
<file path=[Content_Types].xml><?xml version="1.0" encoding="utf-8"?>
<Types xmlns="http://schemas.openxmlformats.org/package/2006/content-types">
  <Default Extension="1" ContentType="image/jpeg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B761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985" autoAdjust="0"/>
    <p:restoredTop sz="94660"/>
  </p:normalViewPr>
  <p:slideViewPr>
    <p:cSldViewPr snapToGrid="0">
      <p:cViewPr varScale="1">
        <p:scale>
          <a:sx n="85" d="100"/>
          <a:sy n="85" d="100"/>
        </p:scale>
        <p:origin x="48" y="22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362F7E-6BDC-BDE7-47F2-19D68EB5DC9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1D99258-4449-6C50-C6D2-E990540875A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8B6438E-8465-70E2-E230-949E1259EFF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3415D8-B0B2-4EE9-9BEB-296CBF11CD48}" type="datetimeFigureOut">
              <a:rPr lang="en-GB" smtClean="0"/>
              <a:t>25/06/2026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B411B3A-BA24-FB95-5268-25C3D0C62C7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C49FA3B-DC04-2BA7-BF69-7C0FF82BB5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F4FFC3-21C5-4C5D-B04F-829B9CADF5A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105323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E077B6-6172-E793-911F-84897A69970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5EC3C1-6596-B119-0F98-F2FE7CB8FD2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11C7DB5-E4FD-AEA3-2534-CB1B30AF8A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3415D8-B0B2-4EE9-9BEB-296CBF11CD48}" type="datetimeFigureOut">
              <a:rPr lang="en-GB" smtClean="0"/>
              <a:t>25/06/2026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EC722FA-482D-F5DF-440B-BE8BDCB33E9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D7602-C50B-F6C1-E2D1-BE750D43D7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F4FFC3-21C5-4C5D-B04F-829B9CADF5A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611816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CF68A0-1A48-85BB-C29A-8C9DC69330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E3B70CD-24BF-B3CD-51D7-B21EAD5093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DA4C333-D6C2-FD7F-42C5-6E7B34A9173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3415D8-B0B2-4EE9-9BEB-296CBF11CD48}" type="datetimeFigureOut">
              <a:rPr lang="en-GB" smtClean="0"/>
              <a:t>25/06/2026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FC730A0-B394-9C28-29BA-966D2E87755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96535BE-24CB-D4A6-F05A-CBBDBC3045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F4FFC3-21C5-4C5D-B04F-829B9CADF5A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063719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F31BEB-8AD7-29B6-74F3-6B1360C78A5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B6D0A8-F8AA-B309-E190-757A2211D00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AD13A6C-3D54-2892-92D9-8AF930229F0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4D70134-F7B4-FF0E-6306-C29B4EE4CE7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3415D8-B0B2-4EE9-9BEB-296CBF11CD48}" type="datetimeFigureOut">
              <a:rPr lang="en-GB" smtClean="0"/>
              <a:t>25/06/2026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90429B9-9A8D-C69C-D3DF-24EE54D7E6F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21D8CD6-7011-F25A-6EAC-551F6DF946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F4FFC3-21C5-4C5D-B04F-829B9CADF5A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427228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5BF116-A75B-B69D-4FB5-E6DEA6B981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135A945-12AF-2733-8F28-CF4284A8E7E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64AC2E3-58D5-34FF-E5CA-C922898658D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985B084-E73D-4C66-0BE8-1A8C3627DCE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ED077A7-19FA-3655-4295-B42C339B027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590E994-6126-D7A6-4A77-04FB86703A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3415D8-B0B2-4EE9-9BEB-296CBF11CD48}" type="datetimeFigureOut">
              <a:rPr lang="en-GB" smtClean="0"/>
              <a:t>25/06/2026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0065F04-7466-841E-DC73-AC4AD1B0187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C530ECF-89E3-6686-1947-B7FCE5F15A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F4FFC3-21C5-4C5D-B04F-829B9CADF5A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203063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D61D48-DADF-4786-6AAC-DD334FE4138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E62B8FF-2AF8-168F-0DBB-83B813275F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3415D8-B0B2-4EE9-9BEB-296CBF11CD48}" type="datetimeFigureOut">
              <a:rPr lang="en-GB" smtClean="0"/>
              <a:t>25/06/2026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79B4B0E-8059-1AD9-36B4-047967FCF2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FACA597-A2B1-B44B-7152-15F197BE0B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F4FFC3-21C5-4C5D-B04F-829B9CADF5A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929826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9B8FEB7-FC76-E295-FF4D-E082436C01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3415D8-B0B2-4EE9-9BEB-296CBF11CD48}" type="datetimeFigureOut">
              <a:rPr lang="en-GB" smtClean="0"/>
              <a:t>25/06/2026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DDBFD67-D055-2203-D515-CB2D5CFFC0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6DFA1F4-29F7-30AC-8DBE-C9553D6E67D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F4FFC3-21C5-4C5D-B04F-829B9CADF5A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567928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AC332D-AEE0-878D-D7D6-7E8FE4F0E4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9FDA4A0-E1DA-F5F3-890B-64B69436818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D889241-18E2-27F4-E41E-75C5933375B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B50E9EE-3380-5529-49F1-E0679E5DB4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3415D8-B0B2-4EE9-9BEB-296CBF11CD48}" type="datetimeFigureOut">
              <a:rPr lang="en-GB" smtClean="0"/>
              <a:t>25/06/2026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DEB3EF3-425D-1A06-1EC2-3C52E9F4C3E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5D8971B-88FF-5AEA-80B3-9EC1F29CAA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F4FFC3-21C5-4C5D-B04F-829B9CADF5A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633980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C51182-9084-65D0-7075-4EF529D8A1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9DC6EAE-9164-4B8E-342A-F58A6CB469E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9FB6C15-4EAF-96AB-46F7-C5532DCA31A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95BF51B-0785-24ED-019A-CCA4F462BED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3415D8-B0B2-4EE9-9BEB-296CBF11CD48}" type="datetimeFigureOut">
              <a:rPr lang="en-GB" smtClean="0"/>
              <a:t>25/06/2026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0794EAC-60AF-3A13-7CE3-A49B7E4124A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E7DD9E3-499C-ABCD-AFBF-4707BE538F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F4FFC3-21C5-4C5D-B04F-829B9CADF5A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510707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62F01B-14B0-AC14-6A6E-DE1896D36F4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09DA9B1-61EE-F2B2-FD6F-93FAFBC56FE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667EE9-9068-A0EE-41CF-99041C30D88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3415D8-B0B2-4EE9-9BEB-296CBF11CD48}" type="datetimeFigureOut">
              <a:rPr lang="en-GB" smtClean="0"/>
              <a:t>25/06/2026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0D05798-23B2-A809-A01A-488EE392BB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837E53-CF73-3BF8-62EA-D2E5325442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F4FFC3-21C5-4C5D-B04F-829B9CADF5A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033353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D50CC6C-95B5-B51E-C71D-14637F9CAA7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47D40B9-1322-CA86-6F30-667E1D90728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1D4653A-7D42-5C53-0EE1-59F6366880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3415D8-B0B2-4EE9-9BEB-296CBF11CD48}" type="datetimeFigureOut">
              <a:rPr lang="en-GB" smtClean="0"/>
              <a:t>25/06/2026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BCA4E76-B8E8-CEAD-B72A-3514CFBE18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BF05791-B79C-6712-FB94-DB9CC0121E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F4FFC3-21C5-4C5D-B04F-829B9CADF5A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46794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EF8D5DA-A8CF-BCEB-F7C7-A485CAB102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203414D-0AA6-47B7-4C4F-CDD006EE8AB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D01A99D-5261-6B2A-4778-94E4CFC3F79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03415D8-B0B2-4EE9-9BEB-296CBF11CD48}" type="datetimeFigureOut">
              <a:rPr lang="en-GB" smtClean="0"/>
              <a:t>25/06/2026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B4F0E7C-E37A-86E3-6024-A6C952D8FD2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4D5D5AE-BC57-0F06-96D0-5A1E0A376E2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18F4FFC3-21C5-4C5D-B04F-829B9CADF5A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72011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hyperlink" Target="https://creativecommons.org/licenses/by-nc-nd/3.0/" TargetMode="External"/><Relationship Id="rId13" Type="http://schemas.openxmlformats.org/officeDocument/2006/relationships/image" Target="../media/image6.jpg"/><Relationship Id="rId3" Type="http://schemas.openxmlformats.org/officeDocument/2006/relationships/image" Target="../media/image2.png"/><Relationship Id="rId7" Type="http://schemas.openxmlformats.org/officeDocument/2006/relationships/hyperlink" Target="https://galletasparamatilde.com/project/pasta/" TargetMode="External"/><Relationship Id="rId12" Type="http://schemas.openxmlformats.org/officeDocument/2006/relationships/hyperlink" Target="https://www.theidearoom.net/simple-salad-recipes/" TargetMode="External"/><Relationship Id="rId2" Type="http://schemas.openxmlformats.org/officeDocument/2006/relationships/image" Target="../media/image1.jpeg"/><Relationship Id="rId16" Type="http://schemas.openxmlformats.org/officeDocument/2006/relationships/hyperlink" Target="https://pxhere.com/en/photo/1523797" TargetMode="Externa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3.jpg"/><Relationship Id="rId11" Type="http://schemas.openxmlformats.org/officeDocument/2006/relationships/image" Target="../media/image5.png"/><Relationship Id="rId5" Type="http://schemas.openxmlformats.org/officeDocument/2006/relationships/hyperlink" Target="https://creativecommons.org/licenses/by-nc/3.0/" TargetMode="External"/><Relationship Id="rId15" Type="http://schemas.openxmlformats.org/officeDocument/2006/relationships/image" Target="../media/image7.jpg"/><Relationship Id="rId10" Type="http://schemas.openxmlformats.org/officeDocument/2006/relationships/hyperlink" Target="https://www.rawpixel.com/image/442892/free-photo-image-soup-bowl-bread" TargetMode="External"/><Relationship Id="rId4" Type="http://schemas.openxmlformats.org/officeDocument/2006/relationships/hyperlink" Target="https://freepngimg.com/png/30343-tea-file" TargetMode="External"/><Relationship Id="rId9" Type="http://schemas.openxmlformats.org/officeDocument/2006/relationships/image" Target="../media/image4.1"/><Relationship Id="rId14" Type="http://schemas.openxmlformats.org/officeDocument/2006/relationships/hyperlink" Target="https://pxhere.com/id/photo/1456355" TargetMode="Externa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pxhere.com/en/photo/1523797" TargetMode="Externa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70000"/>
            <a:lum/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9B4F61-6985-1DDB-F6A1-E4ABBDC2B9B8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 err="1">
                <a:solidFill>
                  <a:srgbClr val="FFC000"/>
                </a:solidFill>
                <a:latin typeface="Lucida Handwriting" panose="03010101010101010101" pitchFamily="66" charset="0"/>
              </a:rPr>
              <a:t>Fresh</a:t>
            </a:r>
            <a:r>
              <a:rPr lang="en-US" dirty="0" err="1">
                <a:solidFill>
                  <a:srgbClr val="EB7615"/>
                </a:solidFill>
                <a:latin typeface="Lucida Handwriting" panose="03010101010101010101" pitchFamily="66" charset="0"/>
              </a:rPr>
              <a:t>Bite</a:t>
            </a:r>
            <a:r>
              <a:rPr lang="en-US" dirty="0">
                <a:solidFill>
                  <a:srgbClr val="EB7615"/>
                </a:solidFill>
                <a:latin typeface="Lucida Handwriting" panose="03010101010101010101" pitchFamily="66" charset="0"/>
              </a:rPr>
              <a:t> </a:t>
            </a:r>
            <a:r>
              <a:rPr lang="en-US" dirty="0">
                <a:latin typeface="Lucida Handwriting" panose="03010101010101010101" pitchFamily="66" charset="0"/>
              </a:rPr>
              <a:t>Meals</a:t>
            </a:r>
            <a:endParaRPr lang="en-GB" dirty="0">
              <a:latin typeface="Lucida Handwriting" panose="03010101010101010101" pitchFamily="66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C9B9DB3-B992-F669-6D52-961A4123D62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1620" y="3475997"/>
            <a:ext cx="9144000" cy="1655762"/>
          </a:xfrm>
        </p:spPr>
        <p:txBody>
          <a:bodyPr/>
          <a:lstStyle/>
          <a:p>
            <a:r>
              <a:rPr lang="en-US" dirty="0">
                <a:latin typeface="Lucida Handwriting" panose="03010101010101010101" pitchFamily="66" charset="0"/>
              </a:rPr>
              <a:t>Freshness in every bite</a:t>
            </a:r>
            <a:endParaRPr lang="en-GB" dirty="0">
              <a:latin typeface="Lucida Handwriting" panose="03010101010101010101" pitchFamily="66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95300F5-3BEF-647C-9430-E91429E627D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9708356" y="1951995"/>
            <a:ext cx="2353727" cy="1892445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9D8FB66B-62B1-90B9-1C96-26D97E80D652}"/>
              </a:ext>
            </a:extLst>
          </p:cNvPr>
          <p:cNvSpPr txBox="1"/>
          <p:nvPr/>
        </p:nvSpPr>
        <p:spPr>
          <a:xfrm>
            <a:off x="10095376" y="5982693"/>
            <a:ext cx="922981" cy="7848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>
                <a:hlinkClick r:id="rId4" tooltip="https://freepngimg.com/png/30343-tea-file"/>
              </a:rPr>
              <a:t>This Photo</a:t>
            </a:r>
            <a:r>
              <a:rPr lang="en-GB" sz="900" dirty="0"/>
              <a:t> by Unknown Author is licensed under </a:t>
            </a:r>
            <a:r>
              <a:rPr lang="en-GB" sz="900" dirty="0">
                <a:hlinkClick r:id="rId5" tooltip="https://creativecommons.org/licenses/by-nc/3.0/"/>
              </a:rPr>
              <a:t>CC BY-NC</a:t>
            </a:r>
            <a:endParaRPr lang="en-GB" sz="900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88659D4B-9C54-05DE-CB04-F6BF52FFA625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7"/>
              </a:ext>
            </a:extLst>
          </a:blip>
          <a:stretch>
            <a:fillRect/>
          </a:stretch>
        </p:blipFill>
        <p:spPr>
          <a:xfrm>
            <a:off x="325499" y="178058"/>
            <a:ext cx="2936921" cy="2175711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BA40776F-5EAD-2404-4A42-2185AAE9D3AA}"/>
              </a:ext>
            </a:extLst>
          </p:cNvPr>
          <p:cNvSpPr txBox="1"/>
          <p:nvPr/>
        </p:nvSpPr>
        <p:spPr>
          <a:xfrm>
            <a:off x="8773752" y="7155316"/>
            <a:ext cx="24606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7" tooltip="https://galletasparamatilde.com/project/pasta/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8" tooltip="https://creativecommons.org/licenses/by-nc-nd/3.0/"/>
              </a:rPr>
              <a:t>CC BY-NC-ND</a:t>
            </a:r>
            <a:endParaRPr lang="en-GB" sz="900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33A942AE-6559-8AA1-1D58-44E3AB0BFA9A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0"/>
              </a:ext>
            </a:extLst>
          </a:blip>
          <a:stretch>
            <a:fillRect/>
          </a:stretch>
        </p:blipFill>
        <p:spPr>
          <a:xfrm>
            <a:off x="465514" y="4118744"/>
            <a:ext cx="3366230" cy="2255374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33D0C05A-D401-6BF4-088B-E797A58B0EEA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2"/>
              </a:ext>
            </a:extLst>
          </a:blip>
          <a:stretch>
            <a:fillRect/>
          </a:stretch>
        </p:blipFill>
        <p:spPr>
          <a:xfrm>
            <a:off x="4911856" y="313431"/>
            <a:ext cx="4326346" cy="1886325"/>
          </a:xfrm>
          <a:prstGeom prst="rect">
            <a:avLst/>
          </a:prstGeom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F0FF7B97-F4EE-9632-958C-F1D3656A6FF5}"/>
              </a:ext>
            </a:extLst>
          </p:cNvPr>
          <p:cNvSpPr txBox="1"/>
          <p:nvPr/>
        </p:nvSpPr>
        <p:spPr>
          <a:xfrm>
            <a:off x="6093620" y="1968924"/>
            <a:ext cx="3392616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12" tooltip="https://www.theidearoom.net/simple-salad-recipes/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8" tooltip="https://creativecommons.org/licenses/by-nc-nd/3.0/"/>
              </a:rPr>
              <a:t>CC BY-NC-ND</a:t>
            </a:r>
            <a:endParaRPr lang="en-GB" sz="900"/>
          </a:p>
        </p:txBody>
      </p:sp>
      <p:pic>
        <p:nvPicPr>
          <p:cNvPr id="19" name="Picture 18">
            <a:extLst>
              <a:ext uri="{FF2B5EF4-FFF2-40B4-BE49-F238E27FC236}">
                <a16:creationId xmlns:a16="http://schemas.microsoft.com/office/drawing/2014/main" id="{091BDC24-E1B6-2929-4569-59F0C4E211F8}"/>
              </a:ext>
            </a:extLst>
          </p:cNvPr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4"/>
              </a:ext>
            </a:extLst>
          </a:blip>
          <a:stretch>
            <a:fillRect/>
          </a:stretch>
        </p:blipFill>
        <p:spPr>
          <a:xfrm>
            <a:off x="8470139" y="4530488"/>
            <a:ext cx="3474212" cy="2128824"/>
          </a:xfrm>
          <a:prstGeom prst="rect">
            <a:avLst/>
          </a:prstGeom>
        </p:spPr>
      </p:pic>
      <p:pic>
        <p:nvPicPr>
          <p:cNvPr id="20" name="Picture 19">
            <a:extLst>
              <a:ext uri="{FF2B5EF4-FFF2-40B4-BE49-F238E27FC236}">
                <a16:creationId xmlns:a16="http://schemas.microsoft.com/office/drawing/2014/main" id="{93CADAF7-F8F1-0E07-BD75-31FED9A11293}"/>
              </a:ext>
            </a:extLst>
          </p:cNvPr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6"/>
              </a:ext>
            </a:extLst>
          </a:blip>
          <a:stretch>
            <a:fillRect/>
          </a:stretch>
        </p:blipFill>
        <p:spPr>
          <a:xfrm>
            <a:off x="4757738" y="4358099"/>
            <a:ext cx="2686050" cy="20160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873625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alphaModFix amt="70000"/>
          </a:blip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CAEE69-2C42-F273-DD73-40256D4E08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6712" y="300832"/>
            <a:ext cx="3705225" cy="727869"/>
          </a:xfrm>
        </p:spPr>
        <p:txBody>
          <a:bodyPr/>
          <a:lstStyle/>
          <a:p>
            <a:r>
              <a:rPr lang="en-US" dirty="0">
                <a:solidFill>
                  <a:srgbClr val="FFC000"/>
                </a:solidFill>
              </a:rPr>
              <a:t>Breakfast</a:t>
            </a:r>
            <a:r>
              <a:rPr lang="en-US" dirty="0"/>
              <a:t> </a:t>
            </a:r>
            <a:r>
              <a:rPr lang="en-US" dirty="0">
                <a:solidFill>
                  <a:srgbClr val="EB7615"/>
                </a:solidFill>
              </a:rPr>
              <a:t>Menu</a:t>
            </a:r>
            <a:endParaRPr lang="en-GB" dirty="0">
              <a:solidFill>
                <a:srgbClr val="EB7615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EA640C-E262-D118-DDEE-578B1F4B52F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1019" y="1111250"/>
            <a:ext cx="3705225" cy="1717675"/>
          </a:xfrm>
        </p:spPr>
        <p:txBody>
          <a:bodyPr>
            <a:normAutofit/>
          </a:bodyPr>
          <a:lstStyle/>
          <a:p>
            <a:pPr marL="0" indent="0"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2000" b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Porridge Bowl </a:t>
            </a:r>
            <a:r>
              <a:rPr lang="en-GB" sz="2000" b="1" kern="100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		</a:t>
            </a:r>
            <a:r>
              <a:rPr lang="en-GB" sz="2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£3.80</a:t>
            </a:r>
          </a:p>
          <a:p>
            <a:pPr marL="0" indent="0"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2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2000" b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Breakfast Wrap		</a:t>
            </a:r>
            <a:r>
              <a:rPr lang="en-GB" sz="2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£4.20</a:t>
            </a:r>
          </a:p>
          <a:p>
            <a:pPr marL="0" indent="0"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2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2000" b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Fresh Fruit Pot </a:t>
            </a:r>
            <a:r>
              <a:rPr lang="en-GB" sz="2000" b="1" kern="100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		</a:t>
            </a:r>
            <a:r>
              <a:rPr lang="en-GB" sz="2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£2.50</a:t>
            </a:r>
          </a:p>
          <a:p>
            <a:endParaRPr lang="en-GB" dirty="0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606E97D4-37A3-96E1-1077-D309A5E1C030}"/>
              </a:ext>
            </a:extLst>
          </p:cNvPr>
          <p:cNvSpPr txBox="1">
            <a:spLocks/>
          </p:cNvSpPr>
          <p:nvPr/>
        </p:nvSpPr>
        <p:spPr>
          <a:xfrm>
            <a:off x="366712" y="2911474"/>
            <a:ext cx="3124201" cy="72786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dirty="0">
                <a:solidFill>
                  <a:srgbClr val="FFC000"/>
                </a:solidFill>
              </a:rPr>
              <a:t>Lunch</a:t>
            </a:r>
            <a:r>
              <a:rPr lang="en-US" dirty="0"/>
              <a:t> </a:t>
            </a:r>
            <a:r>
              <a:rPr lang="en-US" dirty="0">
                <a:solidFill>
                  <a:srgbClr val="EB7615"/>
                </a:solidFill>
              </a:rPr>
              <a:t>Menu</a:t>
            </a:r>
            <a:endParaRPr lang="en-GB" dirty="0">
              <a:solidFill>
                <a:srgbClr val="EB7615"/>
              </a:solidFill>
            </a:endParaRP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3C5FFC70-2435-E7E5-F934-0930BAF3A828}"/>
              </a:ext>
            </a:extLst>
          </p:cNvPr>
          <p:cNvSpPr txBox="1">
            <a:spLocks/>
          </p:cNvSpPr>
          <p:nvPr/>
        </p:nvSpPr>
        <p:spPr>
          <a:xfrm>
            <a:off x="607219" y="3721892"/>
            <a:ext cx="4079081" cy="2024858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2000" b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Chicken Salad Box 	</a:t>
            </a:r>
            <a:r>
              <a:rPr lang="en-GB" sz="2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£6.00</a:t>
            </a:r>
          </a:p>
          <a:p>
            <a:pPr marL="0" indent="0"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2000" b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Veggie Pasta Bowl	</a:t>
            </a:r>
            <a:r>
              <a:rPr lang="en-GB" sz="2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£5.50</a:t>
            </a:r>
          </a:p>
          <a:p>
            <a:pPr marL="0" indent="0"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2000" b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Soup of the Day  	</a:t>
            </a:r>
            <a:r>
              <a:rPr lang="en-GB" sz="2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£3.90</a:t>
            </a:r>
          </a:p>
          <a:p>
            <a:endParaRPr lang="en-GB" sz="2000" dirty="0"/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B61AF930-854C-70F6-7BE2-B59F539789EA}"/>
              </a:ext>
            </a:extLst>
          </p:cNvPr>
          <p:cNvSpPr txBox="1">
            <a:spLocks/>
          </p:cNvSpPr>
          <p:nvPr/>
        </p:nvSpPr>
        <p:spPr>
          <a:xfrm>
            <a:off x="7624762" y="349396"/>
            <a:ext cx="3364707" cy="72786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dirty="0">
                <a:solidFill>
                  <a:srgbClr val="FFC000"/>
                </a:solidFill>
              </a:rPr>
              <a:t>Snacks</a:t>
            </a:r>
            <a:r>
              <a:rPr lang="en-US" dirty="0"/>
              <a:t> </a:t>
            </a:r>
            <a:r>
              <a:rPr lang="en-US" dirty="0">
                <a:solidFill>
                  <a:srgbClr val="EB7615"/>
                </a:solidFill>
              </a:rPr>
              <a:t>Menu</a:t>
            </a:r>
            <a:endParaRPr lang="en-GB" dirty="0">
              <a:solidFill>
                <a:srgbClr val="EB7615"/>
              </a:solidFill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7F56E23-E30C-27F0-04BA-EF0741CBAAAB}"/>
              </a:ext>
            </a:extLst>
          </p:cNvPr>
          <p:cNvSpPr txBox="1"/>
          <p:nvPr/>
        </p:nvSpPr>
        <p:spPr>
          <a:xfrm>
            <a:off x="7955756" y="1154112"/>
            <a:ext cx="3705225" cy="17697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2000" b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Granola Bar 		</a:t>
            </a:r>
            <a:r>
              <a:rPr lang="en-GB" sz="2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£1.80</a:t>
            </a: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2000" b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Greek Yoghurt Cup</a:t>
            </a:r>
            <a:r>
              <a:rPr lang="en-GB" sz="2000" b="1" kern="100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	</a:t>
            </a:r>
            <a:r>
              <a:rPr lang="en-GB" sz="2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 £2.20</a:t>
            </a: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2000" b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Banana Bread Slice 	</a:t>
            </a:r>
            <a:r>
              <a:rPr lang="en-GB" sz="2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£2.50</a:t>
            </a:r>
          </a:p>
          <a:p>
            <a:endParaRPr lang="en-GB" sz="2000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772003F3-9D44-B844-B8C6-C05ED1091DFB}"/>
              </a:ext>
            </a:extLst>
          </p:cNvPr>
          <p:cNvSpPr txBox="1"/>
          <p:nvPr/>
        </p:nvSpPr>
        <p:spPr>
          <a:xfrm>
            <a:off x="5400674" y="2970309"/>
            <a:ext cx="4448175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400" dirty="0">
                <a:solidFill>
                  <a:srgbClr val="FFC000"/>
                </a:solidFill>
              </a:rPr>
              <a:t>Drinks</a:t>
            </a:r>
            <a:r>
              <a:rPr lang="en-US" sz="4400" dirty="0"/>
              <a:t> </a:t>
            </a:r>
            <a:r>
              <a:rPr lang="en-US" sz="4400" dirty="0">
                <a:solidFill>
                  <a:srgbClr val="EB7615"/>
                </a:solidFill>
              </a:rPr>
              <a:t>Menu</a:t>
            </a:r>
            <a:endParaRPr lang="en-GB" sz="4400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12FD8C60-328D-93F4-F94B-1D85A91C6BB1}"/>
              </a:ext>
            </a:extLst>
          </p:cNvPr>
          <p:cNvSpPr txBox="1"/>
          <p:nvPr/>
        </p:nvSpPr>
        <p:spPr>
          <a:xfrm>
            <a:off x="5750717" y="3926164"/>
            <a:ext cx="3748088" cy="173893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2000" b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Fresh Orange Juice 	</a:t>
            </a:r>
            <a:r>
              <a:rPr lang="en-GB" sz="2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£2.80</a:t>
            </a: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2000" b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Iced Coffee 		</a:t>
            </a:r>
            <a:r>
              <a:rPr lang="en-GB" sz="2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£3.20</a:t>
            </a: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2000" b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Herbal Tea 		</a:t>
            </a:r>
            <a:r>
              <a:rPr lang="en-GB" sz="2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£2.00</a:t>
            </a:r>
          </a:p>
          <a:p>
            <a:endParaRPr lang="en-GB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ED41E105-3A49-52F7-EE66-61881E6277CE}"/>
              </a:ext>
            </a:extLst>
          </p:cNvPr>
          <p:cNvSpPr txBox="1"/>
          <p:nvPr/>
        </p:nvSpPr>
        <p:spPr>
          <a:xfrm>
            <a:off x="4071937" y="5735871"/>
            <a:ext cx="4448175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400" b="1" dirty="0">
                <a:latin typeface="Lucida Handwriting" panose="03010101010101010101" pitchFamily="66" charset="0"/>
              </a:rPr>
              <a:t>Bon Appetit</a:t>
            </a:r>
            <a:endParaRPr lang="en-GB" sz="4400" b="1" dirty="0">
              <a:latin typeface="Lucida Handwriting" panose="03010101010101010101" pitchFamily="66" charset="0"/>
            </a:endParaRP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F88C0A83-B0E3-56F6-1511-7045D09D866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4667348" y="411162"/>
            <a:ext cx="2288548" cy="20248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4397983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1BEF5E-2F7B-9D7F-3D5F-C7A81D3C58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Evaluation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71E163-C7FA-39AA-0BB5-5751E4A310B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sz="1800" dirty="0"/>
              <a:t>I decided to use </a:t>
            </a:r>
            <a:r>
              <a:rPr lang="en-US" sz="1800" b="1" dirty="0"/>
              <a:t>PowerPoint</a:t>
            </a:r>
            <a:r>
              <a:rPr lang="en-US" sz="1800" dirty="0"/>
              <a:t> to create my artifact as it has a wide range of tools and multiple uses. I will able to add multiple images and variety data methods for example table and charts if need be. Another reason would be that I would like to improve my skills on </a:t>
            </a:r>
            <a:r>
              <a:rPr lang="en-US" sz="1800" b="1" dirty="0"/>
              <a:t>PowerPoint</a:t>
            </a:r>
            <a:r>
              <a:rPr lang="en-US" sz="1800" dirty="0"/>
              <a:t> and utilize my current skills. This will be great for future reference, once I achieve my career goals.</a:t>
            </a:r>
          </a:p>
          <a:p>
            <a:r>
              <a:rPr lang="en-US" sz="1800" dirty="0"/>
              <a:t>I chose </a:t>
            </a:r>
            <a:r>
              <a:rPr lang="en-US" sz="1800" b="1" dirty="0"/>
              <a:t>Format Background </a:t>
            </a:r>
            <a:r>
              <a:rPr lang="en-US" sz="1800" dirty="0"/>
              <a:t>to add a wood affect  background as this looks very modern, stylish and appealing.</a:t>
            </a:r>
          </a:p>
          <a:p>
            <a:r>
              <a:rPr lang="en-US" sz="1800" dirty="0"/>
              <a:t>I inserted images of food via the </a:t>
            </a:r>
            <a:r>
              <a:rPr lang="en-US" sz="1800" b="1" dirty="0"/>
              <a:t>Insert Picture </a:t>
            </a:r>
            <a:r>
              <a:rPr lang="en-US" sz="1800" dirty="0"/>
              <a:t>tool and re-sized and positioned them accordingly.</a:t>
            </a:r>
          </a:p>
          <a:p>
            <a:r>
              <a:rPr lang="en-US" sz="1800" dirty="0"/>
              <a:t>For the business name I chose </a:t>
            </a:r>
            <a:r>
              <a:rPr lang="en-US" sz="1800" b="1" dirty="0"/>
              <a:t>Lucida Handwriting </a:t>
            </a:r>
            <a:r>
              <a:rPr lang="en-US" sz="1800" dirty="0"/>
              <a:t>font and varied the </a:t>
            </a:r>
            <a:r>
              <a:rPr lang="en-US" sz="1800" dirty="0" err="1"/>
              <a:t>colours</a:t>
            </a:r>
            <a:r>
              <a:rPr lang="en-US" sz="1800" dirty="0"/>
              <a:t> in half yellow and half orange as it could be used as the brand logo and below this I added a brand slogan “Freshness in every Bite” to me this sounded very catchy</a:t>
            </a:r>
          </a:p>
          <a:p>
            <a:r>
              <a:rPr lang="en-US" sz="1800" dirty="0"/>
              <a:t>For the menu section I split it in to four sections Breakfast/ Lunch/ Snack/ Drinks and titled each list with similar </a:t>
            </a:r>
            <a:r>
              <a:rPr lang="en-US" sz="1800" dirty="0" err="1"/>
              <a:t>colours</a:t>
            </a:r>
            <a:r>
              <a:rPr lang="en-US" sz="1800" dirty="0"/>
              <a:t> writing to the brand logo, I found this correlating to the brand logo and I found it very striking.</a:t>
            </a:r>
          </a:p>
          <a:p>
            <a:r>
              <a:rPr lang="en-US" sz="1800" dirty="0"/>
              <a:t>I ended the menu on a good note Bon </a:t>
            </a:r>
            <a:r>
              <a:rPr lang="en-US" sz="1800" dirty="0" err="1"/>
              <a:t>Apetit</a:t>
            </a:r>
            <a:r>
              <a:rPr lang="en-US" sz="1800" dirty="0"/>
              <a:t> at the bottom of the page this symbolizes good will gesture </a:t>
            </a:r>
            <a:r>
              <a:rPr lang="en-US" sz="1800"/>
              <a:t>to customers.</a:t>
            </a:r>
            <a:endParaRPr lang="en-US" sz="18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4696773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45</TotalTime>
  <Words>356</Words>
  <Application>Microsoft Office PowerPoint</Application>
  <PresentationFormat>Widescreen</PresentationFormat>
  <Paragraphs>29</Paragraphs>
  <Slides>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8" baseType="lpstr">
      <vt:lpstr>Aptos</vt:lpstr>
      <vt:lpstr>Aptos Display</vt:lpstr>
      <vt:lpstr>Arial</vt:lpstr>
      <vt:lpstr>Lucida Handwriting</vt:lpstr>
      <vt:lpstr>Office Theme</vt:lpstr>
      <vt:lpstr>FreshBite Meals</vt:lpstr>
      <vt:lpstr>Breakfast Menu</vt:lpstr>
      <vt:lpstr>Evaluation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sarah ahmed</dc:creator>
  <cp:lastModifiedBy>sarah ahmed</cp:lastModifiedBy>
  <cp:revision>6</cp:revision>
  <dcterms:created xsi:type="dcterms:W3CDTF">2026-06-19T22:31:50Z</dcterms:created>
  <dcterms:modified xsi:type="dcterms:W3CDTF">2026-06-25T21:08:31Z</dcterms:modified>
</cp:coreProperties>
</file>