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36"/>
  </p:notesMasterIdLst>
  <p:sldIdLst>
    <p:sldId id="257" r:id="rId8"/>
    <p:sldId id="256" r:id="rId9"/>
    <p:sldId id="921" r:id="rId10"/>
    <p:sldId id="286" r:id="rId11"/>
    <p:sldId id="922" r:id="rId12"/>
    <p:sldId id="923" r:id="rId13"/>
    <p:sldId id="924" r:id="rId14"/>
    <p:sldId id="925" r:id="rId15"/>
    <p:sldId id="926" r:id="rId16"/>
    <p:sldId id="927" r:id="rId17"/>
    <p:sldId id="928" r:id="rId18"/>
    <p:sldId id="929" r:id="rId19"/>
    <p:sldId id="930" r:id="rId20"/>
    <p:sldId id="931" r:id="rId21"/>
    <p:sldId id="932" r:id="rId22"/>
    <p:sldId id="933" r:id="rId23"/>
    <p:sldId id="934" r:id="rId24"/>
    <p:sldId id="935" r:id="rId25"/>
    <p:sldId id="936" r:id="rId26"/>
    <p:sldId id="937" r:id="rId27"/>
    <p:sldId id="938" r:id="rId28"/>
    <p:sldId id="939" r:id="rId29"/>
    <p:sldId id="940" r:id="rId30"/>
    <p:sldId id="941" r:id="rId31"/>
    <p:sldId id="943" r:id="rId32"/>
    <p:sldId id="942" r:id="rId33"/>
    <p:sldId id="944" r:id="rId34"/>
    <p:sldId id="94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21"/>
          </p14:sldIdLst>
        </p14:section>
        <p14:section name="Untitled Section" id="{2A8F0491-05E5-4579-8C49-691F6262B64B}">
          <p14:sldIdLst>
            <p14:sldId id="286"/>
            <p14:sldId id="922"/>
            <p14:sldId id="923"/>
            <p14:sldId id="924"/>
            <p14:sldId id="925"/>
            <p14:sldId id="926"/>
            <p14:sldId id="927"/>
            <p14:sldId id="928"/>
            <p14:sldId id="929"/>
            <p14:sldId id="930"/>
            <p14:sldId id="931"/>
            <p14:sldId id="932"/>
            <p14:sldId id="933"/>
            <p14:sldId id="934"/>
            <p14:sldId id="935"/>
            <p14:sldId id="936"/>
            <p14:sldId id="937"/>
            <p14:sldId id="938"/>
            <p14:sldId id="939"/>
            <p14:sldId id="940"/>
            <p14:sldId id="941"/>
            <p14:sldId id="943"/>
            <p14:sldId id="942"/>
            <p14:sldId id="944"/>
            <p14:sldId id="94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67E850-BAA2-4B49-8FB4-3E408A46A045}" v="34" dt="2026-03-30T17:14:02.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heme" Target="theme/theme1.xml"/><Relationship Id="rId21" Type="http://schemas.openxmlformats.org/officeDocument/2006/relationships/slide" Target="slides/slide14.xml"/><Relationship Id="rId34" Type="http://schemas.openxmlformats.org/officeDocument/2006/relationships/slide" Target="slides/slide27.xml"/><Relationship Id="rId42" Type="http://schemas.microsoft.com/office/2015/10/relationships/revisionInfo" Target="revisionInfo.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0C8528C3-6FAD-45A2-90D2-5FC3CA4C894C}"/>
    <pc:docChg chg="undo custSel addSld delSld modSld sldOrd modSection">
      <pc:chgData name="Darren O'Connor" userId="6303f320-515b-428d-9515-1f5db775ab4e" providerId="ADAL" clId="{0C8528C3-6FAD-45A2-90D2-5FC3CA4C894C}" dt="2026-03-30T17:34:20.933" v="6722" actId="20577"/>
      <pc:docMkLst>
        <pc:docMk/>
      </pc:docMkLst>
      <pc:sldChg chg="del">
        <pc:chgData name="Darren O'Connor" userId="6303f320-515b-428d-9515-1f5db775ab4e" providerId="ADAL" clId="{0C8528C3-6FAD-45A2-90D2-5FC3CA4C894C}" dt="2026-03-30T15:57:52.197" v="107" actId="47"/>
        <pc:sldMkLst>
          <pc:docMk/>
          <pc:sldMk cId="491428071" sldId="258"/>
        </pc:sldMkLst>
      </pc:sldChg>
      <pc:sldChg chg="del">
        <pc:chgData name="Darren O'Connor" userId="6303f320-515b-428d-9515-1f5db775ab4e" providerId="ADAL" clId="{0C8528C3-6FAD-45A2-90D2-5FC3CA4C894C}" dt="2026-03-30T15:57:52.197" v="107" actId="47"/>
        <pc:sldMkLst>
          <pc:docMk/>
          <pc:sldMk cId="822314387" sldId="259"/>
        </pc:sldMkLst>
      </pc:sldChg>
      <pc:sldChg chg="del">
        <pc:chgData name="Darren O'Connor" userId="6303f320-515b-428d-9515-1f5db775ab4e" providerId="ADAL" clId="{0C8528C3-6FAD-45A2-90D2-5FC3CA4C894C}" dt="2026-03-30T15:57:52.197" v="107" actId="47"/>
        <pc:sldMkLst>
          <pc:docMk/>
          <pc:sldMk cId="3621998264" sldId="260"/>
        </pc:sldMkLst>
      </pc:sldChg>
      <pc:sldChg chg="del">
        <pc:chgData name="Darren O'Connor" userId="6303f320-515b-428d-9515-1f5db775ab4e" providerId="ADAL" clId="{0C8528C3-6FAD-45A2-90D2-5FC3CA4C894C}" dt="2026-03-30T15:57:52.197" v="107" actId="47"/>
        <pc:sldMkLst>
          <pc:docMk/>
          <pc:sldMk cId="3725367198" sldId="261"/>
        </pc:sldMkLst>
      </pc:sldChg>
      <pc:sldChg chg="del">
        <pc:chgData name="Darren O'Connor" userId="6303f320-515b-428d-9515-1f5db775ab4e" providerId="ADAL" clId="{0C8528C3-6FAD-45A2-90D2-5FC3CA4C894C}" dt="2026-03-30T15:57:52.197" v="107" actId="47"/>
        <pc:sldMkLst>
          <pc:docMk/>
          <pc:sldMk cId="1761845702" sldId="262"/>
        </pc:sldMkLst>
      </pc:sldChg>
      <pc:sldChg chg="del">
        <pc:chgData name="Darren O'Connor" userId="6303f320-515b-428d-9515-1f5db775ab4e" providerId="ADAL" clId="{0C8528C3-6FAD-45A2-90D2-5FC3CA4C894C}" dt="2026-03-30T15:57:52.197" v="107" actId="47"/>
        <pc:sldMkLst>
          <pc:docMk/>
          <pc:sldMk cId="2120269279" sldId="263"/>
        </pc:sldMkLst>
      </pc:sldChg>
      <pc:sldChg chg="del">
        <pc:chgData name="Darren O'Connor" userId="6303f320-515b-428d-9515-1f5db775ab4e" providerId="ADAL" clId="{0C8528C3-6FAD-45A2-90D2-5FC3CA4C894C}" dt="2026-03-30T15:57:52.197" v="107" actId="47"/>
        <pc:sldMkLst>
          <pc:docMk/>
          <pc:sldMk cId="3820844944" sldId="265"/>
        </pc:sldMkLst>
      </pc:sldChg>
      <pc:sldChg chg="del">
        <pc:chgData name="Darren O'Connor" userId="6303f320-515b-428d-9515-1f5db775ab4e" providerId="ADAL" clId="{0C8528C3-6FAD-45A2-90D2-5FC3CA4C894C}" dt="2026-03-30T15:57:52.197" v="107" actId="47"/>
        <pc:sldMkLst>
          <pc:docMk/>
          <pc:sldMk cId="2211007777" sldId="266"/>
        </pc:sldMkLst>
      </pc:sldChg>
      <pc:sldChg chg="del">
        <pc:chgData name="Darren O'Connor" userId="6303f320-515b-428d-9515-1f5db775ab4e" providerId="ADAL" clId="{0C8528C3-6FAD-45A2-90D2-5FC3CA4C894C}" dt="2026-03-30T15:57:52.197" v="107" actId="47"/>
        <pc:sldMkLst>
          <pc:docMk/>
          <pc:sldMk cId="3794876486" sldId="267"/>
        </pc:sldMkLst>
      </pc:sldChg>
      <pc:sldChg chg="del">
        <pc:chgData name="Darren O'Connor" userId="6303f320-515b-428d-9515-1f5db775ab4e" providerId="ADAL" clId="{0C8528C3-6FAD-45A2-90D2-5FC3CA4C894C}" dt="2026-03-30T15:57:52.197" v="107" actId="47"/>
        <pc:sldMkLst>
          <pc:docMk/>
          <pc:sldMk cId="1100967097" sldId="268"/>
        </pc:sldMkLst>
      </pc:sldChg>
      <pc:sldChg chg="del">
        <pc:chgData name="Darren O'Connor" userId="6303f320-515b-428d-9515-1f5db775ab4e" providerId="ADAL" clId="{0C8528C3-6FAD-45A2-90D2-5FC3CA4C894C}" dt="2026-03-30T15:57:52.197" v="107" actId="47"/>
        <pc:sldMkLst>
          <pc:docMk/>
          <pc:sldMk cId="2654982131" sldId="269"/>
        </pc:sldMkLst>
      </pc:sldChg>
      <pc:sldChg chg="del">
        <pc:chgData name="Darren O'Connor" userId="6303f320-515b-428d-9515-1f5db775ab4e" providerId="ADAL" clId="{0C8528C3-6FAD-45A2-90D2-5FC3CA4C894C}" dt="2026-03-30T15:57:52.197" v="107" actId="47"/>
        <pc:sldMkLst>
          <pc:docMk/>
          <pc:sldMk cId="40091496" sldId="270"/>
        </pc:sldMkLst>
      </pc:sldChg>
      <pc:sldChg chg="del">
        <pc:chgData name="Darren O'Connor" userId="6303f320-515b-428d-9515-1f5db775ab4e" providerId="ADAL" clId="{0C8528C3-6FAD-45A2-90D2-5FC3CA4C894C}" dt="2026-03-30T15:57:52.197" v="107" actId="47"/>
        <pc:sldMkLst>
          <pc:docMk/>
          <pc:sldMk cId="3567156170" sldId="271"/>
        </pc:sldMkLst>
      </pc:sldChg>
      <pc:sldChg chg="del">
        <pc:chgData name="Darren O'Connor" userId="6303f320-515b-428d-9515-1f5db775ab4e" providerId="ADAL" clId="{0C8528C3-6FAD-45A2-90D2-5FC3CA4C894C}" dt="2026-03-30T15:57:52.197" v="107" actId="47"/>
        <pc:sldMkLst>
          <pc:docMk/>
          <pc:sldMk cId="1678774029" sldId="272"/>
        </pc:sldMkLst>
      </pc:sldChg>
      <pc:sldChg chg="del">
        <pc:chgData name="Darren O'Connor" userId="6303f320-515b-428d-9515-1f5db775ab4e" providerId="ADAL" clId="{0C8528C3-6FAD-45A2-90D2-5FC3CA4C894C}" dt="2026-03-30T15:57:52.197" v="107" actId="47"/>
        <pc:sldMkLst>
          <pc:docMk/>
          <pc:sldMk cId="2012563543" sldId="273"/>
        </pc:sldMkLst>
      </pc:sldChg>
      <pc:sldChg chg="del">
        <pc:chgData name="Darren O'Connor" userId="6303f320-515b-428d-9515-1f5db775ab4e" providerId="ADAL" clId="{0C8528C3-6FAD-45A2-90D2-5FC3CA4C894C}" dt="2026-03-30T15:57:52.197" v="107" actId="47"/>
        <pc:sldMkLst>
          <pc:docMk/>
          <pc:sldMk cId="1248733881" sldId="274"/>
        </pc:sldMkLst>
      </pc:sldChg>
      <pc:sldChg chg="del">
        <pc:chgData name="Darren O'Connor" userId="6303f320-515b-428d-9515-1f5db775ab4e" providerId="ADAL" clId="{0C8528C3-6FAD-45A2-90D2-5FC3CA4C894C}" dt="2026-03-30T15:57:52.197" v="107" actId="47"/>
        <pc:sldMkLst>
          <pc:docMk/>
          <pc:sldMk cId="890678421" sldId="275"/>
        </pc:sldMkLst>
      </pc:sldChg>
      <pc:sldChg chg="del">
        <pc:chgData name="Darren O'Connor" userId="6303f320-515b-428d-9515-1f5db775ab4e" providerId="ADAL" clId="{0C8528C3-6FAD-45A2-90D2-5FC3CA4C894C}" dt="2026-03-30T15:57:52.197" v="107" actId="47"/>
        <pc:sldMkLst>
          <pc:docMk/>
          <pc:sldMk cId="3578167142" sldId="276"/>
        </pc:sldMkLst>
      </pc:sldChg>
      <pc:sldChg chg="del">
        <pc:chgData name="Darren O'Connor" userId="6303f320-515b-428d-9515-1f5db775ab4e" providerId="ADAL" clId="{0C8528C3-6FAD-45A2-90D2-5FC3CA4C894C}" dt="2026-03-30T15:57:52.197" v="107" actId="47"/>
        <pc:sldMkLst>
          <pc:docMk/>
          <pc:sldMk cId="3738106152" sldId="277"/>
        </pc:sldMkLst>
      </pc:sldChg>
      <pc:sldChg chg="del">
        <pc:chgData name="Darren O'Connor" userId="6303f320-515b-428d-9515-1f5db775ab4e" providerId="ADAL" clId="{0C8528C3-6FAD-45A2-90D2-5FC3CA4C894C}" dt="2026-03-30T15:57:52.197" v="107" actId="47"/>
        <pc:sldMkLst>
          <pc:docMk/>
          <pc:sldMk cId="3186771226" sldId="278"/>
        </pc:sldMkLst>
      </pc:sldChg>
      <pc:sldChg chg="del">
        <pc:chgData name="Darren O'Connor" userId="6303f320-515b-428d-9515-1f5db775ab4e" providerId="ADAL" clId="{0C8528C3-6FAD-45A2-90D2-5FC3CA4C894C}" dt="2026-03-30T15:57:52.197" v="107" actId="47"/>
        <pc:sldMkLst>
          <pc:docMk/>
          <pc:sldMk cId="3285420647" sldId="279"/>
        </pc:sldMkLst>
      </pc:sldChg>
      <pc:sldChg chg="del">
        <pc:chgData name="Darren O'Connor" userId="6303f320-515b-428d-9515-1f5db775ab4e" providerId="ADAL" clId="{0C8528C3-6FAD-45A2-90D2-5FC3CA4C894C}" dt="2026-03-30T15:57:52.197" v="107" actId="47"/>
        <pc:sldMkLst>
          <pc:docMk/>
          <pc:sldMk cId="1253231259" sldId="280"/>
        </pc:sldMkLst>
      </pc:sldChg>
      <pc:sldChg chg="del">
        <pc:chgData name="Darren O'Connor" userId="6303f320-515b-428d-9515-1f5db775ab4e" providerId="ADAL" clId="{0C8528C3-6FAD-45A2-90D2-5FC3CA4C894C}" dt="2026-03-30T15:57:52.197" v="107" actId="47"/>
        <pc:sldMkLst>
          <pc:docMk/>
          <pc:sldMk cId="31680610" sldId="281"/>
        </pc:sldMkLst>
      </pc:sldChg>
      <pc:sldChg chg="del">
        <pc:chgData name="Darren O'Connor" userId="6303f320-515b-428d-9515-1f5db775ab4e" providerId="ADAL" clId="{0C8528C3-6FAD-45A2-90D2-5FC3CA4C894C}" dt="2026-03-30T15:57:52.197" v="107" actId="47"/>
        <pc:sldMkLst>
          <pc:docMk/>
          <pc:sldMk cId="498946748" sldId="282"/>
        </pc:sldMkLst>
      </pc:sldChg>
      <pc:sldChg chg="del">
        <pc:chgData name="Darren O'Connor" userId="6303f320-515b-428d-9515-1f5db775ab4e" providerId="ADAL" clId="{0C8528C3-6FAD-45A2-90D2-5FC3CA4C894C}" dt="2026-03-30T15:57:52.197" v="107" actId="47"/>
        <pc:sldMkLst>
          <pc:docMk/>
          <pc:sldMk cId="1334697008" sldId="283"/>
        </pc:sldMkLst>
      </pc:sldChg>
      <pc:sldChg chg="del">
        <pc:chgData name="Darren O'Connor" userId="6303f320-515b-428d-9515-1f5db775ab4e" providerId="ADAL" clId="{0C8528C3-6FAD-45A2-90D2-5FC3CA4C894C}" dt="2026-03-30T15:57:52.197" v="107" actId="47"/>
        <pc:sldMkLst>
          <pc:docMk/>
          <pc:sldMk cId="3462354609" sldId="284"/>
        </pc:sldMkLst>
      </pc:sldChg>
      <pc:sldChg chg="del">
        <pc:chgData name="Darren O'Connor" userId="6303f320-515b-428d-9515-1f5db775ab4e" providerId="ADAL" clId="{0C8528C3-6FAD-45A2-90D2-5FC3CA4C894C}" dt="2026-03-30T15:57:52.197" v="107" actId="47"/>
        <pc:sldMkLst>
          <pc:docMk/>
          <pc:sldMk cId="1780427605" sldId="285"/>
        </pc:sldMkLst>
      </pc:sldChg>
      <pc:sldChg chg="addSp delSp modSp mod ord modClrScheme chgLayout">
        <pc:chgData name="Darren O'Connor" userId="6303f320-515b-428d-9515-1f5db775ab4e" providerId="ADAL" clId="{0C8528C3-6FAD-45A2-90D2-5FC3CA4C894C}" dt="2026-03-30T16:00:20.822" v="233" actId="21"/>
        <pc:sldMkLst>
          <pc:docMk/>
          <pc:sldMk cId="946641649" sldId="286"/>
        </pc:sldMkLst>
        <pc:spChg chg="mod ord">
          <ac:chgData name="Darren O'Connor" userId="6303f320-515b-428d-9515-1f5db775ab4e" providerId="ADAL" clId="{0C8528C3-6FAD-45A2-90D2-5FC3CA4C894C}" dt="2026-03-30T15:59:24.810" v="231" actId="115"/>
          <ac:spMkLst>
            <pc:docMk/>
            <pc:sldMk cId="946641649" sldId="286"/>
            <ac:spMk id="2" creationId="{57F51458-1E49-4738-88D0-854089B87FCC}"/>
          </ac:spMkLst>
        </pc:spChg>
        <pc:spChg chg="del mod ord">
          <ac:chgData name="Darren O'Connor" userId="6303f320-515b-428d-9515-1f5db775ab4e" providerId="ADAL" clId="{0C8528C3-6FAD-45A2-90D2-5FC3CA4C894C}" dt="2026-03-30T15:58:29.188" v="227" actId="700"/>
          <ac:spMkLst>
            <pc:docMk/>
            <pc:sldMk cId="946641649" sldId="286"/>
            <ac:spMk id="3" creationId="{BED0995A-7A21-46B0-8614-7C0FDF1946A1}"/>
          </ac:spMkLst>
        </pc:spChg>
        <pc:spChg chg="add del mod ord">
          <ac:chgData name="Darren O'Connor" userId="6303f320-515b-428d-9515-1f5db775ab4e" providerId="ADAL" clId="{0C8528C3-6FAD-45A2-90D2-5FC3CA4C894C}" dt="2026-03-30T15:58:41.530" v="228" actId="700"/>
          <ac:spMkLst>
            <pc:docMk/>
            <pc:sldMk cId="946641649" sldId="286"/>
            <ac:spMk id="4" creationId="{E74D23B1-E01F-FD2C-787E-BE7C5A4D310F}"/>
          </ac:spMkLst>
        </pc:spChg>
        <pc:spChg chg="add mod ord">
          <ac:chgData name="Darren O'Connor" userId="6303f320-515b-428d-9515-1f5db775ab4e" providerId="ADAL" clId="{0C8528C3-6FAD-45A2-90D2-5FC3CA4C894C}" dt="2026-03-30T16:00:20.822" v="233" actId="21"/>
          <ac:spMkLst>
            <pc:docMk/>
            <pc:sldMk cId="946641649" sldId="286"/>
            <ac:spMk id="5" creationId="{D9CB6CE2-2D1D-32E9-495A-761605340504}"/>
          </ac:spMkLst>
        </pc:spChg>
      </pc:sldChg>
      <pc:sldChg chg="del">
        <pc:chgData name="Darren O'Connor" userId="6303f320-515b-428d-9515-1f5db775ab4e" providerId="ADAL" clId="{0C8528C3-6FAD-45A2-90D2-5FC3CA4C894C}" dt="2026-03-30T15:57:52.197" v="107" actId="47"/>
        <pc:sldMkLst>
          <pc:docMk/>
          <pc:sldMk cId="3238580650" sldId="287"/>
        </pc:sldMkLst>
      </pc:sldChg>
      <pc:sldChg chg="del">
        <pc:chgData name="Darren O'Connor" userId="6303f320-515b-428d-9515-1f5db775ab4e" providerId="ADAL" clId="{0C8528C3-6FAD-45A2-90D2-5FC3CA4C894C}" dt="2026-03-30T15:57:52.197" v="107" actId="47"/>
        <pc:sldMkLst>
          <pc:docMk/>
          <pc:sldMk cId="3770150567" sldId="288"/>
        </pc:sldMkLst>
      </pc:sldChg>
      <pc:sldChg chg="del">
        <pc:chgData name="Darren O'Connor" userId="6303f320-515b-428d-9515-1f5db775ab4e" providerId="ADAL" clId="{0C8528C3-6FAD-45A2-90D2-5FC3CA4C894C}" dt="2026-03-30T15:57:52.197" v="107" actId="47"/>
        <pc:sldMkLst>
          <pc:docMk/>
          <pc:sldMk cId="2951793499" sldId="289"/>
        </pc:sldMkLst>
      </pc:sldChg>
      <pc:sldChg chg="del">
        <pc:chgData name="Darren O'Connor" userId="6303f320-515b-428d-9515-1f5db775ab4e" providerId="ADAL" clId="{0C8528C3-6FAD-45A2-90D2-5FC3CA4C894C}" dt="2026-03-30T15:57:52.197" v="107" actId="47"/>
        <pc:sldMkLst>
          <pc:docMk/>
          <pc:sldMk cId="2803637793" sldId="290"/>
        </pc:sldMkLst>
      </pc:sldChg>
      <pc:sldChg chg="del">
        <pc:chgData name="Darren O'Connor" userId="6303f320-515b-428d-9515-1f5db775ab4e" providerId="ADAL" clId="{0C8528C3-6FAD-45A2-90D2-5FC3CA4C894C}" dt="2026-03-30T15:57:52.197" v="107" actId="47"/>
        <pc:sldMkLst>
          <pc:docMk/>
          <pc:sldMk cId="812741833" sldId="291"/>
        </pc:sldMkLst>
      </pc:sldChg>
      <pc:sldChg chg="del">
        <pc:chgData name="Darren O'Connor" userId="6303f320-515b-428d-9515-1f5db775ab4e" providerId="ADAL" clId="{0C8528C3-6FAD-45A2-90D2-5FC3CA4C894C}" dt="2026-03-30T15:57:52.197" v="107" actId="47"/>
        <pc:sldMkLst>
          <pc:docMk/>
          <pc:sldMk cId="3789675055" sldId="292"/>
        </pc:sldMkLst>
      </pc:sldChg>
      <pc:sldChg chg="del">
        <pc:chgData name="Darren O'Connor" userId="6303f320-515b-428d-9515-1f5db775ab4e" providerId="ADAL" clId="{0C8528C3-6FAD-45A2-90D2-5FC3CA4C894C}" dt="2026-03-30T15:57:52.197" v="107" actId="47"/>
        <pc:sldMkLst>
          <pc:docMk/>
          <pc:sldMk cId="3612958071" sldId="293"/>
        </pc:sldMkLst>
      </pc:sldChg>
      <pc:sldChg chg="del">
        <pc:chgData name="Darren O'Connor" userId="6303f320-515b-428d-9515-1f5db775ab4e" providerId="ADAL" clId="{0C8528C3-6FAD-45A2-90D2-5FC3CA4C894C}" dt="2026-03-30T15:57:52.197" v="107" actId="47"/>
        <pc:sldMkLst>
          <pc:docMk/>
          <pc:sldMk cId="568526344" sldId="537"/>
        </pc:sldMkLst>
      </pc:sldChg>
      <pc:sldChg chg="del">
        <pc:chgData name="Darren O'Connor" userId="6303f320-515b-428d-9515-1f5db775ab4e" providerId="ADAL" clId="{0C8528C3-6FAD-45A2-90D2-5FC3CA4C894C}" dt="2026-03-30T15:57:52.197" v="107" actId="47"/>
        <pc:sldMkLst>
          <pc:docMk/>
          <pc:sldMk cId="1010560963" sldId="919"/>
        </pc:sldMkLst>
      </pc:sldChg>
      <pc:sldChg chg="modSp mod">
        <pc:chgData name="Darren O'Connor" userId="6303f320-515b-428d-9515-1f5db775ab4e" providerId="ADAL" clId="{0C8528C3-6FAD-45A2-90D2-5FC3CA4C894C}" dt="2026-03-30T15:57:17.200" v="69" actId="20577"/>
        <pc:sldMkLst>
          <pc:docMk/>
          <pc:sldMk cId="3444595245" sldId="921"/>
        </pc:sldMkLst>
        <pc:spChg chg="mod">
          <ac:chgData name="Darren O'Connor" userId="6303f320-515b-428d-9515-1f5db775ab4e" providerId="ADAL" clId="{0C8528C3-6FAD-45A2-90D2-5FC3CA4C894C}" dt="2026-03-30T15:57:17.200" v="69" actId="20577"/>
          <ac:spMkLst>
            <pc:docMk/>
            <pc:sldMk cId="3444595245" sldId="921"/>
            <ac:spMk id="2" creationId="{20F97E49-501E-44CC-345F-A75B45E92A3E}"/>
          </ac:spMkLst>
        </pc:spChg>
      </pc:sldChg>
      <pc:sldChg chg="modSp new">
        <pc:chgData name="Darren O'Connor" userId="6303f320-515b-428d-9515-1f5db775ab4e" providerId="ADAL" clId="{0C8528C3-6FAD-45A2-90D2-5FC3CA4C894C}" dt="2026-03-30T16:00:44.581" v="235"/>
        <pc:sldMkLst>
          <pc:docMk/>
          <pc:sldMk cId="1183397149" sldId="922"/>
        </pc:sldMkLst>
        <pc:spChg chg="mod">
          <ac:chgData name="Darren O'Connor" userId="6303f320-515b-428d-9515-1f5db775ab4e" providerId="ADAL" clId="{0C8528C3-6FAD-45A2-90D2-5FC3CA4C894C}" dt="2026-03-30T16:00:44.581" v="235"/>
          <ac:spMkLst>
            <pc:docMk/>
            <pc:sldMk cId="1183397149" sldId="922"/>
            <ac:spMk id="2" creationId="{F05836F2-5F44-91E6-5A5C-34FA38DA311A}"/>
          </ac:spMkLst>
        </pc:spChg>
        <pc:spChg chg="mod">
          <ac:chgData name="Darren O'Connor" userId="6303f320-515b-428d-9515-1f5db775ab4e" providerId="ADAL" clId="{0C8528C3-6FAD-45A2-90D2-5FC3CA4C894C}" dt="2026-03-30T16:00:25.718" v="234"/>
          <ac:spMkLst>
            <pc:docMk/>
            <pc:sldMk cId="1183397149" sldId="922"/>
            <ac:spMk id="3" creationId="{93B8CA7E-CDCA-F857-DAAD-A404F68B3339}"/>
          </ac:spMkLst>
        </pc:spChg>
      </pc:sldChg>
      <pc:sldChg chg="modSp new mod">
        <pc:chgData name="Darren O'Connor" userId="6303f320-515b-428d-9515-1f5db775ab4e" providerId="ADAL" clId="{0C8528C3-6FAD-45A2-90D2-5FC3CA4C894C}" dt="2026-03-30T16:01:40.620" v="239"/>
        <pc:sldMkLst>
          <pc:docMk/>
          <pc:sldMk cId="3711053398" sldId="923"/>
        </pc:sldMkLst>
        <pc:spChg chg="mod">
          <ac:chgData name="Darren O'Connor" userId="6303f320-515b-428d-9515-1f5db775ab4e" providerId="ADAL" clId="{0C8528C3-6FAD-45A2-90D2-5FC3CA4C894C}" dt="2026-03-30T16:01:20.641" v="238" actId="115"/>
          <ac:spMkLst>
            <pc:docMk/>
            <pc:sldMk cId="3711053398" sldId="923"/>
            <ac:spMk id="2" creationId="{1FBA4541-B3D3-D7C7-AC9C-7FD60A81742F}"/>
          </ac:spMkLst>
        </pc:spChg>
        <pc:spChg chg="mod">
          <ac:chgData name="Darren O'Connor" userId="6303f320-515b-428d-9515-1f5db775ab4e" providerId="ADAL" clId="{0C8528C3-6FAD-45A2-90D2-5FC3CA4C894C}" dt="2026-03-30T16:01:40.620" v="239"/>
          <ac:spMkLst>
            <pc:docMk/>
            <pc:sldMk cId="3711053398" sldId="923"/>
            <ac:spMk id="3" creationId="{EAEFA5AF-48C2-7EF9-5CFD-F04B243B141F}"/>
          </ac:spMkLst>
        </pc:spChg>
      </pc:sldChg>
      <pc:sldChg chg="modSp new mod">
        <pc:chgData name="Darren O'Connor" userId="6303f320-515b-428d-9515-1f5db775ab4e" providerId="ADAL" clId="{0C8528C3-6FAD-45A2-90D2-5FC3CA4C894C}" dt="2026-03-30T16:03:21.555" v="252" actId="20577"/>
        <pc:sldMkLst>
          <pc:docMk/>
          <pc:sldMk cId="1482741003" sldId="924"/>
        </pc:sldMkLst>
        <pc:spChg chg="mod">
          <ac:chgData name="Darren O'Connor" userId="6303f320-515b-428d-9515-1f5db775ab4e" providerId="ADAL" clId="{0C8528C3-6FAD-45A2-90D2-5FC3CA4C894C}" dt="2026-03-30T16:02:27.052" v="245"/>
          <ac:spMkLst>
            <pc:docMk/>
            <pc:sldMk cId="1482741003" sldId="924"/>
            <ac:spMk id="2" creationId="{736E197C-E4D0-921D-EFB8-4AEF9DDAB0A5}"/>
          </ac:spMkLst>
        </pc:spChg>
        <pc:spChg chg="mod">
          <ac:chgData name="Darren O'Connor" userId="6303f320-515b-428d-9515-1f5db775ab4e" providerId="ADAL" clId="{0C8528C3-6FAD-45A2-90D2-5FC3CA4C894C}" dt="2026-03-30T16:03:21.555" v="252" actId="20577"/>
          <ac:spMkLst>
            <pc:docMk/>
            <pc:sldMk cId="1482741003" sldId="924"/>
            <ac:spMk id="3" creationId="{1D868512-888C-2BFC-65A8-0EA61444EDF8}"/>
          </ac:spMkLst>
        </pc:spChg>
      </pc:sldChg>
      <pc:sldChg chg="modSp new mod">
        <pc:chgData name="Darren O'Connor" userId="6303f320-515b-428d-9515-1f5db775ab4e" providerId="ADAL" clId="{0C8528C3-6FAD-45A2-90D2-5FC3CA4C894C}" dt="2026-03-30T16:04:02.667" v="254" actId="5793"/>
        <pc:sldMkLst>
          <pc:docMk/>
          <pc:sldMk cId="3032955140" sldId="925"/>
        </pc:sldMkLst>
        <pc:spChg chg="mod">
          <ac:chgData name="Darren O'Connor" userId="6303f320-515b-428d-9515-1f5db775ab4e" providerId="ADAL" clId="{0C8528C3-6FAD-45A2-90D2-5FC3CA4C894C}" dt="2026-03-30T16:02:35.001" v="247"/>
          <ac:spMkLst>
            <pc:docMk/>
            <pc:sldMk cId="3032955140" sldId="925"/>
            <ac:spMk id="2" creationId="{052BEC23-C9C3-2C04-0F2D-179889DB567D}"/>
          </ac:spMkLst>
        </pc:spChg>
        <pc:spChg chg="mod">
          <ac:chgData name="Darren O'Connor" userId="6303f320-515b-428d-9515-1f5db775ab4e" providerId="ADAL" clId="{0C8528C3-6FAD-45A2-90D2-5FC3CA4C894C}" dt="2026-03-30T16:04:02.667" v="254" actId="5793"/>
          <ac:spMkLst>
            <pc:docMk/>
            <pc:sldMk cId="3032955140" sldId="925"/>
            <ac:spMk id="3" creationId="{6398B9AA-FE88-9306-42B8-1E98BAB96435}"/>
          </ac:spMkLst>
        </pc:spChg>
      </pc:sldChg>
      <pc:sldChg chg="modSp new mod">
        <pc:chgData name="Darren O'Connor" userId="6303f320-515b-428d-9515-1f5db775ab4e" providerId="ADAL" clId="{0C8528C3-6FAD-45A2-90D2-5FC3CA4C894C}" dt="2026-03-30T16:06:33.586" v="295" actId="27636"/>
        <pc:sldMkLst>
          <pc:docMk/>
          <pc:sldMk cId="2005990782" sldId="926"/>
        </pc:sldMkLst>
        <pc:spChg chg="mod">
          <ac:chgData name="Darren O'Connor" userId="6303f320-515b-428d-9515-1f5db775ab4e" providerId="ADAL" clId="{0C8528C3-6FAD-45A2-90D2-5FC3CA4C894C}" dt="2026-03-30T16:04:47.557" v="286" actId="20577"/>
          <ac:spMkLst>
            <pc:docMk/>
            <pc:sldMk cId="2005990782" sldId="926"/>
            <ac:spMk id="2" creationId="{655FE762-3AC6-30E6-7D8F-276A267234B2}"/>
          </ac:spMkLst>
        </pc:spChg>
        <pc:spChg chg="mod">
          <ac:chgData name="Darren O'Connor" userId="6303f320-515b-428d-9515-1f5db775ab4e" providerId="ADAL" clId="{0C8528C3-6FAD-45A2-90D2-5FC3CA4C894C}" dt="2026-03-30T16:06:33.586" v="295" actId="27636"/>
          <ac:spMkLst>
            <pc:docMk/>
            <pc:sldMk cId="2005990782" sldId="926"/>
            <ac:spMk id="3" creationId="{181E4787-6135-2DA2-86B8-7CC3C2AAB13A}"/>
          </ac:spMkLst>
        </pc:spChg>
      </pc:sldChg>
      <pc:sldChg chg="modSp new">
        <pc:chgData name="Darren O'Connor" userId="6303f320-515b-428d-9515-1f5db775ab4e" providerId="ADAL" clId="{0C8528C3-6FAD-45A2-90D2-5FC3CA4C894C}" dt="2026-03-30T16:07:17.399" v="296"/>
        <pc:sldMkLst>
          <pc:docMk/>
          <pc:sldMk cId="2259488510" sldId="927"/>
        </pc:sldMkLst>
        <pc:spChg chg="mod">
          <ac:chgData name="Darren O'Connor" userId="6303f320-515b-428d-9515-1f5db775ab4e" providerId="ADAL" clId="{0C8528C3-6FAD-45A2-90D2-5FC3CA4C894C}" dt="2026-03-30T16:05:03.008" v="288"/>
          <ac:spMkLst>
            <pc:docMk/>
            <pc:sldMk cId="2259488510" sldId="927"/>
            <ac:spMk id="2" creationId="{4EAD90B9-5AC2-82F8-C99B-C0C710F976DC}"/>
          </ac:spMkLst>
        </pc:spChg>
        <pc:spChg chg="mod">
          <ac:chgData name="Darren O'Connor" userId="6303f320-515b-428d-9515-1f5db775ab4e" providerId="ADAL" clId="{0C8528C3-6FAD-45A2-90D2-5FC3CA4C894C}" dt="2026-03-30T16:07:17.399" v="296"/>
          <ac:spMkLst>
            <pc:docMk/>
            <pc:sldMk cId="2259488510" sldId="927"/>
            <ac:spMk id="3" creationId="{1D742211-31E2-F934-AA7F-487E2CC0F8E9}"/>
          </ac:spMkLst>
        </pc:spChg>
      </pc:sldChg>
      <pc:sldChg chg="modSp new">
        <pc:chgData name="Darren O'Connor" userId="6303f320-515b-428d-9515-1f5db775ab4e" providerId="ADAL" clId="{0C8528C3-6FAD-45A2-90D2-5FC3CA4C894C}" dt="2026-03-30T16:08:11.003" v="298"/>
        <pc:sldMkLst>
          <pc:docMk/>
          <pc:sldMk cId="2209433012" sldId="928"/>
        </pc:sldMkLst>
        <pc:spChg chg="mod">
          <ac:chgData name="Darren O'Connor" userId="6303f320-515b-428d-9515-1f5db775ab4e" providerId="ADAL" clId="{0C8528C3-6FAD-45A2-90D2-5FC3CA4C894C}" dt="2026-03-30T16:05:09.306" v="290"/>
          <ac:spMkLst>
            <pc:docMk/>
            <pc:sldMk cId="2209433012" sldId="928"/>
            <ac:spMk id="2" creationId="{A1901234-38F6-B710-1E17-4C92A31D4311}"/>
          </ac:spMkLst>
        </pc:spChg>
        <pc:spChg chg="mod">
          <ac:chgData name="Darren O'Connor" userId="6303f320-515b-428d-9515-1f5db775ab4e" providerId="ADAL" clId="{0C8528C3-6FAD-45A2-90D2-5FC3CA4C894C}" dt="2026-03-30T16:08:11.003" v="298"/>
          <ac:spMkLst>
            <pc:docMk/>
            <pc:sldMk cId="2209433012" sldId="928"/>
            <ac:spMk id="3" creationId="{FBA4EAF4-38B5-91C3-CC84-FBD94DD37AB5}"/>
          </ac:spMkLst>
        </pc:spChg>
      </pc:sldChg>
      <pc:sldChg chg="modSp new mod">
        <pc:chgData name="Darren O'Connor" userId="6303f320-515b-428d-9515-1f5db775ab4e" providerId="ADAL" clId="{0C8528C3-6FAD-45A2-90D2-5FC3CA4C894C}" dt="2026-03-30T16:08:54.935" v="302" actId="5793"/>
        <pc:sldMkLst>
          <pc:docMk/>
          <pc:sldMk cId="1535052480" sldId="929"/>
        </pc:sldMkLst>
        <pc:spChg chg="mod">
          <ac:chgData name="Darren O'Connor" userId="6303f320-515b-428d-9515-1f5db775ab4e" providerId="ADAL" clId="{0C8528C3-6FAD-45A2-90D2-5FC3CA4C894C}" dt="2026-03-30T16:08:29.783" v="300"/>
          <ac:spMkLst>
            <pc:docMk/>
            <pc:sldMk cId="1535052480" sldId="929"/>
            <ac:spMk id="2" creationId="{0F072E73-2777-917F-6334-07849493053C}"/>
          </ac:spMkLst>
        </pc:spChg>
        <pc:spChg chg="mod">
          <ac:chgData name="Darren O'Connor" userId="6303f320-515b-428d-9515-1f5db775ab4e" providerId="ADAL" clId="{0C8528C3-6FAD-45A2-90D2-5FC3CA4C894C}" dt="2026-03-30T16:08:54.935" v="302" actId="5793"/>
          <ac:spMkLst>
            <pc:docMk/>
            <pc:sldMk cId="1535052480" sldId="929"/>
            <ac:spMk id="3" creationId="{E657E6D1-F407-54FB-B0F8-21B11321B3E1}"/>
          </ac:spMkLst>
        </pc:spChg>
      </pc:sldChg>
      <pc:sldChg chg="modSp new">
        <pc:chgData name="Darren O'Connor" userId="6303f320-515b-428d-9515-1f5db775ab4e" providerId="ADAL" clId="{0C8528C3-6FAD-45A2-90D2-5FC3CA4C894C}" dt="2026-03-30T16:09:54.057" v="305"/>
        <pc:sldMkLst>
          <pc:docMk/>
          <pc:sldMk cId="1235769977" sldId="930"/>
        </pc:sldMkLst>
        <pc:spChg chg="mod">
          <ac:chgData name="Darren O'Connor" userId="6303f320-515b-428d-9515-1f5db775ab4e" providerId="ADAL" clId="{0C8528C3-6FAD-45A2-90D2-5FC3CA4C894C}" dt="2026-03-30T16:09:12.178" v="304"/>
          <ac:spMkLst>
            <pc:docMk/>
            <pc:sldMk cId="1235769977" sldId="930"/>
            <ac:spMk id="2" creationId="{19EECABD-6E01-2281-E692-FCACCB09DD7C}"/>
          </ac:spMkLst>
        </pc:spChg>
        <pc:spChg chg="mod">
          <ac:chgData name="Darren O'Connor" userId="6303f320-515b-428d-9515-1f5db775ab4e" providerId="ADAL" clId="{0C8528C3-6FAD-45A2-90D2-5FC3CA4C894C}" dt="2026-03-30T16:09:54.057" v="305"/>
          <ac:spMkLst>
            <pc:docMk/>
            <pc:sldMk cId="1235769977" sldId="930"/>
            <ac:spMk id="3" creationId="{C6E411ED-5E5B-CDB4-96B4-F85652E1151B}"/>
          </ac:spMkLst>
        </pc:spChg>
      </pc:sldChg>
      <pc:sldChg chg="modSp new mod">
        <pc:chgData name="Darren O'Connor" userId="6303f320-515b-428d-9515-1f5db775ab4e" providerId="ADAL" clId="{0C8528C3-6FAD-45A2-90D2-5FC3CA4C894C}" dt="2026-03-30T16:15:20.964" v="718" actId="21"/>
        <pc:sldMkLst>
          <pc:docMk/>
          <pc:sldMk cId="4041233970" sldId="931"/>
        </pc:sldMkLst>
        <pc:spChg chg="mod">
          <ac:chgData name="Darren O'Connor" userId="6303f320-515b-428d-9515-1f5db775ab4e" providerId="ADAL" clId="{0C8528C3-6FAD-45A2-90D2-5FC3CA4C894C}" dt="2026-03-30T16:15:20.964" v="718" actId="21"/>
          <ac:spMkLst>
            <pc:docMk/>
            <pc:sldMk cId="4041233970" sldId="931"/>
            <ac:spMk id="3" creationId="{A3B366E4-F39B-D3E6-9AAA-D73E53AEAAA5}"/>
          </ac:spMkLst>
        </pc:spChg>
      </pc:sldChg>
      <pc:sldChg chg="modSp new mod">
        <pc:chgData name="Darren O'Connor" userId="6303f320-515b-428d-9515-1f5db775ab4e" providerId="ADAL" clId="{0C8528C3-6FAD-45A2-90D2-5FC3CA4C894C}" dt="2026-03-30T16:16:48.396" v="873" actId="20577"/>
        <pc:sldMkLst>
          <pc:docMk/>
          <pc:sldMk cId="2722995215" sldId="932"/>
        </pc:sldMkLst>
        <pc:spChg chg="mod">
          <ac:chgData name="Darren O'Connor" userId="6303f320-515b-428d-9515-1f5db775ab4e" providerId="ADAL" clId="{0C8528C3-6FAD-45A2-90D2-5FC3CA4C894C}" dt="2026-03-30T16:16:48.396" v="873" actId="20577"/>
          <ac:spMkLst>
            <pc:docMk/>
            <pc:sldMk cId="2722995215" sldId="932"/>
            <ac:spMk id="3" creationId="{06BFE076-84AE-0521-237F-ACA99E2F8C80}"/>
          </ac:spMkLst>
        </pc:spChg>
      </pc:sldChg>
      <pc:sldChg chg="modSp new mod">
        <pc:chgData name="Darren O'Connor" userId="6303f320-515b-428d-9515-1f5db775ab4e" providerId="ADAL" clId="{0C8528C3-6FAD-45A2-90D2-5FC3CA4C894C}" dt="2026-03-30T16:21:09.454" v="1246" actId="20577"/>
        <pc:sldMkLst>
          <pc:docMk/>
          <pc:sldMk cId="2053963107" sldId="933"/>
        </pc:sldMkLst>
        <pc:spChg chg="mod">
          <ac:chgData name="Darren O'Connor" userId="6303f320-515b-428d-9515-1f5db775ab4e" providerId="ADAL" clId="{0C8528C3-6FAD-45A2-90D2-5FC3CA4C894C}" dt="2026-03-30T16:17:23.948" v="906" actId="20577"/>
          <ac:spMkLst>
            <pc:docMk/>
            <pc:sldMk cId="2053963107" sldId="933"/>
            <ac:spMk id="2" creationId="{CFDB0020-C311-A196-0625-DD81DFF7D71D}"/>
          </ac:spMkLst>
        </pc:spChg>
        <pc:spChg chg="mod">
          <ac:chgData name="Darren O'Connor" userId="6303f320-515b-428d-9515-1f5db775ab4e" providerId="ADAL" clId="{0C8528C3-6FAD-45A2-90D2-5FC3CA4C894C}" dt="2026-03-30T16:21:09.454" v="1246" actId="20577"/>
          <ac:spMkLst>
            <pc:docMk/>
            <pc:sldMk cId="2053963107" sldId="933"/>
            <ac:spMk id="3" creationId="{B66AF647-1973-D21F-E450-F689A2827FC6}"/>
          </ac:spMkLst>
        </pc:spChg>
      </pc:sldChg>
      <pc:sldChg chg="modSp new mod">
        <pc:chgData name="Darren O'Connor" userId="6303f320-515b-428d-9515-1f5db775ab4e" providerId="ADAL" clId="{0C8528C3-6FAD-45A2-90D2-5FC3CA4C894C}" dt="2026-03-30T16:28:36.356" v="1727" actId="20577"/>
        <pc:sldMkLst>
          <pc:docMk/>
          <pc:sldMk cId="2945973395" sldId="934"/>
        </pc:sldMkLst>
        <pc:spChg chg="mod">
          <ac:chgData name="Darren O'Connor" userId="6303f320-515b-428d-9515-1f5db775ab4e" providerId="ADAL" clId="{0C8528C3-6FAD-45A2-90D2-5FC3CA4C894C}" dt="2026-03-30T16:22:51.782" v="1248"/>
          <ac:spMkLst>
            <pc:docMk/>
            <pc:sldMk cId="2945973395" sldId="934"/>
            <ac:spMk id="2" creationId="{96BD8A33-9DAC-4829-0BEE-65D707CE43E2}"/>
          </ac:spMkLst>
        </pc:spChg>
        <pc:spChg chg="mod">
          <ac:chgData name="Darren O'Connor" userId="6303f320-515b-428d-9515-1f5db775ab4e" providerId="ADAL" clId="{0C8528C3-6FAD-45A2-90D2-5FC3CA4C894C}" dt="2026-03-30T16:28:36.356" v="1727" actId="20577"/>
          <ac:spMkLst>
            <pc:docMk/>
            <pc:sldMk cId="2945973395" sldId="934"/>
            <ac:spMk id="3" creationId="{EEEA1829-0C8F-5212-1F37-B47E893845A8}"/>
          </ac:spMkLst>
        </pc:spChg>
      </pc:sldChg>
      <pc:sldChg chg="modSp new mod">
        <pc:chgData name="Darren O'Connor" userId="6303f320-515b-428d-9515-1f5db775ab4e" providerId="ADAL" clId="{0C8528C3-6FAD-45A2-90D2-5FC3CA4C894C}" dt="2026-03-30T16:32:00.953" v="2002" actId="20577"/>
        <pc:sldMkLst>
          <pc:docMk/>
          <pc:sldMk cId="188309297" sldId="935"/>
        </pc:sldMkLst>
        <pc:spChg chg="mod">
          <ac:chgData name="Darren O'Connor" userId="6303f320-515b-428d-9515-1f5db775ab4e" providerId="ADAL" clId="{0C8528C3-6FAD-45A2-90D2-5FC3CA4C894C}" dt="2026-03-30T16:22:57.642" v="1250"/>
          <ac:spMkLst>
            <pc:docMk/>
            <pc:sldMk cId="188309297" sldId="935"/>
            <ac:spMk id="2" creationId="{F489EEFB-5DEC-DC4C-B2BC-13BF862241DB}"/>
          </ac:spMkLst>
        </pc:spChg>
        <pc:spChg chg="mod">
          <ac:chgData name="Darren O'Connor" userId="6303f320-515b-428d-9515-1f5db775ab4e" providerId="ADAL" clId="{0C8528C3-6FAD-45A2-90D2-5FC3CA4C894C}" dt="2026-03-30T16:32:00.953" v="2002" actId="20577"/>
          <ac:spMkLst>
            <pc:docMk/>
            <pc:sldMk cId="188309297" sldId="935"/>
            <ac:spMk id="3" creationId="{B33D0C55-FA23-6011-29BD-C8D3D6D429C2}"/>
          </ac:spMkLst>
        </pc:spChg>
      </pc:sldChg>
      <pc:sldChg chg="modSp new mod">
        <pc:chgData name="Darren O'Connor" userId="6303f320-515b-428d-9515-1f5db775ab4e" providerId="ADAL" clId="{0C8528C3-6FAD-45A2-90D2-5FC3CA4C894C}" dt="2026-03-30T16:34:17.540" v="2220" actId="20577"/>
        <pc:sldMkLst>
          <pc:docMk/>
          <pc:sldMk cId="4187761689" sldId="936"/>
        </pc:sldMkLst>
        <pc:spChg chg="mod">
          <ac:chgData name="Darren O'Connor" userId="6303f320-515b-428d-9515-1f5db775ab4e" providerId="ADAL" clId="{0C8528C3-6FAD-45A2-90D2-5FC3CA4C894C}" dt="2026-03-30T16:23:04.217" v="1252"/>
          <ac:spMkLst>
            <pc:docMk/>
            <pc:sldMk cId="4187761689" sldId="936"/>
            <ac:spMk id="2" creationId="{46C8195A-49B7-1339-9747-5C852D9F7627}"/>
          </ac:spMkLst>
        </pc:spChg>
        <pc:spChg chg="mod">
          <ac:chgData name="Darren O'Connor" userId="6303f320-515b-428d-9515-1f5db775ab4e" providerId="ADAL" clId="{0C8528C3-6FAD-45A2-90D2-5FC3CA4C894C}" dt="2026-03-30T16:34:17.540" v="2220" actId="20577"/>
          <ac:spMkLst>
            <pc:docMk/>
            <pc:sldMk cId="4187761689" sldId="936"/>
            <ac:spMk id="3" creationId="{92751457-CBEF-CAC2-486A-CF2490842BF1}"/>
          </ac:spMkLst>
        </pc:spChg>
      </pc:sldChg>
      <pc:sldChg chg="modSp new mod">
        <pc:chgData name="Darren O'Connor" userId="6303f320-515b-428d-9515-1f5db775ab4e" providerId="ADAL" clId="{0C8528C3-6FAD-45A2-90D2-5FC3CA4C894C}" dt="2026-03-30T16:37:39.411" v="2606" actId="20577"/>
        <pc:sldMkLst>
          <pc:docMk/>
          <pc:sldMk cId="140443559" sldId="937"/>
        </pc:sldMkLst>
        <pc:spChg chg="mod">
          <ac:chgData name="Darren O'Connor" userId="6303f320-515b-428d-9515-1f5db775ab4e" providerId="ADAL" clId="{0C8528C3-6FAD-45A2-90D2-5FC3CA4C894C}" dt="2026-03-30T16:34:37.487" v="2221"/>
          <ac:spMkLst>
            <pc:docMk/>
            <pc:sldMk cId="140443559" sldId="937"/>
            <ac:spMk id="2" creationId="{DF436EBA-4026-ACFF-E174-C07634DFAC0C}"/>
          </ac:spMkLst>
        </pc:spChg>
        <pc:spChg chg="mod">
          <ac:chgData name="Darren O'Connor" userId="6303f320-515b-428d-9515-1f5db775ab4e" providerId="ADAL" clId="{0C8528C3-6FAD-45A2-90D2-5FC3CA4C894C}" dt="2026-03-30T16:37:39.411" v="2606" actId="20577"/>
          <ac:spMkLst>
            <pc:docMk/>
            <pc:sldMk cId="140443559" sldId="937"/>
            <ac:spMk id="3" creationId="{A54B3FDB-7088-80D1-E36E-37FB103F2314}"/>
          </ac:spMkLst>
        </pc:spChg>
      </pc:sldChg>
      <pc:sldChg chg="modSp new mod">
        <pc:chgData name="Darren O'Connor" userId="6303f320-515b-428d-9515-1f5db775ab4e" providerId="ADAL" clId="{0C8528C3-6FAD-45A2-90D2-5FC3CA4C894C}" dt="2026-03-30T16:45:39.797" v="3025" actId="20577"/>
        <pc:sldMkLst>
          <pc:docMk/>
          <pc:sldMk cId="3098630932" sldId="938"/>
        </pc:sldMkLst>
        <pc:spChg chg="mod">
          <ac:chgData name="Darren O'Connor" userId="6303f320-515b-428d-9515-1f5db775ab4e" providerId="ADAL" clId="{0C8528C3-6FAD-45A2-90D2-5FC3CA4C894C}" dt="2026-03-30T16:40:08.562" v="2628" actId="20577"/>
          <ac:spMkLst>
            <pc:docMk/>
            <pc:sldMk cId="3098630932" sldId="938"/>
            <ac:spMk id="2" creationId="{1465985A-161C-FFCD-80FC-1BE3C7B154ED}"/>
          </ac:spMkLst>
        </pc:spChg>
        <pc:spChg chg="mod">
          <ac:chgData name="Darren O'Connor" userId="6303f320-515b-428d-9515-1f5db775ab4e" providerId="ADAL" clId="{0C8528C3-6FAD-45A2-90D2-5FC3CA4C894C}" dt="2026-03-30T16:45:39.797" v="3025" actId="20577"/>
          <ac:spMkLst>
            <pc:docMk/>
            <pc:sldMk cId="3098630932" sldId="938"/>
            <ac:spMk id="3" creationId="{99507938-12D6-B867-E9D4-9584150B9008}"/>
          </ac:spMkLst>
        </pc:spChg>
      </pc:sldChg>
      <pc:sldChg chg="modSp new mod">
        <pc:chgData name="Darren O'Connor" userId="6303f320-515b-428d-9515-1f5db775ab4e" providerId="ADAL" clId="{0C8528C3-6FAD-45A2-90D2-5FC3CA4C894C}" dt="2026-03-30T16:51:21.342" v="3494" actId="5793"/>
        <pc:sldMkLst>
          <pc:docMk/>
          <pc:sldMk cId="1695001688" sldId="939"/>
        </pc:sldMkLst>
        <pc:spChg chg="mod">
          <ac:chgData name="Darren O'Connor" userId="6303f320-515b-428d-9515-1f5db775ab4e" providerId="ADAL" clId="{0C8528C3-6FAD-45A2-90D2-5FC3CA4C894C}" dt="2026-03-30T16:46:32.659" v="3055" actId="20577"/>
          <ac:spMkLst>
            <pc:docMk/>
            <pc:sldMk cId="1695001688" sldId="939"/>
            <ac:spMk id="2" creationId="{8347843E-BA49-CD42-1DE4-7FD5089086CA}"/>
          </ac:spMkLst>
        </pc:spChg>
        <pc:spChg chg="mod">
          <ac:chgData name="Darren O'Connor" userId="6303f320-515b-428d-9515-1f5db775ab4e" providerId="ADAL" clId="{0C8528C3-6FAD-45A2-90D2-5FC3CA4C894C}" dt="2026-03-30T16:51:21.342" v="3494" actId="5793"/>
          <ac:spMkLst>
            <pc:docMk/>
            <pc:sldMk cId="1695001688" sldId="939"/>
            <ac:spMk id="3" creationId="{8E0C9242-601D-92AC-B6F9-0D78E66BC6D2}"/>
          </ac:spMkLst>
        </pc:spChg>
      </pc:sldChg>
      <pc:sldChg chg="modSp new mod">
        <pc:chgData name="Darren O'Connor" userId="6303f320-515b-428d-9515-1f5db775ab4e" providerId="ADAL" clId="{0C8528C3-6FAD-45A2-90D2-5FC3CA4C894C}" dt="2026-03-30T16:58:59.018" v="4057" actId="5793"/>
        <pc:sldMkLst>
          <pc:docMk/>
          <pc:sldMk cId="3909469634" sldId="940"/>
        </pc:sldMkLst>
        <pc:spChg chg="mod">
          <ac:chgData name="Darren O'Connor" userId="6303f320-515b-428d-9515-1f5db775ab4e" providerId="ADAL" clId="{0C8528C3-6FAD-45A2-90D2-5FC3CA4C894C}" dt="2026-03-30T16:53:03.993" v="3565" actId="20577"/>
          <ac:spMkLst>
            <pc:docMk/>
            <pc:sldMk cId="3909469634" sldId="940"/>
            <ac:spMk id="2" creationId="{53401E18-F84C-2159-82AD-3F3F13031193}"/>
          </ac:spMkLst>
        </pc:spChg>
        <pc:spChg chg="mod">
          <ac:chgData name="Darren O'Connor" userId="6303f320-515b-428d-9515-1f5db775ab4e" providerId="ADAL" clId="{0C8528C3-6FAD-45A2-90D2-5FC3CA4C894C}" dt="2026-03-30T16:58:59.018" v="4057" actId="5793"/>
          <ac:spMkLst>
            <pc:docMk/>
            <pc:sldMk cId="3909469634" sldId="940"/>
            <ac:spMk id="3" creationId="{5BCF4E4C-91DD-9012-4219-A8B00353D91F}"/>
          </ac:spMkLst>
        </pc:spChg>
      </pc:sldChg>
      <pc:sldChg chg="modSp new mod">
        <pc:chgData name="Darren O'Connor" userId="6303f320-515b-428d-9515-1f5db775ab4e" providerId="ADAL" clId="{0C8528C3-6FAD-45A2-90D2-5FC3CA4C894C}" dt="2026-03-30T17:07:29.399" v="4704" actId="20577"/>
        <pc:sldMkLst>
          <pc:docMk/>
          <pc:sldMk cId="595834147" sldId="941"/>
        </pc:sldMkLst>
        <pc:spChg chg="mod">
          <ac:chgData name="Darren O'Connor" userId="6303f320-515b-428d-9515-1f5db775ab4e" providerId="ADAL" clId="{0C8528C3-6FAD-45A2-90D2-5FC3CA4C894C}" dt="2026-03-30T16:59:19.016" v="4059"/>
          <ac:spMkLst>
            <pc:docMk/>
            <pc:sldMk cId="595834147" sldId="941"/>
            <ac:spMk id="2" creationId="{045513F5-998B-80F0-E8B0-FDB26298F8BF}"/>
          </ac:spMkLst>
        </pc:spChg>
        <pc:spChg chg="mod">
          <ac:chgData name="Darren O'Connor" userId="6303f320-515b-428d-9515-1f5db775ab4e" providerId="ADAL" clId="{0C8528C3-6FAD-45A2-90D2-5FC3CA4C894C}" dt="2026-03-30T17:07:29.399" v="4704" actId="20577"/>
          <ac:spMkLst>
            <pc:docMk/>
            <pc:sldMk cId="595834147" sldId="941"/>
            <ac:spMk id="3" creationId="{3267AB1D-BDF7-DF64-61DB-0A839A649FD2}"/>
          </ac:spMkLst>
        </pc:spChg>
      </pc:sldChg>
      <pc:sldChg chg="modSp new del">
        <pc:chgData name="Darren O'Connor" userId="6303f320-515b-428d-9515-1f5db775ab4e" providerId="ADAL" clId="{0C8528C3-6FAD-45A2-90D2-5FC3CA4C894C}" dt="2026-03-30T17:13:56.381" v="5122" actId="2696"/>
        <pc:sldMkLst>
          <pc:docMk/>
          <pc:sldMk cId="2469750979" sldId="942"/>
        </pc:sldMkLst>
        <pc:spChg chg="mod">
          <ac:chgData name="Darren O'Connor" userId="6303f320-515b-428d-9515-1f5db775ab4e" providerId="ADAL" clId="{0C8528C3-6FAD-45A2-90D2-5FC3CA4C894C}" dt="2026-03-30T17:07:49.911" v="4706"/>
          <ac:spMkLst>
            <pc:docMk/>
            <pc:sldMk cId="2469750979" sldId="942"/>
            <ac:spMk id="2" creationId="{B4590CC4-B51C-0606-7887-09A2EDBE18C6}"/>
          </ac:spMkLst>
        </pc:spChg>
      </pc:sldChg>
      <pc:sldChg chg="modSp add mod">
        <pc:chgData name="Darren O'Connor" userId="6303f320-515b-428d-9515-1f5db775ab4e" providerId="ADAL" clId="{0C8528C3-6FAD-45A2-90D2-5FC3CA4C894C}" dt="2026-03-30T17:18:57.002" v="5661" actId="20577"/>
        <pc:sldMkLst>
          <pc:docMk/>
          <pc:sldMk cId="3104216632" sldId="942"/>
        </pc:sldMkLst>
        <pc:spChg chg="mod">
          <ac:chgData name="Darren O'Connor" userId="6303f320-515b-428d-9515-1f5db775ab4e" providerId="ADAL" clId="{0C8528C3-6FAD-45A2-90D2-5FC3CA4C894C}" dt="2026-03-30T17:18:57.002" v="5661" actId="20577"/>
          <ac:spMkLst>
            <pc:docMk/>
            <pc:sldMk cId="3104216632" sldId="942"/>
            <ac:spMk id="3" creationId="{A1633CCD-FDD2-9EAD-8F62-D66E0DEB6A49}"/>
          </ac:spMkLst>
        </pc:spChg>
      </pc:sldChg>
      <pc:sldChg chg="modSp new mod">
        <pc:chgData name="Darren O'Connor" userId="6303f320-515b-428d-9515-1f5db775ab4e" providerId="ADAL" clId="{0C8528C3-6FAD-45A2-90D2-5FC3CA4C894C}" dt="2026-03-30T17:13:45.807" v="5121" actId="5793"/>
        <pc:sldMkLst>
          <pc:docMk/>
          <pc:sldMk cId="1379905409" sldId="943"/>
        </pc:sldMkLst>
        <pc:spChg chg="mod">
          <ac:chgData name="Darren O'Connor" userId="6303f320-515b-428d-9515-1f5db775ab4e" providerId="ADAL" clId="{0C8528C3-6FAD-45A2-90D2-5FC3CA4C894C}" dt="2026-03-30T17:07:57.027" v="4708"/>
          <ac:spMkLst>
            <pc:docMk/>
            <pc:sldMk cId="1379905409" sldId="943"/>
            <ac:spMk id="2" creationId="{04DFFCC2-4E05-FC9F-6354-B04B8E22880D}"/>
          </ac:spMkLst>
        </pc:spChg>
        <pc:spChg chg="mod">
          <ac:chgData name="Darren O'Connor" userId="6303f320-515b-428d-9515-1f5db775ab4e" providerId="ADAL" clId="{0C8528C3-6FAD-45A2-90D2-5FC3CA4C894C}" dt="2026-03-30T17:13:45.807" v="5121" actId="5793"/>
          <ac:spMkLst>
            <pc:docMk/>
            <pc:sldMk cId="1379905409" sldId="943"/>
            <ac:spMk id="3" creationId="{BC88EC46-11EB-0797-DD00-A3C5FDECFD49}"/>
          </ac:spMkLst>
        </pc:spChg>
      </pc:sldChg>
      <pc:sldChg chg="modSp new mod">
        <pc:chgData name="Darren O'Connor" userId="6303f320-515b-428d-9515-1f5db775ab4e" providerId="ADAL" clId="{0C8528C3-6FAD-45A2-90D2-5FC3CA4C894C}" dt="2026-03-30T17:25:58.340" v="6233" actId="20577"/>
        <pc:sldMkLst>
          <pc:docMk/>
          <pc:sldMk cId="38660294" sldId="944"/>
        </pc:sldMkLst>
        <pc:spChg chg="mod">
          <ac:chgData name="Darren O'Connor" userId="6303f320-515b-428d-9515-1f5db775ab4e" providerId="ADAL" clId="{0C8528C3-6FAD-45A2-90D2-5FC3CA4C894C}" dt="2026-03-30T17:21:26.040" v="5702" actId="20577"/>
          <ac:spMkLst>
            <pc:docMk/>
            <pc:sldMk cId="38660294" sldId="944"/>
            <ac:spMk id="2" creationId="{A769E216-B57E-C546-6698-7D39FACE3EB6}"/>
          </ac:spMkLst>
        </pc:spChg>
        <pc:spChg chg="mod">
          <ac:chgData name="Darren O'Connor" userId="6303f320-515b-428d-9515-1f5db775ab4e" providerId="ADAL" clId="{0C8528C3-6FAD-45A2-90D2-5FC3CA4C894C}" dt="2026-03-30T17:25:58.340" v="6233" actId="20577"/>
          <ac:spMkLst>
            <pc:docMk/>
            <pc:sldMk cId="38660294" sldId="944"/>
            <ac:spMk id="3" creationId="{0832FBCC-C8A6-FD39-0682-C7A0A79CF847}"/>
          </ac:spMkLst>
        </pc:spChg>
      </pc:sldChg>
      <pc:sldChg chg="modSp new mod">
        <pc:chgData name="Darren O'Connor" userId="6303f320-515b-428d-9515-1f5db775ab4e" providerId="ADAL" clId="{0C8528C3-6FAD-45A2-90D2-5FC3CA4C894C}" dt="2026-03-30T17:34:20.933" v="6722" actId="20577"/>
        <pc:sldMkLst>
          <pc:docMk/>
          <pc:sldMk cId="2577846530" sldId="945"/>
        </pc:sldMkLst>
        <pc:spChg chg="mod">
          <ac:chgData name="Darren O'Connor" userId="6303f320-515b-428d-9515-1f5db775ab4e" providerId="ADAL" clId="{0C8528C3-6FAD-45A2-90D2-5FC3CA4C894C}" dt="2026-03-30T17:27:28.619" v="6253" actId="20577"/>
          <ac:spMkLst>
            <pc:docMk/>
            <pc:sldMk cId="2577846530" sldId="945"/>
            <ac:spMk id="2" creationId="{5AD3E57A-B6DB-95CF-B854-AB7342573EA0}"/>
          </ac:spMkLst>
        </pc:spChg>
        <pc:spChg chg="mod">
          <ac:chgData name="Darren O'Connor" userId="6303f320-515b-428d-9515-1f5db775ab4e" providerId="ADAL" clId="{0C8528C3-6FAD-45A2-90D2-5FC3CA4C894C}" dt="2026-03-30T17:34:20.933" v="6722" actId="20577"/>
          <ac:spMkLst>
            <pc:docMk/>
            <pc:sldMk cId="2577846530" sldId="945"/>
            <ac:spMk id="3" creationId="{FEE2D4E0-82FF-2896-417D-E54067E5BAD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30/03/2026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30/03/2026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30/03/2026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313B4-364A-57FB-8AB9-A6F77EEA1D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F3FC6A-78E5-A2DD-EC98-07EC537117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A6433B-A86C-418B-734C-6A2055C2015F}"/>
              </a:ext>
            </a:extLst>
          </p:cNvPr>
          <p:cNvSpPr>
            <a:spLocks noGrp="1"/>
          </p:cNvSpPr>
          <p:nvPr>
            <p:ph type="dt" sz="half" idx="10"/>
          </p:nvPr>
        </p:nvSpPr>
        <p:spPr/>
        <p:txBody>
          <a:bodyPr/>
          <a:lstStyle/>
          <a:p>
            <a:fld id="{6924DECE-925F-40BB-A610-91DD68AA377E}" type="datetimeFigureOut">
              <a:rPr lang="en-GB" smtClean="0"/>
              <a:t>30/03/2026</a:t>
            </a:fld>
            <a:endParaRPr lang="en-GB"/>
          </a:p>
        </p:txBody>
      </p:sp>
      <p:sp>
        <p:nvSpPr>
          <p:cNvPr id="5" name="Footer Placeholder 4">
            <a:extLst>
              <a:ext uri="{FF2B5EF4-FFF2-40B4-BE49-F238E27FC236}">
                <a16:creationId xmlns:a16="http://schemas.microsoft.com/office/drawing/2014/main" id="{2B63DAE7-FF4B-25D3-899B-AB19FBD4F7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1E6D2C-0625-B76C-4B18-A947F5CDA512}"/>
              </a:ext>
            </a:extLst>
          </p:cNvPr>
          <p:cNvSpPr>
            <a:spLocks noGrp="1"/>
          </p:cNvSpPr>
          <p:nvPr>
            <p:ph type="sldNum" sz="quarter" idx="12"/>
          </p:nvPr>
        </p:nvSpPr>
        <p:spPr/>
        <p:txBody>
          <a:bodyPr/>
          <a:lstStyle/>
          <a:p>
            <a:fld id="{C7B78352-CC87-4711-8E04-6461DA13CAAC}" type="slidenum">
              <a:rPr lang="en-GB" smtClean="0"/>
              <a:t>‹#›</a:t>
            </a:fld>
            <a:endParaRPr lang="en-GB"/>
          </a:p>
        </p:txBody>
      </p:sp>
    </p:spTree>
    <p:extLst>
      <p:ext uri="{BB962C8B-B14F-4D97-AF65-F5344CB8AC3E}">
        <p14:creationId xmlns:p14="http://schemas.microsoft.com/office/powerpoint/2010/main" val="40205450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30/03/2026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97E49-501E-44CC-345F-A75B45E92A3E}"/>
              </a:ext>
            </a:extLst>
          </p:cNvPr>
          <p:cNvSpPr>
            <a:spLocks noGrp="1"/>
          </p:cNvSpPr>
          <p:nvPr>
            <p:ph type="ctrTitle"/>
          </p:nvPr>
        </p:nvSpPr>
        <p:spPr/>
        <p:txBody>
          <a:bodyPr>
            <a:normAutofit fontScale="90000"/>
          </a:bodyPr>
          <a:lstStyle/>
          <a:p>
            <a:r>
              <a:rPr lang="en-GB" dirty="0"/>
              <a:t>Outdoor Education </a:t>
            </a:r>
            <a:br>
              <a:rPr lang="en-GB" dirty="0"/>
            </a:br>
            <a:r>
              <a:rPr lang="en-GB" dirty="0"/>
              <a:t>&amp;</a:t>
            </a:r>
            <a:br>
              <a:rPr lang="en-GB" dirty="0"/>
            </a:br>
            <a:r>
              <a:rPr lang="en-GB" dirty="0"/>
              <a:t>Young People</a:t>
            </a:r>
          </a:p>
        </p:txBody>
      </p:sp>
      <p:sp>
        <p:nvSpPr>
          <p:cNvPr id="3" name="Subtitle 2">
            <a:extLst>
              <a:ext uri="{FF2B5EF4-FFF2-40B4-BE49-F238E27FC236}">
                <a16:creationId xmlns:a16="http://schemas.microsoft.com/office/drawing/2014/main" id="{42474759-1112-ED53-0986-378A5F04D5C3}"/>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444595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51458-1E49-4738-88D0-854089B87FCC}"/>
              </a:ext>
            </a:extLst>
          </p:cNvPr>
          <p:cNvSpPr>
            <a:spLocks noGrp="1"/>
          </p:cNvSpPr>
          <p:nvPr>
            <p:ph type="title"/>
          </p:nvPr>
        </p:nvSpPr>
        <p:spPr/>
        <p:txBody>
          <a:bodyPr>
            <a:normAutofit/>
          </a:bodyPr>
          <a:lstStyle/>
          <a:p>
            <a:r>
              <a:rPr lang="en-GB" dirty="0">
                <a:solidFill>
                  <a:srgbClr val="FFFFFF"/>
                </a:solidFill>
              </a:rPr>
              <a:t>What </a:t>
            </a:r>
            <a:r>
              <a:rPr lang="en-GB" dirty="0" err="1">
                <a:solidFill>
                  <a:srgbClr val="FFFFFF"/>
                </a:solidFill>
              </a:rPr>
              <a:t>i</a:t>
            </a:r>
            <a:r>
              <a:rPr lang="en-GB" dirty="0" err="1"/>
              <a:t>The</a:t>
            </a:r>
            <a:r>
              <a:rPr lang="en-GB" dirty="0"/>
              <a:t> outdoors is on our doorstep</a:t>
            </a:r>
            <a:br>
              <a:rPr lang="en-GB" dirty="0"/>
            </a:br>
            <a:r>
              <a:rPr lang="en-GB" dirty="0">
                <a:solidFill>
                  <a:srgbClr val="FFFFFF"/>
                </a:solidFill>
              </a:rPr>
              <a:t>s outdoor education?</a:t>
            </a:r>
          </a:p>
        </p:txBody>
      </p:sp>
      <p:sp>
        <p:nvSpPr>
          <p:cNvPr id="5" name="Content Placeholder 4">
            <a:extLst>
              <a:ext uri="{FF2B5EF4-FFF2-40B4-BE49-F238E27FC236}">
                <a16:creationId xmlns:a16="http://schemas.microsoft.com/office/drawing/2014/main" id="{D9CB6CE2-2D1D-32E9-495A-761605340504}"/>
              </a:ext>
            </a:extLst>
          </p:cNvPr>
          <p:cNvSpPr>
            <a:spLocks noGrp="1"/>
          </p:cNvSpPr>
          <p:nvPr>
            <p:ph idx="1"/>
          </p:nvPr>
        </p:nvSpPr>
        <p:spPr/>
        <p:txBody>
          <a:bodyPr/>
          <a:lstStyle/>
          <a:p>
            <a:r>
              <a:rPr lang="en-GB" dirty="0"/>
              <a:t>There are relatively wild areas close to most of us which are suitable for adventurous and creative opportunities, such as parks, old quarries, canal banks, woods, and beaches.  </a:t>
            </a:r>
          </a:p>
          <a:p>
            <a:endParaRPr lang="en-GB" dirty="0"/>
          </a:p>
        </p:txBody>
      </p:sp>
    </p:spTree>
    <p:extLst>
      <p:ext uri="{BB962C8B-B14F-4D97-AF65-F5344CB8AC3E}">
        <p14:creationId xmlns:p14="http://schemas.microsoft.com/office/powerpoint/2010/main" val="946641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836F2-5F44-91E6-5A5C-34FA38DA311A}"/>
              </a:ext>
            </a:extLst>
          </p:cNvPr>
          <p:cNvSpPr>
            <a:spLocks noGrp="1"/>
          </p:cNvSpPr>
          <p:nvPr>
            <p:ph type="title"/>
          </p:nvPr>
        </p:nvSpPr>
        <p:spPr/>
        <p:txBody>
          <a:bodyPr/>
          <a:lstStyle/>
          <a:p>
            <a:r>
              <a:rPr lang="en-GB" dirty="0" err="1">
                <a:solidFill>
                  <a:srgbClr val="FFFFFF"/>
                </a:solidFill>
              </a:rPr>
              <a:t>i</a:t>
            </a:r>
            <a:r>
              <a:rPr lang="en-GB" dirty="0" err="1"/>
              <a:t>The</a:t>
            </a:r>
            <a:r>
              <a:rPr lang="en-GB" dirty="0"/>
              <a:t> outdoors is on our doorstep</a:t>
            </a:r>
          </a:p>
        </p:txBody>
      </p:sp>
      <p:sp>
        <p:nvSpPr>
          <p:cNvPr id="3" name="Content Placeholder 2">
            <a:extLst>
              <a:ext uri="{FF2B5EF4-FFF2-40B4-BE49-F238E27FC236}">
                <a16:creationId xmlns:a16="http://schemas.microsoft.com/office/drawing/2014/main" id="{93B8CA7E-CDCA-F857-DAAD-A404F68B3339}"/>
              </a:ext>
            </a:extLst>
          </p:cNvPr>
          <p:cNvSpPr>
            <a:spLocks noGrp="1"/>
          </p:cNvSpPr>
          <p:nvPr>
            <p:ph idx="1"/>
          </p:nvPr>
        </p:nvSpPr>
        <p:spPr/>
        <p:txBody>
          <a:bodyPr/>
          <a:lstStyle/>
          <a:p>
            <a:r>
              <a:rPr lang="en-GB" dirty="0"/>
              <a:t>There are large open spaces such as country parks near the edge of many towns and cities, as well as larger national parks such as the Brecon Beacon National Park, the Pembrokeshire Coast National Park, and the Snowdonia National Park. It is great for young people to experience the larger open spaces, and wild landscapes, but don’t forget there may be opportunities nearby also.</a:t>
            </a:r>
          </a:p>
        </p:txBody>
      </p:sp>
    </p:spTree>
    <p:extLst>
      <p:ext uri="{BB962C8B-B14F-4D97-AF65-F5344CB8AC3E}">
        <p14:creationId xmlns:p14="http://schemas.microsoft.com/office/powerpoint/2010/main" val="1183397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A4541-B3D3-D7C7-AC9C-7FD60A81742F}"/>
              </a:ext>
            </a:extLst>
          </p:cNvPr>
          <p:cNvSpPr>
            <a:spLocks noGrp="1"/>
          </p:cNvSpPr>
          <p:nvPr>
            <p:ph type="title"/>
          </p:nvPr>
        </p:nvSpPr>
        <p:spPr/>
        <p:txBody>
          <a:bodyPr/>
          <a:lstStyle/>
          <a:p>
            <a:r>
              <a:rPr lang="en-GB" dirty="0"/>
              <a:t>The value of outdoor experiences</a:t>
            </a:r>
            <a:br>
              <a:rPr lang="en-GB" dirty="0"/>
            </a:br>
            <a:endParaRPr lang="en-GB" dirty="0"/>
          </a:p>
        </p:txBody>
      </p:sp>
      <p:sp>
        <p:nvSpPr>
          <p:cNvPr id="3" name="Content Placeholder 2">
            <a:extLst>
              <a:ext uri="{FF2B5EF4-FFF2-40B4-BE49-F238E27FC236}">
                <a16:creationId xmlns:a16="http://schemas.microsoft.com/office/drawing/2014/main" id="{EAEFA5AF-48C2-7EF9-5CFD-F04B243B141F}"/>
              </a:ext>
            </a:extLst>
          </p:cNvPr>
          <p:cNvSpPr>
            <a:spLocks noGrp="1"/>
          </p:cNvSpPr>
          <p:nvPr>
            <p:ph idx="1"/>
          </p:nvPr>
        </p:nvSpPr>
        <p:spPr/>
        <p:txBody>
          <a:bodyPr/>
          <a:lstStyle/>
          <a:p>
            <a:r>
              <a:rPr lang="en-GB" dirty="0"/>
              <a:t>According to Cooper (1998), there are some common elements to all outdoor education or learning through the outdoors.  The Foundation for Outdoor Learning (Cooper, 1998) recognised the importance of outdoor education in five key areas of our lives</a:t>
            </a:r>
          </a:p>
          <a:p>
            <a:endParaRPr lang="en-GB" dirty="0"/>
          </a:p>
        </p:txBody>
      </p:sp>
    </p:spTree>
    <p:extLst>
      <p:ext uri="{BB962C8B-B14F-4D97-AF65-F5344CB8AC3E}">
        <p14:creationId xmlns:p14="http://schemas.microsoft.com/office/powerpoint/2010/main" val="3711053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E197C-E4D0-921D-EFB8-4AEF9DDAB0A5}"/>
              </a:ext>
            </a:extLst>
          </p:cNvPr>
          <p:cNvSpPr>
            <a:spLocks noGrp="1"/>
          </p:cNvSpPr>
          <p:nvPr>
            <p:ph type="title"/>
          </p:nvPr>
        </p:nvSpPr>
        <p:spPr/>
        <p:txBody>
          <a:bodyPr/>
          <a:lstStyle/>
          <a:p>
            <a:r>
              <a:rPr lang="en-GB" dirty="0"/>
              <a:t>The value of outdoor experiences</a:t>
            </a:r>
          </a:p>
        </p:txBody>
      </p:sp>
      <p:sp>
        <p:nvSpPr>
          <p:cNvPr id="3" name="Content Placeholder 2">
            <a:extLst>
              <a:ext uri="{FF2B5EF4-FFF2-40B4-BE49-F238E27FC236}">
                <a16:creationId xmlns:a16="http://schemas.microsoft.com/office/drawing/2014/main" id="{1D868512-888C-2BFC-65A8-0EA61444EDF8}"/>
              </a:ext>
            </a:extLst>
          </p:cNvPr>
          <p:cNvSpPr>
            <a:spLocks noGrp="1"/>
          </p:cNvSpPr>
          <p:nvPr>
            <p:ph idx="1"/>
          </p:nvPr>
        </p:nvSpPr>
        <p:spPr/>
        <p:txBody>
          <a:bodyPr/>
          <a:lstStyle/>
          <a:p>
            <a:pPr lvl="0"/>
            <a:r>
              <a:rPr lang="en-GB" dirty="0"/>
              <a:t>In education: through developing personal qualities essential to the education of the whole person.</a:t>
            </a:r>
          </a:p>
          <a:p>
            <a:pPr lvl="0"/>
            <a:r>
              <a:rPr lang="en-GB" dirty="0"/>
              <a:t>In the social context: through growth in self-esteem and self-confidence and the development of communication skills, social skills and team work skills.</a:t>
            </a:r>
          </a:p>
          <a:p>
            <a:pPr lvl="0"/>
            <a:r>
              <a:rPr lang="en-GB" dirty="0"/>
              <a:t>In business: through the developing self reliance and flexibility.</a:t>
            </a:r>
          </a:p>
          <a:p>
            <a:endParaRPr lang="en-GB" dirty="0"/>
          </a:p>
        </p:txBody>
      </p:sp>
    </p:spTree>
    <p:extLst>
      <p:ext uri="{BB962C8B-B14F-4D97-AF65-F5344CB8AC3E}">
        <p14:creationId xmlns:p14="http://schemas.microsoft.com/office/powerpoint/2010/main" val="14827410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BEC23-C9C3-2C04-0F2D-179889DB567D}"/>
              </a:ext>
            </a:extLst>
          </p:cNvPr>
          <p:cNvSpPr>
            <a:spLocks noGrp="1"/>
          </p:cNvSpPr>
          <p:nvPr>
            <p:ph type="title"/>
          </p:nvPr>
        </p:nvSpPr>
        <p:spPr/>
        <p:txBody>
          <a:bodyPr/>
          <a:lstStyle/>
          <a:p>
            <a:r>
              <a:rPr lang="en-GB" dirty="0"/>
              <a:t>The value of outdoor experiences</a:t>
            </a:r>
          </a:p>
        </p:txBody>
      </p:sp>
      <p:sp>
        <p:nvSpPr>
          <p:cNvPr id="3" name="Content Placeholder 2">
            <a:extLst>
              <a:ext uri="{FF2B5EF4-FFF2-40B4-BE49-F238E27FC236}">
                <a16:creationId xmlns:a16="http://schemas.microsoft.com/office/drawing/2014/main" id="{6398B9AA-FE88-9306-42B8-1E98BAB96435}"/>
              </a:ext>
            </a:extLst>
          </p:cNvPr>
          <p:cNvSpPr>
            <a:spLocks noGrp="1"/>
          </p:cNvSpPr>
          <p:nvPr>
            <p:ph idx="1"/>
          </p:nvPr>
        </p:nvSpPr>
        <p:spPr/>
        <p:txBody>
          <a:bodyPr/>
          <a:lstStyle/>
          <a:p>
            <a:pPr lvl="0"/>
            <a:r>
              <a:rPr lang="en-GB" dirty="0"/>
              <a:t>In the environment: through a better understanding of the relationship between humanity and the ecosystem, and our responsibilities towards environmental sustainability.</a:t>
            </a:r>
          </a:p>
          <a:p>
            <a:pPr lvl="0"/>
            <a:r>
              <a:rPr lang="en-GB" dirty="0"/>
              <a:t>In sport and recreation: through encouraging a wide range of physically and aesthetically rewarding sports, developing healthier lifestyles, and the enhancement of well being.</a:t>
            </a:r>
          </a:p>
          <a:p>
            <a:pPr marL="0" indent="0">
              <a:buNone/>
            </a:pPr>
            <a:endParaRPr lang="en-GB" dirty="0"/>
          </a:p>
        </p:txBody>
      </p:sp>
    </p:spTree>
    <p:extLst>
      <p:ext uri="{BB962C8B-B14F-4D97-AF65-F5344CB8AC3E}">
        <p14:creationId xmlns:p14="http://schemas.microsoft.com/office/powerpoint/2010/main" val="3032955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FE762-3AC6-30E6-7D8F-276A267234B2}"/>
              </a:ext>
            </a:extLst>
          </p:cNvPr>
          <p:cNvSpPr>
            <a:spLocks noGrp="1"/>
          </p:cNvSpPr>
          <p:nvPr>
            <p:ph type="title"/>
          </p:nvPr>
        </p:nvSpPr>
        <p:spPr/>
        <p:txBody>
          <a:bodyPr/>
          <a:lstStyle/>
          <a:p>
            <a:r>
              <a:rPr lang="en-GB" dirty="0"/>
              <a:t>The benefits of the outdoors </a:t>
            </a:r>
          </a:p>
        </p:txBody>
      </p:sp>
      <p:sp>
        <p:nvSpPr>
          <p:cNvPr id="3" name="Content Placeholder 2">
            <a:extLst>
              <a:ext uri="{FF2B5EF4-FFF2-40B4-BE49-F238E27FC236}">
                <a16:creationId xmlns:a16="http://schemas.microsoft.com/office/drawing/2014/main" id="{181E4787-6135-2DA2-86B8-7CC3C2AAB13A}"/>
              </a:ext>
            </a:extLst>
          </p:cNvPr>
          <p:cNvSpPr>
            <a:spLocks noGrp="1"/>
          </p:cNvSpPr>
          <p:nvPr>
            <p:ph idx="1"/>
          </p:nvPr>
        </p:nvSpPr>
        <p:spPr/>
        <p:txBody>
          <a:bodyPr>
            <a:normAutofit fontScale="92500"/>
          </a:bodyPr>
          <a:lstStyle/>
          <a:p>
            <a:pPr marL="0" indent="0">
              <a:buNone/>
            </a:pPr>
            <a:r>
              <a:rPr lang="en-GB" dirty="0"/>
              <a:t>Some of the key benefits of outdoor education, according to Cooper (1998) are outlined below:</a:t>
            </a:r>
          </a:p>
          <a:p>
            <a:pPr lvl="0"/>
            <a:r>
              <a:rPr lang="en-GB" dirty="0"/>
              <a:t>Motivation: young people, in general enjoy the outdoors, their level of interest is high, and they are more receptive to knowledge.</a:t>
            </a:r>
          </a:p>
          <a:p>
            <a:pPr lvl="0"/>
            <a:r>
              <a:rPr lang="en-GB" dirty="0"/>
              <a:t>Multiple Intelligence: Most classroom learning is related to left brain, logical or analytical thinking. Young people can develop the skills associated with right brain thinking through the outdoors.  Young people who are already right brain thinkers can thrive in the outdoors, with more opportunity to use their skills of creativity, problem solving and leadership, than in a classroom setting.</a:t>
            </a:r>
          </a:p>
          <a:p>
            <a:pPr marL="0" indent="0">
              <a:buNone/>
            </a:pPr>
            <a:endParaRPr lang="en-GB" dirty="0"/>
          </a:p>
          <a:p>
            <a:endParaRPr lang="en-GB" dirty="0"/>
          </a:p>
        </p:txBody>
      </p:sp>
    </p:spTree>
    <p:extLst>
      <p:ext uri="{BB962C8B-B14F-4D97-AF65-F5344CB8AC3E}">
        <p14:creationId xmlns:p14="http://schemas.microsoft.com/office/powerpoint/2010/main" val="2005990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D90B9-5AC2-82F8-C99B-C0C710F976DC}"/>
              </a:ext>
            </a:extLst>
          </p:cNvPr>
          <p:cNvSpPr>
            <a:spLocks noGrp="1"/>
          </p:cNvSpPr>
          <p:nvPr>
            <p:ph type="title"/>
          </p:nvPr>
        </p:nvSpPr>
        <p:spPr/>
        <p:txBody>
          <a:bodyPr/>
          <a:lstStyle/>
          <a:p>
            <a:r>
              <a:rPr lang="en-GB" dirty="0"/>
              <a:t>The benefits of the outdoors </a:t>
            </a:r>
          </a:p>
        </p:txBody>
      </p:sp>
      <p:sp>
        <p:nvSpPr>
          <p:cNvPr id="3" name="Content Placeholder 2">
            <a:extLst>
              <a:ext uri="{FF2B5EF4-FFF2-40B4-BE49-F238E27FC236}">
                <a16:creationId xmlns:a16="http://schemas.microsoft.com/office/drawing/2014/main" id="{1D742211-31E2-F934-AA7F-487E2CC0F8E9}"/>
              </a:ext>
            </a:extLst>
          </p:cNvPr>
          <p:cNvSpPr>
            <a:spLocks noGrp="1"/>
          </p:cNvSpPr>
          <p:nvPr>
            <p:ph idx="1"/>
          </p:nvPr>
        </p:nvSpPr>
        <p:spPr/>
        <p:txBody>
          <a:bodyPr/>
          <a:lstStyle/>
          <a:p>
            <a:r>
              <a:rPr lang="en-GB" dirty="0"/>
              <a:t>Personal responsibility: Outdoor education places young people in situations where they have to take responsibility for their own actions.  They take responsibility for clothing, equipment, money, planning, the environment, as well as developing individual skills sets in different outdoor disciplines e.g. mountain navigation, kayaking, first aid etc. </a:t>
            </a:r>
          </a:p>
          <a:p>
            <a:endParaRPr lang="en-GB" dirty="0"/>
          </a:p>
        </p:txBody>
      </p:sp>
    </p:spTree>
    <p:extLst>
      <p:ext uri="{BB962C8B-B14F-4D97-AF65-F5344CB8AC3E}">
        <p14:creationId xmlns:p14="http://schemas.microsoft.com/office/powerpoint/2010/main" val="2259488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01234-38F6-B710-1E17-4C92A31D4311}"/>
              </a:ext>
            </a:extLst>
          </p:cNvPr>
          <p:cNvSpPr>
            <a:spLocks noGrp="1"/>
          </p:cNvSpPr>
          <p:nvPr>
            <p:ph type="title"/>
          </p:nvPr>
        </p:nvSpPr>
        <p:spPr/>
        <p:txBody>
          <a:bodyPr/>
          <a:lstStyle/>
          <a:p>
            <a:r>
              <a:rPr lang="en-GB" dirty="0"/>
              <a:t>The benefits of the outdoors </a:t>
            </a:r>
          </a:p>
        </p:txBody>
      </p:sp>
      <p:sp>
        <p:nvSpPr>
          <p:cNvPr id="3" name="Content Placeholder 2">
            <a:extLst>
              <a:ext uri="{FF2B5EF4-FFF2-40B4-BE49-F238E27FC236}">
                <a16:creationId xmlns:a16="http://schemas.microsoft.com/office/drawing/2014/main" id="{FBA4EAF4-38B5-91C3-CC84-FBD94DD37AB5}"/>
              </a:ext>
            </a:extLst>
          </p:cNvPr>
          <p:cNvSpPr>
            <a:spLocks noGrp="1"/>
          </p:cNvSpPr>
          <p:nvPr>
            <p:ph idx="1"/>
          </p:nvPr>
        </p:nvSpPr>
        <p:spPr/>
        <p:txBody>
          <a:bodyPr/>
          <a:lstStyle/>
          <a:p>
            <a:r>
              <a:rPr lang="en-GB" dirty="0"/>
              <a:t>Co-operation: teamwork and cooperation are prominent themes in outdoor education. Often young people are placed in challenging situations which require them to work together.  This can help develop trust, improve communication, encourage leadership and decision making, and negotiation skills</a:t>
            </a:r>
          </a:p>
        </p:txBody>
      </p:sp>
    </p:spTree>
    <p:extLst>
      <p:ext uri="{BB962C8B-B14F-4D97-AF65-F5344CB8AC3E}">
        <p14:creationId xmlns:p14="http://schemas.microsoft.com/office/powerpoint/2010/main" val="2209433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72E73-2777-917F-6334-07849493053C}"/>
              </a:ext>
            </a:extLst>
          </p:cNvPr>
          <p:cNvSpPr>
            <a:spLocks noGrp="1"/>
          </p:cNvSpPr>
          <p:nvPr>
            <p:ph type="title"/>
          </p:nvPr>
        </p:nvSpPr>
        <p:spPr/>
        <p:txBody>
          <a:bodyPr/>
          <a:lstStyle/>
          <a:p>
            <a:r>
              <a:rPr lang="en-GB" dirty="0"/>
              <a:t>The benefits of the outdoors </a:t>
            </a:r>
          </a:p>
        </p:txBody>
      </p:sp>
      <p:sp>
        <p:nvSpPr>
          <p:cNvPr id="3" name="Content Placeholder 2">
            <a:extLst>
              <a:ext uri="{FF2B5EF4-FFF2-40B4-BE49-F238E27FC236}">
                <a16:creationId xmlns:a16="http://schemas.microsoft.com/office/drawing/2014/main" id="{E657E6D1-F407-54FB-B0F8-21B11321B3E1}"/>
              </a:ext>
            </a:extLst>
          </p:cNvPr>
          <p:cNvSpPr>
            <a:spLocks noGrp="1"/>
          </p:cNvSpPr>
          <p:nvPr>
            <p:ph idx="1"/>
          </p:nvPr>
        </p:nvSpPr>
        <p:spPr/>
        <p:txBody>
          <a:bodyPr/>
          <a:lstStyle/>
          <a:p>
            <a:r>
              <a:rPr lang="en-GB" dirty="0"/>
              <a:t>Reconnecting: offering the opportunity to experience the natural world through mind, body and spirit.  We often feel a ‘sense of wonder’, and the interdependency of life on the planet.  This can act as therapy.  For some young people, the learning of an outdoor discipline can be a catalyst in their personal development, having therapeutic effects which impact upon self esteem and life style change.</a:t>
            </a:r>
          </a:p>
          <a:p>
            <a:pPr marL="0" indent="0">
              <a:buNone/>
            </a:pPr>
            <a:endParaRPr lang="en-GB" dirty="0"/>
          </a:p>
        </p:txBody>
      </p:sp>
    </p:spTree>
    <p:extLst>
      <p:ext uri="{BB962C8B-B14F-4D97-AF65-F5344CB8AC3E}">
        <p14:creationId xmlns:p14="http://schemas.microsoft.com/office/powerpoint/2010/main" val="15350524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ECABD-6E01-2281-E692-FCACCB09DD7C}"/>
              </a:ext>
            </a:extLst>
          </p:cNvPr>
          <p:cNvSpPr>
            <a:spLocks noGrp="1"/>
          </p:cNvSpPr>
          <p:nvPr>
            <p:ph type="title"/>
          </p:nvPr>
        </p:nvSpPr>
        <p:spPr/>
        <p:txBody>
          <a:bodyPr/>
          <a:lstStyle/>
          <a:p>
            <a:r>
              <a:rPr lang="en-GB" dirty="0"/>
              <a:t>The benefits of the outdoors </a:t>
            </a:r>
          </a:p>
        </p:txBody>
      </p:sp>
      <p:sp>
        <p:nvSpPr>
          <p:cNvPr id="3" name="Content Placeholder 2">
            <a:extLst>
              <a:ext uri="{FF2B5EF4-FFF2-40B4-BE49-F238E27FC236}">
                <a16:creationId xmlns:a16="http://schemas.microsoft.com/office/drawing/2014/main" id="{C6E411ED-5E5B-CDB4-96B4-F85652E1151B}"/>
              </a:ext>
            </a:extLst>
          </p:cNvPr>
          <p:cNvSpPr>
            <a:spLocks noGrp="1"/>
          </p:cNvSpPr>
          <p:nvPr>
            <p:ph idx="1"/>
          </p:nvPr>
        </p:nvSpPr>
        <p:spPr/>
        <p:txBody>
          <a:bodyPr/>
          <a:lstStyle/>
          <a:p>
            <a:r>
              <a:rPr lang="en-GB" dirty="0"/>
              <a:t>Awareness of human impact: understanding the fragility of the environment and how our behaviour can impact upon it in both negative and positive ways.</a:t>
            </a:r>
          </a:p>
          <a:p>
            <a:endParaRPr lang="en-GB" dirty="0"/>
          </a:p>
        </p:txBody>
      </p:sp>
    </p:spTree>
    <p:extLst>
      <p:ext uri="{BB962C8B-B14F-4D97-AF65-F5344CB8AC3E}">
        <p14:creationId xmlns:p14="http://schemas.microsoft.com/office/powerpoint/2010/main" val="12357699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75586-2174-8BC5-0880-CB8236A621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3B366E4-F39B-D3E6-9AAA-D73E53AEAAA5}"/>
              </a:ext>
            </a:extLst>
          </p:cNvPr>
          <p:cNvSpPr>
            <a:spLocks noGrp="1"/>
          </p:cNvSpPr>
          <p:nvPr>
            <p:ph idx="1"/>
          </p:nvPr>
        </p:nvSpPr>
        <p:spPr/>
        <p:txBody>
          <a:bodyPr/>
          <a:lstStyle/>
          <a:p>
            <a:r>
              <a:rPr lang="en-GB" dirty="0"/>
              <a:t>For Lenartowicz (2004) Adolescence is often seen as the period when young people make the transition from dependence to independence.</a:t>
            </a:r>
          </a:p>
          <a:p>
            <a:r>
              <a:rPr lang="en-GB" dirty="0"/>
              <a:t>The key process is one of empowerment – helping young people to gain the values, attitudes and skills that will enable them to function as independent adults.</a:t>
            </a:r>
          </a:p>
          <a:p>
            <a:endParaRPr lang="en-GB" dirty="0"/>
          </a:p>
        </p:txBody>
      </p:sp>
    </p:spTree>
    <p:extLst>
      <p:ext uri="{BB962C8B-B14F-4D97-AF65-F5344CB8AC3E}">
        <p14:creationId xmlns:p14="http://schemas.microsoft.com/office/powerpoint/2010/main" val="40412339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12A95-085B-EEFB-DB50-7DB92EC84C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6BFE076-84AE-0521-237F-ACA99E2F8C80}"/>
              </a:ext>
            </a:extLst>
          </p:cNvPr>
          <p:cNvSpPr>
            <a:spLocks noGrp="1"/>
          </p:cNvSpPr>
          <p:nvPr>
            <p:ph idx="1"/>
          </p:nvPr>
        </p:nvSpPr>
        <p:spPr/>
        <p:txBody>
          <a:bodyPr/>
          <a:lstStyle/>
          <a:p>
            <a:r>
              <a:rPr lang="en-GB" dirty="0"/>
              <a:t>It is also about becoming responsible members of society. This requires young people to gain an understanding of their interdependence with other people and the natural and cultural world in which they live.</a:t>
            </a:r>
          </a:p>
          <a:p>
            <a:endParaRPr lang="en-GB" dirty="0"/>
          </a:p>
          <a:p>
            <a:endParaRPr lang="en-GB" dirty="0"/>
          </a:p>
        </p:txBody>
      </p:sp>
    </p:spTree>
    <p:extLst>
      <p:ext uri="{BB962C8B-B14F-4D97-AF65-F5344CB8AC3E}">
        <p14:creationId xmlns:p14="http://schemas.microsoft.com/office/powerpoint/2010/main" val="27229952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B0020-C311-A196-0625-DD81DFF7D71D}"/>
              </a:ext>
            </a:extLst>
          </p:cNvPr>
          <p:cNvSpPr>
            <a:spLocks noGrp="1"/>
          </p:cNvSpPr>
          <p:nvPr>
            <p:ph type="title"/>
          </p:nvPr>
        </p:nvSpPr>
        <p:spPr/>
        <p:txBody>
          <a:bodyPr/>
          <a:lstStyle/>
          <a:p>
            <a:r>
              <a:rPr lang="en-GB" dirty="0"/>
              <a:t>The outdoors and social skills</a:t>
            </a:r>
          </a:p>
        </p:txBody>
      </p:sp>
      <p:sp>
        <p:nvSpPr>
          <p:cNvPr id="3" name="Content Placeholder 2">
            <a:extLst>
              <a:ext uri="{FF2B5EF4-FFF2-40B4-BE49-F238E27FC236}">
                <a16:creationId xmlns:a16="http://schemas.microsoft.com/office/drawing/2014/main" id="{B66AF647-1973-D21F-E450-F689A2827FC6}"/>
              </a:ext>
            </a:extLst>
          </p:cNvPr>
          <p:cNvSpPr>
            <a:spLocks noGrp="1"/>
          </p:cNvSpPr>
          <p:nvPr>
            <p:ph idx="1"/>
          </p:nvPr>
        </p:nvSpPr>
        <p:spPr/>
        <p:txBody>
          <a:bodyPr/>
          <a:lstStyle/>
          <a:p>
            <a:r>
              <a:rPr lang="en-GB" dirty="0"/>
              <a:t>Intense enjoyable experiences in the outdoors can help to develop a sense of connection with the natural world.</a:t>
            </a:r>
          </a:p>
          <a:p>
            <a:endParaRPr lang="en-GB" dirty="0"/>
          </a:p>
          <a:p>
            <a:r>
              <a:rPr lang="en-GB" dirty="0"/>
              <a:t>In order for such activities to be truly effective in helping the process of empowerment, in is essential that there is also progression in terms of responsibility and social skills. </a:t>
            </a:r>
          </a:p>
        </p:txBody>
      </p:sp>
    </p:spTree>
    <p:extLst>
      <p:ext uri="{BB962C8B-B14F-4D97-AF65-F5344CB8AC3E}">
        <p14:creationId xmlns:p14="http://schemas.microsoft.com/office/powerpoint/2010/main" val="20539631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D8A33-9DAC-4829-0BEE-65D707CE43E2}"/>
              </a:ext>
            </a:extLst>
          </p:cNvPr>
          <p:cNvSpPr>
            <a:spLocks noGrp="1"/>
          </p:cNvSpPr>
          <p:nvPr>
            <p:ph type="title"/>
          </p:nvPr>
        </p:nvSpPr>
        <p:spPr/>
        <p:txBody>
          <a:bodyPr/>
          <a:lstStyle/>
          <a:p>
            <a:r>
              <a:rPr lang="en-GB" dirty="0"/>
              <a:t>The outdoors and social skills</a:t>
            </a:r>
          </a:p>
        </p:txBody>
      </p:sp>
      <p:sp>
        <p:nvSpPr>
          <p:cNvPr id="3" name="Content Placeholder 2">
            <a:extLst>
              <a:ext uri="{FF2B5EF4-FFF2-40B4-BE49-F238E27FC236}">
                <a16:creationId xmlns:a16="http://schemas.microsoft.com/office/drawing/2014/main" id="{EEEA1829-0C8F-5212-1F37-B47E893845A8}"/>
              </a:ext>
            </a:extLst>
          </p:cNvPr>
          <p:cNvSpPr>
            <a:spLocks noGrp="1"/>
          </p:cNvSpPr>
          <p:nvPr>
            <p:ph idx="1"/>
          </p:nvPr>
        </p:nvSpPr>
        <p:spPr/>
        <p:txBody>
          <a:bodyPr/>
          <a:lstStyle/>
          <a:p>
            <a:r>
              <a:rPr lang="en-GB" dirty="0"/>
              <a:t>Lenartowicz (2004), makes a connection here with the work of Huskins (1996), and his model of seven stages of participation in decision-making.</a:t>
            </a:r>
          </a:p>
          <a:p>
            <a:r>
              <a:rPr lang="en-GB" dirty="0"/>
              <a:t>This culminates in the adult leadership role where young people take full responsibility over their actions.</a:t>
            </a:r>
          </a:p>
          <a:p>
            <a:r>
              <a:rPr lang="en-GB" dirty="0"/>
              <a:t>The youth worker builds a relationship with the young person, beginning with running activities for them, then facilitating progressive participation through a series of stages.</a:t>
            </a:r>
          </a:p>
        </p:txBody>
      </p:sp>
    </p:spTree>
    <p:extLst>
      <p:ext uri="{BB962C8B-B14F-4D97-AF65-F5344CB8AC3E}">
        <p14:creationId xmlns:p14="http://schemas.microsoft.com/office/powerpoint/2010/main" val="29459733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9EEFB-5DEC-DC4C-B2BC-13BF862241DB}"/>
              </a:ext>
            </a:extLst>
          </p:cNvPr>
          <p:cNvSpPr>
            <a:spLocks noGrp="1"/>
          </p:cNvSpPr>
          <p:nvPr>
            <p:ph type="title"/>
          </p:nvPr>
        </p:nvSpPr>
        <p:spPr/>
        <p:txBody>
          <a:bodyPr/>
          <a:lstStyle/>
          <a:p>
            <a:r>
              <a:rPr lang="en-GB" dirty="0"/>
              <a:t>The outdoors and social skills</a:t>
            </a:r>
          </a:p>
        </p:txBody>
      </p:sp>
      <p:sp>
        <p:nvSpPr>
          <p:cNvPr id="3" name="Content Placeholder 2">
            <a:extLst>
              <a:ext uri="{FF2B5EF4-FFF2-40B4-BE49-F238E27FC236}">
                <a16:creationId xmlns:a16="http://schemas.microsoft.com/office/drawing/2014/main" id="{B33D0C55-FA23-6011-29BD-C8D3D6D429C2}"/>
              </a:ext>
            </a:extLst>
          </p:cNvPr>
          <p:cNvSpPr>
            <a:spLocks noGrp="1"/>
          </p:cNvSpPr>
          <p:nvPr>
            <p:ph idx="1"/>
          </p:nvPr>
        </p:nvSpPr>
        <p:spPr/>
        <p:txBody>
          <a:bodyPr/>
          <a:lstStyle/>
          <a:p>
            <a:pPr marL="0" indent="0">
              <a:buNone/>
            </a:pPr>
            <a:r>
              <a:rPr lang="en-GB" dirty="0"/>
              <a:t>Huskins model (1997) links progression to a </a:t>
            </a:r>
            <a:r>
              <a:rPr lang="en-GB" dirty="0" err="1"/>
              <a:t>ste</a:t>
            </a:r>
            <a:r>
              <a:rPr lang="en-GB" dirty="0"/>
              <a:t> of 10 social skills:</a:t>
            </a:r>
          </a:p>
          <a:p>
            <a:r>
              <a:rPr lang="en-GB" dirty="0"/>
              <a:t>Self-awareness and self-esteem</a:t>
            </a:r>
          </a:p>
          <a:p>
            <a:r>
              <a:rPr lang="en-GB" dirty="0"/>
              <a:t>Communication skills</a:t>
            </a:r>
          </a:p>
          <a:p>
            <a:r>
              <a:rPr lang="en-GB" dirty="0"/>
              <a:t>Interpersonal skills (getting on with others)</a:t>
            </a:r>
          </a:p>
          <a:p>
            <a:r>
              <a:rPr lang="en-GB" dirty="0"/>
              <a:t>Explore and manage feelings (aware of, and open about, feelings)</a:t>
            </a:r>
          </a:p>
          <a:p>
            <a:r>
              <a:rPr lang="en-GB" dirty="0"/>
              <a:t>Understand and identify with others</a:t>
            </a:r>
          </a:p>
        </p:txBody>
      </p:sp>
    </p:spTree>
    <p:extLst>
      <p:ext uri="{BB962C8B-B14F-4D97-AF65-F5344CB8AC3E}">
        <p14:creationId xmlns:p14="http://schemas.microsoft.com/office/powerpoint/2010/main" val="1883092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8195A-49B7-1339-9747-5C852D9F7627}"/>
              </a:ext>
            </a:extLst>
          </p:cNvPr>
          <p:cNvSpPr>
            <a:spLocks noGrp="1"/>
          </p:cNvSpPr>
          <p:nvPr>
            <p:ph type="title"/>
          </p:nvPr>
        </p:nvSpPr>
        <p:spPr/>
        <p:txBody>
          <a:bodyPr/>
          <a:lstStyle/>
          <a:p>
            <a:r>
              <a:rPr lang="en-GB" dirty="0"/>
              <a:t>The outdoors and social skills</a:t>
            </a:r>
          </a:p>
        </p:txBody>
      </p:sp>
      <p:sp>
        <p:nvSpPr>
          <p:cNvPr id="3" name="Content Placeholder 2">
            <a:extLst>
              <a:ext uri="{FF2B5EF4-FFF2-40B4-BE49-F238E27FC236}">
                <a16:creationId xmlns:a16="http://schemas.microsoft.com/office/drawing/2014/main" id="{92751457-CBEF-CAC2-486A-CF2490842BF1}"/>
              </a:ext>
            </a:extLst>
          </p:cNvPr>
          <p:cNvSpPr>
            <a:spLocks noGrp="1"/>
          </p:cNvSpPr>
          <p:nvPr>
            <p:ph idx="1"/>
          </p:nvPr>
        </p:nvSpPr>
        <p:spPr/>
        <p:txBody>
          <a:bodyPr/>
          <a:lstStyle/>
          <a:p>
            <a:r>
              <a:rPr lang="en-GB" dirty="0"/>
              <a:t>Values development (what is right and wrong)</a:t>
            </a:r>
          </a:p>
          <a:p>
            <a:r>
              <a:rPr lang="en-GB" dirty="0"/>
              <a:t>Problem solving</a:t>
            </a:r>
          </a:p>
          <a:p>
            <a:r>
              <a:rPr lang="en-GB" dirty="0"/>
              <a:t>Negotiation skills (agreeing decisions with others)</a:t>
            </a:r>
          </a:p>
          <a:p>
            <a:r>
              <a:rPr lang="en-GB" dirty="0"/>
              <a:t>Action planning (planning ahead) </a:t>
            </a:r>
          </a:p>
          <a:p>
            <a:r>
              <a:rPr lang="en-GB" dirty="0"/>
              <a:t>Reviewing skills ( learning from experience)</a:t>
            </a:r>
          </a:p>
        </p:txBody>
      </p:sp>
    </p:spTree>
    <p:extLst>
      <p:ext uri="{BB962C8B-B14F-4D97-AF65-F5344CB8AC3E}">
        <p14:creationId xmlns:p14="http://schemas.microsoft.com/office/powerpoint/2010/main" val="41877616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36EBA-4026-ACFF-E174-C07634DFAC0C}"/>
              </a:ext>
            </a:extLst>
          </p:cNvPr>
          <p:cNvSpPr>
            <a:spLocks noGrp="1"/>
          </p:cNvSpPr>
          <p:nvPr>
            <p:ph type="title"/>
          </p:nvPr>
        </p:nvSpPr>
        <p:spPr/>
        <p:txBody>
          <a:bodyPr/>
          <a:lstStyle/>
          <a:p>
            <a:r>
              <a:rPr lang="en-GB" dirty="0"/>
              <a:t>The outdoors and social skills</a:t>
            </a:r>
          </a:p>
        </p:txBody>
      </p:sp>
      <p:sp>
        <p:nvSpPr>
          <p:cNvPr id="3" name="Content Placeholder 2">
            <a:extLst>
              <a:ext uri="{FF2B5EF4-FFF2-40B4-BE49-F238E27FC236}">
                <a16:creationId xmlns:a16="http://schemas.microsoft.com/office/drawing/2014/main" id="{A54B3FDB-7088-80D1-E36E-37FB103F2314}"/>
              </a:ext>
            </a:extLst>
          </p:cNvPr>
          <p:cNvSpPr>
            <a:spLocks noGrp="1"/>
          </p:cNvSpPr>
          <p:nvPr>
            <p:ph idx="1"/>
          </p:nvPr>
        </p:nvSpPr>
        <p:spPr/>
        <p:txBody>
          <a:bodyPr/>
          <a:lstStyle/>
          <a:p>
            <a:r>
              <a:rPr lang="en-GB" dirty="0"/>
              <a:t>Progress across all of these areas for Lenartowicz(2004) can be a useful model for programme development in the outdoors.</a:t>
            </a:r>
          </a:p>
          <a:p>
            <a:r>
              <a:rPr lang="en-GB" dirty="0"/>
              <a:t>It can be incorporated into programme design in an environment in which young people have the opportunity to put into practice practical and social skills that they develop as part of the programme.</a:t>
            </a:r>
          </a:p>
        </p:txBody>
      </p:sp>
    </p:spTree>
    <p:extLst>
      <p:ext uri="{BB962C8B-B14F-4D97-AF65-F5344CB8AC3E}">
        <p14:creationId xmlns:p14="http://schemas.microsoft.com/office/powerpoint/2010/main" val="1404435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5985A-161C-FFCD-80FC-1BE3C7B154ED}"/>
              </a:ext>
            </a:extLst>
          </p:cNvPr>
          <p:cNvSpPr>
            <a:spLocks noGrp="1"/>
          </p:cNvSpPr>
          <p:nvPr>
            <p:ph type="title"/>
          </p:nvPr>
        </p:nvSpPr>
        <p:spPr/>
        <p:txBody>
          <a:bodyPr/>
          <a:lstStyle/>
          <a:p>
            <a:r>
              <a:rPr lang="en-GB" dirty="0"/>
              <a:t>Experiential learning</a:t>
            </a:r>
          </a:p>
        </p:txBody>
      </p:sp>
      <p:sp>
        <p:nvSpPr>
          <p:cNvPr id="3" name="Content Placeholder 2">
            <a:extLst>
              <a:ext uri="{FF2B5EF4-FFF2-40B4-BE49-F238E27FC236}">
                <a16:creationId xmlns:a16="http://schemas.microsoft.com/office/drawing/2014/main" id="{99507938-12D6-B867-E9D4-9584150B9008}"/>
              </a:ext>
            </a:extLst>
          </p:cNvPr>
          <p:cNvSpPr>
            <a:spLocks noGrp="1"/>
          </p:cNvSpPr>
          <p:nvPr>
            <p:ph idx="1"/>
          </p:nvPr>
        </p:nvSpPr>
        <p:spPr/>
        <p:txBody>
          <a:bodyPr/>
          <a:lstStyle/>
          <a:p>
            <a:r>
              <a:rPr lang="en-GB" dirty="0"/>
              <a:t>Much youth development work in the outdoors uses a range of activities to provide opportunities for personal growth in which the activity itself is secondary to the </a:t>
            </a:r>
            <a:r>
              <a:rPr lang="en-GB" dirty="0" err="1"/>
              <a:t>develooment</a:t>
            </a:r>
            <a:r>
              <a:rPr lang="en-GB" dirty="0"/>
              <a:t> aims.</a:t>
            </a:r>
          </a:p>
          <a:p>
            <a:r>
              <a:rPr lang="en-GB" dirty="0"/>
              <a:t>It doing so, it is important for young people to be able to reflect upon their experiences in order to understand their feelings and actions, and those of others. </a:t>
            </a:r>
          </a:p>
        </p:txBody>
      </p:sp>
    </p:spTree>
    <p:extLst>
      <p:ext uri="{BB962C8B-B14F-4D97-AF65-F5344CB8AC3E}">
        <p14:creationId xmlns:p14="http://schemas.microsoft.com/office/powerpoint/2010/main" val="30986309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7843E-BA49-CD42-1DE4-7FD5089086CA}"/>
              </a:ext>
            </a:extLst>
          </p:cNvPr>
          <p:cNvSpPr>
            <a:spLocks noGrp="1"/>
          </p:cNvSpPr>
          <p:nvPr>
            <p:ph type="title"/>
          </p:nvPr>
        </p:nvSpPr>
        <p:spPr/>
        <p:txBody>
          <a:bodyPr/>
          <a:lstStyle/>
          <a:p>
            <a:r>
              <a:rPr lang="en-GB" dirty="0"/>
              <a:t>Experiential learning</a:t>
            </a:r>
          </a:p>
        </p:txBody>
      </p:sp>
      <p:sp>
        <p:nvSpPr>
          <p:cNvPr id="3" name="Content Placeholder 2">
            <a:extLst>
              <a:ext uri="{FF2B5EF4-FFF2-40B4-BE49-F238E27FC236}">
                <a16:creationId xmlns:a16="http://schemas.microsoft.com/office/drawing/2014/main" id="{8E0C9242-601D-92AC-B6F9-0D78E66BC6D2}"/>
              </a:ext>
            </a:extLst>
          </p:cNvPr>
          <p:cNvSpPr>
            <a:spLocks noGrp="1"/>
          </p:cNvSpPr>
          <p:nvPr>
            <p:ph idx="1"/>
          </p:nvPr>
        </p:nvSpPr>
        <p:spPr/>
        <p:txBody>
          <a:bodyPr/>
          <a:lstStyle/>
          <a:p>
            <a:r>
              <a:rPr lang="en-GB" dirty="0"/>
              <a:t>The facilitation of the process of empowerment is an important skills in youth work in the outdoors.</a:t>
            </a:r>
          </a:p>
          <a:p>
            <a:r>
              <a:rPr lang="en-GB" dirty="0"/>
              <a:t>Heron (1999) describes three models in which the youth worker can makes decisions about working with the group: by making the decision alone, making it in in cooperation with the group, or allowing the group to make the decision.</a:t>
            </a:r>
          </a:p>
          <a:p>
            <a:pPr marL="0" indent="0">
              <a:buNone/>
            </a:pPr>
            <a:endParaRPr lang="en-GB" dirty="0"/>
          </a:p>
        </p:txBody>
      </p:sp>
    </p:spTree>
    <p:extLst>
      <p:ext uri="{BB962C8B-B14F-4D97-AF65-F5344CB8AC3E}">
        <p14:creationId xmlns:p14="http://schemas.microsoft.com/office/powerpoint/2010/main" val="16950016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01E18-F84C-2159-82AD-3F3F13031193}"/>
              </a:ext>
            </a:extLst>
          </p:cNvPr>
          <p:cNvSpPr>
            <a:spLocks noGrp="1"/>
          </p:cNvSpPr>
          <p:nvPr>
            <p:ph type="title"/>
          </p:nvPr>
        </p:nvSpPr>
        <p:spPr/>
        <p:txBody>
          <a:bodyPr/>
          <a:lstStyle/>
          <a:p>
            <a:r>
              <a:rPr lang="en-GB" dirty="0"/>
              <a:t>Challenge, risk and choice</a:t>
            </a:r>
          </a:p>
        </p:txBody>
      </p:sp>
      <p:sp>
        <p:nvSpPr>
          <p:cNvPr id="3" name="Content Placeholder 2">
            <a:extLst>
              <a:ext uri="{FF2B5EF4-FFF2-40B4-BE49-F238E27FC236}">
                <a16:creationId xmlns:a16="http://schemas.microsoft.com/office/drawing/2014/main" id="{5BCF4E4C-91DD-9012-4219-A8B00353D91F}"/>
              </a:ext>
            </a:extLst>
          </p:cNvPr>
          <p:cNvSpPr>
            <a:spLocks noGrp="1"/>
          </p:cNvSpPr>
          <p:nvPr>
            <p:ph idx="1"/>
          </p:nvPr>
        </p:nvSpPr>
        <p:spPr/>
        <p:txBody>
          <a:bodyPr/>
          <a:lstStyle/>
          <a:p>
            <a:r>
              <a:rPr lang="en-GB" dirty="0"/>
              <a:t>Choice is a key issue when working </a:t>
            </a:r>
            <a:r>
              <a:rPr lang="en-GB" dirty="0" err="1"/>
              <a:t>ith</a:t>
            </a:r>
            <a:r>
              <a:rPr lang="en-GB" dirty="0"/>
              <a:t> young people in the outdoors, as it is a fundamental prerequisite for learning and development.</a:t>
            </a:r>
          </a:p>
          <a:p>
            <a:r>
              <a:rPr lang="en-GB" dirty="0"/>
              <a:t>However, there has in the past been a tension here, as Hahn and others have made the case for forcing young people into experiences to provide with opportunities for development (Lenartowicz, 2001)</a:t>
            </a:r>
          </a:p>
          <a:p>
            <a:r>
              <a:rPr lang="en-GB" dirty="0"/>
              <a:t>For youth workers however, relationships are at the centre of outdoor work, as they are in all youth work.</a:t>
            </a:r>
          </a:p>
          <a:p>
            <a:pPr marL="0" indent="0">
              <a:buNone/>
            </a:pPr>
            <a:endParaRPr lang="en-GB" dirty="0"/>
          </a:p>
        </p:txBody>
      </p:sp>
    </p:spTree>
    <p:extLst>
      <p:ext uri="{BB962C8B-B14F-4D97-AF65-F5344CB8AC3E}">
        <p14:creationId xmlns:p14="http://schemas.microsoft.com/office/powerpoint/2010/main" val="39094696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13F5-998B-80F0-E8B0-FDB26298F8BF}"/>
              </a:ext>
            </a:extLst>
          </p:cNvPr>
          <p:cNvSpPr>
            <a:spLocks noGrp="1"/>
          </p:cNvSpPr>
          <p:nvPr>
            <p:ph type="title"/>
          </p:nvPr>
        </p:nvSpPr>
        <p:spPr/>
        <p:txBody>
          <a:bodyPr/>
          <a:lstStyle/>
          <a:p>
            <a:r>
              <a:rPr lang="en-GB" dirty="0"/>
              <a:t>Challenge, risk and choice</a:t>
            </a:r>
          </a:p>
        </p:txBody>
      </p:sp>
      <p:sp>
        <p:nvSpPr>
          <p:cNvPr id="3" name="Content Placeholder 2">
            <a:extLst>
              <a:ext uri="{FF2B5EF4-FFF2-40B4-BE49-F238E27FC236}">
                <a16:creationId xmlns:a16="http://schemas.microsoft.com/office/drawing/2014/main" id="{3267AB1D-BDF7-DF64-61DB-0A839A649FD2}"/>
              </a:ext>
            </a:extLst>
          </p:cNvPr>
          <p:cNvSpPr>
            <a:spLocks noGrp="1"/>
          </p:cNvSpPr>
          <p:nvPr>
            <p:ph idx="1"/>
          </p:nvPr>
        </p:nvSpPr>
        <p:spPr/>
        <p:txBody>
          <a:bodyPr>
            <a:normAutofit lnSpcReduction="10000"/>
          </a:bodyPr>
          <a:lstStyle/>
          <a:p>
            <a:r>
              <a:rPr lang="en-GB" dirty="0"/>
              <a:t>Emphasising and nurturing trust and support that enables young people to choose to accept challenges that they have felt impossible without the trust in and support of peers.</a:t>
            </a:r>
          </a:p>
          <a:p>
            <a:r>
              <a:rPr lang="en-GB" dirty="0"/>
              <a:t>The management of the emotional safety of the young people involved is an essential skills for youth workers in the outdoors.</a:t>
            </a:r>
          </a:p>
          <a:p>
            <a:r>
              <a:rPr lang="en-GB" dirty="0"/>
              <a:t>This choice can also be applied not simply regarding whether a young person participates or not in an activity.  It can also refer to the nature of participation and the level of stretch or challenge they feel willing or able to accept.  </a:t>
            </a:r>
          </a:p>
        </p:txBody>
      </p:sp>
    </p:spTree>
    <p:extLst>
      <p:ext uri="{BB962C8B-B14F-4D97-AF65-F5344CB8AC3E}">
        <p14:creationId xmlns:p14="http://schemas.microsoft.com/office/powerpoint/2010/main" val="5958341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FFCC2-4E05-FC9F-6354-B04B8E22880D}"/>
              </a:ext>
            </a:extLst>
          </p:cNvPr>
          <p:cNvSpPr>
            <a:spLocks noGrp="1"/>
          </p:cNvSpPr>
          <p:nvPr>
            <p:ph type="title"/>
          </p:nvPr>
        </p:nvSpPr>
        <p:spPr/>
        <p:txBody>
          <a:bodyPr/>
          <a:lstStyle/>
          <a:p>
            <a:r>
              <a:rPr lang="en-GB" dirty="0"/>
              <a:t>Challenge, risk and choice</a:t>
            </a:r>
          </a:p>
        </p:txBody>
      </p:sp>
      <p:sp>
        <p:nvSpPr>
          <p:cNvPr id="3" name="Content Placeholder 2">
            <a:extLst>
              <a:ext uri="{FF2B5EF4-FFF2-40B4-BE49-F238E27FC236}">
                <a16:creationId xmlns:a16="http://schemas.microsoft.com/office/drawing/2014/main" id="{BC88EC46-11EB-0797-DD00-A3C5FDECFD49}"/>
              </a:ext>
            </a:extLst>
          </p:cNvPr>
          <p:cNvSpPr>
            <a:spLocks noGrp="1"/>
          </p:cNvSpPr>
          <p:nvPr>
            <p:ph idx="1"/>
          </p:nvPr>
        </p:nvSpPr>
        <p:spPr/>
        <p:txBody>
          <a:bodyPr/>
          <a:lstStyle/>
          <a:p>
            <a:r>
              <a:rPr lang="en-GB" dirty="0"/>
              <a:t>Experience, review and feedback can help them in this regard to make judgements, and to learn to assess and manage risk.</a:t>
            </a:r>
          </a:p>
          <a:p>
            <a:r>
              <a:rPr lang="en-GB" dirty="0"/>
              <a:t>There is some evidence that working with young people in this way can assist young people to make positive decisions about risky behaviours in society, such as substance use.</a:t>
            </a:r>
          </a:p>
          <a:p>
            <a:pPr marL="0" indent="0">
              <a:buNone/>
            </a:pPr>
            <a:endParaRPr lang="en-GB" dirty="0"/>
          </a:p>
          <a:p>
            <a:endParaRPr lang="en-GB" dirty="0"/>
          </a:p>
        </p:txBody>
      </p:sp>
    </p:spTree>
    <p:extLst>
      <p:ext uri="{BB962C8B-B14F-4D97-AF65-F5344CB8AC3E}">
        <p14:creationId xmlns:p14="http://schemas.microsoft.com/office/powerpoint/2010/main" val="13799054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90CC4-B51C-0606-7887-09A2EDBE18C6}"/>
              </a:ext>
            </a:extLst>
          </p:cNvPr>
          <p:cNvSpPr>
            <a:spLocks noGrp="1"/>
          </p:cNvSpPr>
          <p:nvPr>
            <p:ph type="title"/>
          </p:nvPr>
        </p:nvSpPr>
        <p:spPr/>
        <p:txBody>
          <a:bodyPr/>
          <a:lstStyle/>
          <a:p>
            <a:r>
              <a:rPr lang="en-GB" dirty="0"/>
              <a:t>Challenge, risk and choice</a:t>
            </a:r>
          </a:p>
        </p:txBody>
      </p:sp>
      <p:sp>
        <p:nvSpPr>
          <p:cNvPr id="3" name="Content Placeholder 2">
            <a:extLst>
              <a:ext uri="{FF2B5EF4-FFF2-40B4-BE49-F238E27FC236}">
                <a16:creationId xmlns:a16="http://schemas.microsoft.com/office/drawing/2014/main" id="{A1633CCD-FDD2-9EAD-8F62-D66E0DEB6A49}"/>
              </a:ext>
            </a:extLst>
          </p:cNvPr>
          <p:cNvSpPr>
            <a:spLocks noGrp="1"/>
          </p:cNvSpPr>
          <p:nvPr>
            <p:ph idx="1"/>
          </p:nvPr>
        </p:nvSpPr>
        <p:spPr/>
        <p:txBody>
          <a:bodyPr/>
          <a:lstStyle/>
          <a:p>
            <a:r>
              <a:rPr lang="en-GB" dirty="0"/>
              <a:t>The central place of empowerment in youth work requires that activities are selected in which young people can exercise control.</a:t>
            </a:r>
          </a:p>
          <a:p>
            <a:r>
              <a:rPr lang="en-GB" dirty="0"/>
              <a:t>This may mean that activities requiring relatively low levels of technical competence and a low level of risk are most appropriate, rather than activities which require young people to be totally dependant on their leaders.</a:t>
            </a:r>
          </a:p>
          <a:p>
            <a:r>
              <a:rPr lang="en-GB" dirty="0"/>
              <a:t>Our aim should be that young people have the opportunity to develop their skills so that they are able to take on more challenging activities.</a:t>
            </a:r>
          </a:p>
        </p:txBody>
      </p:sp>
    </p:spTree>
    <p:extLst>
      <p:ext uri="{BB962C8B-B14F-4D97-AF65-F5344CB8AC3E}">
        <p14:creationId xmlns:p14="http://schemas.microsoft.com/office/powerpoint/2010/main" val="31042166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9E216-B57E-C546-6698-7D39FACE3EB6}"/>
              </a:ext>
            </a:extLst>
          </p:cNvPr>
          <p:cNvSpPr>
            <a:spLocks noGrp="1"/>
          </p:cNvSpPr>
          <p:nvPr>
            <p:ph type="title"/>
          </p:nvPr>
        </p:nvSpPr>
        <p:spPr/>
        <p:txBody>
          <a:bodyPr/>
          <a:lstStyle/>
          <a:p>
            <a:r>
              <a:rPr lang="en-GB" dirty="0"/>
              <a:t>Developmental Outdoor Youth work</a:t>
            </a:r>
          </a:p>
        </p:txBody>
      </p:sp>
      <p:sp>
        <p:nvSpPr>
          <p:cNvPr id="3" name="Content Placeholder 2">
            <a:extLst>
              <a:ext uri="{FF2B5EF4-FFF2-40B4-BE49-F238E27FC236}">
                <a16:creationId xmlns:a16="http://schemas.microsoft.com/office/drawing/2014/main" id="{0832FBCC-C8A6-FD39-0682-C7A0A79CF847}"/>
              </a:ext>
            </a:extLst>
          </p:cNvPr>
          <p:cNvSpPr>
            <a:spLocks noGrp="1"/>
          </p:cNvSpPr>
          <p:nvPr>
            <p:ph idx="1"/>
          </p:nvPr>
        </p:nvSpPr>
        <p:spPr/>
        <p:txBody>
          <a:bodyPr/>
          <a:lstStyle/>
          <a:p>
            <a:r>
              <a:rPr lang="en-GB" dirty="0"/>
              <a:t>Lenartowicz (2004) makes the point that outdoor youth work is often employed to </a:t>
            </a:r>
            <a:r>
              <a:rPr lang="en-GB" dirty="0" err="1"/>
              <a:t>to</a:t>
            </a:r>
            <a:r>
              <a:rPr lang="en-GB" dirty="0"/>
              <a:t> help address specific needs related to personal circumstances or social issues. E.g. unemployment, homelessness, offending behaviour, mental health issues etc.</a:t>
            </a:r>
          </a:p>
          <a:p>
            <a:r>
              <a:rPr lang="en-GB" dirty="0"/>
              <a:t>This work, in the hands of capable and sensitive leaders, can be very effective.</a:t>
            </a:r>
          </a:p>
          <a:p>
            <a:r>
              <a:rPr lang="en-GB" dirty="0"/>
              <a:t>However, it must not be forgotten that developmental outdoor youth work is a very powerful means of helping all young people achieve their potential.</a:t>
            </a:r>
          </a:p>
          <a:p>
            <a:endParaRPr lang="en-GB" dirty="0"/>
          </a:p>
        </p:txBody>
      </p:sp>
    </p:spTree>
    <p:extLst>
      <p:ext uri="{BB962C8B-B14F-4D97-AF65-F5344CB8AC3E}">
        <p14:creationId xmlns:p14="http://schemas.microsoft.com/office/powerpoint/2010/main" val="386602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3E57A-B6DB-95CF-B854-AB7342573EA0}"/>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FEE2D4E0-82FF-2896-417D-E54067E5BAD2}"/>
              </a:ext>
            </a:extLst>
          </p:cNvPr>
          <p:cNvSpPr>
            <a:spLocks noGrp="1"/>
          </p:cNvSpPr>
          <p:nvPr>
            <p:ph idx="1"/>
          </p:nvPr>
        </p:nvSpPr>
        <p:spPr/>
        <p:txBody>
          <a:bodyPr/>
          <a:lstStyle/>
          <a:p>
            <a:r>
              <a:rPr lang="en-GB" dirty="0"/>
              <a:t>Cooper, G (1998) Outdoors with young people. Russell House Publishing</a:t>
            </a:r>
          </a:p>
          <a:p>
            <a:r>
              <a:rPr lang="en-GB" err="1"/>
              <a:t>Heron</a:t>
            </a:r>
            <a:r>
              <a:rPr lang="en-GB"/>
              <a:t>, J </a:t>
            </a:r>
            <a:r>
              <a:rPr lang="en-GB" dirty="0"/>
              <a:t>(1999) The Complete Facilitator’s Handbook. London, Kogan Page.</a:t>
            </a:r>
          </a:p>
          <a:p>
            <a:r>
              <a:rPr lang="en-GB" dirty="0"/>
              <a:t>Huskins (1997) Quality Work with Young People.  Youth Clubs UK.</a:t>
            </a:r>
          </a:p>
          <a:p>
            <a:r>
              <a:rPr lang="en-GB" dirty="0"/>
              <a:t>Kolb, D (1984) Experiential Learning.  Prentice Hall.</a:t>
            </a:r>
          </a:p>
          <a:p>
            <a:r>
              <a:rPr lang="en-GB" dirty="0"/>
              <a:t>Lenartowicz (2001) The Philosophy of Development Training. </a:t>
            </a:r>
            <a:r>
              <a:rPr lang="en-GB" dirty="0" err="1"/>
              <a:t>Brathay</a:t>
            </a:r>
            <a:r>
              <a:rPr lang="en-GB" dirty="0"/>
              <a:t> Hall Trust</a:t>
            </a:r>
          </a:p>
          <a:p>
            <a:endParaRPr lang="en-GB" dirty="0"/>
          </a:p>
          <a:p>
            <a:endParaRPr lang="en-GB" dirty="0"/>
          </a:p>
        </p:txBody>
      </p:sp>
    </p:spTree>
    <p:extLst>
      <p:ext uri="{BB962C8B-B14F-4D97-AF65-F5344CB8AC3E}">
        <p14:creationId xmlns:p14="http://schemas.microsoft.com/office/powerpoint/2010/main" val="257784653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1636</Words>
  <Application>Microsoft Office PowerPoint</Application>
  <PresentationFormat>Widescreen</PresentationFormat>
  <Paragraphs>84</Paragraphs>
  <Slides>28</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28</vt:i4>
      </vt:variant>
    </vt:vector>
  </HeadingPairs>
  <TitlesOfParts>
    <vt:vector size="39"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Outdoor Education  &amp; Young People</vt:lpstr>
      <vt:lpstr>What iThe outdoors is on our doorstep s outdoor education?</vt:lpstr>
      <vt:lpstr>iThe outdoors is on our doorstep</vt:lpstr>
      <vt:lpstr>The value of outdoor experiences </vt:lpstr>
      <vt:lpstr>The value of outdoor experiences</vt:lpstr>
      <vt:lpstr>The value of outdoor experiences</vt:lpstr>
      <vt:lpstr>The benefits of the outdoors </vt:lpstr>
      <vt:lpstr>The benefits of the outdoors </vt:lpstr>
      <vt:lpstr>The benefits of the outdoors </vt:lpstr>
      <vt:lpstr>The benefits of the outdoors </vt:lpstr>
      <vt:lpstr>The benefits of the outdoors </vt:lpstr>
      <vt:lpstr>PowerPoint Presentation</vt:lpstr>
      <vt:lpstr>PowerPoint Presentation</vt:lpstr>
      <vt:lpstr>The outdoors and social skills</vt:lpstr>
      <vt:lpstr>The outdoors and social skills</vt:lpstr>
      <vt:lpstr>The outdoors and social skills</vt:lpstr>
      <vt:lpstr>The outdoors and social skills</vt:lpstr>
      <vt:lpstr>The outdoors and social skills</vt:lpstr>
      <vt:lpstr>Experiential learning</vt:lpstr>
      <vt:lpstr>Experiential learning</vt:lpstr>
      <vt:lpstr>Challenge, risk and choice</vt:lpstr>
      <vt:lpstr>Challenge, risk and choice</vt:lpstr>
      <vt:lpstr>Challenge, risk and choice</vt:lpstr>
      <vt:lpstr>Challenge, risk and choice</vt:lpstr>
      <vt:lpstr>Developmental Outdoor Youth work</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2026-03-30T17:34:27Z</dcterms:modified>
</cp:coreProperties>
</file>