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8.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9.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10.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11.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12.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13.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4.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16.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6" r:id="rId9"/>
    <p:sldMasterId id="2147483762" r:id="rId10"/>
    <p:sldMasterId id="2147483712" r:id="rId11"/>
    <p:sldMasterId id="2147483714" r:id="rId12"/>
    <p:sldMasterId id="2147483716" r:id="rId13"/>
    <p:sldMasterId id="2147483720" r:id="rId14"/>
    <p:sldMasterId id="2147483658" r:id="rId15"/>
    <p:sldMasterId id="2147483659" r:id="rId16"/>
    <p:sldMasterId id="2147483769" r:id="rId17"/>
    <p:sldMasterId id="2147483666" r:id="rId18"/>
    <p:sldMasterId id="2147483761" r:id="rId19"/>
    <p:sldMasterId id="2147483749" r:id="rId20"/>
  </p:sldMasterIdLst>
  <p:notesMasterIdLst>
    <p:notesMasterId r:id="rId53"/>
  </p:notesMasterIdLst>
  <p:sldIdLst>
    <p:sldId id="264" r:id="rId21"/>
    <p:sldId id="521" r:id="rId22"/>
    <p:sldId id="553" r:id="rId23"/>
    <p:sldId id="260" r:id="rId24"/>
    <p:sldId id="528" r:id="rId25"/>
    <p:sldId id="573" r:id="rId26"/>
    <p:sldId id="572" r:id="rId27"/>
    <p:sldId id="571" r:id="rId28"/>
    <p:sldId id="585" r:id="rId29"/>
    <p:sldId id="575" r:id="rId30"/>
    <p:sldId id="574" r:id="rId31"/>
    <p:sldId id="583" r:id="rId32"/>
    <p:sldId id="524" r:id="rId33"/>
    <p:sldId id="523" r:id="rId34"/>
    <p:sldId id="539" r:id="rId35"/>
    <p:sldId id="540" r:id="rId36"/>
    <p:sldId id="259" r:id="rId37"/>
    <p:sldId id="542" r:id="rId38"/>
    <p:sldId id="535" r:id="rId39"/>
    <p:sldId id="532" r:id="rId40"/>
    <p:sldId id="533" r:id="rId41"/>
    <p:sldId id="545" r:id="rId42"/>
    <p:sldId id="257" r:id="rId43"/>
    <p:sldId id="584" r:id="rId44"/>
    <p:sldId id="563" r:id="rId45"/>
    <p:sldId id="566" r:id="rId46"/>
    <p:sldId id="582" r:id="rId47"/>
    <p:sldId id="581" r:id="rId48"/>
    <p:sldId id="567" r:id="rId49"/>
    <p:sldId id="568" r:id="rId50"/>
    <p:sldId id="569" r:id="rId51"/>
    <p:sldId id="538"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CC5404-7A19-0163-C8AE-1FA5FF6FB79F}" v="497" dt="2023-10-20T15:27:32.270"/>
    <p1510:client id="{1C19EFD2-B34E-4012-9D1A-F72BD57A373A}" v="2010" dt="2023-10-18T13:48:59.990"/>
    <p1510:client id="{25E36705-69BD-6F71-B112-4F2B19466D70}" v="37" dt="2023-10-20T16:27:41.060"/>
    <p1510:client id="{5D0AF241-08BD-B876-4519-5FA47AC9C2C6}" v="1" dt="2023-10-19T08:00:41.422"/>
    <p1510:client id="{61FD05A6-12FD-241F-F447-6896A9C987F4}" v="5" dt="2023-10-23T15:25:26.172"/>
    <p1510:client id="{6CFCA8EC-E2AC-0BD2-0A43-C0E18FD24C37}" v="158" dt="2023-10-22T21:39:55.040"/>
    <p1510:client id="{7E8487F4-BA47-D234-65F2-B0CC15B2BC65}" v="13" dt="2023-10-19T09:54:25.221"/>
    <p1510:client id="{82BA6BCA-F54E-BED0-2FDC-675FA510D408}" v="247" dt="2023-10-19T08:50:20.318"/>
    <p1510:client id="{8DEBB11C-2D50-31FA-0C70-79BCEFD6A866}" v="92" dt="2023-10-23T14:52:26.100"/>
    <p1510:client id="{AA2A6390-56DE-4852-AB74-62FA00A85779}" v="209" dt="2023-10-23T14:24:00.500"/>
    <p1510:client id="{D065F1B0-B20D-F656-B17D-1381ADEAE10D}" v="17" dt="2023-10-23T11:56:57.334"/>
    <p1510:client id="{E77ECA53-CCF4-4244-BF2E-3E020144609C}" v="4" dt="2023-10-23T13:05:01.3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6.xml"/><Relationship Id="rId39" Type="http://schemas.openxmlformats.org/officeDocument/2006/relationships/slide" Target="slides/slide19.xml"/><Relationship Id="rId21" Type="http://schemas.openxmlformats.org/officeDocument/2006/relationships/slide" Target="slides/slide1.xml"/><Relationship Id="rId34" Type="http://schemas.openxmlformats.org/officeDocument/2006/relationships/slide" Target="slides/slide14.xml"/><Relationship Id="rId42" Type="http://schemas.openxmlformats.org/officeDocument/2006/relationships/slide" Target="slides/slide22.xml"/><Relationship Id="rId47" Type="http://schemas.openxmlformats.org/officeDocument/2006/relationships/slide" Target="slides/slide27.xml"/><Relationship Id="rId50" Type="http://schemas.openxmlformats.org/officeDocument/2006/relationships/slide" Target="slides/slide30.xml"/><Relationship Id="rId55"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9.xml"/><Relationship Id="rId11" Type="http://schemas.openxmlformats.org/officeDocument/2006/relationships/slideMaster" Target="slideMasters/slideMaster8.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slide" Target="slides/slide17.xml"/><Relationship Id="rId40" Type="http://schemas.openxmlformats.org/officeDocument/2006/relationships/slide" Target="slides/slide20.xml"/><Relationship Id="rId45" Type="http://schemas.openxmlformats.org/officeDocument/2006/relationships/slide" Target="slides/slide25.xml"/><Relationship Id="rId53" Type="http://schemas.openxmlformats.org/officeDocument/2006/relationships/notesMaster" Target="notesMasters/notesMaster1.xml"/><Relationship Id="rId58" Type="http://schemas.microsoft.com/office/2016/11/relationships/changesInfo" Target="changesInfos/changesInfo1.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43" Type="http://schemas.openxmlformats.org/officeDocument/2006/relationships/slide" Target="slides/slide23.xml"/><Relationship Id="rId48" Type="http://schemas.openxmlformats.org/officeDocument/2006/relationships/slide" Target="slides/slide28.xml"/><Relationship Id="rId56"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3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slide" Target="slides/slide18.xml"/><Relationship Id="rId46" Type="http://schemas.openxmlformats.org/officeDocument/2006/relationships/slide" Target="slides/slide26.xml"/><Relationship Id="rId59" Type="http://schemas.microsoft.com/office/2015/10/relationships/revisionInfo" Target="revisionInfo.xml"/><Relationship Id="rId20" Type="http://schemas.openxmlformats.org/officeDocument/2006/relationships/slideMaster" Target="slideMasters/slideMaster17.xml"/><Relationship Id="rId41" Type="http://schemas.openxmlformats.org/officeDocument/2006/relationships/slide" Target="slides/slide21.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49" Type="http://schemas.openxmlformats.org/officeDocument/2006/relationships/slide" Target="slides/slide29.xml"/><Relationship Id="rId57" Type="http://schemas.openxmlformats.org/officeDocument/2006/relationships/tableStyles" Target="tableStyles.xml"/><Relationship Id="rId10" Type="http://schemas.openxmlformats.org/officeDocument/2006/relationships/slideMaster" Target="slideMasters/slideMaster7.xml"/><Relationship Id="rId31" Type="http://schemas.openxmlformats.org/officeDocument/2006/relationships/slide" Target="slides/slide11.xml"/><Relationship Id="rId44" Type="http://schemas.openxmlformats.org/officeDocument/2006/relationships/slide" Target="slides/slide24.xml"/><Relationship Id="rId52" Type="http://schemas.openxmlformats.org/officeDocument/2006/relationships/slide" Target="slides/slide3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an Jones" userId="S::ian.jones@uwtsd.ac.uk::eff70159-7574-40fc-9de9-39818c90e73f" providerId="AD" clId="Web-{25E36705-69BD-6F71-B112-4F2B19466D70}"/>
    <pc:docChg chg="addSld modSld">
      <pc:chgData name="Ian Jones" userId="S::ian.jones@uwtsd.ac.uk::eff70159-7574-40fc-9de9-39818c90e73f" providerId="AD" clId="Web-{25E36705-69BD-6F71-B112-4F2B19466D70}" dt="2023-10-20T16:27:41.060" v="36" actId="20577"/>
      <pc:docMkLst>
        <pc:docMk/>
      </pc:docMkLst>
      <pc:sldChg chg="mod modShow">
        <pc:chgData name="Ian Jones" userId="S::ian.jones@uwtsd.ac.uk::eff70159-7574-40fc-9de9-39818c90e73f" providerId="AD" clId="Web-{25E36705-69BD-6F71-B112-4F2B19466D70}" dt="2023-10-20T16:17:57.264" v="0"/>
        <pc:sldMkLst>
          <pc:docMk/>
          <pc:sldMk cId="872669737" sldId="530"/>
        </pc:sldMkLst>
      </pc:sldChg>
      <pc:sldChg chg="modSp">
        <pc:chgData name="Ian Jones" userId="S::ian.jones@uwtsd.ac.uk::eff70159-7574-40fc-9de9-39818c90e73f" providerId="AD" clId="Web-{25E36705-69BD-6F71-B112-4F2B19466D70}" dt="2023-10-20T16:27:41.060" v="36" actId="20577"/>
        <pc:sldMkLst>
          <pc:docMk/>
          <pc:sldMk cId="1664721529" sldId="544"/>
        </pc:sldMkLst>
        <pc:spChg chg="mod">
          <ac:chgData name="Ian Jones" userId="S::ian.jones@uwtsd.ac.uk::eff70159-7574-40fc-9de9-39818c90e73f" providerId="AD" clId="Web-{25E36705-69BD-6F71-B112-4F2B19466D70}" dt="2023-10-20T16:27:41.060" v="36" actId="20577"/>
          <ac:spMkLst>
            <pc:docMk/>
            <pc:sldMk cId="1664721529" sldId="544"/>
            <ac:spMk id="2" creationId="{01D3A842-5501-5045-7BA0-205E310917F4}"/>
          </ac:spMkLst>
        </pc:spChg>
      </pc:sldChg>
      <pc:sldChg chg="addSp delSp modSp new">
        <pc:chgData name="Ian Jones" userId="S::ian.jones@uwtsd.ac.uk::eff70159-7574-40fc-9de9-39818c90e73f" providerId="AD" clId="Web-{25E36705-69BD-6F71-B112-4F2B19466D70}" dt="2023-10-20T16:24:07.586" v="33"/>
        <pc:sldMkLst>
          <pc:docMk/>
          <pc:sldMk cId="931408061" sldId="551"/>
        </pc:sldMkLst>
        <pc:spChg chg="mod">
          <ac:chgData name="Ian Jones" userId="S::ian.jones@uwtsd.ac.uk::eff70159-7574-40fc-9de9-39818c90e73f" providerId="AD" clId="Web-{25E36705-69BD-6F71-B112-4F2B19466D70}" dt="2023-10-20T16:23:49.945" v="31" actId="20577"/>
          <ac:spMkLst>
            <pc:docMk/>
            <pc:sldMk cId="931408061" sldId="551"/>
            <ac:spMk id="2" creationId="{AA8C0DC9-B7C4-EDE0-32CC-4A17C0B90980}"/>
          </ac:spMkLst>
        </pc:spChg>
        <pc:spChg chg="del">
          <ac:chgData name="Ian Jones" userId="S::ian.jones@uwtsd.ac.uk::eff70159-7574-40fc-9de9-39818c90e73f" providerId="AD" clId="Web-{25E36705-69BD-6F71-B112-4F2B19466D70}" dt="2023-10-20T16:24:07.586" v="33"/>
          <ac:spMkLst>
            <pc:docMk/>
            <pc:sldMk cId="931408061" sldId="551"/>
            <ac:spMk id="3" creationId="{864CE0C5-A44F-AFC5-759A-5C9F70013551}"/>
          </ac:spMkLst>
        </pc:spChg>
        <pc:picChg chg="add">
          <ac:chgData name="Ian Jones" userId="S::ian.jones@uwtsd.ac.uk::eff70159-7574-40fc-9de9-39818c90e73f" providerId="AD" clId="Web-{25E36705-69BD-6F71-B112-4F2B19466D70}" dt="2023-10-20T16:24:03.930" v="32"/>
          <ac:picMkLst>
            <pc:docMk/>
            <pc:sldMk cId="931408061" sldId="551"/>
            <ac:picMk id="5" creationId="{9E39DFB3-5976-041B-69A0-B1F155E74657}"/>
          </ac:picMkLst>
        </pc:picChg>
      </pc:sldChg>
    </pc:docChg>
  </pc:docChgLst>
  <pc:docChgLst>
    <pc:chgData name="Laurence Thomas" userId="S::laurence.thomas@uwtsd.ac.uk::c79bbd7f-f93a-4619-8652-1aa89ca46a20" providerId="AD" clId="Web-{AA2A6390-56DE-4852-AB74-62FA00A85779}"/>
    <pc:docChg chg="addSld delSld modSld sldOrd">
      <pc:chgData name="Laurence Thomas" userId="S::laurence.thomas@uwtsd.ac.uk::c79bbd7f-f93a-4619-8652-1aa89ca46a20" providerId="AD" clId="Web-{AA2A6390-56DE-4852-AB74-62FA00A85779}" dt="2023-10-23T14:24:21.548" v="437"/>
      <pc:docMkLst>
        <pc:docMk/>
      </pc:docMkLst>
      <pc:sldChg chg="modSp">
        <pc:chgData name="Laurence Thomas" userId="S::laurence.thomas@uwtsd.ac.uk::c79bbd7f-f93a-4619-8652-1aa89ca46a20" providerId="AD" clId="Web-{AA2A6390-56DE-4852-AB74-62FA00A85779}" dt="2023-10-23T14:16:10.308" v="167" actId="20577"/>
        <pc:sldMkLst>
          <pc:docMk/>
          <pc:sldMk cId="1639287206" sldId="257"/>
        </pc:sldMkLst>
        <pc:spChg chg="mod">
          <ac:chgData name="Laurence Thomas" userId="S::laurence.thomas@uwtsd.ac.uk::c79bbd7f-f93a-4619-8652-1aa89ca46a20" providerId="AD" clId="Web-{AA2A6390-56DE-4852-AB74-62FA00A85779}" dt="2023-10-23T14:16:10.308" v="167" actId="20577"/>
          <ac:spMkLst>
            <pc:docMk/>
            <pc:sldMk cId="1639287206" sldId="257"/>
            <ac:spMk id="18" creationId="{E6D86AB1-352E-0C79-6D57-D0A39A8E3612}"/>
          </ac:spMkLst>
        </pc:spChg>
      </pc:sldChg>
      <pc:sldChg chg="ord modNotes">
        <pc:chgData name="Laurence Thomas" userId="S::laurence.thomas@uwtsd.ac.uk::c79bbd7f-f93a-4619-8652-1aa89ca46a20" providerId="AD" clId="Web-{AA2A6390-56DE-4852-AB74-62FA00A85779}" dt="2023-10-23T14:23:21.405" v="409"/>
        <pc:sldMkLst>
          <pc:docMk/>
          <pc:sldMk cId="897556659" sldId="259"/>
        </pc:sldMkLst>
      </pc:sldChg>
      <pc:sldChg chg="ord">
        <pc:chgData name="Laurence Thomas" userId="S::laurence.thomas@uwtsd.ac.uk::c79bbd7f-f93a-4619-8652-1aa89ca46a20" providerId="AD" clId="Web-{AA2A6390-56DE-4852-AB74-62FA00A85779}" dt="2023-10-23T14:03:16.014" v="49"/>
        <pc:sldMkLst>
          <pc:docMk/>
          <pc:sldMk cId="4073793168" sldId="260"/>
        </pc:sldMkLst>
      </pc:sldChg>
      <pc:sldChg chg="modSp">
        <pc:chgData name="Laurence Thomas" userId="S::laurence.thomas@uwtsd.ac.uk::c79bbd7f-f93a-4619-8652-1aa89ca46a20" providerId="AD" clId="Web-{AA2A6390-56DE-4852-AB74-62FA00A85779}" dt="2023-10-23T14:22:09.371" v="404" actId="14100"/>
        <pc:sldMkLst>
          <pc:docMk/>
          <pc:sldMk cId="2485985612" sldId="521"/>
        </pc:sldMkLst>
        <pc:spChg chg="mod">
          <ac:chgData name="Laurence Thomas" userId="S::laurence.thomas@uwtsd.ac.uk::c79bbd7f-f93a-4619-8652-1aa89ca46a20" providerId="AD" clId="Web-{AA2A6390-56DE-4852-AB74-62FA00A85779}" dt="2023-10-23T14:22:09.371" v="404" actId="14100"/>
          <ac:spMkLst>
            <pc:docMk/>
            <pc:sldMk cId="2485985612" sldId="521"/>
            <ac:spMk id="8" creationId="{57ED6D5D-E07C-2A2E-1770-B082DB384717}"/>
          </ac:spMkLst>
        </pc:spChg>
      </pc:sldChg>
      <pc:sldChg chg="ord">
        <pc:chgData name="Laurence Thomas" userId="S::laurence.thomas@uwtsd.ac.uk::c79bbd7f-f93a-4619-8652-1aa89ca46a20" providerId="AD" clId="Web-{AA2A6390-56DE-4852-AB74-62FA00A85779}" dt="2023-10-23T14:12:36.190" v="65"/>
        <pc:sldMkLst>
          <pc:docMk/>
          <pc:sldMk cId="3335860816" sldId="523"/>
        </pc:sldMkLst>
      </pc:sldChg>
      <pc:sldChg chg="ord">
        <pc:chgData name="Laurence Thomas" userId="S::laurence.thomas@uwtsd.ac.uk::c79bbd7f-f93a-4619-8652-1aa89ca46a20" providerId="AD" clId="Web-{AA2A6390-56DE-4852-AB74-62FA00A85779}" dt="2023-10-23T14:23:08.186" v="407"/>
        <pc:sldMkLst>
          <pc:docMk/>
          <pc:sldMk cId="6138769" sldId="524"/>
        </pc:sldMkLst>
      </pc:sldChg>
      <pc:sldChg chg="modSp del">
        <pc:chgData name="Laurence Thomas" userId="S::laurence.thomas@uwtsd.ac.uk::c79bbd7f-f93a-4619-8652-1aa89ca46a20" providerId="AD" clId="Web-{AA2A6390-56DE-4852-AB74-62FA00A85779}" dt="2023-10-23T14:06:56.959" v="59"/>
        <pc:sldMkLst>
          <pc:docMk/>
          <pc:sldMk cId="1879670129" sldId="525"/>
        </pc:sldMkLst>
        <pc:graphicFrameChg chg="modGraphic">
          <ac:chgData name="Laurence Thomas" userId="S::laurence.thomas@uwtsd.ac.uk::c79bbd7f-f93a-4619-8652-1aa89ca46a20" providerId="AD" clId="Web-{AA2A6390-56DE-4852-AB74-62FA00A85779}" dt="2023-10-23T13:56:27.046" v="46" actId="20577"/>
          <ac:graphicFrameMkLst>
            <pc:docMk/>
            <pc:sldMk cId="1879670129" sldId="525"/>
            <ac:graphicFrameMk id="5" creationId="{5EEAAA16-4B27-C5AE-12EE-CF529DEDA1A7}"/>
          </ac:graphicFrameMkLst>
        </pc:graphicFrameChg>
      </pc:sldChg>
      <pc:sldChg chg="del">
        <pc:chgData name="Laurence Thomas" userId="S::laurence.thomas@uwtsd.ac.uk::c79bbd7f-f93a-4619-8652-1aa89ca46a20" providerId="AD" clId="Web-{AA2A6390-56DE-4852-AB74-62FA00A85779}" dt="2023-10-23T14:06:56.959" v="58"/>
        <pc:sldMkLst>
          <pc:docMk/>
          <pc:sldMk cId="3958691763" sldId="526"/>
        </pc:sldMkLst>
      </pc:sldChg>
      <pc:sldChg chg="del mod modShow">
        <pc:chgData name="Laurence Thomas" userId="S::laurence.thomas@uwtsd.ac.uk::c79bbd7f-f93a-4619-8652-1aa89ca46a20" providerId="AD" clId="Web-{AA2A6390-56DE-4852-AB74-62FA00A85779}" dt="2023-10-23T14:05:46.816" v="50"/>
        <pc:sldMkLst>
          <pc:docMk/>
          <pc:sldMk cId="10453806" sldId="527"/>
        </pc:sldMkLst>
      </pc:sldChg>
      <pc:sldChg chg="del mod modShow">
        <pc:chgData name="Laurence Thomas" userId="S::laurence.thomas@uwtsd.ac.uk::c79bbd7f-f93a-4619-8652-1aa89ca46a20" providerId="AD" clId="Web-{AA2A6390-56DE-4852-AB74-62FA00A85779}" dt="2023-10-23T14:05:46.816" v="51"/>
        <pc:sldMkLst>
          <pc:docMk/>
          <pc:sldMk cId="872669737" sldId="530"/>
        </pc:sldMkLst>
      </pc:sldChg>
      <pc:sldChg chg="del">
        <pc:chgData name="Laurence Thomas" userId="S::laurence.thomas@uwtsd.ac.uk::c79bbd7f-f93a-4619-8652-1aa89ca46a20" providerId="AD" clId="Web-{AA2A6390-56DE-4852-AB74-62FA00A85779}" dt="2023-10-23T14:09:54.513" v="64"/>
        <pc:sldMkLst>
          <pc:docMk/>
          <pc:sldMk cId="1866743317" sldId="536"/>
        </pc:sldMkLst>
      </pc:sldChg>
      <pc:sldChg chg="del mod modShow">
        <pc:chgData name="Laurence Thomas" userId="S::laurence.thomas@uwtsd.ac.uk::c79bbd7f-f93a-4619-8652-1aa89ca46a20" providerId="AD" clId="Web-{AA2A6390-56DE-4852-AB74-62FA00A85779}" dt="2023-10-23T14:05:46.816" v="52"/>
        <pc:sldMkLst>
          <pc:docMk/>
          <pc:sldMk cId="2168673959" sldId="537"/>
        </pc:sldMkLst>
      </pc:sldChg>
      <pc:sldChg chg="modSp">
        <pc:chgData name="Laurence Thomas" userId="S::laurence.thomas@uwtsd.ac.uk::c79bbd7f-f93a-4619-8652-1aa89ca46a20" providerId="AD" clId="Web-{AA2A6390-56DE-4852-AB74-62FA00A85779}" dt="2023-10-23T14:15:54.479" v="163" actId="20577"/>
        <pc:sldMkLst>
          <pc:docMk/>
          <pc:sldMk cId="3342160633" sldId="542"/>
        </pc:sldMkLst>
        <pc:spChg chg="mod">
          <ac:chgData name="Laurence Thomas" userId="S::laurence.thomas@uwtsd.ac.uk::c79bbd7f-f93a-4619-8652-1aa89ca46a20" providerId="AD" clId="Web-{AA2A6390-56DE-4852-AB74-62FA00A85779}" dt="2023-10-23T14:15:54.479" v="163" actId="20577"/>
          <ac:spMkLst>
            <pc:docMk/>
            <pc:sldMk cId="3342160633" sldId="542"/>
            <ac:spMk id="4" creationId="{E4ABB723-42F4-C776-836B-9429350C6B95}"/>
          </ac:spMkLst>
        </pc:spChg>
      </pc:sldChg>
      <pc:sldChg chg="del">
        <pc:chgData name="Laurence Thomas" userId="S::laurence.thomas@uwtsd.ac.uk::c79bbd7f-f93a-4619-8652-1aa89ca46a20" providerId="AD" clId="Web-{AA2A6390-56DE-4852-AB74-62FA00A85779}" dt="2023-10-23T14:05:46.816" v="53"/>
        <pc:sldMkLst>
          <pc:docMk/>
          <pc:sldMk cId="1714354421" sldId="552"/>
        </pc:sldMkLst>
      </pc:sldChg>
      <pc:sldChg chg="del modNotes">
        <pc:chgData name="Laurence Thomas" userId="S::laurence.thomas@uwtsd.ac.uk::c79bbd7f-f93a-4619-8652-1aa89ca46a20" providerId="AD" clId="Web-{AA2A6390-56DE-4852-AB74-62FA00A85779}" dt="2023-10-23T14:02:21.293" v="47"/>
        <pc:sldMkLst>
          <pc:docMk/>
          <pc:sldMk cId="576556565" sldId="554"/>
        </pc:sldMkLst>
      </pc:sldChg>
      <pc:sldChg chg="del">
        <pc:chgData name="Laurence Thomas" userId="S::laurence.thomas@uwtsd.ac.uk::c79bbd7f-f93a-4619-8652-1aa89ca46a20" providerId="AD" clId="Web-{AA2A6390-56DE-4852-AB74-62FA00A85779}" dt="2023-10-23T14:14:12.022" v="72"/>
        <pc:sldMkLst>
          <pc:docMk/>
          <pc:sldMk cId="3958761089" sldId="555"/>
        </pc:sldMkLst>
      </pc:sldChg>
      <pc:sldChg chg="del">
        <pc:chgData name="Laurence Thomas" userId="S::laurence.thomas@uwtsd.ac.uk::c79bbd7f-f93a-4619-8652-1aa89ca46a20" providerId="AD" clId="Web-{AA2A6390-56DE-4852-AB74-62FA00A85779}" dt="2023-10-23T14:14:12.022" v="71"/>
        <pc:sldMkLst>
          <pc:docMk/>
          <pc:sldMk cId="3707927119" sldId="556"/>
        </pc:sldMkLst>
      </pc:sldChg>
      <pc:sldChg chg="add del">
        <pc:chgData name="Laurence Thomas" userId="S::laurence.thomas@uwtsd.ac.uk::c79bbd7f-f93a-4619-8652-1aa89ca46a20" providerId="AD" clId="Web-{AA2A6390-56DE-4852-AB74-62FA00A85779}" dt="2023-10-23T14:03:08.404" v="48"/>
        <pc:sldMkLst>
          <pc:docMk/>
          <pc:sldMk cId="2135966440" sldId="557"/>
        </pc:sldMkLst>
      </pc:sldChg>
      <pc:sldChg chg="del">
        <pc:chgData name="Laurence Thomas" userId="S::laurence.thomas@uwtsd.ac.uk::c79bbd7f-f93a-4619-8652-1aa89ca46a20" providerId="AD" clId="Web-{AA2A6390-56DE-4852-AB74-62FA00A85779}" dt="2023-10-23T14:14:12.022" v="70"/>
        <pc:sldMkLst>
          <pc:docMk/>
          <pc:sldMk cId="1277487258" sldId="558"/>
        </pc:sldMkLst>
      </pc:sldChg>
      <pc:sldChg chg="del">
        <pc:chgData name="Laurence Thomas" userId="S::laurence.thomas@uwtsd.ac.uk::c79bbd7f-f93a-4619-8652-1aa89ca46a20" providerId="AD" clId="Web-{AA2A6390-56DE-4852-AB74-62FA00A85779}" dt="2023-10-23T14:14:12.006" v="69"/>
        <pc:sldMkLst>
          <pc:docMk/>
          <pc:sldMk cId="1186549501" sldId="559"/>
        </pc:sldMkLst>
      </pc:sldChg>
      <pc:sldChg chg="del">
        <pc:chgData name="Laurence Thomas" userId="S::laurence.thomas@uwtsd.ac.uk::c79bbd7f-f93a-4619-8652-1aa89ca46a20" providerId="AD" clId="Web-{AA2A6390-56DE-4852-AB74-62FA00A85779}" dt="2023-10-23T14:14:12.006" v="68"/>
        <pc:sldMkLst>
          <pc:docMk/>
          <pc:sldMk cId="2672683231" sldId="560"/>
        </pc:sldMkLst>
      </pc:sldChg>
      <pc:sldChg chg="del">
        <pc:chgData name="Laurence Thomas" userId="S::laurence.thomas@uwtsd.ac.uk::c79bbd7f-f93a-4619-8652-1aa89ca46a20" providerId="AD" clId="Web-{AA2A6390-56DE-4852-AB74-62FA00A85779}" dt="2023-10-23T14:14:12.006" v="67"/>
        <pc:sldMkLst>
          <pc:docMk/>
          <pc:sldMk cId="659538595" sldId="561"/>
        </pc:sldMkLst>
      </pc:sldChg>
      <pc:sldChg chg="del">
        <pc:chgData name="Laurence Thomas" userId="S::laurence.thomas@uwtsd.ac.uk::c79bbd7f-f93a-4619-8652-1aa89ca46a20" providerId="AD" clId="Web-{AA2A6390-56DE-4852-AB74-62FA00A85779}" dt="2023-10-23T14:14:12.006" v="66"/>
        <pc:sldMkLst>
          <pc:docMk/>
          <pc:sldMk cId="2037178868" sldId="562"/>
        </pc:sldMkLst>
      </pc:sldChg>
      <pc:sldChg chg="modSp">
        <pc:chgData name="Laurence Thomas" userId="S::laurence.thomas@uwtsd.ac.uk::c79bbd7f-f93a-4619-8652-1aa89ca46a20" providerId="AD" clId="Web-{AA2A6390-56DE-4852-AB74-62FA00A85779}" dt="2023-10-23T14:23:54.422" v="435" actId="20577"/>
        <pc:sldMkLst>
          <pc:docMk/>
          <pc:sldMk cId="635435091" sldId="563"/>
        </pc:sldMkLst>
        <pc:spChg chg="mod">
          <ac:chgData name="Laurence Thomas" userId="S::laurence.thomas@uwtsd.ac.uk::c79bbd7f-f93a-4619-8652-1aa89ca46a20" providerId="AD" clId="Web-{AA2A6390-56DE-4852-AB74-62FA00A85779}" dt="2023-10-23T14:23:54.422" v="435" actId="20577"/>
          <ac:spMkLst>
            <pc:docMk/>
            <pc:sldMk cId="635435091" sldId="563"/>
            <ac:spMk id="2" creationId="{65D99740-FD02-2E4D-FA50-8AC039B6FAF0}"/>
          </ac:spMkLst>
        </pc:spChg>
      </pc:sldChg>
      <pc:sldChg chg="del">
        <pc:chgData name="Laurence Thomas" userId="S::laurence.thomas@uwtsd.ac.uk::c79bbd7f-f93a-4619-8652-1aa89ca46a20" providerId="AD" clId="Web-{AA2A6390-56DE-4852-AB74-62FA00A85779}" dt="2023-10-23T14:09:24.309" v="62"/>
        <pc:sldMkLst>
          <pc:docMk/>
          <pc:sldMk cId="3105748229" sldId="564"/>
        </pc:sldMkLst>
      </pc:sldChg>
      <pc:sldChg chg="del">
        <pc:chgData name="Laurence Thomas" userId="S::laurence.thomas@uwtsd.ac.uk::c79bbd7f-f93a-4619-8652-1aa89ca46a20" providerId="AD" clId="Web-{AA2A6390-56DE-4852-AB74-62FA00A85779}" dt="2023-10-23T14:09:25.199" v="63"/>
        <pc:sldMkLst>
          <pc:docMk/>
          <pc:sldMk cId="2553592339" sldId="565"/>
        </pc:sldMkLst>
      </pc:sldChg>
      <pc:sldChg chg="modNotes">
        <pc:chgData name="Laurence Thomas" userId="S::laurence.thomas@uwtsd.ac.uk::c79bbd7f-f93a-4619-8652-1aa89ca46a20" providerId="AD" clId="Web-{AA2A6390-56DE-4852-AB74-62FA00A85779}" dt="2023-10-23T14:16:43.168" v="168"/>
        <pc:sldMkLst>
          <pc:docMk/>
          <pc:sldMk cId="3580531858" sldId="566"/>
        </pc:sldMkLst>
      </pc:sldChg>
      <pc:sldChg chg="modNotes">
        <pc:chgData name="Laurence Thomas" userId="S::laurence.thomas@uwtsd.ac.uk::c79bbd7f-f93a-4619-8652-1aa89ca46a20" providerId="AD" clId="Web-{AA2A6390-56DE-4852-AB74-62FA00A85779}" dt="2023-10-23T14:24:21.548" v="437"/>
        <pc:sldMkLst>
          <pc:docMk/>
          <pc:sldMk cId="2804403719" sldId="567"/>
        </pc:sldMkLst>
      </pc:sldChg>
      <pc:sldChg chg="add">
        <pc:chgData name="Laurence Thomas" userId="S::laurence.thomas@uwtsd.ac.uk::c79bbd7f-f93a-4619-8652-1aa89ca46a20" providerId="AD" clId="Web-{AA2A6390-56DE-4852-AB74-62FA00A85779}" dt="2023-10-23T14:05:50.707" v="54"/>
        <pc:sldMkLst>
          <pc:docMk/>
          <pc:sldMk cId="2234404543" sldId="570"/>
        </pc:sldMkLst>
      </pc:sldChg>
      <pc:sldChg chg="add">
        <pc:chgData name="Laurence Thomas" userId="S::laurence.thomas@uwtsd.ac.uk::c79bbd7f-f93a-4619-8652-1aa89ca46a20" providerId="AD" clId="Web-{AA2A6390-56DE-4852-AB74-62FA00A85779}" dt="2023-10-23T14:05:50.879" v="55"/>
        <pc:sldMkLst>
          <pc:docMk/>
          <pc:sldMk cId="3820611747" sldId="571"/>
        </pc:sldMkLst>
      </pc:sldChg>
      <pc:sldChg chg="add">
        <pc:chgData name="Laurence Thomas" userId="S::laurence.thomas@uwtsd.ac.uk::c79bbd7f-f93a-4619-8652-1aa89ca46a20" providerId="AD" clId="Web-{AA2A6390-56DE-4852-AB74-62FA00A85779}" dt="2023-10-23T14:05:51.051" v="56"/>
        <pc:sldMkLst>
          <pc:docMk/>
          <pc:sldMk cId="2792675210" sldId="572"/>
        </pc:sldMkLst>
      </pc:sldChg>
      <pc:sldChg chg="add">
        <pc:chgData name="Laurence Thomas" userId="S::laurence.thomas@uwtsd.ac.uk::c79bbd7f-f93a-4619-8652-1aa89ca46a20" providerId="AD" clId="Web-{AA2A6390-56DE-4852-AB74-62FA00A85779}" dt="2023-10-23T14:05:51.285" v="57"/>
        <pc:sldMkLst>
          <pc:docMk/>
          <pc:sldMk cId="322682312" sldId="573"/>
        </pc:sldMkLst>
      </pc:sldChg>
      <pc:sldChg chg="add">
        <pc:chgData name="Laurence Thomas" userId="S::laurence.thomas@uwtsd.ac.uk::c79bbd7f-f93a-4619-8652-1aa89ca46a20" providerId="AD" clId="Web-{AA2A6390-56DE-4852-AB74-62FA00A85779}" dt="2023-10-23T14:07:00.819" v="60"/>
        <pc:sldMkLst>
          <pc:docMk/>
          <pc:sldMk cId="57443511" sldId="574"/>
        </pc:sldMkLst>
      </pc:sldChg>
      <pc:sldChg chg="add modNotes">
        <pc:chgData name="Laurence Thomas" userId="S::laurence.thomas@uwtsd.ac.uk::c79bbd7f-f93a-4619-8652-1aa89ca46a20" providerId="AD" clId="Web-{AA2A6390-56DE-4852-AB74-62FA00A85779}" dt="2023-10-23T14:22:47.466" v="406"/>
        <pc:sldMkLst>
          <pc:docMk/>
          <pc:sldMk cId="2637704766" sldId="575"/>
        </pc:sldMkLst>
      </pc:sldChg>
      <pc:sldChg chg="add del">
        <pc:chgData name="Laurence Thomas" userId="S::laurence.thomas@uwtsd.ac.uk::c79bbd7f-f93a-4619-8652-1aa89ca46a20" providerId="AD" clId="Web-{AA2A6390-56DE-4852-AB74-62FA00A85779}" dt="2023-10-23T14:21:18.260" v="381"/>
        <pc:sldMkLst>
          <pc:docMk/>
          <pc:sldMk cId="961990622" sldId="576"/>
        </pc:sldMkLst>
      </pc:sldChg>
      <pc:sldChg chg="add del">
        <pc:chgData name="Laurence Thomas" userId="S::laurence.thomas@uwtsd.ac.uk::c79bbd7f-f93a-4619-8652-1aa89ca46a20" providerId="AD" clId="Web-{AA2A6390-56DE-4852-AB74-62FA00A85779}" dt="2023-10-23T14:21:16.698" v="380"/>
        <pc:sldMkLst>
          <pc:docMk/>
          <pc:sldMk cId="1534950784" sldId="577"/>
        </pc:sldMkLst>
      </pc:sldChg>
      <pc:sldChg chg="add del">
        <pc:chgData name="Laurence Thomas" userId="S::laurence.thomas@uwtsd.ac.uk::c79bbd7f-f93a-4619-8652-1aa89ca46a20" providerId="AD" clId="Web-{AA2A6390-56DE-4852-AB74-62FA00A85779}" dt="2023-10-23T14:19:51.347" v="305"/>
        <pc:sldMkLst>
          <pc:docMk/>
          <pc:sldMk cId="550664230" sldId="578"/>
        </pc:sldMkLst>
      </pc:sldChg>
      <pc:sldChg chg="add del modNotes">
        <pc:chgData name="Laurence Thomas" userId="S::laurence.thomas@uwtsd.ac.uk::c79bbd7f-f93a-4619-8652-1aa89ca46a20" providerId="AD" clId="Web-{AA2A6390-56DE-4852-AB74-62FA00A85779}" dt="2023-10-23T14:18:53.626" v="177"/>
        <pc:sldMkLst>
          <pc:docMk/>
          <pc:sldMk cId="2766686582" sldId="579"/>
        </pc:sldMkLst>
      </pc:sldChg>
      <pc:sldChg chg="add del modNotes">
        <pc:chgData name="Laurence Thomas" userId="S::laurence.thomas@uwtsd.ac.uk::c79bbd7f-f93a-4619-8652-1aa89ca46a20" providerId="AD" clId="Web-{AA2A6390-56DE-4852-AB74-62FA00A85779}" dt="2023-10-23T14:18:27" v="175"/>
        <pc:sldMkLst>
          <pc:docMk/>
          <pc:sldMk cId="3978246227" sldId="580"/>
        </pc:sldMkLst>
      </pc:sldChg>
      <pc:sldChg chg="add">
        <pc:chgData name="Laurence Thomas" userId="S::laurence.thomas@uwtsd.ac.uk::c79bbd7f-f93a-4619-8652-1aa89ca46a20" providerId="AD" clId="Web-{AA2A6390-56DE-4852-AB74-62FA00A85779}" dt="2023-10-23T14:17:45.108" v="171"/>
        <pc:sldMkLst>
          <pc:docMk/>
          <pc:sldMk cId="394964336" sldId="581"/>
        </pc:sldMkLst>
      </pc:sldChg>
      <pc:sldChg chg="add del">
        <pc:chgData name="Laurence Thomas" userId="S::laurence.thomas@uwtsd.ac.uk::c79bbd7f-f93a-4619-8652-1aa89ca46a20" providerId="AD" clId="Web-{AA2A6390-56DE-4852-AB74-62FA00A85779}" dt="2023-10-23T14:17:40.545" v="169"/>
        <pc:sldMkLst>
          <pc:docMk/>
          <pc:sldMk cId="3740831970" sldId="581"/>
        </pc:sldMkLst>
      </pc:sldChg>
      <pc:sldChg chg="add">
        <pc:chgData name="Laurence Thomas" userId="S::laurence.thomas@uwtsd.ac.uk::c79bbd7f-f93a-4619-8652-1aa89ca46a20" providerId="AD" clId="Web-{AA2A6390-56DE-4852-AB74-62FA00A85779}" dt="2023-10-23T14:17:45.342" v="172"/>
        <pc:sldMkLst>
          <pc:docMk/>
          <pc:sldMk cId="814330541" sldId="582"/>
        </pc:sldMkLst>
      </pc:sldChg>
      <pc:sldChg chg="add del">
        <pc:chgData name="Laurence Thomas" userId="S::laurence.thomas@uwtsd.ac.uk::c79bbd7f-f93a-4619-8652-1aa89ca46a20" providerId="AD" clId="Web-{AA2A6390-56DE-4852-AB74-62FA00A85779}" dt="2023-10-23T14:17:40.545" v="170"/>
        <pc:sldMkLst>
          <pc:docMk/>
          <pc:sldMk cId="1021606546" sldId="582"/>
        </pc:sldMkLst>
      </pc:sldChg>
      <pc:sldChg chg="add">
        <pc:chgData name="Laurence Thomas" userId="S::laurence.thomas@uwtsd.ac.uk::c79bbd7f-f93a-4619-8652-1aa89ca46a20" providerId="AD" clId="Web-{AA2A6390-56DE-4852-AB74-62FA00A85779}" dt="2023-10-23T14:18:31.891" v="176"/>
        <pc:sldMkLst>
          <pc:docMk/>
          <pc:sldMk cId="3865144333" sldId="583"/>
        </pc:sldMkLst>
      </pc:sldChg>
      <pc:sldChg chg="modSp add modNotes">
        <pc:chgData name="Laurence Thomas" userId="S::laurence.thomas@uwtsd.ac.uk::c79bbd7f-f93a-4619-8652-1aa89ca46a20" providerId="AD" clId="Web-{AA2A6390-56DE-4852-AB74-62FA00A85779}" dt="2023-10-23T14:23:33.812" v="414" actId="20577"/>
        <pc:sldMkLst>
          <pc:docMk/>
          <pc:sldMk cId="1007800214" sldId="584"/>
        </pc:sldMkLst>
        <pc:spChg chg="mod">
          <ac:chgData name="Laurence Thomas" userId="S::laurence.thomas@uwtsd.ac.uk::c79bbd7f-f93a-4619-8652-1aa89ca46a20" providerId="AD" clId="Web-{AA2A6390-56DE-4852-AB74-62FA00A85779}" dt="2023-10-23T14:23:33.812" v="414" actId="20577"/>
          <ac:spMkLst>
            <pc:docMk/>
            <pc:sldMk cId="1007800214" sldId="584"/>
            <ac:spMk id="14" creationId="{0B241DA9-1273-E773-33BC-65EF76B827C1}"/>
          </ac:spMkLst>
        </pc:spChg>
      </pc:sldChg>
      <pc:sldChg chg="add del modNotes">
        <pc:chgData name="Laurence Thomas" userId="S::laurence.thomas@uwtsd.ac.uk::c79bbd7f-f93a-4619-8652-1aa89ca46a20" providerId="AD" clId="Web-{AA2A6390-56DE-4852-AB74-62FA00A85779}" dt="2023-10-23T14:21:00.959" v="379"/>
        <pc:sldMkLst>
          <pc:docMk/>
          <pc:sldMk cId="3666650658" sldId="585"/>
        </pc:sldMkLst>
      </pc:sldChg>
    </pc:docChg>
  </pc:docChgLst>
  <pc:docChgLst>
    <pc:chgData name="David Stacey" userId="S::david.stacey@uwtsd.ac.uk::6e25bcea-c703-499a-b54e-663d1eeaca2d" providerId="AD" clId="Web-{8DEBB11C-2D50-31FA-0C70-79BCEFD6A866}"/>
    <pc:docChg chg="addSld delSld modSld sldOrd">
      <pc:chgData name="David Stacey" userId="S::david.stacey@uwtsd.ac.uk::6e25bcea-c703-499a-b54e-663d1eeaca2d" providerId="AD" clId="Web-{8DEBB11C-2D50-31FA-0C70-79BCEFD6A866}" dt="2023-10-23T14:52:26.100" v="496"/>
      <pc:docMkLst>
        <pc:docMk/>
      </pc:docMkLst>
      <pc:sldChg chg="del">
        <pc:chgData name="David Stacey" userId="S::david.stacey@uwtsd.ac.uk::6e25bcea-c703-499a-b54e-663d1eeaca2d" providerId="AD" clId="Web-{8DEBB11C-2D50-31FA-0C70-79BCEFD6A866}" dt="2023-10-23T14:21:47.795" v="495"/>
        <pc:sldMkLst>
          <pc:docMk/>
          <pc:sldMk cId="3053837800" sldId="256"/>
        </pc:sldMkLst>
      </pc:sldChg>
      <pc:sldChg chg="modNotes">
        <pc:chgData name="David Stacey" userId="S::david.stacey@uwtsd.ac.uk::6e25bcea-c703-499a-b54e-663d1eeaca2d" providerId="AD" clId="Web-{8DEBB11C-2D50-31FA-0C70-79BCEFD6A866}" dt="2023-10-23T14:13:45.015" v="95"/>
        <pc:sldMkLst>
          <pc:docMk/>
          <pc:sldMk cId="897556659" sldId="259"/>
        </pc:sldMkLst>
      </pc:sldChg>
      <pc:sldChg chg="ord">
        <pc:chgData name="David Stacey" userId="S::david.stacey@uwtsd.ac.uk::6e25bcea-c703-499a-b54e-663d1eeaca2d" providerId="AD" clId="Web-{8DEBB11C-2D50-31FA-0C70-79BCEFD6A866}" dt="2023-10-23T14:04:22.154" v="1"/>
        <pc:sldMkLst>
          <pc:docMk/>
          <pc:sldMk cId="2832318588" sldId="528"/>
        </pc:sldMkLst>
      </pc:sldChg>
      <pc:sldChg chg="modSp">
        <pc:chgData name="David Stacey" userId="S::david.stacey@uwtsd.ac.uk::6e25bcea-c703-499a-b54e-663d1eeaca2d" providerId="AD" clId="Web-{8DEBB11C-2D50-31FA-0C70-79BCEFD6A866}" dt="2023-10-23T14:12:48.404" v="78" actId="20577"/>
        <pc:sldMkLst>
          <pc:docMk/>
          <pc:sldMk cId="3996286440" sldId="538"/>
        </pc:sldMkLst>
        <pc:spChg chg="mod">
          <ac:chgData name="David Stacey" userId="S::david.stacey@uwtsd.ac.uk::6e25bcea-c703-499a-b54e-663d1eeaca2d" providerId="AD" clId="Web-{8DEBB11C-2D50-31FA-0C70-79BCEFD6A866}" dt="2023-10-23T14:12:48.404" v="78" actId="20577"/>
          <ac:spMkLst>
            <pc:docMk/>
            <pc:sldMk cId="3996286440" sldId="538"/>
            <ac:spMk id="4" creationId="{7C7FDB7B-AA86-0EA0-6F68-AFB26C427A20}"/>
          </ac:spMkLst>
        </pc:spChg>
      </pc:sldChg>
      <pc:sldChg chg="del">
        <pc:chgData name="David Stacey" userId="S::david.stacey@uwtsd.ac.uk::6e25bcea-c703-499a-b54e-663d1eeaca2d" providerId="AD" clId="Web-{8DEBB11C-2D50-31FA-0C70-79BCEFD6A866}" dt="2023-10-23T14:11:04.604" v="7"/>
        <pc:sldMkLst>
          <pc:docMk/>
          <pc:sldMk cId="2783640778" sldId="541"/>
        </pc:sldMkLst>
      </pc:sldChg>
      <pc:sldChg chg="del">
        <pc:chgData name="David Stacey" userId="S::david.stacey@uwtsd.ac.uk::6e25bcea-c703-499a-b54e-663d1eeaca2d" providerId="AD" clId="Web-{8DEBB11C-2D50-31FA-0C70-79BCEFD6A866}" dt="2023-10-23T14:11:04.604" v="8"/>
        <pc:sldMkLst>
          <pc:docMk/>
          <pc:sldMk cId="1664721529" sldId="544"/>
        </pc:sldMkLst>
      </pc:sldChg>
      <pc:sldChg chg="del">
        <pc:chgData name="David Stacey" userId="S::david.stacey@uwtsd.ac.uk::6e25bcea-c703-499a-b54e-663d1eeaca2d" providerId="AD" clId="Web-{8DEBB11C-2D50-31FA-0C70-79BCEFD6A866}" dt="2023-10-23T14:11:04.604" v="9"/>
        <pc:sldMkLst>
          <pc:docMk/>
          <pc:sldMk cId="443610387" sldId="546"/>
        </pc:sldMkLst>
      </pc:sldChg>
      <pc:sldChg chg="del mod modShow">
        <pc:chgData name="David Stacey" userId="S::david.stacey@uwtsd.ac.uk::6e25bcea-c703-499a-b54e-663d1eeaca2d" providerId="AD" clId="Web-{8DEBB11C-2D50-31FA-0C70-79BCEFD6A866}" dt="2023-10-23T14:07:19.878" v="4"/>
        <pc:sldMkLst>
          <pc:docMk/>
          <pc:sldMk cId="2695570416" sldId="547"/>
        </pc:sldMkLst>
      </pc:sldChg>
      <pc:sldChg chg="del mod modShow">
        <pc:chgData name="David Stacey" userId="S::david.stacey@uwtsd.ac.uk::6e25bcea-c703-499a-b54e-663d1eeaca2d" providerId="AD" clId="Web-{8DEBB11C-2D50-31FA-0C70-79BCEFD6A866}" dt="2023-10-23T14:07:20.878" v="5"/>
        <pc:sldMkLst>
          <pc:docMk/>
          <pc:sldMk cId="2362447733" sldId="548"/>
        </pc:sldMkLst>
      </pc:sldChg>
      <pc:sldChg chg="del">
        <pc:chgData name="David Stacey" userId="S::david.stacey@uwtsd.ac.uk::6e25bcea-c703-499a-b54e-663d1eeaca2d" providerId="AD" clId="Web-{8DEBB11C-2D50-31FA-0C70-79BCEFD6A866}" dt="2023-10-23T14:11:04.604" v="10"/>
        <pc:sldMkLst>
          <pc:docMk/>
          <pc:sldMk cId="862382566" sldId="550"/>
        </pc:sldMkLst>
      </pc:sldChg>
      <pc:sldChg chg="del">
        <pc:chgData name="David Stacey" userId="S::david.stacey@uwtsd.ac.uk::6e25bcea-c703-499a-b54e-663d1eeaca2d" providerId="AD" clId="Web-{8DEBB11C-2D50-31FA-0C70-79BCEFD6A866}" dt="2023-10-23T14:11:04.588" v="6"/>
        <pc:sldMkLst>
          <pc:docMk/>
          <pc:sldMk cId="931408061" sldId="551"/>
        </pc:sldMkLst>
      </pc:sldChg>
      <pc:sldChg chg="ord">
        <pc:chgData name="David Stacey" userId="S::david.stacey@uwtsd.ac.uk::6e25bcea-c703-499a-b54e-663d1eeaca2d" providerId="AD" clId="Web-{8DEBB11C-2D50-31FA-0C70-79BCEFD6A866}" dt="2023-10-23T14:03:28.637" v="0"/>
        <pc:sldMkLst>
          <pc:docMk/>
          <pc:sldMk cId="1291153521" sldId="553"/>
        </pc:sldMkLst>
      </pc:sldChg>
      <pc:sldChg chg="modNotes">
        <pc:chgData name="David Stacey" userId="S::david.stacey@uwtsd.ac.uk::6e25bcea-c703-499a-b54e-663d1eeaca2d" providerId="AD" clId="Web-{8DEBB11C-2D50-31FA-0C70-79BCEFD6A866}" dt="2023-10-23T14:18:02.257" v="242"/>
        <pc:sldMkLst>
          <pc:docMk/>
          <pc:sldMk cId="3580531858" sldId="566"/>
        </pc:sldMkLst>
      </pc:sldChg>
      <pc:sldChg chg="modSp ord">
        <pc:chgData name="David Stacey" userId="S::david.stacey@uwtsd.ac.uk::6e25bcea-c703-499a-b54e-663d1eeaca2d" providerId="AD" clId="Web-{8DEBB11C-2D50-31FA-0C70-79BCEFD6A866}" dt="2023-10-23T14:12:02.012" v="34" actId="20577"/>
        <pc:sldMkLst>
          <pc:docMk/>
          <pc:sldMk cId="1816319286" sldId="569"/>
        </pc:sldMkLst>
        <pc:spChg chg="mod">
          <ac:chgData name="David Stacey" userId="S::david.stacey@uwtsd.ac.uk::6e25bcea-c703-499a-b54e-663d1eeaca2d" providerId="AD" clId="Web-{8DEBB11C-2D50-31FA-0C70-79BCEFD6A866}" dt="2023-10-23T14:11:42.402" v="27" actId="20577"/>
          <ac:spMkLst>
            <pc:docMk/>
            <pc:sldMk cId="1816319286" sldId="569"/>
            <ac:spMk id="2" creationId="{BD754FA5-2DEB-49E1-1FB5-633B9D062E52}"/>
          </ac:spMkLst>
        </pc:spChg>
        <pc:spChg chg="mod">
          <ac:chgData name="David Stacey" userId="S::david.stacey@uwtsd.ac.uk::6e25bcea-c703-499a-b54e-663d1eeaca2d" providerId="AD" clId="Web-{8DEBB11C-2D50-31FA-0C70-79BCEFD6A866}" dt="2023-10-23T14:12:02.012" v="34" actId="20577"/>
          <ac:spMkLst>
            <pc:docMk/>
            <pc:sldMk cId="1816319286" sldId="569"/>
            <ac:spMk id="3" creationId="{20B9F5AF-01C3-F93E-4766-CF5659815EFF}"/>
          </ac:spMkLst>
        </pc:spChg>
      </pc:sldChg>
      <pc:sldChg chg="modNotes">
        <pc:chgData name="David Stacey" userId="S::david.stacey@uwtsd.ac.uk::6e25bcea-c703-499a-b54e-663d1eeaca2d" providerId="AD" clId="Web-{8DEBB11C-2D50-31FA-0C70-79BCEFD6A866}" dt="2023-10-23T14:20:40.606" v="494"/>
        <pc:sldMkLst>
          <pc:docMk/>
          <pc:sldMk cId="1007800214" sldId="584"/>
        </pc:sldMkLst>
      </pc:sldChg>
      <pc:sldChg chg="add replId">
        <pc:chgData name="David Stacey" userId="S::david.stacey@uwtsd.ac.uk::6e25bcea-c703-499a-b54e-663d1eeaca2d" providerId="AD" clId="Web-{8DEBB11C-2D50-31FA-0C70-79BCEFD6A866}" dt="2023-10-23T14:52:26.100" v="496"/>
        <pc:sldMkLst>
          <pc:docMk/>
          <pc:sldMk cId="1857667439" sldId="585"/>
        </pc:sldMkLst>
      </pc:sldChg>
    </pc:docChg>
  </pc:docChgLst>
  <pc:docChgLst>
    <pc:chgData name="Diane B. Thomas" userId="S::d.b.thomas@uwtsd.ac.uk::66b41853-b18c-4bbb-817e-013f34445414" providerId="AD" clId="Web-{E77ECA53-CCF4-4244-BF2E-3E020144609C}"/>
    <pc:docChg chg="modSld">
      <pc:chgData name="Diane B. Thomas" userId="S::d.b.thomas@uwtsd.ac.uk::66b41853-b18c-4bbb-817e-013f34445414" providerId="AD" clId="Web-{E77ECA53-CCF4-4244-BF2E-3E020144609C}" dt="2023-10-23T13:05:01.395" v="3"/>
      <pc:docMkLst>
        <pc:docMk/>
      </pc:docMkLst>
      <pc:sldChg chg="mod modShow">
        <pc:chgData name="Diane B. Thomas" userId="S::d.b.thomas@uwtsd.ac.uk::66b41853-b18c-4bbb-817e-013f34445414" providerId="AD" clId="Web-{E77ECA53-CCF4-4244-BF2E-3E020144609C}" dt="2023-10-23T13:01:53.373" v="1"/>
        <pc:sldMkLst>
          <pc:docMk/>
          <pc:sldMk cId="10453806" sldId="527"/>
        </pc:sldMkLst>
      </pc:sldChg>
      <pc:sldChg chg="mod modShow">
        <pc:chgData name="Diane B. Thomas" userId="S::d.b.thomas@uwtsd.ac.uk::66b41853-b18c-4bbb-817e-013f34445414" providerId="AD" clId="Web-{E77ECA53-CCF4-4244-BF2E-3E020144609C}" dt="2023-10-23T13:01:22.184" v="0"/>
        <pc:sldMkLst>
          <pc:docMk/>
          <pc:sldMk cId="2168673959" sldId="537"/>
        </pc:sldMkLst>
      </pc:sldChg>
      <pc:sldChg chg="mod modShow">
        <pc:chgData name="Diane B. Thomas" userId="S::d.b.thomas@uwtsd.ac.uk::66b41853-b18c-4bbb-817e-013f34445414" providerId="AD" clId="Web-{E77ECA53-CCF4-4244-BF2E-3E020144609C}" dt="2023-10-23T13:04:56.833" v="2"/>
        <pc:sldMkLst>
          <pc:docMk/>
          <pc:sldMk cId="2783640778" sldId="541"/>
        </pc:sldMkLst>
      </pc:sldChg>
      <pc:sldChg chg="mod modShow">
        <pc:chgData name="Diane B. Thomas" userId="S::d.b.thomas@uwtsd.ac.uk::66b41853-b18c-4bbb-817e-013f34445414" providerId="AD" clId="Web-{E77ECA53-CCF4-4244-BF2E-3E020144609C}" dt="2023-10-23T13:05:01.395" v="3"/>
        <pc:sldMkLst>
          <pc:docMk/>
          <pc:sldMk cId="1664721529" sldId="544"/>
        </pc:sldMkLst>
      </pc:sldChg>
    </pc:docChg>
  </pc:docChgLst>
  <pc:docChgLst>
    <pc:chgData name="Ian Jones" userId="S::ian.jones@uwtsd.ac.uk::eff70159-7574-40fc-9de9-39818c90e73f" providerId="AD" clId="Web-{0206727F-2F52-9FB8-7AC6-A27CCBB53D5C}"/>
    <pc:docChg chg="modSld">
      <pc:chgData name="Ian Jones" userId="S::ian.jones@uwtsd.ac.uk::eff70159-7574-40fc-9de9-39818c90e73f" providerId="AD" clId="Web-{0206727F-2F52-9FB8-7AC6-A27CCBB53D5C}" dt="2023-10-23T13:40:41.992" v="4"/>
      <pc:docMkLst>
        <pc:docMk/>
      </pc:docMkLst>
      <pc:sldChg chg="modNotes">
        <pc:chgData name="Ian Jones" userId="S::ian.jones@uwtsd.ac.uk::eff70159-7574-40fc-9de9-39818c90e73f" providerId="AD" clId="Web-{0206727F-2F52-9FB8-7AC6-A27CCBB53D5C}" dt="2023-10-23T13:40:41.992" v="4"/>
        <pc:sldMkLst>
          <pc:docMk/>
          <pc:sldMk cId="1291153521" sldId="553"/>
        </pc:sldMkLst>
      </pc:sldChg>
    </pc:docChg>
  </pc:docChgLst>
  <pc:docChgLst>
    <pc:chgData name="Laurence Thomas" userId="S::laurence.thomas@uwtsd.ac.uk::c79bbd7f-f93a-4619-8652-1aa89ca46a20" providerId="AD" clId="Web-{61FD05A6-12FD-241F-F447-6896A9C987F4}"/>
    <pc:docChg chg="delSld modSld sldOrd">
      <pc:chgData name="Laurence Thomas" userId="S::laurence.thomas@uwtsd.ac.uk::c79bbd7f-f93a-4619-8652-1aa89ca46a20" providerId="AD" clId="Web-{61FD05A6-12FD-241F-F447-6896A9C987F4}" dt="2023-10-23T15:25:26.172" v="4"/>
      <pc:docMkLst>
        <pc:docMk/>
      </pc:docMkLst>
      <pc:sldChg chg="del">
        <pc:chgData name="Laurence Thomas" userId="S::laurence.thomas@uwtsd.ac.uk::c79bbd7f-f93a-4619-8652-1aa89ca46a20" providerId="AD" clId="Web-{61FD05A6-12FD-241F-F447-6896A9C987F4}" dt="2023-10-23T15:25:23.437" v="3"/>
        <pc:sldMkLst>
          <pc:docMk/>
          <pc:sldMk cId="2234404543" sldId="570"/>
        </pc:sldMkLst>
      </pc:sldChg>
      <pc:sldChg chg="modSp ord">
        <pc:chgData name="Laurence Thomas" userId="S::laurence.thomas@uwtsd.ac.uk::c79bbd7f-f93a-4619-8652-1aa89ca46a20" providerId="AD" clId="Web-{61FD05A6-12FD-241F-F447-6896A9C987F4}" dt="2023-10-23T15:25:26.172" v="4"/>
        <pc:sldMkLst>
          <pc:docMk/>
          <pc:sldMk cId="1857667439" sldId="585"/>
        </pc:sldMkLst>
        <pc:spChg chg="mod">
          <ac:chgData name="Laurence Thomas" userId="S::laurence.thomas@uwtsd.ac.uk::c79bbd7f-f93a-4619-8652-1aa89ca46a20" providerId="AD" clId="Web-{61FD05A6-12FD-241F-F447-6896A9C987F4}" dt="2023-10-23T15:25:14.328" v="2" actId="20577"/>
          <ac:spMkLst>
            <pc:docMk/>
            <pc:sldMk cId="1857667439" sldId="585"/>
            <ac:spMk id="3" creationId="{9ECE337A-3AAC-08C2-4B18-81A3A3E1722B}"/>
          </ac:spMkLst>
        </pc:spChg>
      </pc:sldChg>
    </pc:docChg>
  </pc:docChgLst>
  <pc:docChgLst>
    <pc:chgData name="Ian Jones" userId="S::ian.jones@uwtsd.ac.uk::eff70159-7574-40fc-9de9-39818c90e73f" providerId="AD" clId="Web-{6CFCA8EC-E2AC-0BD2-0A43-C0E18FD24C37}"/>
    <pc:docChg chg="addSld modSld sldOrd">
      <pc:chgData name="Ian Jones" userId="S::ian.jones@uwtsd.ac.uk::eff70159-7574-40fc-9de9-39818c90e73f" providerId="AD" clId="Web-{6CFCA8EC-E2AC-0BD2-0A43-C0E18FD24C37}" dt="2023-10-22T21:39:55.040" v="669" actId="20577"/>
      <pc:docMkLst>
        <pc:docMk/>
      </pc:docMkLst>
      <pc:sldChg chg="modNotes">
        <pc:chgData name="Ian Jones" userId="S::ian.jones@uwtsd.ac.uk::eff70159-7574-40fc-9de9-39818c90e73f" providerId="AD" clId="Web-{6CFCA8EC-E2AC-0BD2-0A43-C0E18FD24C37}" dt="2023-10-22T21:31:49.634" v="468"/>
        <pc:sldMkLst>
          <pc:docMk/>
          <pc:sldMk cId="1639287206" sldId="257"/>
        </pc:sldMkLst>
      </pc:sldChg>
      <pc:sldChg chg="modSp">
        <pc:chgData name="Ian Jones" userId="S::ian.jones@uwtsd.ac.uk::eff70159-7574-40fc-9de9-39818c90e73f" providerId="AD" clId="Web-{6CFCA8EC-E2AC-0BD2-0A43-C0E18FD24C37}" dt="2023-10-22T21:25:28.345" v="440" actId="20577"/>
        <pc:sldMkLst>
          <pc:docMk/>
          <pc:sldMk cId="897556659" sldId="259"/>
        </pc:sldMkLst>
        <pc:spChg chg="mod">
          <ac:chgData name="Ian Jones" userId="S::ian.jones@uwtsd.ac.uk::eff70159-7574-40fc-9de9-39818c90e73f" providerId="AD" clId="Web-{6CFCA8EC-E2AC-0BD2-0A43-C0E18FD24C37}" dt="2023-10-22T21:25:28.345" v="440" actId="20577"/>
          <ac:spMkLst>
            <pc:docMk/>
            <pc:sldMk cId="897556659" sldId="259"/>
            <ac:spMk id="2" creationId="{FE244A7E-8A22-D3CC-0235-6AC60139C65D}"/>
          </ac:spMkLst>
        </pc:spChg>
      </pc:sldChg>
      <pc:sldChg chg="modNotes">
        <pc:chgData name="Ian Jones" userId="S::ian.jones@uwtsd.ac.uk::eff70159-7574-40fc-9de9-39818c90e73f" providerId="AD" clId="Web-{6CFCA8EC-E2AC-0BD2-0A43-C0E18FD24C37}" dt="2023-10-22T20:56:54.635" v="88"/>
        <pc:sldMkLst>
          <pc:docMk/>
          <pc:sldMk cId="4073793168" sldId="260"/>
        </pc:sldMkLst>
      </pc:sldChg>
      <pc:sldChg chg="modSp">
        <pc:chgData name="Ian Jones" userId="S::ian.jones@uwtsd.ac.uk::eff70159-7574-40fc-9de9-39818c90e73f" providerId="AD" clId="Web-{6CFCA8EC-E2AC-0BD2-0A43-C0E18FD24C37}" dt="2023-10-22T20:50:41.315" v="4"/>
        <pc:sldMkLst>
          <pc:docMk/>
          <pc:sldMk cId="2485985612" sldId="521"/>
        </pc:sldMkLst>
        <pc:spChg chg="mod">
          <ac:chgData name="Ian Jones" userId="S::ian.jones@uwtsd.ac.uk::eff70159-7574-40fc-9de9-39818c90e73f" providerId="AD" clId="Web-{6CFCA8EC-E2AC-0BD2-0A43-C0E18FD24C37}" dt="2023-10-22T20:50:41.315" v="4"/>
          <ac:spMkLst>
            <pc:docMk/>
            <pc:sldMk cId="2485985612" sldId="521"/>
            <ac:spMk id="8" creationId="{57ED6D5D-E07C-2A2E-1770-B082DB384717}"/>
          </ac:spMkLst>
        </pc:spChg>
      </pc:sldChg>
      <pc:sldChg chg="modSp modNotes">
        <pc:chgData name="Ian Jones" userId="S::ian.jones@uwtsd.ac.uk::eff70159-7574-40fc-9de9-39818c90e73f" providerId="AD" clId="Web-{6CFCA8EC-E2AC-0BD2-0A43-C0E18FD24C37}" dt="2023-10-22T21:24:15.984" v="418"/>
        <pc:sldMkLst>
          <pc:docMk/>
          <pc:sldMk cId="6138769" sldId="524"/>
        </pc:sldMkLst>
        <pc:spChg chg="mod">
          <ac:chgData name="Ian Jones" userId="S::ian.jones@uwtsd.ac.uk::eff70159-7574-40fc-9de9-39818c90e73f" providerId="AD" clId="Web-{6CFCA8EC-E2AC-0BD2-0A43-C0E18FD24C37}" dt="2023-10-22T21:22:41.560" v="415" actId="1076"/>
          <ac:spMkLst>
            <pc:docMk/>
            <pc:sldMk cId="6138769" sldId="524"/>
            <ac:spMk id="3" creationId="{E952C6A5-BE79-6513-B38E-47CE647729C2}"/>
          </ac:spMkLst>
        </pc:spChg>
      </pc:sldChg>
      <pc:sldChg chg="modNotes">
        <pc:chgData name="Ian Jones" userId="S::ian.jones@uwtsd.ac.uk::eff70159-7574-40fc-9de9-39818c90e73f" providerId="AD" clId="Web-{6CFCA8EC-E2AC-0BD2-0A43-C0E18FD24C37}" dt="2023-10-22T21:18:09.428" v="372"/>
        <pc:sldMkLst>
          <pc:docMk/>
          <pc:sldMk cId="1879670129" sldId="525"/>
        </pc:sldMkLst>
      </pc:sldChg>
      <pc:sldChg chg="modNotes">
        <pc:chgData name="Ian Jones" userId="S::ian.jones@uwtsd.ac.uk::eff70159-7574-40fc-9de9-39818c90e73f" providerId="AD" clId="Web-{6CFCA8EC-E2AC-0BD2-0A43-C0E18FD24C37}" dt="2023-10-22T21:22:01.138" v="409"/>
        <pc:sldMkLst>
          <pc:docMk/>
          <pc:sldMk cId="3958691763" sldId="526"/>
        </pc:sldMkLst>
      </pc:sldChg>
      <pc:sldChg chg="modNotes">
        <pc:chgData name="Ian Jones" userId="S::ian.jones@uwtsd.ac.uk::eff70159-7574-40fc-9de9-39818c90e73f" providerId="AD" clId="Web-{6CFCA8EC-E2AC-0BD2-0A43-C0E18FD24C37}" dt="2023-10-22T21:19:01.798" v="396"/>
        <pc:sldMkLst>
          <pc:docMk/>
          <pc:sldMk cId="10453806" sldId="527"/>
        </pc:sldMkLst>
      </pc:sldChg>
      <pc:sldChg chg="modNotes">
        <pc:chgData name="Ian Jones" userId="S::ian.jones@uwtsd.ac.uk::eff70159-7574-40fc-9de9-39818c90e73f" providerId="AD" clId="Web-{6CFCA8EC-E2AC-0BD2-0A43-C0E18FD24C37}" dt="2023-10-22T20:59:50.280" v="98"/>
        <pc:sldMkLst>
          <pc:docMk/>
          <pc:sldMk cId="2832318588" sldId="528"/>
        </pc:sldMkLst>
      </pc:sldChg>
      <pc:sldChg chg="modNotes">
        <pc:chgData name="Ian Jones" userId="S::ian.jones@uwtsd.ac.uk::eff70159-7574-40fc-9de9-39818c90e73f" providerId="AD" clId="Web-{6CFCA8EC-E2AC-0BD2-0A43-C0E18FD24C37}" dt="2023-10-22T21:32:04.540" v="472"/>
        <pc:sldMkLst>
          <pc:docMk/>
          <pc:sldMk cId="1866743317" sldId="536"/>
        </pc:sldMkLst>
      </pc:sldChg>
      <pc:sldChg chg="modSp">
        <pc:chgData name="Ian Jones" userId="S::ian.jones@uwtsd.ac.uk::eff70159-7574-40fc-9de9-39818c90e73f" providerId="AD" clId="Web-{6CFCA8EC-E2AC-0BD2-0A43-C0E18FD24C37}" dt="2023-10-22T21:39:55.040" v="669" actId="20577"/>
        <pc:sldMkLst>
          <pc:docMk/>
          <pc:sldMk cId="3996286440" sldId="538"/>
        </pc:sldMkLst>
        <pc:spChg chg="mod">
          <ac:chgData name="Ian Jones" userId="S::ian.jones@uwtsd.ac.uk::eff70159-7574-40fc-9de9-39818c90e73f" providerId="AD" clId="Web-{6CFCA8EC-E2AC-0BD2-0A43-C0E18FD24C37}" dt="2023-10-22T21:39:55.040" v="669" actId="20577"/>
          <ac:spMkLst>
            <pc:docMk/>
            <pc:sldMk cId="3996286440" sldId="538"/>
            <ac:spMk id="2" creationId="{510DCB2B-2EB5-05CA-054F-01E10041945A}"/>
          </ac:spMkLst>
        </pc:spChg>
        <pc:spChg chg="mod">
          <ac:chgData name="Ian Jones" userId="S::ian.jones@uwtsd.ac.uk::eff70159-7574-40fc-9de9-39818c90e73f" providerId="AD" clId="Web-{6CFCA8EC-E2AC-0BD2-0A43-C0E18FD24C37}" dt="2023-10-22T21:39:45.586" v="667" actId="14100"/>
          <ac:spMkLst>
            <pc:docMk/>
            <pc:sldMk cId="3996286440" sldId="538"/>
            <ac:spMk id="4" creationId="{7C7FDB7B-AA86-0EA0-6F68-AFB26C427A20}"/>
          </ac:spMkLst>
        </pc:spChg>
      </pc:sldChg>
      <pc:sldChg chg="modNotes">
        <pc:chgData name="Ian Jones" userId="S::ian.jones@uwtsd.ac.uk::eff70159-7574-40fc-9de9-39818c90e73f" providerId="AD" clId="Web-{6CFCA8EC-E2AC-0BD2-0A43-C0E18FD24C37}" dt="2023-10-22T21:27:40.457" v="451"/>
        <pc:sldMkLst>
          <pc:docMk/>
          <pc:sldMk cId="4294654216" sldId="539"/>
        </pc:sldMkLst>
      </pc:sldChg>
      <pc:sldChg chg="modNotes">
        <pc:chgData name="Ian Jones" userId="S::ian.jones@uwtsd.ac.uk::eff70159-7574-40fc-9de9-39818c90e73f" providerId="AD" clId="Web-{6CFCA8EC-E2AC-0BD2-0A43-C0E18FD24C37}" dt="2023-10-22T21:26:09.486" v="441"/>
        <pc:sldMkLst>
          <pc:docMk/>
          <pc:sldMk cId="2530393255" sldId="540"/>
        </pc:sldMkLst>
      </pc:sldChg>
      <pc:sldChg chg="modNotes">
        <pc:chgData name="Ian Jones" userId="S::ian.jones@uwtsd.ac.uk::eff70159-7574-40fc-9de9-39818c90e73f" providerId="AD" clId="Web-{6CFCA8EC-E2AC-0BD2-0A43-C0E18FD24C37}" dt="2023-10-22T21:31:27.149" v="463"/>
        <pc:sldMkLst>
          <pc:docMk/>
          <pc:sldMk cId="3342160633" sldId="542"/>
        </pc:sldMkLst>
      </pc:sldChg>
      <pc:sldChg chg="modSp">
        <pc:chgData name="Ian Jones" userId="S::ian.jones@uwtsd.ac.uk::eff70159-7574-40fc-9de9-39818c90e73f" providerId="AD" clId="Web-{6CFCA8EC-E2AC-0BD2-0A43-C0E18FD24C37}" dt="2023-10-22T21:34:17.967" v="561" actId="20577"/>
        <pc:sldMkLst>
          <pc:docMk/>
          <pc:sldMk cId="1664721529" sldId="544"/>
        </pc:sldMkLst>
        <pc:spChg chg="mod">
          <ac:chgData name="Ian Jones" userId="S::ian.jones@uwtsd.ac.uk::eff70159-7574-40fc-9de9-39818c90e73f" providerId="AD" clId="Web-{6CFCA8EC-E2AC-0BD2-0A43-C0E18FD24C37}" dt="2023-10-22T21:34:17.967" v="561" actId="20577"/>
          <ac:spMkLst>
            <pc:docMk/>
            <pc:sldMk cId="1664721529" sldId="544"/>
            <ac:spMk id="2" creationId="{01D3A842-5501-5045-7BA0-205E310917F4}"/>
          </ac:spMkLst>
        </pc:spChg>
      </pc:sldChg>
      <pc:sldChg chg="modNotes">
        <pc:chgData name="Ian Jones" userId="S::ian.jones@uwtsd.ac.uk::eff70159-7574-40fc-9de9-39818c90e73f" providerId="AD" clId="Web-{6CFCA8EC-E2AC-0BD2-0A43-C0E18FD24C37}" dt="2023-10-22T21:33:40.121" v="546"/>
        <pc:sldMkLst>
          <pc:docMk/>
          <pc:sldMk cId="443610387" sldId="546"/>
        </pc:sldMkLst>
      </pc:sldChg>
      <pc:sldChg chg="modNotes">
        <pc:chgData name="Ian Jones" userId="S::ian.jones@uwtsd.ac.uk::eff70159-7574-40fc-9de9-39818c90e73f" providerId="AD" clId="Web-{6CFCA8EC-E2AC-0BD2-0A43-C0E18FD24C37}" dt="2023-10-22T21:01:24.876" v="131"/>
        <pc:sldMkLst>
          <pc:docMk/>
          <pc:sldMk cId="2695570416" sldId="547"/>
        </pc:sldMkLst>
      </pc:sldChg>
      <pc:sldChg chg="modNotes">
        <pc:chgData name="Ian Jones" userId="S::ian.jones@uwtsd.ac.uk::eff70159-7574-40fc-9de9-39818c90e73f" providerId="AD" clId="Web-{6CFCA8EC-E2AC-0BD2-0A43-C0E18FD24C37}" dt="2023-10-22T21:02:49.003" v="159"/>
        <pc:sldMkLst>
          <pc:docMk/>
          <pc:sldMk cId="2362447733" sldId="548"/>
        </pc:sldMkLst>
      </pc:sldChg>
      <pc:sldChg chg="modNotes">
        <pc:chgData name="Ian Jones" userId="S::ian.jones@uwtsd.ac.uk::eff70159-7574-40fc-9de9-39818c90e73f" providerId="AD" clId="Web-{6CFCA8EC-E2AC-0BD2-0A43-C0E18FD24C37}" dt="2023-10-22T21:36:12.094" v="624"/>
        <pc:sldMkLst>
          <pc:docMk/>
          <pc:sldMk cId="931408061" sldId="551"/>
        </pc:sldMkLst>
      </pc:sldChg>
      <pc:sldChg chg="addSp delSp modSp new ord modNotes">
        <pc:chgData name="Ian Jones" userId="S::ian.jones@uwtsd.ac.uk::eff70159-7574-40fc-9de9-39818c90e73f" providerId="AD" clId="Web-{6CFCA8EC-E2AC-0BD2-0A43-C0E18FD24C37}" dt="2023-10-22T21:16:57.020" v="350"/>
        <pc:sldMkLst>
          <pc:docMk/>
          <pc:sldMk cId="1714354421" sldId="552"/>
        </pc:sldMkLst>
        <pc:spChg chg="del">
          <ac:chgData name="Ian Jones" userId="S::ian.jones@uwtsd.ac.uk::eff70159-7574-40fc-9de9-39818c90e73f" providerId="AD" clId="Web-{6CFCA8EC-E2AC-0BD2-0A43-C0E18FD24C37}" dt="2023-10-22T21:06:28.757" v="171"/>
          <ac:spMkLst>
            <pc:docMk/>
            <pc:sldMk cId="1714354421" sldId="552"/>
            <ac:spMk id="2" creationId="{609C671A-D0AF-78A4-10FE-3A6DF270FF4D}"/>
          </ac:spMkLst>
        </pc:spChg>
        <pc:spChg chg="mod">
          <ac:chgData name="Ian Jones" userId="S::ian.jones@uwtsd.ac.uk::eff70159-7574-40fc-9de9-39818c90e73f" providerId="AD" clId="Web-{6CFCA8EC-E2AC-0BD2-0A43-C0E18FD24C37}" dt="2023-10-22T21:09:22.277" v="213" actId="20577"/>
          <ac:spMkLst>
            <pc:docMk/>
            <pc:sldMk cId="1714354421" sldId="552"/>
            <ac:spMk id="3" creationId="{8A9B7BF3-7198-EDC4-F6CE-91D3C3A30EF4}"/>
          </ac:spMkLst>
        </pc:spChg>
        <pc:picChg chg="add">
          <ac:chgData name="Ian Jones" userId="S::ian.jones@uwtsd.ac.uk::eff70159-7574-40fc-9de9-39818c90e73f" providerId="AD" clId="Web-{6CFCA8EC-E2AC-0BD2-0A43-C0E18FD24C37}" dt="2023-10-22T21:08:54.339" v="210"/>
          <ac:picMkLst>
            <pc:docMk/>
            <pc:sldMk cId="1714354421" sldId="552"/>
            <ac:picMk id="5" creationId="{A0F643C2-F49C-5342-A646-76ABDC8CF838}"/>
          </ac:picMkLst>
        </pc:picChg>
      </pc:sldChg>
    </pc:docChg>
  </pc:docChgLst>
  <pc:docChgLst>
    <pc:chgData name="Roberta Tucker" userId="S::r.tucker@uwtsd.ac.uk::27ca61ee-ba03-4b92-a89a-1d5600e2200a" providerId="AD" clId="Web-{D065F1B0-B20D-F656-B17D-1381ADEAE10D}"/>
    <pc:docChg chg="addSld addMainMaster modMainMaster">
      <pc:chgData name="Roberta Tucker" userId="S::r.tucker@uwtsd.ac.uk::27ca61ee-ba03-4b92-a89a-1d5600e2200a" providerId="AD" clId="Web-{D065F1B0-B20D-F656-B17D-1381ADEAE10D}" dt="2023-10-23T11:56:57.334" v="16"/>
      <pc:docMkLst>
        <pc:docMk/>
      </pc:docMkLst>
      <pc:sldChg chg="add">
        <pc:chgData name="Roberta Tucker" userId="S::r.tucker@uwtsd.ac.uk::27ca61ee-ba03-4b92-a89a-1d5600e2200a" providerId="AD" clId="Web-{D065F1B0-B20D-F656-B17D-1381ADEAE10D}" dt="2023-10-23T11:53:10.155" v="0"/>
        <pc:sldMkLst>
          <pc:docMk/>
          <pc:sldMk cId="1291153521" sldId="553"/>
        </pc:sldMkLst>
      </pc:sldChg>
      <pc:sldChg chg="add">
        <pc:chgData name="Roberta Tucker" userId="S::r.tucker@uwtsd.ac.uk::27ca61ee-ba03-4b92-a89a-1d5600e2200a" providerId="AD" clId="Web-{D065F1B0-B20D-F656-B17D-1381ADEAE10D}" dt="2023-10-23T11:53:19.640" v="1"/>
        <pc:sldMkLst>
          <pc:docMk/>
          <pc:sldMk cId="576556565" sldId="554"/>
        </pc:sldMkLst>
      </pc:sldChg>
      <pc:sldChg chg="add">
        <pc:chgData name="Roberta Tucker" userId="S::r.tucker@uwtsd.ac.uk::27ca61ee-ba03-4b92-a89a-1d5600e2200a" providerId="AD" clId="Web-{D065F1B0-B20D-F656-B17D-1381ADEAE10D}" dt="2023-10-23T11:53:26.406" v="2"/>
        <pc:sldMkLst>
          <pc:docMk/>
          <pc:sldMk cId="3958761089" sldId="555"/>
        </pc:sldMkLst>
      </pc:sldChg>
      <pc:sldChg chg="add">
        <pc:chgData name="Roberta Tucker" userId="S::r.tucker@uwtsd.ac.uk::27ca61ee-ba03-4b92-a89a-1d5600e2200a" providerId="AD" clId="Web-{D065F1B0-B20D-F656-B17D-1381ADEAE10D}" dt="2023-10-23T11:53:36.516" v="3"/>
        <pc:sldMkLst>
          <pc:docMk/>
          <pc:sldMk cId="3707927119" sldId="556"/>
        </pc:sldMkLst>
      </pc:sldChg>
      <pc:sldChg chg="add">
        <pc:chgData name="Roberta Tucker" userId="S::r.tucker@uwtsd.ac.uk::27ca61ee-ba03-4b92-a89a-1d5600e2200a" providerId="AD" clId="Web-{D065F1B0-B20D-F656-B17D-1381ADEAE10D}" dt="2023-10-23T11:53:42.391" v="4"/>
        <pc:sldMkLst>
          <pc:docMk/>
          <pc:sldMk cId="2135966440" sldId="557"/>
        </pc:sldMkLst>
      </pc:sldChg>
      <pc:sldChg chg="add">
        <pc:chgData name="Roberta Tucker" userId="S::r.tucker@uwtsd.ac.uk::27ca61ee-ba03-4b92-a89a-1d5600e2200a" providerId="AD" clId="Web-{D065F1B0-B20D-F656-B17D-1381ADEAE10D}" dt="2023-10-23T11:54:18.579" v="5"/>
        <pc:sldMkLst>
          <pc:docMk/>
          <pc:sldMk cId="1277487258" sldId="558"/>
        </pc:sldMkLst>
      </pc:sldChg>
      <pc:sldChg chg="add">
        <pc:chgData name="Roberta Tucker" userId="S::r.tucker@uwtsd.ac.uk::27ca61ee-ba03-4b92-a89a-1d5600e2200a" providerId="AD" clId="Web-{D065F1B0-B20D-F656-B17D-1381ADEAE10D}" dt="2023-10-23T11:54:27.080" v="6"/>
        <pc:sldMkLst>
          <pc:docMk/>
          <pc:sldMk cId="1186549501" sldId="559"/>
        </pc:sldMkLst>
      </pc:sldChg>
      <pc:sldChg chg="add">
        <pc:chgData name="Roberta Tucker" userId="S::r.tucker@uwtsd.ac.uk::27ca61ee-ba03-4b92-a89a-1d5600e2200a" providerId="AD" clId="Web-{D065F1B0-B20D-F656-B17D-1381ADEAE10D}" dt="2023-10-23T11:54:43.549" v="7"/>
        <pc:sldMkLst>
          <pc:docMk/>
          <pc:sldMk cId="2672683231" sldId="560"/>
        </pc:sldMkLst>
      </pc:sldChg>
      <pc:sldChg chg="add">
        <pc:chgData name="Roberta Tucker" userId="S::r.tucker@uwtsd.ac.uk::27ca61ee-ba03-4b92-a89a-1d5600e2200a" providerId="AD" clId="Web-{D065F1B0-B20D-F656-B17D-1381ADEAE10D}" dt="2023-10-23T11:55:01.190" v="8"/>
        <pc:sldMkLst>
          <pc:docMk/>
          <pc:sldMk cId="659538595" sldId="561"/>
        </pc:sldMkLst>
      </pc:sldChg>
      <pc:sldChg chg="add">
        <pc:chgData name="Roberta Tucker" userId="S::r.tucker@uwtsd.ac.uk::27ca61ee-ba03-4b92-a89a-1d5600e2200a" providerId="AD" clId="Web-{D065F1B0-B20D-F656-B17D-1381ADEAE10D}" dt="2023-10-23T11:55:13.034" v="9"/>
        <pc:sldMkLst>
          <pc:docMk/>
          <pc:sldMk cId="2037178868" sldId="562"/>
        </pc:sldMkLst>
      </pc:sldChg>
      <pc:sldChg chg="add">
        <pc:chgData name="Roberta Tucker" userId="S::r.tucker@uwtsd.ac.uk::27ca61ee-ba03-4b92-a89a-1d5600e2200a" providerId="AD" clId="Web-{D065F1B0-B20D-F656-B17D-1381ADEAE10D}" dt="2023-10-23T11:55:40.785" v="10"/>
        <pc:sldMkLst>
          <pc:docMk/>
          <pc:sldMk cId="635435091" sldId="563"/>
        </pc:sldMkLst>
      </pc:sldChg>
      <pc:sldChg chg="add">
        <pc:chgData name="Roberta Tucker" userId="S::r.tucker@uwtsd.ac.uk::27ca61ee-ba03-4b92-a89a-1d5600e2200a" providerId="AD" clId="Web-{D065F1B0-B20D-F656-B17D-1381ADEAE10D}" dt="2023-10-23T11:55:47.332" v="11"/>
        <pc:sldMkLst>
          <pc:docMk/>
          <pc:sldMk cId="3105748229" sldId="564"/>
        </pc:sldMkLst>
      </pc:sldChg>
      <pc:sldChg chg="add">
        <pc:chgData name="Roberta Tucker" userId="S::r.tucker@uwtsd.ac.uk::27ca61ee-ba03-4b92-a89a-1d5600e2200a" providerId="AD" clId="Web-{D065F1B0-B20D-F656-B17D-1381ADEAE10D}" dt="2023-10-23T11:55:55.207" v="12"/>
        <pc:sldMkLst>
          <pc:docMk/>
          <pc:sldMk cId="2553592339" sldId="565"/>
        </pc:sldMkLst>
      </pc:sldChg>
      <pc:sldChg chg="add">
        <pc:chgData name="Roberta Tucker" userId="S::r.tucker@uwtsd.ac.uk::27ca61ee-ba03-4b92-a89a-1d5600e2200a" providerId="AD" clId="Web-{D065F1B0-B20D-F656-B17D-1381ADEAE10D}" dt="2023-10-23T11:56:04.145" v="13"/>
        <pc:sldMkLst>
          <pc:docMk/>
          <pc:sldMk cId="3580531858" sldId="566"/>
        </pc:sldMkLst>
      </pc:sldChg>
      <pc:sldChg chg="add">
        <pc:chgData name="Roberta Tucker" userId="S::r.tucker@uwtsd.ac.uk::27ca61ee-ba03-4b92-a89a-1d5600e2200a" providerId="AD" clId="Web-{D065F1B0-B20D-F656-B17D-1381ADEAE10D}" dt="2023-10-23T11:56:30.115" v="14"/>
        <pc:sldMkLst>
          <pc:docMk/>
          <pc:sldMk cId="2804403719" sldId="567"/>
        </pc:sldMkLst>
      </pc:sldChg>
      <pc:sldChg chg="add">
        <pc:chgData name="Roberta Tucker" userId="S::r.tucker@uwtsd.ac.uk::27ca61ee-ba03-4b92-a89a-1d5600e2200a" providerId="AD" clId="Web-{D065F1B0-B20D-F656-B17D-1381ADEAE10D}" dt="2023-10-23T11:56:39.552" v="15"/>
        <pc:sldMkLst>
          <pc:docMk/>
          <pc:sldMk cId="22940239" sldId="568"/>
        </pc:sldMkLst>
      </pc:sldChg>
      <pc:sldChg chg="add">
        <pc:chgData name="Roberta Tucker" userId="S::r.tucker@uwtsd.ac.uk::27ca61ee-ba03-4b92-a89a-1d5600e2200a" providerId="AD" clId="Web-{D065F1B0-B20D-F656-B17D-1381ADEAE10D}" dt="2023-10-23T11:56:57.334" v="16"/>
        <pc:sldMkLst>
          <pc:docMk/>
          <pc:sldMk cId="1816319286" sldId="569"/>
        </pc:sldMkLst>
      </pc:sldChg>
      <pc:sldMasterChg chg="modSldLayout">
        <pc:chgData name="Roberta Tucker" userId="S::r.tucker@uwtsd.ac.uk::27ca61ee-ba03-4b92-a89a-1d5600e2200a" providerId="AD" clId="Web-{D065F1B0-B20D-F656-B17D-1381ADEAE10D}" dt="2023-10-23T11:53:10.155" v="0"/>
        <pc:sldMasterMkLst>
          <pc:docMk/>
          <pc:sldMasterMk cId="503966888" sldId="2147483653"/>
        </pc:sldMasterMkLst>
        <pc:sldLayoutChg chg="replId">
          <pc:chgData name="Roberta Tucker" userId="S::r.tucker@uwtsd.ac.uk::27ca61ee-ba03-4b92-a89a-1d5600e2200a" providerId="AD" clId="Web-{D065F1B0-B20D-F656-B17D-1381ADEAE10D}" dt="2023-10-23T11:53:10.155" v="0"/>
          <pc:sldLayoutMkLst>
            <pc:docMk/>
            <pc:sldMasterMk cId="503966888" sldId="2147483653"/>
            <pc:sldLayoutMk cId="1384360171" sldId="2147483768"/>
          </pc:sldLayoutMkLst>
        </pc:sldLayoutChg>
      </pc:sldMasterChg>
      <pc:sldMasterChg chg="modSldLayout">
        <pc:chgData name="Roberta Tucker" userId="S::r.tucker@uwtsd.ac.uk::27ca61ee-ba03-4b92-a89a-1d5600e2200a" providerId="AD" clId="Web-{D065F1B0-B20D-F656-B17D-1381ADEAE10D}" dt="2023-10-23T11:53:10.155" v="0"/>
        <pc:sldMasterMkLst>
          <pc:docMk/>
          <pc:sldMasterMk cId="1384196811" sldId="2147483658"/>
        </pc:sldMasterMkLst>
        <pc:sldLayoutChg chg="replId">
          <pc:chgData name="Roberta Tucker" userId="S::r.tucker@uwtsd.ac.uk::27ca61ee-ba03-4b92-a89a-1d5600e2200a" providerId="AD" clId="Web-{D065F1B0-B20D-F656-B17D-1381ADEAE10D}" dt="2023-10-23T11:53:10.155" v="0"/>
          <pc:sldLayoutMkLst>
            <pc:docMk/>
            <pc:sldMasterMk cId="1384196811" sldId="2147483658"/>
            <pc:sldLayoutMk cId="3788357708" sldId="2147483767"/>
          </pc:sldLayoutMkLst>
        </pc:sldLayoutChg>
      </pc:sldMasterChg>
      <pc:sldMasterChg chg="modSldLayout">
        <pc:chgData name="Roberta Tucker" userId="S::r.tucker@uwtsd.ac.uk::27ca61ee-ba03-4b92-a89a-1d5600e2200a" providerId="AD" clId="Web-{D065F1B0-B20D-F656-B17D-1381ADEAE10D}" dt="2023-10-23T11:56:39.552" v="15"/>
        <pc:sldMasterMkLst>
          <pc:docMk/>
          <pc:sldMasterMk cId="1800093731" sldId="2147483659"/>
        </pc:sldMasterMkLst>
        <pc:sldLayoutChg chg="replId">
          <pc:chgData name="Roberta Tucker" userId="S::r.tucker@uwtsd.ac.uk::27ca61ee-ba03-4b92-a89a-1d5600e2200a" providerId="AD" clId="Web-{D065F1B0-B20D-F656-B17D-1381ADEAE10D}" dt="2023-10-23T11:56:39.552" v="15"/>
          <pc:sldLayoutMkLst>
            <pc:docMk/>
            <pc:sldMasterMk cId="1800093731" sldId="2147483659"/>
            <pc:sldLayoutMk cId="2741951193" sldId="2147483771"/>
          </pc:sldLayoutMkLst>
        </pc:sldLayoutChg>
      </pc:sldMasterChg>
      <pc:sldMasterChg chg="modSldLayout">
        <pc:chgData name="Roberta Tucker" userId="S::r.tucker@uwtsd.ac.uk::27ca61ee-ba03-4b92-a89a-1d5600e2200a" providerId="AD" clId="Web-{D065F1B0-B20D-F656-B17D-1381ADEAE10D}" dt="2023-10-23T11:53:10.155" v="0"/>
        <pc:sldMasterMkLst>
          <pc:docMk/>
          <pc:sldMasterMk cId="298413319" sldId="2147483712"/>
        </pc:sldMasterMkLst>
        <pc:sldLayoutChg chg="replId">
          <pc:chgData name="Roberta Tucker" userId="S::r.tucker@uwtsd.ac.uk::27ca61ee-ba03-4b92-a89a-1d5600e2200a" providerId="AD" clId="Web-{D065F1B0-B20D-F656-B17D-1381ADEAE10D}" dt="2023-10-23T11:53:10.155" v="0"/>
          <pc:sldLayoutMkLst>
            <pc:docMk/>
            <pc:sldMasterMk cId="298413319" sldId="2147483712"/>
            <pc:sldLayoutMk cId="3150149470" sldId="2147483764"/>
          </pc:sldLayoutMkLst>
        </pc:sldLayoutChg>
      </pc:sldMasterChg>
      <pc:sldMasterChg chg="modSldLayout">
        <pc:chgData name="Roberta Tucker" userId="S::r.tucker@uwtsd.ac.uk::27ca61ee-ba03-4b92-a89a-1d5600e2200a" providerId="AD" clId="Web-{D065F1B0-B20D-F656-B17D-1381ADEAE10D}" dt="2023-10-23T11:53:10.155" v="0"/>
        <pc:sldMasterMkLst>
          <pc:docMk/>
          <pc:sldMasterMk cId="3785228503" sldId="2147483714"/>
        </pc:sldMasterMkLst>
        <pc:sldLayoutChg chg="replId">
          <pc:chgData name="Roberta Tucker" userId="S::r.tucker@uwtsd.ac.uk::27ca61ee-ba03-4b92-a89a-1d5600e2200a" providerId="AD" clId="Web-{D065F1B0-B20D-F656-B17D-1381ADEAE10D}" dt="2023-10-23T11:53:10.155" v="0"/>
          <pc:sldLayoutMkLst>
            <pc:docMk/>
            <pc:sldMasterMk cId="3785228503" sldId="2147483714"/>
            <pc:sldLayoutMk cId="3091664267" sldId="2147483763"/>
          </pc:sldLayoutMkLst>
        </pc:sldLayoutChg>
      </pc:sldMasterChg>
      <pc:sldMasterChg chg="modSldLayout">
        <pc:chgData name="Roberta Tucker" userId="S::r.tucker@uwtsd.ac.uk::27ca61ee-ba03-4b92-a89a-1d5600e2200a" providerId="AD" clId="Web-{D065F1B0-B20D-F656-B17D-1381ADEAE10D}" dt="2023-10-23T11:53:10.155" v="0"/>
        <pc:sldMasterMkLst>
          <pc:docMk/>
          <pc:sldMasterMk cId="1861407090" sldId="2147483716"/>
        </pc:sldMasterMkLst>
        <pc:sldLayoutChg chg="replId">
          <pc:chgData name="Roberta Tucker" userId="S::r.tucker@uwtsd.ac.uk::27ca61ee-ba03-4b92-a89a-1d5600e2200a" providerId="AD" clId="Web-{D065F1B0-B20D-F656-B17D-1381ADEAE10D}" dt="2023-10-23T11:53:10.155" v="0"/>
          <pc:sldLayoutMkLst>
            <pc:docMk/>
            <pc:sldMasterMk cId="1861407090" sldId="2147483716"/>
            <pc:sldLayoutMk cId="498165114" sldId="2147483765"/>
          </pc:sldLayoutMkLst>
        </pc:sldLayoutChg>
      </pc:sldMasterChg>
      <pc:sldMasterChg chg="modSldLayout">
        <pc:chgData name="Roberta Tucker" userId="S::r.tucker@uwtsd.ac.uk::27ca61ee-ba03-4b92-a89a-1d5600e2200a" providerId="AD" clId="Web-{D065F1B0-B20D-F656-B17D-1381ADEAE10D}" dt="2023-10-23T11:56:39.552" v="15"/>
        <pc:sldMasterMkLst>
          <pc:docMk/>
          <pc:sldMasterMk cId="3921216059" sldId="2147483720"/>
        </pc:sldMasterMkLst>
        <pc:sldLayoutChg chg="replId">
          <pc:chgData name="Roberta Tucker" userId="S::r.tucker@uwtsd.ac.uk::27ca61ee-ba03-4b92-a89a-1d5600e2200a" providerId="AD" clId="Web-{D065F1B0-B20D-F656-B17D-1381ADEAE10D}" dt="2023-10-23T11:56:39.552" v="15"/>
          <pc:sldLayoutMkLst>
            <pc:docMk/>
            <pc:sldMasterMk cId="3921216059" sldId="2147483720"/>
            <pc:sldLayoutMk cId="1103257394" sldId="2147483770"/>
          </pc:sldLayoutMkLst>
        </pc:sldLayoutChg>
      </pc:sldMasterChg>
      <pc:sldMasterChg chg="add addSldLayout">
        <pc:chgData name="Roberta Tucker" userId="S::r.tucker@uwtsd.ac.uk::27ca61ee-ba03-4b92-a89a-1d5600e2200a" providerId="AD" clId="Web-{D065F1B0-B20D-F656-B17D-1381ADEAE10D}" dt="2023-10-23T11:56:39.552" v="15"/>
        <pc:sldMasterMkLst>
          <pc:docMk/>
          <pc:sldMasterMk cId="10660577" sldId="2147483749"/>
        </pc:sldMasterMkLst>
        <pc:sldLayoutChg chg="add">
          <pc:chgData name="Roberta Tucker" userId="S::r.tucker@uwtsd.ac.uk::27ca61ee-ba03-4b92-a89a-1d5600e2200a" providerId="AD" clId="Web-{D065F1B0-B20D-F656-B17D-1381ADEAE10D}" dt="2023-10-23T11:56:39.552" v="15"/>
          <pc:sldLayoutMkLst>
            <pc:docMk/>
            <pc:sldMasterMk cId="10660577" sldId="2147483749"/>
            <pc:sldLayoutMk cId="1860281967" sldId="2147483660"/>
          </pc:sldLayoutMkLst>
        </pc:sldLayoutChg>
        <pc:sldLayoutChg chg="add">
          <pc:chgData name="Roberta Tucker" userId="S::r.tucker@uwtsd.ac.uk::27ca61ee-ba03-4b92-a89a-1d5600e2200a" providerId="AD" clId="Web-{D065F1B0-B20D-F656-B17D-1381ADEAE10D}" dt="2023-10-23T11:56:39.552" v="15"/>
          <pc:sldLayoutMkLst>
            <pc:docMk/>
            <pc:sldMasterMk cId="10660577" sldId="2147483749"/>
            <pc:sldLayoutMk cId="2857116349" sldId="2147483661"/>
          </pc:sldLayoutMkLst>
        </pc:sldLayoutChg>
        <pc:sldLayoutChg chg="add">
          <pc:chgData name="Roberta Tucker" userId="S::r.tucker@uwtsd.ac.uk::27ca61ee-ba03-4b92-a89a-1d5600e2200a" providerId="AD" clId="Web-{D065F1B0-B20D-F656-B17D-1381ADEAE10D}" dt="2023-10-23T11:56:39.552" v="15"/>
          <pc:sldLayoutMkLst>
            <pc:docMk/>
            <pc:sldMasterMk cId="10660577" sldId="2147483749"/>
            <pc:sldLayoutMk cId="122029610" sldId="2147483662"/>
          </pc:sldLayoutMkLst>
        </pc:sldLayoutChg>
        <pc:sldLayoutChg chg="add">
          <pc:chgData name="Roberta Tucker" userId="S::r.tucker@uwtsd.ac.uk::27ca61ee-ba03-4b92-a89a-1d5600e2200a" providerId="AD" clId="Web-{D065F1B0-B20D-F656-B17D-1381ADEAE10D}" dt="2023-10-23T11:56:39.552" v="15"/>
          <pc:sldLayoutMkLst>
            <pc:docMk/>
            <pc:sldMasterMk cId="10660577" sldId="2147483749"/>
            <pc:sldLayoutMk cId="560476140" sldId="2147483663"/>
          </pc:sldLayoutMkLst>
        </pc:sldLayoutChg>
        <pc:sldLayoutChg chg="add">
          <pc:chgData name="Roberta Tucker" userId="S::r.tucker@uwtsd.ac.uk::27ca61ee-ba03-4b92-a89a-1d5600e2200a" providerId="AD" clId="Web-{D065F1B0-B20D-F656-B17D-1381ADEAE10D}" dt="2023-10-23T11:56:39.552" v="15"/>
          <pc:sldLayoutMkLst>
            <pc:docMk/>
            <pc:sldMasterMk cId="10660577" sldId="2147483749"/>
            <pc:sldLayoutMk cId="2630451732" sldId="2147483665"/>
          </pc:sldLayoutMkLst>
        </pc:sldLayoutChg>
        <pc:sldLayoutChg chg="add">
          <pc:chgData name="Roberta Tucker" userId="S::r.tucker@uwtsd.ac.uk::27ca61ee-ba03-4b92-a89a-1d5600e2200a" providerId="AD" clId="Web-{D065F1B0-B20D-F656-B17D-1381ADEAE10D}" dt="2023-10-23T11:56:39.552" v="15"/>
          <pc:sldLayoutMkLst>
            <pc:docMk/>
            <pc:sldMasterMk cId="10660577" sldId="2147483749"/>
            <pc:sldLayoutMk cId="340460510" sldId="2147483719"/>
          </pc:sldLayoutMkLst>
        </pc:sldLayoutChg>
        <pc:sldLayoutChg chg="add">
          <pc:chgData name="Roberta Tucker" userId="S::r.tucker@uwtsd.ac.uk::27ca61ee-ba03-4b92-a89a-1d5600e2200a" providerId="AD" clId="Web-{D065F1B0-B20D-F656-B17D-1381ADEAE10D}" dt="2023-10-23T11:56:39.552" v="15"/>
          <pc:sldLayoutMkLst>
            <pc:docMk/>
            <pc:sldMasterMk cId="10660577" sldId="2147483749"/>
            <pc:sldLayoutMk cId="3364083949" sldId="2147483723"/>
          </pc:sldLayoutMkLst>
        </pc:sldLayoutChg>
        <pc:sldLayoutChg chg="add">
          <pc:chgData name="Roberta Tucker" userId="S::r.tucker@uwtsd.ac.uk::27ca61ee-ba03-4b92-a89a-1d5600e2200a" providerId="AD" clId="Web-{D065F1B0-B20D-F656-B17D-1381ADEAE10D}" dt="2023-10-23T11:56:39.552" v="15"/>
          <pc:sldLayoutMkLst>
            <pc:docMk/>
            <pc:sldMasterMk cId="10660577" sldId="2147483749"/>
            <pc:sldLayoutMk cId="1479775193" sldId="2147483729"/>
          </pc:sldLayoutMkLst>
        </pc:sldLayoutChg>
        <pc:sldLayoutChg chg="add">
          <pc:chgData name="Roberta Tucker" userId="S::r.tucker@uwtsd.ac.uk::27ca61ee-ba03-4b92-a89a-1d5600e2200a" providerId="AD" clId="Web-{D065F1B0-B20D-F656-B17D-1381ADEAE10D}" dt="2023-10-23T11:56:39.552" v="15"/>
          <pc:sldLayoutMkLst>
            <pc:docMk/>
            <pc:sldMasterMk cId="10660577" sldId="2147483749"/>
            <pc:sldLayoutMk cId="4171676759" sldId="2147483730"/>
          </pc:sldLayoutMkLst>
        </pc:sldLayoutChg>
        <pc:sldLayoutChg chg="add">
          <pc:chgData name="Roberta Tucker" userId="S::r.tucker@uwtsd.ac.uk::27ca61ee-ba03-4b92-a89a-1d5600e2200a" providerId="AD" clId="Web-{D065F1B0-B20D-F656-B17D-1381ADEAE10D}" dt="2023-10-23T11:56:39.552" v="15"/>
          <pc:sldLayoutMkLst>
            <pc:docMk/>
            <pc:sldMasterMk cId="10660577" sldId="2147483749"/>
            <pc:sldLayoutMk cId="122029610" sldId="2147483735"/>
          </pc:sldLayoutMkLst>
        </pc:sldLayoutChg>
        <pc:sldLayoutChg chg="add">
          <pc:chgData name="Roberta Tucker" userId="S::r.tucker@uwtsd.ac.uk::27ca61ee-ba03-4b92-a89a-1d5600e2200a" providerId="AD" clId="Web-{D065F1B0-B20D-F656-B17D-1381ADEAE10D}" dt="2023-10-23T11:56:39.552" v="15"/>
          <pc:sldLayoutMkLst>
            <pc:docMk/>
            <pc:sldMasterMk cId="10660577" sldId="2147483749"/>
            <pc:sldLayoutMk cId="122029610" sldId="2147483736"/>
          </pc:sldLayoutMkLst>
        </pc:sldLayoutChg>
        <pc:sldLayoutChg chg="add">
          <pc:chgData name="Roberta Tucker" userId="S::r.tucker@uwtsd.ac.uk::27ca61ee-ba03-4b92-a89a-1d5600e2200a" providerId="AD" clId="Web-{D065F1B0-B20D-F656-B17D-1381ADEAE10D}" dt="2023-10-23T11:56:39.552" v="15"/>
          <pc:sldLayoutMkLst>
            <pc:docMk/>
            <pc:sldMasterMk cId="10660577" sldId="2147483749"/>
            <pc:sldLayoutMk cId="122029610" sldId="2147483737"/>
          </pc:sldLayoutMkLst>
        </pc:sldLayoutChg>
        <pc:sldLayoutChg chg="add">
          <pc:chgData name="Roberta Tucker" userId="S::r.tucker@uwtsd.ac.uk::27ca61ee-ba03-4b92-a89a-1d5600e2200a" providerId="AD" clId="Web-{D065F1B0-B20D-F656-B17D-1381ADEAE10D}" dt="2023-10-23T11:56:39.552" v="15"/>
          <pc:sldLayoutMkLst>
            <pc:docMk/>
            <pc:sldMasterMk cId="10660577" sldId="2147483749"/>
            <pc:sldLayoutMk cId="122029610" sldId="2147483738"/>
          </pc:sldLayoutMkLst>
        </pc:sldLayoutChg>
        <pc:sldLayoutChg chg="add">
          <pc:chgData name="Roberta Tucker" userId="S::r.tucker@uwtsd.ac.uk::27ca61ee-ba03-4b92-a89a-1d5600e2200a" providerId="AD" clId="Web-{D065F1B0-B20D-F656-B17D-1381ADEAE10D}" dt="2023-10-23T11:56:39.552" v="15"/>
          <pc:sldLayoutMkLst>
            <pc:docMk/>
            <pc:sldMasterMk cId="10660577" sldId="2147483749"/>
            <pc:sldLayoutMk cId="122029610" sldId="2147483739"/>
          </pc:sldLayoutMkLst>
        </pc:sldLayoutChg>
        <pc:sldLayoutChg chg="add">
          <pc:chgData name="Roberta Tucker" userId="S::r.tucker@uwtsd.ac.uk::27ca61ee-ba03-4b92-a89a-1d5600e2200a" providerId="AD" clId="Web-{D065F1B0-B20D-F656-B17D-1381ADEAE10D}" dt="2023-10-23T11:56:39.552" v="15"/>
          <pc:sldLayoutMkLst>
            <pc:docMk/>
            <pc:sldMasterMk cId="10660577" sldId="2147483749"/>
            <pc:sldLayoutMk cId="122029610" sldId="2147483740"/>
          </pc:sldLayoutMkLst>
        </pc:sldLayoutChg>
        <pc:sldLayoutChg chg="add">
          <pc:chgData name="Roberta Tucker" userId="S::r.tucker@uwtsd.ac.uk::27ca61ee-ba03-4b92-a89a-1d5600e2200a" providerId="AD" clId="Web-{D065F1B0-B20D-F656-B17D-1381ADEAE10D}" dt="2023-10-23T11:56:39.552" v="15"/>
          <pc:sldLayoutMkLst>
            <pc:docMk/>
            <pc:sldMasterMk cId="10660577" sldId="2147483749"/>
            <pc:sldLayoutMk cId="122029610" sldId="2147483741"/>
          </pc:sldLayoutMkLst>
        </pc:sldLayoutChg>
        <pc:sldLayoutChg chg="add">
          <pc:chgData name="Roberta Tucker" userId="S::r.tucker@uwtsd.ac.uk::27ca61ee-ba03-4b92-a89a-1d5600e2200a" providerId="AD" clId="Web-{D065F1B0-B20D-F656-B17D-1381ADEAE10D}" dt="2023-10-23T11:56:39.552" v="15"/>
          <pc:sldLayoutMkLst>
            <pc:docMk/>
            <pc:sldMasterMk cId="10660577" sldId="2147483749"/>
            <pc:sldLayoutMk cId="122029610" sldId="2147483742"/>
          </pc:sldLayoutMkLst>
        </pc:sldLayoutChg>
        <pc:sldLayoutChg chg="add">
          <pc:chgData name="Roberta Tucker" userId="S::r.tucker@uwtsd.ac.uk::27ca61ee-ba03-4b92-a89a-1d5600e2200a" providerId="AD" clId="Web-{D065F1B0-B20D-F656-B17D-1381ADEAE10D}" dt="2023-10-23T11:56:39.552" v="15"/>
          <pc:sldLayoutMkLst>
            <pc:docMk/>
            <pc:sldMasterMk cId="10660577" sldId="2147483749"/>
            <pc:sldLayoutMk cId="122029610" sldId="2147483743"/>
          </pc:sldLayoutMkLst>
        </pc:sldLayoutChg>
        <pc:sldLayoutChg chg="add">
          <pc:chgData name="Roberta Tucker" userId="S::r.tucker@uwtsd.ac.uk::27ca61ee-ba03-4b92-a89a-1d5600e2200a" providerId="AD" clId="Web-{D065F1B0-B20D-F656-B17D-1381ADEAE10D}" dt="2023-10-23T11:56:39.552" v="15"/>
          <pc:sldLayoutMkLst>
            <pc:docMk/>
            <pc:sldMasterMk cId="10660577" sldId="2147483749"/>
            <pc:sldLayoutMk cId="122029610" sldId="2147483744"/>
          </pc:sldLayoutMkLst>
        </pc:sldLayoutChg>
        <pc:sldLayoutChg chg="add">
          <pc:chgData name="Roberta Tucker" userId="S::r.tucker@uwtsd.ac.uk::27ca61ee-ba03-4b92-a89a-1d5600e2200a" providerId="AD" clId="Web-{D065F1B0-B20D-F656-B17D-1381ADEAE10D}" dt="2023-10-23T11:56:39.552" v="15"/>
          <pc:sldLayoutMkLst>
            <pc:docMk/>
            <pc:sldMasterMk cId="10660577" sldId="2147483749"/>
            <pc:sldLayoutMk cId="122029610" sldId="2147483745"/>
          </pc:sldLayoutMkLst>
        </pc:sldLayoutChg>
        <pc:sldLayoutChg chg="add">
          <pc:chgData name="Roberta Tucker" userId="S::r.tucker@uwtsd.ac.uk::27ca61ee-ba03-4b92-a89a-1d5600e2200a" providerId="AD" clId="Web-{D065F1B0-B20D-F656-B17D-1381ADEAE10D}" dt="2023-10-23T11:56:39.552" v="15"/>
          <pc:sldLayoutMkLst>
            <pc:docMk/>
            <pc:sldMasterMk cId="10660577" sldId="2147483749"/>
            <pc:sldLayoutMk cId="122029610" sldId="2147483746"/>
          </pc:sldLayoutMkLst>
        </pc:sldLayoutChg>
        <pc:sldLayoutChg chg="add">
          <pc:chgData name="Roberta Tucker" userId="S::r.tucker@uwtsd.ac.uk::27ca61ee-ba03-4b92-a89a-1d5600e2200a" providerId="AD" clId="Web-{D065F1B0-B20D-F656-B17D-1381ADEAE10D}" dt="2023-10-23T11:56:39.552" v="15"/>
          <pc:sldLayoutMkLst>
            <pc:docMk/>
            <pc:sldMasterMk cId="10660577" sldId="2147483749"/>
            <pc:sldLayoutMk cId="122029610" sldId="2147483747"/>
          </pc:sldLayoutMkLst>
        </pc:sldLayoutChg>
        <pc:sldLayoutChg chg="add">
          <pc:chgData name="Roberta Tucker" userId="S::r.tucker@uwtsd.ac.uk::27ca61ee-ba03-4b92-a89a-1d5600e2200a" providerId="AD" clId="Web-{D065F1B0-B20D-F656-B17D-1381ADEAE10D}" dt="2023-10-23T11:56:39.552" v="15"/>
          <pc:sldLayoutMkLst>
            <pc:docMk/>
            <pc:sldMasterMk cId="10660577" sldId="2147483749"/>
            <pc:sldLayoutMk cId="122029610" sldId="2147483748"/>
          </pc:sldLayoutMkLst>
        </pc:sldLayoutChg>
      </pc:sldMasterChg>
      <pc:sldMasterChg chg="add addSldLayout">
        <pc:chgData name="Roberta Tucker" userId="S::r.tucker@uwtsd.ac.uk::27ca61ee-ba03-4b92-a89a-1d5600e2200a" providerId="AD" clId="Web-{D065F1B0-B20D-F656-B17D-1381ADEAE10D}" dt="2023-10-23T11:53:10.155" v="0"/>
        <pc:sldMasterMkLst>
          <pc:docMk/>
          <pc:sldMasterMk cId="1384196811" sldId="2147483761"/>
        </pc:sldMasterMkLst>
        <pc:sldLayoutChg chg="add">
          <pc:chgData name="Roberta Tucker" userId="S::r.tucker@uwtsd.ac.uk::27ca61ee-ba03-4b92-a89a-1d5600e2200a" providerId="AD" clId="Web-{D065F1B0-B20D-F656-B17D-1381ADEAE10D}" dt="2023-10-23T11:53:10.155" v="0"/>
          <pc:sldLayoutMkLst>
            <pc:docMk/>
            <pc:sldMasterMk cId="1384196811" sldId="2147483761"/>
            <pc:sldLayoutMk cId="4095789039" sldId="2147483706"/>
          </pc:sldLayoutMkLst>
        </pc:sldLayoutChg>
        <pc:sldLayoutChg chg="add">
          <pc:chgData name="Roberta Tucker" userId="S::r.tucker@uwtsd.ac.uk::27ca61ee-ba03-4b92-a89a-1d5600e2200a" providerId="AD" clId="Web-{D065F1B0-B20D-F656-B17D-1381ADEAE10D}" dt="2023-10-23T11:53:10.155" v="0"/>
          <pc:sldLayoutMkLst>
            <pc:docMk/>
            <pc:sldMasterMk cId="1384196811" sldId="2147483761"/>
            <pc:sldLayoutMk cId="1559695379" sldId="2147483707"/>
          </pc:sldLayoutMkLst>
        </pc:sldLayoutChg>
        <pc:sldLayoutChg chg="add">
          <pc:chgData name="Roberta Tucker" userId="S::r.tucker@uwtsd.ac.uk::27ca61ee-ba03-4b92-a89a-1d5600e2200a" providerId="AD" clId="Web-{D065F1B0-B20D-F656-B17D-1381ADEAE10D}" dt="2023-10-23T11:53:10.155" v="0"/>
          <pc:sldLayoutMkLst>
            <pc:docMk/>
            <pc:sldMasterMk cId="1384196811" sldId="2147483761"/>
            <pc:sldLayoutMk cId="1638946717" sldId="2147483708"/>
          </pc:sldLayoutMkLst>
        </pc:sldLayoutChg>
        <pc:sldLayoutChg chg="add">
          <pc:chgData name="Roberta Tucker" userId="S::r.tucker@uwtsd.ac.uk::27ca61ee-ba03-4b92-a89a-1d5600e2200a" providerId="AD" clId="Web-{D065F1B0-B20D-F656-B17D-1381ADEAE10D}" dt="2023-10-23T11:53:10.155" v="0"/>
          <pc:sldLayoutMkLst>
            <pc:docMk/>
            <pc:sldMasterMk cId="1384196811" sldId="2147483761"/>
            <pc:sldLayoutMk cId="4286659625" sldId="2147483726"/>
          </pc:sldLayoutMkLst>
        </pc:sldLayoutChg>
        <pc:sldLayoutChg chg="add">
          <pc:chgData name="Roberta Tucker" userId="S::r.tucker@uwtsd.ac.uk::27ca61ee-ba03-4b92-a89a-1d5600e2200a" providerId="AD" clId="Web-{D065F1B0-B20D-F656-B17D-1381ADEAE10D}" dt="2023-10-23T11:53:10.155" v="0"/>
          <pc:sldLayoutMkLst>
            <pc:docMk/>
            <pc:sldMasterMk cId="1384196811" sldId="2147483761"/>
            <pc:sldLayoutMk cId="3926654035" sldId="2147483727"/>
          </pc:sldLayoutMkLst>
        </pc:sldLayoutChg>
        <pc:sldLayoutChg chg="add">
          <pc:chgData name="Roberta Tucker" userId="S::r.tucker@uwtsd.ac.uk::27ca61ee-ba03-4b92-a89a-1d5600e2200a" providerId="AD" clId="Web-{D065F1B0-B20D-F656-B17D-1381ADEAE10D}" dt="2023-10-23T11:53:10.155" v="0"/>
          <pc:sldLayoutMkLst>
            <pc:docMk/>
            <pc:sldMasterMk cId="1384196811" sldId="2147483761"/>
            <pc:sldLayoutMk cId="1321421722" sldId="2147483728"/>
          </pc:sldLayoutMkLst>
        </pc:sldLayoutChg>
        <pc:sldLayoutChg chg="add">
          <pc:chgData name="Roberta Tucker" userId="S::r.tucker@uwtsd.ac.uk::27ca61ee-ba03-4b92-a89a-1d5600e2200a" providerId="AD" clId="Web-{D065F1B0-B20D-F656-B17D-1381ADEAE10D}" dt="2023-10-23T11:53:10.155" v="0"/>
          <pc:sldLayoutMkLst>
            <pc:docMk/>
            <pc:sldMasterMk cId="1384196811" sldId="2147483761"/>
            <pc:sldLayoutMk cId="2618795660" sldId="2147483731"/>
          </pc:sldLayoutMkLst>
        </pc:sldLayoutChg>
        <pc:sldLayoutChg chg="add">
          <pc:chgData name="Roberta Tucker" userId="S::r.tucker@uwtsd.ac.uk::27ca61ee-ba03-4b92-a89a-1d5600e2200a" providerId="AD" clId="Web-{D065F1B0-B20D-F656-B17D-1381ADEAE10D}" dt="2023-10-23T11:53:10.155" v="0"/>
          <pc:sldLayoutMkLst>
            <pc:docMk/>
            <pc:sldMasterMk cId="1384196811" sldId="2147483761"/>
            <pc:sldLayoutMk cId="2925907984" sldId="2147483732"/>
          </pc:sldLayoutMkLst>
        </pc:sldLayoutChg>
        <pc:sldLayoutChg chg="add">
          <pc:chgData name="Roberta Tucker" userId="S::r.tucker@uwtsd.ac.uk::27ca61ee-ba03-4b92-a89a-1d5600e2200a" providerId="AD" clId="Web-{D065F1B0-B20D-F656-B17D-1381ADEAE10D}" dt="2023-10-23T11:53:10.155" v="0"/>
          <pc:sldLayoutMkLst>
            <pc:docMk/>
            <pc:sldMasterMk cId="1384196811" sldId="2147483761"/>
            <pc:sldLayoutMk cId="3211859293" sldId="2147483733"/>
          </pc:sldLayoutMkLst>
        </pc:sldLayoutChg>
        <pc:sldLayoutChg chg="add">
          <pc:chgData name="Roberta Tucker" userId="S::r.tucker@uwtsd.ac.uk::27ca61ee-ba03-4b92-a89a-1d5600e2200a" providerId="AD" clId="Web-{D065F1B0-B20D-F656-B17D-1381ADEAE10D}" dt="2023-10-23T11:53:10.155" v="0"/>
          <pc:sldLayoutMkLst>
            <pc:docMk/>
            <pc:sldMasterMk cId="1384196811" sldId="2147483761"/>
            <pc:sldLayoutMk cId="1556723426" sldId="2147483755"/>
          </pc:sldLayoutMkLst>
        </pc:sldLayoutChg>
        <pc:sldLayoutChg chg="add">
          <pc:chgData name="Roberta Tucker" userId="S::r.tucker@uwtsd.ac.uk::27ca61ee-ba03-4b92-a89a-1d5600e2200a" providerId="AD" clId="Web-{D065F1B0-B20D-F656-B17D-1381ADEAE10D}" dt="2023-10-23T11:53:10.155" v="0"/>
          <pc:sldLayoutMkLst>
            <pc:docMk/>
            <pc:sldMasterMk cId="1384196811" sldId="2147483761"/>
            <pc:sldLayoutMk cId="124776547" sldId="2147483759"/>
          </pc:sldLayoutMkLst>
        </pc:sldLayoutChg>
        <pc:sldLayoutChg chg="add">
          <pc:chgData name="Roberta Tucker" userId="S::r.tucker@uwtsd.ac.uk::27ca61ee-ba03-4b92-a89a-1d5600e2200a" providerId="AD" clId="Web-{D065F1B0-B20D-F656-B17D-1381ADEAE10D}" dt="2023-10-23T11:53:10.155" v="0"/>
          <pc:sldLayoutMkLst>
            <pc:docMk/>
            <pc:sldMasterMk cId="1384196811" sldId="2147483761"/>
            <pc:sldLayoutMk cId="3564246523" sldId="2147483760"/>
          </pc:sldLayoutMkLst>
        </pc:sldLayoutChg>
      </pc:sldMasterChg>
      <pc:sldMasterChg chg="replId">
        <pc:chgData name="Roberta Tucker" userId="S::r.tucker@uwtsd.ac.uk::27ca61ee-ba03-4b92-a89a-1d5600e2200a" providerId="AD" clId="Web-{D065F1B0-B20D-F656-B17D-1381ADEAE10D}" dt="2023-10-23T11:53:10.155" v="0"/>
        <pc:sldMasterMkLst>
          <pc:docMk/>
          <pc:sldMasterMk cId="897765364" sldId="2147483762"/>
        </pc:sldMasterMkLst>
      </pc:sldMasterChg>
      <pc:sldMasterChg chg="replId modSldLayout">
        <pc:chgData name="Roberta Tucker" userId="S::r.tucker@uwtsd.ac.uk::27ca61ee-ba03-4b92-a89a-1d5600e2200a" providerId="AD" clId="Web-{D065F1B0-B20D-F656-B17D-1381ADEAE10D}" dt="2023-10-23T11:56:39.552" v="15"/>
        <pc:sldMasterMkLst>
          <pc:docMk/>
          <pc:sldMasterMk cId="2581267852" sldId="2147483769"/>
        </pc:sldMasterMkLst>
        <pc:sldLayoutChg chg="replId">
          <pc:chgData name="Roberta Tucker" userId="S::r.tucker@uwtsd.ac.uk::27ca61ee-ba03-4b92-a89a-1d5600e2200a" providerId="AD" clId="Web-{D065F1B0-B20D-F656-B17D-1381ADEAE10D}" dt="2023-10-23T11:53:10.155" v="0"/>
          <pc:sldLayoutMkLst>
            <pc:docMk/>
            <pc:sldMasterMk cId="2581267852" sldId="2147483769"/>
            <pc:sldLayoutMk cId="1328508344" sldId="2147483766"/>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DE3FA0-2A9D-4A20-9A7C-410E78EA253C}"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8D641DBE-8C5F-4601-B914-239B198F7622}">
      <dgm:prSet phldrT="[Text]" phldr="0" custT="1"/>
      <dgm:spPr/>
      <dgm:t>
        <a:bodyPr/>
        <a:lstStyle/>
        <a:p>
          <a:pPr algn="ctr"/>
          <a:r>
            <a:rPr lang="en-GB" sz="2000">
              <a:latin typeface="Calibri Light" panose="020F0302020204030204"/>
            </a:rPr>
            <a:t>Safeguarding</a:t>
          </a:r>
          <a:endParaRPr lang="en-GB" sz="2000"/>
        </a:p>
      </dgm:t>
    </dgm:pt>
    <dgm:pt modelId="{299570A0-DF83-42AE-81D6-9A79F8D31E46}" type="parTrans" cxnId="{34251F39-3383-4597-889B-4276A10A7C16}">
      <dgm:prSet/>
      <dgm:spPr/>
      <dgm:t>
        <a:bodyPr/>
        <a:lstStyle/>
        <a:p>
          <a:pPr algn="ctr"/>
          <a:endParaRPr lang="en-GB" sz="3200"/>
        </a:p>
      </dgm:t>
    </dgm:pt>
    <dgm:pt modelId="{D38AFFF2-50F3-4B01-A7CF-4F8BFF37E240}" type="sibTrans" cxnId="{34251F39-3383-4597-889B-4276A10A7C16}">
      <dgm:prSet/>
      <dgm:spPr/>
      <dgm:t>
        <a:bodyPr/>
        <a:lstStyle/>
        <a:p>
          <a:pPr algn="ctr"/>
          <a:endParaRPr lang="en-GB" sz="3200"/>
        </a:p>
      </dgm:t>
    </dgm:pt>
    <dgm:pt modelId="{99EB06AF-43C5-4EC0-86DA-91A626F3620E}">
      <dgm:prSet phldr="0" custT="1"/>
      <dgm:spPr/>
      <dgm:t>
        <a:bodyPr/>
        <a:lstStyle/>
        <a:p>
          <a:pPr algn="ctr" rtl="0"/>
          <a:r>
            <a:rPr lang="cy-GB" sz="2000" err="1">
              <a:latin typeface="Calibri Light" panose="020F0302020204030204"/>
            </a:rPr>
            <a:t>Learning</a:t>
          </a:r>
          <a:r>
            <a:rPr lang="cy-GB" sz="2000">
              <a:latin typeface="Calibri Light" panose="020F0302020204030204"/>
            </a:rPr>
            <a:t> </a:t>
          </a:r>
          <a:r>
            <a:rPr lang="cy-GB" sz="2000" err="1">
              <a:latin typeface="Calibri Light" panose="020F0302020204030204"/>
            </a:rPr>
            <a:t>through</a:t>
          </a:r>
          <a:r>
            <a:rPr lang="cy-GB" sz="2000">
              <a:latin typeface="Calibri Light" panose="020F0302020204030204"/>
            </a:rPr>
            <a:t> </a:t>
          </a:r>
          <a:r>
            <a:rPr lang="cy-GB" sz="2000" err="1">
              <a:latin typeface="Calibri Light" panose="020F0302020204030204"/>
            </a:rPr>
            <a:t>play</a:t>
          </a:r>
          <a:r>
            <a:rPr lang="cy-GB" sz="2000">
              <a:latin typeface="Calibri Light" panose="020F0302020204030204"/>
            </a:rPr>
            <a:t>/</a:t>
          </a:r>
          <a:r>
            <a:rPr lang="cy-GB" sz="2000" err="1">
              <a:latin typeface="Calibri Light" panose="020F0302020204030204"/>
            </a:rPr>
            <a:t>enquiry</a:t>
          </a:r>
          <a:endParaRPr lang="en-GB" sz="2000">
            <a:latin typeface="Calibri Light" panose="020F0302020204030204"/>
          </a:endParaRPr>
        </a:p>
      </dgm:t>
    </dgm:pt>
    <dgm:pt modelId="{22766D72-3F76-4F3C-8EFC-A7F9B7AEE2AF}" type="parTrans" cxnId="{3004367B-773E-4316-A6FA-EA9620FD7055}">
      <dgm:prSet/>
      <dgm:spPr/>
      <dgm:t>
        <a:bodyPr/>
        <a:lstStyle/>
        <a:p>
          <a:pPr algn="ctr"/>
          <a:endParaRPr lang="en-GB" sz="3200"/>
        </a:p>
      </dgm:t>
    </dgm:pt>
    <dgm:pt modelId="{57CA6F0A-85AE-46C6-AB7D-81B853E26E41}" type="sibTrans" cxnId="{3004367B-773E-4316-A6FA-EA9620FD7055}">
      <dgm:prSet/>
      <dgm:spPr/>
      <dgm:t>
        <a:bodyPr/>
        <a:lstStyle/>
        <a:p>
          <a:pPr algn="ctr"/>
          <a:endParaRPr lang="en-GB" sz="3200"/>
        </a:p>
      </dgm:t>
    </dgm:pt>
    <dgm:pt modelId="{4F8D8C44-AEC7-4E74-ADBB-19CDF8752FA7}">
      <dgm:prSet phldr="0" custT="1"/>
      <dgm:spPr/>
      <dgm:t>
        <a:bodyPr/>
        <a:lstStyle/>
        <a:p>
          <a:pPr algn="ctr"/>
          <a:r>
            <a:rPr lang="en-GB" sz="2000">
              <a:latin typeface="Calibri Light" panose="020F0302020204030204"/>
            </a:rPr>
            <a:t>Phases</a:t>
          </a:r>
        </a:p>
      </dgm:t>
    </dgm:pt>
    <dgm:pt modelId="{37AF9E88-5939-4E70-A6FC-5C8BD4260DB4}" type="parTrans" cxnId="{A7C2515C-5317-4039-8F31-3BB1EB8114C4}">
      <dgm:prSet/>
      <dgm:spPr/>
      <dgm:t>
        <a:bodyPr/>
        <a:lstStyle/>
        <a:p>
          <a:pPr algn="ctr"/>
          <a:endParaRPr lang="en-GB" sz="3200"/>
        </a:p>
      </dgm:t>
    </dgm:pt>
    <dgm:pt modelId="{5ABC699E-3674-4DE7-89E3-BF0D1660DA4A}" type="sibTrans" cxnId="{A7C2515C-5317-4039-8F31-3BB1EB8114C4}">
      <dgm:prSet/>
      <dgm:spPr/>
      <dgm:t>
        <a:bodyPr/>
        <a:lstStyle/>
        <a:p>
          <a:pPr algn="ctr"/>
          <a:endParaRPr lang="en-GB" sz="3200"/>
        </a:p>
      </dgm:t>
    </dgm:pt>
    <dgm:pt modelId="{AFE2343D-DC09-43C5-BA37-D3D2662E09B1}">
      <dgm:prSet phldr="0" custT="1"/>
      <dgm:spPr/>
      <dgm:t>
        <a:bodyPr/>
        <a:lstStyle/>
        <a:p>
          <a:pPr algn="ctr"/>
          <a:r>
            <a:rPr lang="en-GB" sz="2000">
              <a:latin typeface="Calibri Light" panose="020F0302020204030204"/>
            </a:rPr>
            <a:t>Structure of the day</a:t>
          </a:r>
        </a:p>
      </dgm:t>
    </dgm:pt>
    <dgm:pt modelId="{3DA82C92-E9CE-4C74-B6E9-A3F609516947}" type="parTrans" cxnId="{18B633E8-7F0B-48E2-BC6D-F4E9FF44F6FA}">
      <dgm:prSet/>
      <dgm:spPr/>
      <dgm:t>
        <a:bodyPr/>
        <a:lstStyle/>
        <a:p>
          <a:pPr algn="ctr"/>
          <a:endParaRPr lang="en-GB" sz="3200"/>
        </a:p>
      </dgm:t>
    </dgm:pt>
    <dgm:pt modelId="{BAEF105A-1495-473E-AF35-6AB47FBC3F43}" type="sibTrans" cxnId="{18B633E8-7F0B-48E2-BC6D-F4E9FF44F6FA}">
      <dgm:prSet/>
      <dgm:spPr/>
      <dgm:t>
        <a:bodyPr/>
        <a:lstStyle/>
        <a:p>
          <a:pPr algn="ctr"/>
          <a:endParaRPr lang="en-GB" sz="3200"/>
        </a:p>
      </dgm:t>
    </dgm:pt>
    <dgm:pt modelId="{19962447-ED2A-4AF1-8B17-510FC262D8FE}">
      <dgm:prSet phldr="0" custT="1"/>
      <dgm:spPr/>
      <dgm:t>
        <a:bodyPr/>
        <a:lstStyle/>
        <a:p>
          <a:pPr algn="ctr"/>
          <a:r>
            <a:rPr lang="en-GB" sz="2000">
              <a:latin typeface="Calibri Light" panose="020F0302020204030204"/>
            </a:rPr>
            <a:t>Learning theories</a:t>
          </a:r>
        </a:p>
      </dgm:t>
    </dgm:pt>
    <dgm:pt modelId="{24E5EF39-E682-4AE1-AE6B-15E856BAAA1C}" type="parTrans" cxnId="{11501093-157F-4B67-A97C-135146BADBB6}">
      <dgm:prSet/>
      <dgm:spPr/>
      <dgm:t>
        <a:bodyPr/>
        <a:lstStyle/>
        <a:p>
          <a:pPr algn="ctr"/>
          <a:endParaRPr lang="en-GB" sz="3200"/>
        </a:p>
      </dgm:t>
    </dgm:pt>
    <dgm:pt modelId="{E792C397-4675-4F25-8BE1-B8BF910F8073}" type="sibTrans" cxnId="{11501093-157F-4B67-A97C-135146BADBB6}">
      <dgm:prSet/>
      <dgm:spPr/>
      <dgm:t>
        <a:bodyPr/>
        <a:lstStyle/>
        <a:p>
          <a:pPr algn="ctr"/>
          <a:endParaRPr lang="en-GB" sz="3200"/>
        </a:p>
      </dgm:t>
    </dgm:pt>
    <dgm:pt modelId="{B836CAE9-E7DE-4884-88F4-9C68F1298269}">
      <dgm:prSet phldr="0" custT="1"/>
      <dgm:spPr/>
      <dgm:t>
        <a:bodyPr/>
        <a:lstStyle/>
        <a:p>
          <a:pPr algn="ctr" rtl="0"/>
          <a:r>
            <a:rPr lang="en-GB" sz="2000">
              <a:latin typeface="Calibri Light" panose="020F0302020204030204"/>
            </a:rPr>
            <a:t>Curriculum   for Wales</a:t>
          </a:r>
        </a:p>
      </dgm:t>
    </dgm:pt>
    <dgm:pt modelId="{B9A2DB48-B0BA-45CE-9065-D79211319005}" type="parTrans" cxnId="{3B13B8FE-A0B3-457A-A9A3-8A69D7AAD197}">
      <dgm:prSet/>
      <dgm:spPr/>
      <dgm:t>
        <a:bodyPr/>
        <a:lstStyle/>
        <a:p>
          <a:pPr algn="ctr"/>
          <a:endParaRPr lang="en-GB" sz="3200"/>
        </a:p>
      </dgm:t>
    </dgm:pt>
    <dgm:pt modelId="{11850620-FA8B-4D6C-8D64-4CB4F8B0320D}" type="sibTrans" cxnId="{3B13B8FE-A0B3-457A-A9A3-8A69D7AAD197}">
      <dgm:prSet/>
      <dgm:spPr/>
      <dgm:t>
        <a:bodyPr/>
        <a:lstStyle/>
        <a:p>
          <a:pPr algn="ctr"/>
          <a:endParaRPr lang="en-GB" sz="3200"/>
        </a:p>
      </dgm:t>
    </dgm:pt>
    <dgm:pt modelId="{4B2CFC59-CD47-4C0E-BEAE-58C20CE6F8CE}">
      <dgm:prSet custT="1"/>
      <dgm:spPr/>
      <dgm:t>
        <a:bodyPr/>
        <a:lstStyle/>
        <a:p>
          <a:pPr algn="ctr"/>
          <a:r>
            <a:rPr lang="cy-GB" sz="2000" err="1"/>
            <a:t>Class</a:t>
          </a:r>
          <a:r>
            <a:rPr lang="cy-GB" sz="2000"/>
            <a:t> set </a:t>
          </a:r>
          <a:r>
            <a:rPr lang="cy-GB" sz="2000" err="1"/>
            <a:t>up</a:t>
          </a:r>
          <a:r>
            <a:rPr lang="cy-GB" sz="2000"/>
            <a:t> – </a:t>
          </a:r>
          <a:r>
            <a:rPr lang="cy-GB" sz="2000" err="1"/>
            <a:t>age</a:t>
          </a:r>
          <a:r>
            <a:rPr lang="cy-GB" sz="2000"/>
            <a:t> </a:t>
          </a:r>
          <a:r>
            <a:rPr lang="cy-GB" sz="2000" err="1"/>
            <a:t>splits</a:t>
          </a:r>
          <a:endParaRPr lang="en-GB" sz="2000"/>
        </a:p>
      </dgm:t>
    </dgm:pt>
    <dgm:pt modelId="{680CF924-D73A-4FA0-9347-EF4A2B0AFDAF}" type="parTrans" cxnId="{77E4D06E-49B0-4D2A-BCBF-591E5B3F033F}">
      <dgm:prSet/>
      <dgm:spPr/>
      <dgm:t>
        <a:bodyPr/>
        <a:lstStyle/>
        <a:p>
          <a:pPr algn="ctr"/>
          <a:endParaRPr lang="en-GB" sz="3200"/>
        </a:p>
      </dgm:t>
    </dgm:pt>
    <dgm:pt modelId="{5E14FA16-9760-4182-BE67-054A21A8409E}" type="sibTrans" cxnId="{77E4D06E-49B0-4D2A-BCBF-591E5B3F033F}">
      <dgm:prSet/>
      <dgm:spPr/>
      <dgm:t>
        <a:bodyPr/>
        <a:lstStyle/>
        <a:p>
          <a:pPr algn="ctr"/>
          <a:endParaRPr lang="en-GB" sz="3200"/>
        </a:p>
      </dgm:t>
    </dgm:pt>
    <dgm:pt modelId="{3B34A949-4491-4876-8BA1-61E40E4BB810}">
      <dgm:prSet custT="1"/>
      <dgm:spPr/>
      <dgm:t>
        <a:bodyPr/>
        <a:lstStyle/>
        <a:p>
          <a:pPr algn="ctr"/>
          <a:r>
            <a:rPr lang="cy-GB" sz="2000" err="1"/>
            <a:t>People</a:t>
          </a:r>
          <a:r>
            <a:rPr lang="cy-GB" sz="2000"/>
            <a:t> </a:t>
          </a:r>
          <a:r>
            <a:rPr lang="cy-GB" sz="2000" err="1"/>
            <a:t>in</a:t>
          </a:r>
          <a:r>
            <a:rPr lang="cy-GB" sz="2000"/>
            <a:t> the </a:t>
          </a:r>
          <a:r>
            <a:rPr lang="cy-GB" sz="2000" err="1"/>
            <a:t>school</a:t>
          </a:r>
          <a:endParaRPr lang="en-GB" sz="2000"/>
        </a:p>
      </dgm:t>
    </dgm:pt>
    <dgm:pt modelId="{F0BA382C-1508-4177-AB3F-E3C2F7FB5555}" type="parTrans" cxnId="{1E2099C8-4AAB-4810-A949-6F554EF3A431}">
      <dgm:prSet/>
      <dgm:spPr/>
      <dgm:t>
        <a:bodyPr/>
        <a:lstStyle/>
        <a:p>
          <a:pPr algn="ctr"/>
          <a:endParaRPr lang="en-GB" sz="3200"/>
        </a:p>
      </dgm:t>
    </dgm:pt>
    <dgm:pt modelId="{D97DCB0B-7307-4E4E-A604-2DB946F2992C}" type="sibTrans" cxnId="{1E2099C8-4AAB-4810-A949-6F554EF3A431}">
      <dgm:prSet/>
      <dgm:spPr/>
      <dgm:t>
        <a:bodyPr/>
        <a:lstStyle/>
        <a:p>
          <a:pPr algn="ctr"/>
          <a:endParaRPr lang="en-GB" sz="3200"/>
        </a:p>
      </dgm:t>
    </dgm:pt>
    <dgm:pt modelId="{FCBB5322-D50C-4AFC-84DB-39C8200185D1}">
      <dgm:prSet custT="1"/>
      <dgm:spPr/>
      <dgm:t>
        <a:bodyPr/>
        <a:lstStyle/>
        <a:p>
          <a:r>
            <a:rPr lang="cy-GB" sz="2000"/>
            <a:t>ALN </a:t>
          </a:r>
          <a:r>
            <a:rPr lang="cy-GB" sz="2000" err="1"/>
            <a:t>Provision</a:t>
          </a:r>
          <a:endParaRPr lang="en-GB" sz="2000"/>
        </a:p>
      </dgm:t>
    </dgm:pt>
    <dgm:pt modelId="{B130AAC6-3561-496D-89C5-EDAF44261E09}" type="parTrans" cxnId="{206A88CD-217E-4CDE-99F8-BF2A87CB0F0D}">
      <dgm:prSet/>
      <dgm:spPr/>
      <dgm:t>
        <a:bodyPr/>
        <a:lstStyle/>
        <a:p>
          <a:endParaRPr lang="en-GB"/>
        </a:p>
      </dgm:t>
    </dgm:pt>
    <dgm:pt modelId="{11D79D45-6F96-4AC2-8FF7-271B2A9E6830}" type="sibTrans" cxnId="{206A88CD-217E-4CDE-99F8-BF2A87CB0F0D}">
      <dgm:prSet/>
      <dgm:spPr/>
      <dgm:t>
        <a:bodyPr/>
        <a:lstStyle/>
        <a:p>
          <a:endParaRPr lang="en-GB"/>
        </a:p>
      </dgm:t>
    </dgm:pt>
    <dgm:pt modelId="{618D29FB-CA3B-44DB-B1FF-1B2EB6CA0CC9}" type="pres">
      <dgm:prSet presAssocID="{D4DE3FA0-2A9D-4A20-9A7C-410E78EA253C}" presName="diagram" presStyleCnt="0">
        <dgm:presLayoutVars>
          <dgm:dir/>
          <dgm:resizeHandles val="exact"/>
        </dgm:presLayoutVars>
      </dgm:prSet>
      <dgm:spPr/>
    </dgm:pt>
    <dgm:pt modelId="{300E8D7F-6665-4C4B-8197-16B4BD18D385}" type="pres">
      <dgm:prSet presAssocID="{99EB06AF-43C5-4EC0-86DA-91A626F3620E}" presName="node" presStyleLbl="node1" presStyleIdx="0" presStyleCnt="9">
        <dgm:presLayoutVars>
          <dgm:bulletEnabled val="1"/>
        </dgm:presLayoutVars>
      </dgm:prSet>
      <dgm:spPr/>
    </dgm:pt>
    <dgm:pt modelId="{AFA8D81F-4438-48EC-B31D-B3022561A346}" type="pres">
      <dgm:prSet presAssocID="{57CA6F0A-85AE-46C6-AB7D-81B853E26E41}" presName="sibTrans" presStyleCnt="0"/>
      <dgm:spPr/>
    </dgm:pt>
    <dgm:pt modelId="{B2BE2320-6CAA-4994-8B54-CE89C2B8E558}" type="pres">
      <dgm:prSet presAssocID="{4F8D8C44-AEC7-4E74-ADBB-19CDF8752FA7}" presName="node" presStyleLbl="node1" presStyleIdx="1" presStyleCnt="9">
        <dgm:presLayoutVars>
          <dgm:bulletEnabled val="1"/>
        </dgm:presLayoutVars>
      </dgm:prSet>
      <dgm:spPr/>
    </dgm:pt>
    <dgm:pt modelId="{3EB36361-43D0-4A7D-9AEF-40F4CBF99BAD}" type="pres">
      <dgm:prSet presAssocID="{5ABC699E-3674-4DE7-89E3-BF0D1660DA4A}" presName="sibTrans" presStyleCnt="0"/>
      <dgm:spPr/>
    </dgm:pt>
    <dgm:pt modelId="{E16735A7-BE48-4962-8912-FE8BB0C79B5F}" type="pres">
      <dgm:prSet presAssocID="{3B34A949-4491-4876-8BA1-61E40E4BB810}" presName="node" presStyleLbl="node1" presStyleIdx="2" presStyleCnt="9">
        <dgm:presLayoutVars>
          <dgm:bulletEnabled val="1"/>
        </dgm:presLayoutVars>
      </dgm:prSet>
      <dgm:spPr/>
    </dgm:pt>
    <dgm:pt modelId="{4A16D828-D2EE-47F0-8080-E02C1F6A52DA}" type="pres">
      <dgm:prSet presAssocID="{D97DCB0B-7307-4E4E-A604-2DB946F2992C}" presName="sibTrans" presStyleCnt="0"/>
      <dgm:spPr/>
    </dgm:pt>
    <dgm:pt modelId="{25831394-1E17-4922-A799-626616A305A2}" type="pres">
      <dgm:prSet presAssocID="{AFE2343D-DC09-43C5-BA37-D3D2662E09B1}" presName="node" presStyleLbl="node1" presStyleIdx="3" presStyleCnt="9">
        <dgm:presLayoutVars>
          <dgm:bulletEnabled val="1"/>
        </dgm:presLayoutVars>
      </dgm:prSet>
      <dgm:spPr/>
    </dgm:pt>
    <dgm:pt modelId="{8DF336A9-D6EC-4ACD-8BE1-8CE049717051}" type="pres">
      <dgm:prSet presAssocID="{BAEF105A-1495-473E-AF35-6AB47FBC3F43}" presName="sibTrans" presStyleCnt="0"/>
      <dgm:spPr/>
    </dgm:pt>
    <dgm:pt modelId="{1F8E565E-FF3F-47E3-89A3-3DF2ED2F5BD6}" type="pres">
      <dgm:prSet presAssocID="{19962447-ED2A-4AF1-8B17-510FC262D8FE}" presName="node" presStyleLbl="node1" presStyleIdx="4" presStyleCnt="9">
        <dgm:presLayoutVars>
          <dgm:bulletEnabled val="1"/>
        </dgm:presLayoutVars>
      </dgm:prSet>
      <dgm:spPr/>
    </dgm:pt>
    <dgm:pt modelId="{40104DA6-22BB-44D5-B83A-CC6D330EBCD3}" type="pres">
      <dgm:prSet presAssocID="{E792C397-4675-4F25-8BE1-B8BF910F8073}" presName="sibTrans" presStyleCnt="0"/>
      <dgm:spPr/>
    </dgm:pt>
    <dgm:pt modelId="{3C821DA1-8C5E-4C42-B1DA-36F30F7C2312}" type="pres">
      <dgm:prSet presAssocID="{B836CAE9-E7DE-4884-88F4-9C68F1298269}" presName="node" presStyleLbl="node1" presStyleIdx="5" presStyleCnt="9">
        <dgm:presLayoutVars>
          <dgm:bulletEnabled val="1"/>
        </dgm:presLayoutVars>
      </dgm:prSet>
      <dgm:spPr/>
    </dgm:pt>
    <dgm:pt modelId="{D8E53842-5BEC-42A8-AEAD-44D4748DA8D0}" type="pres">
      <dgm:prSet presAssocID="{11850620-FA8B-4D6C-8D64-4CB4F8B0320D}" presName="sibTrans" presStyleCnt="0"/>
      <dgm:spPr/>
    </dgm:pt>
    <dgm:pt modelId="{E64FF6BB-6557-4F92-AB10-AC0639AA7472}" type="pres">
      <dgm:prSet presAssocID="{4B2CFC59-CD47-4C0E-BEAE-58C20CE6F8CE}" presName="node" presStyleLbl="node1" presStyleIdx="6" presStyleCnt="9">
        <dgm:presLayoutVars>
          <dgm:bulletEnabled val="1"/>
        </dgm:presLayoutVars>
      </dgm:prSet>
      <dgm:spPr/>
    </dgm:pt>
    <dgm:pt modelId="{0097D0B0-E8E6-4029-988E-AD1E6B5AF8CA}" type="pres">
      <dgm:prSet presAssocID="{5E14FA16-9760-4182-BE67-054A21A8409E}" presName="sibTrans" presStyleCnt="0"/>
      <dgm:spPr/>
    </dgm:pt>
    <dgm:pt modelId="{39A0E86D-9331-45E8-AD7E-E7FD5CA3F34F}" type="pres">
      <dgm:prSet presAssocID="{8D641DBE-8C5F-4601-B914-239B198F7622}" presName="node" presStyleLbl="node1" presStyleIdx="7" presStyleCnt="9" custLinFactNeighborY="1752">
        <dgm:presLayoutVars>
          <dgm:bulletEnabled val="1"/>
        </dgm:presLayoutVars>
      </dgm:prSet>
      <dgm:spPr/>
    </dgm:pt>
    <dgm:pt modelId="{35597A20-2204-47B3-B229-5CA71A5832F0}" type="pres">
      <dgm:prSet presAssocID="{D38AFFF2-50F3-4B01-A7CF-4F8BFF37E240}" presName="sibTrans" presStyleCnt="0"/>
      <dgm:spPr/>
    </dgm:pt>
    <dgm:pt modelId="{5BABA659-3A57-465D-B00B-67FA05DA088D}" type="pres">
      <dgm:prSet presAssocID="{FCBB5322-D50C-4AFC-84DB-39C8200185D1}" presName="node" presStyleLbl="node1" presStyleIdx="8" presStyleCnt="9" custLinFactNeighborY="127">
        <dgm:presLayoutVars>
          <dgm:bulletEnabled val="1"/>
        </dgm:presLayoutVars>
      </dgm:prSet>
      <dgm:spPr/>
    </dgm:pt>
  </dgm:ptLst>
  <dgm:cxnLst>
    <dgm:cxn modelId="{F88C5019-B092-49F7-AA50-57A008D1A6D7}" type="presOf" srcId="{4F8D8C44-AEC7-4E74-ADBB-19CDF8752FA7}" destId="{B2BE2320-6CAA-4994-8B54-CE89C2B8E558}" srcOrd="0" destOrd="0" presId="urn:microsoft.com/office/officeart/2005/8/layout/default"/>
    <dgm:cxn modelId="{34251F39-3383-4597-889B-4276A10A7C16}" srcId="{D4DE3FA0-2A9D-4A20-9A7C-410E78EA253C}" destId="{8D641DBE-8C5F-4601-B914-239B198F7622}" srcOrd="7" destOrd="0" parTransId="{299570A0-DF83-42AE-81D6-9A79F8D31E46}" sibTransId="{D38AFFF2-50F3-4B01-A7CF-4F8BFF37E240}"/>
    <dgm:cxn modelId="{34F51040-156D-4B5D-B294-29D22A3CD1B5}" type="presOf" srcId="{19962447-ED2A-4AF1-8B17-510FC262D8FE}" destId="{1F8E565E-FF3F-47E3-89A3-3DF2ED2F5BD6}" srcOrd="0" destOrd="0" presId="urn:microsoft.com/office/officeart/2005/8/layout/default"/>
    <dgm:cxn modelId="{A7C2515C-5317-4039-8F31-3BB1EB8114C4}" srcId="{D4DE3FA0-2A9D-4A20-9A7C-410E78EA253C}" destId="{4F8D8C44-AEC7-4E74-ADBB-19CDF8752FA7}" srcOrd="1" destOrd="0" parTransId="{37AF9E88-5939-4E70-A6FC-5C8BD4260DB4}" sibTransId="{5ABC699E-3674-4DE7-89E3-BF0D1660DA4A}"/>
    <dgm:cxn modelId="{77E4D06E-49B0-4D2A-BCBF-591E5B3F033F}" srcId="{D4DE3FA0-2A9D-4A20-9A7C-410E78EA253C}" destId="{4B2CFC59-CD47-4C0E-BEAE-58C20CE6F8CE}" srcOrd="6" destOrd="0" parTransId="{680CF924-D73A-4FA0-9347-EF4A2B0AFDAF}" sibTransId="{5E14FA16-9760-4182-BE67-054A21A8409E}"/>
    <dgm:cxn modelId="{2B757B70-FA11-45C1-B41B-8DD55B1F8635}" type="presOf" srcId="{99EB06AF-43C5-4EC0-86DA-91A626F3620E}" destId="{300E8D7F-6665-4C4B-8197-16B4BD18D385}" srcOrd="0" destOrd="0" presId="urn:microsoft.com/office/officeart/2005/8/layout/default"/>
    <dgm:cxn modelId="{72662171-0C4D-4504-884B-0BEB7567F092}" type="presOf" srcId="{8D641DBE-8C5F-4601-B914-239B198F7622}" destId="{39A0E86D-9331-45E8-AD7E-E7FD5CA3F34F}" srcOrd="0" destOrd="0" presId="urn:microsoft.com/office/officeart/2005/8/layout/default"/>
    <dgm:cxn modelId="{3004367B-773E-4316-A6FA-EA9620FD7055}" srcId="{D4DE3FA0-2A9D-4A20-9A7C-410E78EA253C}" destId="{99EB06AF-43C5-4EC0-86DA-91A626F3620E}" srcOrd="0" destOrd="0" parTransId="{22766D72-3F76-4F3C-8EFC-A7F9B7AEE2AF}" sibTransId="{57CA6F0A-85AE-46C6-AB7D-81B853E26E41}"/>
    <dgm:cxn modelId="{63F7DA85-ED9A-4D2B-8A67-B14B0D0CCE38}" type="presOf" srcId="{4B2CFC59-CD47-4C0E-BEAE-58C20CE6F8CE}" destId="{E64FF6BB-6557-4F92-AB10-AC0639AA7472}" srcOrd="0" destOrd="0" presId="urn:microsoft.com/office/officeart/2005/8/layout/default"/>
    <dgm:cxn modelId="{552C7792-9BD2-43D4-B143-2429B8D5E0F4}" type="presOf" srcId="{FCBB5322-D50C-4AFC-84DB-39C8200185D1}" destId="{5BABA659-3A57-465D-B00B-67FA05DA088D}" srcOrd="0" destOrd="0" presId="urn:microsoft.com/office/officeart/2005/8/layout/default"/>
    <dgm:cxn modelId="{11501093-157F-4B67-A97C-135146BADBB6}" srcId="{D4DE3FA0-2A9D-4A20-9A7C-410E78EA253C}" destId="{19962447-ED2A-4AF1-8B17-510FC262D8FE}" srcOrd="4" destOrd="0" parTransId="{24E5EF39-E682-4AE1-AE6B-15E856BAAA1C}" sibTransId="{E792C397-4675-4F25-8BE1-B8BF910F8073}"/>
    <dgm:cxn modelId="{21786094-6FB3-496A-BE66-CE3D656F30E0}" type="presOf" srcId="{3B34A949-4491-4876-8BA1-61E40E4BB810}" destId="{E16735A7-BE48-4962-8912-FE8BB0C79B5F}" srcOrd="0" destOrd="0" presId="urn:microsoft.com/office/officeart/2005/8/layout/default"/>
    <dgm:cxn modelId="{61E834A2-3955-41CD-A9E7-B82BC1CF3FEE}" type="presOf" srcId="{B836CAE9-E7DE-4884-88F4-9C68F1298269}" destId="{3C821DA1-8C5E-4C42-B1DA-36F30F7C2312}" srcOrd="0" destOrd="0" presId="urn:microsoft.com/office/officeart/2005/8/layout/default"/>
    <dgm:cxn modelId="{328422A5-3EE9-4815-B951-24A42EAAA87B}" type="presOf" srcId="{AFE2343D-DC09-43C5-BA37-D3D2662E09B1}" destId="{25831394-1E17-4922-A799-626616A305A2}" srcOrd="0" destOrd="0" presId="urn:microsoft.com/office/officeart/2005/8/layout/default"/>
    <dgm:cxn modelId="{90FA98C4-C763-49AA-A4C7-9EDD4A3D64B4}" type="presOf" srcId="{D4DE3FA0-2A9D-4A20-9A7C-410E78EA253C}" destId="{618D29FB-CA3B-44DB-B1FF-1B2EB6CA0CC9}" srcOrd="0" destOrd="0" presId="urn:microsoft.com/office/officeart/2005/8/layout/default"/>
    <dgm:cxn modelId="{1E2099C8-4AAB-4810-A949-6F554EF3A431}" srcId="{D4DE3FA0-2A9D-4A20-9A7C-410E78EA253C}" destId="{3B34A949-4491-4876-8BA1-61E40E4BB810}" srcOrd="2" destOrd="0" parTransId="{F0BA382C-1508-4177-AB3F-E3C2F7FB5555}" sibTransId="{D97DCB0B-7307-4E4E-A604-2DB946F2992C}"/>
    <dgm:cxn modelId="{206A88CD-217E-4CDE-99F8-BF2A87CB0F0D}" srcId="{D4DE3FA0-2A9D-4A20-9A7C-410E78EA253C}" destId="{FCBB5322-D50C-4AFC-84DB-39C8200185D1}" srcOrd="8" destOrd="0" parTransId="{B130AAC6-3561-496D-89C5-EDAF44261E09}" sibTransId="{11D79D45-6F96-4AC2-8FF7-271B2A9E6830}"/>
    <dgm:cxn modelId="{18B633E8-7F0B-48E2-BC6D-F4E9FF44F6FA}" srcId="{D4DE3FA0-2A9D-4A20-9A7C-410E78EA253C}" destId="{AFE2343D-DC09-43C5-BA37-D3D2662E09B1}" srcOrd="3" destOrd="0" parTransId="{3DA82C92-E9CE-4C74-B6E9-A3F609516947}" sibTransId="{BAEF105A-1495-473E-AF35-6AB47FBC3F43}"/>
    <dgm:cxn modelId="{3B13B8FE-A0B3-457A-A9A3-8A69D7AAD197}" srcId="{D4DE3FA0-2A9D-4A20-9A7C-410E78EA253C}" destId="{B836CAE9-E7DE-4884-88F4-9C68F1298269}" srcOrd="5" destOrd="0" parTransId="{B9A2DB48-B0BA-45CE-9065-D79211319005}" sibTransId="{11850620-FA8B-4D6C-8D64-4CB4F8B0320D}"/>
    <dgm:cxn modelId="{38C11606-8D66-454B-A9AE-2A236A7E5D87}" type="presParOf" srcId="{618D29FB-CA3B-44DB-B1FF-1B2EB6CA0CC9}" destId="{300E8D7F-6665-4C4B-8197-16B4BD18D385}" srcOrd="0" destOrd="0" presId="urn:microsoft.com/office/officeart/2005/8/layout/default"/>
    <dgm:cxn modelId="{4A4C1C2E-1E59-4AEA-ABC1-2DB1BB8D39CF}" type="presParOf" srcId="{618D29FB-CA3B-44DB-B1FF-1B2EB6CA0CC9}" destId="{AFA8D81F-4438-48EC-B31D-B3022561A346}" srcOrd="1" destOrd="0" presId="urn:microsoft.com/office/officeart/2005/8/layout/default"/>
    <dgm:cxn modelId="{71BCB14A-6FA4-4879-B92F-614E51837420}" type="presParOf" srcId="{618D29FB-CA3B-44DB-B1FF-1B2EB6CA0CC9}" destId="{B2BE2320-6CAA-4994-8B54-CE89C2B8E558}" srcOrd="2" destOrd="0" presId="urn:microsoft.com/office/officeart/2005/8/layout/default"/>
    <dgm:cxn modelId="{065D9F77-AAFE-493B-98D2-B233A6CD4E8F}" type="presParOf" srcId="{618D29FB-CA3B-44DB-B1FF-1B2EB6CA0CC9}" destId="{3EB36361-43D0-4A7D-9AEF-40F4CBF99BAD}" srcOrd="3" destOrd="0" presId="urn:microsoft.com/office/officeart/2005/8/layout/default"/>
    <dgm:cxn modelId="{AE8A6859-88E7-42E1-8A5A-0F2CA9B46DF0}" type="presParOf" srcId="{618D29FB-CA3B-44DB-B1FF-1B2EB6CA0CC9}" destId="{E16735A7-BE48-4962-8912-FE8BB0C79B5F}" srcOrd="4" destOrd="0" presId="urn:microsoft.com/office/officeart/2005/8/layout/default"/>
    <dgm:cxn modelId="{827AC9B4-1279-430A-A50F-42AE7F333043}" type="presParOf" srcId="{618D29FB-CA3B-44DB-B1FF-1B2EB6CA0CC9}" destId="{4A16D828-D2EE-47F0-8080-E02C1F6A52DA}" srcOrd="5" destOrd="0" presId="urn:microsoft.com/office/officeart/2005/8/layout/default"/>
    <dgm:cxn modelId="{E1F68133-F89A-477E-B24F-76A689541350}" type="presParOf" srcId="{618D29FB-CA3B-44DB-B1FF-1B2EB6CA0CC9}" destId="{25831394-1E17-4922-A799-626616A305A2}" srcOrd="6" destOrd="0" presId="urn:microsoft.com/office/officeart/2005/8/layout/default"/>
    <dgm:cxn modelId="{E15332EA-5D41-41DE-AC8D-AE250232B14C}" type="presParOf" srcId="{618D29FB-CA3B-44DB-B1FF-1B2EB6CA0CC9}" destId="{8DF336A9-D6EC-4ACD-8BE1-8CE049717051}" srcOrd="7" destOrd="0" presId="urn:microsoft.com/office/officeart/2005/8/layout/default"/>
    <dgm:cxn modelId="{BDB5F80C-E930-4A85-B8E2-DE95CBB16391}" type="presParOf" srcId="{618D29FB-CA3B-44DB-B1FF-1B2EB6CA0CC9}" destId="{1F8E565E-FF3F-47E3-89A3-3DF2ED2F5BD6}" srcOrd="8" destOrd="0" presId="urn:microsoft.com/office/officeart/2005/8/layout/default"/>
    <dgm:cxn modelId="{A2B1956F-911A-4F91-A6A6-4F10683F14B0}" type="presParOf" srcId="{618D29FB-CA3B-44DB-B1FF-1B2EB6CA0CC9}" destId="{40104DA6-22BB-44D5-B83A-CC6D330EBCD3}" srcOrd="9" destOrd="0" presId="urn:microsoft.com/office/officeart/2005/8/layout/default"/>
    <dgm:cxn modelId="{7C59BDFF-7A5C-478F-AF03-62980CE9184E}" type="presParOf" srcId="{618D29FB-CA3B-44DB-B1FF-1B2EB6CA0CC9}" destId="{3C821DA1-8C5E-4C42-B1DA-36F30F7C2312}" srcOrd="10" destOrd="0" presId="urn:microsoft.com/office/officeart/2005/8/layout/default"/>
    <dgm:cxn modelId="{7D9A4055-85F7-4C14-933F-BBCF23286344}" type="presParOf" srcId="{618D29FB-CA3B-44DB-B1FF-1B2EB6CA0CC9}" destId="{D8E53842-5BEC-42A8-AEAD-44D4748DA8D0}" srcOrd="11" destOrd="0" presId="urn:microsoft.com/office/officeart/2005/8/layout/default"/>
    <dgm:cxn modelId="{A8C124F8-9F91-4576-9B4C-0BF0741A607A}" type="presParOf" srcId="{618D29FB-CA3B-44DB-B1FF-1B2EB6CA0CC9}" destId="{E64FF6BB-6557-4F92-AB10-AC0639AA7472}" srcOrd="12" destOrd="0" presId="urn:microsoft.com/office/officeart/2005/8/layout/default"/>
    <dgm:cxn modelId="{5C14AEE6-6310-48E5-965A-F26BD57A0D82}" type="presParOf" srcId="{618D29FB-CA3B-44DB-B1FF-1B2EB6CA0CC9}" destId="{0097D0B0-E8E6-4029-988E-AD1E6B5AF8CA}" srcOrd="13" destOrd="0" presId="urn:microsoft.com/office/officeart/2005/8/layout/default"/>
    <dgm:cxn modelId="{3316310A-B55A-4B91-9B90-0011A853D3F7}" type="presParOf" srcId="{618D29FB-CA3B-44DB-B1FF-1B2EB6CA0CC9}" destId="{39A0E86D-9331-45E8-AD7E-E7FD5CA3F34F}" srcOrd="14" destOrd="0" presId="urn:microsoft.com/office/officeart/2005/8/layout/default"/>
    <dgm:cxn modelId="{3A168ADB-7539-4E64-83F8-82D0BAFCD182}" type="presParOf" srcId="{618D29FB-CA3B-44DB-B1FF-1B2EB6CA0CC9}" destId="{35597A20-2204-47B3-B229-5CA71A5832F0}" srcOrd="15" destOrd="0" presId="urn:microsoft.com/office/officeart/2005/8/layout/default"/>
    <dgm:cxn modelId="{18547C39-7733-4C65-95AF-2019C0FF80A4}" type="presParOf" srcId="{618D29FB-CA3B-44DB-B1FF-1B2EB6CA0CC9}" destId="{5BABA659-3A57-465D-B00B-67FA05DA088D}"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C0EAED-6579-46E1-B593-CF2919A4966C}" type="doc">
      <dgm:prSet loTypeId="urn:microsoft.com/office/officeart/2005/8/layout/pyramid1" loCatId="pyramid" qsTypeId="urn:microsoft.com/office/officeart/2005/8/quickstyle/simple1" qsCatId="simple" csTypeId="urn:microsoft.com/office/officeart/2005/8/colors/accent1_2" csCatId="accent1" phldr="1"/>
      <dgm:spPr/>
    </dgm:pt>
    <dgm:pt modelId="{FA4549C6-B73B-4C5E-8C2D-31280316CA73}">
      <dgm:prSet phldrT="[Text]" custT="1"/>
      <dgm:spPr>
        <a:solidFill>
          <a:schemeClr val="accent2">
            <a:lumMod val="40000"/>
            <a:lumOff val="60000"/>
          </a:schemeClr>
        </a:solidFill>
        <a:ln w="76200">
          <a:solidFill>
            <a:schemeClr val="accent2">
              <a:lumMod val="75000"/>
            </a:schemeClr>
          </a:solidFill>
        </a:ln>
      </dgm:spPr>
      <dgm:t>
        <a:bodyPr/>
        <a:lstStyle/>
        <a:p>
          <a:r>
            <a:rPr lang="en-GB" sz="2000" b="1"/>
            <a:t>Focus</a:t>
          </a:r>
          <a:r>
            <a:rPr lang="en-GB" sz="2800" b="1"/>
            <a:t> </a:t>
          </a:r>
        </a:p>
        <a:p>
          <a:r>
            <a:rPr lang="en-GB" sz="2000" b="1"/>
            <a:t>Task</a:t>
          </a:r>
          <a:endParaRPr lang="en-GB" sz="2800" b="1"/>
        </a:p>
      </dgm:t>
    </dgm:pt>
    <dgm:pt modelId="{44F3D037-EC67-4CD7-9963-62005FDA0B52}" type="parTrans" cxnId="{7A46BB18-F84F-4E4C-B0A0-795A96D1F0BE}">
      <dgm:prSet/>
      <dgm:spPr/>
      <dgm:t>
        <a:bodyPr/>
        <a:lstStyle/>
        <a:p>
          <a:endParaRPr lang="en-GB"/>
        </a:p>
      </dgm:t>
    </dgm:pt>
    <dgm:pt modelId="{11AE5C7E-684A-453A-ABA8-0FD7DD8D6E62}" type="sibTrans" cxnId="{7A46BB18-F84F-4E4C-B0A0-795A96D1F0BE}">
      <dgm:prSet/>
      <dgm:spPr/>
      <dgm:t>
        <a:bodyPr/>
        <a:lstStyle/>
        <a:p>
          <a:endParaRPr lang="en-GB"/>
        </a:p>
      </dgm:t>
    </dgm:pt>
    <dgm:pt modelId="{38FFEEAC-9681-4E45-832B-49F56886C51C}">
      <dgm:prSet phldrT="[Text]" custT="1"/>
      <dgm:spPr>
        <a:solidFill>
          <a:schemeClr val="accent5">
            <a:lumMod val="60000"/>
            <a:lumOff val="40000"/>
          </a:schemeClr>
        </a:solidFill>
        <a:ln w="76200">
          <a:solidFill>
            <a:schemeClr val="accent1"/>
          </a:solidFill>
        </a:ln>
      </dgm:spPr>
      <dgm:t>
        <a:bodyPr/>
        <a:lstStyle/>
        <a:p>
          <a:r>
            <a:rPr lang="en-GB" sz="2400" b="1"/>
            <a:t>Enhanced Provision</a:t>
          </a:r>
        </a:p>
      </dgm:t>
    </dgm:pt>
    <dgm:pt modelId="{75B91097-1A88-4E80-8369-766AEA71F008}" type="parTrans" cxnId="{C0C02B4D-D4A0-4F3F-BB8C-8A0FC237D7A9}">
      <dgm:prSet/>
      <dgm:spPr/>
      <dgm:t>
        <a:bodyPr/>
        <a:lstStyle/>
        <a:p>
          <a:endParaRPr lang="en-GB"/>
        </a:p>
      </dgm:t>
    </dgm:pt>
    <dgm:pt modelId="{422602D7-F3BD-4099-884C-532B3E38972C}" type="sibTrans" cxnId="{C0C02B4D-D4A0-4F3F-BB8C-8A0FC237D7A9}">
      <dgm:prSet/>
      <dgm:spPr/>
      <dgm:t>
        <a:bodyPr/>
        <a:lstStyle/>
        <a:p>
          <a:endParaRPr lang="en-GB"/>
        </a:p>
      </dgm:t>
    </dgm:pt>
    <dgm:pt modelId="{8F812923-9AB0-4A43-8EC3-DF65B2D0F78A}">
      <dgm:prSet phldrT="[Text]" custT="1"/>
      <dgm:spPr>
        <a:solidFill>
          <a:schemeClr val="accent6">
            <a:lumMod val="40000"/>
            <a:lumOff val="60000"/>
          </a:schemeClr>
        </a:solidFill>
        <a:ln w="76200">
          <a:solidFill>
            <a:srgbClr val="00B050"/>
          </a:solidFill>
        </a:ln>
      </dgm:spPr>
      <dgm:t>
        <a:bodyPr/>
        <a:lstStyle/>
        <a:p>
          <a:r>
            <a:rPr lang="en-GB" sz="2400" b="1"/>
            <a:t>Continuous Provision</a:t>
          </a:r>
        </a:p>
      </dgm:t>
    </dgm:pt>
    <dgm:pt modelId="{1F7729FD-C73E-480B-A39B-F900A33A515B}" type="parTrans" cxnId="{7174BB37-1F3C-4F47-BBA9-40A900E41C69}">
      <dgm:prSet/>
      <dgm:spPr/>
      <dgm:t>
        <a:bodyPr/>
        <a:lstStyle/>
        <a:p>
          <a:endParaRPr lang="en-GB"/>
        </a:p>
      </dgm:t>
    </dgm:pt>
    <dgm:pt modelId="{27524263-16F1-4BC5-9031-62DF67B67056}" type="sibTrans" cxnId="{7174BB37-1F3C-4F47-BBA9-40A900E41C69}">
      <dgm:prSet/>
      <dgm:spPr/>
      <dgm:t>
        <a:bodyPr/>
        <a:lstStyle/>
        <a:p>
          <a:endParaRPr lang="en-GB"/>
        </a:p>
      </dgm:t>
    </dgm:pt>
    <dgm:pt modelId="{AAEBA1C6-E4EE-49C7-9878-A6EB3166CAAA}" type="pres">
      <dgm:prSet presAssocID="{A5C0EAED-6579-46E1-B593-CF2919A4966C}" presName="Name0" presStyleCnt="0">
        <dgm:presLayoutVars>
          <dgm:dir/>
          <dgm:animLvl val="lvl"/>
          <dgm:resizeHandles val="exact"/>
        </dgm:presLayoutVars>
      </dgm:prSet>
      <dgm:spPr/>
    </dgm:pt>
    <dgm:pt modelId="{574EE976-9DC4-44E9-86ED-FC115950714D}" type="pres">
      <dgm:prSet presAssocID="{FA4549C6-B73B-4C5E-8C2D-31280316CA73}" presName="Name8" presStyleCnt="0"/>
      <dgm:spPr/>
    </dgm:pt>
    <dgm:pt modelId="{E3CBCBD9-3174-40EE-8BB9-BD4620A46E44}" type="pres">
      <dgm:prSet presAssocID="{FA4549C6-B73B-4C5E-8C2D-31280316CA73}" presName="level" presStyleLbl="node1" presStyleIdx="0" presStyleCnt="3" custScaleY="114943">
        <dgm:presLayoutVars>
          <dgm:chMax val="1"/>
          <dgm:bulletEnabled val="1"/>
        </dgm:presLayoutVars>
      </dgm:prSet>
      <dgm:spPr/>
    </dgm:pt>
    <dgm:pt modelId="{6EDA91E2-3CF1-493F-B331-B96472C84420}" type="pres">
      <dgm:prSet presAssocID="{FA4549C6-B73B-4C5E-8C2D-31280316CA73}" presName="levelTx" presStyleLbl="revTx" presStyleIdx="0" presStyleCnt="0">
        <dgm:presLayoutVars>
          <dgm:chMax val="1"/>
          <dgm:bulletEnabled val="1"/>
        </dgm:presLayoutVars>
      </dgm:prSet>
      <dgm:spPr/>
    </dgm:pt>
    <dgm:pt modelId="{040F8072-4F23-44D4-9B94-9BB162E1648E}" type="pres">
      <dgm:prSet presAssocID="{38FFEEAC-9681-4E45-832B-49F56886C51C}" presName="Name8" presStyleCnt="0"/>
      <dgm:spPr/>
    </dgm:pt>
    <dgm:pt modelId="{FFD2C30E-68CC-414B-96FA-964D8DE9A246}" type="pres">
      <dgm:prSet presAssocID="{38FFEEAC-9681-4E45-832B-49F56886C51C}" presName="level" presStyleLbl="node1" presStyleIdx="1" presStyleCnt="3">
        <dgm:presLayoutVars>
          <dgm:chMax val="1"/>
          <dgm:bulletEnabled val="1"/>
        </dgm:presLayoutVars>
      </dgm:prSet>
      <dgm:spPr/>
    </dgm:pt>
    <dgm:pt modelId="{0A9D534E-F86B-4B86-AC4E-0D575AE3F870}" type="pres">
      <dgm:prSet presAssocID="{38FFEEAC-9681-4E45-832B-49F56886C51C}" presName="levelTx" presStyleLbl="revTx" presStyleIdx="0" presStyleCnt="0">
        <dgm:presLayoutVars>
          <dgm:chMax val="1"/>
          <dgm:bulletEnabled val="1"/>
        </dgm:presLayoutVars>
      </dgm:prSet>
      <dgm:spPr/>
    </dgm:pt>
    <dgm:pt modelId="{C96F5F13-E7D8-4346-8008-10CEF7AFDB77}" type="pres">
      <dgm:prSet presAssocID="{8F812923-9AB0-4A43-8EC3-DF65B2D0F78A}" presName="Name8" presStyleCnt="0"/>
      <dgm:spPr/>
    </dgm:pt>
    <dgm:pt modelId="{320DE216-4515-4193-9260-93B1D292798A}" type="pres">
      <dgm:prSet presAssocID="{8F812923-9AB0-4A43-8EC3-DF65B2D0F78A}" presName="level" presStyleLbl="node1" presStyleIdx="2" presStyleCnt="3">
        <dgm:presLayoutVars>
          <dgm:chMax val="1"/>
          <dgm:bulletEnabled val="1"/>
        </dgm:presLayoutVars>
      </dgm:prSet>
      <dgm:spPr/>
    </dgm:pt>
    <dgm:pt modelId="{B37AFD10-F03C-4246-9E34-E7765AE25556}" type="pres">
      <dgm:prSet presAssocID="{8F812923-9AB0-4A43-8EC3-DF65B2D0F78A}" presName="levelTx" presStyleLbl="revTx" presStyleIdx="0" presStyleCnt="0">
        <dgm:presLayoutVars>
          <dgm:chMax val="1"/>
          <dgm:bulletEnabled val="1"/>
        </dgm:presLayoutVars>
      </dgm:prSet>
      <dgm:spPr/>
    </dgm:pt>
  </dgm:ptLst>
  <dgm:cxnLst>
    <dgm:cxn modelId="{7A46BB18-F84F-4E4C-B0A0-795A96D1F0BE}" srcId="{A5C0EAED-6579-46E1-B593-CF2919A4966C}" destId="{FA4549C6-B73B-4C5E-8C2D-31280316CA73}" srcOrd="0" destOrd="0" parTransId="{44F3D037-EC67-4CD7-9963-62005FDA0B52}" sibTransId="{11AE5C7E-684A-453A-ABA8-0FD7DD8D6E62}"/>
    <dgm:cxn modelId="{5A986B20-1A06-435F-BD4A-4B58B143AC54}" type="presOf" srcId="{FA4549C6-B73B-4C5E-8C2D-31280316CA73}" destId="{6EDA91E2-3CF1-493F-B331-B96472C84420}" srcOrd="1" destOrd="0" presId="urn:microsoft.com/office/officeart/2005/8/layout/pyramid1"/>
    <dgm:cxn modelId="{C60AA72C-4404-4D0E-8476-B1C361F8941E}" type="presOf" srcId="{8F812923-9AB0-4A43-8EC3-DF65B2D0F78A}" destId="{B37AFD10-F03C-4246-9E34-E7765AE25556}" srcOrd="1" destOrd="0" presId="urn:microsoft.com/office/officeart/2005/8/layout/pyramid1"/>
    <dgm:cxn modelId="{7174BB37-1F3C-4F47-BBA9-40A900E41C69}" srcId="{A5C0EAED-6579-46E1-B593-CF2919A4966C}" destId="{8F812923-9AB0-4A43-8EC3-DF65B2D0F78A}" srcOrd="2" destOrd="0" parTransId="{1F7729FD-C73E-480B-A39B-F900A33A515B}" sibTransId="{27524263-16F1-4BC5-9031-62DF67B67056}"/>
    <dgm:cxn modelId="{3CF1A23C-117B-4001-9832-FC96F9EE4FD7}" type="presOf" srcId="{8F812923-9AB0-4A43-8EC3-DF65B2D0F78A}" destId="{320DE216-4515-4193-9260-93B1D292798A}" srcOrd="0" destOrd="0" presId="urn:microsoft.com/office/officeart/2005/8/layout/pyramid1"/>
    <dgm:cxn modelId="{F194EE48-A432-4541-954C-5E1CB8B1CED6}" type="presOf" srcId="{A5C0EAED-6579-46E1-B593-CF2919A4966C}" destId="{AAEBA1C6-E4EE-49C7-9878-A6EB3166CAAA}" srcOrd="0" destOrd="0" presId="urn:microsoft.com/office/officeart/2005/8/layout/pyramid1"/>
    <dgm:cxn modelId="{C0C02B4D-D4A0-4F3F-BB8C-8A0FC237D7A9}" srcId="{A5C0EAED-6579-46E1-B593-CF2919A4966C}" destId="{38FFEEAC-9681-4E45-832B-49F56886C51C}" srcOrd="1" destOrd="0" parTransId="{75B91097-1A88-4E80-8369-766AEA71F008}" sibTransId="{422602D7-F3BD-4099-884C-532B3E38972C}"/>
    <dgm:cxn modelId="{6D852459-8BB5-4FF2-BC0D-C63EA3F8C76D}" type="presOf" srcId="{38FFEEAC-9681-4E45-832B-49F56886C51C}" destId="{FFD2C30E-68CC-414B-96FA-964D8DE9A246}" srcOrd="0" destOrd="0" presId="urn:microsoft.com/office/officeart/2005/8/layout/pyramid1"/>
    <dgm:cxn modelId="{8E0911BF-91B8-4233-A87F-E7069D39D78B}" type="presOf" srcId="{FA4549C6-B73B-4C5E-8C2D-31280316CA73}" destId="{E3CBCBD9-3174-40EE-8BB9-BD4620A46E44}" srcOrd="0" destOrd="0" presId="urn:microsoft.com/office/officeart/2005/8/layout/pyramid1"/>
    <dgm:cxn modelId="{B5EF0DEA-99C3-4D52-95CF-F34D3D243F05}" type="presOf" srcId="{38FFEEAC-9681-4E45-832B-49F56886C51C}" destId="{0A9D534E-F86B-4B86-AC4E-0D575AE3F870}" srcOrd="1" destOrd="0" presId="urn:microsoft.com/office/officeart/2005/8/layout/pyramid1"/>
    <dgm:cxn modelId="{10D2A91F-B2F0-42D5-93BD-1559518E0D05}" type="presParOf" srcId="{AAEBA1C6-E4EE-49C7-9878-A6EB3166CAAA}" destId="{574EE976-9DC4-44E9-86ED-FC115950714D}" srcOrd="0" destOrd="0" presId="urn:microsoft.com/office/officeart/2005/8/layout/pyramid1"/>
    <dgm:cxn modelId="{EA9A2E3E-91BE-4447-8397-1E5AF3280C81}" type="presParOf" srcId="{574EE976-9DC4-44E9-86ED-FC115950714D}" destId="{E3CBCBD9-3174-40EE-8BB9-BD4620A46E44}" srcOrd="0" destOrd="0" presId="urn:microsoft.com/office/officeart/2005/8/layout/pyramid1"/>
    <dgm:cxn modelId="{3914CAB7-8484-4542-BEDB-EF99DA45493C}" type="presParOf" srcId="{574EE976-9DC4-44E9-86ED-FC115950714D}" destId="{6EDA91E2-3CF1-493F-B331-B96472C84420}" srcOrd="1" destOrd="0" presId="urn:microsoft.com/office/officeart/2005/8/layout/pyramid1"/>
    <dgm:cxn modelId="{55959896-D70A-4030-94F8-D7FDFF520468}" type="presParOf" srcId="{AAEBA1C6-E4EE-49C7-9878-A6EB3166CAAA}" destId="{040F8072-4F23-44D4-9B94-9BB162E1648E}" srcOrd="1" destOrd="0" presId="urn:microsoft.com/office/officeart/2005/8/layout/pyramid1"/>
    <dgm:cxn modelId="{C5D8AA56-36DA-4052-BF30-FB00B3B1F9D1}" type="presParOf" srcId="{040F8072-4F23-44D4-9B94-9BB162E1648E}" destId="{FFD2C30E-68CC-414B-96FA-964D8DE9A246}" srcOrd="0" destOrd="0" presId="urn:microsoft.com/office/officeart/2005/8/layout/pyramid1"/>
    <dgm:cxn modelId="{D7630176-94DD-4336-898E-70481E985A5C}" type="presParOf" srcId="{040F8072-4F23-44D4-9B94-9BB162E1648E}" destId="{0A9D534E-F86B-4B86-AC4E-0D575AE3F870}" srcOrd="1" destOrd="0" presId="urn:microsoft.com/office/officeart/2005/8/layout/pyramid1"/>
    <dgm:cxn modelId="{402B6658-3651-41B0-97A7-DD4E5AFE1C62}" type="presParOf" srcId="{AAEBA1C6-E4EE-49C7-9878-A6EB3166CAAA}" destId="{C96F5F13-E7D8-4346-8008-10CEF7AFDB77}" srcOrd="2" destOrd="0" presId="urn:microsoft.com/office/officeart/2005/8/layout/pyramid1"/>
    <dgm:cxn modelId="{8D389F82-9C95-463C-B4B1-E9015DEC0D46}" type="presParOf" srcId="{C96F5F13-E7D8-4346-8008-10CEF7AFDB77}" destId="{320DE216-4515-4193-9260-93B1D292798A}" srcOrd="0" destOrd="0" presId="urn:microsoft.com/office/officeart/2005/8/layout/pyramid1"/>
    <dgm:cxn modelId="{66736926-E9CF-42E9-939B-78C7656B1D74}" type="presParOf" srcId="{C96F5F13-E7D8-4346-8008-10CEF7AFDB77}" destId="{B37AFD10-F03C-4246-9E34-E7765AE25556}"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785431F-BF73-4985-8EBA-84365B7E0E9B}" type="doc">
      <dgm:prSet loTypeId="urn:microsoft.com/office/officeart/2005/8/layout/cycle6" loCatId="cycle" qsTypeId="urn:microsoft.com/office/officeart/2005/8/quickstyle/simple4" qsCatId="simple" csTypeId="urn:microsoft.com/office/officeart/2005/8/colors/colorful1" csCatId="colorful" phldr="1"/>
      <dgm:spPr/>
      <dgm:t>
        <a:bodyPr/>
        <a:lstStyle/>
        <a:p>
          <a:endParaRPr lang="en-GB"/>
        </a:p>
      </dgm:t>
    </dgm:pt>
    <dgm:pt modelId="{70E1A413-6B88-4413-AECD-D1A8F0255F44}">
      <dgm:prSet phldrT="[Text]" phldr="0"/>
      <dgm:spPr/>
      <dgm:t>
        <a:bodyPr/>
        <a:lstStyle/>
        <a:p>
          <a:pPr rtl="0"/>
          <a:r>
            <a:rPr lang="en-GB">
              <a:latin typeface="Calibri Light" panose="020F0302020204030204"/>
            </a:rPr>
            <a:t> </a:t>
          </a:r>
          <a:endParaRPr lang="en-GB"/>
        </a:p>
      </dgm:t>
    </dgm:pt>
    <dgm:pt modelId="{3F0AE56F-FAED-44E6-A6A2-1A2CE852E2B3}" type="parTrans" cxnId="{B15860FB-CD64-4255-858D-8B3D5F2B202A}">
      <dgm:prSet/>
      <dgm:spPr/>
      <dgm:t>
        <a:bodyPr/>
        <a:lstStyle/>
        <a:p>
          <a:endParaRPr lang="en-GB"/>
        </a:p>
      </dgm:t>
    </dgm:pt>
    <dgm:pt modelId="{B10D543C-FCFB-4CA9-9C4E-DDEE5B93D57A}" type="sibTrans" cxnId="{B15860FB-CD64-4255-858D-8B3D5F2B202A}">
      <dgm:prSet/>
      <dgm:spPr/>
      <dgm:t>
        <a:bodyPr/>
        <a:lstStyle/>
        <a:p>
          <a:endParaRPr lang="en-GB"/>
        </a:p>
      </dgm:t>
    </dgm:pt>
    <dgm:pt modelId="{2A3A97C8-5420-4CA2-AEA6-609219F40D5A}">
      <dgm:prSet phldrT="[Text]" phldr="0"/>
      <dgm:spPr/>
      <dgm:t>
        <a:bodyPr/>
        <a:lstStyle/>
        <a:p>
          <a:pPr rtl="0"/>
          <a:r>
            <a:rPr lang="en-GB">
              <a:latin typeface="Calibri Light" panose="020F0302020204030204"/>
            </a:rPr>
            <a:t> </a:t>
          </a:r>
          <a:endParaRPr lang="en-GB"/>
        </a:p>
      </dgm:t>
    </dgm:pt>
    <dgm:pt modelId="{FC2D2028-A914-45D1-B7FF-50273B7F0459}" type="parTrans" cxnId="{AD9EBE66-FFA2-42BE-B8CA-26E2E207A35C}">
      <dgm:prSet/>
      <dgm:spPr/>
      <dgm:t>
        <a:bodyPr/>
        <a:lstStyle/>
        <a:p>
          <a:endParaRPr lang="en-GB"/>
        </a:p>
      </dgm:t>
    </dgm:pt>
    <dgm:pt modelId="{84BBF3E7-6446-40F3-B5CE-CBEBCDCC6785}" type="sibTrans" cxnId="{AD9EBE66-FFA2-42BE-B8CA-26E2E207A35C}">
      <dgm:prSet/>
      <dgm:spPr/>
      <dgm:t>
        <a:bodyPr/>
        <a:lstStyle/>
        <a:p>
          <a:endParaRPr lang="en-GB"/>
        </a:p>
      </dgm:t>
    </dgm:pt>
    <dgm:pt modelId="{B19BEFBF-CBE7-4266-8342-E54022819D8D}">
      <dgm:prSet phldrT="[Text]" phldr="0"/>
      <dgm:spPr/>
      <dgm:t>
        <a:bodyPr/>
        <a:lstStyle/>
        <a:p>
          <a:pPr rtl="0"/>
          <a:r>
            <a:rPr lang="en-GB">
              <a:latin typeface="Calibri Light" panose="020F0302020204030204"/>
            </a:rPr>
            <a:t>  </a:t>
          </a:r>
        </a:p>
      </dgm:t>
    </dgm:pt>
    <dgm:pt modelId="{204D9A53-B766-491E-9350-5353EBA970C2}" type="parTrans" cxnId="{E0FBFB0D-46E8-4C08-AEC0-633DACA91B37}">
      <dgm:prSet/>
      <dgm:spPr/>
      <dgm:t>
        <a:bodyPr/>
        <a:lstStyle/>
        <a:p>
          <a:endParaRPr lang="en-GB"/>
        </a:p>
      </dgm:t>
    </dgm:pt>
    <dgm:pt modelId="{393A6A40-176A-414B-8157-C43689385006}" type="sibTrans" cxnId="{E0FBFB0D-46E8-4C08-AEC0-633DACA91B37}">
      <dgm:prSet/>
      <dgm:spPr/>
      <dgm:t>
        <a:bodyPr/>
        <a:lstStyle/>
        <a:p>
          <a:endParaRPr lang="en-GB"/>
        </a:p>
      </dgm:t>
    </dgm:pt>
    <dgm:pt modelId="{A124B24B-B6AA-427C-96E4-8989AB24CAB2}">
      <dgm:prSet phldr="0"/>
      <dgm:spPr/>
      <dgm:t>
        <a:bodyPr/>
        <a:lstStyle/>
        <a:p>
          <a:r>
            <a:rPr lang="en-GB">
              <a:latin typeface="Calibri Light" panose="020F0302020204030204"/>
            </a:rPr>
            <a:t> </a:t>
          </a:r>
        </a:p>
      </dgm:t>
    </dgm:pt>
    <dgm:pt modelId="{D3CF9FB7-B98F-4C15-85CF-F00B544D9256}" type="parTrans" cxnId="{8CF4CF70-40BE-4E38-9004-F03811922770}">
      <dgm:prSet/>
      <dgm:spPr/>
    </dgm:pt>
    <dgm:pt modelId="{6CC70B90-7832-4924-956B-4E49FB5F63FB}" type="sibTrans" cxnId="{8CF4CF70-40BE-4E38-9004-F03811922770}">
      <dgm:prSet/>
      <dgm:spPr/>
    </dgm:pt>
    <dgm:pt modelId="{68BD7748-75DB-46A7-9726-CE0AF4FF9C3F}">
      <dgm:prSet phldr="0"/>
      <dgm:spPr/>
      <dgm:t>
        <a:bodyPr/>
        <a:lstStyle/>
        <a:p>
          <a:r>
            <a:rPr lang="en-GB">
              <a:latin typeface="Calibri Light" panose="020F0302020204030204"/>
            </a:rPr>
            <a:t> </a:t>
          </a:r>
        </a:p>
      </dgm:t>
    </dgm:pt>
    <dgm:pt modelId="{DB4EEFA8-45DA-4907-991C-C56CA4075041}" type="parTrans" cxnId="{E776A302-9EDD-43C7-8C0C-ABB71CC5FA93}">
      <dgm:prSet/>
      <dgm:spPr/>
    </dgm:pt>
    <dgm:pt modelId="{2AAD26D9-BF52-402E-B85B-3855AF0FF74E}" type="sibTrans" cxnId="{E776A302-9EDD-43C7-8C0C-ABB71CC5FA93}">
      <dgm:prSet/>
      <dgm:spPr/>
    </dgm:pt>
    <dgm:pt modelId="{D1C9B8BF-3778-4A53-ABEB-FE5C024C04C8}">
      <dgm:prSet phldr="0"/>
      <dgm:spPr/>
      <dgm:t>
        <a:bodyPr/>
        <a:lstStyle/>
        <a:p>
          <a:pPr rtl="0"/>
          <a:r>
            <a:rPr lang="en-GB">
              <a:latin typeface="Calibri Light" panose="020F0302020204030204"/>
            </a:rPr>
            <a:t> </a:t>
          </a:r>
        </a:p>
      </dgm:t>
    </dgm:pt>
    <dgm:pt modelId="{40C2DB21-3E26-46DE-9DDE-9D175A22980C}" type="parTrans" cxnId="{D27540AF-60DD-4A40-9A07-92DA35082B91}">
      <dgm:prSet/>
      <dgm:spPr/>
    </dgm:pt>
    <dgm:pt modelId="{98EAA9FE-BEB6-4EFD-AC00-62AEBF7A42AE}" type="sibTrans" cxnId="{D27540AF-60DD-4A40-9A07-92DA35082B91}">
      <dgm:prSet/>
      <dgm:spPr/>
    </dgm:pt>
    <dgm:pt modelId="{7C4F9464-9C5B-4E9D-A706-76C08293B13A}" type="pres">
      <dgm:prSet presAssocID="{A785431F-BF73-4985-8EBA-84365B7E0E9B}" presName="cycle" presStyleCnt="0">
        <dgm:presLayoutVars>
          <dgm:dir/>
          <dgm:resizeHandles val="exact"/>
        </dgm:presLayoutVars>
      </dgm:prSet>
      <dgm:spPr/>
    </dgm:pt>
    <dgm:pt modelId="{64B2EECE-961D-4079-890C-25DC62A9F0CA}" type="pres">
      <dgm:prSet presAssocID="{70E1A413-6B88-4413-AECD-D1A8F0255F44}" presName="node" presStyleLbl="node1" presStyleIdx="0" presStyleCnt="6">
        <dgm:presLayoutVars>
          <dgm:bulletEnabled val="1"/>
        </dgm:presLayoutVars>
      </dgm:prSet>
      <dgm:spPr/>
    </dgm:pt>
    <dgm:pt modelId="{CCD3F98C-58C3-4AE0-B541-BE999D88B91D}" type="pres">
      <dgm:prSet presAssocID="{70E1A413-6B88-4413-AECD-D1A8F0255F44}" presName="spNode" presStyleCnt="0"/>
      <dgm:spPr/>
    </dgm:pt>
    <dgm:pt modelId="{9DBCFC5D-2C9D-43AC-90A5-06E5EF4FD9D1}" type="pres">
      <dgm:prSet presAssocID="{B10D543C-FCFB-4CA9-9C4E-DDEE5B93D57A}" presName="sibTrans" presStyleLbl="sibTrans1D1" presStyleIdx="0" presStyleCnt="6"/>
      <dgm:spPr/>
    </dgm:pt>
    <dgm:pt modelId="{E630C041-12BE-492C-BFC1-3F9A7FE40DA8}" type="pres">
      <dgm:prSet presAssocID="{A124B24B-B6AA-427C-96E4-8989AB24CAB2}" presName="node" presStyleLbl="node1" presStyleIdx="1" presStyleCnt="6">
        <dgm:presLayoutVars>
          <dgm:bulletEnabled val="1"/>
        </dgm:presLayoutVars>
      </dgm:prSet>
      <dgm:spPr/>
    </dgm:pt>
    <dgm:pt modelId="{06EE5661-D1C8-436E-8899-F9E7B5A05FAE}" type="pres">
      <dgm:prSet presAssocID="{A124B24B-B6AA-427C-96E4-8989AB24CAB2}" presName="spNode" presStyleCnt="0"/>
      <dgm:spPr/>
    </dgm:pt>
    <dgm:pt modelId="{F95206B9-049C-422C-A124-6AA3DD867F21}" type="pres">
      <dgm:prSet presAssocID="{6CC70B90-7832-4924-956B-4E49FB5F63FB}" presName="sibTrans" presStyleLbl="sibTrans1D1" presStyleIdx="1" presStyleCnt="6"/>
      <dgm:spPr/>
    </dgm:pt>
    <dgm:pt modelId="{CAF7A4CF-8AB2-43EF-9BC0-7CE9751CD939}" type="pres">
      <dgm:prSet presAssocID="{2A3A97C8-5420-4CA2-AEA6-609219F40D5A}" presName="node" presStyleLbl="node1" presStyleIdx="2" presStyleCnt="6">
        <dgm:presLayoutVars>
          <dgm:bulletEnabled val="1"/>
        </dgm:presLayoutVars>
      </dgm:prSet>
      <dgm:spPr/>
    </dgm:pt>
    <dgm:pt modelId="{DE6C901C-1D45-4FE7-B022-AF01A0F8FB14}" type="pres">
      <dgm:prSet presAssocID="{2A3A97C8-5420-4CA2-AEA6-609219F40D5A}" presName="spNode" presStyleCnt="0"/>
      <dgm:spPr/>
    </dgm:pt>
    <dgm:pt modelId="{200E1405-584B-4CB5-B1D5-AF28F192AF14}" type="pres">
      <dgm:prSet presAssocID="{84BBF3E7-6446-40F3-B5CE-CBEBCDCC6785}" presName="sibTrans" presStyleLbl="sibTrans1D1" presStyleIdx="2" presStyleCnt="6"/>
      <dgm:spPr/>
    </dgm:pt>
    <dgm:pt modelId="{43D37236-53C0-4F68-B379-9AABC769E40E}" type="pres">
      <dgm:prSet presAssocID="{B19BEFBF-CBE7-4266-8342-E54022819D8D}" presName="node" presStyleLbl="node1" presStyleIdx="3" presStyleCnt="6">
        <dgm:presLayoutVars>
          <dgm:bulletEnabled val="1"/>
        </dgm:presLayoutVars>
      </dgm:prSet>
      <dgm:spPr/>
    </dgm:pt>
    <dgm:pt modelId="{1E55464F-5BC5-4A4B-9342-543533EA06C8}" type="pres">
      <dgm:prSet presAssocID="{B19BEFBF-CBE7-4266-8342-E54022819D8D}" presName="spNode" presStyleCnt="0"/>
      <dgm:spPr/>
    </dgm:pt>
    <dgm:pt modelId="{6A9CF10F-1D21-475F-965E-5825D07CE8E1}" type="pres">
      <dgm:prSet presAssocID="{393A6A40-176A-414B-8157-C43689385006}" presName="sibTrans" presStyleLbl="sibTrans1D1" presStyleIdx="3" presStyleCnt="6"/>
      <dgm:spPr/>
    </dgm:pt>
    <dgm:pt modelId="{EF60506D-31B8-44F5-BD06-49C539626479}" type="pres">
      <dgm:prSet presAssocID="{68BD7748-75DB-46A7-9726-CE0AF4FF9C3F}" presName="node" presStyleLbl="node1" presStyleIdx="4" presStyleCnt="6">
        <dgm:presLayoutVars>
          <dgm:bulletEnabled val="1"/>
        </dgm:presLayoutVars>
      </dgm:prSet>
      <dgm:spPr/>
    </dgm:pt>
    <dgm:pt modelId="{2A403DC5-3D3A-4AB3-99A7-E46A23B61238}" type="pres">
      <dgm:prSet presAssocID="{68BD7748-75DB-46A7-9726-CE0AF4FF9C3F}" presName="spNode" presStyleCnt="0"/>
      <dgm:spPr/>
    </dgm:pt>
    <dgm:pt modelId="{7714602F-DABB-4C7E-9ECB-E13D1BB318C0}" type="pres">
      <dgm:prSet presAssocID="{2AAD26D9-BF52-402E-B85B-3855AF0FF74E}" presName="sibTrans" presStyleLbl="sibTrans1D1" presStyleIdx="4" presStyleCnt="6"/>
      <dgm:spPr/>
    </dgm:pt>
    <dgm:pt modelId="{223F4CD2-B644-4C98-A4C6-7AD17097ACE9}" type="pres">
      <dgm:prSet presAssocID="{D1C9B8BF-3778-4A53-ABEB-FE5C024C04C8}" presName="node" presStyleLbl="node1" presStyleIdx="5" presStyleCnt="6">
        <dgm:presLayoutVars>
          <dgm:bulletEnabled val="1"/>
        </dgm:presLayoutVars>
      </dgm:prSet>
      <dgm:spPr/>
    </dgm:pt>
    <dgm:pt modelId="{A54424D9-0932-4C69-875D-802F3AD6A897}" type="pres">
      <dgm:prSet presAssocID="{D1C9B8BF-3778-4A53-ABEB-FE5C024C04C8}" presName="spNode" presStyleCnt="0"/>
      <dgm:spPr/>
    </dgm:pt>
    <dgm:pt modelId="{9A6DA351-3530-4A4D-82C9-A7C50288E943}" type="pres">
      <dgm:prSet presAssocID="{98EAA9FE-BEB6-4EFD-AC00-62AEBF7A42AE}" presName="sibTrans" presStyleLbl="sibTrans1D1" presStyleIdx="5" presStyleCnt="6"/>
      <dgm:spPr/>
    </dgm:pt>
  </dgm:ptLst>
  <dgm:cxnLst>
    <dgm:cxn modelId="{C680E601-EF84-4FB5-A56C-4B2DF6EF1234}" type="presOf" srcId="{98EAA9FE-BEB6-4EFD-AC00-62AEBF7A42AE}" destId="{9A6DA351-3530-4A4D-82C9-A7C50288E943}" srcOrd="0" destOrd="0" presId="urn:microsoft.com/office/officeart/2005/8/layout/cycle6"/>
    <dgm:cxn modelId="{E776A302-9EDD-43C7-8C0C-ABB71CC5FA93}" srcId="{A785431F-BF73-4985-8EBA-84365B7E0E9B}" destId="{68BD7748-75DB-46A7-9726-CE0AF4FF9C3F}" srcOrd="4" destOrd="0" parTransId="{DB4EEFA8-45DA-4907-991C-C56CA4075041}" sibTransId="{2AAD26D9-BF52-402E-B85B-3855AF0FF74E}"/>
    <dgm:cxn modelId="{EC843A04-103D-4132-985C-AFF55268D3DA}" type="presOf" srcId="{B19BEFBF-CBE7-4266-8342-E54022819D8D}" destId="{43D37236-53C0-4F68-B379-9AABC769E40E}" srcOrd="0" destOrd="0" presId="urn:microsoft.com/office/officeart/2005/8/layout/cycle6"/>
    <dgm:cxn modelId="{2A73CC08-275A-4A8C-8B60-595A84E986C3}" type="presOf" srcId="{A785431F-BF73-4985-8EBA-84365B7E0E9B}" destId="{7C4F9464-9C5B-4E9D-A706-76C08293B13A}" srcOrd="0" destOrd="0" presId="urn:microsoft.com/office/officeart/2005/8/layout/cycle6"/>
    <dgm:cxn modelId="{E0FBFB0D-46E8-4C08-AEC0-633DACA91B37}" srcId="{A785431F-BF73-4985-8EBA-84365B7E0E9B}" destId="{B19BEFBF-CBE7-4266-8342-E54022819D8D}" srcOrd="3" destOrd="0" parTransId="{204D9A53-B766-491E-9350-5353EBA970C2}" sibTransId="{393A6A40-176A-414B-8157-C43689385006}"/>
    <dgm:cxn modelId="{A3696A40-5875-4380-A79A-6A646E965282}" type="presOf" srcId="{B10D543C-FCFB-4CA9-9C4E-DDEE5B93D57A}" destId="{9DBCFC5D-2C9D-43AC-90A5-06E5EF4FD9D1}" srcOrd="0" destOrd="0" presId="urn:microsoft.com/office/officeart/2005/8/layout/cycle6"/>
    <dgm:cxn modelId="{A9E1F062-AFE8-48F8-85F2-FB7DE4522A15}" type="presOf" srcId="{70E1A413-6B88-4413-AECD-D1A8F0255F44}" destId="{64B2EECE-961D-4079-890C-25DC62A9F0CA}" srcOrd="0" destOrd="0" presId="urn:microsoft.com/office/officeart/2005/8/layout/cycle6"/>
    <dgm:cxn modelId="{AD9EBE66-FFA2-42BE-B8CA-26E2E207A35C}" srcId="{A785431F-BF73-4985-8EBA-84365B7E0E9B}" destId="{2A3A97C8-5420-4CA2-AEA6-609219F40D5A}" srcOrd="2" destOrd="0" parTransId="{FC2D2028-A914-45D1-B7FF-50273B7F0459}" sibTransId="{84BBF3E7-6446-40F3-B5CE-CBEBCDCC6785}"/>
    <dgm:cxn modelId="{2824216F-B528-44DA-9861-A9E8A9F4F8B8}" type="presOf" srcId="{2A3A97C8-5420-4CA2-AEA6-609219F40D5A}" destId="{CAF7A4CF-8AB2-43EF-9BC0-7CE9751CD939}" srcOrd="0" destOrd="0" presId="urn:microsoft.com/office/officeart/2005/8/layout/cycle6"/>
    <dgm:cxn modelId="{8CF4CF70-40BE-4E38-9004-F03811922770}" srcId="{A785431F-BF73-4985-8EBA-84365B7E0E9B}" destId="{A124B24B-B6AA-427C-96E4-8989AB24CAB2}" srcOrd="1" destOrd="0" parTransId="{D3CF9FB7-B98F-4C15-85CF-F00B544D9256}" sibTransId="{6CC70B90-7832-4924-956B-4E49FB5F63FB}"/>
    <dgm:cxn modelId="{7362F654-28DF-4238-968C-12B9FEC9BD15}" type="presOf" srcId="{84BBF3E7-6446-40F3-B5CE-CBEBCDCC6785}" destId="{200E1405-584B-4CB5-B1D5-AF28F192AF14}" srcOrd="0" destOrd="0" presId="urn:microsoft.com/office/officeart/2005/8/layout/cycle6"/>
    <dgm:cxn modelId="{606ACB79-9C00-4937-A07F-CA5D4817BAC7}" type="presOf" srcId="{68BD7748-75DB-46A7-9726-CE0AF4FF9C3F}" destId="{EF60506D-31B8-44F5-BD06-49C539626479}" srcOrd="0" destOrd="0" presId="urn:microsoft.com/office/officeart/2005/8/layout/cycle6"/>
    <dgm:cxn modelId="{D27540AF-60DD-4A40-9A07-92DA35082B91}" srcId="{A785431F-BF73-4985-8EBA-84365B7E0E9B}" destId="{D1C9B8BF-3778-4A53-ABEB-FE5C024C04C8}" srcOrd="5" destOrd="0" parTransId="{40C2DB21-3E26-46DE-9DDE-9D175A22980C}" sibTransId="{98EAA9FE-BEB6-4EFD-AC00-62AEBF7A42AE}"/>
    <dgm:cxn modelId="{FE99A6C0-5B7F-4399-BD0C-4D2097079BAF}" type="presOf" srcId="{393A6A40-176A-414B-8157-C43689385006}" destId="{6A9CF10F-1D21-475F-965E-5825D07CE8E1}" srcOrd="0" destOrd="0" presId="urn:microsoft.com/office/officeart/2005/8/layout/cycle6"/>
    <dgm:cxn modelId="{767D3EC3-2671-46E6-97ED-0D37EB288E81}" type="presOf" srcId="{2AAD26D9-BF52-402E-B85B-3855AF0FF74E}" destId="{7714602F-DABB-4C7E-9ECB-E13D1BB318C0}" srcOrd="0" destOrd="0" presId="urn:microsoft.com/office/officeart/2005/8/layout/cycle6"/>
    <dgm:cxn modelId="{D16EF4C7-35E4-4830-8725-5A06B5A4F521}" type="presOf" srcId="{6CC70B90-7832-4924-956B-4E49FB5F63FB}" destId="{F95206B9-049C-422C-A124-6AA3DD867F21}" srcOrd="0" destOrd="0" presId="urn:microsoft.com/office/officeart/2005/8/layout/cycle6"/>
    <dgm:cxn modelId="{F43EB8DD-3A19-484E-8362-3447DC441AD8}" type="presOf" srcId="{D1C9B8BF-3778-4A53-ABEB-FE5C024C04C8}" destId="{223F4CD2-B644-4C98-A4C6-7AD17097ACE9}" srcOrd="0" destOrd="0" presId="urn:microsoft.com/office/officeart/2005/8/layout/cycle6"/>
    <dgm:cxn modelId="{71E87FEE-D01C-4311-AE8F-2FCE8162FE15}" type="presOf" srcId="{A124B24B-B6AA-427C-96E4-8989AB24CAB2}" destId="{E630C041-12BE-492C-BFC1-3F9A7FE40DA8}" srcOrd="0" destOrd="0" presId="urn:microsoft.com/office/officeart/2005/8/layout/cycle6"/>
    <dgm:cxn modelId="{B15860FB-CD64-4255-858D-8B3D5F2B202A}" srcId="{A785431F-BF73-4985-8EBA-84365B7E0E9B}" destId="{70E1A413-6B88-4413-AECD-D1A8F0255F44}" srcOrd="0" destOrd="0" parTransId="{3F0AE56F-FAED-44E6-A6A2-1A2CE852E2B3}" sibTransId="{B10D543C-FCFB-4CA9-9C4E-DDEE5B93D57A}"/>
    <dgm:cxn modelId="{1F53E991-1A67-4FEF-9767-239A5C74B202}" type="presParOf" srcId="{7C4F9464-9C5B-4E9D-A706-76C08293B13A}" destId="{64B2EECE-961D-4079-890C-25DC62A9F0CA}" srcOrd="0" destOrd="0" presId="urn:microsoft.com/office/officeart/2005/8/layout/cycle6"/>
    <dgm:cxn modelId="{DE2ED67A-7C6E-433C-B1F1-6BBA3CDBDE97}" type="presParOf" srcId="{7C4F9464-9C5B-4E9D-A706-76C08293B13A}" destId="{CCD3F98C-58C3-4AE0-B541-BE999D88B91D}" srcOrd="1" destOrd="0" presId="urn:microsoft.com/office/officeart/2005/8/layout/cycle6"/>
    <dgm:cxn modelId="{743A8A49-BBAD-46C6-A5A4-6CB599C1C28F}" type="presParOf" srcId="{7C4F9464-9C5B-4E9D-A706-76C08293B13A}" destId="{9DBCFC5D-2C9D-43AC-90A5-06E5EF4FD9D1}" srcOrd="2" destOrd="0" presId="urn:microsoft.com/office/officeart/2005/8/layout/cycle6"/>
    <dgm:cxn modelId="{0DD28425-1DFD-4766-966E-A3FF8D963A32}" type="presParOf" srcId="{7C4F9464-9C5B-4E9D-A706-76C08293B13A}" destId="{E630C041-12BE-492C-BFC1-3F9A7FE40DA8}" srcOrd="3" destOrd="0" presId="urn:microsoft.com/office/officeart/2005/8/layout/cycle6"/>
    <dgm:cxn modelId="{E9928183-C3CD-47BE-815A-F54DA066CF54}" type="presParOf" srcId="{7C4F9464-9C5B-4E9D-A706-76C08293B13A}" destId="{06EE5661-D1C8-436E-8899-F9E7B5A05FAE}" srcOrd="4" destOrd="0" presId="urn:microsoft.com/office/officeart/2005/8/layout/cycle6"/>
    <dgm:cxn modelId="{531C2892-6C0C-48F8-B42D-2AF94D4E3721}" type="presParOf" srcId="{7C4F9464-9C5B-4E9D-A706-76C08293B13A}" destId="{F95206B9-049C-422C-A124-6AA3DD867F21}" srcOrd="5" destOrd="0" presId="urn:microsoft.com/office/officeart/2005/8/layout/cycle6"/>
    <dgm:cxn modelId="{CAAE5882-2A27-4AA5-8054-708306401A07}" type="presParOf" srcId="{7C4F9464-9C5B-4E9D-A706-76C08293B13A}" destId="{CAF7A4CF-8AB2-43EF-9BC0-7CE9751CD939}" srcOrd="6" destOrd="0" presId="urn:microsoft.com/office/officeart/2005/8/layout/cycle6"/>
    <dgm:cxn modelId="{291C4303-324F-4BCC-AF37-B3EEA65FFBB8}" type="presParOf" srcId="{7C4F9464-9C5B-4E9D-A706-76C08293B13A}" destId="{DE6C901C-1D45-4FE7-B022-AF01A0F8FB14}" srcOrd="7" destOrd="0" presId="urn:microsoft.com/office/officeart/2005/8/layout/cycle6"/>
    <dgm:cxn modelId="{BC27598F-221C-4385-A885-A8A5EEBEEF8D}" type="presParOf" srcId="{7C4F9464-9C5B-4E9D-A706-76C08293B13A}" destId="{200E1405-584B-4CB5-B1D5-AF28F192AF14}" srcOrd="8" destOrd="0" presId="urn:microsoft.com/office/officeart/2005/8/layout/cycle6"/>
    <dgm:cxn modelId="{6228D684-AE40-42F8-932A-C073C736C41C}" type="presParOf" srcId="{7C4F9464-9C5B-4E9D-A706-76C08293B13A}" destId="{43D37236-53C0-4F68-B379-9AABC769E40E}" srcOrd="9" destOrd="0" presId="urn:microsoft.com/office/officeart/2005/8/layout/cycle6"/>
    <dgm:cxn modelId="{355D458F-9DDF-4984-88BE-3C532331E232}" type="presParOf" srcId="{7C4F9464-9C5B-4E9D-A706-76C08293B13A}" destId="{1E55464F-5BC5-4A4B-9342-543533EA06C8}" srcOrd="10" destOrd="0" presId="urn:microsoft.com/office/officeart/2005/8/layout/cycle6"/>
    <dgm:cxn modelId="{D118A8D4-107E-41A0-90CE-5A6C7BEDB477}" type="presParOf" srcId="{7C4F9464-9C5B-4E9D-A706-76C08293B13A}" destId="{6A9CF10F-1D21-475F-965E-5825D07CE8E1}" srcOrd="11" destOrd="0" presId="urn:microsoft.com/office/officeart/2005/8/layout/cycle6"/>
    <dgm:cxn modelId="{FC6430EA-4D11-4D64-8F32-D9FD49BA4DE7}" type="presParOf" srcId="{7C4F9464-9C5B-4E9D-A706-76C08293B13A}" destId="{EF60506D-31B8-44F5-BD06-49C539626479}" srcOrd="12" destOrd="0" presId="urn:microsoft.com/office/officeart/2005/8/layout/cycle6"/>
    <dgm:cxn modelId="{C6EFB02E-AAC0-4F6A-AA02-71FC38E2C68F}" type="presParOf" srcId="{7C4F9464-9C5B-4E9D-A706-76C08293B13A}" destId="{2A403DC5-3D3A-4AB3-99A7-E46A23B61238}" srcOrd="13" destOrd="0" presId="urn:microsoft.com/office/officeart/2005/8/layout/cycle6"/>
    <dgm:cxn modelId="{208B7137-1C9B-4969-AB6E-A031F69124B8}" type="presParOf" srcId="{7C4F9464-9C5B-4E9D-A706-76C08293B13A}" destId="{7714602F-DABB-4C7E-9ECB-E13D1BB318C0}" srcOrd="14" destOrd="0" presId="urn:microsoft.com/office/officeart/2005/8/layout/cycle6"/>
    <dgm:cxn modelId="{E92015AB-07F8-4DDE-BD8A-25522212F9C1}" type="presParOf" srcId="{7C4F9464-9C5B-4E9D-A706-76C08293B13A}" destId="{223F4CD2-B644-4C98-A4C6-7AD17097ACE9}" srcOrd="15" destOrd="0" presId="urn:microsoft.com/office/officeart/2005/8/layout/cycle6"/>
    <dgm:cxn modelId="{EA64A71E-C840-4C8C-A425-30EA8688F1C8}" type="presParOf" srcId="{7C4F9464-9C5B-4E9D-A706-76C08293B13A}" destId="{A54424D9-0932-4C69-875D-802F3AD6A897}" srcOrd="16" destOrd="0" presId="urn:microsoft.com/office/officeart/2005/8/layout/cycle6"/>
    <dgm:cxn modelId="{29603B6A-4FF5-4A58-A129-54D954C49543}" type="presParOf" srcId="{7C4F9464-9C5B-4E9D-A706-76C08293B13A}" destId="{9A6DA351-3530-4A4D-82C9-A7C50288E943}" srcOrd="17" destOrd="0" presId="urn:microsoft.com/office/officeart/2005/8/layout/cycle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0E8D7F-6665-4C4B-8197-16B4BD18D385}">
      <dsp:nvSpPr>
        <dsp:cNvPr id="0" name=""/>
        <dsp:cNvSpPr/>
      </dsp:nvSpPr>
      <dsp:spPr>
        <a:xfrm>
          <a:off x="856321" y="1498"/>
          <a:ext cx="1964677" cy="117880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cy-GB" sz="2000" kern="1200" err="1">
              <a:latin typeface="Calibri Light" panose="020F0302020204030204"/>
            </a:rPr>
            <a:t>Learning</a:t>
          </a:r>
          <a:r>
            <a:rPr lang="cy-GB" sz="2000" kern="1200">
              <a:latin typeface="Calibri Light" panose="020F0302020204030204"/>
            </a:rPr>
            <a:t> </a:t>
          </a:r>
          <a:r>
            <a:rPr lang="cy-GB" sz="2000" kern="1200" err="1">
              <a:latin typeface="Calibri Light" panose="020F0302020204030204"/>
            </a:rPr>
            <a:t>through</a:t>
          </a:r>
          <a:r>
            <a:rPr lang="cy-GB" sz="2000" kern="1200">
              <a:latin typeface="Calibri Light" panose="020F0302020204030204"/>
            </a:rPr>
            <a:t> </a:t>
          </a:r>
          <a:r>
            <a:rPr lang="cy-GB" sz="2000" kern="1200" err="1">
              <a:latin typeface="Calibri Light" panose="020F0302020204030204"/>
            </a:rPr>
            <a:t>play</a:t>
          </a:r>
          <a:r>
            <a:rPr lang="cy-GB" sz="2000" kern="1200">
              <a:latin typeface="Calibri Light" panose="020F0302020204030204"/>
            </a:rPr>
            <a:t>/</a:t>
          </a:r>
          <a:r>
            <a:rPr lang="cy-GB" sz="2000" kern="1200" err="1">
              <a:latin typeface="Calibri Light" panose="020F0302020204030204"/>
            </a:rPr>
            <a:t>enquiry</a:t>
          </a:r>
          <a:endParaRPr lang="en-GB" sz="2000" kern="1200">
            <a:latin typeface="Calibri Light" panose="020F0302020204030204"/>
          </a:endParaRPr>
        </a:p>
      </dsp:txBody>
      <dsp:txXfrm>
        <a:off x="856321" y="1498"/>
        <a:ext cx="1964677" cy="1178806"/>
      </dsp:txXfrm>
    </dsp:sp>
    <dsp:sp modelId="{B2BE2320-6CAA-4994-8B54-CE89C2B8E558}">
      <dsp:nvSpPr>
        <dsp:cNvPr id="0" name=""/>
        <dsp:cNvSpPr/>
      </dsp:nvSpPr>
      <dsp:spPr>
        <a:xfrm>
          <a:off x="3017467" y="1498"/>
          <a:ext cx="1964677" cy="117880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Calibri Light" panose="020F0302020204030204"/>
            </a:rPr>
            <a:t>Phases</a:t>
          </a:r>
        </a:p>
      </dsp:txBody>
      <dsp:txXfrm>
        <a:off x="3017467" y="1498"/>
        <a:ext cx="1964677" cy="1178806"/>
      </dsp:txXfrm>
    </dsp:sp>
    <dsp:sp modelId="{E16735A7-BE48-4962-8912-FE8BB0C79B5F}">
      <dsp:nvSpPr>
        <dsp:cNvPr id="0" name=""/>
        <dsp:cNvSpPr/>
      </dsp:nvSpPr>
      <dsp:spPr>
        <a:xfrm>
          <a:off x="5178612" y="1498"/>
          <a:ext cx="1964677" cy="117880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cy-GB" sz="2000" kern="1200" err="1"/>
            <a:t>People</a:t>
          </a:r>
          <a:r>
            <a:rPr lang="cy-GB" sz="2000" kern="1200"/>
            <a:t> </a:t>
          </a:r>
          <a:r>
            <a:rPr lang="cy-GB" sz="2000" kern="1200" err="1"/>
            <a:t>in</a:t>
          </a:r>
          <a:r>
            <a:rPr lang="cy-GB" sz="2000" kern="1200"/>
            <a:t> the </a:t>
          </a:r>
          <a:r>
            <a:rPr lang="cy-GB" sz="2000" kern="1200" err="1"/>
            <a:t>school</a:t>
          </a:r>
          <a:endParaRPr lang="en-GB" sz="2000" kern="1200"/>
        </a:p>
      </dsp:txBody>
      <dsp:txXfrm>
        <a:off x="5178612" y="1498"/>
        <a:ext cx="1964677" cy="1178806"/>
      </dsp:txXfrm>
    </dsp:sp>
    <dsp:sp modelId="{25831394-1E17-4922-A799-626616A305A2}">
      <dsp:nvSpPr>
        <dsp:cNvPr id="0" name=""/>
        <dsp:cNvSpPr/>
      </dsp:nvSpPr>
      <dsp:spPr>
        <a:xfrm>
          <a:off x="7339758" y="1498"/>
          <a:ext cx="1964677" cy="117880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Calibri Light" panose="020F0302020204030204"/>
            </a:rPr>
            <a:t>Structure of the day</a:t>
          </a:r>
        </a:p>
      </dsp:txBody>
      <dsp:txXfrm>
        <a:off x="7339758" y="1498"/>
        <a:ext cx="1964677" cy="1178806"/>
      </dsp:txXfrm>
    </dsp:sp>
    <dsp:sp modelId="{1F8E565E-FF3F-47E3-89A3-3DF2ED2F5BD6}">
      <dsp:nvSpPr>
        <dsp:cNvPr id="0" name=""/>
        <dsp:cNvSpPr/>
      </dsp:nvSpPr>
      <dsp:spPr>
        <a:xfrm>
          <a:off x="856321" y="1376773"/>
          <a:ext cx="1964677" cy="1178806"/>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Calibri Light" panose="020F0302020204030204"/>
            </a:rPr>
            <a:t>Learning theories</a:t>
          </a:r>
        </a:p>
      </dsp:txBody>
      <dsp:txXfrm>
        <a:off x="856321" y="1376773"/>
        <a:ext cx="1964677" cy="1178806"/>
      </dsp:txXfrm>
    </dsp:sp>
    <dsp:sp modelId="{3C821DA1-8C5E-4C42-B1DA-36F30F7C2312}">
      <dsp:nvSpPr>
        <dsp:cNvPr id="0" name=""/>
        <dsp:cNvSpPr/>
      </dsp:nvSpPr>
      <dsp:spPr>
        <a:xfrm>
          <a:off x="3017467" y="1376773"/>
          <a:ext cx="1964677" cy="117880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Calibri Light" panose="020F0302020204030204"/>
            </a:rPr>
            <a:t>Curriculum   for Wales</a:t>
          </a:r>
        </a:p>
      </dsp:txBody>
      <dsp:txXfrm>
        <a:off x="3017467" y="1376773"/>
        <a:ext cx="1964677" cy="1178806"/>
      </dsp:txXfrm>
    </dsp:sp>
    <dsp:sp modelId="{E64FF6BB-6557-4F92-AB10-AC0639AA7472}">
      <dsp:nvSpPr>
        <dsp:cNvPr id="0" name=""/>
        <dsp:cNvSpPr/>
      </dsp:nvSpPr>
      <dsp:spPr>
        <a:xfrm>
          <a:off x="5178612" y="1376773"/>
          <a:ext cx="1964677" cy="117880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cy-GB" sz="2000" kern="1200" err="1"/>
            <a:t>Class</a:t>
          </a:r>
          <a:r>
            <a:rPr lang="cy-GB" sz="2000" kern="1200"/>
            <a:t> set </a:t>
          </a:r>
          <a:r>
            <a:rPr lang="cy-GB" sz="2000" kern="1200" err="1"/>
            <a:t>up</a:t>
          </a:r>
          <a:r>
            <a:rPr lang="cy-GB" sz="2000" kern="1200"/>
            <a:t> – </a:t>
          </a:r>
          <a:r>
            <a:rPr lang="cy-GB" sz="2000" kern="1200" err="1"/>
            <a:t>age</a:t>
          </a:r>
          <a:r>
            <a:rPr lang="cy-GB" sz="2000" kern="1200"/>
            <a:t> </a:t>
          </a:r>
          <a:r>
            <a:rPr lang="cy-GB" sz="2000" kern="1200" err="1"/>
            <a:t>splits</a:t>
          </a:r>
          <a:endParaRPr lang="en-GB" sz="2000" kern="1200"/>
        </a:p>
      </dsp:txBody>
      <dsp:txXfrm>
        <a:off x="5178612" y="1376773"/>
        <a:ext cx="1964677" cy="1178806"/>
      </dsp:txXfrm>
    </dsp:sp>
    <dsp:sp modelId="{39A0E86D-9331-45E8-AD7E-E7FD5CA3F34F}">
      <dsp:nvSpPr>
        <dsp:cNvPr id="0" name=""/>
        <dsp:cNvSpPr/>
      </dsp:nvSpPr>
      <dsp:spPr>
        <a:xfrm>
          <a:off x="7339758" y="1397425"/>
          <a:ext cx="1964677" cy="117880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Calibri Light" panose="020F0302020204030204"/>
            </a:rPr>
            <a:t>Safeguarding</a:t>
          </a:r>
          <a:endParaRPr lang="en-GB" sz="2000" kern="1200"/>
        </a:p>
      </dsp:txBody>
      <dsp:txXfrm>
        <a:off x="7339758" y="1397425"/>
        <a:ext cx="1964677" cy="1178806"/>
      </dsp:txXfrm>
    </dsp:sp>
    <dsp:sp modelId="{5BABA659-3A57-465D-B00B-67FA05DA088D}">
      <dsp:nvSpPr>
        <dsp:cNvPr id="0" name=""/>
        <dsp:cNvSpPr/>
      </dsp:nvSpPr>
      <dsp:spPr>
        <a:xfrm>
          <a:off x="4098040" y="2753544"/>
          <a:ext cx="1964677" cy="117880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cy-GB" sz="2000" kern="1200"/>
            <a:t>ALN </a:t>
          </a:r>
          <a:r>
            <a:rPr lang="cy-GB" sz="2000" kern="1200" err="1"/>
            <a:t>Provision</a:t>
          </a:r>
          <a:endParaRPr lang="en-GB" sz="2000" kern="1200"/>
        </a:p>
      </dsp:txBody>
      <dsp:txXfrm>
        <a:off x="4098040" y="2753544"/>
        <a:ext cx="1964677" cy="11788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CBCBD9-3174-40EE-8BB9-BD4620A46E44}">
      <dsp:nvSpPr>
        <dsp:cNvPr id="0" name=""/>
        <dsp:cNvSpPr/>
      </dsp:nvSpPr>
      <dsp:spPr>
        <a:xfrm>
          <a:off x="2005026" y="0"/>
          <a:ext cx="2304637" cy="1505041"/>
        </a:xfrm>
        <a:prstGeom prst="trapezoid">
          <a:avLst>
            <a:gd name="adj" fmla="val 76564"/>
          </a:avLst>
        </a:prstGeom>
        <a:solidFill>
          <a:schemeClr val="accent2">
            <a:lumMod val="40000"/>
            <a:lumOff val="60000"/>
          </a:schemeClr>
        </a:solidFill>
        <a:ln w="76200" cap="flat" cmpd="sng" algn="ctr">
          <a:solidFill>
            <a:schemeClr val="accent2">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a:t>Focus</a:t>
          </a:r>
          <a:r>
            <a:rPr lang="en-GB" sz="2800" b="1" kern="1200"/>
            <a:t> </a:t>
          </a:r>
        </a:p>
        <a:p>
          <a:pPr marL="0" lvl="0" indent="0" algn="ctr" defTabSz="889000">
            <a:lnSpc>
              <a:spcPct val="90000"/>
            </a:lnSpc>
            <a:spcBef>
              <a:spcPct val="0"/>
            </a:spcBef>
            <a:spcAft>
              <a:spcPct val="35000"/>
            </a:spcAft>
            <a:buNone/>
          </a:pPr>
          <a:r>
            <a:rPr lang="en-GB" sz="2000" b="1" kern="1200"/>
            <a:t>Task</a:t>
          </a:r>
          <a:endParaRPr lang="en-GB" sz="2800" b="1" kern="1200"/>
        </a:p>
      </dsp:txBody>
      <dsp:txXfrm>
        <a:off x="2005026" y="0"/>
        <a:ext cx="2304637" cy="1505041"/>
      </dsp:txXfrm>
    </dsp:sp>
    <dsp:sp modelId="{FFD2C30E-68CC-414B-96FA-964D8DE9A246}">
      <dsp:nvSpPr>
        <dsp:cNvPr id="0" name=""/>
        <dsp:cNvSpPr/>
      </dsp:nvSpPr>
      <dsp:spPr>
        <a:xfrm>
          <a:off x="1002513" y="1505041"/>
          <a:ext cx="4309664" cy="1309380"/>
        </a:xfrm>
        <a:prstGeom prst="trapezoid">
          <a:avLst>
            <a:gd name="adj" fmla="val 76564"/>
          </a:avLst>
        </a:prstGeom>
        <a:solidFill>
          <a:schemeClr val="accent5">
            <a:lumMod val="60000"/>
            <a:lumOff val="40000"/>
          </a:schemeClr>
        </a:solidFill>
        <a:ln w="762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b="1" kern="1200"/>
            <a:t>Enhanced Provision</a:t>
          </a:r>
        </a:p>
      </dsp:txBody>
      <dsp:txXfrm>
        <a:off x="1756704" y="1505041"/>
        <a:ext cx="2801281" cy="1309380"/>
      </dsp:txXfrm>
    </dsp:sp>
    <dsp:sp modelId="{320DE216-4515-4193-9260-93B1D292798A}">
      <dsp:nvSpPr>
        <dsp:cNvPr id="0" name=""/>
        <dsp:cNvSpPr/>
      </dsp:nvSpPr>
      <dsp:spPr>
        <a:xfrm>
          <a:off x="0" y="2814422"/>
          <a:ext cx="6314691" cy="1309380"/>
        </a:xfrm>
        <a:prstGeom prst="trapezoid">
          <a:avLst>
            <a:gd name="adj" fmla="val 76564"/>
          </a:avLst>
        </a:prstGeom>
        <a:solidFill>
          <a:schemeClr val="accent6">
            <a:lumMod val="40000"/>
            <a:lumOff val="60000"/>
          </a:schemeClr>
        </a:solidFill>
        <a:ln w="76200" cap="flat" cmpd="sng" algn="ctr">
          <a:solidFill>
            <a:srgbClr val="00B05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b="1" kern="1200"/>
            <a:t>Continuous Provision</a:t>
          </a:r>
        </a:p>
      </dsp:txBody>
      <dsp:txXfrm>
        <a:off x="1105070" y="2814422"/>
        <a:ext cx="4104549" cy="13093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B2EECE-961D-4079-890C-25DC62A9F0CA}">
      <dsp:nvSpPr>
        <dsp:cNvPr id="0" name=""/>
        <dsp:cNvSpPr/>
      </dsp:nvSpPr>
      <dsp:spPr>
        <a:xfrm>
          <a:off x="5049438" y="2284"/>
          <a:ext cx="1540121" cy="100107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rtl="0">
            <a:lnSpc>
              <a:spcPct val="90000"/>
            </a:lnSpc>
            <a:spcBef>
              <a:spcPct val="0"/>
            </a:spcBef>
            <a:spcAft>
              <a:spcPct val="35000"/>
            </a:spcAft>
            <a:buNone/>
          </a:pPr>
          <a:r>
            <a:rPr lang="en-GB" sz="4100" kern="1200">
              <a:latin typeface="Calibri Light" panose="020F0302020204030204"/>
            </a:rPr>
            <a:t> </a:t>
          </a:r>
          <a:endParaRPr lang="en-GB" sz="4100" kern="1200"/>
        </a:p>
      </dsp:txBody>
      <dsp:txXfrm>
        <a:off x="5098307" y="51153"/>
        <a:ext cx="1442383" cy="903340"/>
      </dsp:txXfrm>
    </dsp:sp>
    <dsp:sp modelId="{9DBCFC5D-2C9D-43AC-90A5-06E5EF4FD9D1}">
      <dsp:nvSpPr>
        <dsp:cNvPr id="0" name=""/>
        <dsp:cNvSpPr/>
      </dsp:nvSpPr>
      <dsp:spPr>
        <a:xfrm>
          <a:off x="3461329" y="502824"/>
          <a:ext cx="4716338" cy="4716338"/>
        </a:xfrm>
        <a:custGeom>
          <a:avLst/>
          <a:gdLst/>
          <a:ahLst/>
          <a:cxnLst/>
          <a:rect l="0" t="0" r="0" b="0"/>
          <a:pathLst>
            <a:path>
              <a:moveTo>
                <a:pt x="3138068" y="132698"/>
              </a:moveTo>
              <a:arcTo wR="2358169" hR="2358169" stAng="17358758" swAng="1500922"/>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630C041-12BE-492C-BFC1-3F9A7FE40DA8}">
      <dsp:nvSpPr>
        <dsp:cNvPr id="0" name=""/>
        <dsp:cNvSpPr/>
      </dsp:nvSpPr>
      <dsp:spPr>
        <a:xfrm>
          <a:off x="7091672" y="1181369"/>
          <a:ext cx="1540121" cy="1001078"/>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a:latin typeface="Calibri Light" panose="020F0302020204030204"/>
            </a:rPr>
            <a:t> </a:t>
          </a:r>
        </a:p>
      </dsp:txBody>
      <dsp:txXfrm>
        <a:off x="7140541" y="1230238"/>
        <a:ext cx="1442383" cy="903340"/>
      </dsp:txXfrm>
    </dsp:sp>
    <dsp:sp modelId="{F95206B9-049C-422C-A124-6AA3DD867F21}">
      <dsp:nvSpPr>
        <dsp:cNvPr id="0" name=""/>
        <dsp:cNvSpPr/>
      </dsp:nvSpPr>
      <dsp:spPr>
        <a:xfrm>
          <a:off x="3461329" y="502824"/>
          <a:ext cx="4716338" cy="4716338"/>
        </a:xfrm>
        <a:custGeom>
          <a:avLst/>
          <a:gdLst/>
          <a:ahLst/>
          <a:cxnLst/>
          <a:rect l="0" t="0" r="0" b="0"/>
          <a:pathLst>
            <a:path>
              <a:moveTo>
                <a:pt x="4620474" y="1692632"/>
              </a:moveTo>
              <a:arcTo wR="2358169" hR="2358169" stAng="20616413" swAng="1967174"/>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CAF7A4CF-8AB2-43EF-9BC0-7CE9751CD939}">
      <dsp:nvSpPr>
        <dsp:cNvPr id="0" name=""/>
        <dsp:cNvSpPr/>
      </dsp:nvSpPr>
      <dsp:spPr>
        <a:xfrm>
          <a:off x="7091672" y="3539538"/>
          <a:ext cx="1540121" cy="1001078"/>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rtl="0">
            <a:lnSpc>
              <a:spcPct val="90000"/>
            </a:lnSpc>
            <a:spcBef>
              <a:spcPct val="0"/>
            </a:spcBef>
            <a:spcAft>
              <a:spcPct val="35000"/>
            </a:spcAft>
            <a:buNone/>
          </a:pPr>
          <a:r>
            <a:rPr lang="en-GB" sz="4100" kern="1200">
              <a:latin typeface="Calibri Light" panose="020F0302020204030204"/>
            </a:rPr>
            <a:t> </a:t>
          </a:r>
          <a:endParaRPr lang="en-GB" sz="4100" kern="1200"/>
        </a:p>
      </dsp:txBody>
      <dsp:txXfrm>
        <a:off x="7140541" y="3588407"/>
        <a:ext cx="1442383" cy="903340"/>
      </dsp:txXfrm>
    </dsp:sp>
    <dsp:sp modelId="{200E1405-584B-4CB5-B1D5-AF28F192AF14}">
      <dsp:nvSpPr>
        <dsp:cNvPr id="0" name=""/>
        <dsp:cNvSpPr/>
      </dsp:nvSpPr>
      <dsp:spPr>
        <a:xfrm>
          <a:off x="3461329" y="502824"/>
          <a:ext cx="4716338" cy="4716338"/>
        </a:xfrm>
        <a:custGeom>
          <a:avLst/>
          <a:gdLst/>
          <a:ahLst/>
          <a:cxnLst/>
          <a:rect l="0" t="0" r="0" b="0"/>
          <a:pathLst>
            <a:path>
              <a:moveTo>
                <a:pt x="4005975" y="4045089"/>
              </a:moveTo>
              <a:arcTo wR="2358169" hR="2358169" stAng="2740321" swAng="1500922"/>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43D37236-53C0-4F68-B379-9AABC769E40E}">
      <dsp:nvSpPr>
        <dsp:cNvPr id="0" name=""/>
        <dsp:cNvSpPr/>
      </dsp:nvSpPr>
      <dsp:spPr>
        <a:xfrm>
          <a:off x="5049438" y="4718623"/>
          <a:ext cx="1540121" cy="100107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rtl="0">
            <a:lnSpc>
              <a:spcPct val="90000"/>
            </a:lnSpc>
            <a:spcBef>
              <a:spcPct val="0"/>
            </a:spcBef>
            <a:spcAft>
              <a:spcPct val="35000"/>
            </a:spcAft>
            <a:buNone/>
          </a:pPr>
          <a:r>
            <a:rPr lang="en-GB" sz="4100" kern="1200">
              <a:latin typeface="Calibri Light" panose="020F0302020204030204"/>
            </a:rPr>
            <a:t>  </a:t>
          </a:r>
        </a:p>
      </dsp:txBody>
      <dsp:txXfrm>
        <a:off x="5098307" y="4767492"/>
        <a:ext cx="1442383" cy="903340"/>
      </dsp:txXfrm>
    </dsp:sp>
    <dsp:sp modelId="{6A9CF10F-1D21-475F-965E-5825D07CE8E1}">
      <dsp:nvSpPr>
        <dsp:cNvPr id="0" name=""/>
        <dsp:cNvSpPr/>
      </dsp:nvSpPr>
      <dsp:spPr>
        <a:xfrm>
          <a:off x="3461329" y="502824"/>
          <a:ext cx="4716338" cy="4716338"/>
        </a:xfrm>
        <a:custGeom>
          <a:avLst/>
          <a:gdLst/>
          <a:ahLst/>
          <a:cxnLst/>
          <a:rect l="0" t="0" r="0" b="0"/>
          <a:pathLst>
            <a:path>
              <a:moveTo>
                <a:pt x="1578269" y="4583640"/>
              </a:moveTo>
              <a:arcTo wR="2358169" hR="2358169" stAng="6558758" swAng="1500922"/>
            </a:path>
          </a:pathLst>
        </a:custGeom>
        <a:noFill/>
        <a:ln w="635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F60506D-31B8-44F5-BD06-49C539626479}">
      <dsp:nvSpPr>
        <dsp:cNvPr id="0" name=""/>
        <dsp:cNvSpPr/>
      </dsp:nvSpPr>
      <dsp:spPr>
        <a:xfrm>
          <a:off x="3007203" y="3539538"/>
          <a:ext cx="1540121" cy="1001078"/>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a:latin typeface="Calibri Light" panose="020F0302020204030204"/>
            </a:rPr>
            <a:t> </a:t>
          </a:r>
        </a:p>
      </dsp:txBody>
      <dsp:txXfrm>
        <a:off x="3056072" y="3588407"/>
        <a:ext cx="1442383" cy="903340"/>
      </dsp:txXfrm>
    </dsp:sp>
    <dsp:sp modelId="{7714602F-DABB-4C7E-9ECB-E13D1BB318C0}">
      <dsp:nvSpPr>
        <dsp:cNvPr id="0" name=""/>
        <dsp:cNvSpPr/>
      </dsp:nvSpPr>
      <dsp:spPr>
        <a:xfrm>
          <a:off x="3461329" y="502824"/>
          <a:ext cx="4716338" cy="4716338"/>
        </a:xfrm>
        <a:custGeom>
          <a:avLst/>
          <a:gdLst/>
          <a:ahLst/>
          <a:cxnLst/>
          <a:rect l="0" t="0" r="0" b="0"/>
          <a:pathLst>
            <a:path>
              <a:moveTo>
                <a:pt x="95864" y="3023706"/>
              </a:moveTo>
              <a:arcTo wR="2358169" hR="2358169" stAng="9816413" swAng="1967174"/>
            </a:path>
          </a:pathLst>
        </a:custGeom>
        <a:noFill/>
        <a:ln w="6350" cap="flat" cmpd="sng" algn="ctr">
          <a:solidFill>
            <a:schemeClr val="accent6">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223F4CD2-B644-4C98-A4C6-7AD17097ACE9}">
      <dsp:nvSpPr>
        <dsp:cNvPr id="0" name=""/>
        <dsp:cNvSpPr/>
      </dsp:nvSpPr>
      <dsp:spPr>
        <a:xfrm>
          <a:off x="3007203" y="1181369"/>
          <a:ext cx="1540121" cy="100107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rtl="0">
            <a:lnSpc>
              <a:spcPct val="90000"/>
            </a:lnSpc>
            <a:spcBef>
              <a:spcPct val="0"/>
            </a:spcBef>
            <a:spcAft>
              <a:spcPct val="35000"/>
            </a:spcAft>
            <a:buNone/>
          </a:pPr>
          <a:r>
            <a:rPr lang="en-GB" sz="4100" kern="1200">
              <a:latin typeface="Calibri Light" panose="020F0302020204030204"/>
            </a:rPr>
            <a:t> </a:t>
          </a:r>
        </a:p>
      </dsp:txBody>
      <dsp:txXfrm>
        <a:off x="3056072" y="1230238"/>
        <a:ext cx="1442383" cy="903340"/>
      </dsp:txXfrm>
    </dsp:sp>
    <dsp:sp modelId="{9A6DA351-3530-4A4D-82C9-A7C50288E943}">
      <dsp:nvSpPr>
        <dsp:cNvPr id="0" name=""/>
        <dsp:cNvSpPr/>
      </dsp:nvSpPr>
      <dsp:spPr>
        <a:xfrm>
          <a:off x="3461329" y="502824"/>
          <a:ext cx="4716338" cy="4716338"/>
        </a:xfrm>
        <a:custGeom>
          <a:avLst/>
          <a:gdLst/>
          <a:ahLst/>
          <a:cxnLst/>
          <a:rect l="0" t="0" r="0" b="0"/>
          <a:pathLst>
            <a:path>
              <a:moveTo>
                <a:pt x="710363" y="671249"/>
              </a:moveTo>
              <a:arcTo wR="2358169" hR="2358169" stAng="13540321" swAng="1500922"/>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0FB87F-754C-465C-9770-966B53F2B7AB}" type="datetimeFigureOut">
              <a:rPr lang="en-GB" smtClean="0"/>
              <a:t>23/10/2023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B824EF-40B7-4B64-AAF9-A45E704C992E}" type="slidenum">
              <a:rPr lang="en-GB" smtClean="0"/>
              <a:t>‹#›</a:t>
            </a:fld>
            <a:endParaRPr lang="en-GB"/>
          </a:p>
        </p:txBody>
      </p:sp>
    </p:spTree>
    <p:extLst>
      <p:ext uri="{BB962C8B-B14F-4D97-AF65-F5344CB8AC3E}">
        <p14:creationId xmlns:p14="http://schemas.microsoft.com/office/powerpoint/2010/main" val="2682043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padlet.com/ianjones11/how-do-you-feel-about-going-into-school-ldl47ingkha5crjl"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eur01.safelinks.protection.outlook.com/?url=https%3A%2F%2Fyoutu.be%2Fm9ZkxEvzbn0&amp;data=05%7C01%7Ckathryn.edwards%40uwtsd.ac.uk%7Cb974e0f65833480a896908dbcfcf99c2%7C4e0f11f9046e45059cb8db2152311e21%7C0%7C0%7C638332262770543745%7CUnknown%7CTWFpbGZsb3d8eyJWIjoiMC4wLjAwMDAiLCJQIjoiV2luMzIiLCJBTiI6Ik1haWwiLCJXVCI6Mn0%3D%7C3000%7C%7C%7C&amp;sdata=R1vyM%2F1QsB9ofsvhb%2BALi4oaSmJdFLZAN6IZVMgjv00%3D&amp;reserved=0" TargetMode="External"/><Relationship Id="rId7" Type="http://schemas.openxmlformats.org/officeDocument/2006/relationships/hyperlink" Target="https://eur01.safelinks.protection.outlook.com/?url=https%3A%2F%2Fyoutu.be%2FM4DXcp7F7zg&amp;data=05%7C01%7Ckathryn.edwards%40uwtsd.ac.uk%7Cb974e0f65833480a896908dbcfcf99c2%7C4e0f11f9046e45059cb8db2152311e21%7C0%7C0%7C638332262770700025%7CUnknown%7CTWFpbGZsb3d8eyJWIjoiMC4wLjAwMDAiLCJQIjoiV2luMzIiLCJBTiI6Ik1haWwiLCJXVCI6Mn0%3D%7C3000%7C%7C%7C&amp;sdata=Hm4OjB%2FbJS3xC%2BHe416kF9Ef%2FnIX%2BpjNujx1P4pyT18%3D&amp;reserved=0" TargetMode="External"/><Relationship Id="rId2" Type="http://schemas.openxmlformats.org/officeDocument/2006/relationships/slide" Target="../slides/slide17.xml"/><Relationship Id="rId1" Type="http://schemas.openxmlformats.org/officeDocument/2006/relationships/notesMaster" Target="../notesMasters/notesMaster1.xml"/><Relationship Id="rId6" Type="http://schemas.openxmlformats.org/officeDocument/2006/relationships/hyperlink" Target="https://eur01.safelinks.protection.outlook.com/?url=https%3A%2F%2Fyoutu.be%2FEEdKvXqQGf0&amp;data=05%7C01%7Ckathryn.edwards%40uwtsd.ac.uk%7Cb974e0f65833480a896908dbcfcf99c2%7C4e0f11f9046e45059cb8db2152311e21%7C0%7C0%7C638332262770543745%7CUnknown%7CTWFpbGZsb3d8eyJWIjoiMC4wLjAwMDAiLCJQIjoiV2luMzIiLCJBTiI6Ik1haWwiLCJXVCI6Mn0%3D%7C3000%7C%7C%7C&amp;sdata=NDl3WlNlID2VZvTOJnW%2FKAKVVMpp%2BAjRmJgucdaco2M%3D&amp;reserved=0" TargetMode="External"/><Relationship Id="rId5" Type="http://schemas.openxmlformats.org/officeDocument/2006/relationships/hyperlink" Target="https://eur01.safelinks.protection.outlook.com/?url=https%3A%2F%2Fyoutu.be%2FPE2fAAgT-_s&amp;data=05%7C01%7Ckathryn.edwards%40uwtsd.ac.uk%7Cb974e0f65833480a896908dbcfcf99c2%7C4e0f11f9046e45059cb8db2152311e21%7C0%7C0%7C638332262770543745%7CUnknown%7CTWFpbGZsb3d8eyJWIjoiMC4wLjAwMDAiLCJQIjoiV2luMzIiLCJBTiI6Ik1haWwiLCJXVCI6Mn0%3D%7C3000%7C%7C%7C&amp;sdata=scjgObaDLP%2FRaD6e9%2F79UMVZFIWzNnmH6aBClinCDo8%3D&amp;reserved=0" TargetMode="External"/><Relationship Id="rId4" Type="http://schemas.openxmlformats.org/officeDocument/2006/relationships/hyperlink" Target="https://eur01.safelinks.protection.outlook.com/?url=https%3A%2F%2Fyoutu.be%2FQRtVqJq20Ao&amp;data=05%7C01%7Ckathryn.edwards%40uwtsd.ac.uk%7Cb974e0f65833480a896908dbcfcf99c2%7C4e0f11f9046e45059cb8db2152311e21%7C0%7C0%7C638332262770543745%7CUnknown%7CTWFpbGZsb3d8eyJWIjoiMC4wLjAwMDAiLCJQIjoiV2luMzIiLCJBTiI6Ik1haWwiLCJXVCI6Mn0%3D%7C3000%7C%7C%7C&amp;sdata=ADSSVDQDzpW8Db2lGjU8D6sj2TAWBUvvAMNTAMi30u4%3D&amp;reserved=0"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WLD (Welsh Language Development) - Bore da (Good morning) </a:t>
            </a:r>
            <a:r>
              <a:rPr lang="en-US" err="1">
                <a:cs typeface="Calibri"/>
              </a:rPr>
              <a:t>Dewch</a:t>
            </a:r>
            <a:r>
              <a:rPr lang="en-US">
                <a:cs typeface="Calibri"/>
              </a:rPr>
              <a:t> </a:t>
            </a:r>
            <a:r>
              <a:rPr lang="en-US" err="1">
                <a:cs typeface="Calibri"/>
              </a:rPr>
              <a:t>i</a:t>
            </a:r>
            <a:r>
              <a:rPr lang="en-US">
                <a:cs typeface="Calibri"/>
              </a:rPr>
              <a:t> </a:t>
            </a:r>
            <a:r>
              <a:rPr lang="en-US" err="1">
                <a:cs typeface="Calibri"/>
              </a:rPr>
              <a:t>mewn</a:t>
            </a:r>
            <a:r>
              <a:rPr lang="en-US">
                <a:cs typeface="Calibri"/>
              </a:rPr>
              <a:t> (Come in)</a:t>
            </a:r>
          </a:p>
        </p:txBody>
      </p:sp>
      <p:sp>
        <p:nvSpPr>
          <p:cNvPr id="4" name="Slide Number Placeholder 3"/>
          <p:cNvSpPr>
            <a:spLocks noGrp="1"/>
          </p:cNvSpPr>
          <p:nvPr>
            <p:ph type="sldNum" sz="quarter" idx="5"/>
          </p:nvPr>
        </p:nvSpPr>
        <p:spPr/>
        <p:txBody>
          <a:bodyPr/>
          <a:lstStyle/>
          <a:p>
            <a:fld id="{41DFCFF7-21C1-4482-AF2B-175F76C2F8AA}" type="slidenum">
              <a:rPr lang="en-GB"/>
              <a:t>1</a:t>
            </a:fld>
            <a:endParaRPr lang="en-GB"/>
          </a:p>
        </p:txBody>
      </p:sp>
    </p:spTree>
    <p:extLst>
      <p:ext uri="{BB962C8B-B14F-4D97-AF65-F5344CB8AC3E}">
        <p14:creationId xmlns:p14="http://schemas.microsoft.com/office/powerpoint/2010/main" val="4513899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WLD – Welsh Language Development – </a:t>
            </a:r>
            <a:r>
              <a:rPr lang="en-US" err="1">
                <a:cs typeface="Calibri"/>
              </a:rPr>
              <a:t>Croeso</a:t>
            </a:r>
            <a:r>
              <a:rPr lang="en-US">
                <a:cs typeface="Calibri"/>
              </a:rPr>
              <a:t> / Welcome</a:t>
            </a:r>
            <a:endParaRPr lang="en-US"/>
          </a:p>
        </p:txBody>
      </p:sp>
      <p:sp>
        <p:nvSpPr>
          <p:cNvPr id="4" name="Slide Number Placeholder 3"/>
          <p:cNvSpPr>
            <a:spLocks noGrp="1"/>
          </p:cNvSpPr>
          <p:nvPr>
            <p:ph type="sldNum" sz="quarter" idx="5"/>
          </p:nvPr>
        </p:nvSpPr>
        <p:spPr/>
        <p:txBody>
          <a:bodyPr/>
          <a:lstStyle/>
          <a:p>
            <a:fld id="{EA7D8C71-DDDC-4CDD-8C04-B43B65C6DF5D}" type="slidenum">
              <a:rPr lang="en-GB" smtClean="0"/>
              <a:t>2</a:t>
            </a:fld>
            <a:endParaRPr lang="en-GB"/>
          </a:p>
        </p:txBody>
      </p:sp>
    </p:spTree>
    <p:extLst>
      <p:ext uri="{BB962C8B-B14F-4D97-AF65-F5344CB8AC3E}">
        <p14:creationId xmlns:p14="http://schemas.microsoft.com/office/powerpoint/2010/main" val="212298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6868781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Group discussion about the feelings and questions that student teachers may experience when going into primary schools for the first time. This experience is a significant milestone on their educational journey and it can evoke a wide range of emotions and concerns. Let's explore these experiences together. And place any comments on </a:t>
            </a:r>
            <a:r>
              <a:rPr lang="en-US" err="1"/>
              <a:t>padlet</a:t>
            </a:r>
            <a:r>
              <a:rPr lang="en-US"/>
              <a:t> to be discussed.</a:t>
            </a:r>
            <a:endParaRPr lang="en-US">
              <a:cs typeface="Calibri"/>
            </a:endParaRPr>
          </a:p>
          <a:p>
            <a:endParaRPr lang="en-US">
              <a:cs typeface="Calibri"/>
            </a:endParaRPr>
          </a:p>
          <a:p>
            <a:r>
              <a:rPr lang="en-US">
                <a:cs typeface="Calibri"/>
              </a:rPr>
              <a:t>Here is the Link to the Padlet so you can see the answers on the screen</a:t>
            </a:r>
          </a:p>
          <a:p>
            <a:endParaRPr lang="en-US">
              <a:cs typeface="Calibri"/>
            </a:endParaRPr>
          </a:p>
          <a:p>
            <a:r>
              <a:rPr lang="en-US">
                <a:hlinkClick r:id="rId3"/>
              </a:rPr>
              <a:t>https://padlet.com/ianjones11/how-do-you-feel-about-going-into-school-ldl47ingkha5crjl</a:t>
            </a:r>
            <a:endParaRPr lang="en-US">
              <a:cs typeface="Calibri"/>
              <a:hlinkClick r:id="rId3"/>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4</a:t>
            </a:fld>
            <a:endParaRPr lang="en-GB"/>
          </a:p>
        </p:txBody>
      </p:sp>
    </p:spTree>
    <p:extLst>
      <p:ext uri="{BB962C8B-B14F-4D97-AF65-F5344CB8AC3E}">
        <p14:creationId xmlns:p14="http://schemas.microsoft.com/office/powerpoint/2010/main" val="31009457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Walking into school as a student teacher for the first time can be a mix of excitement, nervousness, and anticipation. </a:t>
            </a:r>
          </a:p>
          <a:p>
            <a:endParaRPr lang="en-US">
              <a:cs typeface="Calibri"/>
            </a:endParaRPr>
          </a:p>
          <a:p>
            <a:r>
              <a:rPr lang="en-US"/>
              <a:t>Remember that first impressions can be just that – initial observations. As you settle into your role as a student teacher, you'll have the opportunity to learn more about the students, the school, and your responsibilities, allowing you to form a more comprehensive understanding of the teaching environment.</a:t>
            </a:r>
            <a:endParaRPr lang="en-US">
              <a:cs typeface="Calibri"/>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5</a:t>
            </a:fld>
            <a:endParaRPr lang="en-GB"/>
          </a:p>
        </p:txBody>
      </p:sp>
    </p:spTree>
    <p:extLst>
      <p:ext uri="{BB962C8B-B14F-4D97-AF65-F5344CB8AC3E}">
        <p14:creationId xmlns:p14="http://schemas.microsoft.com/office/powerpoint/2010/main" val="29539008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 a student teacher, you have a number of important responsibilities and expectations from your placement schools. These expectations may vary somewhat depending on the specific school, class, and area the school is located, but here are some common expectations:</a:t>
            </a:r>
          </a:p>
          <a:p>
            <a:endParaRPr lang="en-US">
              <a:cs typeface="Calibri"/>
            </a:endParaRPr>
          </a:p>
          <a:p>
            <a:r>
              <a:rPr lang="en-US">
                <a:cs typeface="Calibri"/>
              </a:rPr>
              <a:t>Please watch the following message from a deputy head of one of our partner schools. During the video keep a note of any </a:t>
            </a:r>
            <a:r>
              <a:rPr lang="en-US"/>
              <a:t>expectations of you as student teacher that she speaks about.</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6</a:t>
            </a:fld>
            <a:endParaRPr lang="en-GB"/>
          </a:p>
        </p:txBody>
      </p:sp>
    </p:spTree>
    <p:extLst>
      <p:ext uri="{BB962C8B-B14F-4D97-AF65-F5344CB8AC3E}">
        <p14:creationId xmlns:p14="http://schemas.microsoft.com/office/powerpoint/2010/main" val="32871955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Discuss Professionalism and what it looks like . </a:t>
            </a:r>
          </a:p>
          <a:p>
            <a:r>
              <a:rPr lang="en-US"/>
              <a:t>Complete the table individually:</a:t>
            </a:r>
          </a:p>
          <a:p>
            <a:pPr>
              <a:buFont typeface="Wingdings" panose="05000000000000000000" pitchFamily="2" charset="2"/>
              <a:buNone/>
            </a:pPr>
            <a:br>
              <a:rPr lang="en-US">
                <a:cs typeface="+mn-lt"/>
              </a:rPr>
            </a:br>
            <a:r>
              <a:rPr lang="en-US"/>
              <a:t>Ideas such as:</a:t>
            </a:r>
            <a:endParaRPr lang="en-US">
              <a:cs typeface="Calibri"/>
            </a:endParaRPr>
          </a:p>
          <a:p>
            <a:pPr>
              <a:buFont typeface="Wingdings" panose="05000000000000000000" pitchFamily="2" charset="2"/>
              <a:buChar char="Ø"/>
            </a:pPr>
            <a:r>
              <a:rPr lang="en-US"/>
              <a:t>Dress professionally</a:t>
            </a:r>
            <a:endParaRPr lang="en-US">
              <a:cs typeface="Calibri"/>
            </a:endParaRPr>
          </a:p>
          <a:p>
            <a:pPr>
              <a:buFont typeface="Wingdings" panose="05000000000000000000" pitchFamily="2" charset="2"/>
              <a:buChar char="Ø"/>
            </a:pPr>
            <a:r>
              <a:rPr lang="en-US"/>
              <a:t>Turn up on time/ slightly early</a:t>
            </a:r>
            <a:endParaRPr lang="en-US">
              <a:cs typeface="Calibri"/>
            </a:endParaRPr>
          </a:p>
          <a:p>
            <a:pPr>
              <a:buFont typeface="Wingdings" panose="05000000000000000000" pitchFamily="2" charset="2"/>
              <a:buChar char="Ø"/>
            </a:pPr>
            <a:r>
              <a:rPr lang="en-US"/>
              <a:t>Follow school policies</a:t>
            </a:r>
            <a:endParaRPr lang="en-US">
              <a:cs typeface="Calibri"/>
            </a:endParaRPr>
          </a:p>
          <a:p>
            <a:pPr>
              <a:buFont typeface="Wingdings" panose="05000000000000000000" pitchFamily="2" charset="2"/>
              <a:buChar char="Ø"/>
            </a:pPr>
            <a:r>
              <a:rPr lang="en-US"/>
              <a:t>Email school and ask</a:t>
            </a:r>
            <a:endParaRPr lang="en-US">
              <a:cs typeface="Calibri"/>
            </a:endParaRPr>
          </a:p>
          <a:p>
            <a:pPr>
              <a:buFont typeface="Wingdings" panose="05000000000000000000" pitchFamily="2" charset="2"/>
              <a:buChar char="Ø"/>
            </a:pPr>
            <a:r>
              <a:rPr lang="en-US"/>
              <a:t>Professional language</a:t>
            </a:r>
            <a:endParaRPr lang="en-US">
              <a:cs typeface="Calibri"/>
            </a:endParaRPr>
          </a:p>
          <a:p>
            <a:pPr>
              <a:buFont typeface="Wingdings" panose="05000000000000000000" pitchFamily="2" charset="2"/>
              <a:buChar char="Ø"/>
            </a:pPr>
            <a:endParaRPr lang="en-US">
              <a:cs typeface="Calibri"/>
            </a:endParaRPr>
          </a:p>
          <a:p>
            <a:endParaRPr lang="en-US">
              <a:cs typeface="Calibri"/>
            </a:endParaRPr>
          </a:p>
          <a:p>
            <a:endParaRPr lang="en-GB">
              <a:cs typeface="Calibri" panose="020F0502020204030204"/>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9</a:t>
            </a:fld>
            <a:endParaRPr lang="en-GB"/>
          </a:p>
        </p:txBody>
      </p:sp>
    </p:spTree>
    <p:extLst>
      <p:ext uri="{BB962C8B-B14F-4D97-AF65-F5344CB8AC3E}">
        <p14:creationId xmlns:p14="http://schemas.microsoft.com/office/powerpoint/2010/main" val="35974882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Group task – ideas onto poster paper</a:t>
            </a:r>
            <a:endParaRPr lang="en-US"/>
          </a:p>
          <a:p>
            <a:endParaRPr lang="en-GB"/>
          </a:p>
          <a:p>
            <a:r>
              <a:rPr lang="en-GB"/>
              <a:t>Chance for group discussion</a:t>
            </a:r>
            <a:endParaRPr lang="en-GB">
              <a:cs typeface="Calibri"/>
            </a:endParaRPr>
          </a:p>
          <a:p>
            <a:endParaRPr lang="en-GB">
              <a:cs typeface="Calibri"/>
            </a:endParaRPr>
          </a:p>
          <a:p>
            <a:endParaRPr lang="en-GB">
              <a:cs typeface="Calibri"/>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10</a:t>
            </a:fld>
            <a:endParaRPr lang="en-GB"/>
          </a:p>
        </p:txBody>
      </p:sp>
    </p:spTree>
    <p:extLst>
      <p:ext uri="{BB962C8B-B14F-4D97-AF65-F5344CB8AC3E}">
        <p14:creationId xmlns:p14="http://schemas.microsoft.com/office/powerpoint/2010/main" val="29173647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Four Purposes: The Curriculum for Wales is built around four overarching purposes, which are intended to guide and shape the educational experience. These purposes are to develop young people as ambitious, capable learners; enterprising, creative contributors; ethical, informed citizens; and healthy, confident individuals.</a:t>
            </a:r>
          </a:p>
          <a:p>
            <a:endParaRPr lang="en-US">
              <a:cs typeface="Calibri"/>
            </a:endParaRPr>
          </a:p>
          <a:p>
            <a:r>
              <a:rPr lang="en-US"/>
              <a:t>Areas of Learning and Experience (</a:t>
            </a:r>
            <a:r>
              <a:rPr lang="en-US" err="1"/>
              <a:t>AoLEs</a:t>
            </a:r>
            <a:r>
              <a:rPr lang="en-US"/>
              <a:t>): Instead of traditional subject-based education, the curriculum is organized into six </a:t>
            </a:r>
            <a:r>
              <a:rPr lang="en-US" err="1"/>
              <a:t>AoLEs</a:t>
            </a:r>
            <a:r>
              <a:rPr lang="en-US"/>
              <a:t>, which are broad categories of learning. These </a:t>
            </a:r>
            <a:r>
              <a:rPr lang="en-US" err="1"/>
              <a:t>AoLEs</a:t>
            </a:r>
            <a:r>
              <a:rPr lang="en-US"/>
              <a:t> are Expressive Arts, Health and Well-being, Humanities, Languages, Literacy and Communication, and Mathematics and Numeracy. These </a:t>
            </a:r>
            <a:r>
              <a:rPr lang="en-US" err="1"/>
              <a:t>AoLEs</a:t>
            </a:r>
            <a:r>
              <a:rPr lang="en-US"/>
              <a:t> are designed to encourage interdisciplinary learning and holistic development.</a:t>
            </a:r>
          </a:p>
          <a:p>
            <a:endParaRPr lang="en-US">
              <a:cs typeface="Calibri" panose="020F0502020204030204"/>
            </a:endParaRPr>
          </a:p>
          <a:p>
            <a:r>
              <a:rPr lang="en-US" b="1"/>
              <a:t>Literacy:</a:t>
            </a:r>
            <a:r>
              <a:rPr lang="en-US"/>
              <a:t> Literacy is one of the key cross-curricular skills in the new curriculum. It goes beyond traditional reading and writing to encompass critical thinking, communication, and the ability to analyze and interpret a wide range of texts. Students are expected to become effective communicators, capable of understanding and creating written, spoken, and multimedia texts.</a:t>
            </a:r>
            <a:endParaRPr lang="en-US">
              <a:cs typeface="Calibri"/>
            </a:endParaRPr>
          </a:p>
          <a:p>
            <a:endParaRPr lang="en-US"/>
          </a:p>
          <a:p>
            <a:r>
              <a:rPr lang="en-US" b="1"/>
              <a:t>Numeracy:</a:t>
            </a:r>
            <a:r>
              <a:rPr lang="en-US"/>
              <a:t> Numeracy is another fundamental skill. It involves not only mathematical calculations but also the ability to understand, interpret, and apply numerical and mathematical concepts in various real-life situations. Students are encouraged to think critically and use mathematics to solve problems and make informed decisions.</a:t>
            </a:r>
            <a:endParaRPr lang="en-US">
              <a:cs typeface="Calibri"/>
            </a:endParaRPr>
          </a:p>
          <a:p>
            <a:endParaRPr lang="en-US"/>
          </a:p>
          <a:p>
            <a:r>
              <a:rPr lang="en-US" b="1"/>
              <a:t>Digital Competence:</a:t>
            </a:r>
            <a:r>
              <a:rPr lang="en-US"/>
              <a:t> Digital competence is the third cross-curricular skill, emphasizing the importance of being proficient in using digital technologies. It covers digital literacy, online safety, and the ability to use digital tools for learning, communication, problem-solving, and creativity. This skill prepares students for a digitally connected world and the demands of the 21st century.</a:t>
            </a:r>
          </a:p>
          <a:p>
            <a:r>
              <a:rPr lang="en-US"/>
              <a:t>These three cross-curricular skills, along with the fourth purpose of the curriculum (which focuses on developing well-being and life skills), form the core framework of the Curriculum for Wales 2022. This curriculum places a strong emphasis on holistic education and the development of students' abilities beyond traditional subject areas.</a:t>
            </a:r>
            <a:endParaRPr lang="en-US">
              <a:cs typeface="Calibri" panose="020F0502020204030204"/>
            </a:endParaRPr>
          </a:p>
          <a:p>
            <a:endParaRPr lang="en-US">
              <a:cs typeface="Calibri" panose="020F0502020204030204"/>
            </a:endParaRPr>
          </a:p>
          <a:p>
            <a:endParaRPr lang="en-US">
              <a:cs typeface="Calibri" panose="020F0502020204030204"/>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11</a:t>
            </a:fld>
            <a:endParaRPr lang="en-GB"/>
          </a:p>
        </p:txBody>
      </p:sp>
    </p:spTree>
    <p:extLst>
      <p:ext uri="{BB962C8B-B14F-4D97-AF65-F5344CB8AC3E}">
        <p14:creationId xmlns:p14="http://schemas.microsoft.com/office/powerpoint/2010/main" val="16047162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8666F0B0-1329-48C4-9596-F12143845D2A}" type="slidenum">
              <a:rPr lang="en-GB"/>
              <a:t>12</a:t>
            </a:fld>
            <a:endParaRPr lang="en-GB"/>
          </a:p>
        </p:txBody>
      </p:sp>
    </p:spTree>
    <p:extLst>
      <p:ext uri="{BB962C8B-B14F-4D97-AF65-F5344CB8AC3E}">
        <p14:creationId xmlns:p14="http://schemas.microsoft.com/office/powerpoint/2010/main" val="6886612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a:t>Jean </a:t>
            </a:r>
            <a:r>
              <a:rPr lang="cy-GB" err="1"/>
              <a:t>Piaget's</a:t>
            </a:r>
            <a:r>
              <a:rPr lang="cy-GB"/>
              <a:t> </a:t>
            </a:r>
            <a:r>
              <a:rPr lang="cy-GB" err="1"/>
              <a:t>stages</a:t>
            </a:r>
            <a:r>
              <a:rPr lang="cy-GB"/>
              <a:t> of </a:t>
            </a:r>
            <a:r>
              <a:rPr lang="cy-GB" err="1"/>
              <a:t>cognitive</a:t>
            </a:r>
            <a:r>
              <a:rPr lang="cy-GB"/>
              <a:t> </a:t>
            </a:r>
            <a:r>
              <a:rPr lang="cy-GB" err="1"/>
              <a:t>development</a:t>
            </a:r>
            <a:r>
              <a:rPr lang="cy-GB"/>
              <a:t> </a:t>
            </a:r>
            <a:r>
              <a:rPr lang="cy-GB" err="1"/>
              <a:t>are</a:t>
            </a:r>
            <a:r>
              <a:rPr lang="cy-GB"/>
              <a:t> a well-</a:t>
            </a:r>
            <a:r>
              <a:rPr lang="cy-GB" err="1"/>
              <a:t>known</a:t>
            </a:r>
            <a:r>
              <a:rPr lang="cy-GB"/>
              <a:t> </a:t>
            </a:r>
            <a:r>
              <a:rPr lang="cy-GB" err="1"/>
              <a:t>framework</a:t>
            </a:r>
            <a:r>
              <a:rPr lang="cy-GB"/>
              <a:t> </a:t>
            </a:r>
            <a:r>
              <a:rPr lang="cy-GB" err="1"/>
              <a:t>that</a:t>
            </a:r>
            <a:r>
              <a:rPr lang="cy-GB"/>
              <a:t> </a:t>
            </a:r>
            <a:r>
              <a:rPr lang="cy-GB" err="1"/>
              <a:t>describes</a:t>
            </a:r>
            <a:r>
              <a:rPr lang="cy-GB"/>
              <a:t> the </a:t>
            </a:r>
            <a:r>
              <a:rPr lang="cy-GB" err="1"/>
              <a:t>intellectual</a:t>
            </a:r>
            <a:r>
              <a:rPr lang="cy-GB"/>
              <a:t> </a:t>
            </a:r>
            <a:r>
              <a:rPr lang="cy-GB" err="1"/>
              <a:t>growth</a:t>
            </a:r>
            <a:r>
              <a:rPr lang="cy-GB"/>
              <a:t> of </a:t>
            </a:r>
            <a:r>
              <a:rPr lang="cy-GB" err="1"/>
              <a:t>children</a:t>
            </a:r>
            <a:r>
              <a:rPr lang="cy-GB"/>
              <a:t> </a:t>
            </a:r>
            <a:r>
              <a:rPr lang="cy-GB" err="1"/>
              <a:t>and</a:t>
            </a:r>
            <a:r>
              <a:rPr lang="cy-GB"/>
              <a:t> </a:t>
            </a:r>
            <a:r>
              <a:rPr lang="cy-GB" err="1"/>
              <a:t>how</a:t>
            </a:r>
            <a:r>
              <a:rPr lang="cy-GB"/>
              <a:t> </a:t>
            </a:r>
            <a:r>
              <a:rPr lang="cy-GB" err="1"/>
              <a:t>they</a:t>
            </a:r>
            <a:r>
              <a:rPr lang="cy-GB"/>
              <a:t> </a:t>
            </a:r>
            <a:r>
              <a:rPr lang="cy-GB" err="1"/>
              <a:t>acquire</a:t>
            </a:r>
            <a:r>
              <a:rPr lang="cy-GB"/>
              <a:t> </a:t>
            </a:r>
            <a:r>
              <a:rPr lang="cy-GB" err="1"/>
              <a:t>and</a:t>
            </a:r>
            <a:r>
              <a:rPr lang="cy-GB"/>
              <a:t> </a:t>
            </a:r>
            <a:r>
              <a:rPr lang="cy-GB" err="1"/>
              <a:t>develop</a:t>
            </a:r>
            <a:r>
              <a:rPr lang="cy-GB"/>
              <a:t> </a:t>
            </a:r>
            <a:r>
              <a:rPr lang="cy-GB" err="1"/>
              <a:t>knowledge</a:t>
            </a:r>
            <a:endParaRPr lang="en-US" err="1"/>
          </a:p>
          <a:p>
            <a:r>
              <a:rPr lang="cy-GB" err="1"/>
              <a:t>Images</a:t>
            </a:r>
            <a:r>
              <a:rPr lang="cy-GB"/>
              <a:t> </a:t>
            </a:r>
            <a:r>
              <a:rPr lang="cy-GB" err="1"/>
              <a:t>and</a:t>
            </a:r>
            <a:r>
              <a:rPr lang="cy-GB"/>
              <a:t> </a:t>
            </a:r>
            <a:r>
              <a:rPr lang="cy-GB" err="1"/>
              <a:t>pictures</a:t>
            </a:r>
            <a:r>
              <a:rPr lang="cy-GB"/>
              <a:t> </a:t>
            </a:r>
            <a:r>
              <a:rPr lang="cy-GB" err="1"/>
              <a:t>with</a:t>
            </a:r>
            <a:r>
              <a:rPr lang="cy-GB"/>
              <a:t> </a:t>
            </a:r>
            <a:r>
              <a:rPr lang="cy-GB" err="1"/>
              <a:t>words</a:t>
            </a:r>
            <a:endParaRPr lang="cy-GB">
              <a:cs typeface="Calibri"/>
            </a:endParaRPr>
          </a:p>
          <a:p>
            <a:r>
              <a:rPr lang="cy-GB" err="1"/>
              <a:t>Objects</a:t>
            </a:r>
            <a:r>
              <a:rPr lang="cy-GB"/>
              <a:t> </a:t>
            </a:r>
            <a:r>
              <a:rPr lang="cy-GB" err="1"/>
              <a:t>and</a:t>
            </a:r>
            <a:r>
              <a:rPr lang="cy-GB"/>
              <a:t> </a:t>
            </a:r>
            <a:r>
              <a:rPr lang="cy-GB" err="1"/>
              <a:t>physcial</a:t>
            </a:r>
            <a:r>
              <a:rPr lang="cy-GB"/>
              <a:t> </a:t>
            </a:r>
            <a:r>
              <a:rPr lang="cy-GB" err="1"/>
              <a:t>toys</a:t>
            </a:r>
            <a:endParaRPr lang="cy-GB"/>
          </a:p>
          <a:p>
            <a:r>
              <a:rPr lang="cy-GB" err="1"/>
              <a:t>Toys</a:t>
            </a:r>
            <a:r>
              <a:rPr lang="cy-GB"/>
              <a:t> </a:t>
            </a:r>
            <a:r>
              <a:rPr lang="cy-GB" err="1"/>
              <a:t>and</a:t>
            </a:r>
            <a:r>
              <a:rPr lang="cy-GB"/>
              <a:t> </a:t>
            </a:r>
            <a:r>
              <a:rPr lang="cy-GB" err="1"/>
              <a:t>roleplay</a:t>
            </a:r>
            <a:r>
              <a:rPr lang="cy-GB"/>
              <a:t>– </a:t>
            </a:r>
            <a:r>
              <a:rPr lang="cy-GB" err="1"/>
              <a:t>pretend</a:t>
            </a:r>
            <a:r>
              <a:rPr lang="cy-GB"/>
              <a:t> </a:t>
            </a:r>
            <a:r>
              <a:rPr lang="cy-GB" err="1"/>
              <a:t>play</a:t>
            </a:r>
            <a:endParaRPr lang="cy-GB"/>
          </a:p>
          <a:p>
            <a:r>
              <a:rPr lang="cy-GB" err="1"/>
              <a:t>Ways</a:t>
            </a:r>
            <a:r>
              <a:rPr lang="cy-GB"/>
              <a:t> to Express </a:t>
            </a:r>
            <a:r>
              <a:rPr lang="cy-GB" err="1"/>
              <a:t>feelings</a:t>
            </a:r>
            <a:r>
              <a:rPr lang="cy-GB"/>
              <a:t>/</a:t>
            </a:r>
            <a:r>
              <a:rPr lang="cy-GB" err="1"/>
              <a:t>emotions</a:t>
            </a:r>
            <a:endParaRPr lang="en-GB"/>
          </a:p>
        </p:txBody>
      </p:sp>
      <p:sp>
        <p:nvSpPr>
          <p:cNvPr id="4" name="Slide Number Placeholder 3"/>
          <p:cNvSpPr>
            <a:spLocks noGrp="1"/>
          </p:cNvSpPr>
          <p:nvPr>
            <p:ph type="sldNum" sz="quarter" idx="5"/>
          </p:nvPr>
        </p:nvSpPr>
        <p:spPr/>
        <p:txBody>
          <a:bodyPr/>
          <a:lstStyle/>
          <a:p>
            <a:fld id="{5FB824EF-40B7-4B64-AAF9-A45E704C992E}" type="slidenum">
              <a:rPr lang="en-GB" smtClean="0"/>
              <a:t>13</a:t>
            </a:fld>
            <a:endParaRPr lang="en-GB"/>
          </a:p>
        </p:txBody>
      </p:sp>
    </p:spTree>
    <p:extLst>
      <p:ext uri="{BB962C8B-B14F-4D97-AF65-F5344CB8AC3E}">
        <p14:creationId xmlns:p14="http://schemas.microsoft.com/office/powerpoint/2010/main" val="22288610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err="1"/>
              <a:t>Which</a:t>
            </a:r>
            <a:r>
              <a:rPr lang="cy-GB"/>
              <a:t> </a:t>
            </a:r>
            <a:r>
              <a:rPr lang="cy-GB" err="1"/>
              <a:t>classroom</a:t>
            </a:r>
            <a:r>
              <a:rPr lang="cy-GB"/>
              <a:t> do </a:t>
            </a:r>
            <a:r>
              <a:rPr lang="cy-GB" err="1"/>
              <a:t>you</a:t>
            </a:r>
            <a:r>
              <a:rPr lang="cy-GB"/>
              <a:t> </a:t>
            </a:r>
            <a:r>
              <a:rPr lang="cy-GB" err="1"/>
              <a:t>think</a:t>
            </a:r>
            <a:r>
              <a:rPr lang="cy-GB"/>
              <a:t> more </a:t>
            </a:r>
            <a:r>
              <a:rPr lang="cy-GB" err="1"/>
              <a:t>learning</a:t>
            </a:r>
            <a:r>
              <a:rPr lang="cy-GB"/>
              <a:t> </a:t>
            </a:r>
            <a:r>
              <a:rPr lang="cy-GB" err="1"/>
              <a:t>would</a:t>
            </a:r>
            <a:r>
              <a:rPr lang="cy-GB"/>
              <a:t> </a:t>
            </a:r>
            <a:r>
              <a:rPr lang="cy-GB" err="1"/>
              <a:t>take</a:t>
            </a:r>
            <a:r>
              <a:rPr lang="cy-GB"/>
              <a:t> </a:t>
            </a:r>
            <a:r>
              <a:rPr lang="cy-GB" err="1"/>
              <a:t>place</a:t>
            </a:r>
            <a:r>
              <a:rPr lang="cy-GB"/>
              <a:t>? </a:t>
            </a:r>
            <a:r>
              <a:rPr lang="cy-GB" err="1"/>
              <a:t>Why</a:t>
            </a:r>
            <a:r>
              <a:rPr lang="cy-GB"/>
              <a:t>?</a:t>
            </a:r>
          </a:p>
          <a:p>
            <a:r>
              <a:rPr lang="cy-GB" err="1"/>
              <a:t>Which</a:t>
            </a:r>
            <a:r>
              <a:rPr lang="cy-GB"/>
              <a:t> </a:t>
            </a:r>
            <a:r>
              <a:rPr lang="cy-GB" err="1"/>
              <a:t>classroom</a:t>
            </a:r>
            <a:r>
              <a:rPr lang="cy-GB"/>
              <a:t> do </a:t>
            </a:r>
            <a:r>
              <a:rPr lang="cy-GB" err="1"/>
              <a:t>you</a:t>
            </a:r>
            <a:r>
              <a:rPr lang="cy-GB"/>
              <a:t> </a:t>
            </a:r>
            <a:r>
              <a:rPr lang="cy-GB" err="1"/>
              <a:t>prefer</a:t>
            </a:r>
            <a:r>
              <a:rPr lang="cy-GB"/>
              <a:t>? </a:t>
            </a:r>
            <a:r>
              <a:rPr lang="cy-GB" err="1"/>
              <a:t>Why</a:t>
            </a:r>
            <a:r>
              <a:rPr lang="cy-GB"/>
              <a:t>?</a:t>
            </a:r>
          </a:p>
          <a:p>
            <a:r>
              <a:rPr lang="cy-GB" err="1"/>
              <a:t>Which</a:t>
            </a:r>
            <a:r>
              <a:rPr lang="cy-GB"/>
              <a:t> </a:t>
            </a:r>
            <a:r>
              <a:rPr lang="cy-GB" err="1"/>
              <a:t>classroom</a:t>
            </a:r>
            <a:r>
              <a:rPr lang="cy-GB"/>
              <a:t> </a:t>
            </a:r>
            <a:r>
              <a:rPr lang="cy-GB" err="1"/>
              <a:t>would</a:t>
            </a:r>
            <a:r>
              <a:rPr lang="cy-GB"/>
              <a:t> </a:t>
            </a:r>
            <a:r>
              <a:rPr lang="cy-GB" err="1"/>
              <a:t>you</a:t>
            </a:r>
            <a:r>
              <a:rPr lang="cy-GB"/>
              <a:t> </a:t>
            </a:r>
            <a:r>
              <a:rPr lang="cy-GB" err="1"/>
              <a:t>prefer</a:t>
            </a:r>
            <a:r>
              <a:rPr lang="cy-GB"/>
              <a:t> to </a:t>
            </a:r>
            <a:r>
              <a:rPr lang="cy-GB" err="1"/>
              <a:t>teach</a:t>
            </a:r>
            <a:r>
              <a:rPr lang="cy-GB"/>
              <a:t> </a:t>
            </a:r>
            <a:r>
              <a:rPr lang="cy-GB" err="1"/>
              <a:t>in</a:t>
            </a:r>
            <a:r>
              <a:rPr lang="cy-GB"/>
              <a:t>? </a:t>
            </a:r>
            <a:r>
              <a:rPr lang="cy-GB" err="1"/>
              <a:t>Why</a:t>
            </a:r>
            <a:r>
              <a:rPr lang="cy-GB"/>
              <a:t>?</a:t>
            </a:r>
          </a:p>
          <a:p>
            <a:r>
              <a:rPr lang="cy-GB" err="1"/>
              <a:t>Which</a:t>
            </a:r>
            <a:r>
              <a:rPr lang="cy-GB"/>
              <a:t> </a:t>
            </a:r>
            <a:r>
              <a:rPr lang="cy-GB" err="1"/>
              <a:t>classroom</a:t>
            </a:r>
            <a:r>
              <a:rPr lang="cy-GB"/>
              <a:t> fits more </a:t>
            </a:r>
            <a:r>
              <a:rPr lang="cy-GB" err="1"/>
              <a:t>with</a:t>
            </a:r>
            <a:r>
              <a:rPr lang="cy-GB"/>
              <a:t> the </a:t>
            </a:r>
            <a:r>
              <a:rPr lang="cy-GB" err="1"/>
              <a:t>CfW</a:t>
            </a:r>
            <a:r>
              <a:rPr lang="cy-GB"/>
              <a:t>? </a:t>
            </a:r>
            <a:r>
              <a:rPr lang="cy-GB" err="1"/>
              <a:t>Why</a:t>
            </a:r>
            <a:r>
              <a:rPr lang="cy-GB"/>
              <a:t>?</a:t>
            </a:r>
          </a:p>
          <a:p>
            <a:endParaRPr lang="cy-GB"/>
          </a:p>
          <a:p>
            <a:endParaRPr lang="cy-GB"/>
          </a:p>
          <a:p>
            <a:endParaRPr lang="en-GB"/>
          </a:p>
        </p:txBody>
      </p:sp>
      <p:sp>
        <p:nvSpPr>
          <p:cNvPr id="4" name="Slide Number Placeholder 3"/>
          <p:cNvSpPr>
            <a:spLocks noGrp="1"/>
          </p:cNvSpPr>
          <p:nvPr>
            <p:ph type="sldNum" sz="quarter" idx="5"/>
          </p:nvPr>
        </p:nvSpPr>
        <p:spPr/>
        <p:txBody>
          <a:bodyPr/>
          <a:lstStyle/>
          <a:p>
            <a:fld id="{5FB824EF-40B7-4B64-AAF9-A45E704C992E}" type="slidenum">
              <a:rPr lang="en-GB" smtClean="0"/>
              <a:t>14</a:t>
            </a:fld>
            <a:endParaRPr lang="en-GB"/>
          </a:p>
        </p:txBody>
      </p:sp>
    </p:spTree>
    <p:extLst>
      <p:ext uri="{BB962C8B-B14F-4D97-AF65-F5344CB8AC3E}">
        <p14:creationId xmlns:p14="http://schemas.microsoft.com/office/powerpoint/2010/main" val="17304650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mind map is a graphical representation of information and ideas that is organized in a hierarchical or radial structure. It is a visual thinking tool that can help individuals or groups brainstorm, plan, organize, and present information in a more structured and easily digestible format.</a:t>
            </a:r>
          </a:p>
          <a:p>
            <a:endParaRPr lang="en-US">
              <a:cs typeface="Calibri"/>
            </a:endParaRPr>
          </a:p>
          <a:p>
            <a:r>
              <a:rPr lang="en-US"/>
              <a:t>Mind maps are used for various purposes, including:</a:t>
            </a:r>
          </a:p>
          <a:p>
            <a:r>
              <a:rPr lang="en-US"/>
              <a:t>Brainstorming: To generate and capture ideas in an organized manner.</a:t>
            </a:r>
          </a:p>
          <a:p>
            <a:r>
              <a:rPr lang="en-US"/>
              <a:t>Problem-solving: To break down complex issues into smaller components.</a:t>
            </a:r>
          </a:p>
          <a:p>
            <a:r>
              <a:rPr lang="en-US"/>
              <a:t>Note-taking: To condense and summarize information from lectures, books, or meetings.</a:t>
            </a:r>
          </a:p>
          <a:p>
            <a:r>
              <a:rPr lang="en-US"/>
              <a:t>Planning: For project management, goal setting, or outlining a course of action.</a:t>
            </a:r>
          </a:p>
          <a:p>
            <a:r>
              <a:rPr lang="en-US"/>
              <a:t>Knowledge organization: To create a visual overview of a subject or topic.</a:t>
            </a:r>
          </a:p>
          <a:p>
            <a:r>
              <a:rPr lang="en-US"/>
              <a:t>Presentation: To create visually engaging materials for communicating ideas.</a:t>
            </a:r>
          </a:p>
          <a:p>
            <a:endParaRPr lang="en-US">
              <a:cs typeface="Calibri"/>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15</a:t>
            </a:fld>
            <a:endParaRPr lang="en-GB"/>
          </a:p>
        </p:txBody>
      </p:sp>
    </p:spTree>
    <p:extLst>
      <p:ext uri="{BB962C8B-B14F-4D97-AF65-F5344CB8AC3E}">
        <p14:creationId xmlns:p14="http://schemas.microsoft.com/office/powerpoint/2010/main" val="9455235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a typical mind map, a central idea or topic is placed in the center of the page or screen, and then associated concepts, keywords, or ideas radiate out from it. These subtopics are connected to the central idea through lines or branches, and they, in turn, can have their own subtopics, creating a branching tree-like structure. Each element in a mind map is usually represented using a single keyword or a short phrase, and often includes colors, images, or symbols to aid in memory and understanding.</a:t>
            </a:r>
          </a:p>
        </p:txBody>
      </p:sp>
      <p:sp>
        <p:nvSpPr>
          <p:cNvPr id="4" name="Slide Number Placeholder 3"/>
          <p:cNvSpPr>
            <a:spLocks noGrp="1"/>
          </p:cNvSpPr>
          <p:nvPr>
            <p:ph type="sldNum" sz="quarter" idx="5"/>
          </p:nvPr>
        </p:nvSpPr>
        <p:spPr/>
        <p:txBody>
          <a:bodyPr/>
          <a:lstStyle/>
          <a:p>
            <a:fld id="{5FB824EF-40B7-4B64-AAF9-A45E704C992E}" type="slidenum">
              <a:rPr lang="en-GB" smtClean="0"/>
              <a:t>16</a:t>
            </a:fld>
            <a:endParaRPr lang="en-GB"/>
          </a:p>
        </p:txBody>
      </p:sp>
    </p:spTree>
    <p:extLst>
      <p:ext uri="{BB962C8B-B14F-4D97-AF65-F5344CB8AC3E}">
        <p14:creationId xmlns:p14="http://schemas.microsoft.com/office/powerpoint/2010/main" val="14362249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1">
                <a:ea typeface="Calibri"/>
                <a:cs typeface="Calibri"/>
              </a:rPr>
              <a:t>WATCH WITH THE AUDIO OFF</a:t>
            </a:r>
            <a:endParaRPr lang="cy-GB" b="1"/>
          </a:p>
          <a:p>
            <a:endParaRPr lang="cy-GB"/>
          </a:p>
          <a:p>
            <a:r>
              <a:rPr lang="cy-GB" err="1"/>
              <a:t>Discuss</a:t>
            </a:r>
            <a:r>
              <a:rPr lang="cy-GB"/>
              <a:t> the </a:t>
            </a:r>
            <a:r>
              <a:rPr lang="cy-GB" err="1"/>
              <a:t>various</a:t>
            </a:r>
            <a:r>
              <a:rPr lang="cy-GB"/>
              <a:t> </a:t>
            </a:r>
            <a:r>
              <a:rPr lang="cy-GB" err="1"/>
              <a:t>elements</a:t>
            </a:r>
            <a:r>
              <a:rPr lang="cy-GB"/>
              <a:t> of a </a:t>
            </a:r>
            <a:r>
              <a:rPr lang="cy-GB" err="1"/>
              <a:t>good</a:t>
            </a:r>
            <a:r>
              <a:rPr lang="cy-GB"/>
              <a:t> </a:t>
            </a:r>
            <a:r>
              <a:rPr lang="cy-GB" err="1"/>
              <a:t>learning</a:t>
            </a:r>
            <a:r>
              <a:rPr lang="cy-GB"/>
              <a:t> </a:t>
            </a:r>
            <a:r>
              <a:rPr lang="cy-GB" err="1"/>
              <a:t>environment</a:t>
            </a:r>
            <a:r>
              <a:rPr lang="cy-GB"/>
              <a:t> </a:t>
            </a:r>
            <a:endParaRPr lang="cy-GB">
              <a:cs typeface="Calibri"/>
            </a:endParaRPr>
          </a:p>
          <a:p>
            <a:endParaRPr lang="cy-GB"/>
          </a:p>
          <a:p>
            <a:r>
              <a:rPr lang="cy-GB"/>
              <a:t>VR </a:t>
            </a:r>
            <a:r>
              <a:rPr lang="cy-GB" err="1"/>
              <a:t>Headsets</a:t>
            </a:r>
            <a:r>
              <a:rPr lang="cy-GB"/>
              <a:t> – </a:t>
            </a:r>
            <a:r>
              <a:rPr lang="cy-GB" err="1"/>
              <a:t>one</a:t>
            </a:r>
            <a:r>
              <a:rPr lang="cy-GB"/>
              <a:t> per Group</a:t>
            </a:r>
            <a:endParaRPr lang="cy-GB">
              <a:ea typeface="Calibri"/>
              <a:cs typeface="Calibri"/>
            </a:endParaRPr>
          </a:p>
          <a:p>
            <a:br>
              <a:rPr lang="cy-GB" sz="1800">
                <a:cs typeface="+mn-lt"/>
              </a:rPr>
            </a:br>
            <a:r>
              <a:rPr lang="en-GB" sz="1200" b="0" i="0">
                <a:solidFill>
                  <a:srgbClr val="424242"/>
                </a:solidFill>
                <a:effectLst/>
                <a:latin typeface="Calibri"/>
                <a:ea typeface="Calibri"/>
                <a:cs typeface="Calibri"/>
              </a:rPr>
              <a:t>St Thomas 8K - </a:t>
            </a:r>
            <a:r>
              <a:rPr lang="en-GB" sz="1200" b="0" i="0">
                <a:solidFill>
                  <a:srgbClr val="424242"/>
                </a:solidFill>
                <a:effectLst/>
                <a:latin typeface="Calibri"/>
                <a:ea typeface="Calibri"/>
                <a:cs typeface="Calibri"/>
                <a:hlinkClick r:id="rId3"/>
              </a:rPr>
              <a:t>https://youtu.be/m9ZkxEvzbn0</a:t>
            </a:r>
            <a:br>
              <a:rPr lang="en-GB" sz="1200" b="0" i="0">
                <a:effectLst/>
                <a:latin typeface="Calibri" panose="020F0502020204030204" pitchFamily="34" charset="0"/>
                <a:cs typeface="Calibri"/>
              </a:rPr>
            </a:br>
            <a:r>
              <a:rPr lang="en-GB" sz="1200" b="0" i="0">
                <a:solidFill>
                  <a:srgbClr val="424242"/>
                </a:solidFill>
                <a:effectLst/>
                <a:latin typeface="Calibri"/>
                <a:ea typeface="Calibri"/>
                <a:cs typeface="Calibri"/>
              </a:rPr>
              <a:t>Lon Las 8K Class 1 – </a:t>
            </a:r>
            <a:r>
              <a:rPr lang="en-GB" sz="1200" b="0" i="0">
                <a:solidFill>
                  <a:srgbClr val="424242"/>
                </a:solidFill>
                <a:effectLst/>
                <a:latin typeface="Calibri"/>
                <a:ea typeface="Calibri"/>
                <a:cs typeface="Calibri"/>
                <a:hlinkClick r:id="rId4"/>
              </a:rPr>
              <a:t>https://youtu.be/QRtVqJq20Ao</a:t>
            </a:r>
            <a:br>
              <a:rPr lang="en-GB" sz="1200" b="0" i="0">
                <a:effectLst/>
                <a:latin typeface="Calibri" panose="020F0502020204030204" pitchFamily="34" charset="0"/>
                <a:cs typeface="Calibri"/>
              </a:rPr>
            </a:br>
            <a:r>
              <a:rPr lang="en-GB" sz="1200" b="0" i="0">
                <a:solidFill>
                  <a:srgbClr val="424242"/>
                </a:solidFill>
                <a:effectLst/>
                <a:latin typeface="Calibri"/>
                <a:ea typeface="Calibri"/>
                <a:cs typeface="Calibri"/>
              </a:rPr>
              <a:t>Lon Las 5.6K Class 2 – </a:t>
            </a:r>
            <a:r>
              <a:rPr lang="en-GB" sz="1200" b="0" i="0">
                <a:solidFill>
                  <a:srgbClr val="424242"/>
                </a:solidFill>
                <a:effectLst/>
                <a:latin typeface="Calibri"/>
                <a:ea typeface="Calibri"/>
                <a:cs typeface="Calibri"/>
                <a:hlinkClick r:id="rId5"/>
              </a:rPr>
              <a:t>https://youtu.be/PE2fAAgT-_s</a:t>
            </a:r>
            <a:br>
              <a:rPr lang="en-GB" sz="1200" b="0" i="0">
                <a:effectLst/>
                <a:latin typeface="Calibri" panose="020F0502020204030204" pitchFamily="34" charset="0"/>
                <a:cs typeface="Calibri"/>
              </a:rPr>
            </a:br>
            <a:r>
              <a:rPr lang="en-GB" sz="1200" b="0" i="0">
                <a:solidFill>
                  <a:srgbClr val="424242"/>
                </a:solidFill>
                <a:effectLst/>
                <a:latin typeface="Calibri"/>
                <a:ea typeface="Calibri"/>
                <a:cs typeface="Calibri"/>
              </a:rPr>
              <a:t>Lon Las 5.6K Class 3 – </a:t>
            </a:r>
            <a:r>
              <a:rPr lang="en-GB" sz="1200" b="0" i="0">
                <a:solidFill>
                  <a:srgbClr val="424242"/>
                </a:solidFill>
                <a:effectLst/>
                <a:latin typeface="Calibri"/>
                <a:ea typeface="Calibri"/>
                <a:cs typeface="Calibri"/>
                <a:hlinkClick r:id="rId6"/>
              </a:rPr>
              <a:t>https://youtu.be/EEdKvXqQGf0</a:t>
            </a:r>
            <a:br>
              <a:rPr lang="en-GB" sz="1200" b="0" i="0">
                <a:effectLst/>
                <a:latin typeface="Calibri" panose="020F0502020204030204" pitchFamily="34" charset="0"/>
                <a:cs typeface="Calibri"/>
              </a:rPr>
            </a:br>
            <a:r>
              <a:rPr lang="en-GB" sz="1200" b="0" i="0" err="1">
                <a:solidFill>
                  <a:srgbClr val="424242"/>
                </a:solidFill>
                <a:effectLst/>
                <a:latin typeface="Calibri"/>
                <a:ea typeface="Calibri"/>
                <a:cs typeface="Calibri"/>
              </a:rPr>
              <a:t>Llanhari</a:t>
            </a:r>
            <a:r>
              <a:rPr lang="en-GB" sz="1200" b="0" i="0">
                <a:solidFill>
                  <a:srgbClr val="424242"/>
                </a:solidFill>
                <a:effectLst/>
                <a:latin typeface="Calibri"/>
                <a:ea typeface="Calibri"/>
                <a:cs typeface="Calibri"/>
              </a:rPr>
              <a:t>  5.6K - </a:t>
            </a:r>
            <a:r>
              <a:rPr lang="en-GB" sz="1200" b="0" i="0">
                <a:solidFill>
                  <a:srgbClr val="424242"/>
                </a:solidFill>
                <a:effectLst/>
                <a:latin typeface="Calibri"/>
                <a:ea typeface="Calibri"/>
                <a:cs typeface="Calibri"/>
                <a:hlinkClick r:id="rId7"/>
              </a:rPr>
              <a:t>https://youtu.be/M4DXcp7F7zg</a:t>
            </a:r>
            <a:endParaRPr lang="en-GB">
              <a:latin typeface="Calibri"/>
              <a:ea typeface="Calibri"/>
              <a:cs typeface="Calibri"/>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17</a:t>
            </a:fld>
            <a:endParaRPr lang="en-GB"/>
          </a:p>
        </p:txBody>
      </p:sp>
    </p:spTree>
    <p:extLst>
      <p:ext uri="{BB962C8B-B14F-4D97-AF65-F5344CB8AC3E}">
        <p14:creationId xmlns:p14="http://schemas.microsoft.com/office/powerpoint/2010/main" val="18051600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Now we have a number of videos for you to look at that will place you firmly in the middle of a real classroom. </a:t>
            </a:r>
          </a:p>
          <a:p>
            <a:endParaRPr lang="en-US"/>
          </a:p>
          <a:p>
            <a:r>
              <a:rPr lang="en-US"/>
              <a:t>These videos can rotate 360 and up down so make the most of observing and exploring the whole environment</a:t>
            </a:r>
            <a:endParaRPr lang="en-US">
              <a:cs typeface="Calibri" panose="020F0502020204030204"/>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18</a:t>
            </a:fld>
            <a:endParaRPr lang="en-GB"/>
          </a:p>
        </p:txBody>
      </p:sp>
    </p:spTree>
    <p:extLst>
      <p:ext uri="{BB962C8B-B14F-4D97-AF65-F5344CB8AC3E}">
        <p14:creationId xmlns:p14="http://schemas.microsoft.com/office/powerpoint/2010/main" val="23744665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VR Headsets available for use </a:t>
            </a:r>
            <a:endParaRPr lang="en-GB"/>
          </a:p>
        </p:txBody>
      </p:sp>
      <p:sp>
        <p:nvSpPr>
          <p:cNvPr id="4" name="Slide Number Placeholder 3"/>
          <p:cNvSpPr>
            <a:spLocks noGrp="1"/>
          </p:cNvSpPr>
          <p:nvPr>
            <p:ph type="sldNum" sz="quarter" idx="5"/>
          </p:nvPr>
        </p:nvSpPr>
        <p:spPr/>
        <p:txBody>
          <a:bodyPr/>
          <a:lstStyle/>
          <a:p>
            <a:fld id="{5FB824EF-40B7-4B64-AAF9-A45E704C992E}" type="slidenum">
              <a:rPr lang="en-GB" smtClean="0"/>
              <a:t>19</a:t>
            </a:fld>
            <a:endParaRPr lang="en-GB"/>
          </a:p>
        </p:txBody>
      </p:sp>
    </p:spTree>
    <p:extLst>
      <p:ext uri="{BB962C8B-B14F-4D97-AF65-F5344CB8AC3E}">
        <p14:creationId xmlns:p14="http://schemas.microsoft.com/office/powerpoint/2010/main" val="8703074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err="1"/>
              <a:t>Classroom</a:t>
            </a:r>
            <a:r>
              <a:rPr lang="cy-GB"/>
              <a:t> </a:t>
            </a:r>
            <a:r>
              <a:rPr lang="cy-GB" err="1"/>
              <a:t>rules</a:t>
            </a:r>
            <a:endParaRPr lang="en-GB"/>
          </a:p>
          <a:p>
            <a:r>
              <a:rPr lang="en-GB"/>
              <a:t>Rewards charts</a:t>
            </a:r>
            <a:endParaRPr lang="en-GB">
              <a:cs typeface="Calibri"/>
            </a:endParaRPr>
          </a:p>
          <a:p>
            <a:r>
              <a:rPr lang="en-GB"/>
              <a:t>Seating options</a:t>
            </a:r>
            <a:endParaRPr lang="en-GB">
              <a:cs typeface="Calibri"/>
            </a:endParaRPr>
          </a:p>
          <a:p>
            <a:r>
              <a:rPr lang="en-GB"/>
              <a:t>Whiteboards</a:t>
            </a:r>
            <a:endParaRPr lang="en-GB">
              <a:cs typeface="Calibri"/>
            </a:endParaRPr>
          </a:p>
          <a:p>
            <a:r>
              <a:rPr lang="en-GB"/>
              <a:t>Displays</a:t>
            </a:r>
            <a:endParaRPr lang="en-GB">
              <a:cs typeface="Calibri"/>
            </a:endParaRPr>
          </a:p>
          <a:p>
            <a:r>
              <a:rPr lang="en-GB"/>
              <a:t>Carpet area</a:t>
            </a:r>
            <a:endParaRPr lang="en-GB">
              <a:cs typeface="Calibri"/>
            </a:endParaRPr>
          </a:p>
          <a:p>
            <a:r>
              <a:rPr lang="en-GB"/>
              <a:t>Quiet area/calm down area - beanbags</a:t>
            </a:r>
            <a:endParaRPr lang="en-GB">
              <a:cs typeface="Calibri"/>
            </a:endParaRPr>
          </a:p>
          <a:p>
            <a:r>
              <a:rPr lang="en-GB"/>
              <a:t>Trays for work</a:t>
            </a:r>
            <a:endParaRPr lang="en-GB">
              <a:cs typeface="Calibri"/>
            </a:endParaRPr>
          </a:p>
          <a:p>
            <a:r>
              <a:rPr lang="en-GB"/>
              <a:t>Bookshelf</a:t>
            </a:r>
            <a:endParaRPr lang="en-GB">
              <a:cs typeface="Calibri"/>
            </a:endParaRPr>
          </a:p>
          <a:p>
            <a:r>
              <a:rPr lang="en-GB">
                <a:cs typeface="Calibri"/>
              </a:rPr>
              <a:t>Questioning</a:t>
            </a:r>
            <a:endParaRPr lang="en-GB"/>
          </a:p>
          <a:p>
            <a:r>
              <a:rPr lang="en-GB"/>
              <a:t>Check in – feelings display</a:t>
            </a:r>
            <a:endParaRPr lang="en-GB">
              <a:cs typeface="Calibri"/>
            </a:endParaRPr>
          </a:p>
          <a:p>
            <a:endParaRPr lang="en-GB"/>
          </a:p>
          <a:p>
            <a:endParaRPr lang="cy-GB"/>
          </a:p>
        </p:txBody>
      </p:sp>
      <p:sp>
        <p:nvSpPr>
          <p:cNvPr id="4" name="Slide Number Placeholder 3"/>
          <p:cNvSpPr>
            <a:spLocks noGrp="1"/>
          </p:cNvSpPr>
          <p:nvPr>
            <p:ph type="sldNum" sz="quarter" idx="5"/>
          </p:nvPr>
        </p:nvSpPr>
        <p:spPr/>
        <p:txBody>
          <a:bodyPr/>
          <a:lstStyle/>
          <a:p>
            <a:fld id="{5FB824EF-40B7-4B64-AAF9-A45E704C992E}" type="slidenum">
              <a:rPr lang="en-GB" smtClean="0"/>
              <a:t>23</a:t>
            </a:fld>
            <a:endParaRPr lang="en-GB"/>
          </a:p>
        </p:txBody>
      </p:sp>
    </p:spTree>
    <p:extLst>
      <p:ext uri="{BB962C8B-B14F-4D97-AF65-F5344CB8AC3E}">
        <p14:creationId xmlns:p14="http://schemas.microsoft.com/office/powerpoint/2010/main" val="19215261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DEPENDING ON TIME</a:t>
            </a:r>
          </a:p>
          <a:p>
            <a:endParaRPr lang="en-US">
              <a:ea typeface="Calibri"/>
              <a:cs typeface="Calibri"/>
            </a:endParaRPr>
          </a:p>
          <a:p>
            <a:r>
              <a:rPr lang="en-US">
                <a:ea typeface="Calibri"/>
                <a:cs typeface="Calibri"/>
              </a:rPr>
              <a:t>If you're running short on time, direct students to this list as the basis for some of the </a:t>
            </a:r>
            <a:r>
              <a:rPr lang="en-US" err="1">
                <a:ea typeface="Calibri"/>
                <a:cs typeface="Calibri"/>
              </a:rPr>
              <a:t>obdervation</a:t>
            </a:r>
            <a:r>
              <a:rPr lang="en-US">
                <a:ea typeface="Calibri"/>
                <a:cs typeface="Calibri"/>
              </a:rPr>
              <a:t> they can undertake after January. </a:t>
            </a:r>
          </a:p>
          <a:p>
            <a:endParaRPr lang="en-US">
              <a:ea typeface="Calibri"/>
              <a:cs typeface="Calibri"/>
            </a:endParaRPr>
          </a:p>
          <a:p>
            <a:r>
              <a:rPr lang="en-US">
                <a:ea typeface="Calibri"/>
                <a:cs typeface="Calibri"/>
              </a:rPr>
              <a:t>If you have more time you can run through the list in more detail, asking students to </a:t>
            </a:r>
            <a:r>
              <a:rPr lang="en-US" err="1">
                <a:ea typeface="Calibri"/>
                <a:cs typeface="Calibri"/>
              </a:rPr>
              <a:t>refelct</a:t>
            </a:r>
            <a:r>
              <a:rPr lang="en-US">
                <a:ea typeface="Calibri"/>
                <a:cs typeface="Calibri"/>
              </a:rPr>
              <a:t> on what they've already seen on bridging that relates to these ideas. </a:t>
            </a:r>
          </a:p>
        </p:txBody>
      </p:sp>
      <p:sp>
        <p:nvSpPr>
          <p:cNvPr id="4" name="Slide Number Placeholder 3"/>
          <p:cNvSpPr>
            <a:spLocks noGrp="1"/>
          </p:cNvSpPr>
          <p:nvPr>
            <p:ph type="sldNum" sz="quarter" idx="5"/>
          </p:nvPr>
        </p:nvSpPr>
        <p:spPr/>
        <p:txBody>
          <a:bodyPr/>
          <a:lstStyle/>
          <a:p>
            <a:fld id="{8666F0B0-1329-48C4-9596-F12143845D2A}" type="slidenum">
              <a:rPr lang="en-GB"/>
              <a:t>24</a:t>
            </a:fld>
            <a:endParaRPr lang="en-GB"/>
          </a:p>
        </p:txBody>
      </p:sp>
    </p:spTree>
    <p:extLst>
      <p:ext uri="{BB962C8B-B14F-4D97-AF65-F5344CB8AC3E}">
        <p14:creationId xmlns:p14="http://schemas.microsoft.com/office/powerpoint/2010/main" val="38075185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25</a:t>
            </a:fld>
            <a:endParaRPr lang="en-US"/>
          </a:p>
        </p:txBody>
      </p:sp>
    </p:spTree>
    <p:extLst>
      <p:ext uri="{BB962C8B-B14F-4D97-AF65-F5344CB8AC3E}">
        <p14:creationId xmlns:p14="http://schemas.microsoft.com/office/powerpoint/2010/main" val="21789651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Bring this back to their role in the classroom</a:t>
            </a:r>
          </a:p>
          <a:p>
            <a:endParaRPr lang="en-US">
              <a:ea typeface="Calibri"/>
              <a:cs typeface="Calibri"/>
            </a:endParaRPr>
          </a:p>
          <a:p>
            <a:r>
              <a:rPr lang="en-US">
                <a:ea typeface="Calibri"/>
                <a:cs typeface="Calibri"/>
              </a:rPr>
              <a:t>Make some notes on what THEY will do as an adult in the classroom based on:</a:t>
            </a:r>
          </a:p>
          <a:p>
            <a:endParaRPr lang="en-US">
              <a:ea typeface="Calibri"/>
              <a:cs typeface="Calibri"/>
            </a:endParaRPr>
          </a:p>
          <a:p>
            <a:r>
              <a:rPr lang="en-US">
                <a:ea typeface="Calibri"/>
                <a:cs typeface="Calibri"/>
              </a:rPr>
              <a:t>This session</a:t>
            </a:r>
            <a:br>
              <a:rPr lang="en-US">
                <a:ea typeface="Calibri"/>
                <a:cs typeface="+mn-lt"/>
              </a:rPr>
            </a:br>
            <a:r>
              <a:rPr lang="en-US">
                <a:ea typeface="Calibri"/>
                <a:cs typeface="Calibri"/>
              </a:rPr>
              <a:t>Other QTS pathway sessions</a:t>
            </a:r>
          </a:p>
          <a:p>
            <a:r>
              <a:rPr lang="en-US">
                <a:ea typeface="Calibri"/>
                <a:cs typeface="Calibri"/>
              </a:rPr>
              <a:t>Other modules</a:t>
            </a:r>
          </a:p>
          <a:p>
            <a:r>
              <a:rPr lang="en-US">
                <a:ea typeface="Calibri"/>
                <a:cs typeface="Calibri"/>
              </a:rPr>
              <a:t>Their own experience</a:t>
            </a:r>
          </a:p>
          <a:p>
            <a:endParaRPr lang="en-US">
              <a:ea typeface="Calibri"/>
              <a:cs typeface="Calibri"/>
            </a:endParaRPr>
          </a:p>
          <a:p>
            <a:r>
              <a:rPr lang="en-US">
                <a:ea typeface="Calibri"/>
                <a:cs typeface="Calibri"/>
              </a:rPr>
              <a:t>Feedback</a:t>
            </a:r>
          </a:p>
        </p:txBody>
      </p:sp>
      <p:sp>
        <p:nvSpPr>
          <p:cNvPr id="4" name="Slide Number Placeholder 3"/>
          <p:cNvSpPr>
            <a:spLocks noGrp="1"/>
          </p:cNvSpPr>
          <p:nvPr>
            <p:ph type="sldNum" sz="quarter" idx="5"/>
          </p:nvPr>
        </p:nvSpPr>
        <p:spPr/>
        <p:txBody>
          <a:bodyPr/>
          <a:lstStyle/>
          <a:p>
            <a:fld id="{8666F0B0-1329-48C4-9596-F12143845D2A}" type="slidenum">
              <a:rPr lang="en-GB"/>
              <a:t>26</a:t>
            </a:fld>
            <a:endParaRPr lang="en-GB"/>
          </a:p>
        </p:txBody>
      </p:sp>
    </p:spTree>
    <p:extLst>
      <p:ext uri="{BB962C8B-B14F-4D97-AF65-F5344CB8AC3E}">
        <p14:creationId xmlns:p14="http://schemas.microsoft.com/office/powerpoint/2010/main" val="36255272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27</a:t>
            </a:fld>
            <a:endParaRPr lang="en-US"/>
          </a:p>
        </p:txBody>
      </p:sp>
    </p:spTree>
    <p:extLst>
      <p:ext uri="{BB962C8B-B14F-4D97-AF65-F5344CB8AC3E}">
        <p14:creationId xmlns:p14="http://schemas.microsoft.com/office/powerpoint/2010/main" val="20463180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28</a:t>
            </a:fld>
            <a:endParaRPr lang="en-US"/>
          </a:p>
        </p:txBody>
      </p:sp>
    </p:spTree>
    <p:extLst>
      <p:ext uri="{BB962C8B-B14F-4D97-AF65-F5344CB8AC3E}">
        <p14:creationId xmlns:p14="http://schemas.microsoft.com/office/powerpoint/2010/main" val="34591488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666F0B0-1329-48C4-9596-F12143845D2A}" type="slidenum">
              <a:rPr lang="en-GB"/>
              <a:t>29</a:t>
            </a:fld>
            <a:endParaRPr lang="en-GB"/>
          </a:p>
        </p:txBody>
      </p:sp>
    </p:spTree>
    <p:extLst>
      <p:ext uri="{BB962C8B-B14F-4D97-AF65-F5344CB8AC3E}">
        <p14:creationId xmlns:p14="http://schemas.microsoft.com/office/powerpoint/2010/main" val="319193067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31</a:t>
            </a:fld>
            <a:endParaRPr lang="en-US"/>
          </a:p>
        </p:txBody>
      </p:sp>
    </p:spTree>
    <p:extLst>
      <p:ext uri="{BB962C8B-B14F-4D97-AF65-F5344CB8AC3E}">
        <p14:creationId xmlns:p14="http://schemas.microsoft.com/office/powerpoint/2010/main" val="22309766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7.xml"/><Relationship Id="rId5" Type="http://schemas.openxmlformats.org/officeDocument/2006/relationships/image" Target="../media/image22.svg"/><Relationship Id="rId4" Type="http://schemas.openxmlformats.org/officeDocument/2006/relationships/image" Target="../media/image21.png"/></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7.xml"/><Relationship Id="rId5" Type="http://schemas.openxmlformats.org/officeDocument/2006/relationships/image" Target="../media/image22.svg"/><Relationship Id="rId4" Type="http://schemas.openxmlformats.org/officeDocument/2006/relationships/image" Target="../media/image21.png"/></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7.xml"/><Relationship Id="rId5" Type="http://schemas.openxmlformats.org/officeDocument/2006/relationships/image" Target="../media/image22.svg"/><Relationship Id="rId4" Type="http://schemas.openxmlformats.org/officeDocument/2006/relationships/image" Target="../media/image21.png"/></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7.xml"/><Relationship Id="rId5" Type="http://schemas.openxmlformats.org/officeDocument/2006/relationships/image" Target="../media/image22.svg"/><Relationship Id="rId4" Type="http://schemas.openxmlformats.org/officeDocument/2006/relationships/image" Target="../media/image21.png"/></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7.xml"/><Relationship Id="rId5" Type="http://schemas.openxmlformats.org/officeDocument/2006/relationships/image" Target="../media/image22.svg"/><Relationship Id="rId4" Type="http://schemas.openxmlformats.org/officeDocument/2006/relationships/image" Target="../media/image21.png"/></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7.xml"/><Relationship Id="rId5" Type="http://schemas.openxmlformats.org/officeDocument/2006/relationships/image" Target="../media/image22.svg"/><Relationship Id="rId4" Type="http://schemas.openxmlformats.org/officeDocument/2006/relationships/image" Target="../media/image21.png"/></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7.xml"/><Relationship Id="rId5" Type="http://schemas.openxmlformats.org/officeDocument/2006/relationships/image" Target="../media/image22.svg"/><Relationship Id="rId4" Type="http://schemas.openxmlformats.org/officeDocument/2006/relationships/image" Target="../media/image21.png"/></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7.xml"/><Relationship Id="rId5" Type="http://schemas.openxmlformats.org/officeDocument/2006/relationships/image" Target="../media/image22.svg"/><Relationship Id="rId4" Type="http://schemas.openxmlformats.org/officeDocument/2006/relationships/image" Target="../media/image21.png"/></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7.xml"/><Relationship Id="rId5" Type="http://schemas.openxmlformats.org/officeDocument/2006/relationships/image" Target="../media/image22.svg"/><Relationship Id="rId4" Type="http://schemas.openxmlformats.org/officeDocument/2006/relationships/image" Target="../media/image21.png"/></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7.xml"/><Relationship Id="rId5" Type="http://schemas.openxmlformats.org/officeDocument/2006/relationships/image" Target="../media/image22.svg"/><Relationship Id="rId4" Type="http://schemas.openxmlformats.org/officeDocument/2006/relationships/image" Target="../media/image21.png"/></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7.xml"/><Relationship Id="rId5" Type="http://schemas.openxmlformats.org/officeDocument/2006/relationships/image" Target="../media/image22.svg"/><Relationship Id="rId4" Type="http://schemas.openxmlformats.org/officeDocument/2006/relationships/image" Target="../media/image21.png"/></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7.xml"/><Relationship Id="rId5" Type="http://schemas.openxmlformats.org/officeDocument/2006/relationships/image" Target="../media/image22.svg"/><Relationship Id="rId4" Type="http://schemas.openxmlformats.org/officeDocument/2006/relationships/image" Target="../media/image21.png"/></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7.xml"/><Relationship Id="rId5" Type="http://schemas.openxmlformats.org/officeDocument/2006/relationships/image" Target="../media/image22.svg"/><Relationship Id="rId4" Type="http://schemas.openxmlformats.org/officeDocument/2006/relationships/image" Target="../media/image21.png"/></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7.xml"/><Relationship Id="rId5" Type="http://schemas.openxmlformats.org/officeDocument/2006/relationships/image" Target="../media/image22.svg"/><Relationship Id="rId4" Type="http://schemas.openxmlformats.org/officeDocument/2006/relationships/image" Target="../media/image21.png"/></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7.xml"/><Relationship Id="rId5" Type="http://schemas.openxmlformats.org/officeDocument/2006/relationships/image" Target="../media/image22.svg"/><Relationship Id="rId4" Type="http://schemas.openxmlformats.org/officeDocument/2006/relationships/image" Target="../media/image21.png"/></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defRPr sz="2400" b="0">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13843601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623945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816941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501494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82138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916642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6389653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981651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032573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20" y="1825625"/>
            <a:ext cx="5444064"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 name="Text Placeholder 2">
            <a:extLst>
              <a:ext uri="{FF2B5EF4-FFF2-40B4-BE49-F238E27FC236}">
                <a16:creationId xmlns:a16="http://schemas.microsoft.com/office/drawing/2014/main" id="{3A8836D4-3A3A-86E0-DFEE-34E1E558D5F2}"/>
              </a:ext>
            </a:extLst>
          </p:cNvPr>
          <p:cNvSpPr>
            <a:spLocks noGrp="1"/>
          </p:cNvSpPr>
          <p:nvPr>
            <p:ph idx="10"/>
          </p:nvPr>
        </p:nvSpPr>
        <p:spPr>
          <a:xfrm>
            <a:off x="6389716" y="1825625"/>
            <a:ext cx="5444064"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E4F79-5514-91E3-561C-B85012E7EFF7}"/>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5760411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9F156-5794-54D7-695C-4291BDD66D59}"/>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18645327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5028696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883577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4195119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2850834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BA5A08F0-2738-3E26-A8BB-4627897D22A2}"/>
              </a:ext>
            </a:extLst>
          </p:cNvPr>
          <p:cNvPicPr>
            <a:picLocks noChangeAspect="1"/>
          </p:cNvPicPr>
          <p:nvPr userDrawn="1"/>
        </p:nvPicPr>
        <p:blipFill>
          <a:blip r:embed="rId2"/>
          <a:stretch>
            <a:fillRect/>
          </a:stretch>
        </p:blipFill>
        <p:spPr>
          <a:xfrm>
            <a:off x="212382" y="156278"/>
            <a:ext cx="3694599" cy="646595"/>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280103D1-598B-42AA-30E9-548AC198B669}"/>
              </a:ext>
            </a:extLst>
          </p:cNvPr>
          <p:cNvPicPr>
            <a:picLocks noChangeAspect="1"/>
          </p:cNvPicPr>
          <p:nvPr userDrawn="1"/>
        </p:nvPicPr>
        <p:blipFill>
          <a:blip r:embed="rId2"/>
          <a:stretch>
            <a:fillRect/>
          </a:stretch>
        </p:blipFill>
        <p:spPr>
          <a:xfrm>
            <a:off x="8331146" y="6122994"/>
            <a:ext cx="3694599" cy="646595"/>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5567234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spli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266F50A3-3F45-C749-8B72-B1A7848A1E13}"/>
              </a:ext>
            </a:extLst>
          </p:cNvPr>
          <p:cNvSpPr>
            <a:spLocks noGrp="1"/>
          </p:cNvSpPr>
          <p:nvPr>
            <p:ph idx="10" hasCustomPrompt="1"/>
          </p:nvPr>
        </p:nvSpPr>
        <p:spPr>
          <a:xfrm>
            <a:off x="6264774"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63894671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2"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409578903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3"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155969537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10/23/2023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8665962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10/23/2023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2665403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10/23/2023</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2142172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288ADB-2A57-46BC-81B5-B7DC124F8A76}" type="datetimeFigureOut">
              <a:rPr lang="en-GB" smtClean="0">
                <a:solidFill>
                  <a:prstClr val="black">
                    <a:tint val="75000"/>
                  </a:prstClr>
                </a:solidFill>
              </a:rPr>
              <a:pPr/>
              <a:t>23/10/2023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83FA1F3-6F63-48DD-A36D-9370E25944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477654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56424652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61879566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23/10/2023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590798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10/23/2023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1185929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3_Custom Layout">
    <p:bg>
      <p:bgPr>
        <a:solidFill>
          <a:schemeClr val="accent1">
            <a:lumMod val="75000"/>
          </a:schemeClr>
        </a:solidFill>
        <a:effectLst/>
      </p:bgPr>
    </p:bg>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5106A418-68CC-4D3D-9032-696498842FBD}"/>
              </a:ext>
            </a:extLst>
          </p:cNvPr>
          <p:cNvSpPr>
            <a:spLocks noGrp="1"/>
          </p:cNvSpPr>
          <p:nvPr>
            <p:ph type="title" hasCustomPrompt="1"/>
          </p:nvPr>
        </p:nvSpPr>
        <p:spPr>
          <a:xfrm>
            <a:off x="914400" y="914401"/>
            <a:ext cx="6400800" cy="685800"/>
          </a:xfrm>
        </p:spPr>
        <p:txBody>
          <a:bodyPr>
            <a:noAutofit/>
          </a:bodyPr>
          <a:lstStyle>
            <a:lvl1pPr>
              <a:defRPr sz="4000">
                <a:solidFill>
                  <a:schemeClr val="bg1"/>
                </a:solidFill>
              </a:defRPr>
            </a:lvl1pPr>
          </a:lstStyle>
          <a:p>
            <a:r>
              <a:rPr lang="en-US"/>
              <a:t>Add title</a:t>
            </a:r>
          </a:p>
        </p:txBody>
      </p:sp>
      <p:sp>
        <p:nvSpPr>
          <p:cNvPr id="7" name="Text Placeholder 6">
            <a:extLst>
              <a:ext uri="{FF2B5EF4-FFF2-40B4-BE49-F238E27FC236}">
                <a16:creationId xmlns:a16="http://schemas.microsoft.com/office/drawing/2014/main" id="{9E93C440-01C8-4E08-A98E-D76F10D08BF4}"/>
              </a:ext>
            </a:extLst>
          </p:cNvPr>
          <p:cNvSpPr>
            <a:spLocks noGrp="1"/>
          </p:cNvSpPr>
          <p:nvPr>
            <p:ph type="body" sz="quarter" idx="11" hasCustomPrompt="1"/>
          </p:nvPr>
        </p:nvSpPr>
        <p:spPr>
          <a:xfrm>
            <a:off x="914400" y="1913064"/>
            <a:ext cx="6858001" cy="4279392"/>
          </a:xfrm>
        </p:spPr>
        <p:txBody>
          <a:bodyPr>
            <a:normAutofit/>
          </a:bodyPr>
          <a:lstStyle>
            <a:lvl1pPr>
              <a:defRPr sz="1800">
                <a:solidFill>
                  <a:schemeClr val="bg1"/>
                </a:solidFill>
              </a:defRPr>
            </a:lvl1pPr>
          </a:lstStyle>
          <a:p>
            <a:pPr lvl="0"/>
            <a:r>
              <a:rPr lang="en-US"/>
              <a:t>Add text</a:t>
            </a:r>
          </a:p>
        </p:txBody>
      </p:sp>
    </p:spTree>
    <p:extLst>
      <p:ext uri="{BB962C8B-B14F-4D97-AF65-F5344CB8AC3E}">
        <p14:creationId xmlns:p14="http://schemas.microsoft.com/office/powerpoint/2010/main" val="56047614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186028196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5_Custom Layout">
    <p:bg>
      <p:bgPr>
        <a:solidFill>
          <a:schemeClr val="accent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6CC92641-A8C8-41F9-8E1C-7C929693C69C}"/>
              </a:ext>
            </a:extLst>
          </p:cNvPr>
          <p:cNvSpPr>
            <a:spLocks noGrp="1"/>
          </p:cNvSpPr>
          <p:nvPr>
            <p:ph type="title" hasCustomPrompt="1"/>
          </p:nvPr>
        </p:nvSpPr>
        <p:spPr>
          <a:xfrm>
            <a:off x="4389119" y="946653"/>
            <a:ext cx="6857999" cy="653547"/>
          </a:xfrm>
        </p:spPr>
        <p:txBody>
          <a:bodyPr>
            <a:normAutofit/>
          </a:bodyPr>
          <a:lstStyle>
            <a:lvl1pPr>
              <a:defRPr sz="4000">
                <a:solidFill>
                  <a:schemeClr val="bg1"/>
                </a:solidFill>
              </a:defRPr>
            </a:lvl1pPr>
          </a:lstStyle>
          <a:p>
            <a:r>
              <a:rPr lang="en-US"/>
              <a:t>Add title</a:t>
            </a:r>
          </a:p>
        </p:txBody>
      </p:sp>
      <p:sp>
        <p:nvSpPr>
          <p:cNvPr id="7" name="Text Placeholder 6">
            <a:extLst>
              <a:ext uri="{FF2B5EF4-FFF2-40B4-BE49-F238E27FC236}">
                <a16:creationId xmlns:a16="http://schemas.microsoft.com/office/drawing/2014/main" id="{97CC55B6-E9DA-4B68-A0D8-957F46B46517}"/>
              </a:ext>
            </a:extLst>
          </p:cNvPr>
          <p:cNvSpPr>
            <a:spLocks noGrp="1"/>
          </p:cNvSpPr>
          <p:nvPr>
            <p:ph type="body" sz="quarter" idx="11" hasCustomPrompt="1"/>
          </p:nvPr>
        </p:nvSpPr>
        <p:spPr>
          <a:xfrm>
            <a:off x="4389120" y="2062956"/>
            <a:ext cx="6858000" cy="4233672"/>
          </a:xfrm>
        </p:spPr>
        <p:txBody>
          <a:bodyPr>
            <a:normAutofit/>
          </a:bodyPr>
          <a:lstStyle>
            <a:lvl1pPr>
              <a:defRPr sz="1800">
                <a:solidFill>
                  <a:schemeClr val="bg1"/>
                </a:solidFill>
              </a:defRPr>
            </a:lvl1pPr>
          </a:lstStyle>
          <a:p>
            <a:pPr lvl="0"/>
            <a:r>
              <a:rPr lang="en-US"/>
              <a:t>Add text</a:t>
            </a:r>
          </a:p>
        </p:txBody>
      </p:sp>
    </p:spTree>
    <p:extLst>
      <p:ext uri="{BB962C8B-B14F-4D97-AF65-F5344CB8AC3E}">
        <p14:creationId xmlns:p14="http://schemas.microsoft.com/office/powerpoint/2010/main" val="263045173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E11DAB-71A2-44C9-B830-25E19DC5833C}"/>
              </a:ext>
            </a:extLst>
          </p:cNvPr>
          <p:cNvSpPr>
            <a:spLocks noGrp="1"/>
          </p:cNvSpPr>
          <p:nvPr>
            <p:ph type="title" hasCustomPrompt="1"/>
          </p:nvPr>
        </p:nvSpPr>
        <p:spPr>
          <a:xfrm>
            <a:off x="914400" y="914401"/>
            <a:ext cx="6400800" cy="685800"/>
          </a:xfrm>
        </p:spPr>
        <p:txBody>
          <a:bodyPr>
            <a:noAutofit/>
          </a:bodyPr>
          <a:lstStyle>
            <a:lvl1pPr>
              <a:defRPr sz="4000">
                <a:solidFill>
                  <a:schemeClr val="tx1">
                    <a:lumMod val="75000"/>
                    <a:lumOff val="25000"/>
                  </a:schemeClr>
                </a:solidFill>
              </a:defRPr>
            </a:lvl1pPr>
          </a:lstStyle>
          <a:p>
            <a:r>
              <a:rPr lang="en-US"/>
              <a:t>Add title</a:t>
            </a:r>
          </a:p>
        </p:txBody>
      </p:sp>
      <p:sp>
        <p:nvSpPr>
          <p:cNvPr id="10" name="Text Placeholder 9">
            <a:extLst>
              <a:ext uri="{FF2B5EF4-FFF2-40B4-BE49-F238E27FC236}">
                <a16:creationId xmlns:a16="http://schemas.microsoft.com/office/drawing/2014/main" id="{5F9B5FD0-EA88-4EA1-89FF-A0346C36D9C6}"/>
              </a:ext>
            </a:extLst>
          </p:cNvPr>
          <p:cNvSpPr>
            <a:spLocks noGrp="1"/>
          </p:cNvSpPr>
          <p:nvPr>
            <p:ph type="body" sz="quarter" idx="11"/>
          </p:nvPr>
        </p:nvSpPr>
        <p:spPr>
          <a:xfrm>
            <a:off x="914400" y="2203704"/>
            <a:ext cx="6400800" cy="4206240"/>
          </a:xfrm>
        </p:spPr>
        <p:txBody>
          <a:bodyPr>
            <a:normAutofit/>
          </a:bodyPr>
          <a:lstStyle>
            <a:lvl1pPr>
              <a:defRPr sz="1800">
                <a:solidFill>
                  <a:schemeClr val="tx1">
                    <a:lumMod val="75000"/>
                    <a:lumOff val="25000"/>
                  </a:schemeClr>
                </a:solidFill>
              </a:defRPr>
            </a:lvl1pPr>
          </a:lstStyle>
          <a:p>
            <a:pPr lvl="0"/>
            <a:r>
              <a:rPr lang="en-US"/>
              <a:t>Click to edit Master text</a:t>
            </a:r>
          </a:p>
        </p:txBody>
      </p:sp>
    </p:spTree>
    <p:extLst>
      <p:ext uri="{BB962C8B-B14F-4D97-AF65-F5344CB8AC3E}">
        <p14:creationId xmlns:p14="http://schemas.microsoft.com/office/powerpoint/2010/main" val="285711634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userDrawn="1">
  <p:cSld name="spli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266F50A3-3F45-C749-8B72-B1A7848A1E13}"/>
              </a:ext>
            </a:extLst>
          </p:cNvPr>
          <p:cNvSpPr>
            <a:spLocks noGrp="1"/>
          </p:cNvSpPr>
          <p:nvPr>
            <p:ph idx="10" hasCustomPrompt="1"/>
          </p:nvPr>
        </p:nvSpPr>
        <p:spPr>
          <a:xfrm>
            <a:off x="6264774"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47977519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417167675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288ADB-2A57-46BC-81B5-B7DC124F8A76}"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3FA1F3-6F63-48DD-A36D-9370E2594484}" type="slidenum">
              <a:rPr lang="en-GB" smtClean="0"/>
              <a:t>‹#›</a:t>
            </a:fld>
            <a:endParaRPr lang="en-GB"/>
          </a:p>
        </p:txBody>
      </p:sp>
    </p:spTree>
    <p:extLst>
      <p:ext uri="{BB962C8B-B14F-4D97-AF65-F5344CB8AC3E}">
        <p14:creationId xmlns:p14="http://schemas.microsoft.com/office/powerpoint/2010/main" val="34046051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p>
        </p:txBody>
      </p:sp>
    </p:spTree>
    <p:extLst>
      <p:ext uri="{BB962C8B-B14F-4D97-AF65-F5344CB8AC3E}">
        <p14:creationId xmlns:p14="http://schemas.microsoft.com/office/powerpoint/2010/main" val="336408394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3.xm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2.png"/><Relationship Id="rId4" Type="http://schemas.openxmlformats.org/officeDocument/2006/relationships/image" Target="../media/image5.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6.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6.xml"/><Relationship Id="rId1" Type="http://schemas.openxmlformats.org/officeDocument/2006/relationships/slideLayout" Target="../slideLayouts/slideLayout7.xml"/><Relationship Id="rId4" Type="http://schemas.openxmlformats.org/officeDocument/2006/relationships/image" Target="../media/image2.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7.xml"/><Relationship Id="rId1" Type="http://schemas.openxmlformats.org/officeDocument/2006/relationships/slideLayout" Target="../slideLayouts/slideLayout8.xml"/><Relationship Id="rId4" Type="http://schemas.openxmlformats.org/officeDocument/2006/relationships/image" Target="../media/image2.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0.xml"/><Relationship Id="rId1" Type="http://schemas.openxmlformats.org/officeDocument/2006/relationships/slideLayout" Target="../slideLayouts/slideLayout9.xml"/><Relationship Id="rId5" Type="http://schemas.openxmlformats.org/officeDocument/2006/relationships/image" Target="../media/image2.png"/><Relationship Id="rId4" Type="http://schemas.openxmlformats.org/officeDocument/2006/relationships/image" Target="../media/image10.png"/></Relationships>
</file>

<file path=ppt/slideMasters/_rels/slideMaster9.xml.rels><?xml version="1.0" encoding="UTF-8" standalone="yes"?>
<Relationships xmlns="http://schemas.openxmlformats.org/package/2006/relationships"><Relationship Id="rId3" Type="http://schemas.openxmlformats.org/officeDocument/2006/relationships/theme" Target="../theme/theme9.xml"/><Relationship Id="rId2" Type="http://schemas.openxmlformats.org/officeDocument/2006/relationships/slideLayout" Target="../slideLayouts/slideLayout12.xml"/><Relationship Id="rId1" Type="http://schemas.openxmlformats.org/officeDocument/2006/relationships/slideLayout" Target="../slideLayouts/slideLayout11.xml"/><Relationship Id="rId5" Type="http://schemas.openxmlformats.org/officeDocument/2006/relationships/image" Target="../media/image2.png"/><Relationship Id="rId4" Type="http://schemas.openxmlformats.org/officeDocument/2006/relationships/image" Target="../media/image11.png"/></Relationships>
</file>

<file path=ppt/slideMasters/_rels/slideMaster10.xml.rels><?xml version="1.0" encoding="UTF-8" standalone="yes"?>
<Relationships xmlns="http://schemas.openxmlformats.org/package/2006/relationships"><Relationship Id="rId3" Type="http://schemas.openxmlformats.org/officeDocument/2006/relationships/theme" Target="../theme/theme10.xml"/><Relationship Id="rId2" Type="http://schemas.openxmlformats.org/officeDocument/2006/relationships/slideLayout" Target="../slideLayouts/slideLayout14.xml"/><Relationship Id="rId1" Type="http://schemas.openxmlformats.org/officeDocument/2006/relationships/slideLayout" Target="../slideLayouts/slideLayout13.xml"/><Relationship Id="rId5" Type="http://schemas.openxmlformats.org/officeDocument/2006/relationships/image" Target="../media/image2.png"/><Relationship Id="rId4" Type="http://schemas.openxmlformats.org/officeDocument/2006/relationships/image" Target="../media/image12.png"/></Relationships>
</file>

<file path=ppt/slideMasters/_rels/slideMaster11.xml.rels><?xml version="1.0" encoding="UTF-8" standalone="yes"?>
<Relationships xmlns="http://schemas.openxmlformats.org/package/2006/relationships"><Relationship Id="rId3" Type="http://schemas.openxmlformats.org/officeDocument/2006/relationships/theme" Target="../theme/theme11.xml"/><Relationship Id="rId2" Type="http://schemas.openxmlformats.org/officeDocument/2006/relationships/slideLayout" Target="../slideLayouts/slideLayout16.xml"/><Relationship Id="rId1" Type="http://schemas.openxmlformats.org/officeDocument/2006/relationships/slideLayout" Target="../slideLayouts/slideLayout15.xml"/><Relationship Id="rId5" Type="http://schemas.openxmlformats.org/officeDocument/2006/relationships/image" Target="../media/image2.png"/><Relationship Id="rId4" Type="http://schemas.openxmlformats.org/officeDocument/2006/relationships/image" Target="../media/image13.png"/></Relationships>
</file>

<file path=ppt/slideMasters/_rels/slideMaster1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9.xml"/><Relationship Id="rId7" Type="http://schemas.openxmlformats.org/officeDocument/2006/relationships/image" Target="../media/image14.png"/><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theme" Target="../theme/theme1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image" Target="../media/image7.jpeg"/></Relationships>
</file>

<file path=ppt/slideMasters/_rels/slideMaster13.xml.rels><?xml version="1.0" encoding="UTF-8" standalone="yes"?>
<Relationships xmlns="http://schemas.openxmlformats.org/package/2006/relationships"><Relationship Id="rId3" Type="http://schemas.openxmlformats.org/officeDocument/2006/relationships/theme" Target="../theme/theme13.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image" Target="../media/image7.jpeg"/><Relationship Id="rId5" Type="http://schemas.openxmlformats.org/officeDocument/2006/relationships/image" Target="../media/image2.png"/><Relationship Id="rId4" Type="http://schemas.openxmlformats.org/officeDocument/2006/relationships/image" Target="../media/image15.png"/></Relationships>
</file>

<file path=ppt/slideMasters/_rels/slideMaster14.xml.rels><?xml version="1.0" encoding="UTF-8" standalone="yes"?>
<Relationships xmlns="http://schemas.openxmlformats.org/package/2006/relationships"><Relationship Id="rId3" Type="http://schemas.openxmlformats.org/officeDocument/2006/relationships/theme" Target="../theme/theme14.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image" Target="../media/image7.jpeg"/><Relationship Id="rId5" Type="http://schemas.openxmlformats.org/officeDocument/2006/relationships/image" Target="../media/image2.png"/><Relationship Id="rId4" Type="http://schemas.openxmlformats.org/officeDocument/2006/relationships/image" Target="../media/image16.png"/></Relationships>
</file>

<file path=ppt/slideMasters/_rels/slideMaster15.xml.rels><?xml version="1.0" encoding="UTF-8" standalone="yes"?>
<Relationships xmlns="http://schemas.openxmlformats.org/package/2006/relationships"><Relationship Id="rId3" Type="http://schemas.openxmlformats.org/officeDocument/2006/relationships/theme" Target="../theme/theme15.xml"/><Relationship Id="rId2" Type="http://schemas.openxmlformats.org/officeDocument/2006/relationships/slideLayout" Target="../slideLayouts/slideLayout27.xml"/><Relationship Id="rId1" Type="http://schemas.openxmlformats.org/officeDocument/2006/relationships/slideLayout" Target="../slideLayouts/slideLayout26.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theme" Target="../theme/theme16.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image" Target="../media/image18.png"/></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slideLayout" Target="../slideLayouts/slideLayout52.xml"/><Relationship Id="rId18" Type="http://schemas.openxmlformats.org/officeDocument/2006/relationships/slideLayout" Target="../slideLayouts/slideLayout57.xml"/><Relationship Id="rId3" Type="http://schemas.openxmlformats.org/officeDocument/2006/relationships/slideLayout" Target="../slideLayouts/slideLayout42.xml"/><Relationship Id="rId21" Type="http://schemas.openxmlformats.org/officeDocument/2006/relationships/slideLayout" Target="../slideLayouts/slideLayout60.xml"/><Relationship Id="rId7" Type="http://schemas.openxmlformats.org/officeDocument/2006/relationships/slideLayout" Target="../slideLayouts/slideLayout46.xml"/><Relationship Id="rId12" Type="http://schemas.openxmlformats.org/officeDocument/2006/relationships/slideLayout" Target="../slideLayouts/slideLayout51.xml"/><Relationship Id="rId17" Type="http://schemas.openxmlformats.org/officeDocument/2006/relationships/slideLayout" Target="../slideLayouts/slideLayout56.xml"/><Relationship Id="rId2" Type="http://schemas.openxmlformats.org/officeDocument/2006/relationships/slideLayout" Target="../slideLayouts/slideLayout41.xml"/><Relationship Id="rId16" Type="http://schemas.openxmlformats.org/officeDocument/2006/relationships/slideLayout" Target="../slideLayouts/slideLayout55.xml"/><Relationship Id="rId20" Type="http://schemas.openxmlformats.org/officeDocument/2006/relationships/slideLayout" Target="../slideLayouts/slideLayout59.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24" Type="http://schemas.openxmlformats.org/officeDocument/2006/relationships/theme" Target="../theme/theme17.xml"/><Relationship Id="rId5" Type="http://schemas.openxmlformats.org/officeDocument/2006/relationships/slideLayout" Target="../slideLayouts/slideLayout44.xml"/><Relationship Id="rId15" Type="http://schemas.openxmlformats.org/officeDocument/2006/relationships/slideLayout" Target="../slideLayouts/slideLayout54.xml"/><Relationship Id="rId23" Type="http://schemas.openxmlformats.org/officeDocument/2006/relationships/slideLayout" Target="../slideLayouts/slideLayout62.xml"/><Relationship Id="rId10" Type="http://schemas.openxmlformats.org/officeDocument/2006/relationships/slideLayout" Target="../slideLayouts/slideLayout49.xml"/><Relationship Id="rId19" Type="http://schemas.openxmlformats.org/officeDocument/2006/relationships/slideLayout" Target="../slideLayouts/slideLayout58.xml"/><Relationship Id="rId4" Type="http://schemas.openxmlformats.org/officeDocument/2006/relationships/slideLayout" Target="../slideLayouts/slideLayout43.xml"/><Relationship Id="rId9" Type="http://schemas.openxmlformats.org/officeDocument/2006/relationships/slideLayout" Target="../slideLayouts/slideLayout48.xml"/><Relationship Id="rId14" Type="http://schemas.openxmlformats.org/officeDocument/2006/relationships/slideLayout" Target="../slideLayouts/slideLayout53.xml"/><Relationship Id="rId22" Type="http://schemas.openxmlformats.org/officeDocument/2006/relationships/slideLayout" Target="../slideLayouts/slideLayout6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A389DAE1-275B-7B22-7BF2-E10100BE1A93}"/>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0AB5309-8B76-4E1C-1C21-59A49C2A96F7}"/>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22D0618-B0BE-700D-9C08-D06395A18220}"/>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4"/>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73D5F808-62E1-700B-EA14-EED274781E41}"/>
              </a:ext>
            </a:extLst>
          </p:cNvPr>
          <p:cNvPicPr>
            <a:picLocks noChangeAspect="1"/>
          </p:cNvPicPr>
          <p:nvPr userDrawn="1"/>
        </p:nvPicPr>
        <p:blipFill rotWithShape="1">
          <a:blip r:embed="rId5"/>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6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C771081F-8384-FD9D-6C61-8853082F5F9B}"/>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C0A72071-BF97-8615-9924-E9ABE25188D5}"/>
              </a:ext>
            </a:extLst>
          </p:cNvPr>
          <p:cNvPicPr>
            <a:picLocks noChangeAspect="1"/>
          </p:cNvPicPr>
          <p:nvPr userDrawn="1"/>
        </p:nvPicPr>
        <p:blipFill rotWithShape="1">
          <a:blip r:embed="rId5"/>
          <a:srcRect l="2410" t="1207" r="2110" b="46813"/>
          <a:stretch/>
        </p:blipFill>
        <p:spPr>
          <a:xfrm>
            <a:off x="10522232" y="328743"/>
            <a:ext cx="1357016" cy="737645"/>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1C6A61DE-6947-B2AA-1753-5558884D1475}"/>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225AD7A0-22DF-FE16-1B6A-F0AA3F04B595}"/>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897765364"/>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sky, tree, outdoor, screenshot&#10;&#10;Description automatically generated">
            <a:extLst>
              <a:ext uri="{FF2B5EF4-FFF2-40B4-BE49-F238E27FC236}">
                <a16:creationId xmlns:a16="http://schemas.microsoft.com/office/drawing/2014/main" id="{7A89F437-7263-A4AF-4095-1BF88D5C3A8B}"/>
              </a:ext>
            </a:extLst>
          </p:cNvPr>
          <p:cNvPicPr>
            <a:picLocks noChangeAspect="1"/>
          </p:cNvPicPr>
          <p:nvPr userDrawn="1"/>
        </p:nvPicPr>
        <p:blipFill>
          <a:blip r:embed="rId4"/>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51425A74-C981-E9C6-8FF7-937AD154BD77}"/>
              </a:ext>
            </a:extLst>
          </p:cNvPr>
          <p:cNvPicPr>
            <a:picLocks noChangeAspect="1"/>
          </p:cNvPicPr>
          <p:nvPr userDrawn="1"/>
        </p:nvPicPr>
        <p:blipFill rotWithShape="1">
          <a:blip r:embed="rId5"/>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298413319"/>
      </p:ext>
    </p:extLst>
  </p:cSld>
  <p:clrMap bg1="lt1" tx1="dk1" bg2="lt2" tx2="dk2" accent1="accent1" accent2="accent2" accent3="accent3" accent4="accent4" accent5="accent5" accent6="accent6" hlink="hlink" folHlink="folHlink"/>
  <p:sldLayoutIdLst>
    <p:sldLayoutId id="2147483713" r:id="rId1"/>
    <p:sldLayoutId id="214748376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userDrawn="1"/>
        </p:nvPicPr>
        <p:blipFill>
          <a:blip r:embed="rId4"/>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84145D66-E734-373E-5B42-4592A20B6C40}"/>
              </a:ext>
            </a:extLst>
          </p:cNvPr>
          <p:cNvPicPr>
            <a:picLocks noChangeAspect="1"/>
          </p:cNvPicPr>
          <p:nvPr userDrawn="1"/>
        </p:nvPicPr>
        <p:blipFill rotWithShape="1">
          <a:blip r:embed="rId5"/>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785228503"/>
      </p:ext>
    </p:extLst>
  </p:cSld>
  <p:clrMap bg1="lt1" tx1="dk1" bg2="lt2" tx2="dk2" accent1="accent1" accent2="accent2" accent3="accent3" accent4="accent4" accent5="accent5" accent6="accent6" hlink="hlink" folHlink="folHlink"/>
  <p:sldLayoutIdLst>
    <p:sldLayoutId id="2147483715" r:id="rId1"/>
    <p:sldLayoutId id="214748376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userDrawn="1"/>
        </p:nvPicPr>
        <p:blipFill>
          <a:blip r:embed="rId4"/>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656239FE-37DC-D45F-58B4-A147940CE125}"/>
              </a:ext>
            </a:extLst>
          </p:cNvPr>
          <p:cNvPicPr>
            <a:picLocks noChangeAspect="1"/>
          </p:cNvPicPr>
          <p:nvPr userDrawn="1"/>
        </p:nvPicPr>
        <p:blipFill rotWithShape="1">
          <a:blip r:embed="rId5"/>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1861407090"/>
      </p:ext>
    </p:extLst>
  </p:cSld>
  <p:clrMap bg1="lt1" tx1="dk1" bg2="lt2" tx2="dk2" accent1="accent1" accent2="accent2" accent3="accent3" accent4="accent4" accent5="accent5" accent6="accent6" hlink="hlink" folHlink="folHlink"/>
  <p:sldLayoutIdLst>
    <p:sldLayoutId id="2147483717" r:id="rId1"/>
    <p:sldLayoutId id="214748376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4"/>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E59115CD-FD2E-8936-3D5F-B5023FBC5A28}"/>
              </a:ext>
            </a:extLst>
          </p:cNvPr>
          <p:cNvPicPr>
            <a:picLocks noChangeAspect="1"/>
          </p:cNvPicPr>
          <p:nvPr userDrawn="1"/>
        </p:nvPicPr>
        <p:blipFill rotWithShape="1">
          <a:blip r:embed="rId5"/>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 id="214748377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7"/>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B44A815-9E84-8AD1-EDF3-185B95EA77F1}"/>
              </a:ext>
            </a:extLst>
          </p:cNvPr>
          <p:cNvPicPr>
            <a:picLocks noChangeAspect="1"/>
          </p:cNvPicPr>
          <p:nvPr userDrawn="1"/>
        </p:nvPicPr>
        <p:blipFill rotWithShape="1">
          <a:blip r:embed="rId8"/>
          <a:srcRect l="51836" r="-5866"/>
          <a:stretch/>
        </p:blipFill>
        <p:spPr>
          <a:xfrm>
            <a:off x="2030811" y="5989012"/>
            <a:ext cx="1841543" cy="596515"/>
          </a:xfrm>
          <a:prstGeom prst="rect">
            <a:avLst/>
          </a:prstGeom>
        </p:spPr>
      </p:pic>
      <p:pic>
        <p:nvPicPr>
          <p:cNvPr id="7" name="Picture 6" descr="A close-up of a logo&#10;&#10;Description automatically generated">
            <a:extLst>
              <a:ext uri="{FF2B5EF4-FFF2-40B4-BE49-F238E27FC236}">
                <a16:creationId xmlns:a16="http://schemas.microsoft.com/office/drawing/2014/main" id="{D0E9C5A5-DB80-50E8-B0F6-9359EDC529CC}"/>
              </a:ext>
            </a:extLst>
          </p:cNvPr>
          <p:cNvPicPr>
            <a:picLocks noChangeAspect="1"/>
          </p:cNvPicPr>
          <p:nvPr userDrawn="1"/>
        </p:nvPicPr>
        <p:blipFill rotWithShape="1">
          <a:blip r:embed="rId9"/>
          <a:srcRect l="2410" t="1207" r="2110" b="46813"/>
          <a:stretch/>
        </p:blipFill>
        <p:spPr>
          <a:xfrm>
            <a:off x="3872354" y="5989012"/>
            <a:ext cx="1097385" cy="596515"/>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722" r:id="rId3"/>
    <p:sldLayoutId id="2147483725" r:id="rId4"/>
    <p:sldLayoutId id="214748376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4"/>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FB6DD3F1-A66A-1FD4-97AD-9A494D004C54}"/>
              </a:ext>
            </a:extLst>
          </p:cNvPr>
          <p:cNvPicPr>
            <a:picLocks noChangeAspect="1"/>
          </p:cNvPicPr>
          <p:nvPr userDrawn="1"/>
        </p:nvPicPr>
        <p:blipFill rotWithShape="1">
          <a:blip r:embed="rId5"/>
          <a:srcRect l="51836" r="-5866"/>
          <a:stretch/>
        </p:blipFill>
        <p:spPr>
          <a:xfrm>
            <a:off x="2030811" y="315798"/>
            <a:ext cx="1841543" cy="596515"/>
          </a:xfrm>
          <a:prstGeom prst="rect">
            <a:avLst/>
          </a:prstGeom>
        </p:spPr>
      </p:pic>
      <p:pic>
        <p:nvPicPr>
          <p:cNvPr id="5" name="Picture 4" descr="A close-up of a logo&#10;&#10;Description automatically generated">
            <a:extLst>
              <a:ext uri="{FF2B5EF4-FFF2-40B4-BE49-F238E27FC236}">
                <a16:creationId xmlns:a16="http://schemas.microsoft.com/office/drawing/2014/main" id="{7C9C148F-B86A-70E7-1539-0A27556C3D85}"/>
              </a:ext>
            </a:extLst>
          </p:cNvPr>
          <p:cNvPicPr>
            <a:picLocks noChangeAspect="1"/>
          </p:cNvPicPr>
          <p:nvPr userDrawn="1"/>
        </p:nvPicPr>
        <p:blipFill rotWithShape="1">
          <a:blip r:embed="rId6"/>
          <a:srcRect l="2410" t="1207" r="2110" b="46813"/>
          <a:stretch/>
        </p:blipFill>
        <p:spPr>
          <a:xfrm>
            <a:off x="3872354" y="315798"/>
            <a:ext cx="1097385" cy="596515"/>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4"/>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9220A7B-CBE9-9178-8552-648DEF07F90C}"/>
              </a:ext>
            </a:extLst>
          </p:cNvPr>
          <p:cNvPicPr>
            <a:picLocks noChangeAspect="1"/>
          </p:cNvPicPr>
          <p:nvPr userDrawn="1"/>
        </p:nvPicPr>
        <p:blipFill rotWithShape="1">
          <a:blip r:embed="rId5"/>
          <a:srcRect l="51836" r="-5866"/>
          <a:stretch/>
        </p:blipFill>
        <p:spPr>
          <a:xfrm>
            <a:off x="275902" y="1094173"/>
            <a:ext cx="1841543" cy="596515"/>
          </a:xfrm>
          <a:prstGeom prst="rect">
            <a:avLst/>
          </a:prstGeom>
        </p:spPr>
      </p:pic>
      <p:pic>
        <p:nvPicPr>
          <p:cNvPr id="5" name="Picture 4" descr="A close-up of a logo&#10;&#10;Description automatically generated">
            <a:extLst>
              <a:ext uri="{FF2B5EF4-FFF2-40B4-BE49-F238E27FC236}">
                <a16:creationId xmlns:a16="http://schemas.microsoft.com/office/drawing/2014/main" id="{7EB65431-F569-DDCE-E91B-875CC670B09B}"/>
              </a:ext>
            </a:extLst>
          </p:cNvPr>
          <p:cNvPicPr>
            <a:picLocks noChangeAspect="1"/>
          </p:cNvPicPr>
          <p:nvPr userDrawn="1"/>
        </p:nvPicPr>
        <p:blipFill rotWithShape="1">
          <a:blip r:embed="rId6"/>
          <a:srcRect l="2410" t="1207" r="2110" b="46813"/>
          <a:stretch/>
        </p:blipFill>
        <p:spPr>
          <a:xfrm>
            <a:off x="275902" y="1825625"/>
            <a:ext cx="1644143" cy="893721"/>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76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Pr>
        <a:solidFill>
          <a:schemeClr val="accent4">
            <a:lumMod val="20000"/>
            <a:lumOff val="80000"/>
          </a:scheme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8CDF4B5A-5BC9-DF46-98BB-700999D8212C}"/>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755" r:id="rId1"/>
    <p:sldLayoutId id="2147483708" r:id="rId2"/>
    <p:sldLayoutId id="2147483706" r:id="rId3"/>
    <p:sldLayoutId id="2147483707" r:id="rId4"/>
    <p:sldLayoutId id="2147483726" r:id="rId5"/>
    <p:sldLayoutId id="2147483727" r:id="rId6"/>
    <p:sldLayoutId id="2147483728" r:id="rId7"/>
    <p:sldLayoutId id="2147483759" r:id="rId8"/>
    <p:sldLayoutId id="2147483760" r:id="rId9"/>
    <p:sldLayoutId id="2147483731" r:id="rId10"/>
    <p:sldLayoutId id="2147483732" r:id="rId11"/>
    <p:sldLayoutId id="2147483733" r:id="rId12"/>
  </p:sldLayoutIdLst>
  <p:txStyles>
    <p:title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9775E2-26ED-4CEF-94F6-7C85D113D53B}"/>
              </a:ext>
            </a:extLst>
          </p:cNvPr>
          <p:cNvSpPr>
            <a:spLocks noGrp="1"/>
          </p:cNvSpPr>
          <p:nvPr>
            <p:ph type="title"/>
          </p:nvPr>
        </p:nvSpPr>
        <p:spPr>
          <a:xfrm>
            <a:off x="914400" y="946653"/>
            <a:ext cx="10058400" cy="1325563"/>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ABF32AB5-76E2-49F4-96EE-B419AF1F03C2}"/>
              </a:ext>
            </a:extLst>
          </p:cNvPr>
          <p:cNvSpPr>
            <a:spLocks noGrp="1"/>
          </p:cNvSpPr>
          <p:nvPr>
            <p:ph type="body" idx="1"/>
          </p:nvPr>
        </p:nvSpPr>
        <p:spPr>
          <a:xfrm>
            <a:off x="914400" y="2294859"/>
            <a:ext cx="10058400" cy="37209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60577"/>
      </p:ext>
    </p:extLst>
  </p:cSld>
  <p:clrMap bg1="lt1" tx1="dk1" bg2="lt2" tx2="dk2" accent1="accent1" accent2="accent2" accent3="accent3" accent4="accent4" accent5="accent5" accent6="accent6" hlink="hlink" folHlink="folHlink"/>
  <p:sldLayoutIdLst>
    <p:sldLayoutId id="2147483663" r:id="rId1"/>
    <p:sldLayoutId id="2147483748" r:id="rId2"/>
    <p:sldLayoutId id="2147483747" r:id="rId3"/>
    <p:sldLayoutId id="2147483746" r:id="rId4"/>
    <p:sldLayoutId id="2147483745" r:id="rId5"/>
    <p:sldLayoutId id="2147483744" r:id="rId6"/>
    <p:sldLayoutId id="2147483743" r:id="rId7"/>
    <p:sldLayoutId id="2147483742" r:id="rId8"/>
    <p:sldLayoutId id="2147483741" r:id="rId9"/>
    <p:sldLayoutId id="2147483740" r:id="rId10"/>
    <p:sldLayoutId id="2147483739" r:id="rId11"/>
    <p:sldLayoutId id="2147483738" r:id="rId12"/>
    <p:sldLayoutId id="2147483737" r:id="rId13"/>
    <p:sldLayoutId id="2147483736" r:id="rId14"/>
    <p:sldLayoutId id="2147483735" r:id="rId15"/>
    <p:sldLayoutId id="2147483662" r:id="rId16"/>
    <p:sldLayoutId id="2147483660" r:id="rId17"/>
    <p:sldLayoutId id="2147483665" r:id="rId18"/>
    <p:sldLayoutId id="2147483661" r:id="rId19"/>
    <p:sldLayoutId id="2147483729" r:id="rId20"/>
    <p:sldLayoutId id="2147483730" r:id="rId21"/>
    <p:sldLayoutId id="2147483719" r:id="rId22"/>
    <p:sldLayoutId id="2147483723" r:id="rId2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6" userDrawn="1">
          <p15:clr>
            <a:srgbClr val="F26B43"/>
          </p15:clr>
        </p15:guide>
        <p15:guide id="2" pos="576" userDrawn="1">
          <p15:clr>
            <a:srgbClr val="F26B43"/>
          </p15:clr>
        </p15:guide>
        <p15:guide id="3" pos="7104" userDrawn="1">
          <p15:clr>
            <a:srgbClr val="F26B43"/>
          </p15:clr>
        </p15:guide>
        <p15:guide id="4" orient="horz" pos="3744" userDrawn="1">
          <p15:clr>
            <a:srgbClr val="F26B43"/>
          </p15:clr>
        </p15:guide>
        <p15:guide id="5" pos="2760" userDrawn="1">
          <p15:clr>
            <a:srgbClr val="F26B43"/>
          </p15:clr>
        </p15:guide>
        <p15:guide id="6" pos="4944" userDrawn="1">
          <p15:clr>
            <a:srgbClr val="F26B43"/>
          </p15:clr>
        </p15:guide>
        <p15:guide id="7" orient="horz" pos="4032"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xml"/><Relationship Id="rId1" Type="http://schemas.openxmlformats.org/officeDocument/2006/relationships/slideLayout" Target="../slideLayouts/slideLayout32.xml"/><Relationship Id="rId4" Type="http://schemas.openxmlformats.org/officeDocument/2006/relationships/image" Target="../media/image24.png"/></Relationships>
</file>

<file path=ppt/slides/_rels/slide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xml"/><Relationship Id="rId1" Type="http://schemas.openxmlformats.org/officeDocument/2006/relationships/slideLayout" Target="../slideLayouts/slideLayout20.xml"/><Relationship Id="rId5" Type="http://schemas.openxmlformats.org/officeDocument/2006/relationships/image" Target="../media/image27.jpeg"/><Relationship Id="rId4" Type="http://schemas.openxmlformats.org/officeDocument/2006/relationships/image" Target="../media/image26.jpeg"/></Relationships>
</file>

<file path=ppt/slides/_rels/slide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5.xml"/><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6.xml"/><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20.xml"/><Relationship Id="rId1" Type="http://schemas.openxmlformats.org/officeDocument/2006/relationships/video" Target="https://www.youtube.com/embed/I-8Y2pE7ItA?feature=oembed" TargetMode="External"/><Relationship Id="rId4" Type="http://schemas.openxmlformats.org/officeDocument/2006/relationships/image" Target="../media/image31.jpeg"/></Relationships>
</file>

<file path=ppt/slides/_rels/slide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Layout" Target="../slideLayouts/slideLayout21.xml"/><Relationship Id="rId1" Type="http://schemas.openxmlformats.org/officeDocument/2006/relationships/video" Target="https://www.youtube.com/embed/JYRLaSY35iU?feature=oembed" TargetMode="External"/><Relationship Id="rId4" Type="http://schemas.openxmlformats.org/officeDocument/2006/relationships/image" Target="../media/image31.jpeg"/></Relationships>
</file>

<file path=ppt/slides/_rels/slide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7.xml"/><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9.xml"/><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hyperlink" Target="https://hwb.gov.wales/api/storage/031bbc2d-d2f8-429d-a944-5fc33484827d/a-quality-framework-for-early-childhood-play-learning-and-care-v1.pdf" TargetMode="External"/><Relationship Id="rId3" Type="http://schemas.openxmlformats.org/officeDocument/2006/relationships/diagramData" Target="../diagrams/data2.xml"/><Relationship Id="rId7" Type="http://schemas.microsoft.com/office/2007/relationships/diagramDrawing" Target="../diagrams/drawing2.xml"/><Relationship Id="rId12" Type="http://schemas.openxmlformats.org/officeDocument/2006/relationships/image" Target="../media/image40.png"/><Relationship Id="rId2" Type="http://schemas.openxmlformats.org/officeDocument/2006/relationships/notesSlide" Target="../notesSlides/notesSlide10.xml"/><Relationship Id="rId1" Type="http://schemas.openxmlformats.org/officeDocument/2006/relationships/slideLayout" Target="../slideLayouts/slideLayout33.xml"/><Relationship Id="rId6" Type="http://schemas.openxmlformats.org/officeDocument/2006/relationships/diagramColors" Target="../diagrams/colors2.xml"/><Relationship Id="rId11" Type="http://schemas.openxmlformats.org/officeDocument/2006/relationships/image" Target="../media/image39.png"/><Relationship Id="rId5" Type="http://schemas.openxmlformats.org/officeDocument/2006/relationships/diagramQuickStyle" Target="../diagrams/quickStyle2.xml"/><Relationship Id="rId10" Type="http://schemas.openxmlformats.org/officeDocument/2006/relationships/image" Target="../media/image38.png"/><Relationship Id="rId4" Type="http://schemas.openxmlformats.org/officeDocument/2006/relationships/diagramLayout" Target="../diagrams/layout2.xml"/><Relationship Id="rId9" Type="http://schemas.openxmlformats.org/officeDocument/2006/relationships/image" Target="../media/image37.png"/></Relationships>
</file>

<file path=ppt/slides/_rels/slide1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1.xml"/><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2.xml"/><Relationship Id="rId1" Type="http://schemas.openxmlformats.org/officeDocument/2006/relationships/slideLayout" Target="../slideLayouts/slideLayout20.xml"/><Relationship Id="rId4" Type="http://schemas.openxmlformats.org/officeDocument/2006/relationships/image" Target="../media/image43.jpeg"/></Relationships>
</file>

<file path=ppt/slides/_rels/slide15.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3.xml"/><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0.xml"/><Relationship Id="rId1" Type="http://schemas.openxmlformats.org/officeDocument/2006/relationships/video" Target="https://www.youtube.com/embed/g1uLyMoSji8?feature=oembed" TargetMode="External"/><Relationship Id="rId4" Type="http://schemas.openxmlformats.org/officeDocument/2006/relationships/image" Target="../media/image45.jpeg"/></Relationships>
</file>

<file path=ppt/slides/_rels/slide17.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5.xml"/><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0.xml"/><Relationship Id="rId1" Type="http://schemas.openxmlformats.org/officeDocument/2006/relationships/video" Target="https://www.youtube.com/embed/m9ZkxEvzbn0?feature=oembed" TargetMode="External"/><Relationship Id="rId6" Type="http://schemas.openxmlformats.org/officeDocument/2006/relationships/image" Target="../media/image49.jpeg"/><Relationship Id="rId5" Type="http://schemas.openxmlformats.org/officeDocument/2006/relationships/image" Target="../media/image48.png"/><Relationship Id="rId4" Type="http://schemas.openxmlformats.org/officeDocument/2006/relationships/image" Target="../media/image47.jpeg"/></Relationships>
</file>

<file path=ppt/slides/_rels/slide20.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slideLayout" Target="../slideLayouts/slideLayout20.xml"/><Relationship Id="rId1" Type="http://schemas.openxmlformats.org/officeDocument/2006/relationships/video" Target="https://www.youtube.com/embed/QRtVqJq20Ao?feature=oembed" TargetMode="External"/><Relationship Id="rId5" Type="http://schemas.openxmlformats.org/officeDocument/2006/relationships/image" Target="../media/image49.jpeg"/><Relationship Id="rId4" Type="http://schemas.openxmlformats.org/officeDocument/2006/relationships/image" Target="../media/image51.png"/></Relationships>
</file>

<file path=ppt/slides/_rels/slide21.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slideLayout" Target="../slideLayouts/slideLayout20.xml"/><Relationship Id="rId1" Type="http://schemas.openxmlformats.org/officeDocument/2006/relationships/video" Target="https://www.youtube.com/embed/PE2fAAgT-_s?feature=oembed" TargetMode="External"/><Relationship Id="rId5" Type="http://schemas.openxmlformats.org/officeDocument/2006/relationships/image" Target="../media/image49.jpeg"/><Relationship Id="rId4" Type="http://schemas.openxmlformats.org/officeDocument/2006/relationships/image" Target="../media/image53.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54.jpeg"/><Relationship Id="rId7" Type="http://schemas.openxmlformats.org/officeDocument/2006/relationships/diagramColors" Target="../diagrams/colors3.xml"/><Relationship Id="rId2" Type="http://schemas.openxmlformats.org/officeDocument/2006/relationships/notesSlide" Target="../notesSlides/notesSlide18.xml"/><Relationship Id="rId1" Type="http://schemas.openxmlformats.org/officeDocument/2006/relationships/slideLayout" Target="../slideLayouts/slideLayout21.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3.xml"/></Relationships>
</file>

<file path=ppt/slides/_rels/slide2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0.xml"/><Relationship Id="rId1" Type="http://schemas.openxmlformats.org/officeDocument/2006/relationships/slideLayout" Target="../slideLayouts/slideLayout32.xml"/><Relationship Id="rId4" Type="http://schemas.openxmlformats.org/officeDocument/2006/relationships/image" Target="../media/image23.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3.xml"/></Relationships>
</file>

<file path=ppt/slides/_rels/slide27.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2.xml"/><Relationship Id="rId1" Type="http://schemas.openxmlformats.org/officeDocument/2006/relationships/slideLayout" Target="../slideLayouts/slideLayout32.xml"/><Relationship Id="rId5" Type="http://schemas.openxmlformats.org/officeDocument/2006/relationships/image" Target="../media/image58.png"/><Relationship Id="rId4" Type="http://schemas.openxmlformats.org/officeDocument/2006/relationships/image" Target="../media/image57.png"/></Relationships>
</file>

<file path=ppt/slides/_rels/slide28.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3.xml"/><Relationship Id="rId1" Type="http://schemas.openxmlformats.org/officeDocument/2006/relationships/slideLayout" Target="../slideLayouts/slideLayout32.xml"/></Relationships>
</file>

<file path=ppt/slides/_rels/slide29.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24.xml"/><Relationship Id="rId1" Type="http://schemas.openxmlformats.org/officeDocument/2006/relationships/slideLayout" Target="../slideLayouts/slideLayout33.xml"/><Relationship Id="rId4" Type="http://schemas.openxmlformats.org/officeDocument/2006/relationships/hyperlink" Target="https://www.estyn.gov.wales/effective-practice/encouraging-independent-and-inquisitive-learners-foundation-phase"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1.xml"/></Relationships>
</file>

<file path=ppt/slides/_rels/slide31.xml.rels><?xml version="1.0" encoding="UTF-8" standalone="yes"?>
<Relationships xmlns="http://schemas.openxmlformats.org/package/2006/relationships"><Relationship Id="rId8" Type="http://schemas.openxmlformats.org/officeDocument/2006/relationships/hyperlink" Target="https://hwb.gov.wales/api/storage/2f34d783-b4b3-4d47-8fe9-49fdb993dfce/numeracy-framework.pdf" TargetMode="External"/><Relationship Id="rId3" Type="http://schemas.openxmlformats.org/officeDocument/2006/relationships/hyperlink" Target="https://hwb.gov.wales/api/storage/031bbc2d-d2f8-429d-a944-5fc33484827d/a-quality-framework-for-early-childhood-play-learning-and-care-v1.pdf" TargetMode="External"/><Relationship Id="rId7" Type="http://schemas.openxmlformats.org/officeDocument/2006/relationships/hyperlink" Target="https://hwb.gov.wales/api/storage/4d852cbe-03d6-4c36-8175-c281461c8690/literacy-framework.pdf" TargetMode="External"/><Relationship Id="rId2" Type="http://schemas.openxmlformats.org/officeDocument/2006/relationships/notesSlide" Target="../notesSlides/notesSlide25.xml"/><Relationship Id="rId1" Type="http://schemas.openxmlformats.org/officeDocument/2006/relationships/slideLayout" Target="../slideLayouts/slideLayout41.xml"/><Relationship Id="rId6" Type="http://schemas.openxmlformats.org/officeDocument/2006/relationships/hyperlink" Target="https://www.estyn.gov.wales/effective-practice/encouraging-independent-and-inquisitive-learners-foundation-phase" TargetMode="External"/><Relationship Id="rId5" Type="http://schemas.openxmlformats.org/officeDocument/2006/relationships/hyperlink" Target="https://hwb.gov.wales/api/storage/d26af733-abd1-4d33-92fe-4ea8eb1d928f/dcf40620.pdf" TargetMode="External"/><Relationship Id="rId4" Type="http://schemas.openxmlformats.org/officeDocument/2006/relationships/hyperlink" Target="https://hwb.gov.wales/curriculum-for-wales" TargetMode="External"/><Relationship Id="rId9" Type="http://schemas.openxmlformats.org/officeDocument/2006/relationships/hyperlink" Target="https://hwb.gov.wales/api/storage/19bc948b-8a3f-41e0-944a-7bf2cadf7d18/professional-standards-for-teaching-and-leadership-interactive-pdf-for-pc.pdf"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legislation.gov.uk/asc/2021/4/contents" TargetMode="External"/><Relationship Id="rId2" Type="http://schemas.openxmlformats.org/officeDocument/2006/relationships/hyperlink" Target="https://gov.wales/curriculum-for-wales"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Teacher Education Courses | University of Wales Trinity Saint David">
            <a:extLst>
              <a:ext uri="{FF2B5EF4-FFF2-40B4-BE49-F238E27FC236}">
                <a16:creationId xmlns:a16="http://schemas.microsoft.com/office/drawing/2014/main" id="{B8F8CC77-F27D-28BB-B7E3-2A488A9AD4B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4164" y="1556390"/>
            <a:ext cx="4949107" cy="3579854"/>
          </a:xfrm>
          <a:prstGeom prst="rect">
            <a:avLst/>
          </a:prstGeom>
          <a:solidFill>
            <a:schemeClr val="bg1"/>
          </a:solidFill>
        </p:spPr>
      </p:pic>
      <p:sp>
        <p:nvSpPr>
          <p:cNvPr id="8" name="Subtitle 2">
            <a:extLst>
              <a:ext uri="{FF2B5EF4-FFF2-40B4-BE49-F238E27FC236}">
                <a16:creationId xmlns:a16="http://schemas.microsoft.com/office/drawing/2014/main" id="{57ED6D5D-E07C-2A2E-1770-B082DB384717}"/>
              </a:ext>
            </a:extLst>
          </p:cNvPr>
          <p:cNvSpPr txBox="1">
            <a:spLocks/>
          </p:cNvSpPr>
          <p:nvPr/>
        </p:nvSpPr>
        <p:spPr>
          <a:xfrm>
            <a:off x="7330133" y="2652734"/>
            <a:ext cx="3944003" cy="1737728"/>
          </a:xfrm>
          <a:prstGeom prst="rect">
            <a:avLst/>
          </a:prstGeom>
        </p:spPr>
        <p:txBody>
          <a:bodyPr vert="horz" wrap="square" lIns="0" tIns="0" rIns="0" bIns="0" rtlCol="0" anchor="t" anchorCtr="0">
            <a:normAutofit fontScale="85000" lnSpcReduction="20000"/>
          </a:bodyPr>
          <a:lst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err="1">
                <a:latin typeface="Arial"/>
                <a:cs typeface="Arial"/>
              </a:rPr>
              <a:t>Sesiwn</a:t>
            </a:r>
            <a:r>
              <a:rPr lang="en-GB">
                <a:latin typeface="Arial"/>
                <a:cs typeface="Arial"/>
              </a:rPr>
              <a:t> 3</a:t>
            </a:r>
            <a:endParaRPr lang="en-GB"/>
          </a:p>
          <a:p>
            <a:pPr algn="ctr"/>
            <a:r>
              <a:rPr lang="en-GB">
                <a:latin typeface="Arial"/>
                <a:cs typeface="Arial"/>
              </a:rPr>
              <a:t>24/10/23</a:t>
            </a:r>
            <a:endParaRPr lang="en-GB"/>
          </a:p>
          <a:p>
            <a:pPr algn="ctr"/>
            <a:r>
              <a:rPr lang="en-GB" i="1">
                <a:latin typeface="Arial"/>
                <a:cs typeface="Arial"/>
              </a:rPr>
              <a:t>Session 3</a:t>
            </a:r>
            <a:endParaRPr lang="en-GB" i="1"/>
          </a:p>
          <a:p>
            <a:pPr algn="ctr"/>
            <a:endParaRPr lang="en-GB">
              <a:solidFill>
                <a:schemeClr val="tx1"/>
              </a:solidFill>
            </a:endParaRPr>
          </a:p>
        </p:txBody>
      </p:sp>
      <p:sp>
        <p:nvSpPr>
          <p:cNvPr id="9" name="Title 1">
            <a:extLst>
              <a:ext uri="{FF2B5EF4-FFF2-40B4-BE49-F238E27FC236}">
                <a16:creationId xmlns:a16="http://schemas.microsoft.com/office/drawing/2014/main" id="{692DA600-8D01-FC6B-936A-266F26A023C7}"/>
              </a:ext>
            </a:extLst>
          </p:cNvPr>
          <p:cNvSpPr txBox="1">
            <a:spLocks/>
          </p:cNvSpPr>
          <p:nvPr/>
        </p:nvSpPr>
        <p:spPr>
          <a:xfrm>
            <a:off x="6494970" y="661040"/>
            <a:ext cx="5242866" cy="89535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en-GB" sz="6000" b="1">
                <a:solidFill>
                  <a:schemeClr val="bg1"/>
                </a:solidFill>
              </a:rPr>
              <a:t>LLWYBR SAC</a:t>
            </a:r>
          </a:p>
        </p:txBody>
      </p:sp>
      <p:sp>
        <p:nvSpPr>
          <p:cNvPr id="2" name="Title 1">
            <a:extLst>
              <a:ext uri="{FF2B5EF4-FFF2-40B4-BE49-F238E27FC236}">
                <a16:creationId xmlns:a16="http://schemas.microsoft.com/office/drawing/2014/main" id="{43EE5ABC-A754-5F27-D59F-73F57DE7B004}"/>
              </a:ext>
            </a:extLst>
          </p:cNvPr>
          <p:cNvSpPr txBox="1">
            <a:spLocks/>
          </p:cNvSpPr>
          <p:nvPr/>
        </p:nvSpPr>
        <p:spPr>
          <a:xfrm>
            <a:off x="6630944" y="4887175"/>
            <a:ext cx="5242866" cy="89535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en-GB" sz="6000" b="1" i="1">
                <a:solidFill>
                  <a:schemeClr val="bg1"/>
                </a:solidFill>
              </a:rPr>
              <a:t>QTS PATHWAY</a:t>
            </a:r>
          </a:p>
        </p:txBody>
      </p:sp>
    </p:spTree>
    <p:extLst>
      <p:ext uri="{BB962C8B-B14F-4D97-AF65-F5344CB8AC3E}">
        <p14:creationId xmlns:p14="http://schemas.microsoft.com/office/powerpoint/2010/main" val="4750346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Teacher Education Courses | University of Wales Trinity Saint David">
            <a:extLst>
              <a:ext uri="{FF2B5EF4-FFF2-40B4-BE49-F238E27FC236}">
                <a16:creationId xmlns:a16="http://schemas.microsoft.com/office/drawing/2014/main" id="{B8F8CC77-F27D-28BB-B7E3-2A488A9AD4B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4164" y="1556390"/>
            <a:ext cx="4949107" cy="3579854"/>
          </a:xfrm>
          <a:prstGeom prst="rect">
            <a:avLst/>
          </a:prstGeom>
          <a:solidFill>
            <a:schemeClr val="bg1"/>
          </a:solidFill>
        </p:spPr>
      </p:pic>
      <p:sp>
        <p:nvSpPr>
          <p:cNvPr id="8" name="Subtitle 2">
            <a:extLst>
              <a:ext uri="{FF2B5EF4-FFF2-40B4-BE49-F238E27FC236}">
                <a16:creationId xmlns:a16="http://schemas.microsoft.com/office/drawing/2014/main" id="{57ED6D5D-E07C-2A2E-1770-B082DB384717}"/>
              </a:ext>
            </a:extLst>
          </p:cNvPr>
          <p:cNvSpPr txBox="1">
            <a:spLocks/>
          </p:cNvSpPr>
          <p:nvPr/>
        </p:nvSpPr>
        <p:spPr>
          <a:xfrm>
            <a:off x="6332139" y="2123800"/>
            <a:ext cx="5624121" cy="2660875"/>
          </a:xfrm>
          <a:prstGeom prst="rect">
            <a:avLst/>
          </a:prstGeom>
          <a:ln w="28575">
            <a:solidFill>
              <a:schemeClr val="bg1"/>
            </a:solidFill>
          </a:ln>
        </p:spPr>
        <p:txBody>
          <a:bodyPr vert="horz" wrap="square" lIns="0" tIns="0" rIns="0" bIns="0" rtlCol="0" anchor="t" anchorCtr="0">
            <a:normAutofit lnSpcReduction="10000"/>
          </a:bodyPr>
          <a:lst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a:latin typeface="Arial"/>
                <a:cs typeface="Arial"/>
              </a:rPr>
              <a:t>Learning Intention:</a:t>
            </a:r>
          </a:p>
          <a:p>
            <a:pPr algn="ctr"/>
            <a:r>
              <a:rPr lang="en-GB">
                <a:latin typeface="Arial"/>
                <a:cs typeface="Arial"/>
              </a:rPr>
              <a:t> To explore schools, their learning environments and your role in them</a:t>
            </a:r>
            <a:endParaRPr lang="en-GB" sz="1800"/>
          </a:p>
          <a:p>
            <a:pPr algn="ctr"/>
            <a:endParaRPr lang="en-GB">
              <a:solidFill>
                <a:schemeClr val="tx1"/>
              </a:solidFill>
            </a:endParaRPr>
          </a:p>
          <a:p>
            <a:pPr algn="ctr"/>
            <a:endParaRPr lang="en-GB">
              <a:solidFill>
                <a:schemeClr val="tx1"/>
              </a:solidFill>
            </a:endParaRPr>
          </a:p>
          <a:p>
            <a:pPr algn="ctr"/>
            <a:endParaRPr lang="en-GB">
              <a:solidFill>
                <a:schemeClr val="tx1"/>
              </a:solidFill>
            </a:endParaRPr>
          </a:p>
        </p:txBody>
      </p:sp>
      <p:sp>
        <p:nvSpPr>
          <p:cNvPr id="9" name="Title 1">
            <a:extLst>
              <a:ext uri="{FF2B5EF4-FFF2-40B4-BE49-F238E27FC236}">
                <a16:creationId xmlns:a16="http://schemas.microsoft.com/office/drawing/2014/main" id="{692DA600-8D01-FC6B-936A-266F26A023C7}"/>
              </a:ext>
            </a:extLst>
          </p:cNvPr>
          <p:cNvSpPr txBox="1">
            <a:spLocks/>
          </p:cNvSpPr>
          <p:nvPr/>
        </p:nvSpPr>
        <p:spPr>
          <a:xfrm>
            <a:off x="6690193" y="81668"/>
            <a:ext cx="5242866" cy="895350"/>
          </a:xfrm>
          <a:prstGeom prst="rect">
            <a:avLst/>
          </a:prstGeom>
        </p:spPr>
        <p:txBody>
          <a:bodyPr lIns="91440" tIns="45720" rIns="91440" bIns="4572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endParaRPr lang="en-GB" sz="6000" b="1" u="sng">
              <a:solidFill>
                <a:srgbClr val="00B050"/>
              </a:solidFill>
              <a:cs typeface="Calibri Light"/>
            </a:endParaRPr>
          </a:p>
        </p:txBody>
      </p:sp>
    </p:spTree>
    <p:extLst>
      <p:ext uri="{BB962C8B-B14F-4D97-AF65-F5344CB8AC3E}">
        <p14:creationId xmlns:p14="http://schemas.microsoft.com/office/powerpoint/2010/main" val="2485985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37A8B4B-2EB9-9017-8680-58EC77B6EF31}"/>
              </a:ext>
            </a:extLst>
          </p:cNvPr>
          <p:cNvSpPr txBox="1"/>
          <p:nvPr/>
        </p:nvSpPr>
        <p:spPr>
          <a:xfrm>
            <a:off x="13449" y="0"/>
            <a:ext cx="12178551" cy="5738904"/>
          </a:xfrm>
          <a:prstGeom prst="rect">
            <a:avLst/>
          </a:prstGeom>
          <a:solidFill>
            <a:srgbClr val="DCF6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3" name="Rectangle 2">
            <a:extLst>
              <a:ext uri="{FF2B5EF4-FFF2-40B4-BE49-F238E27FC236}">
                <a16:creationId xmlns:a16="http://schemas.microsoft.com/office/drawing/2014/main" id="{4524473F-E40B-11D0-4BAE-3826E03F874B}"/>
              </a:ext>
            </a:extLst>
          </p:cNvPr>
          <p:cNvSpPr/>
          <p:nvPr/>
        </p:nvSpPr>
        <p:spPr>
          <a:xfrm>
            <a:off x="336892" y="2367171"/>
            <a:ext cx="9722278" cy="2123658"/>
          </a:xfrm>
          <a:prstGeom prst="rect">
            <a:avLst/>
          </a:prstGeom>
          <a:noFill/>
        </p:spPr>
        <p:txBody>
          <a:bodyPr wrap="none" lIns="91440" tIns="45720" rIns="91440" bIns="45720">
            <a:spAutoFit/>
          </a:bodyPr>
          <a:lstStyle/>
          <a:p>
            <a:pPr algn="ctr"/>
            <a:r>
              <a:rPr lang="en-US" sz="6600" b="1">
                <a:ln w="22225">
                  <a:solidFill>
                    <a:schemeClr val="accent2"/>
                  </a:solidFill>
                  <a:prstDash val="solid"/>
                </a:ln>
                <a:solidFill>
                  <a:schemeClr val="accent2">
                    <a:lumMod val="40000"/>
                    <a:lumOff val="60000"/>
                  </a:schemeClr>
                </a:solidFill>
              </a:rPr>
              <a:t>Opportunity to discuss our </a:t>
            </a:r>
          </a:p>
          <a:p>
            <a:pPr algn="ctr"/>
            <a:r>
              <a:rPr lang="en-US" sz="6600" b="1">
                <a:ln w="22225">
                  <a:solidFill>
                    <a:schemeClr val="accent2"/>
                  </a:solidFill>
                  <a:prstDash val="solid"/>
                </a:ln>
                <a:solidFill>
                  <a:schemeClr val="accent2">
                    <a:lumMod val="40000"/>
                    <a:lumOff val="60000"/>
                  </a:schemeClr>
                </a:solidFill>
              </a:rPr>
              <a:t>lecture last week….</a:t>
            </a:r>
            <a:endParaRPr lang="en-US" sz="6600" b="1" cap="none" spc="0">
              <a:ln w="22225">
                <a:solidFill>
                  <a:schemeClr val="accent2"/>
                </a:solidFill>
                <a:prstDash val="solid"/>
              </a:ln>
              <a:solidFill>
                <a:schemeClr val="accent2">
                  <a:lumMod val="40000"/>
                  <a:lumOff val="60000"/>
                </a:schemeClr>
              </a:solidFill>
              <a:effectLst/>
            </a:endParaRPr>
          </a:p>
        </p:txBody>
      </p:sp>
      <p:sp>
        <p:nvSpPr>
          <p:cNvPr id="6" name="Thought Bubble: Cloud 5">
            <a:extLst>
              <a:ext uri="{FF2B5EF4-FFF2-40B4-BE49-F238E27FC236}">
                <a16:creationId xmlns:a16="http://schemas.microsoft.com/office/drawing/2014/main" id="{DCB767F2-B66D-5A5E-197A-5F7170BD3326}"/>
              </a:ext>
            </a:extLst>
          </p:cNvPr>
          <p:cNvSpPr/>
          <p:nvPr/>
        </p:nvSpPr>
        <p:spPr>
          <a:xfrm flipH="1">
            <a:off x="147837" y="136887"/>
            <a:ext cx="4533672" cy="1890846"/>
          </a:xfrm>
          <a:prstGeom prst="cloudCallou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a:solidFill>
                  <a:srgbClr val="002060"/>
                </a:solidFill>
                <a:cs typeface="Calibri"/>
              </a:rPr>
              <a:t>Recap prior learning</a:t>
            </a:r>
          </a:p>
        </p:txBody>
      </p:sp>
      <p:pic>
        <p:nvPicPr>
          <p:cNvPr id="8" name="Picture 4" descr="Background pattern&#10;&#10;Description automatically generated">
            <a:extLst>
              <a:ext uri="{FF2B5EF4-FFF2-40B4-BE49-F238E27FC236}">
                <a16:creationId xmlns:a16="http://schemas.microsoft.com/office/drawing/2014/main" id="{1927CBFB-50DB-3C7C-DD5C-3B26CECC5734}"/>
              </a:ext>
            </a:extLst>
          </p:cNvPr>
          <p:cNvPicPr>
            <a:picLocks noGrp="1" noChangeAspect="1"/>
          </p:cNvPicPr>
          <p:nvPr>
            <p:ph idx="1"/>
          </p:nvPr>
        </p:nvPicPr>
        <p:blipFill>
          <a:blip r:embed="rId4"/>
          <a:stretch>
            <a:fillRect/>
          </a:stretch>
        </p:blipFill>
        <p:spPr>
          <a:xfrm>
            <a:off x="10320313" y="2580344"/>
            <a:ext cx="1417898" cy="1989104"/>
          </a:xfrm>
        </p:spPr>
      </p:pic>
    </p:spTree>
    <p:extLst>
      <p:ext uri="{BB962C8B-B14F-4D97-AF65-F5344CB8AC3E}">
        <p14:creationId xmlns:p14="http://schemas.microsoft.com/office/powerpoint/2010/main" val="1291153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9BB7B3A-8CF3-6E77-2A92-26C95C15D4CA}"/>
              </a:ext>
            </a:extLst>
          </p:cNvPr>
          <p:cNvSpPr>
            <a:spLocks noGrp="1"/>
          </p:cNvSpPr>
          <p:nvPr>
            <p:ph type="title"/>
          </p:nvPr>
        </p:nvSpPr>
        <p:spPr>
          <a:xfrm>
            <a:off x="0" y="563016"/>
            <a:ext cx="8245052" cy="4486655"/>
          </a:xfrm>
        </p:spPr>
        <p:txBody>
          <a:bodyPr>
            <a:normAutofit fontScale="90000"/>
          </a:bodyPr>
          <a:lstStyle/>
          <a:p>
            <a:pPr algn="ctr"/>
            <a:r>
              <a:rPr lang="en-US" b="1" u="sng"/>
              <a:t>Padlet</a:t>
            </a:r>
            <a:br>
              <a:rPr lang="en-US"/>
            </a:br>
            <a:br>
              <a:rPr lang="en-US"/>
            </a:br>
            <a:r>
              <a:rPr lang="en-US"/>
              <a:t>How do you feel about going into school?</a:t>
            </a:r>
            <a:br>
              <a:rPr lang="en-US"/>
            </a:br>
            <a:br>
              <a:rPr lang="en-US"/>
            </a:br>
            <a:r>
              <a:rPr lang="en-US"/>
              <a:t>Please note any questions and thoughts </a:t>
            </a:r>
            <a:br>
              <a:rPr lang="en-US"/>
            </a:br>
            <a:r>
              <a:rPr lang="en-US"/>
              <a:t>(positive or negative)</a:t>
            </a:r>
          </a:p>
        </p:txBody>
      </p:sp>
      <p:sp>
        <p:nvSpPr>
          <p:cNvPr id="10" name="Content Placeholder 2">
            <a:extLst>
              <a:ext uri="{FF2B5EF4-FFF2-40B4-BE49-F238E27FC236}">
                <a16:creationId xmlns:a16="http://schemas.microsoft.com/office/drawing/2014/main" id="{D3A25138-AE67-1B2C-51BA-5307FFE2DB08}"/>
              </a:ext>
            </a:extLst>
          </p:cNvPr>
          <p:cNvSpPr>
            <a:spLocks noGrp="1"/>
          </p:cNvSpPr>
          <p:nvPr>
            <p:ph idx="1"/>
          </p:nvPr>
        </p:nvSpPr>
        <p:spPr>
          <a:xfrm>
            <a:off x="609600" y="1600201"/>
            <a:ext cx="3675797" cy="3917032"/>
          </a:xfrm>
        </p:spPr>
        <p:txBody>
          <a:bodyPr/>
          <a:lstStyle/>
          <a:p>
            <a:pPr>
              <a:buFont typeface="Wingdings" panose="05000000000000000000" pitchFamily="2" charset="2"/>
              <a:buChar char="Ø"/>
            </a:pPr>
            <a:endParaRPr lang="en-US"/>
          </a:p>
          <a:p>
            <a:pPr>
              <a:buFont typeface="Wingdings" panose="05000000000000000000" pitchFamily="2" charset="2"/>
              <a:buChar char="Ø"/>
            </a:pPr>
            <a:endParaRPr lang="en-US"/>
          </a:p>
          <a:p>
            <a:pPr>
              <a:buFont typeface="Wingdings" panose="05000000000000000000" pitchFamily="2" charset="2"/>
              <a:buChar char="Ø"/>
            </a:pPr>
            <a:endParaRPr lang="en-US"/>
          </a:p>
        </p:txBody>
      </p:sp>
      <p:pic>
        <p:nvPicPr>
          <p:cNvPr id="2" name="Picture 1" descr="QR code for this padlet">
            <a:extLst>
              <a:ext uri="{FF2B5EF4-FFF2-40B4-BE49-F238E27FC236}">
                <a16:creationId xmlns:a16="http://schemas.microsoft.com/office/drawing/2014/main" id="{3ED5FEDC-B753-7404-A5E1-BDF749DB77D8}"/>
              </a:ext>
            </a:extLst>
          </p:cNvPr>
          <p:cNvPicPr>
            <a:picLocks noChangeAspect="1"/>
          </p:cNvPicPr>
          <p:nvPr/>
        </p:nvPicPr>
        <p:blipFill>
          <a:blip r:embed="rId3"/>
          <a:stretch>
            <a:fillRect/>
          </a:stretch>
        </p:blipFill>
        <p:spPr>
          <a:xfrm>
            <a:off x="8636000" y="2449285"/>
            <a:ext cx="3253621" cy="3241525"/>
          </a:xfrm>
          <a:prstGeom prst="rect">
            <a:avLst/>
          </a:prstGeom>
        </p:spPr>
      </p:pic>
      <p:pic>
        <p:nvPicPr>
          <p:cNvPr id="3074" name="Picture 2" descr="Image result for thoughts cartoon">
            <a:extLst>
              <a:ext uri="{FF2B5EF4-FFF2-40B4-BE49-F238E27FC236}">
                <a16:creationId xmlns:a16="http://schemas.microsoft.com/office/drawing/2014/main" id="{CC1744F0-5960-DFE4-36AF-2C73AC70BF4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06166" y="204792"/>
            <a:ext cx="1623373" cy="2111446"/>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Use Padlet for Teambuilding – Teaching From Here">
            <a:extLst>
              <a:ext uri="{FF2B5EF4-FFF2-40B4-BE49-F238E27FC236}">
                <a16:creationId xmlns:a16="http://schemas.microsoft.com/office/drawing/2014/main" id="{0ECA25B8-31AF-0F69-E6F0-F2BECF2C045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57716" y="204792"/>
            <a:ext cx="1236260" cy="12362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37931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Logo Design and First Impressions | Logo, Graphic Design | Spade Design">
            <a:extLst>
              <a:ext uri="{FF2B5EF4-FFF2-40B4-BE49-F238E27FC236}">
                <a16:creationId xmlns:a16="http://schemas.microsoft.com/office/drawing/2014/main" id="{1C2BD641-8FC5-22BF-32B3-9AD0B56AF21F}"/>
              </a:ext>
            </a:extLst>
          </p:cNvPr>
          <p:cNvPicPr>
            <a:picLocks noGrp="1" noChangeAspect="1"/>
          </p:cNvPicPr>
          <p:nvPr>
            <p:ph idx="1"/>
          </p:nvPr>
        </p:nvPicPr>
        <p:blipFill>
          <a:blip r:embed="rId3"/>
          <a:stretch>
            <a:fillRect/>
          </a:stretch>
        </p:blipFill>
        <p:spPr>
          <a:xfrm>
            <a:off x="918133" y="128836"/>
            <a:ext cx="10458006" cy="5470363"/>
          </a:xfrm>
        </p:spPr>
      </p:pic>
    </p:spTree>
    <p:extLst>
      <p:ext uri="{BB962C8B-B14F-4D97-AF65-F5344CB8AC3E}">
        <p14:creationId xmlns:p14="http://schemas.microsoft.com/office/powerpoint/2010/main" val="28323185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9B7BF3-7198-EDC4-F6CE-91D3C3A30EF4}"/>
              </a:ext>
            </a:extLst>
          </p:cNvPr>
          <p:cNvSpPr>
            <a:spLocks noGrp="1"/>
          </p:cNvSpPr>
          <p:nvPr>
            <p:ph type="title"/>
          </p:nvPr>
        </p:nvSpPr>
        <p:spPr>
          <a:xfrm>
            <a:off x="358219" y="365125"/>
            <a:ext cx="11481847" cy="1325563"/>
          </a:xfrm>
        </p:spPr>
        <p:txBody>
          <a:bodyPr vert="horz" lIns="91440" tIns="45720" rIns="91440" bIns="45720" rtlCol="0" anchor="ctr">
            <a:normAutofit/>
          </a:bodyPr>
          <a:lstStyle/>
          <a:p>
            <a:pPr algn="ctr"/>
            <a:r>
              <a:rPr lang="en-GB" u="sng"/>
              <a:t>What is expected of you when from your schools?</a:t>
            </a:r>
            <a:endParaRPr lang="en-US" u="sng">
              <a:cs typeface="Calibri Light" panose="020F0302020204030204"/>
            </a:endParaRPr>
          </a:p>
        </p:txBody>
      </p:sp>
      <p:pic>
        <p:nvPicPr>
          <p:cNvPr id="5" name="Picture 4" descr="Glasses on top of a book">
            <a:extLst>
              <a:ext uri="{FF2B5EF4-FFF2-40B4-BE49-F238E27FC236}">
                <a16:creationId xmlns:a16="http://schemas.microsoft.com/office/drawing/2014/main" id="{A0F643C2-F49C-5342-A646-76ABDC8CF838}"/>
              </a:ext>
            </a:extLst>
          </p:cNvPr>
          <p:cNvPicPr>
            <a:picLocks noChangeAspect="1"/>
          </p:cNvPicPr>
          <p:nvPr/>
        </p:nvPicPr>
        <p:blipFill rotWithShape="1">
          <a:blip r:embed="rId3"/>
          <a:srcRect t="24695" r="3" b="21392"/>
          <a:stretch/>
        </p:blipFill>
        <p:spPr>
          <a:xfrm>
            <a:off x="609600" y="1600201"/>
            <a:ext cx="10972800" cy="3917032"/>
          </a:xfrm>
          <a:prstGeom prst="rect">
            <a:avLst/>
          </a:prstGeom>
          <a:noFill/>
        </p:spPr>
      </p:pic>
    </p:spTree>
    <p:extLst>
      <p:ext uri="{BB962C8B-B14F-4D97-AF65-F5344CB8AC3E}">
        <p14:creationId xmlns:p14="http://schemas.microsoft.com/office/powerpoint/2010/main" val="3226823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16AEA-67F1-5ACB-C945-EF5A158EE10D}"/>
              </a:ext>
            </a:extLst>
          </p:cNvPr>
          <p:cNvSpPr>
            <a:spLocks noGrp="1"/>
          </p:cNvSpPr>
          <p:nvPr>
            <p:ph type="title"/>
          </p:nvPr>
        </p:nvSpPr>
        <p:spPr>
          <a:xfrm>
            <a:off x="200564" y="207470"/>
            <a:ext cx="3493985" cy="2902114"/>
          </a:xfrm>
        </p:spPr>
        <p:txBody>
          <a:bodyPr>
            <a:normAutofit/>
          </a:bodyPr>
          <a:lstStyle/>
          <a:p>
            <a:pPr algn="ctr"/>
            <a:r>
              <a:rPr lang="en-GB"/>
              <a:t>Welcome </a:t>
            </a:r>
            <a:br>
              <a:rPr lang="en-GB"/>
            </a:br>
            <a:r>
              <a:rPr lang="en-GB"/>
              <a:t>to </a:t>
            </a:r>
            <a:br>
              <a:rPr lang="en-GB"/>
            </a:br>
            <a:r>
              <a:rPr lang="en-GB"/>
              <a:t>school</a:t>
            </a:r>
            <a:br>
              <a:rPr lang="en-GB"/>
            </a:br>
            <a:endParaRPr lang="en-GB">
              <a:cs typeface="Calibri Light"/>
            </a:endParaRPr>
          </a:p>
        </p:txBody>
      </p:sp>
      <p:pic>
        <p:nvPicPr>
          <p:cNvPr id="4" name="Online Media 3" title="Nerys saesneg">
            <a:hlinkClick r:id="" action="ppaction://media"/>
            <a:extLst>
              <a:ext uri="{FF2B5EF4-FFF2-40B4-BE49-F238E27FC236}">
                <a16:creationId xmlns:a16="http://schemas.microsoft.com/office/drawing/2014/main" id="{862FEB67-C66E-985A-615C-974D6CCA2430}"/>
              </a:ext>
            </a:extLst>
          </p:cNvPr>
          <p:cNvPicPr>
            <a:picLocks noGrp="1" noRot="1" noChangeAspect="1"/>
          </p:cNvPicPr>
          <p:nvPr>
            <p:ph idx="1"/>
            <a:videoFile r:link="rId1"/>
          </p:nvPr>
        </p:nvPicPr>
        <p:blipFill>
          <a:blip r:embed="rId3"/>
          <a:stretch>
            <a:fillRect/>
          </a:stretch>
        </p:blipFill>
        <p:spPr>
          <a:xfrm>
            <a:off x="3849415" y="135950"/>
            <a:ext cx="8237482" cy="5465378"/>
          </a:xfrm>
        </p:spPr>
      </p:pic>
      <p:pic>
        <p:nvPicPr>
          <p:cNvPr id="5" name="Picture 4" descr="See related image detail. YGG Lôn Las on Twitter: &quot;Blwyddyn 2 yn ffarwelio'r ysgol 😢 #atgofion # ...">
            <a:extLst>
              <a:ext uri="{FF2B5EF4-FFF2-40B4-BE49-F238E27FC236}">
                <a16:creationId xmlns:a16="http://schemas.microsoft.com/office/drawing/2014/main" id="{15B7584C-1903-579C-ADBF-8498D4EE19C6}"/>
              </a:ext>
            </a:extLst>
          </p:cNvPr>
          <p:cNvPicPr>
            <a:picLocks noChangeAspect="1"/>
          </p:cNvPicPr>
          <p:nvPr/>
        </p:nvPicPr>
        <p:blipFill>
          <a:blip r:embed="rId4"/>
          <a:stretch>
            <a:fillRect/>
          </a:stretch>
        </p:blipFill>
        <p:spPr>
          <a:xfrm>
            <a:off x="544239" y="2560583"/>
            <a:ext cx="2800350" cy="2971800"/>
          </a:xfrm>
          <a:prstGeom prst="rect">
            <a:avLst/>
          </a:prstGeom>
        </p:spPr>
      </p:pic>
    </p:spTree>
    <p:extLst>
      <p:ext uri="{BB962C8B-B14F-4D97-AF65-F5344CB8AC3E}">
        <p14:creationId xmlns:p14="http://schemas.microsoft.com/office/powerpoint/2010/main" val="27926752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7464D-D539-D539-52B2-647FD0C9EB39}"/>
              </a:ext>
            </a:extLst>
          </p:cNvPr>
          <p:cNvSpPr>
            <a:spLocks noGrp="1"/>
          </p:cNvSpPr>
          <p:nvPr>
            <p:ph type="title"/>
          </p:nvPr>
        </p:nvSpPr>
        <p:spPr>
          <a:xfrm>
            <a:off x="288588" y="115504"/>
            <a:ext cx="3407369" cy="2428106"/>
          </a:xfrm>
        </p:spPr>
        <p:txBody>
          <a:bodyPr>
            <a:normAutofit/>
          </a:bodyPr>
          <a:lstStyle/>
          <a:p>
            <a:pPr algn="ctr"/>
            <a:r>
              <a:rPr lang="en-GB" err="1">
                <a:cs typeface="Calibri Light"/>
              </a:rPr>
              <a:t>Croeso</a:t>
            </a:r>
            <a:r>
              <a:rPr lang="en-GB">
                <a:cs typeface="Calibri Light"/>
              </a:rPr>
              <a:t> </a:t>
            </a:r>
            <a:br>
              <a:rPr lang="en-GB">
                <a:cs typeface="Calibri Light"/>
              </a:rPr>
            </a:br>
            <a:r>
              <a:rPr lang="en-GB" err="1">
                <a:cs typeface="Calibri Light"/>
              </a:rPr>
              <a:t>I'r</a:t>
            </a:r>
            <a:r>
              <a:rPr lang="en-GB">
                <a:cs typeface="Calibri Light"/>
              </a:rPr>
              <a:t> </a:t>
            </a:r>
            <a:br>
              <a:rPr lang="en-GB">
                <a:cs typeface="Calibri Light"/>
              </a:rPr>
            </a:br>
            <a:r>
              <a:rPr lang="en-GB" err="1">
                <a:cs typeface="Calibri Light" panose="020F0302020204030204"/>
              </a:rPr>
              <a:t>ysgol</a:t>
            </a:r>
            <a:endParaRPr lang="en-GB">
              <a:cs typeface="Calibri Light" panose="020F0302020204030204"/>
            </a:endParaRPr>
          </a:p>
        </p:txBody>
      </p:sp>
      <p:pic>
        <p:nvPicPr>
          <p:cNvPr id="4" name="Online Media 3" title="nerys cymraeg">
            <a:hlinkClick r:id="" action="ppaction://media"/>
            <a:extLst>
              <a:ext uri="{FF2B5EF4-FFF2-40B4-BE49-F238E27FC236}">
                <a16:creationId xmlns:a16="http://schemas.microsoft.com/office/drawing/2014/main" id="{410F2439-D46D-7006-4328-6599E8CFFCB9}"/>
              </a:ext>
            </a:extLst>
          </p:cNvPr>
          <p:cNvPicPr>
            <a:picLocks noGrp="1" noRot="1" noChangeAspect="1"/>
          </p:cNvPicPr>
          <p:nvPr>
            <p:ph idx="1"/>
            <a:videoFile r:link="rId1"/>
          </p:nvPr>
        </p:nvPicPr>
        <p:blipFill>
          <a:blip r:embed="rId3"/>
          <a:stretch>
            <a:fillRect/>
          </a:stretch>
        </p:blipFill>
        <p:spPr>
          <a:xfrm>
            <a:off x="3869286" y="119336"/>
            <a:ext cx="8211206" cy="5347137"/>
          </a:xfrm>
        </p:spPr>
      </p:pic>
      <p:pic>
        <p:nvPicPr>
          <p:cNvPr id="5" name="Picture 4" descr="See related image detail. YGG Lôn Las on Twitter: &quot;Blwyddyn 2 yn ffarwelio'r ysgol 😢 #atgofion # ...">
            <a:extLst>
              <a:ext uri="{FF2B5EF4-FFF2-40B4-BE49-F238E27FC236}">
                <a16:creationId xmlns:a16="http://schemas.microsoft.com/office/drawing/2014/main" id="{8BAB2D83-27DE-4D9E-DF2F-D8FACAE21F5F}"/>
              </a:ext>
            </a:extLst>
          </p:cNvPr>
          <p:cNvPicPr>
            <a:picLocks noChangeAspect="1"/>
          </p:cNvPicPr>
          <p:nvPr/>
        </p:nvPicPr>
        <p:blipFill>
          <a:blip r:embed="rId4"/>
          <a:stretch>
            <a:fillRect/>
          </a:stretch>
        </p:blipFill>
        <p:spPr>
          <a:xfrm>
            <a:off x="625366" y="2617183"/>
            <a:ext cx="2743200" cy="2911151"/>
          </a:xfrm>
          <a:prstGeom prst="rect">
            <a:avLst/>
          </a:prstGeom>
        </p:spPr>
      </p:pic>
    </p:spTree>
    <p:extLst>
      <p:ext uri="{BB962C8B-B14F-4D97-AF65-F5344CB8AC3E}">
        <p14:creationId xmlns:p14="http://schemas.microsoft.com/office/powerpoint/2010/main" val="38206117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5 Tips for Managing Expectations on Family Engagement - Caremerge">
            <a:extLst>
              <a:ext uri="{FF2B5EF4-FFF2-40B4-BE49-F238E27FC236}">
                <a16:creationId xmlns:a16="http://schemas.microsoft.com/office/drawing/2014/main" id="{0B663B17-FC14-199C-B8A1-9EF7E00721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9625"/>
            <a:ext cx="12242042" cy="6990605"/>
          </a:xfrm>
          <a:prstGeom prst="rect">
            <a:avLst/>
          </a:prstGeom>
          <a:noFill/>
          <a:extLst>
            <a:ext uri="{909E8E84-426E-40DD-AFC4-6F175D3DCCD1}">
              <a14:hiddenFill xmlns:a14="http://schemas.microsoft.com/office/drawing/2010/main">
                <a:solidFill>
                  <a:srgbClr val="FFFFFF"/>
                </a:solidFill>
              </a14:hiddenFill>
            </a:ext>
          </a:extLst>
        </p:spPr>
      </p:pic>
      <p:sp>
        <p:nvSpPr>
          <p:cNvPr id="8" name="Title 1">
            <a:extLst>
              <a:ext uri="{FF2B5EF4-FFF2-40B4-BE49-F238E27FC236}">
                <a16:creationId xmlns:a16="http://schemas.microsoft.com/office/drawing/2014/main" id="{49BB7B3A-8CF3-6E77-2A92-26C95C15D4CA}"/>
              </a:ext>
            </a:extLst>
          </p:cNvPr>
          <p:cNvSpPr>
            <a:spLocks noGrp="1"/>
          </p:cNvSpPr>
          <p:nvPr>
            <p:ph type="title"/>
          </p:nvPr>
        </p:nvSpPr>
        <p:spPr>
          <a:xfrm>
            <a:off x="608553" y="174633"/>
            <a:ext cx="10973847" cy="1325563"/>
          </a:xfrm>
        </p:spPr>
        <p:txBody>
          <a:bodyPr/>
          <a:lstStyle/>
          <a:p>
            <a:pPr algn="ctr"/>
            <a:r>
              <a:rPr lang="en-US"/>
              <a:t>Expectations of you as student </a:t>
            </a:r>
            <a:br>
              <a:rPr lang="en-US"/>
            </a:br>
            <a:r>
              <a:rPr lang="en-US"/>
              <a:t>teachers from schools</a:t>
            </a:r>
          </a:p>
        </p:txBody>
      </p:sp>
      <p:sp>
        <p:nvSpPr>
          <p:cNvPr id="3" name="Content Placeholder 2">
            <a:extLst>
              <a:ext uri="{FF2B5EF4-FFF2-40B4-BE49-F238E27FC236}">
                <a16:creationId xmlns:a16="http://schemas.microsoft.com/office/drawing/2014/main" id="{9ECE337A-3AAC-08C2-4B18-81A3A3E1722B}"/>
              </a:ext>
            </a:extLst>
          </p:cNvPr>
          <p:cNvSpPr>
            <a:spLocks noGrp="1"/>
          </p:cNvSpPr>
          <p:nvPr>
            <p:ph idx="1"/>
          </p:nvPr>
        </p:nvSpPr>
        <p:spPr>
          <a:xfrm>
            <a:off x="609600" y="1600201"/>
            <a:ext cx="3860042" cy="3917032"/>
          </a:xfrm>
        </p:spPr>
        <p:txBody>
          <a:bodyPr vert="horz" lIns="91440" tIns="45720" rIns="91440" bIns="45720" rtlCol="0" anchor="t">
            <a:normAutofit/>
          </a:bodyPr>
          <a:lstStyle/>
          <a:p>
            <a:pPr marL="0" indent="0">
              <a:buNone/>
            </a:pPr>
            <a:r>
              <a:rPr lang="en-GB">
                <a:cs typeface="Calibri"/>
              </a:rPr>
              <a:t>Watch the video and complete the table. </a:t>
            </a:r>
          </a:p>
          <a:p>
            <a:pPr marL="0" indent="0">
              <a:buNone/>
            </a:pPr>
            <a:r>
              <a:rPr lang="en-GB">
                <a:cs typeface="Calibri"/>
              </a:rPr>
              <a:t>Form your action plan by outlining how you will succeed with this expectation.</a:t>
            </a:r>
            <a:endParaRPr lang="en-GB">
              <a:ea typeface="Calibri"/>
              <a:cs typeface="Calibri"/>
            </a:endParaRPr>
          </a:p>
          <a:p>
            <a:pPr marL="0" indent="0">
              <a:buNone/>
            </a:pPr>
            <a:endParaRPr lang="en-GB">
              <a:cs typeface="Calibri"/>
            </a:endParaRPr>
          </a:p>
        </p:txBody>
      </p:sp>
      <p:graphicFrame>
        <p:nvGraphicFramePr>
          <p:cNvPr id="4" name="Table 2">
            <a:extLst>
              <a:ext uri="{FF2B5EF4-FFF2-40B4-BE49-F238E27FC236}">
                <a16:creationId xmlns:a16="http://schemas.microsoft.com/office/drawing/2014/main" id="{FDD34564-6882-1E32-85EC-17D5B8164AD5}"/>
              </a:ext>
            </a:extLst>
          </p:cNvPr>
          <p:cNvGraphicFramePr>
            <a:graphicFrameLocks noGrp="1"/>
          </p:cNvGraphicFramePr>
          <p:nvPr/>
        </p:nvGraphicFramePr>
        <p:xfrm>
          <a:off x="5688843" y="1944805"/>
          <a:ext cx="6223378" cy="2621280"/>
        </p:xfrm>
        <a:graphic>
          <a:graphicData uri="http://schemas.openxmlformats.org/drawingml/2006/table">
            <a:tbl>
              <a:tblPr firstRow="1" bandRow="1">
                <a:tableStyleId>{21E4AEA4-8DFA-4A89-87EB-49C32662AFE0}</a:tableStyleId>
              </a:tblPr>
              <a:tblGrid>
                <a:gridCol w="2237373">
                  <a:extLst>
                    <a:ext uri="{9D8B030D-6E8A-4147-A177-3AD203B41FA5}">
                      <a16:colId xmlns:a16="http://schemas.microsoft.com/office/drawing/2014/main" val="3125830018"/>
                    </a:ext>
                  </a:extLst>
                </a:gridCol>
                <a:gridCol w="3986005">
                  <a:extLst>
                    <a:ext uri="{9D8B030D-6E8A-4147-A177-3AD203B41FA5}">
                      <a16:colId xmlns:a16="http://schemas.microsoft.com/office/drawing/2014/main" val="1722240941"/>
                    </a:ext>
                  </a:extLst>
                </a:gridCol>
              </a:tblGrid>
              <a:tr h="574396">
                <a:tc>
                  <a:txBody>
                    <a:bodyPr/>
                    <a:lstStyle/>
                    <a:p>
                      <a:r>
                        <a:rPr lang="cy-GB" sz="1600" err="1"/>
                        <a:t>Expectations</a:t>
                      </a:r>
                      <a:r>
                        <a:rPr lang="cy-GB" sz="1600"/>
                        <a:t> </a:t>
                      </a:r>
                      <a:r>
                        <a:rPr lang="cy-GB" sz="1600" err="1"/>
                        <a:t>from</a:t>
                      </a:r>
                      <a:r>
                        <a:rPr lang="cy-GB" sz="1600"/>
                        <a:t> </a:t>
                      </a:r>
                      <a:r>
                        <a:rPr lang="cy-GB" sz="1600" err="1"/>
                        <a:t>video</a:t>
                      </a:r>
                      <a:endParaRPr lang="en-GB" sz="1600"/>
                    </a:p>
                  </a:txBody>
                  <a:tcPr/>
                </a:tc>
                <a:tc>
                  <a:txBody>
                    <a:bodyPr/>
                    <a:lstStyle/>
                    <a:p>
                      <a:r>
                        <a:rPr lang="cy-GB" sz="1600" err="1"/>
                        <a:t>How</a:t>
                      </a:r>
                      <a:r>
                        <a:rPr lang="cy-GB" sz="1600"/>
                        <a:t> </a:t>
                      </a:r>
                      <a:r>
                        <a:rPr lang="cy-GB" sz="1600" err="1"/>
                        <a:t>will</a:t>
                      </a:r>
                      <a:r>
                        <a:rPr lang="cy-GB" sz="1600"/>
                        <a:t> I </a:t>
                      </a:r>
                      <a:r>
                        <a:rPr lang="cy-GB" sz="1600" err="1"/>
                        <a:t>make</a:t>
                      </a:r>
                      <a:r>
                        <a:rPr lang="cy-GB" sz="1600"/>
                        <a:t> </a:t>
                      </a:r>
                      <a:r>
                        <a:rPr lang="cy-GB" sz="1600" err="1"/>
                        <a:t>sure</a:t>
                      </a:r>
                      <a:r>
                        <a:rPr lang="cy-GB" sz="1600"/>
                        <a:t> I </a:t>
                      </a:r>
                      <a:r>
                        <a:rPr lang="cy-GB" sz="1600" err="1"/>
                        <a:t>succeed</a:t>
                      </a:r>
                      <a:r>
                        <a:rPr lang="cy-GB" sz="1600"/>
                        <a:t> </a:t>
                      </a:r>
                      <a:r>
                        <a:rPr lang="cy-GB" sz="1600" err="1"/>
                        <a:t>with</a:t>
                      </a:r>
                      <a:r>
                        <a:rPr lang="cy-GB" sz="1600"/>
                        <a:t> </a:t>
                      </a:r>
                      <a:r>
                        <a:rPr lang="cy-GB" sz="1600" err="1"/>
                        <a:t>this</a:t>
                      </a:r>
                      <a:r>
                        <a:rPr lang="cy-GB" sz="1600"/>
                        <a:t> </a:t>
                      </a:r>
                      <a:r>
                        <a:rPr lang="cy-GB" sz="1600" err="1"/>
                        <a:t>expectation</a:t>
                      </a:r>
                      <a:r>
                        <a:rPr lang="cy-GB" sz="1600"/>
                        <a:t>.</a:t>
                      </a:r>
                      <a:endParaRPr lang="en-GB" sz="1600"/>
                    </a:p>
                  </a:txBody>
                  <a:tcPr/>
                </a:tc>
                <a:extLst>
                  <a:ext uri="{0D108BD9-81ED-4DB2-BD59-A6C34878D82A}">
                    <a16:rowId xmlns:a16="http://schemas.microsoft.com/office/drawing/2014/main" val="4216002589"/>
                  </a:ext>
                </a:extLst>
              </a:tr>
              <a:tr h="2025503">
                <a:tc>
                  <a:txBody>
                    <a:bodyPr/>
                    <a:lstStyle/>
                    <a:p>
                      <a:endParaRPr lang="cy-GB" sz="1600"/>
                    </a:p>
                    <a:p>
                      <a:endParaRPr lang="en-GB" sz="1600"/>
                    </a:p>
                    <a:p>
                      <a:endParaRPr lang="en-GB" sz="1600"/>
                    </a:p>
                    <a:p>
                      <a:endParaRPr lang="en-GB" sz="1600"/>
                    </a:p>
                    <a:p>
                      <a:endParaRPr lang="en-GB" sz="1600"/>
                    </a:p>
                    <a:p>
                      <a:endParaRPr lang="en-GB" sz="1600"/>
                    </a:p>
                    <a:p>
                      <a:endParaRPr lang="en-GB" sz="1600"/>
                    </a:p>
                    <a:p>
                      <a:endParaRPr lang="en-GB" sz="1600"/>
                    </a:p>
                  </a:txBody>
                  <a:tcPr/>
                </a:tc>
                <a:tc>
                  <a:txBody>
                    <a:bodyPr/>
                    <a:lstStyle/>
                    <a:p>
                      <a:endParaRPr lang="en-GB" sz="1600"/>
                    </a:p>
                  </a:txBody>
                  <a:tcPr/>
                </a:tc>
                <a:extLst>
                  <a:ext uri="{0D108BD9-81ED-4DB2-BD59-A6C34878D82A}">
                    <a16:rowId xmlns:a16="http://schemas.microsoft.com/office/drawing/2014/main" val="1960703469"/>
                  </a:ext>
                </a:extLst>
              </a:tr>
            </a:tbl>
          </a:graphicData>
        </a:graphic>
      </p:graphicFrame>
    </p:spTree>
    <p:extLst>
      <p:ext uri="{BB962C8B-B14F-4D97-AF65-F5344CB8AC3E}">
        <p14:creationId xmlns:p14="http://schemas.microsoft.com/office/powerpoint/2010/main" val="18576674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C4865-2E94-B7BE-AE6F-7DFB5766149F}"/>
              </a:ext>
            </a:extLst>
          </p:cNvPr>
          <p:cNvSpPr>
            <a:spLocks noGrp="1"/>
          </p:cNvSpPr>
          <p:nvPr>
            <p:ph type="title"/>
          </p:nvPr>
        </p:nvSpPr>
        <p:spPr>
          <a:xfrm>
            <a:off x="2739767" y="131516"/>
            <a:ext cx="8460124" cy="1299288"/>
          </a:xfrm>
        </p:spPr>
        <p:txBody>
          <a:bodyPr/>
          <a:lstStyle/>
          <a:p>
            <a:pPr algn="ctr"/>
            <a:r>
              <a:rPr lang="cy-GB" err="1">
                <a:cs typeface="Calibri Light" panose="020F0302020204030204"/>
              </a:rPr>
              <a:t>What</a:t>
            </a:r>
            <a:r>
              <a:rPr lang="cy-GB">
                <a:cs typeface="Calibri Light" panose="020F0302020204030204"/>
              </a:rPr>
              <a:t> is </a:t>
            </a:r>
            <a:r>
              <a:rPr lang="cy-GB" err="1">
                <a:cs typeface="Calibri Light" panose="020F0302020204030204"/>
              </a:rPr>
              <a:t>your</a:t>
            </a:r>
            <a:r>
              <a:rPr lang="cy-GB">
                <a:cs typeface="Calibri Light" panose="020F0302020204030204"/>
              </a:rPr>
              <a:t> </a:t>
            </a:r>
            <a:r>
              <a:rPr lang="cy-GB" err="1">
                <a:cs typeface="Calibri Light" panose="020F0302020204030204"/>
              </a:rPr>
              <a:t>current</a:t>
            </a:r>
            <a:r>
              <a:rPr lang="cy-GB">
                <a:cs typeface="Calibri Light" panose="020F0302020204030204"/>
              </a:rPr>
              <a:t> </a:t>
            </a:r>
            <a:r>
              <a:rPr lang="cy-GB" err="1">
                <a:cs typeface="Calibri Light" panose="020F0302020204030204"/>
              </a:rPr>
              <a:t>knowledge</a:t>
            </a:r>
            <a:r>
              <a:rPr lang="cy-GB">
                <a:cs typeface="Calibri Light" panose="020F0302020204030204"/>
              </a:rPr>
              <a:t> </a:t>
            </a:r>
            <a:br>
              <a:rPr lang="cy-GB">
                <a:cs typeface="Calibri Light" panose="020F0302020204030204"/>
              </a:rPr>
            </a:br>
            <a:r>
              <a:rPr lang="cy-GB" err="1">
                <a:cs typeface="Calibri Light" panose="020F0302020204030204"/>
              </a:rPr>
              <a:t>about</a:t>
            </a:r>
            <a:r>
              <a:rPr lang="cy-GB">
                <a:cs typeface="Calibri Light" panose="020F0302020204030204"/>
              </a:rPr>
              <a:t> </a:t>
            </a:r>
            <a:r>
              <a:rPr lang="cy-GB" err="1">
                <a:cs typeface="Calibri Light" panose="020F0302020204030204"/>
              </a:rPr>
              <a:t>primary</a:t>
            </a:r>
            <a:r>
              <a:rPr lang="cy-GB">
                <a:cs typeface="Calibri Light" panose="020F0302020204030204"/>
              </a:rPr>
              <a:t> </a:t>
            </a:r>
            <a:r>
              <a:rPr lang="cy-GB" err="1">
                <a:cs typeface="Calibri Light" panose="020F0302020204030204"/>
              </a:rPr>
              <a:t>schools</a:t>
            </a:r>
            <a:r>
              <a:rPr lang="cy-GB">
                <a:cs typeface="Calibri Light" panose="020F0302020204030204"/>
              </a:rPr>
              <a:t>? </a:t>
            </a:r>
            <a:endParaRPr lang="en-GB">
              <a:cs typeface="Calibri Light" panose="020F0302020204030204"/>
            </a:endParaRPr>
          </a:p>
        </p:txBody>
      </p:sp>
      <p:sp>
        <p:nvSpPr>
          <p:cNvPr id="3" name="TextBox 2">
            <a:extLst>
              <a:ext uri="{FF2B5EF4-FFF2-40B4-BE49-F238E27FC236}">
                <a16:creationId xmlns:a16="http://schemas.microsoft.com/office/drawing/2014/main" id="{B29457D6-7ACC-40FF-8EAD-37CAD345EE18}"/>
              </a:ext>
            </a:extLst>
          </p:cNvPr>
          <p:cNvSpPr txBox="1"/>
          <p:nvPr/>
        </p:nvSpPr>
        <p:spPr>
          <a:xfrm>
            <a:off x="271778" y="1077075"/>
            <a:ext cx="5561463" cy="1292662"/>
          </a:xfrm>
          <a:prstGeom prst="rect">
            <a:avLst/>
          </a:prstGeom>
          <a:noFill/>
        </p:spPr>
        <p:txBody>
          <a:bodyPr wrap="square" lIns="91440" tIns="45720" rIns="91440" bIns="45720" rtlCol="0" anchor="t">
            <a:spAutoFit/>
          </a:bodyPr>
          <a:lstStyle/>
          <a:p>
            <a:r>
              <a:rPr lang="cy-GB" sz="2400" err="1"/>
              <a:t>Think</a:t>
            </a:r>
            <a:r>
              <a:rPr lang="cy-GB" sz="2400"/>
              <a:t> </a:t>
            </a:r>
            <a:r>
              <a:rPr lang="cy-GB" sz="2400" err="1"/>
              <a:t>about</a:t>
            </a:r>
            <a:r>
              <a:rPr lang="cy-GB" sz="2400"/>
              <a:t>:</a:t>
            </a:r>
          </a:p>
          <a:p>
            <a:pPr marL="285750" indent="-285750">
              <a:buFontTx/>
              <a:buChar char="-"/>
            </a:pPr>
            <a:endParaRPr lang="cy-GB"/>
          </a:p>
          <a:p>
            <a:pPr marL="285750" indent="-285750">
              <a:buFontTx/>
              <a:buChar char="-"/>
            </a:pPr>
            <a:endParaRPr lang="cy-GB"/>
          </a:p>
          <a:p>
            <a:pPr marL="285750" indent="-285750">
              <a:buFontTx/>
              <a:buChar char="-"/>
            </a:pPr>
            <a:endParaRPr lang="en-GB"/>
          </a:p>
        </p:txBody>
      </p:sp>
      <p:graphicFrame>
        <p:nvGraphicFramePr>
          <p:cNvPr id="5" name="Diagram 4">
            <a:extLst>
              <a:ext uri="{FF2B5EF4-FFF2-40B4-BE49-F238E27FC236}">
                <a16:creationId xmlns:a16="http://schemas.microsoft.com/office/drawing/2014/main" id="{5EEAAA16-4B27-C5AE-12EE-CF529DEDA1A7}"/>
              </a:ext>
            </a:extLst>
          </p:cNvPr>
          <p:cNvGraphicFramePr/>
          <p:nvPr>
            <p:extLst>
              <p:ext uri="{D42A27DB-BD31-4B8C-83A1-F6EECF244321}">
                <p14:modId xmlns:p14="http://schemas.microsoft.com/office/powerpoint/2010/main" val="3700733023"/>
              </p:ext>
            </p:extLst>
          </p:nvPr>
        </p:nvGraphicFramePr>
        <p:xfrm>
          <a:off x="1876567" y="1658174"/>
          <a:ext cx="10160758" cy="39323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266" name="Picture 2" descr="Light Bulb Clipart Thinking - Thinking Light Bulb Clipart, HD Png ...">
            <a:extLst>
              <a:ext uri="{FF2B5EF4-FFF2-40B4-BE49-F238E27FC236}">
                <a16:creationId xmlns:a16="http://schemas.microsoft.com/office/drawing/2014/main" id="{932F1197-B970-E357-9712-53901FD9E2BA}"/>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4832" r="14407"/>
          <a:stretch/>
        </p:blipFill>
        <p:spPr bwMode="auto">
          <a:xfrm>
            <a:off x="305667" y="1663806"/>
            <a:ext cx="2149522" cy="2562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77047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5E704-F956-6E03-38FF-A5C8BE782CF8}"/>
              </a:ext>
            </a:extLst>
          </p:cNvPr>
          <p:cNvSpPr>
            <a:spLocks noGrp="1"/>
          </p:cNvSpPr>
          <p:nvPr>
            <p:ph type="title"/>
          </p:nvPr>
        </p:nvSpPr>
        <p:spPr>
          <a:xfrm>
            <a:off x="538219" y="89125"/>
            <a:ext cx="3639847" cy="1337563"/>
          </a:xfrm>
          <a:ln w="28575">
            <a:solidFill>
              <a:srgbClr val="4472C4"/>
            </a:solidFill>
          </a:ln>
        </p:spPr>
        <p:txBody>
          <a:bodyPr/>
          <a:lstStyle/>
          <a:p>
            <a:pPr algn="ctr"/>
            <a:r>
              <a:rPr lang="cy-GB" u="sng" err="1"/>
              <a:t>Links</a:t>
            </a:r>
            <a:r>
              <a:rPr lang="cy-GB" u="sng"/>
              <a:t> to </a:t>
            </a:r>
            <a:r>
              <a:rPr lang="cy-GB" u="sng" err="1"/>
              <a:t>CfW</a:t>
            </a:r>
            <a:endParaRPr lang="en-GB" u="sng">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AA7BFE55-81B8-57DB-C317-81525FC8EA00}"/>
              </a:ext>
            </a:extLst>
          </p:cNvPr>
          <p:cNvSpPr>
            <a:spLocks noGrp="1"/>
          </p:cNvSpPr>
          <p:nvPr>
            <p:ph idx="1"/>
          </p:nvPr>
        </p:nvSpPr>
        <p:spPr>
          <a:xfrm>
            <a:off x="609600" y="1666201"/>
            <a:ext cx="3499418" cy="3917032"/>
          </a:xfrm>
          <a:ln w="28575">
            <a:solidFill>
              <a:srgbClr val="4472C4"/>
            </a:solidFill>
          </a:ln>
        </p:spPr>
        <p:txBody>
          <a:bodyPr vert="horz" lIns="91440" tIns="45720" rIns="91440" bIns="45720" rtlCol="0" anchor="ctr">
            <a:normAutofit/>
          </a:bodyPr>
          <a:lstStyle/>
          <a:p>
            <a:pPr marL="0" indent="0" algn="ctr">
              <a:lnSpc>
                <a:spcPct val="150000"/>
              </a:lnSpc>
              <a:buNone/>
            </a:pPr>
            <a:r>
              <a:rPr lang="cy-GB" err="1"/>
              <a:t>How</a:t>
            </a:r>
            <a:r>
              <a:rPr lang="cy-GB"/>
              <a:t> </a:t>
            </a:r>
            <a:r>
              <a:rPr lang="cy-GB" err="1"/>
              <a:t>are</a:t>
            </a:r>
            <a:r>
              <a:rPr lang="cy-GB"/>
              <a:t> </a:t>
            </a:r>
            <a:r>
              <a:rPr lang="cy-GB" err="1"/>
              <a:t>primary</a:t>
            </a:r>
            <a:r>
              <a:rPr lang="cy-GB"/>
              <a:t> </a:t>
            </a:r>
            <a:r>
              <a:rPr lang="cy-GB" err="1"/>
              <a:t>schools</a:t>
            </a:r>
            <a:r>
              <a:rPr lang="cy-GB"/>
              <a:t> </a:t>
            </a:r>
            <a:r>
              <a:rPr lang="cy-GB" err="1"/>
              <a:t>built</a:t>
            </a:r>
            <a:r>
              <a:rPr lang="cy-GB"/>
              <a:t> to </a:t>
            </a:r>
            <a:r>
              <a:rPr lang="cy-GB" err="1"/>
              <a:t>deliver</a:t>
            </a:r>
            <a:r>
              <a:rPr lang="cy-GB"/>
              <a:t> the </a:t>
            </a:r>
            <a:r>
              <a:rPr lang="cy-GB" err="1"/>
              <a:t>CfW</a:t>
            </a:r>
            <a:r>
              <a:rPr lang="cy-GB"/>
              <a:t> </a:t>
            </a:r>
            <a:r>
              <a:rPr lang="cy-GB" err="1"/>
              <a:t>effecitvely</a:t>
            </a:r>
            <a:r>
              <a:rPr lang="cy-GB"/>
              <a:t>?</a:t>
            </a:r>
            <a:endParaRPr lang="en-GB">
              <a:ea typeface="Calibri" panose="020F0502020204030204"/>
              <a:cs typeface="Calibri" panose="020F0502020204030204"/>
            </a:endParaRPr>
          </a:p>
        </p:txBody>
      </p:sp>
      <p:pic>
        <p:nvPicPr>
          <p:cNvPr id="8194" name="Picture 2" descr="The Welsh Government’s National Curriculum Framework | Historic Cornwall">
            <a:extLst>
              <a:ext uri="{FF2B5EF4-FFF2-40B4-BE49-F238E27FC236}">
                <a16:creationId xmlns:a16="http://schemas.microsoft.com/office/drawing/2014/main" id="{50AB9BE4-7D0B-19AA-514C-A700EBD002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09345" y="90546"/>
            <a:ext cx="7329055" cy="5496791"/>
          </a:xfrm>
          <a:prstGeom prst="rect">
            <a:avLst/>
          </a:prstGeom>
          <a:noFill/>
          <a:ln w="28575">
            <a:solidFill>
              <a:srgbClr val="4472C4"/>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4435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9418087-EAFC-CFB5-3BC8-6827057F718F}"/>
              </a:ext>
            </a:extLst>
          </p:cNvPr>
          <p:cNvSpPr txBox="1"/>
          <p:nvPr/>
        </p:nvSpPr>
        <p:spPr>
          <a:xfrm>
            <a:off x="0" y="438"/>
            <a:ext cx="12243104" cy="6857562"/>
          </a:xfrm>
          <a:prstGeom prst="rect">
            <a:avLst/>
          </a:prstGeom>
          <a:solidFill>
            <a:schemeClr val="accent4">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 name="Title 1">
            <a:extLst>
              <a:ext uri="{FF2B5EF4-FFF2-40B4-BE49-F238E27FC236}">
                <a16:creationId xmlns:a16="http://schemas.microsoft.com/office/drawing/2014/main" id="{41A0C09E-F4FB-7363-A440-D883B20B34B1}"/>
              </a:ext>
            </a:extLst>
          </p:cNvPr>
          <p:cNvSpPr txBox="1">
            <a:spLocks/>
          </p:cNvSpPr>
          <p:nvPr/>
        </p:nvSpPr>
        <p:spPr>
          <a:xfrm>
            <a:off x="387911" y="-53282"/>
            <a:ext cx="11020284" cy="572331"/>
          </a:xfrm>
          <a:prstGeom prst="rect">
            <a:avLst/>
          </a:prstGeom>
        </p:spPr>
        <p:txBody>
          <a:bodyPr vert="horz" lIns="91440" tIns="45720" rIns="91440" bIns="45720" rtlCol="0" anchor="b">
            <a:normAutofit fontScale="82500" lnSpcReduction="20000"/>
          </a:bodyPr>
          <a:lstStyle>
            <a:lvl1pPr algn="ctr" defTabSz="914400" rtl="0" eaLnBrk="1" latinLnBrk="0" hangingPunct="1">
              <a:lnSpc>
                <a:spcPct val="150000"/>
              </a:lnSpc>
              <a:spcBef>
                <a:spcPct val="0"/>
              </a:spcBef>
              <a:buNone/>
              <a:defRPr sz="6000" b="1" kern="1200">
                <a:solidFill>
                  <a:schemeClr val="tx1"/>
                </a:solidFill>
                <a:latin typeface="Arial" panose="020B0604020202020204" pitchFamily="34" charset="0"/>
                <a:ea typeface="+mj-ea"/>
                <a:cs typeface="Arial" panose="020B0604020202020204" pitchFamily="34" charset="0"/>
              </a:defRPr>
            </a:lvl1pPr>
          </a:lstStyle>
          <a:p>
            <a:r>
              <a:rPr lang="en-US" sz="3300">
                <a:solidFill>
                  <a:srgbClr val="00B050"/>
                </a:solidFill>
                <a:latin typeface="Arial"/>
                <a:cs typeface="Arial"/>
              </a:rPr>
              <a:t>Planning in the Foundation Learning classroom</a:t>
            </a:r>
            <a:endParaRPr lang="en-US" sz="3300">
              <a:solidFill>
                <a:srgbClr val="00B050"/>
              </a:solidFill>
            </a:endParaRPr>
          </a:p>
        </p:txBody>
      </p:sp>
      <p:graphicFrame>
        <p:nvGraphicFramePr>
          <p:cNvPr id="4" name="Diagram 3">
            <a:extLst>
              <a:ext uri="{FF2B5EF4-FFF2-40B4-BE49-F238E27FC236}">
                <a16:creationId xmlns:a16="http://schemas.microsoft.com/office/drawing/2014/main" id="{C79DE3E8-6442-0AC9-29FE-CBECA7ED505F}"/>
              </a:ext>
            </a:extLst>
          </p:cNvPr>
          <p:cNvGraphicFramePr/>
          <p:nvPr>
            <p:extLst>
              <p:ext uri="{D42A27DB-BD31-4B8C-83A1-F6EECF244321}">
                <p14:modId xmlns:p14="http://schemas.microsoft.com/office/powerpoint/2010/main" val="2749257468"/>
              </p:ext>
            </p:extLst>
          </p:nvPr>
        </p:nvGraphicFramePr>
        <p:xfrm>
          <a:off x="2554377" y="876213"/>
          <a:ext cx="6314691" cy="41238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27" name="Group 26">
            <a:extLst>
              <a:ext uri="{FF2B5EF4-FFF2-40B4-BE49-F238E27FC236}">
                <a16:creationId xmlns:a16="http://schemas.microsoft.com/office/drawing/2014/main" id="{82CA5312-F2C6-9FBC-3F40-EAF6A072D4BB}"/>
              </a:ext>
            </a:extLst>
          </p:cNvPr>
          <p:cNvGrpSpPr/>
          <p:nvPr/>
        </p:nvGrpSpPr>
        <p:grpSpPr>
          <a:xfrm>
            <a:off x="5229124" y="3701663"/>
            <a:ext cx="6749385" cy="3084182"/>
            <a:chOff x="5229124" y="3701663"/>
            <a:chExt cx="6749385" cy="3084182"/>
          </a:xfrm>
        </p:grpSpPr>
        <p:grpSp>
          <p:nvGrpSpPr>
            <p:cNvPr id="22" name="Group 21">
              <a:extLst>
                <a:ext uri="{FF2B5EF4-FFF2-40B4-BE49-F238E27FC236}">
                  <a16:creationId xmlns:a16="http://schemas.microsoft.com/office/drawing/2014/main" id="{F7A10001-9F7A-3280-09D0-71BDAAEEBB37}"/>
                </a:ext>
              </a:extLst>
            </p:cNvPr>
            <p:cNvGrpSpPr/>
            <p:nvPr/>
          </p:nvGrpSpPr>
          <p:grpSpPr>
            <a:xfrm>
              <a:off x="7780613" y="3701663"/>
              <a:ext cx="4197896" cy="2862322"/>
              <a:chOff x="7780613" y="3701663"/>
              <a:chExt cx="4197896" cy="2862322"/>
            </a:xfrm>
          </p:grpSpPr>
          <p:cxnSp>
            <p:nvCxnSpPr>
              <p:cNvPr id="13" name="Straight Arrow Connector 12">
                <a:extLst>
                  <a:ext uri="{FF2B5EF4-FFF2-40B4-BE49-F238E27FC236}">
                    <a16:creationId xmlns:a16="http://schemas.microsoft.com/office/drawing/2014/main" id="{BAC2A036-ADEC-A5DA-98B4-77EAA99AA7E3}"/>
                  </a:ext>
                </a:extLst>
              </p:cNvPr>
              <p:cNvCxnSpPr>
                <a:cxnSpLocks/>
              </p:cNvCxnSpPr>
              <p:nvPr/>
            </p:nvCxnSpPr>
            <p:spPr>
              <a:xfrm flipH="1" flipV="1">
                <a:off x="7780613" y="5155961"/>
                <a:ext cx="1252579" cy="435042"/>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EFED03C1-7BE0-2354-F9E1-4029A1E5EB7E}"/>
                  </a:ext>
                </a:extLst>
              </p:cNvPr>
              <p:cNvSpPr txBox="1"/>
              <p:nvPr/>
            </p:nvSpPr>
            <p:spPr>
              <a:xfrm>
                <a:off x="9033192" y="3701663"/>
                <a:ext cx="2945317" cy="2862322"/>
              </a:xfrm>
              <a:prstGeom prst="rect">
                <a:avLst/>
              </a:prstGeom>
              <a:solidFill>
                <a:schemeClr val="accent6">
                  <a:lumMod val="40000"/>
                  <a:lumOff val="60000"/>
                </a:schemeClr>
              </a:solidFill>
              <a:ln w="57150">
                <a:solidFill>
                  <a:srgbClr val="00B050"/>
                </a:solidFill>
                <a:prstDash val="solid"/>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ea typeface="Calibri"/>
                    <a:cs typeface="Calibri"/>
                  </a:rPr>
                  <a:t>Resources and activities that are available to children  all the time. It enables children to continue learning in the absence of an adult.</a:t>
                </a:r>
              </a:p>
              <a:p>
                <a:r>
                  <a:rPr lang="en-US" b="1">
                    <a:ea typeface="Calibri"/>
                    <a:cs typeface="Calibri"/>
                  </a:rPr>
                  <a:t>Start with a basic plan of sand, water, paint and build provision according to children’s interests and topics covered.</a:t>
                </a:r>
              </a:p>
            </p:txBody>
          </p:sp>
        </p:grpSp>
        <p:pic>
          <p:nvPicPr>
            <p:cNvPr id="26" name="Picture 25">
              <a:extLst>
                <a:ext uri="{FF2B5EF4-FFF2-40B4-BE49-F238E27FC236}">
                  <a16:creationId xmlns:a16="http://schemas.microsoft.com/office/drawing/2014/main" id="{5F69CB14-A1E7-3ECA-7C97-5590D70D3244}"/>
                </a:ext>
              </a:extLst>
            </p:cNvPr>
            <p:cNvPicPr>
              <a:picLocks noChangeAspect="1"/>
            </p:cNvPicPr>
            <p:nvPr/>
          </p:nvPicPr>
          <p:blipFill>
            <a:blip r:embed="rId8"/>
            <a:stretch>
              <a:fillRect/>
            </a:stretch>
          </p:blipFill>
          <p:spPr>
            <a:xfrm>
              <a:off x="5229124" y="5151825"/>
              <a:ext cx="2469427" cy="1634020"/>
            </a:xfrm>
            <a:prstGeom prst="rect">
              <a:avLst/>
            </a:prstGeom>
          </p:spPr>
        </p:pic>
      </p:grpSp>
      <p:grpSp>
        <p:nvGrpSpPr>
          <p:cNvPr id="30" name="Group 29">
            <a:extLst>
              <a:ext uri="{FF2B5EF4-FFF2-40B4-BE49-F238E27FC236}">
                <a16:creationId xmlns:a16="http://schemas.microsoft.com/office/drawing/2014/main" id="{19D8D4EA-024D-6006-7D56-DA7D536907D2}"/>
              </a:ext>
            </a:extLst>
          </p:cNvPr>
          <p:cNvGrpSpPr/>
          <p:nvPr/>
        </p:nvGrpSpPr>
        <p:grpSpPr>
          <a:xfrm>
            <a:off x="111886" y="862381"/>
            <a:ext cx="4071357" cy="5801240"/>
            <a:chOff x="111886" y="862381"/>
            <a:chExt cx="4071357" cy="5801240"/>
          </a:xfrm>
        </p:grpSpPr>
        <p:grpSp>
          <p:nvGrpSpPr>
            <p:cNvPr id="24" name="Group 23">
              <a:extLst>
                <a:ext uri="{FF2B5EF4-FFF2-40B4-BE49-F238E27FC236}">
                  <a16:creationId xmlns:a16="http://schemas.microsoft.com/office/drawing/2014/main" id="{AB41DD34-14E2-0FB1-6CED-DE9F9F4AA4EC}"/>
                </a:ext>
              </a:extLst>
            </p:cNvPr>
            <p:cNvGrpSpPr/>
            <p:nvPr/>
          </p:nvGrpSpPr>
          <p:grpSpPr>
            <a:xfrm>
              <a:off x="111886" y="862381"/>
              <a:ext cx="4071357" cy="3139321"/>
              <a:chOff x="111886" y="862381"/>
              <a:chExt cx="4071357" cy="3139321"/>
            </a:xfrm>
          </p:grpSpPr>
          <p:sp>
            <p:nvSpPr>
              <p:cNvPr id="16" name="TextBox 15">
                <a:extLst>
                  <a:ext uri="{FF2B5EF4-FFF2-40B4-BE49-F238E27FC236}">
                    <a16:creationId xmlns:a16="http://schemas.microsoft.com/office/drawing/2014/main" id="{86CF345D-AC42-DCF4-3EFD-2F6908192505}"/>
                  </a:ext>
                </a:extLst>
              </p:cNvPr>
              <p:cNvSpPr txBox="1"/>
              <p:nvPr/>
            </p:nvSpPr>
            <p:spPr>
              <a:xfrm>
                <a:off x="111886" y="862381"/>
                <a:ext cx="2625149" cy="3139321"/>
              </a:xfrm>
              <a:prstGeom prst="rect">
                <a:avLst/>
              </a:prstGeom>
              <a:solidFill>
                <a:schemeClr val="accent1">
                  <a:lumMod val="40000"/>
                  <a:lumOff val="60000"/>
                </a:schemeClr>
              </a:solidFill>
              <a:ln w="57150">
                <a:solidFill>
                  <a:schemeClr val="accent1"/>
                </a:solidFill>
                <a:prstDash val="solid"/>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ea typeface="Calibri"/>
                    <a:cs typeface="Calibri"/>
                  </a:rPr>
                  <a:t>Extra materials  and resources that teachers provide for their children that makes continuous provision more challenging. It is a great way to tailor children’s independent  learning techniques and help students to broaden their horizons.</a:t>
                </a:r>
              </a:p>
            </p:txBody>
          </p:sp>
          <p:cxnSp>
            <p:nvCxnSpPr>
              <p:cNvPr id="11" name="Straight Arrow Connector 10">
                <a:extLst>
                  <a:ext uri="{FF2B5EF4-FFF2-40B4-BE49-F238E27FC236}">
                    <a16:creationId xmlns:a16="http://schemas.microsoft.com/office/drawing/2014/main" id="{E5B8459F-863C-7C83-BE48-8ABF80C949ED}"/>
                  </a:ext>
                </a:extLst>
              </p:cNvPr>
              <p:cNvCxnSpPr>
                <a:cxnSpLocks/>
              </p:cNvCxnSpPr>
              <p:nvPr/>
            </p:nvCxnSpPr>
            <p:spPr>
              <a:xfrm>
                <a:off x="2743411" y="2752022"/>
                <a:ext cx="1439832"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grpSp>
        <p:pic>
          <p:nvPicPr>
            <p:cNvPr id="29" name="Picture 28">
              <a:extLst>
                <a:ext uri="{FF2B5EF4-FFF2-40B4-BE49-F238E27FC236}">
                  <a16:creationId xmlns:a16="http://schemas.microsoft.com/office/drawing/2014/main" id="{E5798336-21CD-432C-DEED-077312A3E4A4}"/>
                </a:ext>
              </a:extLst>
            </p:cNvPr>
            <p:cNvPicPr>
              <a:picLocks noChangeAspect="1"/>
            </p:cNvPicPr>
            <p:nvPr/>
          </p:nvPicPr>
          <p:blipFill>
            <a:blip r:embed="rId9"/>
            <a:stretch>
              <a:fillRect/>
            </a:stretch>
          </p:blipFill>
          <p:spPr>
            <a:xfrm>
              <a:off x="111886" y="4098557"/>
              <a:ext cx="2050916" cy="2565064"/>
            </a:xfrm>
            <a:prstGeom prst="rect">
              <a:avLst/>
            </a:prstGeom>
          </p:spPr>
        </p:pic>
      </p:grpSp>
      <p:grpSp>
        <p:nvGrpSpPr>
          <p:cNvPr id="33" name="Group 32">
            <a:extLst>
              <a:ext uri="{FF2B5EF4-FFF2-40B4-BE49-F238E27FC236}">
                <a16:creationId xmlns:a16="http://schemas.microsoft.com/office/drawing/2014/main" id="{DF28F1FA-3422-9A24-C2FA-25412EC41FE5}"/>
              </a:ext>
            </a:extLst>
          </p:cNvPr>
          <p:cNvGrpSpPr/>
          <p:nvPr/>
        </p:nvGrpSpPr>
        <p:grpSpPr>
          <a:xfrm>
            <a:off x="7125085" y="962172"/>
            <a:ext cx="5025075" cy="1933915"/>
            <a:chOff x="7011119" y="716203"/>
            <a:chExt cx="5025075" cy="1933915"/>
          </a:xfrm>
        </p:grpSpPr>
        <p:grpSp>
          <p:nvGrpSpPr>
            <p:cNvPr id="23" name="Group 22">
              <a:extLst>
                <a:ext uri="{FF2B5EF4-FFF2-40B4-BE49-F238E27FC236}">
                  <a16:creationId xmlns:a16="http://schemas.microsoft.com/office/drawing/2014/main" id="{6A121516-1D1A-FA52-0DCE-BEEE1520B7FB}"/>
                </a:ext>
              </a:extLst>
            </p:cNvPr>
            <p:cNvGrpSpPr/>
            <p:nvPr/>
          </p:nvGrpSpPr>
          <p:grpSpPr>
            <a:xfrm>
              <a:off x="7011119" y="716203"/>
              <a:ext cx="5025075" cy="1754326"/>
              <a:chOff x="7011119" y="716203"/>
              <a:chExt cx="5025075" cy="1754326"/>
            </a:xfrm>
          </p:grpSpPr>
          <p:sp>
            <p:nvSpPr>
              <p:cNvPr id="21" name="TextBox 20">
                <a:extLst>
                  <a:ext uri="{FF2B5EF4-FFF2-40B4-BE49-F238E27FC236}">
                    <a16:creationId xmlns:a16="http://schemas.microsoft.com/office/drawing/2014/main" id="{29F81B5D-05F4-468A-7E5B-E77C42B7BB91}"/>
                  </a:ext>
                </a:extLst>
              </p:cNvPr>
              <p:cNvSpPr txBox="1"/>
              <p:nvPr/>
            </p:nvSpPr>
            <p:spPr>
              <a:xfrm>
                <a:off x="9568154" y="716203"/>
                <a:ext cx="2468040" cy="1754326"/>
              </a:xfrm>
              <a:prstGeom prst="rect">
                <a:avLst/>
              </a:prstGeom>
              <a:solidFill>
                <a:schemeClr val="accent2">
                  <a:lumMod val="40000"/>
                  <a:lumOff val="60000"/>
                </a:schemeClr>
              </a:solidFill>
              <a:ln w="57150">
                <a:solidFill>
                  <a:schemeClr val="accent2">
                    <a:lumMod val="75000"/>
                  </a:schemeClr>
                </a:solidFill>
                <a:prstDash val="solid"/>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ea typeface="Calibri"/>
                    <a:cs typeface="Calibri"/>
                  </a:rPr>
                  <a:t>How we lead, model and encourage children to develop skills, knowledge and concepts to become lifelong learners.</a:t>
                </a:r>
              </a:p>
            </p:txBody>
          </p:sp>
          <p:cxnSp>
            <p:nvCxnSpPr>
              <p:cNvPr id="10" name="Straight Arrow Connector 9">
                <a:extLst>
                  <a:ext uri="{FF2B5EF4-FFF2-40B4-BE49-F238E27FC236}">
                    <a16:creationId xmlns:a16="http://schemas.microsoft.com/office/drawing/2014/main" id="{C6B95C3D-B693-C0B0-9DB5-351B68FAD67B}"/>
                  </a:ext>
                </a:extLst>
              </p:cNvPr>
              <p:cNvCxnSpPr>
                <a:cxnSpLocks/>
              </p:cNvCxnSpPr>
              <p:nvPr/>
            </p:nvCxnSpPr>
            <p:spPr>
              <a:xfrm flipH="1">
                <a:off x="7011119" y="1023340"/>
                <a:ext cx="2557035" cy="0"/>
              </a:xfrm>
              <a:prstGeom prst="straightConnector1">
                <a:avLst/>
              </a:prstGeom>
              <a:ln w="57150">
                <a:solidFill>
                  <a:schemeClr val="accent2">
                    <a:lumMod val="75000"/>
                  </a:schemeClr>
                </a:solidFill>
                <a:tailEnd type="triangle"/>
              </a:ln>
            </p:spPr>
            <p:style>
              <a:lnRef idx="1">
                <a:schemeClr val="accent1"/>
              </a:lnRef>
              <a:fillRef idx="0">
                <a:schemeClr val="accent1"/>
              </a:fillRef>
              <a:effectRef idx="0">
                <a:schemeClr val="accent1"/>
              </a:effectRef>
              <a:fontRef idx="minor">
                <a:schemeClr val="tx1"/>
              </a:fontRef>
            </p:style>
          </p:cxnSp>
        </p:grpSp>
        <p:pic>
          <p:nvPicPr>
            <p:cNvPr id="32" name="Picture 31">
              <a:extLst>
                <a:ext uri="{FF2B5EF4-FFF2-40B4-BE49-F238E27FC236}">
                  <a16:creationId xmlns:a16="http://schemas.microsoft.com/office/drawing/2014/main" id="{86B7EFD6-5415-C00A-5A8D-877F73A625F5}"/>
                </a:ext>
              </a:extLst>
            </p:cNvPr>
            <p:cNvPicPr>
              <a:picLocks noChangeAspect="1"/>
            </p:cNvPicPr>
            <p:nvPr/>
          </p:nvPicPr>
          <p:blipFill>
            <a:blip r:embed="rId10"/>
            <a:stretch>
              <a:fillRect/>
            </a:stretch>
          </p:blipFill>
          <p:spPr>
            <a:xfrm>
              <a:off x="7170610" y="1227110"/>
              <a:ext cx="2227146" cy="1423008"/>
            </a:xfrm>
            <a:prstGeom prst="rect">
              <a:avLst/>
            </a:prstGeom>
          </p:spPr>
        </p:pic>
      </p:grpSp>
      <p:pic>
        <p:nvPicPr>
          <p:cNvPr id="35" name="Picture 34">
            <a:extLst>
              <a:ext uri="{FF2B5EF4-FFF2-40B4-BE49-F238E27FC236}">
                <a16:creationId xmlns:a16="http://schemas.microsoft.com/office/drawing/2014/main" id="{F12D7F0D-42CA-3248-65A1-FAE337EC9F5E}"/>
              </a:ext>
            </a:extLst>
          </p:cNvPr>
          <p:cNvPicPr>
            <a:picLocks noChangeAspect="1"/>
          </p:cNvPicPr>
          <p:nvPr/>
        </p:nvPicPr>
        <p:blipFill>
          <a:blip r:embed="rId11"/>
          <a:stretch>
            <a:fillRect/>
          </a:stretch>
        </p:blipFill>
        <p:spPr>
          <a:xfrm>
            <a:off x="292909" y="62316"/>
            <a:ext cx="1176338" cy="738188"/>
          </a:xfrm>
          <a:prstGeom prst="rect">
            <a:avLst/>
          </a:prstGeom>
        </p:spPr>
      </p:pic>
      <p:pic>
        <p:nvPicPr>
          <p:cNvPr id="37" name="Picture 36">
            <a:extLst>
              <a:ext uri="{FF2B5EF4-FFF2-40B4-BE49-F238E27FC236}">
                <a16:creationId xmlns:a16="http://schemas.microsoft.com/office/drawing/2014/main" id="{C593AFBB-7399-A36D-C8E2-9C65F28538B5}"/>
              </a:ext>
            </a:extLst>
          </p:cNvPr>
          <p:cNvPicPr>
            <a:picLocks noChangeAspect="1"/>
          </p:cNvPicPr>
          <p:nvPr/>
        </p:nvPicPr>
        <p:blipFill>
          <a:blip r:embed="rId12"/>
          <a:stretch>
            <a:fillRect/>
          </a:stretch>
        </p:blipFill>
        <p:spPr>
          <a:xfrm>
            <a:off x="10667327" y="72155"/>
            <a:ext cx="1027478" cy="738188"/>
          </a:xfrm>
          <a:prstGeom prst="rect">
            <a:avLst/>
          </a:prstGeom>
        </p:spPr>
      </p:pic>
      <p:sp>
        <p:nvSpPr>
          <p:cNvPr id="38" name="TextBox 37">
            <a:extLst>
              <a:ext uri="{FF2B5EF4-FFF2-40B4-BE49-F238E27FC236}">
                <a16:creationId xmlns:a16="http://schemas.microsoft.com/office/drawing/2014/main" id="{C062BEC5-4C63-AE5B-AF38-6C8307CB35B7}"/>
              </a:ext>
            </a:extLst>
          </p:cNvPr>
          <p:cNvSpPr txBox="1"/>
          <p:nvPr/>
        </p:nvSpPr>
        <p:spPr>
          <a:xfrm>
            <a:off x="2638259" y="431410"/>
            <a:ext cx="6915481" cy="307777"/>
          </a:xfrm>
          <a:prstGeom prst="rect">
            <a:avLst/>
          </a:prstGeom>
          <a:noFill/>
        </p:spPr>
        <p:txBody>
          <a:bodyPr wrap="square" rtlCol="0">
            <a:spAutoFit/>
          </a:bodyPr>
          <a:lstStyle/>
          <a:p>
            <a:r>
              <a:rPr lang="en-US" sz="1400">
                <a:hlinkClick r:id="rId13"/>
              </a:rPr>
              <a:t>A Quality Framework for Early Childhood Play, Learning and Care in Wales (</a:t>
            </a:r>
            <a:r>
              <a:rPr lang="en-US" sz="1400" err="1">
                <a:hlinkClick r:id="rId13"/>
              </a:rPr>
              <a:t>gov.wales</a:t>
            </a:r>
            <a:r>
              <a:rPr lang="en-US" sz="1400">
                <a:hlinkClick r:id="rId13"/>
              </a:rPr>
              <a:t>)</a:t>
            </a:r>
            <a:endParaRPr lang="en-GB" sz="1400"/>
          </a:p>
        </p:txBody>
      </p:sp>
    </p:spTree>
    <p:extLst>
      <p:ext uri="{BB962C8B-B14F-4D97-AF65-F5344CB8AC3E}">
        <p14:creationId xmlns:p14="http://schemas.microsoft.com/office/powerpoint/2010/main" val="3865144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89533-4F56-34DB-DC42-CE936275D2D5}"/>
              </a:ext>
            </a:extLst>
          </p:cNvPr>
          <p:cNvSpPr>
            <a:spLocks noGrp="1"/>
          </p:cNvSpPr>
          <p:nvPr>
            <p:ph type="title"/>
          </p:nvPr>
        </p:nvSpPr>
        <p:spPr>
          <a:xfrm>
            <a:off x="358220" y="365126"/>
            <a:ext cx="6091072" cy="840220"/>
          </a:xfrm>
          <a:ln w="28575">
            <a:solidFill>
              <a:srgbClr val="4472C4"/>
            </a:solidFill>
          </a:ln>
        </p:spPr>
        <p:txBody>
          <a:bodyPr>
            <a:normAutofit/>
          </a:bodyPr>
          <a:lstStyle/>
          <a:p>
            <a:r>
              <a:rPr lang="cy-GB" err="1"/>
              <a:t>Link</a:t>
            </a:r>
            <a:r>
              <a:rPr lang="cy-GB"/>
              <a:t> to 4007</a:t>
            </a:r>
            <a:endParaRPr lang="en-GB"/>
          </a:p>
        </p:txBody>
      </p:sp>
      <p:sp>
        <p:nvSpPr>
          <p:cNvPr id="3" name="Content Placeholder 2">
            <a:extLst>
              <a:ext uri="{FF2B5EF4-FFF2-40B4-BE49-F238E27FC236}">
                <a16:creationId xmlns:a16="http://schemas.microsoft.com/office/drawing/2014/main" id="{E952C6A5-BE79-6513-B38E-47CE647729C2}"/>
              </a:ext>
            </a:extLst>
          </p:cNvPr>
          <p:cNvSpPr>
            <a:spLocks noGrp="1"/>
          </p:cNvSpPr>
          <p:nvPr>
            <p:ph idx="1"/>
          </p:nvPr>
        </p:nvSpPr>
        <p:spPr>
          <a:xfrm>
            <a:off x="358942" y="1600201"/>
            <a:ext cx="6330287" cy="3917032"/>
          </a:xfrm>
          <a:ln w="28575">
            <a:solidFill>
              <a:srgbClr val="4472C4"/>
            </a:solidFill>
          </a:ln>
        </p:spPr>
        <p:txBody>
          <a:bodyPr vert="horz" lIns="91440" tIns="45720" rIns="91440" bIns="45720" rtlCol="0" anchor="t">
            <a:normAutofit/>
          </a:bodyPr>
          <a:lstStyle/>
          <a:p>
            <a:pPr marL="0" indent="0" rtl="0">
              <a:lnSpc>
                <a:spcPct val="150000"/>
              </a:lnSpc>
              <a:buNone/>
            </a:pPr>
            <a:r>
              <a:rPr lang="en-GB">
                <a:effectLst/>
              </a:rPr>
              <a:t>Think about Piaget’s stages of cognitive development. </a:t>
            </a:r>
            <a:endParaRPr lang="en-US"/>
          </a:p>
          <a:p>
            <a:pPr marL="0" indent="0" algn="ctr" rtl="0">
              <a:lnSpc>
                <a:spcPct val="150000"/>
              </a:lnSpc>
              <a:buNone/>
            </a:pPr>
            <a:r>
              <a:rPr lang="en-GB">
                <a:effectLst/>
              </a:rPr>
              <a:t>What would be important to have in a classroom of children in the preoperational stage?</a:t>
            </a:r>
            <a:endParaRPr lang="en-GB">
              <a:effectLst/>
              <a:cs typeface="Calibri" panose="020F0502020204030204"/>
            </a:endParaRPr>
          </a:p>
          <a:p>
            <a:pPr marL="0" indent="0" rtl="0">
              <a:buNone/>
            </a:pPr>
            <a:endParaRPr lang="en-GB">
              <a:effectLst/>
            </a:endParaRPr>
          </a:p>
          <a:p>
            <a:pPr marL="0" indent="0">
              <a:buNone/>
            </a:pPr>
            <a:endParaRPr lang="en-GB"/>
          </a:p>
        </p:txBody>
      </p:sp>
      <p:pic>
        <p:nvPicPr>
          <p:cNvPr id="2050" name="Picture 2" descr="Piaget's Four Stages of Cognitive Development Infographic | Child ...">
            <a:extLst>
              <a:ext uri="{FF2B5EF4-FFF2-40B4-BE49-F238E27FC236}">
                <a16:creationId xmlns:a16="http://schemas.microsoft.com/office/drawing/2014/main" id="{855AB901-6DDB-A7D3-FA4A-6A5F026B69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2375" y="180612"/>
            <a:ext cx="4972296" cy="6548723"/>
          </a:xfrm>
          <a:prstGeom prst="rect">
            <a:avLst/>
          </a:prstGeom>
          <a:noFill/>
          <a:ln>
            <a:solidFill>
              <a:srgbClr val="4472C4"/>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387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C4865-2E94-B7BE-AE6F-7DFB5766149F}"/>
              </a:ext>
            </a:extLst>
          </p:cNvPr>
          <p:cNvSpPr>
            <a:spLocks noGrp="1"/>
          </p:cNvSpPr>
          <p:nvPr>
            <p:ph type="title"/>
          </p:nvPr>
        </p:nvSpPr>
        <p:spPr>
          <a:xfrm>
            <a:off x="152700" y="0"/>
            <a:ext cx="11481847" cy="1325563"/>
          </a:xfrm>
        </p:spPr>
        <p:txBody>
          <a:bodyPr/>
          <a:lstStyle/>
          <a:p>
            <a:pPr algn="ctr"/>
            <a:r>
              <a:rPr lang="cy-GB" err="1">
                <a:cs typeface="Calibri Light"/>
              </a:rPr>
              <a:t>What</a:t>
            </a:r>
            <a:r>
              <a:rPr lang="cy-GB">
                <a:cs typeface="Calibri Light"/>
              </a:rPr>
              <a:t> do </a:t>
            </a:r>
            <a:r>
              <a:rPr lang="cy-GB" err="1">
                <a:cs typeface="Calibri Light"/>
              </a:rPr>
              <a:t>you</a:t>
            </a:r>
            <a:r>
              <a:rPr lang="cy-GB">
                <a:cs typeface="Calibri Light"/>
              </a:rPr>
              <a:t> </a:t>
            </a:r>
            <a:r>
              <a:rPr lang="cy-GB" err="1">
                <a:cs typeface="Calibri Light"/>
              </a:rPr>
              <a:t>see</a:t>
            </a:r>
            <a:r>
              <a:rPr lang="cy-GB">
                <a:cs typeface="Calibri Light"/>
              </a:rPr>
              <a:t>?</a:t>
            </a:r>
            <a:endParaRPr lang="en-GB">
              <a:cs typeface="Calibri Light" panose="020F0302020204030204"/>
            </a:endParaRPr>
          </a:p>
        </p:txBody>
      </p:sp>
      <p:pic>
        <p:nvPicPr>
          <p:cNvPr id="1028" name="Picture 4" descr="Images: Classroom">
            <a:extLst>
              <a:ext uri="{FF2B5EF4-FFF2-40B4-BE49-F238E27FC236}">
                <a16:creationId xmlns:a16="http://schemas.microsoft.com/office/drawing/2014/main" id="{EF854D52-0CE1-2D35-0F9C-9F7C65C9C3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299556"/>
            <a:ext cx="5815728" cy="4404483"/>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What is the Right School for your Kids? - Bebo Mia">
            <a:extLst>
              <a:ext uri="{FF2B5EF4-FFF2-40B4-BE49-F238E27FC236}">
                <a16:creationId xmlns:a16="http://schemas.microsoft.com/office/drawing/2014/main" id="{EBB6A45D-F348-2D79-F5A3-6686C09CC46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63732" y="1299555"/>
            <a:ext cx="6375568" cy="44044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58608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EF679-5A01-35D7-1980-904255E9102A}"/>
              </a:ext>
            </a:extLst>
          </p:cNvPr>
          <p:cNvSpPr>
            <a:spLocks noGrp="1"/>
          </p:cNvSpPr>
          <p:nvPr>
            <p:ph type="title"/>
          </p:nvPr>
        </p:nvSpPr>
        <p:spPr>
          <a:xfrm>
            <a:off x="410174" y="157307"/>
            <a:ext cx="11481847" cy="1325563"/>
          </a:xfrm>
          <a:ln w="28575">
            <a:solidFill>
              <a:srgbClr val="4472C4"/>
            </a:solidFill>
          </a:ln>
        </p:spPr>
        <p:txBody>
          <a:bodyPr anchor="ctr">
            <a:normAutofit/>
          </a:bodyPr>
          <a:lstStyle/>
          <a:p>
            <a:pPr algn="ctr"/>
            <a:r>
              <a:rPr lang="en-GB"/>
              <a:t>Mind Mapping</a:t>
            </a:r>
            <a:endParaRPr lang="en-GB">
              <a:ea typeface="Calibri Light"/>
              <a:cs typeface="Calibri Light"/>
            </a:endParaRPr>
          </a:p>
        </p:txBody>
      </p:sp>
      <p:pic>
        <p:nvPicPr>
          <p:cNvPr id="5" name="Picture 4" descr="Brain made out of yellow balls">
            <a:extLst>
              <a:ext uri="{FF2B5EF4-FFF2-40B4-BE49-F238E27FC236}">
                <a16:creationId xmlns:a16="http://schemas.microsoft.com/office/drawing/2014/main" id="{A58DD085-25AA-EB24-6A86-35F128A30457}"/>
              </a:ext>
            </a:extLst>
          </p:cNvPr>
          <p:cNvPicPr>
            <a:picLocks noChangeAspect="1"/>
          </p:cNvPicPr>
          <p:nvPr/>
        </p:nvPicPr>
        <p:blipFill rotWithShape="1">
          <a:blip r:embed="rId3"/>
          <a:srcRect t="17078" r="3" b="31941"/>
          <a:stretch/>
        </p:blipFill>
        <p:spPr>
          <a:xfrm>
            <a:off x="661555" y="1634837"/>
            <a:ext cx="10972800" cy="3917032"/>
          </a:xfrm>
          <a:prstGeom prst="rect">
            <a:avLst/>
          </a:prstGeom>
          <a:noFill/>
          <a:ln w="28575">
            <a:solidFill>
              <a:srgbClr val="4472C4"/>
            </a:solidFill>
          </a:ln>
        </p:spPr>
      </p:pic>
    </p:spTree>
    <p:extLst>
      <p:ext uri="{BB962C8B-B14F-4D97-AF65-F5344CB8AC3E}">
        <p14:creationId xmlns:p14="http://schemas.microsoft.com/office/powerpoint/2010/main" val="42946542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EF679-5A01-35D7-1980-904255E9102A}"/>
              </a:ext>
            </a:extLst>
          </p:cNvPr>
          <p:cNvSpPr>
            <a:spLocks noGrp="1"/>
          </p:cNvSpPr>
          <p:nvPr>
            <p:ph type="title"/>
          </p:nvPr>
        </p:nvSpPr>
        <p:spPr>
          <a:xfrm>
            <a:off x="410174" y="157307"/>
            <a:ext cx="11481847" cy="1325563"/>
          </a:xfrm>
          <a:ln w="28575">
            <a:solidFill>
              <a:srgbClr val="4472C4"/>
            </a:solidFill>
          </a:ln>
        </p:spPr>
        <p:txBody>
          <a:bodyPr anchor="ctr">
            <a:normAutofit/>
          </a:bodyPr>
          <a:lstStyle/>
          <a:p>
            <a:pPr algn="ctr"/>
            <a:r>
              <a:rPr lang="en-GB" u="sng"/>
              <a:t>How to use Mind Mapping effectively?</a:t>
            </a:r>
            <a:endParaRPr lang="en-GB" u="sng">
              <a:ea typeface="Calibri Light"/>
              <a:cs typeface="Calibri Light"/>
            </a:endParaRPr>
          </a:p>
        </p:txBody>
      </p:sp>
      <p:pic>
        <p:nvPicPr>
          <p:cNvPr id="4" name="Online Media 3" title="What are Mind Maps?">
            <a:hlinkClick r:id="" action="ppaction://media"/>
            <a:extLst>
              <a:ext uri="{FF2B5EF4-FFF2-40B4-BE49-F238E27FC236}">
                <a16:creationId xmlns:a16="http://schemas.microsoft.com/office/drawing/2014/main" id="{C5A8283B-247E-1CC0-32FB-46885AC68575}"/>
              </a:ext>
            </a:extLst>
          </p:cNvPr>
          <p:cNvPicPr>
            <a:picLocks noRot="1" noChangeAspect="1"/>
          </p:cNvPicPr>
          <p:nvPr>
            <a:videoFile r:link="rId1"/>
          </p:nvPr>
        </p:nvPicPr>
        <p:blipFill>
          <a:blip r:embed="rId4"/>
          <a:stretch>
            <a:fillRect/>
          </a:stretch>
        </p:blipFill>
        <p:spPr>
          <a:xfrm>
            <a:off x="2349788" y="1646959"/>
            <a:ext cx="7597920" cy="3910445"/>
          </a:xfrm>
          <a:prstGeom prst="rect">
            <a:avLst/>
          </a:prstGeom>
        </p:spPr>
      </p:pic>
    </p:spTree>
    <p:extLst>
      <p:ext uri="{BB962C8B-B14F-4D97-AF65-F5344CB8AC3E}">
        <p14:creationId xmlns:p14="http://schemas.microsoft.com/office/powerpoint/2010/main" val="25303932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44A7E-8A22-D3CC-0235-6AC60139C65D}"/>
              </a:ext>
            </a:extLst>
          </p:cNvPr>
          <p:cNvSpPr>
            <a:spLocks noGrp="1"/>
          </p:cNvSpPr>
          <p:nvPr>
            <p:ph type="title"/>
          </p:nvPr>
        </p:nvSpPr>
        <p:spPr>
          <a:xfrm>
            <a:off x="265827" y="677528"/>
            <a:ext cx="4940756" cy="4818799"/>
          </a:xfrm>
          <a:ln>
            <a:solidFill>
              <a:srgbClr val="4472C4"/>
            </a:solidFill>
          </a:ln>
        </p:spPr>
        <p:txBody>
          <a:bodyPr>
            <a:noAutofit/>
          </a:bodyPr>
          <a:lstStyle/>
          <a:p>
            <a:br>
              <a:rPr lang="cy-GB" sz="2800"/>
            </a:br>
            <a:br>
              <a:rPr lang="cy-GB" sz="2800"/>
            </a:br>
            <a:br>
              <a:rPr lang="cy-GB" sz="2800"/>
            </a:br>
            <a:r>
              <a:rPr lang="cy-GB" sz="2800" b="1" err="1">
                <a:ea typeface="Calibri Light"/>
                <a:cs typeface="Calibri Light"/>
              </a:rPr>
              <a:t>Task</a:t>
            </a:r>
            <a:r>
              <a:rPr lang="cy-GB" sz="2800" b="1">
                <a:ea typeface="Calibri Light"/>
                <a:cs typeface="Calibri Light"/>
              </a:rPr>
              <a:t> </a:t>
            </a:r>
            <a:r>
              <a:rPr lang="cy-GB" sz="2800">
                <a:ea typeface="Calibri Light"/>
                <a:cs typeface="Calibri Light"/>
              </a:rPr>
              <a:t>–</a:t>
            </a:r>
            <a:r>
              <a:rPr lang="cy-GB" sz="2800" err="1">
                <a:ea typeface="Calibri Light"/>
                <a:cs typeface="Calibri Light"/>
              </a:rPr>
              <a:t>Explore</a:t>
            </a:r>
            <a:r>
              <a:rPr lang="cy-GB" sz="2800">
                <a:ea typeface="Calibri Light"/>
                <a:cs typeface="Calibri Light"/>
              </a:rPr>
              <a:t> the </a:t>
            </a:r>
            <a:r>
              <a:rPr lang="cy-GB" sz="2800" err="1">
                <a:ea typeface="Calibri Light"/>
                <a:cs typeface="Calibri Light"/>
              </a:rPr>
              <a:t>following</a:t>
            </a:r>
            <a:r>
              <a:rPr lang="cy-GB" sz="2800">
                <a:ea typeface="Calibri Light"/>
                <a:cs typeface="Calibri Light"/>
              </a:rPr>
              <a:t> </a:t>
            </a:r>
            <a:r>
              <a:rPr lang="cy-GB" sz="2800" err="1">
                <a:ea typeface="Calibri Light"/>
                <a:cs typeface="Calibri Light"/>
              </a:rPr>
              <a:t>videos</a:t>
            </a:r>
            <a:r>
              <a:rPr lang="cy-GB" sz="2800">
                <a:ea typeface="Calibri Light"/>
                <a:cs typeface="Calibri Light"/>
              </a:rPr>
              <a:t> </a:t>
            </a:r>
            <a:r>
              <a:rPr lang="cy-GB" sz="2800" err="1">
                <a:ea typeface="Calibri Light"/>
                <a:cs typeface="Calibri Light"/>
              </a:rPr>
              <a:t>clipsto</a:t>
            </a:r>
            <a:r>
              <a:rPr lang="cy-GB" sz="2800">
                <a:ea typeface="Calibri Light"/>
                <a:cs typeface="Calibri Light"/>
              </a:rPr>
              <a:t> observe </a:t>
            </a:r>
            <a:r>
              <a:rPr lang="cy-GB" sz="2800" err="1">
                <a:ea typeface="Calibri Light"/>
                <a:cs typeface="Calibri Light"/>
              </a:rPr>
              <a:t>different</a:t>
            </a:r>
            <a:r>
              <a:rPr lang="cy-GB" sz="2800">
                <a:ea typeface="Calibri Light"/>
                <a:cs typeface="Calibri Light"/>
              </a:rPr>
              <a:t> </a:t>
            </a:r>
            <a:r>
              <a:rPr lang="cy-GB" sz="2800" err="1">
                <a:ea typeface="Calibri Light"/>
                <a:cs typeface="Calibri Light"/>
              </a:rPr>
              <a:t>learning</a:t>
            </a:r>
            <a:r>
              <a:rPr lang="cy-GB" sz="2800">
                <a:ea typeface="Calibri Light"/>
                <a:cs typeface="Calibri Light"/>
              </a:rPr>
              <a:t> </a:t>
            </a:r>
            <a:br>
              <a:rPr lang="cy-GB" sz="2800">
                <a:ea typeface="Calibri Light"/>
                <a:cs typeface="Calibri Light"/>
              </a:rPr>
            </a:br>
            <a:r>
              <a:rPr lang="cy-GB" sz="2800" err="1">
                <a:ea typeface="Calibri Light"/>
                <a:cs typeface="Calibri Light"/>
              </a:rPr>
              <a:t>environments</a:t>
            </a:r>
            <a:r>
              <a:rPr lang="cy-GB" sz="2800">
                <a:ea typeface="Calibri Light"/>
                <a:cs typeface="Calibri Light"/>
              </a:rPr>
              <a:t>. </a:t>
            </a:r>
            <a:br>
              <a:rPr lang="cy-GB" sz="2800">
                <a:ea typeface="Calibri Light"/>
                <a:cs typeface="Calibri Light"/>
              </a:rPr>
            </a:br>
            <a:br>
              <a:rPr lang="cy-GB" sz="2800"/>
            </a:br>
            <a:r>
              <a:rPr lang="cy-GB" sz="2800" err="1"/>
              <a:t>Create</a:t>
            </a:r>
            <a:r>
              <a:rPr lang="cy-GB" sz="2800"/>
              <a:t> a' </a:t>
            </a:r>
            <a:r>
              <a:rPr lang="cy-GB" sz="2800" err="1"/>
              <a:t>Mind</a:t>
            </a:r>
            <a:r>
              <a:rPr lang="cy-GB" sz="2800"/>
              <a:t> Map' of all the </a:t>
            </a:r>
            <a:r>
              <a:rPr lang="cy-GB" sz="2800" err="1"/>
              <a:t>different</a:t>
            </a:r>
            <a:r>
              <a:rPr lang="cy-GB" sz="2800"/>
              <a:t> </a:t>
            </a:r>
            <a:r>
              <a:rPr lang="cy-GB" sz="2800" err="1"/>
              <a:t>elements</a:t>
            </a:r>
            <a:r>
              <a:rPr lang="cy-GB" sz="2800"/>
              <a:t> </a:t>
            </a:r>
            <a:r>
              <a:rPr lang="cy-GB" sz="2800" err="1"/>
              <a:t>that</a:t>
            </a:r>
            <a:r>
              <a:rPr lang="cy-GB" sz="2800"/>
              <a:t> </a:t>
            </a:r>
            <a:r>
              <a:rPr lang="cy-GB" sz="2800" err="1"/>
              <a:t>you</a:t>
            </a:r>
            <a:r>
              <a:rPr lang="cy-GB" sz="2800"/>
              <a:t> can </a:t>
            </a:r>
            <a:r>
              <a:rPr lang="cy-GB" sz="2800" err="1"/>
              <a:t>see</a:t>
            </a:r>
            <a:r>
              <a:rPr lang="cy-GB" sz="2800"/>
              <a:t> </a:t>
            </a:r>
            <a:r>
              <a:rPr lang="cy-GB" sz="2800" err="1"/>
              <a:t>in</a:t>
            </a:r>
            <a:r>
              <a:rPr lang="cy-GB" sz="2800"/>
              <a:t> a </a:t>
            </a:r>
            <a:r>
              <a:rPr lang="cy-GB" sz="2800" err="1"/>
              <a:t>typical</a:t>
            </a:r>
            <a:r>
              <a:rPr lang="cy-GB" sz="2800"/>
              <a:t> </a:t>
            </a:r>
            <a:r>
              <a:rPr lang="cy-GB" sz="2800" err="1"/>
              <a:t>classroom</a:t>
            </a:r>
            <a:r>
              <a:rPr lang="cy-GB" sz="2800"/>
              <a:t>. </a:t>
            </a:r>
            <a:br>
              <a:rPr lang="cy-GB" sz="2800"/>
            </a:br>
            <a:br>
              <a:rPr lang="cy-GB" sz="2800"/>
            </a:br>
            <a:r>
              <a:rPr lang="cy-GB" sz="2800" err="1"/>
              <a:t>There</a:t>
            </a:r>
            <a:r>
              <a:rPr lang="cy-GB" sz="2800"/>
              <a:t> is a VR </a:t>
            </a:r>
            <a:r>
              <a:rPr lang="cy-GB" sz="2800" err="1"/>
              <a:t>Headset</a:t>
            </a:r>
            <a:r>
              <a:rPr lang="cy-GB" sz="2800"/>
              <a:t> to </a:t>
            </a:r>
            <a:r>
              <a:rPr lang="cy-GB" sz="2800" err="1"/>
              <a:t>use</a:t>
            </a:r>
            <a:r>
              <a:rPr lang="cy-GB" sz="2800"/>
              <a:t> </a:t>
            </a:r>
            <a:br>
              <a:rPr lang="cy-GB" sz="2800"/>
            </a:br>
            <a:r>
              <a:rPr lang="cy-GB" sz="2800"/>
              <a:t>(1 per </a:t>
            </a:r>
            <a:r>
              <a:rPr lang="cy-GB" sz="2800" err="1"/>
              <a:t>group</a:t>
            </a:r>
            <a:r>
              <a:rPr lang="cy-GB" sz="2800"/>
              <a:t>). </a:t>
            </a:r>
            <a:br>
              <a:rPr lang="cy-GB" sz="2800"/>
            </a:br>
            <a:br>
              <a:rPr lang="cy-GB" sz="2800"/>
            </a:br>
            <a:br>
              <a:rPr lang="en-GB" sz="1800" b="0" i="0">
                <a:effectLst/>
                <a:latin typeface="Calibri" panose="020F0502020204030204" pitchFamily="34" charset="0"/>
              </a:rPr>
            </a:br>
            <a:br>
              <a:rPr lang="en-GB" sz="1800" b="0" i="0">
                <a:effectLst/>
                <a:latin typeface="Calibri" panose="020F0502020204030204" pitchFamily="34" charset="0"/>
              </a:rPr>
            </a:br>
            <a:br>
              <a:rPr lang="cy-GB" sz="2800"/>
            </a:br>
            <a:endParaRPr lang="en-GB" sz="2800"/>
          </a:p>
        </p:txBody>
      </p:sp>
      <p:pic>
        <p:nvPicPr>
          <p:cNvPr id="6150" name="Picture 6" descr="Virtual Reality for Schools. How the full immersion changes the ...">
            <a:extLst>
              <a:ext uri="{FF2B5EF4-FFF2-40B4-BE49-F238E27FC236}">
                <a16:creationId xmlns:a16="http://schemas.microsoft.com/office/drawing/2014/main" id="{28114EA4-6B5A-75E0-7089-24D2E968A1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58246" y="681600"/>
            <a:ext cx="6608618" cy="4813745"/>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75566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4ABB723-42F4-C776-836B-9429350C6B95}"/>
              </a:ext>
            </a:extLst>
          </p:cNvPr>
          <p:cNvSpPr txBox="1">
            <a:spLocks/>
          </p:cNvSpPr>
          <p:nvPr/>
        </p:nvSpPr>
        <p:spPr>
          <a:xfrm>
            <a:off x="1172174" y="2141134"/>
            <a:ext cx="10102365" cy="2573666"/>
          </a:xfrm>
          <a:prstGeom prst="rect">
            <a:avLst/>
          </a:prstGeom>
          <a:ln w="28575">
            <a:solidFill>
              <a:srgbClr val="4472C4"/>
            </a:solidFill>
          </a:ln>
        </p:spPr>
        <p:txBody>
          <a:bodyPr lIns="91440" tIns="45720" rIns="91440" bIns="4572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a:solidFill>
                  <a:schemeClr val="bg1"/>
                </a:solidFill>
              </a:rPr>
              <a:t>It's time to explore </a:t>
            </a:r>
            <a:endParaRPr lang="en-GB" sz="3600">
              <a:solidFill>
                <a:schemeClr val="bg1"/>
              </a:solidFill>
              <a:cs typeface="Calibri Light"/>
            </a:endParaRPr>
          </a:p>
          <a:p>
            <a:pPr algn="ctr"/>
            <a:r>
              <a:rPr lang="en-GB" sz="3600">
                <a:solidFill>
                  <a:schemeClr val="bg1"/>
                </a:solidFill>
              </a:rPr>
              <a:t>the classroom – work in twos or threes and note down as many things as you can notice about the learning environment</a:t>
            </a:r>
            <a:endParaRPr lang="en-GB" sz="3600">
              <a:solidFill>
                <a:schemeClr val="bg1"/>
              </a:solidFill>
              <a:ea typeface="Calibri Light"/>
              <a:cs typeface="Calibri Light"/>
            </a:endParaRPr>
          </a:p>
        </p:txBody>
      </p:sp>
    </p:spTree>
    <p:extLst>
      <p:ext uri="{BB962C8B-B14F-4D97-AF65-F5344CB8AC3E}">
        <p14:creationId xmlns:p14="http://schemas.microsoft.com/office/powerpoint/2010/main" val="33421606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StThomas Tom Insta 360 8K">
            <a:hlinkClick r:id="" action="ppaction://media"/>
            <a:extLst>
              <a:ext uri="{FF2B5EF4-FFF2-40B4-BE49-F238E27FC236}">
                <a16:creationId xmlns:a16="http://schemas.microsoft.com/office/drawing/2014/main" id="{CE7B0288-A6A8-8649-461D-194C7FD9F391}"/>
              </a:ext>
            </a:extLst>
          </p:cNvPr>
          <p:cNvPicPr>
            <a:picLocks noGrp="1" noRot="1" noChangeAspect="1"/>
          </p:cNvPicPr>
          <p:nvPr>
            <p:ph idx="1"/>
            <a:videoFile r:link="rId1"/>
          </p:nvPr>
        </p:nvPicPr>
        <p:blipFill>
          <a:blip r:embed="rId4"/>
          <a:stretch>
            <a:fillRect/>
          </a:stretch>
        </p:blipFill>
        <p:spPr>
          <a:xfrm>
            <a:off x="108925" y="98946"/>
            <a:ext cx="9359881" cy="5519323"/>
          </a:xfrm>
          <a:prstGeom prst="rect">
            <a:avLst/>
          </a:prstGeom>
          <a:ln w="57150">
            <a:solidFill>
              <a:schemeClr val="tx1"/>
            </a:solidFill>
          </a:ln>
        </p:spPr>
      </p:pic>
      <p:pic>
        <p:nvPicPr>
          <p:cNvPr id="3" name="Picture 2" descr="A qr code with green squares&#10;&#10;Description automatically generated">
            <a:extLst>
              <a:ext uri="{FF2B5EF4-FFF2-40B4-BE49-F238E27FC236}">
                <a16:creationId xmlns:a16="http://schemas.microsoft.com/office/drawing/2014/main" id="{2ADA347F-D87F-1289-4C84-DE32F528951F}"/>
              </a:ext>
            </a:extLst>
          </p:cNvPr>
          <p:cNvPicPr>
            <a:picLocks noChangeAspect="1"/>
          </p:cNvPicPr>
          <p:nvPr/>
        </p:nvPicPr>
        <p:blipFill>
          <a:blip r:embed="rId5"/>
          <a:stretch>
            <a:fillRect/>
          </a:stretch>
        </p:blipFill>
        <p:spPr>
          <a:xfrm>
            <a:off x="9694718" y="3252353"/>
            <a:ext cx="2370860" cy="2379519"/>
          </a:xfrm>
          <a:prstGeom prst="rect">
            <a:avLst/>
          </a:prstGeom>
          <a:ln w="28575">
            <a:solidFill>
              <a:srgbClr val="4472C4"/>
            </a:solidFill>
          </a:ln>
        </p:spPr>
      </p:pic>
      <p:pic>
        <p:nvPicPr>
          <p:cNvPr id="6" name="Picture 5" descr="A black and yellow shield with yellow and blue stripes and flowers&#10;&#10;Description automatically generated">
            <a:extLst>
              <a:ext uri="{FF2B5EF4-FFF2-40B4-BE49-F238E27FC236}">
                <a16:creationId xmlns:a16="http://schemas.microsoft.com/office/drawing/2014/main" id="{792BE916-38D9-B62E-778D-14EA6F24054D}"/>
              </a:ext>
            </a:extLst>
          </p:cNvPr>
          <p:cNvPicPr>
            <a:picLocks noChangeAspect="1"/>
          </p:cNvPicPr>
          <p:nvPr/>
        </p:nvPicPr>
        <p:blipFill>
          <a:blip r:embed="rId6"/>
          <a:stretch>
            <a:fillRect/>
          </a:stretch>
        </p:blipFill>
        <p:spPr>
          <a:xfrm>
            <a:off x="10023075" y="760313"/>
            <a:ext cx="1547850" cy="1563375"/>
          </a:xfrm>
          <a:prstGeom prst="rect">
            <a:avLst/>
          </a:prstGeom>
          <a:ln w="28575">
            <a:solidFill>
              <a:schemeClr val="tx1"/>
            </a:solidFill>
          </a:ln>
        </p:spPr>
      </p:pic>
    </p:spTree>
    <p:extLst>
      <p:ext uri="{BB962C8B-B14F-4D97-AF65-F5344CB8AC3E}">
        <p14:creationId xmlns:p14="http://schemas.microsoft.com/office/powerpoint/2010/main" val="4101266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LonLas Class 1 Insta360 8K">
            <a:hlinkClick r:id="" action="ppaction://media"/>
            <a:extLst>
              <a:ext uri="{FF2B5EF4-FFF2-40B4-BE49-F238E27FC236}">
                <a16:creationId xmlns:a16="http://schemas.microsoft.com/office/drawing/2014/main" id="{D9750382-28E8-C2E2-097F-4DF6879904CC}"/>
              </a:ext>
            </a:extLst>
          </p:cNvPr>
          <p:cNvPicPr>
            <a:picLocks noGrp="1" noRot="1" noChangeAspect="1"/>
          </p:cNvPicPr>
          <p:nvPr>
            <p:ph idx="1"/>
            <a:videoFile r:link="rId1"/>
          </p:nvPr>
        </p:nvPicPr>
        <p:blipFill>
          <a:blip r:embed="rId3"/>
          <a:stretch>
            <a:fillRect/>
          </a:stretch>
        </p:blipFill>
        <p:spPr>
          <a:xfrm>
            <a:off x="135295" y="149893"/>
            <a:ext cx="9199881" cy="5435803"/>
          </a:xfrm>
          <a:prstGeom prst="rect">
            <a:avLst/>
          </a:prstGeom>
          <a:ln w="57150">
            <a:solidFill>
              <a:srgbClr val="4472C4"/>
            </a:solidFill>
          </a:ln>
        </p:spPr>
      </p:pic>
      <p:pic>
        <p:nvPicPr>
          <p:cNvPr id="3" name="Picture 2" descr="A qr code with red squares&#10;&#10;Description automatically generated">
            <a:extLst>
              <a:ext uri="{FF2B5EF4-FFF2-40B4-BE49-F238E27FC236}">
                <a16:creationId xmlns:a16="http://schemas.microsoft.com/office/drawing/2014/main" id="{BC960D47-6624-3277-A674-F1513F65E986}"/>
              </a:ext>
            </a:extLst>
          </p:cNvPr>
          <p:cNvPicPr>
            <a:picLocks noChangeAspect="1"/>
          </p:cNvPicPr>
          <p:nvPr/>
        </p:nvPicPr>
        <p:blipFill>
          <a:blip r:embed="rId4"/>
          <a:stretch>
            <a:fillRect/>
          </a:stretch>
        </p:blipFill>
        <p:spPr>
          <a:xfrm>
            <a:off x="9486900" y="3001241"/>
            <a:ext cx="2621973" cy="2613314"/>
          </a:xfrm>
          <a:prstGeom prst="rect">
            <a:avLst/>
          </a:prstGeom>
          <a:ln w="28575">
            <a:solidFill>
              <a:schemeClr val="tx1"/>
            </a:solidFill>
          </a:ln>
        </p:spPr>
      </p:pic>
      <p:pic>
        <p:nvPicPr>
          <p:cNvPr id="6" name="Picture 5" descr="A black and yellow shield with yellow and blue stripes and flowers&#10;&#10;Description automatically generated">
            <a:extLst>
              <a:ext uri="{FF2B5EF4-FFF2-40B4-BE49-F238E27FC236}">
                <a16:creationId xmlns:a16="http://schemas.microsoft.com/office/drawing/2014/main" id="{AE1AF5E6-EA5D-1A8A-340B-66FCFF8B5B42}"/>
              </a:ext>
            </a:extLst>
          </p:cNvPr>
          <p:cNvPicPr>
            <a:picLocks noChangeAspect="1"/>
          </p:cNvPicPr>
          <p:nvPr/>
        </p:nvPicPr>
        <p:blipFill>
          <a:blip r:embed="rId5"/>
          <a:stretch>
            <a:fillRect/>
          </a:stretch>
        </p:blipFill>
        <p:spPr>
          <a:xfrm>
            <a:off x="10023075" y="760313"/>
            <a:ext cx="1547850" cy="1563375"/>
          </a:xfrm>
          <a:prstGeom prst="rect">
            <a:avLst/>
          </a:prstGeom>
          <a:ln w="28575">
            <a:solidFill>
              <a:schemeClr val="tx1"/>
            </a:solidFill>
          </a:ln>
        </p:spPr>
      </p:pic>
    </p:spTree>
    <p:extLst>
      <p:ext uri="{BB962C8B-B14F-4D97-AF65-F5344CB8AC3E}">
        <p14:creationId xmlns:p14="http://schemas.microsoft.com/office/powerpoint/2010/main" val="596590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LonLas Class 2 GoProMAX 5.6K">
            <a:hlinkClick r:id="" action="ppaction://media"/>
            <a:extLst>
              <a:ext uri="{FF2B5EF4-FFF2-40B4-BE49-F238E27FC236}">
                <a16:creationId xmlns:a16="http://schemas.microsoft.com/office/drawing/2014/main" id="{21738F71-6EEC-95AC-3D91-ECBB1EADCF9F}"/>
              </a:ext>
            </a:extLst>
          </p:cNvPr>
          <p:cNvPicPr>
            <a:picLocks noGrp="1" noRot="1" noChangeAspect="1"/>
          </p:cNvPicPr>
          <p:nvPr>
            <p:ph idx="1"/>
            <a:videoFile r:link="rId1"/>
          </p:nvPr>
        </p:nvPicPr>
        <p:blipFill>
          <a:blip r:embed="rId3"/>
          <a:stretch>
            <a:fillRect/>
          </a:stretch>
        </p:blipFill>
        <p:spPr>
          <a:xfrm>
            <a:off x="133002" y="117770"/>
            <a:ext cx="9179321" cy="5457982"/>
          </a:xfrm>
          <a:prstGeom prst="rect">
            <a:avLst/>
          </a:prstGeom>
          <a:ln w="57150">
            <a:solidFill>
              <a:schemeClr val="tx1"/>
            </a:solidFill>
          </a:ln>
        </p:spPr>
      </p:pic>
      <p:pic>
        <p:nvPicPr>
          <p:cNvPr id="3" name="Picture 2" descr="A qr code with a blue background&#10;&#10;Description automatically generated">
            <a:extLst>
              <a:ext uri="{FF2B5EF4-FFF2-40B4-BE49-F238E27FC236}">
                <a16:creationId xmlns:a16="http://schemas.microsoft.com/office/drawing/2014/main" id="{214F9DD2-7F93-FC60-FE20-76A3C786F6D8}"/>
              </a:ext>
            </a:extLst>
          </p:cNvPr>
          <p:cNvPicPr>
            <a:picLocks noChangeAspect="1"/>
          </p:cNvPicPr>
          <p:nvPr/>
        </p:nvPicPr>
        <p:blipFill>
          <a:blip r:embed="rId4"/>
          <a:stretch>
            <a:fillRect/>
          </a:stretch>
        </p:blipFill>
        <p:spPr>
          <a:xfrm>
            <a:off x="9524400" y="3053400"/>
            <a:ext cx="2539200" cy="2539200"/>
          </a:xfrm>
          <a:prstGeom prst="rect">
            <a:avLst/>
          </a:prstGeom>
          <a:ln w="28575">
            <a:solidFill>
              <a:schemeClr val="tx1"/>
            </a:solidFill>
          </a:ln>
        </p:spPr>
      </p:pic>
      <p:pic>
        <p:nvPicPr>
          <p:cNvPr id="5" name="Picture 4" descr="A black and yellow shield with yellow and blue stripes and flowers&#10;&#10;Description automatically generated">
            <a:extLst>
              <a:ext uri="{FF2B5EF4-FFF2-40B4-BE49-F238E27FC236}">
                <a16:creationId xmlns:a16="http://schemas.microsoft.com/office/drawing/2014/main" id="{76A4533D-6D34-24D6-E18A-1C5C26702854}"/>
              </a:ext>
            </a:extLst>
          </p:cNvPr>
          <p:cNvPicPr>
            <a:picLocks noChangeAspect="1"/>
          </p:cNvPicPr>
          <p:nvPr/>
        </p:nvPicPr>
        <p:blipFill>
          <a:blip r:embed="rId5"/>
          <a:stretch>
            <a:fillRect/>
          </a:stretch>
        </p:blipFill>
        <p:spPr>
          <a:xfrm>
            <a:off x="10023075" y="760313"/>
            <a:ext cx="1547850" cy="1563375"/>
          </a:xfrm>
          <a:prstGeom prst="rect">
            <a:avLst/>
          </a:prstGeom>
          <a:ln w="28575">
            <a:solidFill>
              <a:schemeClr val="tx1"/>
            </a:solidFill>
          </a:ln>
        </p:spPr>
      </p:pic>
    </p:spTree>
    <p:extLst>
      <p:ext uri="{BB962C8B-B14F-4D97-AF65-F5344CB8AC3E}">
        <p14:creationId xmlns:p14="http://schemas.microsoft.com/office/powerpoint/2010/main" val="1454398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4ABB723-42F4-C776-836B-9429350C6B95}"/>
              </a:ext>
            </a:extLst>
          </p:cNvPr>
          <p:cNvSpPr txBox="1">
            <a:spLocks/>
          </p:cNvSpPr>
          <p:nvPr/>
        </p:nvSpPr>
        <p:spPr>
          <a:xfrm>
            <a:off x="1172174" y="2141134"/>
            <a:ext cx="10102365" cy="2573666"/>
          </a:xfrm>
          <a:prstGeom prst="rect">
            <a:avLst/>
          </a:prstGeom>
          <a:ln w="28575">
            <a:solidFill>
              <a:srgbClr val="4472C4"/>
            </a:solidFill>
          </a:ln>
        </p:spPr>
        <p:txBody>
          <a:bodyPr lIns="91440" tIns="45720" rIns="91440" bIns="4572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8800">
                <a:solidFill>
                  <a:schemeClr val="bg1"/>
                </a:solidFill>
              </a:rPr>
              <a:t>What did you see?</a:t>
            </a:r>
            <a:endParaRPr lang="en-US">
              <a:solidFill>
                <a:schemeClr val="bg1"/>
              </a:solidFill>
            </a:endParaRPr>
          </a:p>
        </p:txBody>
      </p:sp>
    </p:spTree>
    <p:extLst>
      <p:ext uri="{BB962C8B-B14F-4D97-AF65-F5344CB8AC3E}">
        <p14:creationId xmlns:p14="http://schemas.microsoft.com/office/powerpoint/2010/main" val="31217173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9426A6F-2DF0-D461-643C-81F42D5E8D99}"/>
              </a:ext>
            </a:extLst>
          </p:cNvPr>
          <p:cNvSpPr/>
          <p:nvPr/>
        </p:nvSpPr>
        <p:spPr>
          <a:xfrm>
            <a:off x="6482720" y="2260736"/>
            <a:ext cx="3005532" cy="1323439"/>
          </a:xfrm>
          <a:prstGeom prst="rect">
            <a:avLst/>
          </a:prstGeom>
          <a:solidFill>
            <a:schemeClr val="accent6">
              <a:lumMod val="40000"/>
              <a:lumOff val="60000"/>
            </a:schemeClr>
          </a:solidFill>
        </p:spPr>
        <p:txBody>
          <a:bodyPr wrap="square" lIns="91440" tIns="45720" rIns="91440" bIns="45720" anchor="t">
            <a:spAutoFit/>
          </a:bodyPr>
          <a:lstStyle/>
          <a:p>
            <a:pPr algn="ctr"/>
            <a:r>
              <a:rPr lang="en-US" sz="40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Learning environment</a:t>
            </a:r>
          </a:p>
        </p:txBody>
      </p:sp>
      <p:cxnSp>
        <p:nvCxnSpPr>
          <p:cNvPr id="9" name="Straight Arrow Connector 8">
            <a:extLst>
              <a:ext uri="{FF2B5EF4-FFF2-40B4-BE49-F238E27FC236}">
                <a16:creationId xmlns:a16="http://schemas.microsoft.com/office/drawing/2014/main" id="{05B41943-65B4-A661-E9B8-3D9F94F0D89D}"/>
              </a:ext>
            </a:extLst>
          </p:cNvPr>
          <p:cNvCxnSpPr>
            <a:cxnSpLocks/>
          </p:cNvCxnSpPr>
          <p:nvPr/>
        </p:nvCxnSpPr>
        <p:spPr>
          <a:xfrm flipH="1">
            <a:off x="1889254" y="3765339"/>
            <a:ext cx="1718842" cy="532391"/>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pic>
        <p:nvPicPr>
          <p:cNvPr id="9222" name="Picture 6" descr="School Classroom Cartoon Vector Pack on Behance">
            <a:extLst>
              <a:ext uri="{FF2B5EF4-FFF2-40B4-BE49-F238E27FC236}">
                <a16:creationId xmlns:a16="http://schemas.microsoft.com/office/drawing/2014/main" id="{8F06042B-462A-6CF0-F203-39F35CA64E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005" y="2587122"/>
            <a:ext cx="2956954" cy="299601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9361" name="Diagram 9360">
            <a:extLst>
              <a:ext uri="{FF2B5EF4-FFF2-40B4-BE49-F238E27FC236}">
                <a16:creationId xmlns:a16="http://schemas.microsoft.com/office/drawing/2014/main" id="{E0729D11-AB89-9488-2550-6E3239C4954A}"/>
              </a:ext>
            </a:extLst>
          </p:cNvPr>
          <p:cNvGraphicFramePr/>
          <p:nvPr>
            <p:extLst>
              <p:ext uri="{D42A27DB-BD31-4B8C-83A1-F6EECF244321}">
                <p14:modId xmlns:p14="http://schemas.microsoft.com/office/powerpoint/2010/main" val="2314940489"/>
              </p:ext>
            </p:extLst>
          </p:nvPr>
        </p:nvGraphicFramePr>
        <p:xfrm>
          <a:off x="2171168" y="64312"/>
          <a:ext cx="11638998" cy="57219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8" name="Title 1">
            <a:extLst>
              <a:ext uri="{FF2B5EF4-FFF2-40B4-BE49-F238E27FC236}">
                <a16:creationId xmlns:a16="http://schemas.microsoft.com/office/drawing/2014/main" id="{E6D86AB1-352E-0C79-6D57-D0A39A8E3612}"/>
              </a:ext>
            </a:extLst>
          </p:cNvPr>
          <p:cNvSpPr>
            <a:spLocks noGrp="1"/>
          </p:cNvSpPr>
          <p:nvPr>
            <p:ph type="title"/>
          </p:nvPr>
        </p:nvSpPr>
        <p:spPr>
          <a:xfrm>
            <a:off x="252936" y="157307"/>
            <a:ext cx="4442419" cy="2329467"/>
          </a:xfrm>
          <a:ln w="28575">
            <a:solidFill>
              <a:srgbClr val="4472C4"/>
            </a:solidFill>
          </a:ln>
        </p:spPr>
        <p:txBody>
          <a:bodyPr anchor="ctr">
            <a:normAutofit/>
          </a:bodyPr>
          <a:lstStyle/>
          <a:p>
            <a:pPr algn="ctr">
              <a:lnSpc>
                <a:spcPct val="150000"/>
              </a:lnSpc>
              <a:spcBef>
                <a:spcPts val="0"/>
              </a:spcBef>
            </a:pPr>
            <a:r>
              <a:rPr lang="en-GB"/>
              <a:t>What did</a:t>
            </a:r>
            <a:br>
              <a:rPr lang="en-GB"/>
            </a:br>
            <a:r>
              <a:rPr lang="en-GB"/>
              <a:t>you see?</a:t>
            </a:r>
            <a:endParaRPr lang="en-GB">
              <a:ea typeface="Calibri Light"/>
              <a:cs typeface="Calibri Light"/>
            </a:endParaRPr>
          </a:p>
        </p:txBody>
      </p:sp>
    </p:spTree>
    <p:extLst>
      <p:ext uri="{BB962C8B-B14F-4D97-AF65-F5344CB8AC3E}">
        <p14:creationId xmlns:p14="http://schemas.microsoft.com/office/powerpoint/2010/main" val="16392872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9418087-EAFC-CFB5-3BC8-6827057F718F}"/>
              </a:ext>
            </a:extLst>
          </p:cNvPr>
          <p:cNvSpPr txBox="1"/>
          <p:nvPr/>
        </p:nvSpPr>
        <p:spPr>
          <a:xfrm>
            <a:off x="0" y="-185715"/>
            <a:ext cx="12196194" cy="5981349"/>
          </a:xfrm>
          <a:prstGeom prst="rect">
            <a:avLst/>
          </a:prstGeom>
          <a:solidFill>
            <a:schemeClr val="accent4">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6" name="TextBox 15">
            <a:extLst>
              <a:ext uri="{FF2B5EF4-FFF2-40B4-BE49-F238E27FC236}">
                <a16:creationId xmlns:a16="http://schemas.microsoft.com/office/drawing/2014/main" id="{86CF345D-AC42-DCF4-3EFD-2F6908192505}"/>
              </a:ext>
            </a:extLst>
          </p:cNvPr>
          <p:cNvSpPr txBox="1"/>
          <p:nvPr/>
        </p:nvSpPr>
        <p:spPr>
          <a:xfrm>
            <a:off x="493697" y="1007612"/>
            <a:ext cx="4505078" cy="646331"/>
          </a:xfrm>
          <a:prstGeom prst="rect">
            <a:avLst/>
          </a:prstGeom>
          <a:solidFill>
            <a:schemeClr val="accent1">
              <a:lumMod val="40000"/>
              <a:lumOff val="60000"/>
            </a:schemeClr>
          </a:solidFill>
          <a:ln w="57150">
            <a:solidFill>
              <a:schemeClr val="accent1"/>
            </a:solidFill>
            <a:prstDash val="solid"/>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ea typeface="Calibri"/>
                <a:cs typeface="Calibri"/>
              </a:rPr>
              <a:t>A chance to consolidate learning  made in Continuous provision areas</a:t>
            </a:r>
          </a:p>
        </p:txBody>
      </p:sp>
      <p:sp>
        <p:nvSpPr>
          <p:cNvPr id="3" name="Title 1">
            <a:extLst>
              <a:ext uri="{FF2B5EF4-FFF2-40B4-BE49-F238E27FC236}">
                <a16:creationId xmlns:a16="http://schemas.microsoft.com/office/drawing/2014/main" id="{41A0C09E-F4FB-7363-A440-D883B20B34B1}"/>
              </a:ext>
            </a:extLst>
          </p:cNvPr>
          <p:cNvSpPr txBox="1">
            <a:spLocks/>
          </p:cNvSpPr>
          <p:nvPr/>
        </p:nvSpPr>
        <p:spPr>
          <a:xfrm>
            <a:off x="-280094" y="49697"/>
            <a:ext cx="6522106" cy="572331"/>
          </a:xfrm>
          <a:prstGeom prst="rect">
            <a:avLst/>
          </a:prstGeom>
        </p:spPr>
        <p:txBody>
          <a:bodyPr vert="horz" lIns="91440" tIns="45720" rIns="91440" bIns="45720" rtlCol="0" anchor="b">
            <a:noAutofit/>
          </a:bodyPr>
          <a:lstStyle>
            <a:lvl1pPr algn="ctr" defTabSz="914400" rtl="0" eaLnBrk="1" latinLnBrk="0" hangingPunct="1">
              <a:lnSpc>
                <a:spcPct val="150000"/>
              </a:lnSpc>
              <a:spcBef>
                <a:spcPct val="0"/>
              </a:spcBef>
              <a:buNone/>
              <a:defRPr sz="6000" b="1" kern="1200">
                <a:solidFill>
                  <a:schemeClr val="tx1"/>
                </a:solidFill>
                <a:latin typeface="Arial" panose="020B0604020202020204" pitchFamily="34" charset="0"/>
                <a:ea typeface="+mj-ea"/>
                <a:cs typeface="Arial" panose="020B0604020202020204" pitchFamily="34" charset="0"/>
              </a:defRPr>
            </a:lvl1pPr>
          </a:lstStyle>
          <a:p>
            <a:r>
              <a:rPr lang="en-US" sz="2800" u="sng">
                <a:solidFill>
                  <a:schemeClr val="accent1">
                    <a:lumMod val="50000"/>
                  </a:schemeClr>
                </a:solidFill>
                <a:latin typeface="Arial"/>
                <a:cs typeface="Arial"/>
              </a:rPr>
              <a:t>Benefits of Enhanced Provision</a:t>
            </a:r>
            <a:endParaRPr lang="en-US" sz="2800" u="sng">
              <a:solidFill>
                <a:schemeClr val="accent1">
                  <a:lumMod val="50000"/>
                </a:schemeClr>
              </a:solidFill>
            </a:endParaRPr>
          </a:p>
        </p:txBody>
      </p:sp>
      <p:sp>
        <p:nvSpPr>
          <p:cNvPr id="2" name="TextBox 1">
            <a:extLst>
              <a:ext uri="{FF2B5EF4-FFF2-40B4-BE49-F238E27FC236}">
                <a16:creationId xmlns:a16="http://schemas.microsoft.com/office/drawing/2014/main" id="{DCEEC685-249C-3150-257B-C5294942E63F}"/>
              </a:ext>
            </a:extLst>
          </p:cNvPr>
          <p:cNvSpPr txBox="1"/>
          <p:nvPr/>
        </p:nvSpPr>
        <p:spPr>
          <a:xfrm>
            <a:off x="507582" y="1912672"/>
            <a:ext cx="4505079" cy="369332"/>
          </a:xfrm>
          <a:prstGeom prst="rect">
            <a:avLst/>
          </a:prstGeom>
          <a:solidFill>
            <a:schemeClr val="accent1">
              <a:lumMod val="40000"/>
              <a:lumOff val="60000"/>
            </a:schemeClr>
          </a:solidFill>
          <a:ln w="57150">
            <a:solidFill>
              <a:schemeClr val="accent1"/>
            </a:solidFill>
            <a:prstDash val="solid"/>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ea typeface="Calibri"/>
                <a:cs typeface="Calibri"/>
              </a:rPr>
              <a:t>Versatility to cater for students’ interests</a:t>
            </a:r>
          </a:p>
        </p:txBody>
      </p:sp>
      <p:sp>
        <p:nvSpPr>
          <p:cNvPr id="6" name="TextBox 5">
            <a:extLst>
              <a:ext uri="{FF2B5EF4-FFF2-40B4-BE49-F238E27FC236}">
                <a16:creationId xmlns:a16="http://schemas.microsoft.com/office/drawing/2014/main" id="{3A513092-FC13-AFAA-05C2-71FDA53EE4AA}"/>
              </a:ext>
            </a:extLst>
          </p:cNvPr>
          <p:cNvSpPr txBox="1"/>
          <p:nvPr/>
        </p:nvSpPr>
        <p:spPr>
          <a:xfrm>
            <a:off x="507582" y="2570993"/>
            <a:ext cx="4505080" cy="369332"/>
          </a:xfrm>
          <a:prstGeom prst="rect">
            <a:avLst/>
          </a:prstGeom>
          <a:solidFill>
            <a:schemeClr val="accent1">
              <a:lumMod val="40000"/>
              <a:lumOff val="60000"/>
            </a:schemeClr>
          </a:solidFill>
          <a:ln w="57150">
            <a:solidFill>
              <a:schemeClr val="accent1"/>
            </a:solidFill>
            <a:prstDash val="solid"/>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ea typeface="Calibri"/>
                <a:cs typeface="Calibri"/>
              </a:rPr>
              <a:t>Ability to differentiate tasks based on ability</a:t>
            </a:r>
          </a:p>
        </p:txBody>
      </p:sp>
      <p:sp>
        <p:nvSpPr>
          <p:cNvPr id="8" name="TextBox 7">
            <a:extLst>
              <a:ext uri="{FF2B5EF4-FFF2-40B4-BE49-F238E27FC236}">
                <a16:creationId xmlns:a16="http://schemas.microsoft.com/office/drawing/2014/main" id="{640B998A-4B30-898A-E4B0-305EFF20684A}"/>
              </a:ext>
            </a:extLst>
          </p:cNvPr>
          <p:cNvSpPr txBox="1"/>
          <p:nvPr/>
        </p:nvSpPr>
        <p:spPr>
          <a:xfrm>
            <a:off x="507582" y="3199054"/>
            <a:ext cx="4505078" cy="646331"/>
          </a:xfrm>
          <a:prstGeom prst="rect">
            <a:avLst/>
          </a:prstGeom>
          <a:solidFill>
            <a:schemeClr val="accent1">
              <a:lumMod val="40000"/>
              <a:lumOff val="60000"/>
            </a:schemeClr>
          </a:solidFill>
          <a:ln w="57150">
            <a:solidFill>
              <a:schemeClr val="accent1"/>
            </a:solidFill>
            <a:prstDash val="solid"/>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ea typeface="Calibri"/>
                <a:cs typeface="Calibri"/>
              </a:rPr>
              <a:t>Opportunity to introduce new ideas without having to teach them formally</a:t>
            </a:r>
          </a:p>
        </p:txBody>
      </p:sp>
      <p:sp>
        <p:nvSpPr>
          <p:cNvPr id="9" name="TextBox 8">
            <a:extLst>
              <a:ext uri="{FF2B5EF4-FFF2-40B4-BE49-F238E27FC236}">
                <a16:creationId xmlns:a16="http://schemas.microsoft.com/office/drawing/2014/main" id="{5C770269-9AEE-8FDD-EF5D-4C5DD1610DD1}"/>
              </a:ext>
            </a:extLst>
          </p:cNvPr>
          <p:cNvSpPr txBox="1"/>
          <p:nvPr/>
        </p:nvSpPr>
        <p:spPr>
          <a:xfrm>
            <a:off x="507582" y="4112879"/>
            <a:ext cx="4505077" cy="646331"/>
          </a:xfrm>
          <a:prstGeom prst="rect">
            <a:avLst/>
          </a:prstGeom>
          <a:solidFill>
            <a:schemeClr val="accent1">
              <a:lumMod val="40000"/>
              <a:lumOff val="60000"/>
            </a:schemeClr>
          </a:solidFill>
          <a:ln w="57150">
            <a:solidFill>
              <a:schemeClr val="accent1"/>
            </a:solidFill>
            <a:prstDash val="solid"/>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ea typeface="Calibri"/>
                <a:cs typeface="Calibri"/>
              </a:rPr>
              <a:t>A fantastic way for children to take risks and experiment with no fear of negative feedback</a:t>
            </a:r>
          </a:p>
        </p:txBody>
      </p:sp>
      <p:sp>
        <p:nvSpPr>
          <p:cNvPr id="12" name="TextBox 11">
            <a:extLst>
              <a:ext uri="{FF2B5EF4-FFF2-40B4-BE49-F238E27FC236}">
                <a16:creationId xmlns:a16="http://schemas.microsoft.com/office/drawing/2014/main" id="{F8FCE66A-62F6-1AB9-5795-BC3520AE761A}"/>
              </a:ext>
            </a:extLst>
          </p:cNvPr>
          <p:cNvSpPr txBox="1"/>
          <p:nvPr/>
        </p:nvSpPr>
        <p:spPr>
          <a:xfrm>
            <a:off x="493699" y="5027155"/>
            <a:ext cx="4505076" cy="646331"/>
          </a:xfrm>
          <a:prstGeom prst="rect">
            <a:avLst/>
          </a:prstGeom>
          <a:solidFill>
            <a:schemeClr val="accent1">
              <a:lumMod val="40000"/>
              <a:lumOff val="60000"/>
            </a:schemeClr>
          </a:solidFill>
          <a:ln w="57150">
            <a:solidFill>
              <a:schemeClr val="accent1"/>
            </a:solidFill>
            <a:prstDash val="solid"/>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ea typeface="Calibri"/>
                <a:cs typeface="Calibri"/>
              </a:rPr>
              <a:t>A great way for children to re-visit some of their learning skills</a:t>
            </a:r>
          </a:p>
        </p:txBody>
      </p:sp>
      <p:grpSp>
        <p:nvGrpSpPr>
          <p:cNvPr id="15" name="Group 14">
            <a:extLst>
              <a:ext uri="{FF2B5EF4-FFF2-40B4-BE49-F238E27FC236}">
                <a16:creationId xmlns:a16="http://schemas.microsoft.com/office/drawing/2014/main" id="{C096E703-DDC3-81EC-F148-B95ED2756319}"/>
              </a:ext>
            </a:extLst>
          </p:cNvPr>
          <p:cNvGrpSpPr/>
          <p:nvPr/>
        </p:nvGrpSpPr>
        <p:grpSpPr>
          <a:xfrm>
            <a:off x="5012663" y="876651"/>
            <a:ext cx="6685638" cy="4247317"/>
            <a:chOff x="5012663" y="876651"/>
            <a:chExt cx="6685638" cy="4247317"/>
          </a:xfrm>
        </p:grpSpPr>
        <p:cxnSp>
          <p:nvCxnSpPr>
            <p:cNvPr id="11" name="Straight Arrow Connector 10">
              <a:extLst>
                <a:ext uri="{FF2B5EF4-FFF2-40B4-BE49-F238E27FC236}">
                  <a16:creationId xmlns:a16="http://schemas.microsoft.com/office/drawing/2014/main" id="{E5B8459F-863C-7C83-BE48-8ABF80C949ED}"/>
                </a:ext>
              </a:extLst>
            </p:cNvPr>
            <p:cNvCxnSpPr>
              <a:cxnSpLocks/>
            </p:cNvCxnSpPr>
            <p:nvPr/>
          </p:nvCxnSpPr>
          <p:spPr>
            <a:xfrm>
              <a:off x="5012663" y="3053172"/>
              <a:ext cx="1439832"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0B241DA9-1273-E773-33BC-65EF76B827C1}"/>
                </a:ext>
              </a:extLst>
            </p:cNvPr>
            <p:cNvSpPr/>
            <p:nvPr/>
          </p:nvSpPr>
          <p:spPr>
            <a:xfrm>
              <a:off x="6369843" y="876651"/>
              <a:ext cx="5328458" cy="4247317"/>
            </a:xfrm>
            <a:prstGeom prst="rect">
              <a:avLst/>
            </a:prstGeom>
            <a:noFill/>
          </p:spPr>
          <p:txBody>
            <a:bodyPr wrap="square" lIns="91440" tIns="45720" rIns="91440" bIns="45720" anchor="t">
              <a:spAutoFit/>
            </a:bodyPr>
            <a:lstStyle/>
            <a:p>
              <a:pPr algn="ctr"/>
              <a:r>
                <a:rPr lang="en-US" sz="5400" b="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What</a:t>
              </a:r>
              <a:r>
                <a:rPr lang="en-US" sz="54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 areas of enhanced provision could you include in the classroom?</a:t>
              </a:r>
            </a:p>
          </p:txBody>
        </p:sp>
      </p:grpSp>
    </p:spTree>
    <p:extLst>
      <p:ext uri="{BB962C8B-B14F-4D97-AF65-F5344CB8AC3E}">
        <p14:creationId xmlns:p14="http://schemas.microsoft.com/office/powerpoint/2010/main" val="1007800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53" presetClass="entr" presetSubtype="16"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p:cTn id="31" dur="500" fill="hold"/>
                                        <p:tgtEl>
                                          <p:spTgt spid="15"/>
                                        </p:tgtEl>
                                        <p:attrNameLst>
                                          <p:attrName>ppt_w</p:attrName>
                                        </p:attrNameLst>
                                      </p:cBhvr>
                                      <p:tavLst>
                                        <p:tav tm="0">
                                          <p:val>
                                            <p:fltVal val="0"/>
                                          </p:val>
                                        </p:tav>
                                        <p:tav tm="100000">
                                          <p:val>
                                            <p:strVal val="#ppt_w"/>
                                          </p:val>
                                        </p:tav>
                                      </p:tavLst>
                                    </p:anim>
                                    <p:anim calcmode="lin" valueType="num">
                                      <p:cBhvr>
                                        <p:cTn id="32" dur="500" fill="hold"/>
                                        <p:tgtEl>
                                          <p:spTgt spid="15"/>
                                        </p:tgtEl>
                                        <p:attrNameLst>
                                          <p:attrName>ppt_h</p:attrName>
                                        </p:attrNameLst>
                                      </p:cBhvr>
                                      <p:tavLst>
                                        <p:tav tm="0">
                                          <p:val>
                                            <p:fltVal val="0"/>
                                          </p:val>
                                        </p:tav>
                                        <p:tav tm="100000">
                                          <p:val>
                                            <p:strVal val="#ppt_h"/>
                                          </p:val>
                                        </p:tav>
                                      </p:tavLst>
                                    </p:anim>
                                    <p:animEffect transition="in" filter="fade">
                                      <p:cBhvr>
                                        <p:cTn id="3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2" grpId="0" animBg="1"/>
      <p:bldP spid="6" grpId="0" animBg="1"/>
      <p:bldP spid="8" grpId="0" animBg="1"/>
      <p:bldP spid="9" grpId="0" animBg="1"/>
      <p:bldP spid="12"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41C2158-7EDE-2D59-76CE-A4F3B8A96C4B}"/>
              </a:ext>
            </a:extLst>
          </p:cNvPr>
          <p:cNvPicPr>
            <a:picLocks noChangeAspect="1"/>
          </p:cNvPicPr>
          <p:nvPr/>
        </p:nvPicPr>
        <p:blipFill>
          <a:blip r:embed="rId3"/>
          <a:stretch>
            <a:fillRect/>
          </a:stretch>
        </p:blipFill>
        <p:spPr>
          <a:xfrm>
            <a:off x="1772" y="-9185"/>
            <a:ext cx="12197315" cy="5875136"/>
          </a:xfrm>
          <a:prstGeom prst="rect">
            <a:avLst/>
          </a:prstGeom>
        </p:spPr>
      </p:pic>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2" name="Thought Bubble: Cloud 1">
            <a:extLst>
              <a:ext uri="{FF2B5EF4-FFF2-40B4-BE49-F238E27FC236}">
                <a16:creationId xmlns:a16="http://schemas.microsoft.com/office/drawing/2014/main" id="{65D99740-FD02-2E4D-FA50-8AC039B6FAF0}"/>
              </a:ext>
            </a:extLst>
          </p:cNvPr>
          <p:cNvSpPr/>
          <p:nvPr/>
        </p:nvSpPr>
        <p:spPr>
          <a:xfrm>
            <a:off x="527808" y="453006"/>
            <a:ext cx="11136384" cy="4662880"/>
          </a:xfrm>
          <a:prstGeom prst="cloudCallou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600" b="1">
                <a:solidFill>
                  <a:srgbClr val="002060"/>
                </a:solidFill>
                <a:cs typeface="Calibri"/>
              </a:rPr>
              <a:t>How should teachers, teaching assistants and student teachers respond to children in the Foundation Learning Classroom?</a:t>
            </a:r>
          </a:p>
        </p:txBody>
      </p:sp>
    </p:spTree>
    <p:extLst>
      <p:ext uri="{BB962C8B-B14F-4D97-AF65-F5344CB8AC3E}">
        <p14:creationId xmlns:p14="http://schemas.microsoft.com/office/powerpoint/2010/main" val="6354350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9418087-EAFC-CFB5-3BC8-6827057F718F}"/>
              </a:ext>
            </a:extLst>
          </p:cNvPr>
          <p:cNvSpPr txBox="1"/>
          <p:nvPr/>
        </p:nvSpPr>
        <p:spPr>
          <a:xfrm>
            <a:off x="-4194" y="0"/>
            <a:ext cx="12196194" cy="5981349"/>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 name="Title 1">
            <a:extLst>
              <a:ext uri="{FF2B5EF4-FFF2-40B4-BE49-F238E27FC236}">
                <a16:creationId xmlns:a16="http://schemas.microsoft.com/office/drawing/2014/main" id="{41A0C09E-F4FB-7363-A440-D883B20B34B1}"/>
              </a:ext>
            </a:extLst>
          </p:cNvPr>
          <p:cNvSpPr txBox="1">
            <a:spLocks/>
          </p:cNvSpPr>
          <p:nvPr/>
        </p:nvSpPr>
        <p:spPr>
          <a:xfrm>
            <a:off x="-280094" y="49697"/>
            <a:ext cx="6522106" cy="572331"/>
          </a:xfrm>
          <a:prstGeom prst="rect">
            <a:avLst/>
          </a:prstGeom>
        </p:spPr>
        <p:txBody>
          <a:bodyPr vert="horz" lIns="91440" tIns="45720" rIns="91440" bIns="45720" rtlCol="0" anchor="b">
            <a:noAutofit/>
          </a:bodyPr>
          <a:lstStyle>
            <a:lvl1pPr algn="ctr" defTabSz="914400" rtl="0" eaLnBrk="1" latinLnBrk="0" hangingPunct="1">
              <a:lnSpc>
                <a:spcPct val="150000"/>
              </a:lnSpc>
              <a:spcBef>
                <a:spcPct val="0"/>
              </a:spcBef>
              <a:buNone/>
              <a:defRPr sz="6000" b="1" kern="1200">
                <a:solidFill>
                  <a:schemeClr val="tx1"/>
                </a:solidFill>
                <a:latin typeface="Arial" panose="020B0604020202020204" pitchFamily="34" charset="0"/>
                <a:ea typeface="+mj-ea"/>
                <a:cs typeface="Arial" panose="020B0604020202020204" pitchFamily="34" charset="0"/>
              </a:defRPr>
            </a:lvl1pPr>
          </a:lstStyle>
          <a:p>
            <a:endParaRPr lang="en-US" sz="2800" u="sng">
              <a:solidFill>
                <a:schemeClr val="accent1">
                  <a:lumMod val="50000"/>
                </a:schemeClr>
              </a:solidFill>
            </a:endParaRPr>
          </a:p>
        </p:txBody>
      </p:sp>
      <p:sp>
        <p:nvSpPr>
          <p:cNvPr id="4" name="TextBox 3">
            <a:extLst>
              <a:ext uri="{FF2B5EF4-FFF2-40B4-BE49-F238E27FC236}">
                <a16:creationId xmlns:a16="http://schemas.microsoft.com/office/drawing/2014/main" id="{D6998068-FDC2-EFEF-0550-C959DCCFE441}"/>
              </a:ext>
            </a:extLst>
          </p:cNvPr>
          <p:cNvSpPr txBox="1"/>
          <p:nvPr/>
        </p:nvSpPr>
        <p:spPr>
          <a:xfrm>
            <a:off x="2305500" y="299773"/>
            <a:ext cx="7345554" cy="2554545"/>
          </a:xfrm>
          <a:prstGeom prst="rect">
            <a:avLst/>
          </a:prstGeom>
          <a:noFill/>
        </p:spPr>
        <p:txBody>
          <a:bodyPr wrap="square" rtlCol="0">
            <a:spAutoFit/>
          </a:bodyPr>
          <a:lstStyle/>
          <a:p>
            <a:r>
              <a:rPr lang="en-GB" sz="3200" b="1">
                <a:solidFill>
                  <a:srgbClr val="00B050"/>
                </a:solidFill>
              </a:rPr>
              <a:t>Speaking and listening, reading and writing are modelled regularly by adults.</a:t>
            </a:r>
          </a:p>
          <a:p>
            <a:endParaRPr lang="en-GB" sz="3200" b="1">
              <a:solidFill>
                <a:srgbClr val="00B050"/>
              </a:solidFill>
            </a:endParaRPr>
          </a:p>
          <a:p>
            <a:r>
              <a:rPr lang="en-GB" sz="3200" b="1">
                <a:solidFill>
                  <a:srgbClr val="00B050"/>
                </a:solidFill>
              </a:rPr>
              <a:t>Adults acknowledge that the listening is just as important as the talking.  </a:t>
            </a:r>
            <a:r>
              <a:rPr lang="en-GB" sz="2000" b="1">
                <a:solidFill>
                  <a:srgbClr val="00B050"/>
                </a:solidFill>
              </a:rPr>
              <a:t>WG</a:t>
            </a:r>
            <a:r>
              <a:rPr lang="en-GB" b="1">
                <a:solidFill>
                  <a:srgbClr val="00B050"/>
                </a:solidFill>
              </a:rPr>
              <a:t> (2012 p.7)</a:t>
            </a:r>
          </a:p>
        </p:txBody>
      </p:sp>
      <p:sp>
        <p:nvSpPr>
          <p:cNvPr id="10" name="Thought Bubble: Cloud 9">
            <a:extLst>
              <a:ext uri="{FF2B5EF4-FFF2-40B4-BE49-F238E27FC236}">
                <a16:creationId xmlns:a16="http://schemas.microsoft.com/office/drawing/2014/main" id="{FBF36098-F662-7BFF-2458-491AFB42A4EB}"/>
              </a:ext>
            </a:extLst>
          </p:cNvPr>
          <p:cNvSpPr/>
          <p:nvPr/>
        </p:nvSpPr>
        <p:spPr>
          <a:xfrm flipH="1">
            <a:off x="268297" y="3154091"/>
            <a:ext cx="2817454" cy="2174334"/>
          </a:xfrm>
          <a:prstGeom prst="cloudCallout">
            <a:avLst/>
          </a:prstGeom>
          <a:solidFill>
            <a:srgbClr val="FA898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a:t>Respond to the children’s feelings with empathy.</a:t>
            </a:r>
          </a:p>
        </p:txBody>
      </p:sp>
      <p:sp>
        <p:nvSpPr>
          <p:cNvPr id="13" name="Thought Bubble: Cloud 12">
            <a:extLst>
              <a:ext uri="{FF2B5EF4-FFF2-40B4-BE49-F238E27FC236}">
                <a16:creationId xmlns:a16="http://schemas.microsoft.com/office/drawing/2014/main" id="{C27150B7-B5E9-C5EC-11A8-02785B635A07}"/>
              </a:ext>
            </a:extLst>
          </p:cNvPr>
          <p:cNvSpPr/>
          <p:nvPr/>
        </p:nvSpPr>
        <p:spPr>
          <a:xfrm>
            <a:off x="4010206" y="3059195"/>
            <a:ext cx="2970992" cy="2318725"/>
          </a:xfrm>
          <a:prstGeom prst="cloudCallou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a:t>Show real interest in the children’s curiosity about the world.</a:t>
            </a:r>
          </a:p>
        </p:txBody>
      </p:sp>
      <p:sp>
        <p:nvSpPr>
          <p:cNvPr id="17" name="Thought Bubble: Cloud 16">
            <a:extLst>
              <a:ext uri="{FF2B5EF4-FFF2-40B4-BE49-F238E27FC236}">
                <a16:creationId xmlns:a16="http://schemas.microsoft.com/office/drawing/2014/main" id="{A1F32841-7450-B35A-1DD6-ECBCF9A34109}"/>
              </a:ext>
            </a:extLst>
          </p:cNvPr>
          <p:cNvSpPr/>
          <p:nvPr/>
        </p:nvSpPr>
        <p:spPr>
          <a:xfrm>
            <a:off x="7909622" y="3059195"/>
            <a:ext cx="4167394" cy="2149246"/>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a:t>Recognise the pupils as competent learners and build self-esteem.</a:t>
            </a:r>
          </a:p>
        </p:txBody>
      </p:sp>
    </p:spTree>
    <p:extLst>
      <p:ext uri="{BB962C8B-B14F-4D97-AF65-F5344CB8AC3E}">
        <p14:creationId xmlns:p14="http://schemas.microsoft.com/office/powerpoint/2010/main" val="35805318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37A8B4B-2EB9-9017-8680-58EC77B6EF31}"/>
              </a:ext>
            </a:extLst>
          </p:cNvPr>
          <p:cNvSpPr txBox="1"/>
          <p:nvPr/>
        </p:nvSpPr>
        <p:spPr>
          <a:xfrm>
            <a:off x="18925" y="-27377"/>
            <a:ext cx="12178551" cy="5738904"/>
          </a:xfrm>
          <a:prstGeom prst="rect">
            <a:avLst/>
          </a:prstGeom>
          <a:solidFill>
            <a:schemeClr val="accent4">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0B019432-F0E9-E765-2264-935D414F17CB}"/>
              </a:ext>
            </a:extLst>
          </p:cNvPr>
          <p:cNvSpPr txBox="1"/>
          <p:nvPr/>
        </p:nvSpPr>
        <p:spPr>
          <a:xfrm>
            <a:off x="550650" y="329533"/>
            <a:ext cx="11372926" cy="954107"/>
          </a:xfrm>
          <a:prstGeom prst="rect">
            <a:avLst/>
          </a:prstGeom>
          <a:noFill/>
        </p:spPr>
        <p:txBody>
          <a:bodyPr wrap="square" lIns="91440" tIns="45720" rIns="91440" bIns="45720" anchor="t">
            <a:spAutoFit/>
          </a:bodyPr>
          <a:lstStyle/>
          <a:p>
            <a:pPr marL="9525">
              <a:spcBef>
                <a:spcPts val="1515"/>
              </a:spcBef>
            </a:pPr>
            <a:r>
              <a:rPr lang="en-GB" sz="2800" b="1" spc="-8">
                <a:solidFill>
                  <a:srgbClr val="00B050"/>
                </a:solidFill>
                <a:cs typeface="Calibri"/>
              </a:rPr>
              <a:t>Darling-Hammond (2006) mapped out the 'spectacular array' of things that teachers should know and be able to do in their work.</a:t>
            </a:r>
          </a:p>
        </p:txBody>
      </p:sp>
      <p:grpSp>
        <p:nvGrpSpPr>
          <p:cNvPr id="15" name="Group 14">
            <a:extLst>
              <a:ext uri="{FF2B5EF4-FFF2-40B4-BE49-F238E27FC236}">
                <a16:creationId xmlns:a16="http://schemas.microsoft.com/office/drawing/2014/main" id="{F5F10CAE-84EC-2783-8696-01DB20262F8E}"/>
              </a:ext>
            </a:extLst>
          </p:cNvPr>
          <p:cNvGrpSpPr/>
          <p:nvPr/>
        </p:nvGrpSpPr>
        <p:grpSpPr>
          <a:xfrm>
            <a:off x="454462" y="1716552"/>
            <a:ext cx="3422156" cy="3266496"/>
            <a:chOff x="454462" y="1716552"/>
            <a:chExt cx="3422156" cy="3266496"/>
          </a:xfrm>
        </p:grpSpPr>
        <p:sp>
          <p:nvSpPr>
            <p:cNvPr id="3" name="TextBox 2">
              <a:extLst>
                <a:ext uri="{FF2B5EF4-FFF2-40B4-BE49-F238E27FC236}">
                  <a16:creationId xmlns:a16="http://schemas.microsoft.com/office/drawing/2014/main" id="{3A029E2E-C804-8586-2B63-3DD9B947FE75}"/>
                </a:ext>
              </a:extLst>
            </p:cNvPr>
            <p:cNvSpPr txBox="1"/>
            <p:nvPr/>
          </p:nvSpPr>
          <p:spPr>
            <a:xfrm>
              <a:off x="714545" y="1716552"/>
              <a:ext cx="2901990" cy="2092881"/>
            </a:xfrm>
            <a:prstGeom prst="rect">
              <a:avLst/>
            </a:prstGeom>
            <a:solidFill>
              <a:schemeClr val="accent5">
                <a:lumMod val="40000"/>
                <a:lumOff val="60000"/>
              </a:schemeClr>
            </a:solidFill>
            <a:ln w="57150">
              <a:solidFill>
                <a:schemeClr val="tx1"/>
              </a:solidFill>
            </a:ln>
          </p:spPr>
          <p:txBody>
            <a:bodyPr wrap="square" rtlCol="0">
              <a:spAutoFit/>
            </a:bodyPr>
            <a:lstStyle/>
            <a:p>
              <a:pPr marL="342900" indent="-342900">
                <a:buAutoNum type="arabicPeriod"/>
              </a:pPr>
              <a:r>
                <a:rPr lang="en-GB" sz="2000" b="1" u="sng"/>
                <a:t>Knowledge of learners and learning</a:t>
              </a:r>
            </a:p>
            <a:p>
              <a:pPr marL="285750" indent="-285750">
                <a:buFont typeface="Arial" panose="020B0604020202020204" pitchFamily="34" charset="0"/>
                <a:buChar char="•"/>
              </a:pPr>
              <a:r>
                <a:rPr lang="en-GB"/>
                <a:t>Social context of the classroom</a:t>
              </a:r>
            </a:p>
            <a:p>
              <a:pPr marL="285750" indent="-285750">
                <a:buFont typeface="Arial" panose="020B0604020202020204" pitchFamily="34" charset="0"/>
                <a:buChar char="•"/>
              </a:pPr>
              <a:r>
                <a:rPr lang="en-GB"/>
                <a:t>Developmental progress</a:t>
              </a:r>
            </a:p>
            <a:p>
              <a:pPr marL="285750" indent="-285750">
                <a:buFont typeface="Arial" panose="020B0604020202020204" pitchFamily="34" charset="0"/>
                <a:buChar char="•"/>
              </a:pPr>
              <a:r>
                <a:rPr lang="en-GB"/>
                <a:t>Teaching for diverse learners</a:t>
              </a:r>
            </a:p>
          </p:txBody>
        </p:sp>
        <p:pic>
          <p:nvPicPr>
            <p:cNvPr id="10" name="Picture 9">
              <a:extLst>
                <a:ext uri="{FF2B5EF4-FFF2-40B4-BE49-F238E27FC236}">
                  <a16:creationId xmlns:a16="http://schemas.microsoft.com/office/drawing/2014/main" id="{C1054B51-9DCA-49B7-9201-50BB61FD887C}"/>
                </a:ext>
              </a:extLst>
            </p:cNvPr>
            <p:cNvPicPr>
              <a:picLocks noChangeAspect="1"/>
            </p:cNvPicPr>
            <p:nvPr/>
          </p:nvPicPr>
          <p:blipFill>
            <a:blip r:embed="rId3"/>
            <a:stretch>
              <a:fillRect/>
            </a:stretch>
          </p:blipFill>
          <p:spPr>
            <a:xfrm>
              <a:off x="454462" y="4302070"/>
              <a:ext cx="3422156" cy="680978"/>
            </a:xfrm>
            <a:prstGeom prst="rect">
              <a:avLst/>
            </a:prstGeom>
          </p:spPr>
        </p:pic>
      </p:grpSp>
      <p:grpSp>
        <p:nvGrpSpPr>
          <p:cNvPr id="16" name="Group 15">
            <a:extLst>
              <a:ext uri="{FF2B5EF4-FFF2-40B4-BE49-F238E27FC236}">
                <a16:creationId xmlns:a16="http://schemas.microsoft.com/office/drawing/2014/main" id="{585BA46E-210F-AD26-0083-2E12F3013B0A}"/>
              </a:ext>
            </a:extLst>
          </p:cNvPr>
          <p:cNvGrpSpPr/>
          <p:nvPr/>
        </p:nvGrpSpPr>
        <p:grpSpPr>
          <a:xfrm>
            <a:off x="4389390" y="1710755"/>
            <a:ext cx="3095550" cy="3814159"/>
            <a:chOff x="4401011" y="1712893"/>
            <a:chExt cx="2901990" cy="3814159"/>
          </a:xfrm>
        </p:grpSpPr>
        <p:sp>
          <p:nvSpPr>
            <p:cNvPr id="6" name="TextBox 5">
              <a:extLst>
                <a:ext uri="{FF2B5EF4-FFF2-40B4-BE49-F238E27FC236}">
                  <a16:creationId xmlns:a16="http://schemas.microsoft.com/office/drawing/2014/main" id="{9E03DFE8-9954-D1EE-10E3-B4157728F544}"/>
                </a:ext>
              </a:extLst>
            </p:cNvPr>
            <p:cNvSpPr txBox="1"/>
            <p:nvPr/>
          </p:nvSpPr>
          <p:spPr>
            <a:xfrm>
              <a:off x="4401011" y="1712893"/>
              <a:ext cx="2901990" cy="2123658"/>
            </a:xfrm>
            <a:prstGeom prst="rect">
              <a:avLst/>
            </a:prstGeom>
            <a:solidFill>
              <a:schemeClr val="accent6">
                <a:lumMod val="40000"/>
                <a:lumOff val="60000"/>
              </a:schemeClr>
            </a:solidFill>
            <a:ln w="57150">
              <a:solidFill>
                <a:schemeClr val="tx1"/>
              </a:solidFill>
            </a:ln>
          </p:spPr>
          <p:txBody>
            <a:bodyPr wrap="square" rtlCol="0">
              <a:spAutoFit/>
            </a:bodyPr>
            <a:lstStyle/>
            <a:p>
              <a:r>
                <a:rPr lang="en-GB" sz="2000" b="1"/>
                <a:t>2. </a:t>
              </a:r>
              <a:r>
                <a:rPr lang="en-GB" sz="2000" b="1" u="sng"/>
                <a:t>Knowledge of subject matter and curriculum goals</a:t>
              </a:r>
            </a:p>
            <a:p>
              <a:pPr marL="285750" indent="-285750">
                <a:buFont typeface="Arial" panose="020B0604020202020204" pitchFamily="34" charset="0"/>
                <a:buChar char="•"/>
              </a:pPr>
              <a:r>
                <a:rPr lang="en-GB"/>
                <a:t>Subject knowledge</a:t>
              </a:r>
            </a:p>
            <a:p>
              <a:pPr marL="285750" indent="-285750">
                <a:buFont typeface="Arial" panose="020B0604020202020204" pitchFamily="34" charset="0"/>
                <a:buChar char="•"/>
              </a:pPr>
              <a:r>
                <a:rPr lang="en-GB"/>
                <a:t>Curriculum decisions</a:t>
              </a:r>
            </a:p>
            <a:p>
              <a:pPr marL="285750" indent="-285750">
                <a:buFont typeface="Arial" panose="020B0604020202020204" pitchFamily="34" charset="0"/>
                <a:buChar char="•"/>
              </a:pPr>
              <a:r>
                <a:rPr lang="en-GB"/>
                <a:t>Evaluation and selection of materials</a:t>
              </a:r>
            </a:p>
          </p:txBody>
        </p:sp>
        <p:pic>
          <p:nvPicPr>
            <p:cNvPr id="12" name="Picture 11">
              <a:extLst>
                <a:ext uri="{FF2B5EF4-FFF2-40B4-BE49-F238E27FC236}">
                  <a16:creationId xmlns:a16="http://schemas.microsoft.com/office/drawing/2014/main" id="{475198C4-C40A-E3E6-ACCA-24E7C80079FA}"/>
                </a:ext>
              </a:extLst>
            </p:cNvPr>
            <p:cNvPicPr>
              <a:picLocks noChangeAspect="1"/>
            </p:cNvPicPr>
            <p:nvPr/>
          </p:nvPicPr>
          <p:blipFill>
            <a:blip r:embed="rId4"/>
            <a:stretch>
              <a:fillRect/>
            </a:stretch>
          </p:blipFill>
          <p:spPr>
            <a:xfrm>
              <a:off x="4992360" y="4048399"/>
              <a:ext cx="1719290" cy="1478653"/>
            </a:xfrm>
            <a:prstGeom prst="rect">
              <a:avLst/>
            </a:prstGeom>
          </p:spPr>
        </p:pic>
      </p:grpSp>
      <p:grpSp>
        <p:nvGrpSpPr>
          <p:cNvPr id="17" name="Group 16">
            <a:extLst>
              <a:ext uri="{FF2B5EF4-FFF2-40B4-BE49-F238E27FC236}">
                <a16:creationId xmlns:a16="http://schemas.microsoft.com/office/drawing/2014/main" id="{B56995B3-1192-BA35-C566-A7C14ED500F6}"/>
              </a:ext>
            </a:extLst>
          </p:cNvPr>
          <p:cNvGrpSpPr/>
          <p:nvPr/>
        </p:nvGrpSpPr>
        <p:grpSpPr>
          <a:xfrm>
            <a:off x="8045161" y="1701164"/>
            <a:ext cx="3767654" cy="3855788"/>
            <a:chOff x="8045161" y="1701164"/>
            <a:chExt cx="3767654" cy="3855788"/>
          </a:xfrm>
        </p:grpSpPr>
        <p:sp>
          <p:nvSpPr>
            <p:cNvPr id="8" name="TextBox 7">
              <a:extLst>
                <a:ext uri="{FF2B5EF4-FFF2-40B4-BE49-F238E27FC236}">
                  <a16:creationId xmlns:a16="http://schemas.microsoft.com/office/drawing/2014/main" id="{ED89C295-2C15-DDB2-9B30-D0610BA91037}"/>
                </a:ext>
              </a:extLst>
            </p:cNvPr>
            <p:cNvSpPr txBox="1"/>
            <p:nvPr/>
          </p:nvSpPr>
          <p:spPr>
            <a:xfrm>
              <a:off x="8045161" y="1701164"/>
              <a:ext cx="3767654" cy="2062103"/>
            </a:xfrm>
            <a:prstGeom prst="rect">
              <a:avLst/>
            </a:prstGeom>
            <a:solidFill>
              <a:schemeClr val="accent2">
                <a:lumMod val="20000"/>
                <a:lumOff val="80000"/>
              </a:schemeClr>
            </a:solidFill>
            <a:ln w="57150">
              <a:solidFill>
                <a:schemeClr val="tx1"/>
              </a:solidFill>
            </a:ln>
          </p:spPr>
          <p:txBody>
            <a:bodyPr wrap="square" rtlCol="0">
              <a:spAutoFit/>
            </a:bodyPr>
            <a:lstStyle/>
            <a:p>
              <a:r>
                <a:rPr lang="en-GB" sz="2000" b="1"/>
                <a:t>3. </a:t>
              </a:r>
              <a:r>
                <a:rPr lang="en-GB" sz="2000" b="1" u="sng"/>
                <a:t>Knowledge of teaching</a:t>
              </a:r>
            </a:p>
            <a:p>
              <a:pPr marL="285750" indent="-285750">
                <a:buFont typeface="Arial" panose="020B0604020202020204" pitchFamily="34" charset="0"/>
                <a:buChar char="•"/>
              </a:pPr>
              <a:r>
                <a:rPr lang="en-GB"/>
                <a:t>Strategies to motivate and organise students</a:t>
              </a:r>
            </a:p>
            <a:p>
              <a:pPr marL="285750" indent="-285750">
                <a:buFont typeface="Arial" panose="020B0604020202020204" pitchFamily="34" charset="0"/>
                <a:buChar char="•"/>
              </a:pPr>
              <a:r>
                <a:rPr lang="en-GB"/>
                <a:t>Classroom management and productive learning environment</a:t>
              </a:r>
            </a:p>
            <a:p>
              <a:pPr marL="285750" indent="-285750">
                <a:buFont typeface="Arial" panose="020B0604020202020204" pitchFamily="34" charset="0"/>
                <a:buChar char="•"/>
              </a:pPr>
              <a:r>
                <a:rPr lang="en-GB"/>
                <a:t>Formative assessment strategies to tap into levels of understanding</a:t>
              </a:r>
            </a:p>
          </p:txBody>
        </p:sp>
        <p:pic>
          <p:nvPicPr>
            <p:cNvPr id="14" name="Picture 13">
              <a:extLst>
                <a:ext uri="{FF2B5EF4-FFF2-40B4-BE49-F238E27FC236}">
                  <a16:creationId xmlns:a16="http://schemas.microsoft.com/office/drawing/2014/main" id="{DDE72D53-F7E9-E85F-32D1-5C2C40681EDA}"/>
                </a:ext>
              </a:extLst>
            </p:cNvPr>
            <p:cNvPicPr>
              <a:picLocks noChangeAspect="1"/>
            </p:cNvPicPr>
            <p:nvPr/>
          </p:nvPicPr>
          <p:blipFill>
            <a:blip r:embed="rId5"/>
            <a:stretch>
              <a:fillRect/>
            </a:stretch>
          </p:blipFill>
          <p:spPr>
            <a:xfrm>
              <a:off x="8799287" y="3995043"/>
              <a:ext cx="2392532" cy="1561909"/>
            </a:xfrm>
            <a:prstGeom prst="rect">
              <a:avLst/>
            </a:prstGeom>
          </p:spPr>
        </p:pic>
      </p:grpSp>
    </p:spTree>
    <p:extLst>
      <p:ext uri="{BB962C8B-B14F-4D97-AF65-F5344CB8AC3E}">
        <p14:creationId xmlns:p14="http://schemas.microsoft.com/office/powerpoint/2010/main" val="814330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37A8B4B-2EB9-9017-8680-58EC77B6EF31}"/>
              </a:ext>
            </a:extLst>
          </p:cNvPr>
          <p:cNvSpPr txBox="1"/>
          <p:nvPr/>
        </p:nvSpPr>
        <p:spPr>
          <a:xfrm>
            <a:off x="6724" y="0"/>
            <a:ext cx="12178551" cy="5738904"/>
          </a:xfrm>
          <a:prstGeom prst="rect">
            <a:avLst/>
          </a:prstGeom>
          <a:solidFill>
            <a:srgbClr val="DCF6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 name="TextBox 1">
            <a:extLst>
              <a:ext uri="{FF2B5EF4-FFF2-40B4-BE49-F238E27FC236}">
                <a16:creationId xmlns:a16="http://schemas.microsoft.com/office/drawing/2014/main" id="{A793192B-44C6-2445-B3DC-574C7C362D0B}"/>
              </a:ext>
            </a:extLst>
          </p:cNvPr>
          <p:cNvSpPr txBox="1"/>
          <p:nvPr/>
        </p:nvSpPr>
        <p:spPr>
          <a:xfrm>
            <a:off x="971452" y="809487"/>
            <a:ext cx="1531740" cy="1200329"/>
          </a:xfrm>
          <a:prstGeom prst="rect">
            <a:avLst/>
          </a:prstGeom>
          <a:solidFill>
            <a:srgbClr val="92D050"/>
          </a:solidFill>
          <a:ln w="28575">
            <a:solidFill>
              <a:srgbClr val="002060"/>
            </a:solidFill>
          </a:ln>
        </p:spPr>
        <p:txBody>
          <a:bodyPr wrap="square" rtlCol="0">
            <a:spAutoFit/>
          </a:bodyPr>
          <a:lstStyle/>
          <a:p>
            <a:pPr algn="ctr"/>
            <a:r>
              <a:rPr lang="en-GB" sz="2400" b="1"/>
              <a:t>Covering desirable content</a:t>
            </a:r>
          </a:p>
        </p:txBody>
      </p:sp>
      <p:sp>
        <p:nvSpPr>
          <p:cNvPr id="8" name="TextBox 7">
            <a:extLst>
              <a:ext uri="{FF2B5EF4-FFF2-40B4-BE49-F238E27FC236}">
                <a16:creationId xmlns:a16="http://schemas.microsoft.com/office/drawing/2014/main" id="{D78F42C5-FA2F-C2B7-E810-CF00258E6A95}"/>
              </a:ext>
            </a:extLst>
          </p:cNvPr>
          <p:cNvSpPr txBox="1"/>
          <p:nvPr/>
        </p:nvSpPr>
        <p:spPr>
          <a:xfrm>
            <a:off x="322460" y="2429693"/>
            <a:ext cx="1616380" cy="1200329"/>
          </a:xfrm>
          <a:prstGeom prst="rect">
            <a:avLst/>
          </a:prstGeom>
          <a:solidFill>
            <a:srgbClr val="92D050"/>
          </a:solidFill>
          <a:ln w="28575">
            <a:solidFill>
              <a:srgbClr val="002060"/>
            </a:solidFill>
          </a:ln>
        </p:spPr>
        <p:txBody>
          <a:bodyPr wrap="square" rtlCol="0">
            <a:spAutoFit/>
          </a:bodyPr>
          <a:lstStyle/>
          <a:p>
            <a:pPr algn="ctr"/>
            <a:r>
              <a:rPr lang="en-GB" sz="2400" b="1"/>
              <a:t>Fostering student learning</a:t>
            </a:r>
          </a:p>
        </p:txBody>
      </p:sp>
      <p:sp>
        <p:nvSpPr>
          <p:cNvPr id="9" name="TextBox 8">
            <a:extLst>
              <a:ext uri="{FF2B5EF4-FFF2-40B4-BE49-F238E27FC236}">
                <a16:creationId xmlns:a16="http://schemas.microsoft.com/office/drawing/2014/main" id="{85721BFC-1EEA-15BA-AF9C-4617A93D23BA}"/>
              </a:ext>
            </a:extLst>
          </p:cNvPr>
          <p:cNvSpPr txBox="1"/>
          <p:nvPr/>
        </p:nvSpPr>
        <p:spPr>
          <a:xfrm>
            <a:off x="695928" y="4049900"/>
            <a:ext cx="1958809" cy="1569660"/>
          </a:xfrm>
          <a:prstGeom prst="rect">
            <a:avLst/>
          </a:prstGeom>
          <a:solidFill>
            <a:srgbClr val="92D050"/>
          </a:solidFill>
          <a:ln w="28575">
            <a:solidFill>
              <a:srgbClr val="002060"/>
            </a:solidFill>
          </a:ln>
        </p:spPr>
        <p:txBody>
          <a:bodyPr wrap="square" rtlCol="0">
            <a:spAutoFit/>
          </a:bodyPr>
          <a:lstStyle/>
          <a:p>
            <a:pPr algn="ctr"/>
            <a:r>
              <a:rPr lang="en-GB" sz="2400" b="1"/>
              <a:t>Increasing students’ willingness to participate</a:t>
            </a:r>
          </a:p>
        </p:txBody>
      </p:sp>
      <p:sp>
        <p:nvSpPr>
          <p:cNvPr id="10" name="TextBox 9">
            <a:extLst>
              <a:ext uri="{FF2B5EF4-FFF2-40B4-BE49-F238E27FC236}">
                <a16:creationId xmlns:a16="http://schemas.microsoft.com/office/drawing/2014/main" id="{F69E7D62-00BC-89BC-2111-3F5BDC59ACF3}"/>
              </a:ext>
            </a:extLst>
          </p:cNvPr>
          <p:cNvSpPr txBox="1"/>
          <p:nvPr/>
        </p:nvSpPr>
        <p:spPr>
          <a:xfrm>
            <a:off x="9276852" y="819558"/>
            <a:ext cx="1849873" cy="1200329"/>
          </a:xfrm>
          <a:prstGeom prst="rect">
            <a:avLst/>
          </a:prstGeom>
          <a:solidFill>
            <a:srgbClr val="92D050"/>
          </a:solidFill>
          <a:ln w="28575">
            <a:solidFill>
              <a:srgbClr val="002060"/>
            </a:solidFill>
          </a:ln>
        </p:spPr>
        <p:txBody>
          <a:bodyPr wrap="square" rtlCol="0">
            <a:spAutoFit/>
          </a:bodyPr>
          <a:lstStyle/>
          <a:p>
            <a:pPr algn="ctr"/>
            <a:r>
              <a:rPr lang="en-GB" sz="2400" b="1"/>
              <a:t>Maintaining lesson momentum</a:t>
            </a:r>
          </a:p>
        </p:txBody>
      </p:sp>
      <p:sp>
        <p:nvSpPr>
          <p:cNvPr id="11" name="TextBox 10">
            <a:extLst>
              <a:ext uri="{FF2B5EF4-FFF2-40B4-BE49-F238E27FC236}">
                <a16:creationId xmlns:a16="http://schemas.microsoft.com/office/drawing/2014/main" id="{154BDAD2-08ED-77C9-DC37-D8CB3AA3A97A}"/>
              </a:ext>
            </a:extLst>
          </p:cNvPr>
          <p:cNvSpPr txBox="1"/>
          <p:nvPr/>
        </p:nvSpPr>
        <p:spPr>
          <a:xfrm>
            <a:off x="10048374" y="2222905"/>
            <a:ext cx="1759943" cy="1569660"/>
          </a:xfrm>
          <a:prstGeom prst="rect">
            <a:avLst/>
          </a:prstGeom>
          <a:solidFill>
            <a:srgbClr val="92D050"/>
          </a:solidFill>
          <a:ln w="28575">
            <a:solidFill>
              <a:srgbClr val="002060"/>
            </a:solidFill>
          </a:ln>
        </p:spPr>
        <p:txBody>
          <a:bodyPr wrap="square" rtlCol="0">
            <a:spAutoFit/>
          </a:bodyPr>
          <a:lstStyle/>
          <a:p>
            <a:pPr algn="ctr"/>
            <a:r>
              <a:rPr lang="en-GB" sz="2400" b="1"/>
              <a:t>Creating a civil classroom community</a:t>
            </a:r>
          </a:p>
        </p:txBody>
      </p:sp>
      <p:sp>
        <p:nvSpPr>
          <p:cNvPr id="12" name="TextBox 11">
            <a:extLst>
              <a:ext uri="{FF2B5EF4-FFF2-40B4-BE49-F238E27FC236}">
                <a16:creationId xmlns:a16="http://schemas.microsoft.com/office/drawing/2014/main" id="{F0D1B908-DAE9-D34F-2419-FFE4198E9683}"/>
              </a:ext>
            </a:extLst>
          </p:cNvPr>
          <p:cNvSpPr txBox="1"/>
          <p:nvPr/>
        </p:nvSpPr>
        <p:spPr>
          <a:xfrm>
            <a:off x="9246126" y="4001290"/>
            <a:ext cx="2386466" cy="1569660"/>
          </a:xfrm>
          <a:prstGeom prst="rect">
            <a:avLst/>
          </a:prstGeom>
          <a:solidFill>
            <a:srgbClr val="92D050"/>
          </a:solidFill>
          <a:ln w="28575">
            <a:solidFill>
              <a:srgbClr val="002060"/>
            </a:solidFill>
          </a:ln>
        </p:spPr>
        <p:txBody>
          <a:bodyPr wrap="square" rtlCol="0">
            <a:spAutoFit/>
          </a:bodyPr>
          <a:lstStyle/>
          <a:p>
            <a:pPr algn="ctr"/>
            <a:r>
              <a:rPr lang="en-GB" sz="2400" b="1"/>
              <a:t>Attending to their own cognitive and emotional needs</a:t>
            </a:r>
          </a:p>
        </p:txBody>
      </p:sp>
      <p:sp>
        <p:nvSpPr>
          <p:cNvPr id="15" name="TextBox 14">
            <a:extLst>
              <a:ext uri="{FF2B5EF4-FFF2-40B4-BE49-F238E27FC236}">
                <a16:creationId xmlns:a16="http://schemas.microsoft.com/office/drawing/2014/main" id="{038E286B-6314-35D2-4C78-D123F9E1D95E}"/>
              </a:ext>
            </a:extLst>
          </p:cNvPr>
          <p:cNvSpPr txBox="1"/>
          <p:nvPr/>
        </p:nvSpPr>
        <p:spPr>
          <a:xfrm>
            <a:off x="2880355" y="285097"/>
            <a:ext cx="6234211" cy="954107"/>
          </a:xfrm>
          <a:prstGeom prst="rect">
            <a:avLst/>
          </a:prstGeom>
          <a:noFill/>
        </p:spPr>
        <p:txBody>
          <a:bodyPr wrap="square" rtlCol="0">
            <a:spAutoFit/>
          </a:bodyPr>
          <a:lstStyle/>
          <a:p>
            <a:pPr algn="ctr"/>
            <a:r>
              <a:rPr lang="en-GB" sz="2800" b="1">
                <a:solidFill>
                  <a:srgbClr val="00B050"/>
                </a:solidFill>
              </a:rPr>
              <a:t>‘6 competing concerns in the classroom’ (Kennedy, 2006, p205)</a:t>
            </a:r>
          </a:p>
        </p:txBody>
      </p:sp>
      <p:pic>
        <p:nvPicPr>
          <p:cNvPr id="16" name="Picture 15">
            <a:extLst>
              <a:ext uri="{FF2B5EF4-FFF2-40B4-BE49-F238E27FC236}">
                <a16:creationId xmlns:a16="http://schemas.microsoft.com/office/drawing/2014/main" id="{8797FE26-860A-4869-94E9-BBF1BD89738F}"/>
              </a:ext>
            </a:extLst>
          </p:cNvPr>
          <p:cNvPicPr>
            <a:picLocks noChangeAspect="1"/>
          </p:cNvPicPr>
          <p:nvPr/>
        </p:nvPicPr>
        <p:blipFill>
          <a:blip r:embed="rId3"/>
          <a:stretch>
            <a:fillRect/>
          </a:stretch>
        </p:blipFill>
        <p:spPr>
          <a:xfrm>
            <a:off x="3467919" y="1570416"/>
            <a:ext cx="4844206" cy="3565553"/>
          </a:xfrm>
          <a:prstGeom prst="rect">
            <a:avLst/>
          </a:prstGeom>
          <a:ln>
            <a:noFill/>
          </a:ln>
          <a:effectLst>
            <a:softEdge rad="112500"/>
          </a:effectLst>
        </p:spPr>
      </p:pic>
      <p:cxnSp>
        <p:nvCxnSpPr>
          <p:cNvPr id="18" name="Straight Arrow Connector 17">
            <a:extLst>
              <a:ext uri="{FF2B5EF4-FFF2-40B4-BE49-F238E27FC236}">
                <a16:creationId xmlns:a16="http://schemas.microsoft.com/office/drawing/2014/main" id="{96899C05-2FCA-46FA-26A9-4892699D622F}"/>
              </a:ext>
            </a:extLst>
          </p:cNvPr>
          <p:cNvCxnSpPr>
            <a:cxnSpLocks/>
          </p:cNvCxnSpPr>
          <p:nvPr/>
        </p:nvCxnSpPr>
        <p:spPr>
          <a:xfrm flipH="1" flipV="1">
            <a:off x="2654737" y="2003287"/>
            <a:ext cx="813182" cy="405911"/>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0636A48E-DEE0-9BAD-1612-9E3ACC00CF87}"/>
              </a:ext>
            </a:extLst>
          </p:cNvPr>
          <p:cNvCxnSpPr>
            <a:cxnSpLocks/>
          </p:cNvCxnSpPr>
          <p:nvPr/>
        </p:nvCxnSpPr>
        <p:spPr>
          <a:xfrm flipH="1" flipV="1">
            <a:off x="2095805" y="2968513"/>
            <a:ext cx="1366141" cy="34700"/>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5ABB2F98-5A40-171B-0435-3A0375E1C39C}"/>
              </a:ext>
            </a:extLst>
          </p:cNvPr>
          <p:cNvCxnSpPr>
            <a:cxnSpLocks/>
          </p:cNvCxnSpPr>
          <p:nvPr/>
        </p:nvCxnSpPr>
        <p:spPr>
          <a:xfrm flipH="1">
            <a:off x="2810429" y="3814478"/>
            <a:ext cx="651517" cy="431369"/>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14F9E878-BE30-417B-7D44-49053FAF6039}"/>
              </a:ext>
            </a:extLst>
          </p:cNvPr>
          <p:cNvCxnSpPr>
            <a:cxnSpLocks/>
          </p:cNvCxnSpPr>
          <p:nvPr/>
        </p:nvCxnSpPr>
        <p:spPr>
          <a:xfrm flipV="1">
            <a:off x="8362058" y="1817849"/>
            <a:ext cx="763249" cy="455470"/>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3348CA16-A26C-2473-08D7-6A198027AA60}"/>
              </a:ext>
            </a:extLst>
          </p:cNvPr>
          <p:cNvCxnSpPr>
            <a:cxnSpLocks/>
          </p:cNvCxnSpPr>
          <p:nvPr/>
        </p:nvCxnSpPr>
        <p:spPr>
          <a:xfrm>
            <a:off x="8362057" y="3071920"/>
            <a:ext cx="1505018" cy="0"/>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6EC3A58B-2AEF-1F44-C8D6-4F1DCA270B5F}"/>
              </a:ext>
            </a:extLst>
          </p:cNvPr>
          <p:cNvCxnSpPr>
            <a:cxnSpLocks/>
          </p:cNvCxnSpPr>
          <p:nvPr/>
        </p:nvCxnSpPr>
        <p:spPr>
          <a:xfrm>
            <a:off x="8280522" y="4055881"/>
            <a:ext cx="759444" cy="455889"/>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9643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1A0C09E-F4FB-7363-A440-D883B20B34B1}"/>
              </a:ext>
            </a:extLst>
          </p:cNvPr>
          <p:cNvSpPr txBox="1">
            <a:spLocks/>
          </p:cNvSpPr>
          <p:nvPr/>
        </p:nvSpPr>
        <p:spPr>
          <a:xfrm>
            <a:off x="-280094" y="49697"/>
            <a:ext cx="6522106" cy="572331"/>
          </a:xfrm>
          <a:prstGeom prst="rect">
            <a:avLst/>
          </a:prstGeom>
        </p:spPr>
        <p:txBody>
          <a:bodyPr vert="horz" lIns="91440" tIns="45720" rIns="91440" bIns="45720" rtlCol="0" anchor="b">
            <a:noAutofit/>
          </a:bodyPr>
          <a:lstStyle>
            <a:lvl1pPr algn="ctr" defTabSz="914400" rtl="0" eaLnBrk="1" latinLnBrk="0" hangingPunct="1">
              <a:lnSpc>
                <a:spcPct val="150000"/>
              </a:lnSpc>
              <a:spcBef>
                <a:spcPct val="0"/>
              </a:spcBef>
              <a:buNone/>
              <a:defRPr sz="6000" b="1" kern="1200">
                <a:solidFill>
                  <a:schemeClr val="tx1"/>
                </a:solidFill>
                <a:latin typeface="Arial" panose="020B0604020202020204" pitchFamily="34" charset="0"/>
                <a:ea typeface="+mj-ea"/>
                <a:cs typeface="Arial" panose="020B0604020202020204" pitchFamily="34" charset="0"/>
              </a:defRPr>
            </a:lvl1pPr>
          </a:lstStyle>
          <a:p>
            <a:endParaRPr lang="en-US" sz="2800" u="sng">
              <a:solidFill>
                <a:schemeClr val="accent1">
                  <a:lumMod val="50000"/>
                </a:schemeClr>
              </a:solidFill>
            </a:endParaRPr>
          </a:p>
        </p:txBody>
      </p:sp>
      <p:pic>
        <p:nvPicPr>
          <p:cNvPr id="3074" name="Picture 2" descr="A blue and white text&#10;&#10;Description automatically generated">
            <a:extLst>
              <a:ext uri="{FF2B5EF4-FFF2-40B4-BE49-F238E27FC236}">
                <a16:creationId xmlns:a16="http://schemas.microsoft.com/office/drawing/2014/main" id="{4D3BE1ED-43BE-A1FC-A0E6-19876A67D2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5720" y="1343805"/>
            <a:ext cx="10720929" cy="423113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CF53CE44-CDE7-3A77-FAD5-291B84214470}"/>
              </a:ext>
            </a:extLst>
          </p:cNvPr>
          <p:cNvSpPr/>
          <p:nvPr/>
        </p:nvSpPr>
        <p:spPr>
          <a:xfrm>
            <a:off x="307209" y="235086"/>
            <a:ext cx="7405297" cy="923330"/>
          </a:xfrm>
          <a:prstGeom prst="rect">
            <a:avLst/>
          </a:prstGeom>
          <a:noFill/>
        </p:spPr>
        <p:txBody>
          <a:bodyPr wrap="none" lIns="91440" tIns="45720" rIns="91440" bIns="45720">
            <a:spAutoFit/>
          </a:bodyPr>
          <a:lstStyle/>
          <a:p>
            <a:pPr algn="ctr"/>
            <a:r>
              <a:rPr lang="en-US" sz="5400" b="1" cap="none" spc="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“Can I go and play now?”</a:t>
            </a:r>
          </a:p>
        </p:txBody>
      </p:sp>
      <p:sp>
        <p:nvSpPr>
          <p:cNvPr id="7" name="TextBox 6">
            <a:extLst>
              <a:ext uri="{FF2B5EF4-FFF2-40B4-BE49-F238E27FC236}">
                <a16:creationId xmlns:a16="http://schemas.microsoft.com/office/drawing/2014/main" id="{2AAFE5FA-785C-9BA9-501A-6BFA69CFF28D}"/>
              </a:ext>
            </a:extLst>
          </p:cNvPr>
          <p:cNvSpPr txBox="1"/>
          <p:nvPr/>
        </p:nvSpPr>
        <p:spPr>
          <a:xfrm>
            <a:off x="7901401" y="235086"/>
            <a:ext cx="3983390" cy="923330"/>
          </a:xfrm>
          <a:prstGeom prst="rect">
            <a:avLst/>
          </a:prstGeom>
          <a:noFill/>
        </p:spPr>
        <p:txBody>
          <a:bodyPr wrap="square">
            <a:spAutoFit/>
          </a:bodyPr>
          <a:lstStyle/>
          <a:p>
            <a:r>
              <a:rPr lang="en-US" sz="1800" b="0" i="0" u="sng" strike="noStrike">
                <a:solidFill>
                  <a:srgbClr val="0563C1"/>
                </a:solidFill>
                <a:effectLst/>
                <a:latin typeface="Calibri" panose="020F0502020204030204" pitchFamily="34" charset="0"/>
                <a:hlinkClick r:id="rId4"/>
              </a:rPr>
              <a:t>Encouraging independent and inquisitive learners in the Foundation Phase | </a:t>
            </a:r>
            <a:r>
              <a:rPr lang="en-US" sz="1800" b="0" i="0" u="sng" strike="noStrike" err="1">
                <a:solidFill>
                  <a:srgbClr val="0563C1"/>
                </a:solidFill>
                <a:effectLst/>
                <a:latin typeface="Calibri" panose="020F0502020204030204" pitchFamily="34" charset="0"/>
                <a:hlinkClick r:id="rId4"/>
              </a:rPr>
              <a:t>Estyn</a:t>
            </a:r>
            <a:r>
              <a:rPr lang="en-US" sz="1800" b="0" i="0" u="sng" strike="noStrike">
                <a:solidFill>
                  <a:srgbClr val="0563C1"/>
                </a:solidFill>
                <a:effectLst/>
                <a:latin typeface="Calibri" panose="020F0502020204030204" pitchFamily="34" charset="0"/>
                <a:hlinkClick r:id="rId4"/>
              </a:rPr>
              <a:t> (</a:t>
            </a:r>
            <a:r>
              <a:rPr lang="en-US" sz="1800" b="0" i="0" u="sng" strike="noStrike" err="1">
                <a:solidFill>
                  <a:srgbClr val="0563C1"/>
                </a:solidFill>
                <a:effectLst/>
                <a:latin typeface="Calibri" panose="020F0502020204030204" pitchFamily="34" charset="0"/>
                <a:hlinkClick r:id="rId4"/>
              </a:rPr>
              <a:t>gov.wales</a:t>
            </a:r>
            <a:r>
              <a:rPr lang="en-US" sz="1800" b="0" i="0" u="sng" strike="noStrike">
                <a:solidFill>
                  <a:srgbClr val="0563C1"/>
                </a:solidFill>
                <a:effectLst/>
                <a:latin typeface="Calibri" panose="020F0502020204030204" pitchFamily="34" charset="0"/>
                <a:hlinkClick r:id="rId4"/>
              </a:rPr>
              <a:t>)</a:t>
            </a:r>
            <a:endParaRPr lang="en-GB"/>
          </a:p>
        </p:txBody>
      </p:sp>
    </p:spTree>
    <p:extLst>
      <p:ext uri="{BB962C8B-B14F-4D97-AF65-F5344CB8AC3E}">
        <p14:creationId xmlns:p14="http://schemas.microsoft.com/office/powerpoint/2010/main" val="28044037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6F813-2152-B5B1-2D75-AA777F36E4C7}"/>
              </a:ext>
            </a:extLst>
          </p:cNvPr>
          <p:cNvSpPr>
            <a:spLocks noGrp="1"/>
          </p:cNvSpPr>
          <p:nvPr>
            <p:ph type="title"/>
          </p:nvPr>
        </p:nvSpPr>
        <p:spPr>
          <a:xfrm>
            <a:off x="1310342" y="1365006"/>
            <a:ext cx="5306541" cy="1347974"/>
          </a:xfrm>
        </p:spPr>
        <p:txBody>
          <a:bodyPr>
            <a:noAutofit/>
          </a:bodyPr>
          <a:lstStyle/>
          <a:p>
            <a:r>
              <a:rPr lang="en-US" sz="5400">
                <a:ea typeface="+mj-lt"/>
                <a:cs typeface="+mj-lt"/>
              </a:rPr>
              <a:t>Amser </a:t>
            </a:r>
            <a:r>
              <a:rPr lang="en-US" sz="5400" err="1">
                <a:ea typeface="+mj-lt"/>
                <a:cs typeface="+mj-lt"/>
              </a:rPr>
              <a:t>ar</a:t>
            </a:r>
            <a:r>
              <a:rPr lang="en-US" sz="5400">
                <a:ea typeface="+mj-lt"/>
                <a:cs typeface="+mj-lt"/>
              </a:rPr>
              <a:t> </a:t>
            </a:r>
            <a:r>
              <a:rPr lang="en-US" sz="5400" err="1">
                <a:ea typeface="+mj-lt"/>
                <a:cs typeface="+mj-lt"/>
              </a:rPr>
              <a:t>gyfer</a:t>
            </a:r>
            <a:r>
              <a:rPr lang="en-US" sz="5400">
                <a:ea typeface="+mj-lt"/>
                <a:cs typeface="+mj-lt"/>
              </a:rPr>
              <a:t> </a:t>
            </a:r>
            <a:r>
              <a:rPr lang="en-US" sz="5400" err="1">
                <a:ea typeface="+mj-lt"/>
                <a:cs typeface="+mj-lt"/>
              </a:rPr>
              <a:t>cwestiynau</a:t>
            </a:r>
            <a:br>
              <a:rPr lang="en-US"/>
            </a:br>
            <a:br>
              <a:rPr lang="en-US" sz="5400"/>
            </a:br>
            <a:r>
              <a:rPr lang="en-US" sz="5400"/>
              <a:t>Time for questions</a:t>
            </a:r>
            <a:br>
              <a:rPr lang="en-US" sz="5400"/>
            </a:br>
            <a:br>
              <a:rPr lang="en-US" sz="5400"/>
            </a:br>
            <a:br>
              <a:rPr lang="en-US" sz="5400"/>
            </a:br>
            <a:endParaRPr lang="en-US" sz="5400"/>
          </a:p>
        </p:txBody>
      </p:sp>
      <p:pic>
        <p:nvPicPr>
          <p:cNvPr id="4" name="Picture 4" descr="Background pattern&#10;&#10;Description automatically generated">
            <a:extLst>
              <a:ext uri="{FF2B5EF4-FFF2-40B4-BE49-F238E27FC236}">
                <a16:creationId xmlns:a16="http://schemas.microsoft.com/office/drawing/2014/main" id="{43B773CC-509E-3769-9614-087153EDBA1E}"/>
              </a:ext>
            </a:extLst>
          </p:cNvPr>
          <p:cNvPicPr>
            <a:picLocks noGrp="1" noChangeAspect="1"/>
          </p:cNvPicPr>
          <p:nvPr>
            <p:ph idx="1"/>
          </p:nvPr>
        </p:nvPicPr>
        <p:blipFill>
          <a:blip r:embed="rId2"/>
          <a:stretch>
            <a:fillRect/>
          </a:stretch>
        </p:blipFill>
        <p:spPr>
          <a:xfrm>
            <a:off x="6909231" y="322625"/>
            <a:ext cx="4244659" cy="5954638"/>
          </a:xfrm>
        </p:spPr>
      </p:pic>
    </p:spTree>
    <p:extLst>
      <p:ext uri="{BB962C8B-B14F-4D97-AF65-F5344CB8AC3E}">
        <p14:creationId xmlns:p14="http://schemas.microsoft.com/office/powerpoint/2010/main" val="229402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754FA5-2DEB-49E1-1FB5-633B9D062E52}"/>
              </a:ext>
            </a:extLst>
          </p:cNvPr>
          <p:cNvSpPr>
            <a:spLocks noGrp="1"/>
          </p:cNvSpPr>
          <p:nvPr>
            <p:ph type="title"/>
          </p:nvPr>
        </p:nvSpPr>
        <p:spPr>
          <a:xfrm>
            <a:off x="398733" y="1143470"/>
            <a:ext cx="10950561" cy="312377"/>
          </a:xfrm>
        </p:spPr>
        <p:txBody>
          <a:bodyPr vert="horz" lIns="91440" tIns="45720" rIns="91440" bIns="45720" rtlCol="0" anchor="ctr">
            <a:normAutofit fontScale="90000"/>
          </a:bodyPr>
          <a:lstStyle/>
          <a:p>
            <a:pPr algn="ctr"/>
            <a:r>
              <a:rPr lang="en-GB" b="1">
                <a:solidFill>
                  <a:schemeClr val="bg1"/>
                </a:solidFill>
                <a:ea typeface="+mj-lt"/>
                <a:cs typeface="+mj-lt"/>
              </a:rPr>
              <a:t>Useful Resources</a:t>
            </a:r>
            <a:endParaRPr lang="en-US">
              <a:solidFill>
                <a:schemeClr val="bg1"/>
              </a:solidFill>
            </a:endParaRPr>
          </a:p>
          <a:p>
            <a:pPr algn="ctr"/>
            <a:endParaRPr lang="en-GB" sz="3600" b="1">
              <a:solidFill>
                <a:schemeClr val="bg1"/>
              </a:solidFill>
              <a:ea typeface="+mj-lt"/>
              <a:cs typeface="+mj-lt"/>
            </a:endParaRPr>
          </a:p>
          <a:p>
            <a:pPr>
              <a:lnSpc>
                <a:spcPct val="150000"/>
              </a:lnSpc>
              <a:spcBef>
                <a:spcPts val="0"/>
              </a:spcBef>
            </a:pPr>
            <a:endParaRPr lang="en-US" sz="3100">
              <a:solidFill>
                <a:schemeClr val="bg1"/>
              </a:solidFill>
            </a:endParaRPr>
          </a:p>
          <a:p>
            <a:endParaRPr lang="en-US">
              <a:solidFill>
                <a:schemeClr val="bg1"/>
              </a:solidFill>
              <a:ea typeface="+mj-lt"/>
              <a:cs typeface="+mj-lt"/>
            </a:endParaRPr>
          </a:p>
        </p:txBody>
      </p:sp>
      <p:sp>
        <p:nvSpPr>
          <p:cNvPr id="3" name="TextBox 2">
            <a:extLst>
              <a:ext uri="{FF2B5EF4-FFF2-40B4-BE49-F238E27FC236}">
                <a16:creationId xmlns:a16="http://schemas.microsoft.com/office/drawing/2014/main" id="{20B9F5AF-01C3-F93E-4766-CF5659815EFF}"/>
              </a:ext>
            </a:extLst>
          </p:cNvPr>
          <p:cNvSpPr txBox="1"/>
          <p:nvPr/>
        </p:nvSpPr>
        <p:spPr>
          <a:xfrm>
            <a:off x="-371" y="906244"/>
            <a:ext cx="12202055" cy="5570756"/>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endParaRPr lang="en-US">
              <a:ea typeface="+mn-lt"/>
              <a:cs typeface="+mn-lt"/>
            </a:endParaRPr>
          </a:p>
          <a:p>
            <a:pPr marL="285750" indent="-285750">
              <a:buFont typeface="Arial"/>
              <a:buChar char="•"/>
            </a:pPr>
            <a:r>
              <a:rPr lang="en-US" sz="1600" b="1">
                <a:solidFill>
                  <a:schemeClr val="tx1">
                    <a:lumMod val="60000"/>
                    <a:lumOff val="40000"/>
                  </a:schemeClr>
                </a:solidFill>
                <a:hlinkClick r:id="rId3">
                  <a:extLst>
                    <a:ext uri="{A12FA001-AC4F-418D-AE19-62706E023703}">
                      <ahyp:hlinkClr xmlns:ahyp="http://schemas.microsoft.com/office/drawing/2018/hyperlinkcolor" val="tx"/>
                    </a:ext>
                  </a:extLst>
                </a:hlinkClick>
              </a:rPr>
              <a:t>A Quality Framework for Early Childhood Play, Learning and Care in Wales (gov.wales)</a:t>
            </a:r>
            <a:endParaRPr lang="en-US" sz="1600" b="1">
              <a:solidFill>
                <a:schemeClr val="tx1">
                  <a:lumMod val="60000"/>
                  <a:lumOff val="40000"/>
                </a:schemeClr>
              </a:solidFill>
            </a:endParaRPr>
          </a:p>
          <a:p>
            <a:pPr marL="285750" indent="-285750">
              <a:buFont typeface="Arial"/>
              <a:buChar char="•"/>
            </a:pPr>
            <a:endParaRPr lang="en-US" sz="1600" b="1">
              <a:solidFill>
                <a:schemeClr val="tx1">
                  <a:lumMod val="60000"/>
                  <a:lumOff val="40000"/>
                </a:schemeClr>
              </a:solidFill>
              <a:ea typeface="+mn-lt"/>
              <a:cs typeface="+mn-lt"/>
            </a:endParaRPr>
          </a:p>
          <a:p>
            <a:pPr marL="285750" indent="-285750">
              <a:buFont typeface="Arial"/>
              <a:buChar char="•"/>
            </a:pPr>
            <a:r>
              <a:rPr lang="en-US" sz="1600" b="1">
                <a:solidFill>
                  <a:schemeClr val="tx1">
                    <a:lumMod val="60000"/>
                    <a:lumOff val="40000"/>
                  </a:schemeClr>
                </a:solidFill>
                <a:ea typeface="+mn-lt"/>
                <a:cs typeface="+mn-lt"/>
              </a:rPr>
              <a:t>Burn, K., Hagger, H., &amp; Mutton, T., (2015) Beginning Teachers’ Learning. Making experience count. Critical Publishing Ltd, Essex.</a:t>
            </a:r>
            <a:endParaRPr lang="en-GB" sz="1600" b="1">
              <a:solidFill>
                <a:schemeClr val="tx1">
                  <a:lumMod val="60000"/>
                  <a:lumOff val="40000"/>
                </a:schemeClr>
              </a:solidFill>
              <a:ea typeface="+mn-lt"/>
              <a:cs typeface="+mn-lt"/>
            </a:endParaRPr>
          </a:p>
          <a:p>
            <a:pPr marL="285750" indent="-285750">
              <a:buFont typeface="Arial"/>
              <a:buChar char="•"/>
            </a:pPr>
            <a:endParaRPr lang="en-US" sz="1600" b="1">
              <a:solidFill>
                <a:schemeClr val="tx1">
                  <a:lumMod val="60000"/>
                  <a:lumOff val="40000"/>
                </a:schemeClr>
              </a:solidFill>
              <a:ea typeface="+mn-lt"/>
              <a:cs typeface="+mn-lt"/>
            </a:endParaRPr>
          </a:p>
          <a:p>
            <a:pPr marL="285750" indent="-285750">
              <a:buFont typeface="Arial"/>
              <a:buChar char="•"/>
            </a:pPr>
            <a:r>
              <a:rPr lang="en-US" sz="1600" b="1">
                <a:solidFill>
                  <a:schemeClr val="tx1">
                    <a:lumMod val="60000"/>
                    <a:lumOff val="40000"/>
                  </a:schemeClr>
                </a:solidFill>
                <a:ea typeface="+mn-lt"/>
                <a:cs typeface="+mn-lt"/>
              </a:rPr>
              <a:t>Clarke, S., (2008) Active Learning through Formative Assessment. Hodder Education, UK.</a:t>
            </a:r>
          </a:p>
          <a:p>
            <a:pPr marL="285750" indent="-285750">
              <a:buFont typeface="Arial"/>
              <a:buChar char="•"/>
            </a:pPr>
            <a:endParaRPr lang="en-US" sz="1600" b="1">
              <a:solidFill>
                <a:schemeClr val="tx1">
                  <a:lumMod val="60000"/>
                  <a:lumOff val="40000"/>
                </a:schemeClr>
              </a:solidFill>
              <a:ea typeface="+mn-lt"/>
              <a:cs typeface="+mn-lt"/>
              <a:hlinkClick r:id="rId4">
                <a:extLst>
                  <a:ext uri="{A12FA001-AC4F-418D-AE19-62706E023703}">
                    <ahyp:hlinkClr xmlns:ahyp="http://schemas.microsoft.com/office/drawing/2018/hyperlinkcolor" val="tx"/>
                  </a:ext>
                </a:extLst>
              </a:hlinkClick>
            </a:endParaRPr>
          </a:p>
          <a:p>
            <a:pPr marL="285750" indent="-285750">
              <a:buFont typeface="Arial"/>
              <a:buChar char="•"/>
            </a:pPr>
            <a:r>
              <a:rPr lang="en-US" sz="1600" b="1">
                <a:solidFill>
                  <a:schemeClr val="tx1">
                    <a:lumMod val="60000"/>
                    <a:lumOff val="40000"/>
                  </a:schemeClr>
                </a:solidFill>
                <a:ea typeface="+mn-lt"/>
                <a:cs typeface="+mn-lt"/>
                <a:hlinkClick r:id="rId4">
                  <a:extLst>
                    <a:ext uri="{A12FA001-AC4F-418D-AE19-62706E023703}">
                      <ahyp:hlinkClr xmlns:ahyp="http://schemas.microsoft.com/office/drawing/2018/hyperlinkcolor" val="tx"/>
                    </a:ext>
                  </a:extLst>
                </a:hlinkClick>
              </a:rPr>
              <a:t>Curriculum for Wales - Hwb (gov.wales)</a:t>
            </a:r>
            <a:endParaRPr lang="en-US" sz="1600" b="1">
              <a:solidFill>
                <a:schemeClr val="tx1">
                  <a:lumMod val="60000"/>
                  <a:lumOff val="40000"/>
                </a:schemeClr>
              </a:solidFill>
              <a:ea typeface="+mn-lt"/>
              <a:cs typeface="+mn-lt"/>
            </a:endParaRPr>
          </a:p>
          <a:p>
            <a:pPr marL="285750" indent="-285750">
              <a:buFont typeface="Arial"/>
              <a:buChar char="•"/>
            </a:pPr>
            <a:endParaRPr lang="en-US" sz="1600" b="1">
              <a:solidFill>
                <a:schemeClr val="tx1">
                  <a:lumMod val="60000"/>
                  <a:lumOff val="40000"/>
                </a:schemeClr>
              </a:solidFill>
              <a:ea typeface="+mn-lt"/>
              <a:cs typeface="+mn-lt"/>
            </a:endParaRPr>
          </a:p>
          <a:p>
            <a:pPr marL="285750" indent="-285750">
              <a:buFont typeface="Arial"/>
              <a:buChar char="•"/>
            </a:pPr>
            <a:r>
              <a:rPr lang="en-US" sz="1600" b="1">
                <a:solidFill>
                  <a:schemeClr val="tx1">
                    <a:lumMod val="60000"/>
                    <a:lumOff val="40000"/>
                  </a:schemeClr>
                </a:solidFill>
                <a:latin typeface="Quire Sans"/>
                <a:ea typeface="+mn-lt"/>
                <a:cs typeface="+mn-lt"/>
              </a:rPr>
              <a:t>Darling-Hammond, L. (2006) Constructing 21</a:t>
            </a:r>
            <a:r>
              <a:rPr lang="en-US" sz="1600" b="1" baseline="30000">
                <a:solidFill>
                  <a:schemeClr val="tx1">
                    <a:lumMod val="60000"/>
                    <a:lumOff val="40000"/>
                  </a:schemeClr>
                </a:solidFill>
                <a:latin typeface="Quire Sans"/>
                <a:ea typeface="+mn-lt"/>
                <a:cs typeface="+mn-lt"/>
              </a:rPr>
              <a:t>st</a:t>
            </a:r>
            <a:r>
              <a:rPr lang="en-US" sz="1600" b="1">
                <a:solidFill>
                  <a:schemeClr val="tx1">
                    <a:lumMod val="60000"/>
                    <a:lumOff val="40000"/>
                  </a:schemeClr>
                </a:solidFill>
                <a:latin typeface="Quire Sans"/>
                <a:ea typeface="+mn-lt"/>
                <a:cs typeface="+mn-lt"/>
              </a:rPr>
              <a:t>-Century Teacher Education. </a:t>
            </a:r>
            <a:r>
              <a:rPr lang="en-US" sz="1600" b="1" i="1">
                <a:solidFill>
                  <a:schemeClr val="tx1">
                    <a:lumMod val="60000"/>
                    <a:lumOff val="40000"/>
                  </a:schemeClr>
                </a:solidFill>
                <a:latin typeface="Quire Sans"/>
                <a:ea typeface="+mn-lt"/>
                <a:cs typeface="+mn-lt"/>
              </a:rPr>
              <a:t>Journal of Teacher Education</a:t>
            </a:r>
            <a:r>
              <a:rPr lang="en-US" sz="1600" b="1">
                <a:solidFill>
                  <a:schemeClr val="tx1">
                    <a:lumMod val="60000"/>
                    <a:lumOff val="40000"/>
                  </a:schemeClr>
                </a:solidFill>
                <a:latin typeface="Quire Sans"/>
                <a:ea typeface="+mn-lt"/>
                <a:cs typeface="+mn-lt"/>
              </a:rPr>
              <a:t>, 57 (3): 300-14</a:t>
            </a:r>
          </a:p>
          <a:p>
            <a:pPr marL="285750" indent="-285750">
              <a:buFont typeface="Arial"/>
              <a:buChar char="•"/>
            </a:pPr>
            <a:endParaRPr lang="en-US" sz="1600" b="1">
              <a:solidFill>
                <a:schemeClr val="tx1">
                  <a:lumMod val="60000"/>
                  <a:lumOff val="40000"/>
                </a:schemeClr>
              </a:solidFill>
              <a:latin typeface="Quire Sans"/>
              <a:ea typeface="+mn-lt"/>
              <a:cs typeface="+mn-lt"/>
            </a:endParaRPr>
          </a:p>
          <a:p>
            <a:pPr marL="285750" indent="-285750">
              <a:buFont typeface="Arial"/>
              <a:buChar char="•"/>
            </a:pPr>
            <a:r>
              <a:rPr lang="en-US" sz="1600" b="1">
                <a:solidFill>
                  <a:schemeClr val="tx1">
                    <a:lumMod val="60000"/>
                    <a:lumOff val="40000"/>
                  </a:schemeClr>
                </a:solidFill>
                <a:ea typeface="+mn-lt"/>
                <a:cs typeface="+mn-lt"/>
                <a:hlinkClick r:id="rId5">
                  <a:extLst>
                    <a:ext uri="{A12FA001-AC4F-418D-AE19-62706E023703}">
                      <ahyp:hlinkClr xmlns:ahyp="http://schemas.microsoft.com/office/drawing/2018/hyperlinkcolor" val="tx"/>
                    </a:ext>
                  </a:extLst>
                </a:hlinkClick>
              </a:rPr>
              <a:t>Digital Competence Framework (gov.wales)</a:t>
            </a:r>
            <a:endParaRPr lang="en-US" sz="1600" b="1">
              <a:solidFill>
                <a:schemeClr val="tx1">
                  <a:lumMod val="60000"/>
                  <a:lumOff val="40000"/>
                </a:schemeClr>
              </a:solidFill>
              <a:ea typeface="+mn-lt"/>
              <a:cs typeface="+mn-lt"/>
            </a:endParaRPr>
          </a:p>
          <a:p>
            <a:pPr marL="285750" indent="-285750">
              <a:buFont typeface="Arial"/>
              <a:buChar char="•"/>
            </a:pPr>
            <a:endParaRPr lang="en-US" sz="1600" b="1">
              <a:solidFill>
                <a:schemeClr val="tx1">
                  <a:lumMod val="60000"/>
                  <a:lumOff val="40000"/>
                </a:schemeClr>
              </a:solidFill>
              <a:ea typeface="+mn-lt"/>
              <a:cs typeface="+mn-lt"/>
            </a:endParaRPr>
          </a:p>
          <a:p>
            <a:pPr marL="285750" indent="-285750">
              <a:buFont typeface="Arial"/>
              <a:buChar char="•"/>
            </a:pPr>
            <a:r>
              <a:rPr lang="en-US" sz="1800" b="0" i="0" u="sng" strike="noStrike">
                <a:solidFill>
                  <a:schemeClr val="tx1">
                    <a:lumMod val="60000"/>
                    <a:lumOff val="40000"/>
                  </a:schemeClr>
                </a:solidFill>
                <a:effectLst/>
                <a:latin typeface="Calibri"/>
                <a:cs typeface="Calibri"/>
                <a:hlinkClick r:id="rId6">
                  <a:extLst>
                    <a:ext uri="{A12FA001-AC4F-418D-AE19-62706E023703}">
                      <ahyp:hlinkClr xmlns:ahyp="http://schemas.microsoft.com/office/drawing/2018/hyperlinkcolor" val="tx"/>
                    </a:ext>
                  </a:extLst>
                </a:hlinkClick>
              </a:rPr>
              <a:t>Encouraging independent and inquisitive learners in the Foundation Phase | Estyn (gov.wales)</a:t>
            </a:r>
            <a:endParaRPr lang="en-US" sz="1600" b="1">
              <a:solidFill>
                <a:schemeClr val="tx1">
                  <a:lumMod val="60000"/>
                  <a:lumOff val="40000"/>
                </a:schemeClr>
              </a:solidFill>
              <a:latin typeface="Calibri"/>
              <a:ea typeface="+mn-lt"/>
              <a:cs typeface="Calibri"/>
            </a:endParaRPr>
          </a:p>
          <a:p>
            <a:pPr marL="285750" indent="-285750">
              <a:buFont typeface="Arial"/>
              <a:buChar char="•"/>
            </a:pPr>
            <a:endParaRPr lang="en-US" sz="1600" b="1">
              <a:solidFill>
                <a:schemeClr val="tx1">
                  <a:lumMod val="60000"/>
                  <a:lumOff val="40000"/>
                </a:schemeClr>
              </a:solidFill>
              <a:latin typeface="Quire Sans"/>
              <a:ea typeface="+mn-lt"/>
              <a:cs typeface="+mn-lt"/>
            </a:endParaRPr>
          </a:p>
          <a:p>
            <a:pPr marL="285750" indent="-285750">
              <a:buFont typeface="Arial"/>
              <a:buChar char="•"/>
            </a:pPr>
            <a:r>
              <a:rPr lang="en-US" sz="1600" b="1">
                <a:solidFill>
                  <a:schemeClr val="tx1">
                    <a:lumMod val="60000"/>
                    <a:lumOff val="40000"/>
                  </a:schemeClr>
                </a:solidFill>
                <a:ea typeface="+mn-lt"/>
                <a:cs typeface="+mn-lt"/>
                <a:hlinkClick r:id="rId7">
                  <a:extLst>
                    <a:ext uri="{A12FA001-AC4F-418D-AE19-62706E023703}">
                      <ahyp:hlinkClr xmlns:ahyp="http://schemas.microsoft.com/office/drawing/2018/hyperlinkcolor" val="tx"/>
                    </a:ext>
                  </a:extLst>
                </a:hlinkClick>
              </a:rPr>
              <a:t>Literacy Framework (gov.wales)</a:t>
            </a:r>
            <a:endParaRPr lang="en-US" sz="1600">
              <a:solidFill>
                <a:schemeClr val="tx1">
                  <a:lumMod val="60000"/>
                  <a:lumOff val="40000"/>
                </a:schemeClr>
              </a:solidFill>
              <a:ea typeface="+mn-lt"/>
              <a:cs typeface="+mn-lt"/>
            </a:endParaRPr>
          </a:p>
          <a:p>
            <a:pPr marL="285750" indent="-285750">
              <a:buFont typeface="Arial"/>
              <a:buChar char="•"/>
            </a:pPr>
            <a:endParaRPr lang="en-US" sz="1600" b="1">
              <a:solidFill>
                <a:schemeClr val="tx1">
                  <a:lumMod val="60000"/>
                  <a:lumOff val="40000"/>
                </a:schemeClr>
              </a:solidFill>
              <a:ea typeface="+mn-lt"/>
              <a:cs typeface="+mn-lt"/>
            </a:endParaRPr>
          </a:p>
          <a:p>
            <a:pPr marL="285750" indent="-285750">
              <a:buFont typeface="Arial"/>
              <a:buChar char="•"/>
            </a:pPr>
            <a:r>
              <a:rPr lang="en-US" sz="1600" b="1">
                <a:solidFill>
                  <a:schemeClr val="tx1">
                    <a:lumMod val="60000"/>
                    <a:lumOff val="40000"/>
                  </a:schemeClr>
                </a:solidFill>
                <a:ea typeface="+mn-lt"/>
                <a:cs typeface="+mn-lt"/>
                <a:hlinkClick r:id="rId8">
                  <a:extLst>
                    <a:ext uri="{A12FA001-AC4F-418D-AE19-62706E023703}">
                      <ahyp:hlinkClr xmlns:ahyp="http://schemas.microsoft.com/office/drawing/2018/hyperlinkcolor" val="tx"/>
                    </a:ext>
                  </a:extLst>
                </a:hlinkClick>
              </a:rPr>
              <a:t>Numeracy Framework (gov.wales)</a:t>
            </a:r>
            <a:endParaRPr lang="en-US" sz="1600">
              <a:solidFill>
                <a:schemeClr val="tx1">
                  <a:lumMod val="60000"/>
                  <a:lumOff val="40000"/>
                </a:schemeClr>
              </a:solidFill>
              <a:ea typeface="+mn-lt"/>
              <a:cs typeface="+mn-lt"/>
            </a:endParaRPr>
          </a:p>
          <a:p>
            <a:endParaRPr lang="en-US" sz="1600" b="1">
              <a:solidFill>
                <a:schemeClr val="tx1">
                  <a:lumMod val="60000"/>
                  <a:lumOff val="40000"/>
                </a:schemeClr>
              </a:solidFill>
              <a:ea typeface="+mn-lt"/>
              <a:cs typeface="+mn-lt"/>
            </a:endParaRPr>
          </a:p>
          <a:p>
            <a:pPr marL="285750" indent="-285750">
              <a:buFont typeface="Arial"/>
              <a:buChar char="•"/>
            </a:pPr>
            <a:r>
              <a:rPr lang="en-US" sz="1600" b="1">
                <a:solidFill>
                  <a:schemeClr val="tx1">
                    <a:lumMod val="60000"/>
                    <a:lumOff val="40000"/>
                  </a:schemeClr>
                </a:solidFill>
                <a:ea typeface="+mn-lt"/>
                <a:cs typeface="+mn-lt"/>
                <a:hlinkClick r:id="rId9">
                  <a:extLst>
                    <a:ext uri="{A12FA001-AC4F-418D-AE19-62706E023703}">
                      <ahyp:hlinkClr xmlns:ahyp="http://schemas.microsoft.com/office/drawing/2018/hyperlinkcolor" val="tx"/>
                    </a:ext>
                  </a:extLst>
                </a:hlinkClick>
              </a:rPr>
              <a:t>Professional Standards (gov.wales)</a:t>
            </a:r>
            <a:endParaRPr lang="en-US" sz="1600" b="1">
              <a:solidFill>
                <a:schemeClr val="tx1">
                  <a:lumMod val="60000"/>
                  <a:lumOff val="40000"/>
                </a:schemeClr>
              </a:solidFill>
              <a:ea typeface="+mn-lt"/>
              <a:cs typeface="+mn-lt"/>
            </a:endParaRPr>
          </a:p>
          <a:p>
            <a:pPr marL="285750" indent="-285750">
              <a:buFont typeface="Arial"/>
              <a:buChar char="•"/>
            </a:pPr>
            <a:endParaRPr lang="en-US" sz="1600" b="1">
              <a:solidFill>
                <a:schemeClr val="tx1">
                  <a:lumMod val="60000"/>
                  <a:lumOff val="40000"/>
                </a:schemeClr>
              </a:solidFill>
              <a:ea typeface="+mn-lt"/>
              <a:cs typeface="+mn-lt"/>
            </a:endParaRPr>
          </a:p>
          <a:p>
            <a:pPr marL="285750" indent="-285750">
              <a:buFont typeface="Arial"/>
              <a:buChar char="•"/>
            </a:pPr>
            <a:r>
              <a:rPr lang="en-US" sz="1600" b="1">
                <a:solidFill>
                  <a:schemeClr val="tx1">
                    <a:lumMod val="60000"/>
                    <a:lumOff val="40000"/>
                  </a:schemeClr>
                </a:solidFill>
                <a:ea typeface="+mn-lt"/>
                <a:cs typeface="+mn-lt"/>
              </a:rPr>
              <a:t>Welsh Assembly Government (2012) Foundation Phase in action. </a:t>
            </a:r>
            <a:endParaRPr lang="en-US" sz="1600">
              <a:solidFill>
                <a:schemeClr val="tx1">
                  <a:lumMod val="60000"/>
                  <a:lumOff val="40000"/>
                </a:schemeClr>
              </a:solidFill>
              <a:ea typeface="+mn-lt"/>
              <a:cs typeface="+mn-lt"/>
            </a:endParaRPr>
          </a:p>
        </p:txBody>
      </p:sp>
    </p:spTree>
    <p:extLst>
      <p:ext uri="{BB962C8B-B14F-4D97-AF65-F5344CB8AC3E}">
        <p14:creationId xmlns:p14="http://schemas.microsoft.com/office/powerpoint/2010/main" val="18163192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DCB2B-2EB5-05CA-054F-01E10041945A}"/>
              </a:ext>
            </a:extLst>
          </p:cNvPr>
          <p:cNvSpPr>
            <a:spLocks noGrp="1"/>
          </p:cNvSpPr>
          <p:nvPr>
            <p:ph type="title"/>
          </p:nvPr>
        </p:nvSpPr>
        <p:spPr>
          <a:xfrm>
            <a:off x="358219" y="310534"/>
            <a:ext cx="11481847" cy="1325563"/>
          </a:xfrm>
        </p:spPr>
        <p:txBody>
          <a:bodyPr/>
          <a:lstStyle/>
          <a:p>
            <a:r>
              <a:rPr lang="cy-GB" u="sng" err="1"/>
              <a:t>References</a:t>
            </a:r>
            <a:endParaRPr lang="en-GB" u="sng"/>
          </a:p>
        </p:txBody>
      </p:sp>
      <p:sp>
        <p:nvSpPr>
          <p:cNvPr id="4" name="TextBox 3">
            <a:extLst>
              <a:ext uri="{FF2B5EF4-FFF2-40B4-BE49-F238E27FC236}">
                <a16:creationId xmlns:a16="http://schemas.microsoft.com/office/drawing/2014/main" id="{7C7FDB7B-AA86-0EA0-6F68-AFB26C427A20}"/>
              </a:ext>
            </a:extLst>
          </p:cNvPr>
          <p:cNvSpPr txBox="1"/>
          <p:nvPr/>
        </p:nvSpPr>
        <p:spPr>
          <a:xfrm>
            <a:off x="598796" y="1834571"/>
            <a:ext cx="11035920" cy="3693319"/>
          </a:xfrm>
          <a:prstGeom prst="rect">
            <a:avLst/>
          </a:prstGeom>
          <a:noFill/>
        </p:spPr>
        <p:txBody>
          <a:bodyPr wrap="square" lIns="91440" tIns="45720" rIns="91440" bIns="45720" anchor="t">
            <a:spAutoFit/>
          </a:bodyPr>
          <a:lstStyle/>
          <a:p>
            <a:r>
              <a:rPr lang="en-GB" sz="1800">
                <a:effectLst/>
                <a:latin typeface="Calibri"/>
                <a:ea typeface="DengXian"/>
                <a:cs typeface="Arial"/>
              </a:rPr>
              <a:t>Welsh Government, </a:t>
            </a:r>
            <a:r>
              <a:rPr lang="en-GB" sz="1800" i="1">
                <a:effectLst/>
                <a:latin typeface="Calibri"/>
                <a:ea typeface="DengXian"/>
                <a:cs typeface="Arial"/>
              </a:rPr>
              <a:t>Curriculum for Wales.</a:t>
            </a:r>
            <a:r>
              <a:rPr lang="en-GB" sz="1800">
                <a:effectLst/>
                <a:latin typeface="Calibri"/>
                <a:ea typeface="DengXian"/>
                <a:cs typeface="Arial"/>
              </a:rPr>
              <a:t> (2020) </a:t>
            </a:r>
            <a:r>
              <a:rPr lang="en-GB" sz="1800" u="sng">
                <a:solidFill>
                  <a:srgbClr val="0563C1"/>
                </a:solidFill>
                <a:effectLst/>
                <a:latin typeface="Calibri"/>
                <a:ea typeface="DengXian"/>
                <a:cs typeface="Arial"/>
                <a:hlinkClick r:id="rId2"/>
              </a:rPr>
              <a:t>https://gov.wales/curriculum-for-wales</a:t>
            </a:r>
            <a:r>
              <a:rPr lang="en-GB" sz="1800">
                <a:effectLst/>
                <a:latin typeface="Calibri"/>
                <a:ea typeface="DengXian"/>
                <a:cs typeface="Arial"/>
              </a:rPr>
              <a:t> Date accessed 27/10/2022 </a:t>
            </a:r>
            <a:r>
              <a:rPr lang="en-GB" sz="1800" u="sng">
                <a:solidFill>
                  <a:srgbClr val="0563C1"/>
                </a:solidFill>
                <a:effectLst/>
                <a:latin typeface="Calibri"/>
                <a:ea typeface="DengXian"/>
                <a:cs typeface="Arial"/>
                <a:hlinkClick r:id="rId3"/>
              </a:rPr>
              <a:t>Curriculum and Assessment (Wales) Act 2021 (legislation.gov.uk)</a:t>
            </a:r>
            <a:endParaRPr lang="en-GB" sz="1800">
              <a:effectLst/>
              <a:latin typeface="Calibri"/>
              <a:ea typeface="DengXian"/>
              <a:cs typeface="Arial"/>
            </a:endParaRPr>
          </a:p>
          <a:p>
            <a:endParaRPr lang="en-GB" b="0" i="0">
              <a:solidFill>
                <a:srgbClr val="222222"/>
              </a:solidFill>
              <a:effectLst/>
              <a:latin typeface="Arial" panose="020B0604020202020204" pitchFamily="34" charset="0"/>
              <a:ea typeface="DengXian"/>
              <a:cs typeface="Arial" panose="020B0604020202020204" pitchFamily="34" charset="0"/>
            </a:endParaRPr>
          </a:p>
          <a:p>
            <a:r>
              <a:rPr lang="en-GB" b="0" i="0">
                <a:solidFill>
                  <a:srgbClr val="222222"/>
                </a:solidFill>
                <a:effectLst/>
                <a:latin typeface="Arial"/>
                <a:cs typeface="Arial"/>
              </a:rPr>
              <a:t>Huitt, W. and Hummel, J., 2003. Piaget's theory of cognitive development. </a:t>
            </a:r>
            <a:r>
              <a:rPr lang="en-GB" b="0" i="1">
                <a:solidFill>
                  <a:srgbClr val="222222"/>
                </a:solidFill>
                <a:effectLst/>
                <a:latin typeface="Arial"/>
                <a:cs typeface="Arial"/>
              </a:rPr>
              <a:t>Educational psychology interactive</a:t>
            </a:r>
            <a:r>
              <a:rPr lang="en-GB" b="0" i="0">
                <a:solidFill>
                  <a:srgbClr val="222222"/>
                </a:solidFill>
                <a:effectLst/>
                <a:latin typeface="Arial"/>
                <a:cs typeface="Arial"/>
              </a:rPr>
              <a:t>, </a:t>
            </a:r>
            <a:r>
              <a:rPr lang="en-GB" b="0" i="1">
                <a:solidFill>
                  <a:srgbClr val="222222"/>
                </a:solidFill>
                <a:effectLst/>
                <a:latin typeface="Arial"/>
                <a:cs typeface="Arial"/>
              </a:rPr>
              <a:t>3</a:t>
            </a:r>
            <a:r>
              <a:rPr lang="en-GB" b="0" i="0">
                <a:solidFill>
                  <a:srgbClr val="222222"/>
                </a:solidFill>
                <a:effectLst/>
                <a:latin typeface="Arial"/>
                <a:cs typeface="Arial"/>
              </a:rPr>
              <a:t>(2).</a:t>
            </a:r>
          </a:p>
          <a:p>
            <a:endParaRPr lang="en-GB">
              <a:solidFill>
                <a:srgbClr val="222222"/>
              </a:solidFill>
              <a:latin typeface="Arial"/>
              <a:ea typeface="+mn-lt"/>
              <a:cs typeface="Arial"/>
            </a:endParaRPr>
          </a:p>
          <a:p>
            <a:r>
              <a:rPr lang="en-GB">
                <a:solidFill>
                  <a:srgbClr val="222222"/>
                </a:solidFill>
                <a:latin typeface="Arial"/>
                <a:ea typeface="+mn-lt"/>
                <a:cs typeface="Arial"/>
              </a:rPr>
              <a:t>Hattie, J. (2015). What works best in education: The politics of collaborative expertise. Pearson.</a:t>
            </a:r>
            <a:endParaRPr lang="en-GB"/>
          </a:p>
          <a:p>
            <a:endParaRPr lang="en-GB">
              <a:solidFill>
                <a:srgbClr val="222222"/>
              </a:solidFill>
              <a:latin typeface="Arial"/>
              <a:ea typeface="+mn-lt"/>
              <a:cs typeface="Arial"/>
            </a:endParaRPr>
          </a:p>
          <a:p>
            <a:r>
              <a:rPr lang="en-GB">
                <a:solidFill>
                  <a:srgbClr val="222222"/>
                </a:solidFill>
                <a:latin typeface="Arial"/>
                <a:ea typeface="+mn-lt"/>
                <a:cs typeface="Arial"/>
              </a:rPr>
              <a:t>Wadsworth, B. J. (2004). Piaget's theory of cognitive and affective development: Foundations of constructivism. Pearson.</a:t>
            </a:r>
            <a:endParaRPr lang="en-GB"/>
          </a:p>
          <a:p>
            <a:endParaRPr lang="en-GB">
              <a:solidFill>
                <a:srgbClr val="222222"/>
              </a:solidFill>
              <a:latin typeface="Arial"/>
              <a:ea typeface="+mn-lt"/>
              <a:cs typeface="Arial"/>
            </a:endParaRPr>
          </a:p>
          <a:p>
            <a:r>
              <a:rPr lang="en-GB">
                <a:solidFill>
                  <a:srgbClr val="222222"/>
                </a:solidFill>
                <a:latin typeface="Arial"/>
                <a:ea typeface="+mn-lt"/>
                <a:cs typeface="Arial"/>
              </a:rPr>
              <a:t>Yeager, D. S., &amp; Dweck, C. S. (2012). Mindsets that promote resilience: When students believe that personal characteristics can be developed. Educational Psychologist, 47(4), 302-314.</a:t>
            </a:r>
          </a:p>
        </p:txBody>
      </p:sp>
    </p:spTree>
    <p:extLst>
      <p:ext uri="{BB962C8B-B14F-4D97-AF65-F5344CB8AC3E}">
        <p14:creationId xmlns:p14="http://schemas.microsoft.com/office/powerpoint/2010/main" val="3996286440"/>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5851DCB0-9EF7-47BE-9687-2561ACA95DF9}"/>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81C1997A-4D87-4651-A70D-4EC1CFB972FD}"/>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C8E434FF-796B-4599-99EB-D9464F5CD6CE}"/>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F4308FEB-06BD-4A57-BDAB-A1634002DDA5}"/>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CF663043-35B8-423E-A981-1049724B3E91}"/>
    </a:ext>
  </a:extLst>
</a:theme>
</file>

<file path=ppt/theme/theme6.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EC673DCF-9C8A-41D5-A626-36B96D13E8C6}"/>
    </a:ext>
  </a:extLst>
</a:theme>
</file>

<file path=ppt/theme/theme7.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21CF2DD2-B4B4-417B-8FC9-A1D7BE989260}"/>
    </a:ext>
  </a:extLst>
</a:theme>
</file>

<file path=ppt/theme/theme8.xml><?xml version="1.0" encoding="utf-8"?>
<a:theme xmlns:a="http://schemas.openxmlformats.org/drawingml/2006/main" name="4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12FEAD8D-BDB7-4E23-9B7F-781CD58E8372}"/>
    </a:ext>
  </a:extLst>
</a:theme>
</file>

<file path=ppt/theme/theme9.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19B9A408-2D21-4E65-9DA8-53306C9372D6}"/>
    </a:ext>
  </a:extLst>
</a:theme>
</file>

<file path=ppt/theme/theme10.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9E1DDE80-942C-4BA7-9E7F-6FFEB7C95A7F}"/>
    </a:ext>
  </a:extLst>
</a:theme>
</file>

<file path=ppt/theme/theme11.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3F93FC7D-601C-4483-B8C4-8BD76DEBEF4C}"/>
    </a:ext>
  </a:extLst>
</a:theme>
</file>

<file path=ppt/theme/theme1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F1E63D09-7DE5-4D3E-9C92-A947845E6E83}"/>
    </a:ext>
  </a:extLst>
</a:theme>
</file>

<file path=ppt/theme/theme13.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9685E7D3-2C9A-41D2-B676-4B173F0E08B7}"/>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6CC647FA-0DB1-4C93-8AEF-22B64636DE87}"/>
    </a:ext>
  </a:extLst>
</a:theme>
</file>

<file path=ppt/theme/theme15.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22B09204-2F73-41D1-92FB-9E3C471C1AA6}"/>
    </a:ext>
  </a:extLst>
</a:theme>
</file>

<file path=ppt/theme/theme16.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Custom 9">
      <a:dk1>
        <a:srgbClr val="034A90"/>
      </a:dk1>
      <a:lt1>
        <a:sysClr val="window" lastClr="FFFFFF"/>
      </a:lt1>
      <a:dk2>
        <a:srgbClr val="F8F200"/>
      </a:dk2>
      <a:lt2>
        <a:srgbClr val="E7E6E6"/>
      </a:lt2>
      <a:accent1>
        <a:srgbClr val="034A90"/>
      </a:accent1>
      <a:accent2>
        <a:srgbClr val="92D050"/>
      </a:accent2>
      <a:accent3>
        <a:srgbClr val="A5A5A5"/>
      </a:accent3>
      <a:accent4>
        <a:srgbClr val="FFC000"/>
      </a:accent4>
      <a:accent5>
        <a:srgbClr val="5B9BD5"/>
      </a:accent5>
      <a:accent6>
        <a:srgbClr val="70AD47"/>
      </a:accent6>
      <a:hlink>
        <a:srgbClr val="0563C1"/>
      </a:hlink>
      <a:folHlink>
        <a:srgbClr val="954F72"/>
      </a:folHlink>
    </a:clrScheme>
    <a:fontScheme name="Custom 30">
      <a:majorFont>
        <a:latin typeface="Kristen ITC"/>
        <a:ea typeface=""/>
        <a:cs typeface=""/>
      </a:majorFont>
      <a:minorFont>
        <a:latin typeface="Quire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0EDD0EC-C1BD-41A2-ABCB-96065693B41B}">
  <ds:schemaRefs>
    <ds:schemaRef ds:uri="8ee9550b-f5f4-4dde-bce5-39f4ba45c2f1"/>
    <ds:schemaRef ds:uri="92c24619-d6d5-42cf-b618-23d930ad9f2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3.xml><?xml version="1.0" encoding="utf-8"?>
<ds:datastoreItem xmlns:ds="http://schemas.openxmlformats.org/officeDocument/2006/customXml" ds:itemID="{A14457F0-BBD4-4E33-ACCF-180889F800BC}">
  <ds:schemaRefs>
    <ds:schemaRef ds:uri="8ee9550b-f5f4-4dde-bce5-39f4ba45c2f1"/>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UWTSD_Powerpoint Template Athrofa  Widescreen_2023</Template>
  <Application>Microsoft Office PowerPoint</Application>
  <PresentationFormat>Widescreen</PresentationFormat>
  <Slides>32</Slides>
  <Notes>25</Notes>
  <HiddenSlides>0</HiddenSlides>
  <ScaleCrop>false</ScaleCrop>
  <HeadingPairs>
    <vt:vector size="4" baseType="variant">
      <vt:variant>
        <vt:lpstr>Theme</vt:lpstr>
      </vt:variant>
      <vt:variant>
        <vt:i4>17</vt:i4>
      </vt:variant>
      <vt:variant>
        <vt:lpstr>Slide Titles</vt:lpstr>
      </vt:variant>
      <vt:variant>
        <vt:i4>32</vt:i4>
      </vt:variant>
    </vt:vector>
  </HeadingPairs>
  <TitlesOfParts>
    <vt:vector size="49" baseType="lpstr">
      <vt:lpstr>UWTSD 200_Title Page</vt:lpstr>
      <vt:lpstr>UWTSD 200_Title Page 1</vt:lpstr>
      <vt:lpstr>UWTSD 200_Title Page 2</vt:lpstr>
      <vt:lpstr>UWTSD 200_Title Page 3</vt:lpstr>
      <vt:lpstr>UWTSD 200_Subtitle 1</vt:lpstr>
      <vt:lpstr>UWTSD 200_Subtitle 3</vt:lpstr>
      <vt:lpstr>2_UWTSD 200_Subtitle 3</vt:lpstr>
      <vt:lpstr>4_UWTSD 200_Subtitle 3</vt:lpstr>
      <vt:lpstr>5_UWTSD 200_Subtitle 3</vt:lpstr>
      <vt:lpstr>6_UWTSD 200_Subtitle 3</vt:lpstr>
      <vt:lpstr>8_UWTSD 200_Subtitle 3</vt:lpstr>
      <vt:lpstr>UWTSD 200_Text 1</vt:lpstr>
      <vt:lpstr>UWTSD 200_Text 3</vt:lpstr>
      <vt:lpstr>UWTSD 200_Text 5</vt:lpstr>
      <vt:lpstr>UWTSD Logo Variations with Image Behind</vt:lpstr>
      <vt:lpstr>UWTSD 200_Text 1</vt:lpstr>
      <vt:lpstr>Office Theme</vt:lpstr>
      <vt:lpstr>PowerPoint Presentation</vt:lpstr>
      <vt:lpstr>PowerPoint Presentation</vt:lpstr>
      <vt:lpstr>PowerPoint Presentation</vt:lpstr>
      <vt:lpstr>Padlet  How do you feel about going into school?  Please note any questions and thoughts  (positive or negative)</vt:lpstr>
      <vt:lpstr>PowerPoint Presentation</vt:lpstr>
      <vt:lpstr>What is expected of you when from your schools?</vt:lpstr>
      <vt:lpstr>Welcome  to  school </vt:lpstr>
      <vt:lpstr>Croeso  I'r  ysgol</vt:lpstr>
      <vt:lpstr>Expectations of you as student  teachers from schools</vt:lpstr>
      <vt:lpstr>What is your current knowledge  about primary schools? </vt:lpstr>
      <vt:lpstr>Links to CfW</vt:lpstr>
      <vt:lpstr>PowerPoint Presentation</vt:lpstr>
      <vt:lpstr>Link to 4007</vt:lpstr>
      <vt:lpstr>What do you see?</vt:lpstr>
      <vt:lpstr>Mind Mapping</vt:lpstr>
      <vt:lpstr>How to use Mind Mapping effectively?</vt:lpstr>
      <vt:lpstr>   Task –Explore the following videos clipsto observe different learning  environments.   Create a' Mind Map' of all the different elements that you can see in a typical classroom.   There is a VR Headset to use  (1 per group).      </vt:lpstr>
      <vt:lpstr>PowerPoint Presentation</vt:lpstr>
      <vt:lpstr>PowerPoint Presentation</vt:lpstr>
      <vt:lpstr>PowerPoint Presentation</vt:lpstr>
      <vt:lpstr>PowerPoint Presentation</vt:lpstr>
      <vt:lpstr>PowerPoint Presentation</vt:lpstr>
      <vt:lpstr>What did you see?</vt:lpstr>
      <vt:lpstr>PowerPoint Presentation</vt:lpstr>
      <vt:lpstr>PowerPoint Presentation</vt:lpstr>
      <vt:lpstr>PowerPoint Presentation</vt:lpstr>
      <vt:lpstr>PowerPoint Presentation</vt:lpstr>
      <vt:lpstr>PowerPoint Presentation</vt:lpstr>
      <vt:lpstr>PowerPoint Presentation</vt:lpstr>
      <vt:lpstr>Amser ar gyfer cwestiynau  Time for questions   </vt:lpstr>
      <vt:lpstr>Useful Resources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Kathryn Edwards</dc:creator>
  <cp:revision>1</cp:revision>
  <dcterms:created xsi:type="dcterms:W3CDTF">2023-09-12T08:48:28Z</dcterms:created>
  <dcterms:modified xsi:type="dcterms:W3CDTF">2023-10-23T15:25:44Z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