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74" r:id="rId4"/>
  </p:sldMasterIdLst>
  <p:notesMasterIdLst>
    <p:notesMasterId r:id="rId54"/>
  </p:notesMasterIdLst>
  <p:sldIdLst>
    <p:sldId id="305" r:id="rId5"/>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3" d="100"/>
          <a:sy n="83" d="100"/>
        </p:scale>
        <p:origin x="65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071A98-AC86-4602-AC3F-9C356B70C8C8}" type="doc">
      <dgm:prSet loTypeId="urn:microsoft.com/office/officeart/2005/8/layout/bList2" loCatId="picture" qsTypeId="urn:microsoft.com/office/officeart/2005/8/quickstyle/simple1" qsCatId="simple" csTypeId="urn:microsoft.com/office/officeart/2005/8/colors/colorful1" csCatId="colorful" phldr="1"/>
      <dgm:spPr/>
      <dgm:t>
        <a:bodyPr/>
        <a:lstStyle/>
        <a:p>
          <a:endParaRPr lang="en-IN"/>
        </a:p>
      </dgm:t>
    </dgm:pt>
    <dgm:pt modelId="{805723FA-AED4-4928-AB41-6927BCD40F06}">
      <dgm:prSet phldrT="[Text]"/>
      <dgm:spPr/>
      <dgm:t>
        <a:bodyPr/>
        <a:lstStyle/>
        <a:p>
          <a:pPr>
            <a:buNone/>
          </a:pPr>
          <a:r>
            <a:rPr lang="en-IN" b="1" dirty="0">
              <a:latin typeface="Arial" panose="020B0604020202020204" pitchFamily="34" charset="0"/>
              <a:cs typeface="Arial" panose="020B0604020202020204" pitchFamily="34" charset="0"/>
            </a:rPr>
            <a:t>Introduction to Health &amp; Relationships</a:t>
          </a:r>
          <a:endParaRPr lang="en-IN" dirty="0">
            <a:latin typeface="Arial" panose="020B0604020202020204" pitchFamily="34" charset="0"/>
            <a:cs typeface="Arial" panose="020B0604020202020204" pitchFamily="34" charset="0"/>
          </a:endParaRPr>
        </a:p>
      </dgm:t>
    </dgm:pt>
    <dgm:pt modelId="{1F075880-E211-4284-850C-7E286931B9D3}" type="parTrans" cxnId="{D25663C8-2BA9-4076-B257-1E480E4A8025}">
      <dgm:prSet/>
      <dgm:spPr/>
      <dgm:t>
        <a:bodyPr/>
        <a:lstStyle/>
        <a:p>
          <a:endParaRPr lang="en-IN"/>
        </a:p>
      </dgm:t>
    </dgm:pt>
    <dgm:pt modelId="{A709B50D-568A-4C3B-A1F3-9875A5153689}" type="sibTrans" cxnId="{D25663C8-2BA9-4076-B257-1E480E4A8025}">
      <dgm:prSet/>
      <dgm:spPr/>
      <dgm:t>
        <a:bodyPr/>
        <a:lstStyle/>
        <a:p>
          <a:endParaRPr lang="en-IN"/>
        </a:p>
      </dgm:t>
    </dgm:pt>
    <dgm:pt modelId="{78DF88A0-54D3-45CC-B624-E4329B29B66C}">
      <dgm:prSet phldrT="[Text]"/>
      <dgm:spPr/>
      <dgm:t>
        <a:bodyPr/>
        <a:lstStyle/>
        <a:p>
          <a:pPr>
            <a:buNone/>
          </a:pPr>
          <a:r>
            <a:rPr lang="en-IN" b="1" dirty="0">
              <a:latin typeface="Arial" panose="020B0604020202020204" pitchFamily="34" charset="0"/>
              <a:cs typeface="Arial" panose="020B0604020202020204" pitchFamily="34" charset="0"/>
            </a:rPr>
            <a:t>Contraception and Pregnancy Prevention</a:t>
          </a:r>
          <a:endParaRPr lang="en-IN" dirty="0">
            <a:latin typeface="Arial" panose="020B0604020202020204" pitchFamily="34" charset="0"/>
            <a:cs typeface="Arial" panose="020B0604020202020204" pitchFamily="34" charset="0"/>
          </a:endParaRPr>
        </a:p>
      </dgm:t>
    </dgm:pt>
    <dgm:pt modelId="{353C05C2-9E86-48DD-9E6F-759C38B39CB6}" type="parTrans" cxnId="{AD90DAA5-6201-4158-8A7C-E7702F75D97C}">
      <dgm:prSet/>
      <dgm:spPr/>
      <dgm:t>
        <a:bodyPr/>
        <a:lstStyle/>
        <a:p>
          <a:endParaRPr lang="en-IN"/>
        </a:p>
      </dgm:t>
    </dgm:pt>
    <dgm:pt modelId="{8BB8E39B-C1DC-455C-A166-C302E32D9D9D}" type="sibTrans" cxnId="{AD90DAA5-6201-4158-8A7C-E7702F75D97C}">
      <dgm:prSet/>
      <dgm:spPr/>
      <dgm:t>
        <a:bodyPr/>
        <a:lstStyle/>
        <a:p>
          <a:endParaRPr lang="en-IN"/>
        </a:p>
      </dgm:t>
    </dgm:pt>
    <dgm:pt modelId="{3E96CA9D-0287-406B-99CD-F83692758F6A}">
      <dgm:prSet/>
      <dgm:spPr/>
      <dgm:t>
        <a:bodyPr/>
        <a:lstStyle/>
        <a:p>
          <a:pPr>
            <a:buNone/>
          </a:pPr>
          <a:r>
            <a:rPr lang="en-IN" b="1" dirty="0">
              <a:latin typeface="Arial" panose="020B0604020202020204" pitchFamily="34" charset="0"/>
              <a:cs typeface="Arial" panose="020B0604020202020204" pitchFamily="34" charset="0"/>
            </a:rPr>
            <a:t>Consent and Communication</a:t>
          </a:r>
          <a:endParaRPr lang="en-IN" dirty="0">
            <a:latin typeface="Arial" panose="020B0604020202020204" pitchFamily="34" charset="0"/>
            <a:cs typeface="Arial" panose="020B0604020202020204" pitchFamily="34" charset="0"/>
          </a:endParaRPr>
        </a:p>
      </dgm:t>
    </dgm:pt>
    <dgm:pt modelId="{593DD47A-592F-458B-8BD8-9125393AE3E0}" type="parTrans" cxnId="{2EEDA507-EA2B-4121-9BA6-B89D4B36DAE8}">
      <dgm:prSet/>
      <dgm:spPr/>
      <dgm:t>
        <a:bodyPr/>
        <a:lstStyle/>
        <a:p>
          <a:endParaRPr lang="en-IN"/>
        </a:p>
      </dgm:t>
    </dgm:pt>
    <dgm:pt modelId="{6B813ABC-EDD3-4ECD-A9AD-370AE9334BE3}" type="sibTrans" cxnId="{2EEDA507-EA2B-4121-9BA6-B89D4B36DAE8}">
      <dgm:prSet/>
      <dgm:spPr/>
      <dgm:t>
        <a:bodyPr/>
        <a:lstStyle/>
        <a:p>
          <a:endParaRPr lang="en-IN"/>
        </a:p>
      </dgm:t>
    </dgm:pt>
    <dgm:pt modelId="{86CF6AD3-C088-4401-AFB9-B02174CA0B8A}">
      <dgm:prSet/>
      <dgm:spPr/>
      <dgm:t>
        <a:bodyPr/>
        <a:lstStyle/>
        <a:p>
          <a:pPr>
            <a:buNone/>
          </a:pPr>
          <a:r>
            <a:rPr lang="en-IN" b="1" dirty="0">
              <a:latin typeface="Arial" panose="020B0604020202020204" pitchFamily="34" charset="0"/>
              <a:cs typeface="Arial" panose="020B0604020202020204" pitchFamily="34" charset="0"/>
            </a:rPr>
            <a:t>STIs and Prevention</a:t>
          </a:r>
          <a:endParaRPr lang="en-IN" dirty="0">
            <a:latin typeface="Arial" panose="020B0604020202020204" pitchFamily="34" charset="0"/>
            <a:cs typeface="Arial" panose="020B0604020202020204" pitchFamily="34" charset="0"/>
          </a:endParaRPr>
        </a:p>
      </dgm:t>
    </dgm:pt>
    <dgm:pt modelId="{2919EBA1-CDC4-4D40-8263-DB1B56CDA528}" type="parTrans" cxnId="{F1979234-CD44-491A-A824-0F636FE1905F}">
      <dgm:prSet/>
      <dgm:spPr/>
      <dgm:t>
        <a:bodyPr/>
        <a:lstStyle/>
        <a:p>
          <a:endParaRPr lang="en-IN"/>
        </a:p>
      </dgm:t>
    </dgm:pt>
    <dgm:pt modelId="{EDA1531D-918C-48E9-95D8-D568C1134A74}" type="sibTrans" cxnId="{F1979234-CD44-491A-A824-0F636FE1905F}">
      <dgm:prSet/>
      <dgm:spPr/>
      <dgm:t>
        <a:bodyPr/>
        <a:lstStyle/>
        <a:p>
          <a:endParaRPr lang="en-IN"/>
        </a:p>
      </dgm:t>
    </dgm:pt>
    <dgm:pt modelId="{BE712826-3ACE-4C01-8CEB-D4F1A8A1E653}" type="pres">
      <dgm:prSet presAssocID="{4D071A98-AC86-4602-AC3F-9C356B70C8C8}" presName="diagram" presStyleCnt="0">
        <dgm:presLayoutVars>
          <dgm:dir/>
          <dgm:animLvl val="lvl"/>
          <dgm:resizeHandles val="exact"/>
        </dgm:presLayoutVars>
      </dgm:prSet>
      <dgm:spPr/>
      <dgm:t>
        <a:bodyPr/>
        <a:lstStyle/>
        <a:p>
          <a:endParaRPr lang="en-US"/>
        </a:p>
      </dgm:t>
    </dgm:pt>
    <dgm:pt modelId="{33024EBC-40BB-4F96-9724-788F4719EA62}" type="pres">
      <dgm:prSet presAssocID="{805723FA-AED4-4928-AB41-6927BCD40F06}" presName="compNode" presStyleCnt="0"/>
      <dgm:spPr/>
    </dgm:pt>
    <dgm:pt modelId="{A5A6CEDB-89E1-4B26-82C6-3FCC70468B74}" type="pres">
      <dgm:prSet presAssocID="{805723FA-AED4-4928-AB41-6927BCD40F06}" presName="childRect" presStyleLbl="bgAcc1" presStyleIdx="0" presStyleCnt="4" custScaleY="146576">
        <dgm:presLayoutVars>
          <dgm:bulletEnabled val="1"/>
        </dgm:presLayoutVars>
      </dgm:prSet>
      <dgm:spPr/>
    </dgm:pt>
    <dgm:pt modelId="{C71FAC24-FCAE-4B4B-8E16-76F3E6443E45}" type="pres">
      <dgm:prSet presAssocID="{805723FA-AED4-4928-AB41-6927BCD40F06}" presName="parentText" presStyleLbl="node1" presStyleIdx="0" presStyleCnt="0">
        <dgm:presLayoutVars>
          <dgm:chMax val="0"/>
          <dgm:bulletEnabled val="1"/>
        </dgm:presLayoutVars>
      </dgm:prSet>
      <dgm:spPr/>
      <dgm:t>
        <a:bodyPr/>
        <a:lstStyle/>
        <a:p>
          <a:endParaRPr lang="en-US"/>
        </a:p>
      </dgm:t>
    </dgm:pt>
    <dgm:pt modelId="{448F6C67-51C6-4ABF-B3D9-AAC9AE754526}" type="pres">
      <dgm:prSet presAssocID="{805723FA-AED4-4928-AB41-6927BCD40F06}" presName="parentRect" presStyleLbl="alignNode1" presStyleIdx="0" presStyleCnt="4"/>
      <dgm:spPr/>
      <dgm:t>
        <a:bodyPr/>
        <a:lstStyle/>
        <a:p>
          <a:endParaRPr lang="en-US"/>
        </a:p>
      </dgm:t>
    </dgm:pt>
    <dgm:pt modelId="{EF8271CD-AC5D-41B0-947B-52B2AC2B026B}" type="pres">
      <dgm:prSet presAssocID="{805723FA-AED4-4928-AB41-6927BCD40F06}" presName="adorn" presStyleLbl="fgAccFollowNode1" presStyleIdx="0" presStyleCnt="4"/>
      <dgm:spPr>
        <a:solidFill>
          <a:schemeClr val="accent1">
            <a:lumMod val="75000"/>
            <a:alpha val="90000"/>
          </a:schemeClr>
        </a:solidFill>
      </dgm:spPr>
    </dgm:pt>
    <dgm:pt modelId="{E7C0114D-3FBB-4A04-BFD5-1B849061DC4B}" type="pres">
      <dgm:prSet presAssocID="{A709B50D-568A-4C3B-A1F3-9875A5153689}" presName="sibTrans" presStyleLbl="sibTrans2D1" presStyleIdx="0" presStyleCnt="0"/>
      <dgm:spPr/>
      <dgm:t>
        <a:bodyPr/>
        <a:lstStyle/>
        <a:p>
          <a:endParaRPr lang="en-US"/>
        </a:p>
      </dgm:t>
    </dgm:pt>
    <dgm:pt modelId="{71144B91-F666-4950-93EA-77E2F7A81614}" type="pres">
      <dgm:prSet presAssocID="{3E96CA9D-0287-406B-99CD-F83692758F6A}" presName="compNode" presStyleCnt="0"/>
      <dgm:spPr/>
    </dgm:pt>
    <dgm:pt modelId="{40B6B7A7-BC2E-461C-854A-E97069087A80}" type="pres">
      <dgm:prSet presAssocID="{3E96CA9D-0287-406B-99CD-F83692758F6A}" presName="childRect" presStyleLbl="bgAcc1" presStyleIdx="1" presStyleCnt="4" custScaleY="138270">
        <dgm:presLayoutVars>
          <dgm:bulletEnabled val="1"/>
        </dgm:presLayoutVars>
      </dgm:prSet>
      <dgm:spPr/>
    </dgm:pt>
    <dgm:pt modelId="{08E5876E-C8E4-4099-A3DD-15B7314E3950}" type="pres">
      <dgm:prSet presAssocID="{3E96CA9D-0287-406B-99CD-F83692758F6A}" presName="parentText" presStyleLbl="node1" presStyleIdx="0" presStyleCnt="0">
        <dgm:presLayoutVars>
          <dgm:chMax val="0"/>
          <dgm:bulletEnabled val="1"/>
        </dgm:presLayoutVars>
      </dgm:prSet>
      <dgm:spPr/>
      <dgm:t>
        <a:bodyPr/>
        <a:lstStyle/>
        <a:p>
          <a:endParaRPr lang="en-US"/>
        </a:p>
      </dgm:t>
    </dgm:pt>
    <dgm:pt modelId="{563E6BF6-3396-4447-AE99-FF506AA22911}" type="pres">
      <dgm:prSet presAssocID="{3E96CA9D-0287-406B-99CD-F83692758F6A}" presName="parentRect" presStyleLbl="alignNode1" presStyleIdx="1" presStyleCnt="4"/>
      <dgm:spPr/>
      <dgm:t>
        <a:bodyPr/>
        <a:lstStyle/>
        <a:p>
          <a:endParaRPr lang="en-US"/>
        </a:p>
      </dgm:t>
    </dgm:pt>
    <dgm:pt modelId="{AA1CE61A-9D27-4E8C-A9B0-85D9C0F5E068}" type="pres">
      <dgm:prSet presAssocID="{3E96CA9D-0287-406B-99CD-F83692758F6A}" presName="adorn" presStyleLbl="fgAccFollowNode1" presStyleIdx="1" presStyleCnt="4"/>
      <dgm:spPr>
        <a:solidFill>
          <a:schemeClr val="accent1">
            <a:lumMod val="75000"/>
            <a:alpha val="90000"/>
          </a:schemeClr>
        </a:solidFill>
      </dgm:spPr>
    </dgm:pt>
    <dgm:pt modelId="{235A1D95-EB2E-4756-921D-A47B43C478B1}" type="pres">
      <dgm:prSet presAssocID="{6B813ABC-EDD3-4ECD-A9AD-370AE9334BE3}" presName="sibTrans" presStyleLbl="sibTrans2D1" presStyleIdx="0" presStyleCnt="0"/>
      <dgm:spPr/>
      <dgm:t>
        <a:bodyPr/>
        <a:lstStyle/>
        <a:p>
          <a:endParaRPr lang="en-US"/>
        </a:p>
      </dgm:t>
    </dgm:pt>
    <dgm:pt modelId="{FC4CD1F5-ECBB-4210-86C9-D5EAAE31DB46}" type="pres">
      <dgm:prSet presAssocID="{78DF88A0-54D3-45CC-B624-E4329B29B66C}" presName="compNode" presStyleCnt="0"/>
      <dgm:spPr/>
    </dgm:pt>
    <dgm:pt modelId="{93EE679A-3638-4E4A-BCF9-A2697678FCDC}" type="pres">
      <dgm:prSet presAssocID="{78DF88A0-54D3-45CC-B624-E4329B29B66C}" presName="childRect" presStyleLbl="bgAcc1" presStyleIdx="2" presStyleCnt="4" custScaleY="125432">
        <dgm:presLayoutVars>
          <dgm:bulletEnabled val="1"/>
        </dgm:presLayoutVars>
      </dgm:prSet>
      <dgm:spPr/>
    </dgm:pt>
    <dgm:pt modelId="{3009EBBC-C117-444A-AABB-90ED764F0489}" type="pres">
      <dgm:prSet presAssocID="{78DF88A0-54D3-45CC-B624-E4329B29B66C}" presName="parentText" presStyleLbl="node1" presStyleIdx="0" presStyleCnt="0">
        <dgm:presLayoutVars>
          <dgm:chMax val="0"/>
          <dgm:bulletEnabled val="1"/>
        </dgm:presLayoutVars>
      </dgm:prSet>
      <dgm:spPr/>
      <dgm:t>
        <a:bodyPr/>
        <a:lstStyle/>
        <a:p>
          <a:endParaRPr lang="en-US"/>
        </a:p>
      </dgm:t>
    </dgm:pt>
    <dgm:pt modelId="{CB6466EE-51DE-44D9-945E-4911FEB1F93D}" type="pres">
      <dgm:prSet presAssocID="{78DF88A0-54D3-45CC-B624-E4329B29B66C}" presName="parentRect" presStyleLbl="alignNode1" presStyleIdx="2" presStyleCnt="4"/>
      <dgm:spPr/>
      <dgm:t>
        <a:bodyPr/>
        <a:lstStyle/>
        <a:p>
          <a:endParaRPr lang="en-US"/>
        </a:p>
      </dgm:t>
    </dgm:pt>
    <dgm:pt modelId="{85301848-FF8B-4B1D-9509-BCC57BD8B4A3}" type="pres">
      <dgm:prSet presAssocID="{78DF88A0-54D3-45CC-B624-E4329B29B66C}" presName="adorn" presStyleLbl="fgAccFollowNode1" presStyleIdx="2" presStyleCnt="4"/>
      <dgm:spPr>
        <a:solidFill>
          <a:schemeClr val="accent1">
            <a:lumMod val="75000"/>
            <a:alpha val="90000"/>
          </a:schemeClr>
        </a:solidFill>
      </dgm:spPr>
    </dgm:pt>
    <dgm:pt modelId="{CBCA2A2B-88A2-4149-8770-01D53A8B2631}" type="pres">
      <dgm:prSet presAssocID="{8BB8E39B-C1DC-455C-A166-C302E32D9D9D}" presName="sibTrans" presStyleLbl="sibTrans2D1" presStyleIdx="0" presStyleCnt="0"/>
      <dgm:spPr/>
      <dgm:t>
        <a:bodyPr/>
        <a:lstStyle/>
        <a:p>
          <a:endParaRPr lang="en-US"/>
        </a:p>
      </dgm:t>
    </dgm:pt>
    <dgm:pt modelId="{AF5334D0-A3FD-40C9-A830-EEC8E62432E9}" type="pres">
      <dgm:prSet presAssocID="{86CF6AD3-C088-4401-AFB9-B02174CA0B8A}" presName="compNode" presStyleCnt="0"/>
      <dgm:spPr/>
    </dgm:pt>
    <dgm:pt modelId="{06945492-C637-48FA-BC88-1DBB189FE44F}" type="pres">
      <dgm:prSet presAssocID="{86CF6AD3-C088-4401-AFB9-B02174CA0B8A}" presName="childRect" presStyleLbl="bgAcc1" presStyleIdx="3" presStyleCnt="4" custScaleY="115495">
        <dgm:presLayoutVars>
          <dgm:bulletEnabled val="1"/>
        </dgm:presLayoutVars>
      </dgm:prSet>
      <dgm:spPr/>
    </dgm:pt>
    <dgm:pt modelId="{F67FE228-6C65-4830-A588-C0308237DDB4}" type="pres">
      <dgm:prSet presAssocID="{86CF6AD3-C088-4401-AFB9-B02174CA0B8A}" presName="parentText" presStyleLbl="node1" presStyleIdx="0" presStyleCnt="0">
        <dgm:presLayoutVars>
          <dgm:chMax val="0"/>
          <dgm:bulletEnabled val="1"/>
        </dgm:presLayoutVars>
      </dgm:prSet>
      <dgm:spPr/>
      <dgm:t>
        <a:bodyPr/>
        <a:lstStyle/>
        <a:p>
          <a:endParaRPr lang="en-US"/>
        </a:p>
      </dgm:t>
    </dgm:pt>
    <dgm:pt modelId="{9B167D13-5848-47F3-9CC6-A31E3553822D}" type="pres">
      <dgm:prSet presAssocID="{86CF6AD3-C088-4401-AFB9-B02174CA0B8A}" presName="parentRect" presStyleLbl="alignNode1" presStyleIdx="3" presStyleCnt="4"/>
      <dgm:spPr/>
      <dgm:t>
        <a:bodyPr/>
        <a:lstStyle/>
        <a:p>
          <a:endParaRPr lang="en-US"/>
        </a:p>
      </dgm:t>
    </dgm:pt>
    <dgm:pt modelId="{B9D42A22-B3C2-40A7-B8C4-6538FD9CCDF2}" type="pres">
      <dgm:prSet presAssocID="{86CF6AD3-C088-4401-AFB9-B02174CA0B8A}" presName="adorn" presStyleLbl="fgAccFollowNode1" presStyleIdx="3" presStyleCnt="4" custLinFactNeighborX="12535" custLinFactNeighborY="9311"/>
      <dgm:spPr>
        <a:solidFill>
          <a:schemeClr val="accent1">
            <a:lumMod val="75000"/>
          </a:schemeClr>
        </a:solidFill>
      </dgm:spPr>
    </dgm:pt>
  </dgm:ptLst>
  <dgm:cxnLst>
    <dgm:cxn modelId="{9AF69349-CFDC-4BA0-A29F-DB8D2AF6B3ED}" type="presOf" srcId="{A709B50D-568A-4C3B-A1F3-9875A5153689}" destId="{E7C0114D-3FBB-4A04-BFD5-1B849061DC4B}" srcOrd="0" destOrd="0" presId="urn:microsoft.com/office/officeart/2005/8/layout/bList2"/>
    <dgm:cxn modelId="{0065AEFA-FB26-4DD4-ABBA-E44FBC4B7B30}" type="presOf" srcId="{805723FA-AED4-4928-AB41-6927BCD40F06}" destId="{448F6C67-51C6-4ABF-B3D9-AAC9AE754526}" srcOrd="1" destOrd="0" presId="urn:microsoft.com/office/officeart/2005/8/layout/bList2"/>
    <dgm:cxn modelId="{D3A6F8ED-B5D5-4F4F-9896-500D201940B6}" type="presOf" srcId="{3E96CA9D-0287-406B-99CD-F83692758F6A}" destId="{563E6BF6-3396-4447-AE99-FF506AA22911}" srcOrd="1" destOrd="0" presId="urn:microsoft.com/office/officeart/2005/8/layout/bList2"/>
    <dgm:cxn modelId="{F95F34B2-782C-49DD-AF4A-5F49BFE5161E}" type="presOf" srcId="{805723FA-AED4-4928-AB41-6927BCD40F06}" destId="{C71FAC24-FCAE-4B4B-8E16-76F3E6443E45}" srcOrd="0" destOrd="0" presId="urn:microsoft.com/office/officeart/2005/8/layout/bList2"/>
    <dgm:cxn modelId="{55A1180A-0CC6-49C7-86F6-AFAB6776CDF3}" type="presOf" srcId="{86CF6AD3-C088-4401-AFB9-B02174CA0B8A}" destId="{F67FE228-6C65-4830-A588-C0308237DDB4}" srcOrd="0" destOrd="0" presId="urn:microsoft.com/office/officeart/2005/8/layout/bList2"/>
    <dgm:cxn modelId="{59658D2C-BE50-403D-AB9D-257D5B1FB444}" type="presOf" srcId="{6B813ABC-EDD3-4ECD-A9AD-370AE9334BE3}" destId="{235A1D95-EB2E-4756-921D-A47B43C478B1}" srcOrd="0" destOrd="0" presId="urn:microsoft.com/office/officeart/2005/8/layout/bList2"/>
    <dgm:cxn modelId="{7495068F-6B3E-43AF-9D6C-7D541F2942A0}" type="presOf" srcId="{86CF6AD3-C088-4401-AFB9-B02174CA0B8A}" destId="{9B167D13-5848-47F3-9CC6-A31E3553822D}" srcOrd="1" destOrd="0" presId="urn:microsoft.com/office/officeart/2005/8/layout/bList2"/>
    <dgm:cxn modelId="{8F652464-E602-4AC2-923D-4A2C768E17D8}" type="presOf" srcId="{78DF88A0-54D3-45CC-B624-E4329B29B66C}" destId="{3009EBBC-C117-444A-AABB-90ED764F0489}" srcOrd="0" destOrd="0" presId="urn:microsoft.com/office/officeart/2005/8/layout/bList2"/>
    <dgm:cxn modelId="{ED08C72D-F377-4C61-813F-BAF82A82A25B}" type="presOf" srcId="{4D071A98-AC86-4602-AC3F-9C356B70C8C8}" destId="{BE712826-3ACE-4C01-8CEB-D4F1A8A1E653}" srcOrd="0" destOrd="0" presId="urn:microsoft.com/office/officeart/2005/8/layout/bList2"/>
    <dgm:cxn modelId="{2D6F3ADF-47DA-43B3-BC88-AA43D0A369E7}" type="presOf" srcId="{78DF88A0-54D3-45CC-B624-E4329B29B66C}" destId="{CB6466EE-51DE-44D9-945E-4911FEB1F93D}" srcOrd="1" destOrd="0" presId="urn:microsoft.com/office/officeart/2005/8/layout/bList2"/>
    <dgm:cxn modelId="{08D6277B-09EE-4753-BEFD-201F688D1C1C}" type="presOf" srcId="{3E96CA9D-0287-406B-99CD-F83692758F6A}" destId="{08E5876E-C8E4-4099-A3DD-15B7314E3950}" srcOrd="0" destOrd="0" presId="urn:microsoft.com/office/officeart/2005/8/layout/bList2"/>
    <dgm:cxn modelId="{F1979234-CD44-491A-A824-0F636FE1905F}" srcId="{4D071A98-AC86-4602-AC3F-9C356B70C8C8}" destId="{86CF6AD3-C088-4401-AFB9-B02174CA0B8A}" srcOrd="3" destOrd="0" parTransId="{2919EBA1-CDC4-4D40-8263-DB1B56CDA528}" sibTransId="{EDA1531D-918C-48E9-95D8-D568C1134A74}"/>
    <dgm:cxn modelId="{AD90DAA5-6201-4158-8A7C-E7702F75D97C}" srcId="{4D071A98-AC86-4602-AC3F-9C356B70C8C8}" destId="{78DF88A0-54D3-45CC-B624-E4329B29B66C}" srcOrd="2" destOrd="0" parTransId="{353C05C2-9E86-48DD-9E6F-759C38B39CB6}" sibTransId="{8BB8E39B-C1DC-455C-A166-C302E32D9D9D}"/>
    <dgm:cxn modelId="{8A827CB9-3A02-4D7D-B869-B6395FBB8E9C}" type="presOf" srcId="{8BB8E39B-C1DC-455C-A166-C302E32D9D9D}" destId="{CBCA2A2B-88A2-4149-8770-01D53A8B2631}" srcOrd="0" destOrd="0" presId="urn:microsoft.com/office/officeart/2005/8/layout/bList2"/>
    <dgm:cxn modelId="{D25663C8-2BA9-4076-B257-1E480E4A8025}" srcId="{4D071A98-AC86-4602-AC3F-9C356B70C8C8}" destId="{805723FA-AED4-4928-AB41-6927BCD40F06}" srcOrd="0" destOrd="0" parTransId="{1F075880-E211-4284-850C-7E286931B9D3}" sibTransId="{A709B50D-568A-4C3B-A1F3-9875A5153689}"/>
    <dgm:cxn modelId="{2EEDA507-EA2B-4121-9BA6-B89D4B36DAE8}" srcId="{4D071A98-AC86-4602-AC3F-9C356B70C8C8}" destId="{3E96CA9D-0287-406B-99CD-F83692758F6A}" srcOrd="1" destOrd="0" parTransId="{593DD47A-592F-458B-8BD8-9125393AE3E0}" sibTransId="{6B813ABC-EDD3-4ECD-A9AD-370AE9334BE3}"/>
    <dgm:cxn modelId="{E66B6D0E-00F0-47AB-A0D7-49394248CD23}" type="presParOf" srcId="{BE712826-3ACE-4C01-8CEB-D4F1A8A1E653}" destId="{33024EBC-40BB-4F96-9724-788F4719EA62}" srcOrd="0" destOrd="0" presId="urn:microsoft.com/office/officeart/2005/8/layout/bList2"/>
    <dgm:cxn modelId="{8394690A-4DB4-4D00-8356-DC7FEEB33FBA}" type="presParOf" srcId="{33024EBC-40BB-4F96-9724-788F4719EA62}" destId="{A5A6CEDB-89E1-4B26-82C6-3FCC70468B74}" srcOrd="0" destOrd="0" presId="urn:microsoft.com/office/officeart/2005/8/layout/bList2"/>
    <dgm:cxn modelId="{B0F23A3B-2543-4009-BE2B-38F1AEBB3688}" type="presParOf" srcId="{33024EBC-40BB-4F96-9724-788F4719EA62}" destId="{C71FAC24-FCAE-4B4B-8E16-76F3E6443E45}" srcOrd="1" destOrd="0" presId="urn:microsoft.com/office/officeart/2005/8/layout/bList2"/>
    <dgm:cxn modelId="{B6C3A337-C29A-4C8F-AB4C-AB7FDDEF94D8}" type="presParOf" srcId="{33024EBC-40BB-4F96-9724-788F4719EA62}" destId="{448F6C67-51C6-4ABF-B3D9-AAC9AE754526}" srcOrd="2" destOrd="0" presId="urn:microsoft.com/office/officeart/2005/8/layout/bList2"/>
    <dgm:cxn modelId="{B08B7D28-AAB3-446B-B904-2F49D17A5616}" type="presParOf" srcId="{33024EBC-40BB-4F96-9724-788F4719EA62}" destId="{EF8271CD-AC5D-41B0-947B-52B2AC2B026B}" srcOrd="3" destOrd="0" presId="urn:microsoft.com/office/officeart/2005/8/layout/bList2"/>
    <dgm:cxn modelId="{F768634C-DEB8-46F7-8F7A-93FFD27CF474}" type="presParOf" srcId="{BE712826-3ACE-4C01-8CEB-D4F1A8A1E653}" destId="{E7C0114D-3FBB-4A04-BFD5-1B849061DC4B}" srcOrd="1" destOrd="0" presId="urn:microsoft.com/office/officeart/2005/8/layout/bList2"/>
    <dgm:cxn modelId="{E1CCB5F2-7716-4BC0-A50B-9C18DA597965}" type="presParOf" srcId="{BE712826-3ACE-4C01-8CEB-D4F1A8A1E653}" destId="{71144B91-F666-4950-93EA-77E2F7A81614}" srcOrd="2" destOrd="0" presId="urn:microsoft.com/office/officeart/2005/8/layout/bList2"/>
    <dgm:cxn modelId="{A902C45B-01D1-428B-8A0D-DD446DBD1913}" type="presParOf" srcId="{71144B91-F666-4950-93EA-77E2F7A81614}" destId="{40B6B7A7-BC2E-461C-854A-E97069087A80}" srcOrd="0" destOrd="0" presId="urn:microsoft.com/office/officeart/2005/8/layout/bList2"/>
    <dgm:cxn modelId="{0129EFE7-9937-4C51-B010-DEC5A4E9A8A6}" type="presParOf" srcId="{71144B91-F666-4950-93EA-77E2F7A81614}" destId="{08E5876E-C8E4-4099-A3DD-15B7314E3950}" srcOrd="1" destOrd="0" presId="urn:microsoft.com/office/officeart/2005/8/layout/bList2"/>
    <dgm:cxn modelId="{C709F300-24E7-40E6-A3CD-20DDC812B50B}" type="presParOf" srcId="{71144B91-F666-4950-93EA-77E2F7A81614}" destId="{563E6BF6-3396-4447-AE99-FF506AA22911}" srcOrd="2" destOrd="0" presId="urn:microsoft.com/office/officeart/2005/8/layout/bList2"/>
    <dgm:cxn modelId="{AD3C3302-4D13-44CB-A0D3-35466E729A0E}" type="presParOf" srcId="{71144B91-F666-4950-93EA-77E2F7A81614}" destId="{AA1CE61A-9D27-4E8C-A9B0-85D9C0F5E068}" srcOrd="3" destOrd="0" presId="urn:microsoft.com/office/officeart/2005/8/layout/bList2"/>
    <dgm:cxn modelId="{AE4953C3-A16B-420D-8952-ED215D3AA162}" type="presParOf" srcId="{BE712826-3ACE-4C01-8CEB-D4F1A8A1E653}" destId="{235A1D95-EB2E-4756-921D-A47B43C478B1}" srcOrd="3" destOrd="0" presId="urn:microsoft.com/office/officeart/2005/8/layout/bList2"/>
    <dgm:cxn modelId="{C6ADADAC-7DF3-4BDA-9F01-FBBF1380546C}" type="presParOf" srcId="{BE712826-3ACE-4C01-8CEB-D4F1A8A1E653}" destId="{FC4CD1F5-ECBB-4210-86C9-D5EAAE31DB46}" srcOrd="4" destOrd="0" presId="urn:microsoft.com/office/officeart/2005/8/layout/bList2"/>
    <dgm:cxn modelId="{B3045E6F-C536-4505-92CD-D2200D729C21}" type="presParOf" srcId="{FC4CD1F5-ECBB-4210-86C9-D5EAAE31DB46}" destId="{93EE679A-3638-4E4A-BCF9-A2697678FCDC}" srcOrd="0" destOrd="0" presId="urn:microsoft.com/office/officeart/2005/8/layout/bList2"/>
    <dgm:cxn modelId="{54969605-719D-4FD8-A9E5-D4C4B635270C}" type="presParOf" srcId="{FC4CD1F5-ECBB-4210-86C9-D5EAAE31DB46}" destId="{3009EBBC-C117-444A-AABB-90ED764F0489}" srcOrd="1" destOrd="0" presId="urn:microsoft.com/office/officeart/2005/8/layout/bList2"/>
    <dgm:cxn modelId="{A56FCDD9-4BB0-4600-8F9B-36FB37EDA557}" type="presParOf" srcId="{FC4CD1F5-ECBB-4210-86C9-D5EAAE31DB46}" destId="{CB6466EE-51DE-44D9-945E-4911FEB1F93D}" srcOrd="2" destOrd="0" presId="urn:microsoft.com/office/officeart/2005/8/layout/bList2"/>
    <dgm:cxn modelId="{6A768C50-14F7-4325-9CFC-41CD31965AA1}" type="presParOf" srcId="{FC4CD1F5-ECBB-4210-86C9-D5EAAE31DB46}" destId="{85301848-FF8B-4B1D-9509-BCC57BD8B4A3}" srcOrd="3" destOrd="0" presId="urn:microsoft.com/office/officeart/2005/8/layout/bList2"/>
    <dgm:cxn modelId="{AB7AD0D0-B607-4A8E-B80E-89BF5BBF294B}" type="presParOf" srcId="{BE712826-3ACE-4C01-8CEB-D4F1A8A1E653}" destId="{CBCA2A2B-88A2-4149-8770-01D53A8B2631}" srcOrd="5" destOrd="0" presId="urn:microsoft.com/office/officeart/2005/8/layout/bList2"/>
    <dgm:cxn modelId="{9BB4561D-2220-483F-BABB-3529968889F4}" type="presParOf" srcId="{BE712826-3ACE-4C01-8CEB-D4F1A8A1E653}" destId="{AF5334D0-A3FD-40C9-A830-EEC8E62432E9}" srcOrd="6" destOrd="0" presId="urn:microsoft.com/office/officeart/2005/8/layout/bList2"/>
    <dgm:cxn modelId="{A761FE1A-D626-4B98-BBB3-28E362A9B6B9}" type="presParOf" srcId="{AF5334D0-A3FD-40C9-A830-EEC8E62432E9}" destId="{06945492-C637-48FA-BC88-1DBB189FE44F}" srcOrd="0" destOrd="0" presId="urn:microsoft.com/office/officeart/2005/8/layout/bList2"/>
    <dgm:cxn modelId="{26FB9743-10DB-487F-B452-3E568ECD3214}" type="presParOf" srcId="{AF5334D0-A3FD-40C9-A830-EEC8E62432E9}" destId="{F67FE228-6C65-4830-A588-C0308237DDB4}" srcOrd="1" destOrd="0" presId="urn:microsoft.com/office/officeart/2005/8/layout/bList2"/>
    <dgm:cxn modelId="{942CDE05-F383-4C22-9068-17D2C1B15DC9}" type="presParOf" srcId="{AF5334D0-A3FD-40C9-A830-EEC8E62432E9}" destId="{9B167D13-5848-47F3-9CC6-A31E3553822D}" srcOrd="2" destOrd="0" presId="urn:microsoft.com/office/officeart/2005/8/layout/bList2"/>
    <dgm:cxn modelId="{E196D1DD-74EE-460F-8359-C37092A81408}" type="presParOf" srcId="{AF5334D0-A3FD-40C9-A830-EEC8E62432E9}" destId="{B9D42A22-B3C2-40A7-B8C4-6538FD9CCDF2}" srcOrd="3" destOrd="0" presId="urn:microsoft.com/office/officeart/2005/8/layout/b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071A98-AC86-4602-AC3F-9C356B70C8C8}" type="doc">
      <dgm:prSet loTypeId="urn:microsoft.com/office/officeart/2005/8/layout/bList2" loCatId="picture" qsTypeId="urn:microsoft.com/office/officeart/2005/8/quickstyle/simple1" qsCatId="simple" csTypeId="urn:microsoft.com/office/officeart/2005/8/colors/colorful1" csCatId="colorful" phldr="1"/>
      <dgm:spPr/>
      <dgm:t>
        <a:bodyPr/>
        <a:lstStyle/>
        <a:p>
          <a:endParaRPr lang="en-IN"/>
        </a:p>
      </dgm:t>
    </dgm:pt>
    <dgm:pt modelId="{3E96CA9D-0287-406B-99CD-F83692758F6A}">
      <dgm:prSet/>
      <dgm:spPr/>
      <dgm:t>
        <a:bodyPr/>
        <a:lstStyle/>
        <a:p>
          <a:pPr>
            <a:buNone/>
          </a:pPr>
          <a:r>
            <a:rPr lang="en-IN" b="1" dirty="0"/>
            <a:t> Accessing Health Services</a:t>
          </a:r>
          <a:endParaRPr lang="en-IN" dirty="0"/>
        </a:p>
      </dgm:t>
    </dgm:pt>
    <dgm:pt modelId="{6B813ABC-EDD3-4ECD-A9AD-370AE9334BE3}" type="sibTrans" cxnId="{2EEDA507-EA2B-4121-9BA6-B89D4B36DAE8}">
      <dgm:prSet/>
      <dgm:spPr/>
      <dgm:t>
        <a:bodyPr/>
        <a:lstStyle/>
        <a:p>
          <a:endParaRPr lang="en-IN"/>
        </a:p>
      </dgm:t>
    </dgm:pt>
    <dgm:pt modelId="{593DD47A-592F-458B-8BD8-9125393AE3E0}" type="parTrans" cxnId="{2EEDA507-EA2B-4121-9BA6-B89D4B36DAE8}">
      <dgm:prSet/>
      <dgm:spPr/>
      <dgm:t>
        <a:bodyPr/>
        <a:lstStyle/>
        <a:p>
          <a:endParaRPr lang="en-IN"/>
        </a:p>
      </dgm:t>
    </dgm:pt>
    <dgm:pt modelId="{78DF88A0-54D3-45CC-B624-E4329B29B66C}">
      <dgm:prSet phldrT="[Text]"/>
      <dgm:spPr/>
      <dgm:t>
        <a:bodyPr/>
        <a:lstStyle/>
        <a:p>
          <a:pPr>
            <a:buNone/>
          </a:pPr>
          <a:r>
            <a:rPr lang="en-IN" b="1" dirty="0"/>
            <a:t>Safety, Media, and Risk</a:t>
          </a:r>
          <a:endParaRPr lang="en-IN" dirty="0"/>
        </a:p>
      </dgm:t>
    </dgm:pt>
    <dgm:pt modelId="{8BB8E39B-C1DC-455C-A166-C302E32D9D9D}" type="sibTrans" cxnId="{AD90DAA5-6201-4158-8A7C-E7702F75D97C}">
      <dgm:prSet/>
      <dgm:spPr/>
      <dgm:t>
        <a:bodyPr/>
        <a:lstStyle/>
        <a:p>
          <a:endParaRPr lang="en-IN"/>
        </a:p>
      </dgm:t>
    </dgm:pt>
    <dgm:pt modelId="{353C05C2-9E86-48DD-9E6F-759C38B39CB6}" type="parTrans" cxnId="{AD90DAA5-6201-4158-8A7C-E7702F75D97C}">
      <dgm:prSet/>
      <dgm:spPr/>
      <dgm:t>
        <a:bodyPr/>
        <a:lstStyle/>
        <a:p>
          <a:endParaRPr lang="en-IN"/>
        </a:p>
      </dgm:t>
    </dgm:pt>
    <dgm:pt modelId="{86CF6AD3-C088-4401-AFB9-B02174CA0B8A}">
      <dgm:prSet/>
      <dgm:spPr/>
      <dgm:t>
        <a:bodyPr/>
        <a:lstStyle/>
        <a:p>
          <a:pPr>
            <a:buNone/>
          </a:pPr>
          <a:r>
            <a:rPr lang="en-US" b="1" dirty="0"/>
            <a:t>Questions and answers</a:t>
          </a:r>
          <a:endParaRPr lang="en-IN" b="1" dirty="0"/>
        </a:p>
      </dgm:t>
    </dgm:pt>
    <dgm:pt modelId="{EDA1531D-918C-48E9-95D8-D568C1134A74}" type="sibTrans" cxnId="{F1979234-CD44-491A-A824-0F636FE1905F}">
      <dgm:prSet/>
      <dgm:spPr/>
      <dgm:t>
        <a:bodyPr/>
        <a:lstStyle/>
        <a:p>
          <a:endParaRPr lang="en-IN"/>
        </a:p>
      </dgm:t>
    </dgm:pt>
    <dgm:pt modelId="{2919EBA1-CDC4-4D40-8263-DB1B56CDA528}" type="parTrans" cxnId="{F1979234-CD44-491A-A824-0F636FE1905F}">
      <dgm:prSet/>
      <dgm:spPr/>
      <dgm:t>
        <a:bodyPr/>
        <a:lstStyle/>
        <a:p>
          <a:endParaRPr lang="en-IN"/>
        </a:p>
      </dgm:t>
    </dgm:pt>
    <dgm:pt modelId="{ECB1621A-F780-403C-88C1-A9F0B3A346D5}">
      <dgm:prSet/>
      <dgm:spPr/>
      <dgm:t>
        <a:bodyPr/>
        <a:lstStyle/>
        <a:p>
          <a:pPr>
            <a:buNone/>
          </a:pPr>
          <a:r>
            <a:rPr lang="en-IN" b="1" dirty="0"/>
            <a:t>Review and Future Wellbeing</a:t>
          </a:r>
          <a:endParaRPr lang="en-IN" dirty="0"/>
        </a:p>
      </dgm:t>
    </dgm:pt>
    <dgm:pt modelId="{B47FA547-B31E-4CBB-8F53-774832695729}" type="parTrans" cxnId="{C3AF5A33-0CC2-42CD-BCF1-E40433D65399}">
      <dgm:prSet/>
      <dgm:spPr/>
      <dgm:t>
        <a:bodyPr/>
        <a:lstStyle/>
        <a:p>
          <a:endParaRPr lang="en-IN"/>
        </a:p>
      </dgm:t>
    </dgm:pt>
    <dgm:pt modelId="{23319553-CD3F-4AE7-99F7-486BC67CD590}" type="sibTrans" cxnId="{C3AF5A33-0CC2-42CD-BCF1-E40433D65399}">
      <dgm:prSet/>
      <dgm:spPr/>
      <dgm:t>
        <a:bodyPr/>
        <a:lstStyle/>
        <a:p>
          <a:endParaRPr lang="en-IN"/>
        </a:p>
      </dgm:t>
    </dgm:pt>
    <dgm:pt modelId="{BE712826-3ACE-4C01-8CEB-D4F1A8A1E653}" type="pres">
      <dgm:prSet presAssocID="{4D071A98-AC86-4602-AC3F-9C356B70C8C8}" presName="diagram" presStyleCnt="0">
        <dgm:presLayoutVars>
          <dgm:dir/>
          <dgm:animLvl val="lvl"/>
          <dgm:resizeHandles val="exact"/>
        </dgm:presLayoutVars>
      </dgm:prSet>
      <dgm:spPr/>
      <dgm:t>
        <a:bodyPr/>
        <a:lstStyle/>
        <a:p>
          <a:endParaRPr lang="en-US"/>
        </a:p>
      </dgm:t>
    </dgm:pt>
    <dgm:pt modelId="{71144B91-F666-4950-93EA-77E2F7A81614}" type="pres">
      <dgm:prSet presAssocID="{3E96CA9D-0287-406B-99CD-F83692758F6A}" presName="compNode" presStyleCnt="0"/>
      <dgm:spPr/>
    </dgm:pt>
    <dgm:pt modelId="{40B6B7A7-BC2E-461C-854A-E97069087A80}" type="pres">
      <dgm:prSet presAssocID="{3E96CA9D-0287-406B-99CD-F83692758F6A}" presName="childRect" presStyleLbl="bgAcc1" presStyleIdx="0" presStyleCnt="4" custScaleY="117768">
        <dgm:presLayoutVars>
          <dgm:bulletEnabled val="1"/>
        </dgm:presLayoutVars>
      </dgm:prSet>
      <dgm:spPr/>
    </dgm:pt>
    <dgm:pt modelId="{08E5876E-C8E4-4099-A3DD-15B7314E3950}" type="pres">
      <dgm:prSet presAssocID="{3E96CA9D-0287-406B-99CD-F83692758F6A}" presName="parentText" presStyleLbl="node1" presStyleIdx="0" presStyleCnt="0">
        <dgm:presLayoutVars>
          <dgm:chMax val="0"/>
          <dgm:bulletEnabled val="1"/>
        </dgm:presLayoutVars>
      </dgm:prSet>
      <dgm:spPr/>
      <dgm:t>
        <a:bodyPr/>
        <a:lstStyle/>
        <a:p>
          <a:endParaRPr lang="en-US"/>
        </a:p>
      </dgm:t>
    </dgm:pt>
    <dgm:pt modelId="{563E6BF6-3396-4447-AE99-FF506AA22911}" type="pres">
      <dgm:prSet presAssocID="{3E96CA9D-0287-406B-99CD-F83692758F6A}" presName="parentRect" presStyleLbl="alignNode1" presStyleIdx="0" presStyleCnt="4"/>
      <dgm:spPr/>
      <dgm:t>
        <a:bodyPr/>
        <a:lstStyle/>
        <a:p>
          <a:endParaRPr lang="en-US"/>
        </a:p>
      </dgm:t>
    </dgm:pt>
    <dgm:pt modelId="{AA1CE61A-9D27-4E8C-A9B0-85D9C0F5E068}" type="pres">
      <dgm:prSet presAssocID="{3E96CA9D-0287-406B-99CD-F83692758F6A}" presName="adorn" presStyleLbl="fgAccFollowNode1" presStyleIdx="0" presStyleCnt="4"/>
      <dgm:spPr>
        <a:solidFill>
          <a:schemeClr val="accent1">
            <a:lumMod val="75000"/>
            <a:alpha val="90000"/>
          </a:schemeClr>
        </a:solidFill>
      </dgm:spPr>
    </dgm:pt>
    <dgm:pt modelId="{235A1D95-EB2E-4756-921D-A47B43C478B1}" type="pres">
      <dgm:prSet presAssocID="{6B813ABC-EDD3-4ECD-A9AD-370AE9334BE3}" presName="sibTrans" presStyleLbl="sibTrans2D1" presStyleIdx="0" presStyleCnt="0"/>
      <dgm:spPr/>
      <dgm:t>
        <a:bodyPr/>
        <a:lstStyle/>
        <a:p>
          <a:endParaRPr lang="en-US"/>
        </a:p>
      </dgm:t>
    </dgm:pt>
    <dgm:pt modelId="{FC4CD1F5-ECBB-4210-86C9-D5EAAE31DB46}" type="pres">
      <dgm:prSet presAssocID="{78DF88A0-54D3-45CC-B624-E4329B29B66C}" presName="compNode" presStyleCnt="0"/>
      <dgm:spPr/>
    </dgm:pt>
    <dgm:pt modelId="{93EE679A-3638-4E4A-BCF9-A2697678FCDC}" type="pres">
      <dgm:prSet presAssocID="{78DF88A0-54D3-45CC-B624-E4329B29B66C}" presName="childRect" presStyleLbl="bgAcc1" presStyleIdx="1" presStyleCnt="4" custScaleY="118873">
        <dgm:presLayoutVars>
          <dgm:bulletEnabled val="1"/>
        </dgm:presLayoutVars>
      </dgm:prSet>
      <dgm:spPr/>
    </dgm:pt>
    <dgm:pt modelId="{3009EBBC-C117-444A-AABB-90ED764F0489}" type="pres">
      <dgm:prSet presAssocID="{78DF88A0-54D3-45CC-B624-E4329B29B66C}" presName="parentText" presStyleLbl="node1" presStyleIdx="0" presStyleCnt="0">
        <dgm:presLayoutVars>
          <dgm:chMax val="0"/>
          <dgm:bulletEnabled val="1"/>
        </dgm:presLayoutVars>
      </dgm:prSet>
      <dgm:spPr/>
      <dgm:t>
        <a:bodyPr/>
        <a:lstStyle/>
        <a:p>
          <a:endParaRPr lang="en-US"/>
        </a:p>
      </dgm:t>
    </dgm:pt>
    <dgm:pt modelId="{CB6466EE-51DE-44D9-945E-4911FEB1F93D}" type="pres">
      <dgm:prSet presAssocID="{78DF88A0-54D3-45CC-B624-E4329B29B66C}" presName="parentRect" presStyleLbl="alignNode1" presStyleIdx="1" presStyleCnt="4"/>
      <dgm:spPr/>
      <dgm:t>
        <a:bodyPr/>
        <a:lstStyle/>
        <a:p>
          <a:endParaRPr lang="en-US"/>
        </a:p>
      </dgm:t>
    </dgm:pt>
    <dgm:pt modelId="{85301848-FF8B-4B1D-9509-BCC57BD8B4A3}" type="pres">
      <dgm:prSet presAssocID="{78DF88A0-54D3-45CC-B624-E4329B29B66C}" presName="adorn" presStyleLbl="fgAccFollowNode1" presStyleIdx="1" presStyleCnt="4"/>
      <dgm:spPr>
        <a:solidFill>
          <a:schemeClr val="accent1">
            <a:lumMod val="75000"/>
            <a:alpha val="90000"/>
          </a:schemeClr>
        </a:solidFill>
      </dgm:spPr>
    </dgm:pt>
    <dgm:pt modelId="{CBCA2A2B-88A2-4149-8770-01D53A8B2631}" type="pres">
      <dgm:prSet presAssocID="{8BB8E39B-C1DC-455C-A166-C302E32D9D9D}" presName="sibTrans" presStyleLbl="sibTrans2D1" presStyleIdx="0" presStyleCnt="0"/>
      <dgm:spPr/>
      <dgm:t>
        <a:bodyPr/>
        <a:lstStyle/>
        <a:p>
          <a:endParaRPr lang="en-US"/>
        </a:p>
      </dgm:t>
    </dgm:pt>
    <dgm:pt modelId="{AF5334D0-A3FD-40C9-A830-EEC8E62432E9}" type="pres">
      <dgm:prSet presAssocID="{86CF6AD3-C088-4401-AFB9-B02174CA0B8A}" presName="compNode" presStyleCnt="0"/>
      <dgm:spPr/>
    </dgm:pt>
    <dgm:pt modelId="{06945492-C637-48FA-BC88-1DBB189FE44F}" type="pres">
      <dgm:prSet presAssocID="{86CF6AD3-C088-4401-AFB9-B02174CA0B8A}" presName="childRect" presStyleLbl="bgAcc1" presStyleIdx="2" presStyleCnt="4">
        <dgm:presLayoutVars>
          <dgm:bulletEnabled val="1"/>
        </dgm:presLayoutVars>
      </dgm:prSet>
      <dgm:spPr/>
    </dgm:pt>
    <dgm:pt modelId="{F67FE228-6C65-4830-A588-C0308237DDB4}" type="pres">
      <dgm:prSet presAssocID="{86CF6AD3-C088-4401-AFB9-B02174CA0B8A}" presName="parentText" presStyleLbl="node1" presStyleIdx="0" presStyleCnt="0">
        <dgm:presLayoutVars>
          <dgm:chMax val="0"/>
          <dgm:bulletEnabled val="1"/>
        </dgm:presLayoutVars>
      </dgm:prSet>
      <dgm:spPr/>
      <dgm:t>
        <a:bodyPr/>
        <a:lstStyle/>
        <a:p>
          <a:endParaRPr lang="en-US"/>
        </a:p>
      </dgm:t>
    </dgm:pt>
    <dgm:pt modelId="{9B167D13-5848-47F3-9CC6-A31E3553822D}" type="pres">
      <dgm:prSet presAssocID="{86CF6AD3-C088-4401-AFB9-B02174CA0B8A}" presName="parentRect" presStyleLbl="alignNode1" presStyleIdx="2" presStyleCnt="4"/>
      <dgm:spPr/>
      <dgm:t>
        <a:bodyPr/>
        <a:lstStyle/>
        <a:p>
          <a:endParaRPr lang="en-US"/>
        </a:p>
      </dgm:t>
    </dgm:pt>
    <dgm:pt modelId="{B9D42A22-B3C2-40A7-B8C4-6538FD9CCDF2}" type="pres">
      <dgm:prSet presAssocID="{86CF6AD3-C088-4401-AFB9-B02174CA0B8A}" presName="adorn" presStyleLbl="fgAccFollowNode1" presStyleIdx="2" presStyleCnt="4"/>
      <dgm:spPr>
        <a:solidFill>
          <a:schemeClr val="accent1">
            <a:lumMod val="75000"/>
            <a:alpha val="90000"/>
          </a:schemeClr>
        </a:solidFill>
      </dgm:spPr>
    </dgm:pt>
    <dgm:pt modelId="{BB101A10-C5BC-4E9E-AD90-80D988C94AF9}" type="pres">
      <dgm:prSet presAssocID="{EDA1531D-918C-48E9-95D8-D568C1134A74}" presName="sibTrans" presStyleLbl="sibTrans2D1" presStyleIdx="0" presStyleCnt="0"/>
      <dgm:spPr/>
      <dgm:t>
        <a:bodyPr/>
        <a:lstStyle/>
        <a:p>
          <a:endParaRPr lang="en-US"/>
        </a:p>
      </dgm:t>
    </dgm:pt>
    <dgm:pt modelId="{BBF40F60-E0A7-4DA3-B3CB-BD87AF4CB99C}" type="pres">
      <dgm:prSet presAssocID="{ECB1621A-F780-403C-88C1-A9F0B3A346D5}" presName="compNode" presStyleCnt="0"/>
      <dgm:spPr/>
    </dgm:pt>
    <dgm:pt modelId="{D9A4CEEE-EA20-4792-8C8A-10C08690B1AB}" type="pres">
      <dgm:prSet presAssocID="{ECB1621A-F780-403C-88C1-A9F0B3A346D5}" presName="childRect" presStyleLbl="bgAcc1" presStyleIdx="3" presStyleCnt="4" custScaleY="122190">
        <dgm:presLayoutVars>
          <dgm:bulletEnabled val="1"/>
        </dgm:presLayoutVars>
      </dgm:prSet>
      <dgm:spPr/>
    </dgm:pt>
    <dgm:pt modelId="{018554F7-DB6D-4B7F-AB75-9F5BF5D6653E}" type="pres">
      <dgm:prSet presAssocID="{ECB1621A-F780-403C-88C1-A9F0B3A346D5}" presName="parentText" presStyleLbl="node1" presStyleIdx="0" presStyleCnt="0">
        <dgm:presLayoutVars>
          <dgm:chMax val="0"/>
          <dgm:bulletEnabled val="1"/>
        </dgm:presLayoutVars>
      </dgm:prSet>
      <dgm:spPr/>
      <dgm:t>
        <a:bodyPr/>
        <a:lstStyle/>
        <a:p>
          <a:endParaRPr lang="en-US"/>
        </a:p>
      </dgm:t>
    </dgm:pt>
    <dgm:pt modelId="{F5516331-1291-4242-B7CC-3784A92191AA}" type="pres">
      <dgm:prSet presAssocID="{ECB1621A-F780-403C-88C1-A9F0B3A346D5}" presName="parentRect" presStyleLbl="alignNode1" presStyleIdx="3" presStyleCnt="4"/>
      <dgm:spPr/>
      <dgm:t>
        <a:bodyPr/>
        <a:lstStyle/>
        <a:p>
          <a:endParaRPr lang="en-US"/>
        </a:p>
      </dgm:t>
    </dgm:pt>
    <dgm:pt modelId="{9CE90C84-FD8D-479E-BF17-66EE5C64BE6F}" type="pres">
      <dgm:prSet presAssocID="{ECB1621A-F780-403C-88C1-A9F0B3A346D5}" presName="adorn" presStyleLbl="fgAccFollowNode1" presStyleIdx="3" presStyleCnt="4"/>
      <dgm:spPr>
        <a:solidFill>
          <a:schemeClr val="accent1">
            <a:lumMod val="75000"/>
            <a:alpha val="90000"/>
          </a:schemeClr>
        </a:solidFill>
      </dgm:spPr>
    </dgm:pt>
  </dgm:ptLst>
  <dgm:cxnLst>
    <dgm:cxn modelId="{C3AF5A33-0CC2-42CD-BCF1-E40433D65399}" srcId="{4D071A98-AC86-4602-AC3F-9C356B70C8C8}" destId="{ECB1621A-F780-403C-88C1-A9F0B3A346D5}" srcOrd="3" destOrd="0" parTransId="{B47FA547-B31E-4CBB-8F53-774832695729}" sibTransId="{23319553-CD3F-4AE7-99F7-486BC67CD590}"/>
    <dgm:cxn modelId="{D3A6F8ED-B5D5-4F4F-9896-500D201940B6}" type="presOf" srcId="{3E96CA9D-0287-406B-99CD-F83692758F6A}" destId="{563E6BF6-3396-4447-AE99-FF506AA22911}" srcOrd="1" destOrd="0" presId="urn:microsoft.com/office/officeart/2005/8/layout/bList2"/>
    <dgm:cxn modelId="{7A875307-BA18-4CF6-9FE3-C22157D96ACC}" type="presOf" srcId="{EDA1531D-918C-48E9-95D8-D568C1134A74}" destId="{BB101A10-C5BC-4E9E-AD90-80D988C94AF9}" srcOrd="0" destOrd="0" presId="urn:microsoft.com/office/officeart/2005/8/layout/bList2"/>
    <dgm:cxn modelId="{55A1180A-0CC6-49C7-86F6-AFAB6776CDF3}" type="presOf" srcId="{86CF6AD3-C088-4401-AFB9-B02174CA0B8A}" destId="{F67FE228-6C65-4830-A588-C0308237DDB4}" srcOrd="0" destOrd="0" presId="urn:microsoft.com/office/officeart/2005/8/layout/bList2"/>
    <dgm:cxn modelId="{59658D2C-BE50-403D-AB9D-257D5B1FB444}" type="presOf" srcId="{6B813ABC-EDD3-4ECD-A9AD-370AE9334BE3}" destId="{235A1D95-EB2E-4756-921D-A47B43C478B1}" srcOrd="0" destOrd="0" presId="urn:microsoft.com/office/officeart/2005/8/layout/bList2"/>
    <dgm:cxn modelId="{7495068F-6B3E-43AF-9D6C-7D541F2942A0}" type="presOf" srcId="{86CF6AD3-C088-4401-AFB9-B02174CA0B8A}" destId="{9B167D13-5848-47F3-9CC6-A31E3553822D}" srcOrd="1" destOrd="0" presId="urn:microsoft.com/office/officeart/2005/8/layout/bList2"/>
    <dgm:cxn modelId="{2D6F3ADF-47DA-43B3-BC88-AA43D0A369E7}" type="presOf" srcId="{78DF88A0-54D3-45CC-B624-E4329B29B66C}" destId="{CB6466EE-51DE-44D9-945E-4911FEB1F93D}" srcOrd="1" destOrd="0" presId="urn:microsoft.com/office/officeart/2005/8/layout/bList2"/>
    <dgm:cxn modelId="{8F652464-E602-4AC2-923D-4A2C768E17D8}" type="presOf" srcId="{78DF88A0-54D3-45CC-B624-E4329B29B66C}" destId="{3009EBBC-C117-444A-AABB-90ED764F0489}" srcOrd="0" destOrd="0" presId="urn:microsoft.com/office/officeart/2005/8/layout/bList2"/>
    <dgm:cxn modelId="{EDE54A48-AE23-435F-A75B-93DDAD589F92}" type="presOf" srcId="{ECB1621A-F780-403C-88C1-A9F0B3A346D5}" destId="{F5516331-1291-4242-B7CC-3784A92191AA}" srcOrd="1" destOrd="0" presId="urn:microsoft.com/office/officeart/2005/8/layout/bList2"/>
    <dgm:cxn modelId="{ED08C72D-F377-4C61-813F-BAF82A82A25B}" type="presOf" srcId="{4D071A98-AC86-4602-AC3F-9C356B70C8C8}" destId="{BE712826-3ACE-4C01-8CEB-D4F1A8A1E653}" srcOrd="0" destOrd="0" presId="urn:microsoft.com/office/officeart/2005/8/layout/bList2"/>
    <dgm:cxn modelId="{08D6277B-09EE-4753-BEFD-201F688D1C1C}" type="presOf" srcId="{3E96CA9D-0287-406B-99CD-F83692758F6A}" destId="{08E5876E-C8E4-4099-A3DD-15B7314E3950}" srcOrd="0" destOrd="0" presId="urn:microsoft.com/office/officeart/2005/8/layout/bList2"/>
    <dgm:cxn modelId="{EBAFFA1D-E3A4-4DC6-819A-A5087F4CD67B}" type="presOf" srcId="{ECB1621A-F780-403C-88C1-A9F0B3A346D5}" destId="{018554F7-DB6D-4B7F-AB75-9F5BF5D6653E}" srcOrd="0" destOrd="0" presId="urn:microsoft.com/office/officeart/2005/8/layout/bList2"/>
    <dgm:cxn modelId="{F1979234-CD44-491A-A824-0F636FE1905F}" srcId="{4D071A98-AC86-4602-AC3F-9C356B70C8C8}" destId="{86CF6AD3-C088-4401-AFB9-B02174CA0B8A}" srcOrd="2" destOrd="0" parTransId="{2919EBA1-CDC4-4D40-8263-DB1B56CDA528}" sibTransId="{EDA1531D-918C-48E9-95D8-D568C1134A74}"/>
    <dgm:cxn modelId="{AD90DAA5-6201-4158-8A7C-E7702F75D97C}" srcId="{4D071A98-AC86-4602-AC3F-9C356B70C8C8}" destId="{78DF88A0-54D3-45CC-B624-E4329B29B66C}" srcOrd="1" destOrd="0" parTransId="{353C05C2-9E86-48DD-9E6F-759C38B39CB6}" sibTransId="{8BB8E39B-C1DC-455C-A166-C302E32D9D9D}"/>
    <dgm:cxn modelId="{8A827CB9-3A02-4D7D-B869-B6395FBB8E9C}" type="presOf" srcId="{8BB8E39B-C1DC-455C-A166-C302E32D9D9D}" destId="{CBCA2A2B-88A2-4149-8770-01D53A8B2631}" srcOrd="0" destOrd="0" presId="urn:microsoft.com/office/officeart/2005/8/layout/bList2"/>
    <dgm:cxn modelId="{2EEDA507-EA2B-4121-9BA6-B89D4B36DAE8}" srcId="{4D071A98-AC86-4602-AC3F-9C356B70C8C8}" destId="{3E96CA9D-0287-406B-99CD-F83692758F6A}" srcOrd="0" destOrd="0" parTransId="{593DD47A-592F-458B-8BD8-9125393AE3E0}" sibTransId="{6B813ABC-EDD3-4ECD-A9AD-370AE9334BE3}"/>
    <dgm:cxn modelId="{E1CCB5F2-7716-4BC0-A50B-9C18DA597965}" type="presParOf" srcId="{BE712826-3ACE-4C01-8CEB-D4F1A8A1E653}" destId="{71144B91-F666-4950-93EA-77E2F7A81614}" srcOrd="0" destOrd="0" presId="urn:microsoft.com/office/officeart/2005/8/layout/bList2"/>
    <dgm:cxn modelId="{A902C45B-01D1-428B-8A0D-DD446DBD1913}" type="presParOf" srcId="{71144B91-F666-4950-93EA-77E2F7A81614}" destId="{40B6B7A7-BC2E-461C-854A-E97069087A80}" srcOrd="0" destOrd="0" presId="urn:microsoft.com/office/officeart/2005/8/layout/bList2"/>
    <dgm:cxn modelId="{0129EFE7-9937-4C51-B010-DEC5A4E9A8A6}" type="presParOf" srcId="{71144B91-F666-4950-93EA-77E2F7A81614}" destId="{08E5876E-C8E4-4099-A3DD-15B7314E3950}" srcOrd="1" destOrd="0" presId="urn:microsoft.com/office/officeart/2005/8/layout/bList2"/>
    <dgm:cxn modelId="{C709F300-24E7-40E6-A3CD-20DDC812B50B}" type="presParOf" srcId="{71144B91-F666-4950-93EA-77E2F7A81614}" destId="{563E6BF6-3396-4447-AE99-FF506AA22911}" srcOrd="2" destOrd="0" presId="urn:microsoft.com/office/officeart/2005/8/layout/bList2"/>
    <dgm:cxn modelId="{AD3C3302-4D13-44CB-A0D3-35466E729A0E}" type="presParOf" srcId="{71144B91-F666-4950-93EA-77E2F7A81614}" destId="{AA1CE61A-9D27-4E8C-A9B0-85D9C0F5E068}" srcOrd="3" destOrd="0" presId="urn:microsoft.com/office/officeart/2005/8/layout/bList2"/>
    <dgm:cxn modelId="{AE4953C3-A16B-420D-8952-ED215D3AA162}" type="presParOf" srcId="{BE712826-3ACE-4C01-8CEB-D4F1A8A1E653}" destId="{235A1D95-EB2E-4756-921D-A47B43C478B1}" srcOrd="1" destOrd="0" presId="urn:microsoft.com/office/officeart/2005/8/layout/bList2"/>
    <dgm:cxn modelId="{C6ADADAC-7DF3-4BDA-9F01-FBBF1380546C}" type="presParOf" srcId="{BE712826-3ACE-4C01-8CEB-D4F1A8A1E653}" destId="{FC4CD1F5-ECBB-4210-86C9-D5EAAE31DB46}" srcOrd="2" destOrd="0" presId="urn:microsoft.com/office/officeart/2005/8/layout/bList2"/>
    <dgm:cxn modelId="{B3045E6F-C536-4505-92CD-D2200D729C21}" type="presParOf" srcId="{FC4CD1F5-ECBB-4210-86C9-D5EAAE31DB46}" destId="{93EE679A-3638-4E4A-BCF9-A2697678FCDC}" srcOrd="0" destOrd="0" presId="urn:microsoft.com/office/officeart/2005/8/layout/bList2"/>
    <dgm:cxn modelId="{54969605-719D-4FD8-A9E5-D4C4B635270C}" type="presParOf" srcId="{FC4CD1F5-ECBB-4210-86C9-D5EAAE31DB46}" destId="{3009EBBC-C117-444A-AABB-90ED764F0489}" srcOrd="1" destOrd="0" presId="urn:microsoft.com/office/officeart/2005/8/layout/bList2"/>
    <dgm:cxn modelId="{A56FCDD9-4BB0-4600-8F9B-36FB37EDA557}" type="presParOf" srcId="{FC4CD1F5-ECBB-4210-86C9-D5EAAE31DB46}" destId="{CB6466EE-51DE-44D9-945E-4911FEB1F93D}" srcOrd="2" destOrd="0" presId="urn:microsoft.com/office/officeart/2005/8/layout/bList2"/>
    <dgm:cxn modelId="{6A768C50-14F7-4325-9CFC-41CD31965AA1}" type="presParOf" srcId="{FC4CD1F5-ECBB-4210-86C9-D5EAAE31DB46}" destId="{85301848-FF8B-4B1D-9509-BCC57BD8B4A3}" srcOrd="3" destOrd="0" presId="urn:microsoft.com/office/officeart/2005/8/layout/bList2"/>
    <dgm:cxn modelId="{AB7AD0D0-B607-4A8E-B80E-89BF5BBF294B}" type="presParOf" srcId="{BE712826-3ACE-4C01-8CEB-D4F1A8A1E653}" destId="{CBCA2A2B-88A2-4149-8770-01D53A8B2631}" srcOrd="3" destOrd="0" presId="urn:microsoft.com/office/officeart/2005/8/layout/bList2"/>
    <dgm:cxn modelId="{9BB4561D-2220-483F-BABB-3529968889F4}" type="presParOf" srcId="{BE712826-3ACE-4C01-8CEB-D4F1A8A1E653}" destId="{AF5334D0-A3FD-40C9-A830-EEC8E62432E9}" srcOrd="4" destOrd="0" presId="urn:microsoft.com/office/officeart/2005/8/layout/bList2"/>
    <dgm:cxn modelId="{A761FE1A-D626-4B98-BBB3-28E362A9B6B9}" type="presParOf" srcId="{AF5334D0-A3FD-40C9-A830-EEC8E62432E9}" destId="{06945492-C637-48FA-BC88-1DBB189FE44F}" srcOrd="0" destOrd="0" presId="urn:microsoft.com/office/officeart/2005/8/layout/bList2"/>
    <dgm:cxn modelId="{26FB9743-10DB-487F-B452-3E568ECD3214}" type="presParOf" srcId="{AF5334D0-A3FD-40C9-A830-EEC8E62432E9}" destId="{F67FE228-6C65-4830-A588-C0308237DDB4}" srcOrd="1" destOrd="0" presId="urn:microsoft.com/office/officeart/2005/8/layout/bList2"/>
    <dgm:cxn modelId="{942CDE05-F383-4C22-9068-17D2C1B15DC9}" type="presParOf" srcId="{AF5334D0-A3FD-40C9-A830-EEC8E62432E9}" destId="{9B167D13-5848-47F3-9CC6-A31E3553822D}" srcOrd="2" destOrd="0" presId="urn:microsoft.com/office/officeart/2005/8/layout/bList2"/>
    <dgm:cxn modelId="{E196D1DD-74EE-460F-8359-C37092A81408}" type="presParOf" srcId="{AF5334D0-A3FD-40C9-A830-EEC8E62432E9}" destId="{B9D42A22-B3C2-40A7-B8C4-6538FD9CCDF2}" srcOrd="3" destOrd="0" presId="urn:microsoft.com/office/officeart/2005/8/layout/bList2"/>
    <dgm:cxn modelId="{6142DB58-B218-4C8E-8B12-243D42E004B9}" type="presParOf" srcId="{BE712826-3ACE-4C01-8CEB-D4F1A8A1E653}" destId="{BB101A10-C5BC-4E9E-AD90-80D988C94AF9}" srcOrd="5" destOrd="0" presId="urn:microsoft.com/office/officeart/2005/8/layout/bList2"/>
    <dgm:cxn modelId="{847FA9C8-917A-4E7A-A5B3-EFA5D1B77314}" type="presParOf" srcId="{BE712826-3ACE-4C01-8CEB-D4F1A8A1E653}" destId="{BBF40F60-E0A7-4DA3-B3CB-BD87AF4CB99C}" srcOrd="6" destOrd="0" presId="urn:microsoft.com/office/officeart/2005/8/layout/bList2"/>
    <dgm:cxn modelId="{5506BE13-F35D-4108-B62A-1C33E0DD3933}" type="presParOf" srcId="{BBF40F60-E0A7-4DA3-B3CB-BD87AF4CB99C}" destId="{D9A4CEEE-EA20-4792-8C8A-10C08690B1AB}" srcOrd="0" destOrd="0" presId="urn:microsoft.com/office/officeart/2005/8/layout/bList2"/>
    <dgm:cxn modelId="{2791D5AF-6333-42A4-910F-A97DE7FEA138}" type="presParOf" srcId="{BBF40F60-E0A7-4DA3-B3CB-BD87AF4CB99C}" destId="{018554F7-DB6D-4B7F-AB75-9F5BF5D6653E}" srcOrd="1" destOrd="0" presId="urn:microsoft.com/office/officeart/2005/8/layout/bList2"/>
    <dgm:cxn modelId="{F43AF0F6-22CB-45BC-8EAD-AD6FB1579497}" type="presParOf" srcId="{BBF40F60-E0A7-4DA3-B3CB-BD87AF4CB99C}" destId="{F5516331-1291-4242-B7CC-3784A92191AA}" srcOrd="2" destOrd="0" presId="urn:microsoft.com/office/officeart/2005/8/layout/bList2"/>
    <dgm:cxn modelId="{A5D98AF5-05CA-44A0-9E57-C32A31D1B12E}" type="presParOf" srcId="{BBF40F60-E0A7-4DA3-B3CB-BD87AF4CB99C}" destId="{9CE90C84-FD8D-479E-BF17-66EE5C64BE6F}" srcOrd="3" destOrd="0" presId="urn:microsoft.com/office/officeart/2005/8/layout/b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845E22-31BC-4618-BF0E-4B452DF6403F}"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IN"/>
        </a:p>
      </dgm:t>
    </dgm:pt>
    <dgm:pt modelId="{DB44D503-9BB0-4D3F-9427-B8800E6F3A70}">
      <dgm:prSet phldrT="[Text]"/>
      <dgm:spPr/>
      <dgm:t>
        <a:bodyPr/>
        <a:lstStyle/>
        <a:p>
          <a:r>
            <a:rPr lang="en-IN" dirty="0">
              <a:effectLst/>
              <a:latin typeface="Arial" panose="020B0604020202020204" pitchFamily="34" charset="0"/>
              <a:ea typeface="Aptos" panose="020B0004020202020204" pitchFamily="34" charset="0"/>
              <a:cs typeface="Arial" panose="020B0604020202020204" pitchFamily="34" charset="0"/>
            </a:rPr>
            <a:t>Increase </a:t>
          </a:r>
          <a:r>
            <a:rPr lang="en-IN" b="1" dirty="0">
              <a:effectLst/>
              <a:latin typeface="Arial" panose="020B0604020202020204" pitchFamily="34" charset="0"/>
              <a:ea typeface="Aptos" panose="020B0004020202020204" pitchFamily="34" charset="0"/>
              <a:cs typeface="Arial" panose="020B0604020202020204" pitchFamily="34" charset="0"/>
            </a:rPr>
            <a:t>knowledge of sexual health and safe practices</a:t>
          </a:r>
          <a:endParaRPr lang="en-IN" dirty="0">
            <a:latin typeface="Arial" panose="020B0604020202020204" pitchFamily="34" charset="0"/>
            <a:cs typeface="Arial" panose="020B0604020202020204" pitchFamily="34" charset="0"/>
          </a:endParaRPr>
        </a:p>
      </dgm:t>
    </dgm:pt>
    <dgm:pt modelId="{06998C7D-FEE5-4C58-9DBE-B1D34DFF8728}" type="parTrans" cxnId="{FFED873C-BEC7-4311-9186-14D8007ACE77}">
      <dgm:prSet/>
      <dgm:spPr/>
      <dgm:t>
        <a:bodyPr/>
        <a:lstStyle/>
        <a:p>
          <a:endParaRPr lang="en-IN"/>
        </a:p>
      </dgm:t>
    </dgm:pt>
    <dgm:pt modelId="{77A4DE1F-658C-435A-A9EA-7E87812A4C92}" type="sibTrans" cxnId="{FFED873C-BEC7-4311-9186-14D8007ACE77}">
      <dgm:prSet/>
      <dgm:spPr/>
      <dgm:t>
        <a:bodyPr/>
        <a:lstStyle/>
        <a:p>
          <a:endParaRPr lang="en-IN"/>
        </a:p>
      </dgm:t>
    </dgm:pt>
    <dgm:pt modelId="{8CC98412-44AC-4F42-9A38-E490ABC1A723}">
      <dgm:prSet phldrT="[Text]"/>
      <dgm:spPr/>
      <dgm:t>
        <a:bodyPr/>
        <a:lstStyle/>
        <a:p>
          <a:r>
            <a:rPr lang="en-IN" dirty="0">
              <a:effectLst/>
              <a:latin typeface="Arial" panose="020B0604020202020204" pitchFamily="34" charset="0"/>
              <a:ea typeface="Aptos" panose="020B0004020202020204" pitchFamily="34" charset="0"/>
              <a:cs typeface="Arial" panose="020B0604020202020204" pitchFamily="34" charset="0"/>
            </a:rPr>
            <a:t>Reduce risk of </a:t>
          </a:r>
          <a:r>
            <a:rPr lang="en-IN" b="1" dirty="0">
              <a:effectLst/>
              <a:latin typeface="Arial" panose="020B0604020202020204" pitchFamily="34" charset="0"/>
              <a:ea typeface="Aptos" panose="020B0004020202020204" pitchFamily="34" charset="0"/>
              <a:cs typeface="Arial" panose="020B0604020202020204" pitchFamily="34" charset="0"/>
            </a:rPr>
            <a:t>sexually transmitted infections (STIs)</a:t>
          </a:r>
          <a:endParaRPr lang="en-IN" dirty="0">
            <a:latin typeface="Arial" panose="020B0604020202020204" pitchFamily="34" charset="0"/>
            <a:cs typeface="Arial" panose="020B0604020202020204" pitchFamily="34" charset="0"/>
          </a:endParaRPr>
        </a:p>
      </dgm:t>
    </dgm:pt>
    <dgm:pt modelId="{F68ACC5B-F56B-40C1-A767-2906A9BB1CA7}" type="parTrans" cxnId="{ECA0BC69-1409-4E25-800D-C7A65A01943A}">
      <dgm:prSet/>
      <dgm:spPr/>
      <dgm:t>
        <a:bodyPr/>
        <a:lstStyle/>
        <a:p>
          <a:endParaRPr lang="en-IN"/>
        </a:p>
      </dgm:t>
    </dgm:pt>
    <dgm:pt modelId="{F8E1A467-C8D8-4A40-A897-91E3B73E4CE3}" type="sibTrans" cxnId="{ECA0BC69-1409-4E25-800D-C7A65A01943A}">
      <dgm:prSet/>
      <dgm:spPr/>
      <dgm:t>
        <a:bodyPr/>
        <a:lstStyle/>
        <a:p>
          <a:endParaRPr lang="en-IN"/>
        </a:p>
      </dgm:t>
    </dgm:pt>
    <dgm:pt modelId="{AC2EB116-E3DC-4C64-95CA-9BC24F2A1433}">
      <dgm:prSet phldrT="[Text]"/>
      <dgm:spPr/>
      <dgm:t>
        <a:bodyPr/>
        <a:lstStyle/>
        <a:p>
          <a:r>
            <a:rPr lang="en-IN" dirty="0">
              <a:effectLst/>
              <a:latin typeface="Arial" panose="020B0604020202020204" pitchFamily="34" charset="0"/>
              <a:ea typeface="Aptos" panose="020B0004020202020204" pitchFamily="34" charset="0"/>
              <a:cs typeface="Arial" panose="020B0604020202020204" pitchFamily="34" charset="0"/>
            </a:rPr>
            <a:t>Encourage young people to </a:t>
          </a:r>
          <a:r>
            <a:rPr lang="en-IN" b="1" dirty="0">
              <a:effectLst/>
              <a:latin typeface="Arial" panose="020B0604020202020204" pitchFamily="34" charset="0"/>
              <a:ea typeface="Aptos" panose="020B0004020202020204" pitchFamily="34" charset="0"/>
              <a:cs typeface="Arial" panose="020B0604020202020204" pitchFamily="34" charset="0"/>
            </a:rPr>
            <a:t>access sexual health services and support</a:t>
          </a:r>
          <a:endParaRPr lang="en-IN" dirty="0">
            <a:latin typeface="Arial" panose="020B0604020202020204" pitchFamily="34" charset="0"/>
            <a:cs typeface="Arial" panose="020B0604020202020204" pitchFamily="34" charset="0"/>
          </a:endParaRPr>
        </a:p>
      </dgm:t>
    </dgm:pt>
    <dgm:pt modelId="{A59CBD78-A886-4C85-97DE-BD869A7FFF38}" type="parTrans" cxnId="{693E65FF-7BA2-438A-8EEC-995AAD772D46}">
      <dgm:prSet/>
      <dgm:spPr/>
      <dgm:t>
        <a:bodyPr/>
        <a:lstStyle/>
        <a:p>
          <a:endParaRPr lang="en-IN"/>
        </a:p>
      </dgm:t>
    </dgm:pt>
    <dgm:pt modelId="{9BDCFD4D-A769-4720-9DFF-0B34F32392DC}" type="sibTrans" cxnId="{693E65FF-7BA2-438A-8EEC-995AAD772D46}">
      <dgm:prSet/>
      <dgm:spPr/>
      <dgm:t>
        <a:bodyPr/>
        <a:lstStyle/>
        <a:p>
          <a:endParaRPr lang="en-IN"/>
        </a:p>
      </dgm:t>
    </dgm:pt>
    <dgm:pt modelId="{103CD507-0349-4530-8ACC-4B7FAF725F5E}">
      <dgm:prSet/>
      <dgm:spPr/>
      <dgm:t>
        <a:bodyPr/>
        <a:lstStyle/>
        <a:p>
          <a:r>
            <a:rPr lang="en-IN" dirty="0">
              <a:effectLst/>
              <a:latin typeface="Arial" panose="020B0604020202020204" pitchFamily="34" charset="0"/>
              <a:ea typeface="Aptos" panose="020B0004020202020204" pitchFamily="34" charset="0"/>
              <a:cs typeface="Arial" panose="020B0604020202020204" pitchFamily="34" charset="0"/>
            </a:rPr>
            <a:t>Promote </a:t>
          </a:r>
          <a:r>
            <a:rPr lang="en-IN" b="1" dirty="0">
              <a:effectLst/>
              <a:latin typeface="Arial" panose="020B0604020202020204" pitchFamily="34" charset="0"/>
              <a:ea typeface="Aptos" panose="020B0004020202020204" pitchFamily="34" charset="0"/>
              <a:cs typeface="Arial" panose="020B0604020202020204" pitchFamily="34" charset="0"/>
            </a:rPr>
            <a:t>responsible decision-making</a:t>
          </a:r>
          <a:r>
            <a:rPr lang="en-IN" dirty="0">
              <a:effectLst/>
              <a:latin typeface="Arial" panose="020B0604020202020204" pitchFamily="34" charset="0"/>
              <a:ea typeface="Aptos" panose="020B0004020202020204" pitchFamily="34" charset="0"/>
              <a:cs typeface="Arial" panose="020B0604020202020204" pitchFamily="34" charset="0"/>
            </a:rPr>
            <a:t> in relationships</a:t>
          </a:r>
          <a:endParaRPr lang="en-IN" dirty="0">
            <a:latin typeface="Arial" panose="020B0604020202020204" pitchFamily="34" charset="0"/>
            <a:cs typeface="Arial" panose="020B0604020202020204" pitchFamily="34" charset="0"/>
          </a:endParaRPr>
        </a:p>
      </dgm:t>
    </dgm:pt>
    <dgm:pt modelId="{63C1EF07-C10A-42E9-8960-F0B4A67AD0DB}" type="parTrans" cxnId="{9742588B-ED8B-4740-9D54-7F18A5EBB37A}">
      <dgm:prSet/>
      <dgm:spPr/>
      <dgm:t>
        <a:bodyPr/>
        <a:lstStyle/>
        <a:p>
          <a:endParaRPr lang="en-IN"/>
        </a:p>
      </dgm:t>
    </dgm:pt>
    <dgm:pt modelId="{47BC3BF0-47A4-4A30-9A61-4A64EA6B8C75}" type="sibTrans" cxnId="{9742588B-ED8B-4740-9D54-7F18A5EBB37A}">
      <dgm:prSet/>
      <dgm:spPr/>
      <dgm:t>
        <a:bodyPr/>
        <a:lstStyle/>
        <a:p>
          <a:endParaRPr lang="en-IN"/>
        </a:p>
      </dgm:t>
    </dgm:pt>
    <dgm:pt modelId="{7621AF83-A322-4805-967A-249271F2B265}">
      <dgm:prSet/>
      <dgm:spPr/>
      <dgm:t>
        <a:bodyPr/>
        <a:lstStyle/>
        <a:p>
          <a:r>
            <a:rPr lang="en-IN" dirty="0">
              <a:effectLst/>
              <a:latin typeface="Arial" panose="020B0604020202020204" pitchFamily="34" charset="0"/>
              <a:ea typeface="Aptos" panose="020B0004020202020204" pitchFamily="34" charset="0"/>
              <a:cs typeface="Arial" panose="020B0604020202020204" pitchFamily="34" charset="0"/>
            </a:rPr>
            <a:t>Improve understanding of </a:t>
          </a:r>
          <a:r>
            <a:rPr lang="en-IN" b="1" dirty="0">
              <a:effectLst/>
              <a:latin typeface="Arial" panose="020B0604020202020204" pitchFamily="34" charset="0"/>
              <a:ea typeface="Aptos" panose="020B0004020202020204" pitchFamily="34" charset="0"/>
              <a:cs typeface="Arial" panose="020B0604020202020204" pitchFamily="34" charset="0"/>
            </a:rPr>
            <a:t>consent and respect</a:t>
          </a:r>
          <a:endParaRPr lang="en-IN" dirty="0">
            <a:latin typeface="Arial" panose="020B0604020202020204" pitchFamily="34" charset="0"/>
            <a:cs typeface="Arial" panose="020B0604020202020204" pitchFamily="34" charset="0"/>
          </a:endParaRPr>
        </a:p>
      </dgm:t>
    </dgm:pt>
    <dgm:pt modelId="{DC4DDF19-1052-4FB6-8C1A-CE7361E0E135}" type="parTrans" cxnId="{A914D9D0-C4C3-476B-800F-3EB713BD5005}">
      <dgm:prSet/>
      <dgm:spPr/>
      <dgm:t>
        <a:bodyPr/>
        <a:lstStyle/>
        <a:p>
          <a:endParaRPr lang="en-IN"/>
        </a:p>
      </dgm:t>
    </dgm:pt>
    <dgm:pt modelId="{5ABFD6B5-69EB-4EA5-AB26-5B2D808E84DE}" type="sibTrans" cxnId="{A914D9D0-C4C3-476B-800F-3EB713BD5005}">
      <dgm:prSet/>
      <dgm:spPr/>
      <dgm:t>
        <a:bodyPr/>
        <a:lstStyle/>
        <a:p>
          <a:endParaRPr lang="en-IN"/>
        </a:p>
      </dgm:t>
    </dgm:pt>
    <dgm:pt modelId="{64212E1A-EF05-42E7-9E8D-AF25EFDCA033}" type="pres">
      <dgm:prSet presAssocID="{06845E22-31BC-4618-BF0E-4B452DF6403F}" presName="linear" presStyleCnt="0">
        <dgm:presLayoutVars>
          <dgm:dir/>
          <dgm:animLvl val="lvl"/>
          <dgm:resizeHandles val="exact"/>
        </dgm:presLayoutVars>
      </dgm:prSet>
      <dgm:spPr/>
      <dgm:t>
        <a:bodyPr/>
        <a:lstStyle/>
        <a:p>
          <a:endParaRPr lang="en-US"/>
        </a:p>
      </dgm:t>
    </dgm:pt>
    <dgm:pt modelId="{258AD156-65B1-4F83-8F62-FEEFDC8BC765}" type="pres">
      <dgm:prSet presAssocID="{DB44D503-9BB0-4D3F-9427-B8800E6F3A70}" presName="parentLin" presStyleCnt="0"/>
      <dgm:spPr/>
    </dgm:pt>
    <dgm:pt modelId="{1F13F487-2AF8-408D-8690-625DEB97DBDC}" type="pres">
      <dgm:prSet presAssocID="{DB44D503-9BB0-4D3F-9427-B8800E6F3A70}" presName="parentLeftMargin" presStyleLbl="node1" presStyleIdx="0" presStyleCnt="5"/>
      <dgm:spPr/>
      <dgm:t>
        <a:bodyPr/>
        <a:lstStyle/>
        <a:p>
          <a:endParaRPr lang="en-US"/>
        </a:p>
      </dgm:t>
    </dgm:pt>
    <dgm:pt modelId="{E4E4CFD3-36AE-4473-A525-B92535F20729}" type="pres">
      <dgm:prSet presAssocID="{DB44D503-9BB0-4D3F-9427-B8800E6F3A70}" presName="parentText" presStyleLbl="node1" presStyleIdx="0" presStyleCnt="5">
        <dgm:presLayoutVars>
          <dgm:chMax val="0"/>
          <dgm:bulletEnabled val="1"/>
        </dgm:presLayoutVars>
      </dgm:prSet>
      <dgm:spPr/>
      <dgm:t>
        <a:bodyPr/>
        <a:lstStyle/>
        <a:p>
          <a:endParaRPr lang="en-US"/>
        </a:p>
      </dgm:t>
    </dgm:pt>
    <dgm:pt modelId="{70B7CFC9-6154-4E89-803F-81A14868E09D}" type="pres">
      <dgm:prSet presAssocID="{DB44D503-9BB0-4D3F-9427-B8800E6F3A70}" presName="negativeSpace" presStyleCnt="0"/>
      <dgm:spPr/>
    </dgm:pt>
    <dgm:pt modelId="{6F70E893-0D05-4BF4-BD78-576FD01065C3}" type="pres">
      <dgm:prSet presAssocID="{DB44D503-9BB0-4D3F-9427-B8800E6F3A70}" presName="childText" presStyleLbl="conFgAcc1" presStyleIdx="0" presStyleCnt="5">
        <dgm:presLayoutVars>
          <dgm:bulletEnabled val="1"/>
        </dgm:presLayoutVars>
      </dgm:prSet>
      <dgm:spPr/>
    </dgm:pt>
    <dgm:pt modelId="{5F180EFE-3D74-496A-814E-47ABBC76F9D8}" type="pres">
      <dgm:prSet presAssocID="{77A4DE1F-658C-435A-A9EA-7E87812A4C92}" presName="spaceBetweenRectangles" presStyleCnt="0"/>
      <dgm:spPr/>
    </dgm:pt>
    <dgm:pt modelId="{4D4F5F5B-BE94-41AD-B5C7-7524BB2CA304}" type="pres">
      <dgm:prSet presAssocID="{103CD507-0349-4530-8ACC-4B7FAF725F5E}" presName="parentLin" presStyleCnt="0"/>
      <dgm:spPr/>
    </dgm:pt>
    <dgm:pt modelId="{1A936F03-32D9-4C12-8D2E-0C48E30EA6D5}" type="pres">
      <dgm:prSet presAssocID="{103CD507-0349-4530-8ACC-4B7FAF725F5E}" presName="parentLeftMargin" presStyleLbl="node1" presStyleIdx="0" presStyleCnt="5"/>
      <dgm:spPr/>
      <dgm:t>
        <a:bodyPr/>
        <a:lstStyle/>
        <a:p>
          <a:endParaRPr lang="en-US"/>
        </a:p>
      </dgm:t>
    </dgm:pt>
    <dgm:pt modelId="{7F40353C-F8D0-4C33-BFFA-9877B18E6335}" type="pres">
      <dgm:prSet presAssocID="{103CD507-0349-4530-8ACC-4B7FAF725F5E}" presName="parentText" presStyleLbl="node1" presStyleIdx="1" presStyleCnt="5">
        <dgm:presLayoutVars>
          <dgm:chMax val="0"/>
          <dgm:bulletEnabled val="1"/>
        </dgm:presLayoutVars>
      </dgm:prSet>
      <dgm:spPr/>
      <dgm:t>
        <a:bodyPr/>
        <a:lstStyle/>
        <a:p>
          <a:endParaRPr lang="en-US"/>
        </a:p>
      </dgm:t>
    </dgm:pt>
    <dgm:pt modelId="{AC071E98-5270-4322-B23F-AE865DCF89AF}" type="pres">
      <dgm:prSet presAssocID="{103CD507-0349-4530-8ACC-4B7FAF725F5E}" presName="negativeSpace" presStyleCnt="0"/>
      <dgm:spPr/>
    </dgm:pt>
    <dgm:pt modelId="{83D239D1-30E8-4B4A-B8A9-468C9A121863}" type="pres">
      <dgm:prSet presAssocID="{103CD507-0349-4530-8ACC-4B7FAF725F5E}" presName="childText" presStyleLbl="conFgAcc1" presStyleIdx="1" presStyleCnt="5">
        <dgm:presLayoutVars>
          <dgm:bulletEnabled val="1"/>
        </dgm:presLayoutVars>
      </dgm:prSet>
      <dgm:spPr/>
    </dgm:pt>
    <dgm:pt modelId="{548F070A-96EC-489A-AF94-4E40A40FE5C9}" type="pres">
      <dgm:prSet presAssocID="{47BC3BF0-47A4-4A30-9A61-4A64EA6B8C75}" presName="spaceBetweenRectangles" presStyleCnt="0"/>
      <dgm:spPr/>
    </dgm:pt>
    <dgm:pt modelId="{56603190-FC14-48F0-A7F7-CEE608526E78}" type="pres">
      <dgm:prSet presAssocID="{7621AF83-A322-4805-967A-249271F2B265}" presName="parentLin" presStyleCnt="0"/>
      <dgm:spPr/>
    </dgm:pt>
    <dgm:pt modelId="{D0B2A826-C11B-48C7-81FB-6DED207E4CE6}" type="pres">
      <dgm:prSet presAssocID="{7621AF83-A322-4805-967A-249271F2B265}" presName="parentLeftMargin" presStyleLbl="node1" presStyleIdx="1" presStyleCnt="5"/>
      <dgm:spPr/>
      <dgm:t>
        <a:bodyPr/>
        <a:lstStyle/>
        <a:p>
          <a:endParaRPr lang="en-US"/>
        </a:p>
      </dgm:t>
    </dgm:pt>
    <dgm:pt modelId="{277CF82F-983B-4AE9-9780-8802B1B81F48}" type="pres">
      <dgm:prSet presAssocID="{7621AF83-A322-4805-967A-249271F2B265}" presName="parentText" presStyleLbl="node1" presStyleIdx="2" presStyleCnt="5" custLinFactNeighborY="-4164">
        <dgm:presLayoutVars>
          <dgm:chMax val="0"/>
          <dgm:bulletEnabled val="1"/>
        </dgm:presLayoutVars>
      </dgm:prSet>
      <dgm:spPr/>
      <dgm:t>
        <a:bodyPr/>
        <a:lstStyle/>
        <a:p>
          <a:endParaRPr lang="en-US"/>
        </a:p>
      </dgm:t>
    </dgm:pt>
    <dgm:pt modelId="{75AAEDC0-B1C3-4E8B-B76E-01A6573101DA}" type="pres">
      <dgm:prSet presAssocID="{7621AF83-A322-4805-967A-249271F2B265}" presName="negativeSpace" presStyleCnt="0"/>
      <dgm:spPr/>
    </dgm:pt>
    <dgm:pt modelId="{83B0343B-0289-46C5-8EF2-9C2EFEAA749C}" type="pres">
      <dgm:prSet presAssocID="{7621AF83-A322-4805-967A-249271F2B265}" presName="childText" presStyleLbl="conFgAcc1" presStyleIdx="2" presStyleCnt="5">
        <dgm:presLayoutVars>
          <dgm:bulletEnabled val="1"/>
        </dgm:presLayoutVars>
      </dgm:prSet>
      <dgm:spPr/>
    </dgm:pt>
    <dgm:pt modelId="{67E01F57-0FD2-4EFC-93D5-C1CB2A8C53A6}" type="pres">
      <dgm:prSet presAssocID="{5ABFD6B5-69EB-4EA5-AB26-5B2D808E84DE}" presName="spaceBetweenRectangles" presStyleCnt="0"/>
      <dgm:spPr/>
    </dgm:pt>
    <dgm:pt modelId="{DC5AF5BE-6CB9-457A-AEB2-9619D9761BED}" type="pres">
      <dgm:prSet presAssocID="{8CC98412-44AC-4F42-9A38-E490ABC1A723}" presName="parentLin" presStyleCnt="0"/>
      <dgm:spPr/>
    </dgm:pt>
    <dgm:pt modelId="{A676C322-98CC-4679-A766-3EF0CD6DA107}" type="pres">
      <dgm:prSet presAssocID="{8CC98412-44AC-4F42-9A38-E490ABC1A723}" presName="parentLeftMargin" presStyleLbl="node1" presStyleIdx="2" presStyleCnt="5"/>
      <dgm:spPr/>
      <dgm:t>
        <a:bodyPr/>
        <a:lstStyle/>
        <a:p>
          <a:endParaRPr lang="en-US"/>
        </a:p>
      </dgm:t>
    </dgm:pt>
    <dgm:pt modelId="{6D2E3066-7D26-4473-85A5-FE84AE9C0DBD}" type="pres">
      <dgm:prSet presAssocID="{8CC98412-44AC-4F42-9A38-E490ABC1A723}" presName="parentText" presStyleLbl="node1" presStyleIdx="3" presStyleCnt="5">
        <dgm:presLayoutVars>
          <dgm:chMax val="0"/>
          <dgm:bulletEnabled val="1"/>
        </dgm:presLayoutVars>
      </dgm:prSet>
      <dgm:spPr/>
      <dgm:t>
        <a:bodyPr/>
        <a:lstStyle/>
        <a:p>
          <a:endParaRPr lang="en-US"/>
        </a:p>
      </dgm:t>
    </dgm:pt>
    <dgm:pt modelId="{66BD5CA3-E696-481F-B5C7-A14FB3FEC753}" type="pres">
      <dgm:prSet presAssocID="{8CC98412-44AC-4F42-9A38-E490ABC1A723}" presName="negativeSpace" presStyleCnt="0"/>
      <dgm:spPr/>
    </dgm:pt>
    <dgm:pt modelId="{2614A01E-6058-40F4-9169-46FB31B8BDB8}" type="pres">
      <dgm:prSet presAssocID="{8CC98412-44AC-4F42-9A38-E490ABC1A723}" presName="childText" presStyleLbl="conFgAcc1" presStyleIdx="3" presStyleCnt="5">
        <dgm:presLayoutVars>
          <dgm:bulletEnabled val="1"/>
        </dgm:presLayoutVars>
      </dgm:prSet>
      <dgm:spPr/>
    </dgm:pt>
    <dgm:pt modelId="{20B6882F-A6F6-4362-ADE4-54AD5202476C}" type="pres">
      <dgm:prSet presAssocID="{F8E1A467-C8D8-4A40-A897-91E3B73E4CE3}" presName="spaceBetweenRectangles" presStyleCnt="0"/>
      <dgm:spPr/>
    </dgm:pt>
    <dgm:pt modelId="{FC9ED73A-0174-48DC-92B1-0628B856A72A}" type="pres">
      <dgm:prSet presAssocID="{AC2EB116-E3DC-4C64-95CA-9BC24F2A1433}" presName="parentLin" presStyleCnt="0"/>
      <dgm:spPr/>
    </dgm:pt>
    <dgm:pt modelId="{511D5549-6D60-48EC-A0B0-36D35D9D6B24}" type="pres">
      <dgm:prSet presAssocID="{AC2EB116-E3DC-4C64-95CA-9BC24F2A1433}" presName="parentLeftMargin" presStyleLbl="node1" presStyleIdx="3" presStyleCnt="5"/>
      <dgm:spPr/>
      <dgm:t>
        <a:bodyPr/>
        <a:lstStyle/>
        <a:p>
          <a:endParaRPr lang="en-US"/>
        </a:p>
      </dgm:t>
    </dgm:pt>
    <dgm:pt modelId="{087DA8AC-E816-4633-9C8A-D71922D6066B}" type="pres">
      <dgm:prSet presAssocID="{AC2EB116-E3DC-4C64-95CA-9BC24F2A1433}" presName="parentText" presStyleLbl="node1" presStyleIdx="4" presStyleCnt="5">
        <dgm:presLayoutVars>
          <dgm:chMax val="0"/>
          <dgm:bulletEnabled val="1"/>
        </dgm:presLayoutVars>
      </dgm:prSet>
      <dgm:spPr/>
      <dgm:t>
        <a:bodyPr/>
        <a:lstStyle/>
        <a:p>
          <a:endParaRPr lang="en-US"/>
        </a:p>
      </dgm:t>
    </dgm:pt>
    <dgm:pt modelId="{43BFEE7F-1488-41CF-A819-51A836E9F80B}" type="pres">
      <dgm:prSet presAssocID="{AC2EB116-E3DC-4C64-95CA-9BC24F2A1433}" presName="negativeSpace" presStyleCnt="0"/>
      <dgm:spPr/>
    </dgm:pt>
    <dgm:pt modelId="{36F2147A-8F3A-42AF-8817-ED2D1590BC4F}" type="pres">
      <dgm:prSet presAssocID="{AC2EB116-E3DC-4C64-95CA-9BC24F2A1433}" presName="childText" presStyleLbl="conFgAcc1" presStyleIdx="4" presStyleCnt="5">
        <dgm:presLayoutVars>
          <dgm:bulletEnabled val="1"/>
        </dgm:presLayoutVars>
      </dgm:prSet>
      <dgm:spPr/>
    </dgm:pt>
  </dgm:ptLst>
  <dgm:cxnLst>
    <dgm:cxn modelId="{79D93160-68E6-4FCA-B572-E4A4F66B2508}" type="presOf" srcId="{7621AF83-A322-4805-967A-249271F2B265}" destId="{D0B2A826-C11B-48C7-81FB-6DED207E4CE6}" srcOrd="0" destOrd="0" presId="urn:microsoft.com/office/officeart/2005/8/layout/list1"/>
    <dgm:cxn modelId="{2C255479-121E-4134-948F-068BADAAAC5E}" type="presOf" srcId="{DB44D503-9BB0-4D3F-9427-B8800E6F3A70}" destId="{1F13F487-2AF8-408D-8690-625DEB97DBDC}" srcOrd="0" destOrd="0" presId="urn:microsoft.com/office/officeart/2005/8/layout/list1"/>
    <dgm:cxn modelId="{A62AE096-60F4-4A32-BFED-7FB555BFBA12}" type="presOf" srcId="{AC2EB116-E3DC-4C64-95CA-9BC24F2A1433}" destId="{511D5549-6D60-48EC-A0B0-36D35D9D6B24}" srcOrd="0" destOrd="0" presId="urn:microsoft.com/office/officeart/2005/8/layout/list1"/>
    <dgm:cxn modelId="{693E65FF-7BA2-438A-8EEC-995AAD772D46}" srcId="{06845E22-31BC-4618-BF0E-4B452DF6403F}" destId="{AC2EB116-E3DC-4C64-95CA-9BC24F2A1433}" srcOrd="4" destOrd="0" parTransId="{A59CBD78-A886-4C85-97DE-BD869A7FFF38}" sibTransId="{9BDCFD4D-A769-4720-9DFF-0B34F32392DC}"/>
    <dgm:cxn modelId="{B781413D-FC41-47D2-BC78-0ADE66540A06}" type="presOf" srcId="{7621AF83-A322-4805-967A-249271F2B265}" destId="{277CF82F-983B-4AE9-9780-8802B1B81F48}" srcOrd="1" destOrd="0" presId="urn:microsoft.com/office/officeart/2005/8/layout/list1"/>
    <dgm:cxn modelId="{1F7B1851-033D-40C5-9CF7-E5ECDE0BE22B}" type="presOf" srcId="{8CC98412-44AC-4F42-9A38-E490ABC1A723}" destId="{A676C322-98CC-4679-A766-3EF0CD6DA107}" srcOrd="0" destOrd="0" presId="urn:microsoft.com/office/officeart/2005/8/layout/list1"/>
    <dgm:cxn modelId="{B301C2AF-28EB-419A-A6DF-0B250929AB0F}" type="presOf" srcId="{103CD507-0349-4530-8ACC-4B7FAF725F5E}" destId="{7F40353C-F8D0-4C33-BFFA-9877B18E6335}" srcOrd="1" destOrd="0" presId="urn:microsoft.com/office/officeart/2005/8/layout/list1"/>
    <dgm:cxn modelId="{A914D9D0-C4C3-476B-800F-3EB713BD5005}" srcId="{06845E22-31BC-4618-BF0E-4B452DF6403F}" destId="{7621AF83-A322-4805-967A-249271F2B265}" srcOrd="2" destOrd="0" parTransId="{DC4DDF19-1052-4FB6-8C1A-CE7361E0E135}" sibTransId="{5ABFD6B5-69EB-4EA5-AB26-5B2D808E84DE}"/>
    <dgm:cxn modelId="{9742588B-ED8B-4740-9D54-7F18A5EBB37A}" srcId="{06845E22-31BC-4618-BF0E-4B452DF6403F}" destId="{103CD507-0349-4530-8ACC-4B7FAF725F5E}" srcOrd="1" destOrd="0" parTransId="{63C1EF07-C10A-42E9-8960-F0B4A67AD0DB}" sibTransId="{47BC3BF0-47A4-4A30-9A61-4A64EA6B8C75}"/>
    <dgm:cxn modelId="{28982A84-4D97-4A5B-8685-45F62068FF0A}" type="presOf" srcId="{DB44D503-9BB0-4D3F-9427-B8800E6F3A70}" destId="{E4E4CFD3-36AE-4473-A525-B92535F20729}" srcOrd="1" destOrd="0" presId="urn:microsoft.com/office/officeart/2005/8/layout/list1"/>
    <dgm:cxn modelId="{24884E06-0F2F-4892-B9F7-EF00579C8A2F}" type="presOf" srcId="{103CD507-0349-4530-8ACC-4B7FAF725F5E}" destId="{1A936F03-32D9-4C12-8D2E-0C48E30EA6D5}" srcOrd="0" destOrd="0" presId="urn:microsoft.com/office/officeart/2005/8/layout/list1"/>
    <dgm:cxn modelId="{D3D98DFF-39A5-4F91-A13F-AA578C18A2FF}" type="presOf" srcId="{AC2EB116-E3DC-4C64-95CA-9BC24F2A1433}" destId="{087DA8AC-E816-4633-9C8A-D71922D6066B}" srcOrd="1" destOrd="0" presId="urn:microsoft.com/office/officeart/2005/8/layout/list1"/>
    <dgm:cxn modelId="{4B40711E-D853-4A82-A21E-702D106A4FEF}" type="presOf" srcId="{06845E22-31BC-4618-BF0E-4B452DF6403F}" destId="{64212E1A-EF05-42E7-9E8D-AF25EFDCA033}" srcOrd="0" destOrd="0" presId="urn:microsoft.com/office/officeart/2005/8/layout/list1"/>
    <dgm:cxn modelId="{ECA0BC69-1409-4E25-800D-C7A65A01943A}" srcId="{06845E22-31BC-4618-BF0E-4B452DF6403F}" destId="{8CC98412-44AC-4F42-9A38-E490ABC1A723}" srcOrd="3" destOrd="0" parTransId="{F68ACC5B-F56B-40C1-A767-2906A9BB1CA7}" sibTransId="{F8E1A467-C8D8-4A40-A897-91E3B73E4CE3}"/>
    <dgm:cxn modelId="{FFED873C-BEC7-4311-9186-14D8007ACE77}" srcId="{06845E22-31BC-4618-BF0E-4B452DF6403F}" destId="{DB44D503-9BB0-4D3F-9427-B8800E6F3A70}" srcOrd="0" destOrd="0" parTransId="{06998C7D-FEE5-4C58-9DBE-B1D34DFF8728}" sibTransId="{77A4DE1F-658C-435A-A9EA-7E87812A4C92}"/>
    <dgm:cxn modelId="{6F6CD7FA-4DCB-49DE-8758-064101135B84}" type="presOf" srcId="{8CC98412-44AC-4F42-9A38-E490ABC1A723}" destId="{6D2E3066-7D26-4473-85A5-FE84AE9C0DBD}" srcOrd="1" destOrd="0" presId="urn:microsoft.com/office/officeart/2005/8/layout/list1"/>
    <dgm:cxn modelId="{BDA39F2F-1635-4130-98F6-9F39B091A520}" type="presParOf" srcId="{64212E1A-EF05-42E7-9E8D-AF25EFDCA033}" destId="{258AD156-65B1-4F83-8F62-FEEFDC8BC765}" srcOrd="0" destOrd="0" presId="urn:microsoft.com/office/officeart/2005/8/layout/list1"/>
    <dgm:cxn modelId="{A281060D-2CA2-4CAF-926D-FF8099C98EBA}" type="presParOf" srcId="{258AD156-65B1-4F83-8F62-FEEFDC8BC765}" destId="{1F13F487-2AF8-408D-8690-625DEB97DBDC}" srcOrd="0" destOrd="0" presId="urn:microsoft.com/office/officeart/2005/8/layout/list1"/>
    <dgm:cxn modelId="{93CA11C3-1C27-4F27-BC39-E329614B30DA}" type="presParOf" srcId="{258AD156-65B1-4F83-8F62-FEEFDC8BC765}" destId="{E4E4CFD3-36AE-4473-A525-B92535F20729}" srcOrd="1" destOrd="0" presId="urn:microsoft.com/office/officeart/2005/8/layout/list1"/>
    <dgm:cxn modelId="{CF6E1C7E-70B4-421A-8EBD-F84A08FA115B}" type="presParOf" srcId="{64212E1A-EF05-42E7-9E8D-AF25EFDCA033}" destId="{70B7CFC9-6154-4E89-803F-81A14868E09D}" srcOrd="1" destOrd="0" presId="urn:microsoft.com/office/officeart/2005/8/layout/list1"/>
    <dgm:cxn modelId="{F69D2E1A-587E-43CE-A820-E01C2A025C84}" type="presParOf" srcId="{64212E1A-EF05-42E7-9E8D-AF25EFDCA033}" destId="{6F70E893-0D05-4BF4-BD78-576FD01065C3}" srcOrd="2" destOrd="0" presId="urn:microsoft.com/office/officeart/2005/8/layout/list1"/>
    <dgm:cxn modelId="{20202A7C-F608-4894-A3E6-E441DF40F958}" type="presParOf" srcId="{64212E1A-EF05-42E7-9E8D-AF25EFDCA033}" destId="{5F180EFE-3D74-496A-814E-47ABBC76F9D8}" srcOrd="3" destOrd="0" presId="urn:microsoft.com/office/officeart/2005/8/layout/list1"/>
    <dgm:cxn modelId="{E2F4875B-B50D-49EE-9520-F0E48F120704}" type="presParOf" srcId="{64212E1A-EF05-42E7-9E8D-AF25EFDCA033}" destId="{4D4F5F5B-BE94-41AD-B5C7-7524BB2CA304}" srcOrd="4" destOrd="0" presId="urn:microsoft.com/office/officeart/2005/8/layout/list1"/>
    <dgm:cxn modelId="{B5A6CC65-A377-4E4F-B3CD-78A45DC142FB}" type="presParOf" srcId="{4D4F5F5B-BE94-41AD-B5C7-7524BB2CA304}" destId="{1A936F03-32D9-4C12-8D2E-0C48E30EA6D5}" srcOrd="0" destOrd="0" presId="urn:microsoft.com/office/officeart/2005/8/layout/list1"/>
    <dgm:cxn modelId="{8DA5666E-20EE-49BB-AC8A-FC6CE28778AD}" type="presParOf" srcId="{4D4F5F5B-BE94-41AD-B5C7-7524BB2CA304}" destId="{7F40353C-F8D0-4C33-BFFA-9877B18E6335}" srcOrd="1" destOrd="0" presId="urn:microsoft.com/office/officeart/2005/8/layout/list1"/>
    <dgm:cxn modelId="{559BE945-CBDD-40CC-B3DD-9B90E11FDE5E}" type="presParOf" srcId="{64212E1A-EF05-42E7-9E8D-AF25EFDCA033}" destId="{AC071E98-5270-4322-B23F-AE865DCF89AF}" srcOrd="5" destOrd="0" presId="urn:microsoft.com/office/officeart/2005/8/layout/list1"/>
    <dgm:cxn modelId="{8C7317AF-66B3-41EC-A84D-A03462ADE565}" type="presParOf" srcId="{64212E1A-EF05-42E7-9E8D-AF25EFDCA033}" destId="{83D239D1-30E8-4B4A-B8A9-468C9A121863}" srcOrd="6" destOrd="0" presId="urn:microsoft.com/office/officeart/2005/8/layout/list1"/>
    <dgm:cxn modelId="{FAF783B2-A931-40E7-B388-6A8EDC0490D6}" type="presParOf" srcId="{64212E1A-EF05-42E7-9E8D-AF25EFDCA033}" destId="{548F070A-96EC-489A-AF94-4E40A40FE5C9}" srcOrd="7" destOrd="0" presId="urn:microsoft.com/office/officeart/2005/8/layout/list1"/>
    <dgm:cxn modelId="{1679F4A0-1F73-402C-8F8E-E565C2DC9F54}" type="presParOf" srcId="{64212E1A-EF05-42E7-9E8D-AF25EFDCA033}" destId="{56603190-FC14-48F0-A7F7-CEE608526E78}" srcOrd="8" destOrd="0" presId="urn:microsoft.com/office/officeart/2005/8/layout/list1"/>
    <dgm:cxn modelId="{29955C8C-A986-4E85-8B74-AA8BFBACF0AA}" type="presParOf" srcId="{56603190-FC14-48F0-A7F7-CEE608526E78}" destId="{D0B2A826-C11B-48C7-81FB-6DED207E4CE6}" srcOrd="0" destOrd="0" presId="urn:microsoft.com/office/officeart/2005/8/layout/list1"/>
    <dgm:cxn modelId="{116EEE7B-55C6-403D-8CBB-C5A1824FD084}" type="presParOf" srcId="{56603190-FC14-48F0-A7F7-CEE608526E78}" destId="{277CF82F-983B-4AE9-9780-8802B1B81F48}" srcOrd="1" destOrd="0" presId="urn:microsoft.com/office/officeart/2005/8/layout/list1"/>
    <dgm:cxn modelId="{1739C856-43BB-4E1A-9355-54773A8D4587}" type="presParOf" srcId="{64212E1A-EF05-42E7-9E8D-AF25EFDCA033}" destId="{75AAEDC0-B1C3-4E8B-B76E-01A6573101DA}" srcOrd="9" destOrd="0" presId="urn:microsoft.com/office/officeart/2005/8/layout/list1"/>
    <dgm:cxn modelId="{FD222A2A-C8E1-47F3-A18B-6C35BDCBA654}" type="presParOf" srcId="{64212E1A-EF05-42E7-9E8D-AF25EFDCA033}" destId="{83B0343B-0289-46C5-8EF2-9C2EFEAA749C}" srcOrd="10" destOrd="0" presId="urn:microsoft.com/office/officeart/2005/8/layout/list1"/>
    <dgm:cxn modelId="{2E06323F-8C34-46D2-AEE8-BBDAF2D7507A}" type="presParOf" srcId="{64212E1A-EF05-42E7-9E8D-AF25EFDCA033}" destId="{67E01F57-0FD2-4EFC-93D5-C1CB2A8C53A6}" srcOrd="11" destOrd="0" presId="urn:microsoft.com/office/officeart/2005/8/layout/list1"/>
    <dgm:cxn modelId="{6D02B060-2FFB-494C-885B-10D3F180C175}" type="presParOf" srcId="{64212E1A-EF05-42E7-9E8D-AF25EFDCA033}" destId="{DC5AF5BE-6CB9-457A-AEB2-9619D9761BED}" srcOrd="12" destOrd="0" presId="urn:microsoft.com/office/officeart/2005/8/layout/list1"/>
    <dgm:cxn modelId="{49B3934A-F898-407D-B600-957BAB007E2B}" type="presParOf" srcId="{DC5AF5BE-6CB9-457A-AEB2-9619D9761BED}" destId="{A676C322-98CC-4679-A766-3EF0CD6DA107}" srcOrd="0" destOrd="0" presId="urn:microsoft.com/office/officeart/2005/8/layout/list1"/>
    <dgm:cxn modelId="{0B68DB4D-D9F0-4EAD-A2BC-43CB5C5B7A85}" type="presParOf" srcId="{DC5AF5BE-6CB9-457A-AEB2-9619D9761BED}" destId="{6D2E3066-7D26-4473-85A5-FE84AE9C0DBD}" srcOrd="1" destOrd="0" presId="urn:microsoft.com/office/officeart/2005/8/layout/list1"/>
    <dgm:cxn modelId="{D237F74F-A4BF-40C2-A3D4-7EE33C94FA7D}" type="presParOf" srcId="{64212E1A-EF05-42E7-9E8D-AF25EFDCA033}" destId="{66BD5CA3-E696-481F-B5C7-A14FB3FEC753}" srcOrd="13" destOrd="0" presId="urn:microsoft.com/office/officeart/2005/8/layout/list1"/>
    <dgm:cxn modelId="{D759C150-A4FB-4663-A049-1913DA872375}" type="presParOf" srcId="{64212E1A-EF05-42E7-9E8D-AF25EFDCA033}" destId="{2614A01E-6058-40F4-9169-46FB31B8BDB8}" srcOrd="14" destOrd="0" presId="urn:microsoft.com/office/officeart/2005/8/layout/list1"/>
    <dgm:cxn modelId="{EBB9AF4D-9CC2-4F31-9653-D75A6DA4229E}" type="presParOf" srcId="{64212E1A-EF05-42E7-9E8D-AF25EFDCA033}" destId="{20B6882F-A6F6-4362-ADE4-54AD5202476C}" srcOrd="15" destOrd="0" presId="urn:microsoft.com/office/officeart/2005/8/layout/list1"/>
    <dgm:cxn modelId="{68257F1E-E4BB-4B75-8B94-5F8F5FA8B212}" type="presParOf" srcId="{64212E1A-EF05-42E7-9E8D-AF25EFDCA033}" destId="{FC9ED73A-0174-48DC-92B1-0628B856A72A}" srcOrd="16" destOrd="0" presId="urn:microsoft.com/office/officeart/2005/8/layout/list1"/>
    <dgm:cxn modelId="{485F9A01-BC23-4E8E-A7EA-13655709452C}" type="presParOf" srcId="{FC9ED73A-0174-48DC-92B1-0628B856A72A}" destId="{511D5549-6D60-48EC-A0B0-36D35D9D6B24}" srcOrd="0" destOrd="0" presId="urn:microsoft.com/office/officeart/2005/8/layout/list1"/>
    <dgm:cxn modelId="{24255B91-EF46-497C-91CA-6A5C401B2263}" type="presParOf" srcId="{FC9ED73A-0174-48DC-92B1-0628B856A72A}" destId="{087DA8AC-E816-4633-9C8A-D71922D6066B}" srcOrd="1" destOrd="0" presId="urn:microsoft.com/office/officeart/2005/8/layout/list1"/>
    <dgm:cxn modelId="{C32B1B67-245A-4391-8D30-69275D2C40E7}" type="presParOf" srcId="{64212E1A-EF05-42E7-9E8D-AF25EFDCA033}" destId="{43BFEE7F-1488-41CF-A819-51A836E9F80B}" srcOrd="17" destOrd="0" presId="urn:microsoft.com/office/officeart/2005/8/layout/list1"/>
    <dgm:cxn modelId="{57C34EA0-5584-407A-BE47-B79D94F10549}" type="presParOf" srcId="{64212E1A-EF05-42E7-9E8D-AF25EFDCA033}" destId="{36F2147A-8F3A-42AF-8817-ED2D1590BC4F}"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4034BC-2563-45AC-BB1B-071603E8C764}" type="doc">
      <dgm:prSet loTypeId="urn:microsoft.com/office/officeart/2008/layout/AscendingPictureAccentProcess" loCatId="picture" qsTypeId="urn:microsoft.com/office/officeart/2005/8/quickstyle/simple1" qsCatId="simple" csTypeId="urn:microsoft.com/office/officeart/2005/8/colors/accent1_2" csCatId="accent1" phldr="1"/>
      <dgm:spPr/>
      <dgm:t>
        <a:bodyPr/>
        <a:lstStyle/>
        <a:p>
          <a:endParaRPr lang="en-IN"/>
        </a:p>
      </dgm:t>
    </dgm:pt>
    <dgm:pt modelId="{4F29F6C0-C9CC-4B00-BD49-82F3F9BEFA4E}">
      <dgm:prSet phldrT="[Text]" phldr="0"/>
      <dgm:spPr>
        <a:solidFill>
          <a:schemeClr val="tx2">
            <a:lumMod val="75000"/>
            <a:lumOff val="25000"/>
          </a:schemeClr>
        </a:solidFill>
      </dgm:spPr>
      <dgm:t>
        <a:bodyPr/>
        <a:lstStyle/>
        <a:p>
          <a:r>
            <a:rPr lang="en-US" b="1">
              <a:latin typeface="Arial" panose="020B0604020202020204" pitchFamily="34" charset="0"/>
              <a:cs typeface="Arial" panose="020B0604020202020204" pitchFamily="34" charset="0"/>
            </a:rPr>
            <a:t>Long</a:t>
          </a:r>
          <a:r>
            <a:rPr lang="en-US" b="1"/>
            <a:t> Term</a:t>
          </a:r>
          <a:endParaRPr lang="en-IN" b="1"/>
        </a:p>
      </dgm:t>
    </dgm:pt>
    <dgm:pt modelId="{8409A04D-80CB-484F-81A7-E17D1C6B536E}" type="parTrans" cxnId="{68EA1DB6-0387-4543-B750-0E3FC9118B79}">
      <dgm:prSet/>
      <dgm:spPr/>
      <dgm:t>
        <a:bodyPr/>
        <a:lstStyle/>
        <a:p>
          <a:endParaRPr lang="en-IN"/>
        </a:p>
      </dgm:t>
    </dgm:pt>
    <dgm:pt modelId="{46F72FBC-B2BF-4463-8C76-9C02A2B6BD97}" type="sibTrans" cxnId="{68EA1DB6-0387-4543-B750-0E3FC9118B79}">
      <dgm:prSet/>
      <dgm:spPr>
        <a:solidFill>
          <a:schemeClr val="accent4">
            <a:lumMod val="60000"/>
            <a:lumOff val="40000"/>
          </a:schemeClr>
        </a:solidFill>
      </dgm:spPr>
      <dgm:t>
        <a:bodyPr/>
        <a:lstStyle/>
        <a:p>
          <a:endParaRPr lang="en-IN"/>
        </a:p>
      </dgm:t>
    </dgm:pt>
    <dgm:pt modelId="{20D22433-947A-4190-B8A4-B44F8BB67F83}">
      <dgm:prSet phldrT="[Text]" phldr="0"/>
      <dgm:spPr>
        <a:solidFill>
          <a:schemeClr val="accent2">
            <a:lumMod val="75000"/>
          </a:schemeClr>
        </a:solidFill>
      </dgm:spPr>
      <dgm:t>
        <a:bodyPr/>
        <a:lstStyle/>
        <a:p>
          <a:r>
            <a:rPr lang="en-US" b="1"/>
            <a:t>Short </a:t>
          </a:r>
          <a:r>
            <a:rPr lang="en-US" b="1">
              <a:latin typeface="Arial" panose="020B0604020202020204" pitchFamily="34" charset="0"/>
              <a:cs typeface="Arial" panose="020B0604020202020204" pitchFamily="34" charset="0"/>
            </a:rPr>
            <a:t>Term</a:t>
          </a:r>
          <a:r>
            <a:rPr lang="en-US" b="1"/>
            <a:t> </a:t>
          </a:r>
          <a:endParaRPr lang="en-IN" b="1"/>
        </a:p>
      </dgm:t>
    </dgm:pt>
    <dgm:pt modelId="{B3DD9946-F60E-443F-974F-3B825DA445A4}" type="parTrans" cxnId="{065C9693-3B53-49E6-B193-DC5CF61B33DC}">
      <dgm:prSet/>
      <dgm:spPr/>
      <dgm:t>
        <a:bodyPr/>
        <a:lstStyle/>
        <a:p>
          <a:endParaRPr lang="en-IN"/>
        </a:p>
      </dgm:t>
    </dgm:pt>
    <dgm:pt modelId="{81C6B90D-BDE0-4CB8-B21B-544EC4562780}" type="sibTrans" cxnId="{065C9693-3B53-49E6-B193-DC5CF61B33DC}">
      <dgm:prSet/>
      <dgm:spPr>
        <a:solidFill>
          <a:schemeClr val="accent2">
            <a:lumMod val="60000"/>
            <a:lumOff val="40000"/>
          </a:schemeClr>
        </a:solidFill>
      </dgm:spPr>
      <dgm:t>
        <a:bodyPr/>
        <a:lstStyle/>
        <a:p>
          <a:endParaRPr lang="en-IN"/>
        </a:p>
      </dgm:t>
    </dgm:pt>
    <dgm:pt modelId="{88A7EA52-2956-4E7C-A9C4-4C312E151E7F}" type="pres">
      <dgm:prSet presAssocID="{B24034BC-2563-45AC-BB1B-071603E8C764}" presName="Name0" presStyleCnt="0">
        <dgm:presLayoutVars>
          <dgm:chMax val="7"/>
          <dgm:chPref val="7"/>
          <dgm:dir/>
        </dgm:presLayoutVars>
      </dgm:prSet>
      <dgm:spPr/>
      <dgm:t>
        <a:bodyPr/>
        <a:lstStyle/>
        <a:p>
          <a:endParaRPr lang="en-US"/>
        </a:p>
      </dgm:t>
    </dgm:pt>
    <dgm:pt modelId="{061263D0-788C-48BD-95DF-BBC0DE01D332}" type="pres">
      <dgm:prSet presAssocID="{B24034BC-2563-45AC-BB1B-071603E8C764}" presName="dot1" presStyleLbl="alignNode1" presStyleIdx="0" presStyleCnt="10"/>
      <dgm:spPr/>
    </dgm:pt>
    <dgm:pt modelId="{DB7FE65E-F429-4771-BB4F-3505CF5C7690}" type="pres">
      <dgm:prSet presAssocID="{B24034BC-2563-45AC-BB1B-071603E8C764}" presName="dot2" presStyleLbl="alignNode1" presStyleIdx="1" presStyleCnt="10"/>
      <dgm:spPr/>
    </dgm:pt>
    <dgm:pt modelId="{189FD23A-14D3-42A2-B24C-C10D8473C300}" type="pres">
      <dgm:prSet presAssocID="{B24034BC-2563-45AC-BB1B-071603E8C764}" presName="dot3" presStyleLbl="alignNode1" presStyleIdx="2" presStyleCnt="10"/>
      <dgm:spPr/>
    </dgm:pt>
    <dgm:pt modelId="{2ACD6B1B-DF78-4AAB-8211-3FDEC157B0DF}" type="pres">
      <dgm:prSet presAssocID="{B24034BC-2563-45AC-BB1B-071603E8C764}" presName="dotArrow1" presStyleLbl="alignNode1" presStyleIdx="3" presStyleCnt="10"/>
      <dgm:spPr/>
    </dgm:pt>
    <dgm:pt modelId="{1D58FC71-8841-4474-AB0E-C707E85F0CD4}" type="pres">
      <dgm:prSet presAssocID="{B24034BC-2563-45AC-BB1B-071603E8C764}" presName="dotArrow2" presStyleLbl="alignNode1" presStyleIdx="4" presStyleCnt="10"/>
      <dgm:spPr/>
    </dgm:pt>
    <dgm:pt modelId="{6A9BEC1D-602F-45E3-900B-FAA029DA1C0A}" type="pres">
      <dgm:prSet presAssocID="{B24034BC-2563-45AC-BB1B-071603E8C764}" presName="dotArrow3" presStyleLbl="alignNode1" presStyleIdx="5" presStyleCnt="10"/>
      <dgm:spPr/>
    </dgm:pt>
    <dgm:pt modelId="{2A091C3C-60BA-4B30-B654-9090BB78FDF7}" type="pres">
      <dgm:prSet presAssocID="{B24034BC-2563-45AC-BB1B-071603E8C764}" presName="dotArrow4" presStyleLbl="alignNode1" presStyleIdx="6" presStyleCnt="10"/>
      <dgm:spPr/>
    </dgm:pt>
    <dgm:pt modelId="{4F6C34C6-60CF-44C6-BF5B-DEA8CC74F6E5}" type="pres">
      <dgm:prSet presAssocID="{B24034BC-2563-45AC-BB1B-071603E8C764}" presName="dotArrow5" presStyleLbl="alignNode1" presStyleIdx="7" presStyleCnt="10"/>
      <dgm:spPr/>
    </dgm:pt>
    <dgm:pt modelId="{4538EA6A-8831-483A-9F7D-7EE35369F490}" type="pres">
      <dgm:prSet presAssocID="{B24034BC-2563-45AC-BB1B-071603E8C764}" presName="dotArrow6" presStyleLbl="alignNode1" presStyleIdx="8" presStyleCnt="10"/>
      <dgm:spPr/>
    </dgm:pt>
    <dgm:pt modelId="{A352646A-83B7-4EA8-979B-298CFF11D7B0}" type="pres">
      <dgm:prSet presAssocID="{B24034BC-2563-45AC-BB1B-071603E8C764}" presName="dotArrow7" presStyleLbl="alignNode1" presStyleIdx="9" presStyleCnt="10"/>
      <dgm:spPr/>
    </dgm:pt>
    <dgm:pt modelId="{B31C0C07-A17F-456A-BA31-FEC2661AA8AD}" type="pres">
      <dgm:prSet presAssocID="{4F29F6C0-C9CC-4B00-BD49-82F3F9BEFA4E}" presName="parTx1" presStyleLbl="node1" presStyleIdx="0" presStyleCnt="2"/>
      <dgm:spPr/>
      <dgm:t>
        <a:bodyPr/>
        <a:lstStyle/>
        <a:p>
          <a:endParaRPr lang="en-US"/>
        </a:p>
      </dgm:t>
    </dgm:pt>
    <dgm:pt modelId="{8345DFEF-59AD-41F3-959B-6889AA7BC913}" type="pres">
      <dgm:prSet presAssocID="{46F72FBC-B2BF-4463-8C76-9C02A2B6BD97}" presName="picture1" presStyleCnt="0"/>
      <dgm:spPr/>
    </dgm:pt>
    <dgm:pt modelId="{203B52DB-F686-47FB-BAFE-AA753C552090}" type="pres">
      <dgm:prSet presAssocID="{46F72FBC-B2BF-4463-8C76-9C02A2B6BD97}" presName="imageRepeatNode" presStyleLbl="fgImgPlace1" presStyleIdx="0" presStyleCnt="2"/>
      <dgm:spPr/>
      <dgm:t>
        <a:bodyPr/>
        <a:lstStyle/>
        <a:p>
          <a:endParaRPr lang="en-US"/>
        </a:p>
      </dgm:t>
    </dgm:pt>
    <dgm:pt modelId="{FE9D30E8-1F48-4B38-8618-ECB22BF66D29}" type="pres">
      <dgm:prSet presAssocID="{20D22433-947A-4190-B8A4-B44F8BB67F83}" presName="parTx2" presStyleLbl="node1" presStyleIdx="1" presStyleCnt="2"/>
      <dgm:spPr/>
      <dgm:t>
        <a:bodyPr/>
        <a:lstStyle/>
        <a:p>
          <a:endParaRPr lang="en-US"/>
        </a:p>
      </dgm:t>
    </dgm:pt>
    <dgm:pt modelId="{9DFB6554-817A-4483-98BF-094D7209DA1A}" type="pres">
      <dgm:prSet presAssocID="{81C6B90D-BDE0-4CB8-B21B-544EC4562780}" presName="picture2" presStyleCnt="0"/>
      <dgm:spPr/>
    </dgm:pt>
    <dgm:pt modelId="{4503117E-5555-4D52-9FF7-C213EF83D9F9}" type="pres">
      <dgm:prSet presAssocID="{81C6B90D-BDE0-4CB8-B21B-544EC4562780}" presName="imageRepeatNode" presStyleLbl="fgImgPlace1" presStyleIdx="1" presStyleCnt="2"/>
      <dgm:spPr/>
      <dgm:t>
        <a:bodyPr/>
        <a:lstStyle/>
        <a:p>
          <a:endParaRPr lang="en-US"/>
        </a:p>
      </dgm:t>
    </dgm:pt>
  </dgm:ptLst>
  <dgm:cxnLst>
    <dgm:cxn modelId="{63B86739-FB99-4D15-BA45-0BBFFC1168C6}" type="presOf" srcId="{B24034BC-2563-45AC-BB1B-071603E8C764}" destId="{88A7EA52-2956-4E7C-A9C4-4C312E151E7F}" srcOrd="0" destOrd="0" presId="urn:microsoft.com/office/officeart/2008/layout/AscendingPictureAccentProcess"/>
    <dgm:cxn modelId="{1780D2E7-04CF-4409-B267-197064635F0B}" type="presOf" srcId="{20D22433-947A-4190-B8A4-B44F8BB67F83}" destId="{FE9D30E8-1F48-4B38-8618-ECB22BF66D29}" srcOrd="0" destOrd="0" presId="urn:microsoft.com/office/officeart/2008/layout/AscendingPictureAccentProcess"/>
    <dgm:cxn modelId="{68EA1DB6-0387-4543-B750-0E3FC9118B79}" srcId="{B24034BC-2563-45AC-BB1B-071603E8C764}" destId="{4F29F6C0-C9CC-4B00-BD49-82F3F9BEFA4E}" srcOrd="0" destOrd="0" parTransId="{8409A04D-80CB-484F-81A7-E17D1C6B536E}" sibTransId="{46F72FBC-B2BF-4463-8C76-9C02A2B6BD97}"/>
    <dgm:cxn modelId="{45247040-819B-43FD-A98D-3E5AAE4847EB}" type="presOf" srcId="{81C6B90D-BDE0-4CB8-B21B-544EC4562780}" destId="{4503117E-5555-4D52-9FF7-C213EF83D9F9}" srcOrd="0" destOrd="0" presId="urn:microsoft.com/office/officeart/2008/layout/AscendingPictureAccentProcess"/>
    <dgm:cxn modelId="{065C9693-3B53-49E6-B193-DC5CF61B33DC}" srcId="{B24034BC-2563-45AC-BB1B-071603E8C764}" destId="{20D22433-947A-4190-B8A4-B44F8BB67F83}" srcOrd="1" destOrd="0" parTransId="{B3DD9946-F60E-443F-974F-3B825DA445A4}" sibTransId="{81C6B90D-BDE0-4CB8-B21B-544EC4562780}"/>
    <dgm:cxn modelId="{11311AF7-C707-471F-AF04-68302FF0F7BA}" type="presOf" srcId="{46F72FBC-B2BF-4463-8C76-9C02A2B6BD97}" destId="{203B52DB-F686-47FB-BAFE-AA753C552090}" srcOrd="0" destOrd="0" presId="urn:microsoft.com/office/officeart/2008/layout/AscendingPictureAccentProcess"/>
    <dgm:cxn modelId="{3FB7E996-E758-496B-B8FF-8C95BC38FF5F}" type="presOf" srcId="{4F29F6C0-C9CC-4B00-BD49-82F3F9BEFA4E}" destId="{B31C0C07-A17F-456A-BA31-FEC2661AA8AD}" srcOrd="0" destOrd="0" presId="urn:microsoft.com/office/officeart/2008/layout/AscendingPictureAccentProcess"/>
    <dgm:cxn modelId="{0B90AC05-B573-4027-A691-9FA0CD6F9141}" type="presParOf" srcId="{88A7EA52-2956-4E7C-A9C4-4C312E151E7F}" destId="{061263D0-788C-48BD-95DF-BBC0DE01D332}" srcOrd="0" destOrd="0" presId="urn:microsoft.com/office/officeart/2008/layout/AscendingPictureAccentProcess"/>
    <dgm:cxn modelId="{1168911E-7E74-498B-B151-C313DE28B74F}" type="presParOf" srcId="{88A7EA52-2956-4E7C-A9C4-4C312E151E7F}" destId="{DB7FE65E-F429-4771-BB4F-3505CF5C7690}" srcOrd="1" destOrd="0" presId="urn:microsoft.com/office/officeart/2008/layout/AscendingPictureAccentProcess"/>
    <dgm:cxn modelId="{9677EE12-A162-4EEA-92FC-B06A9E10E4AD}" type="presParOf" srcId="{88A7EA52-2956-4E7C-A9C4-4C312E151E7F}" destId="{189FD23A-14D3-42A2-B24C-C10D8473C300}" srcOrd="2" destOrd="0" presId="urn:microsoft.com/office/officeart/2008/layout/AscendingPictureAccentProcess"/>
    <dgm:cxn modelId="{B25160DA-EF2D-4AE1-83C2-DC5CFDD98095}" type="presParOf" srcId="{88A7EA52-2956-4E7C-A9C4-4C312E151E7F}" destId="{2ACD6B1B-DF78-4AAB-8211-3FDEC157B0DF}" srcOrd="3" destOrd="0" presId="urn:microsoft.com/office/officeart/2008/layout/AscendingPictureAccentProcess"/>
    <dgm:cxn modelId="{B9A17679-1AF6-47FB-9F07-45B3309E860B}" type="presParOf" srcId="{88A7EA52-2956-4E7C-A9C4-4C312E151E7F}" destId="{1D58FC71-8841-4474-AB0E-C707E85F0CD4}" srcOrd="4" destOrd="0" presId="urn:microsoft.com/office/officeart/2008/layout/AscendingPictureAccentProcess"/>
    <dgm:cxn modelId="{14991B5F-7273-499D-A9B2-8778BD2C86EF}" type="presParOf" srcId="{88A7EA52-2956-4E7C-A9C4-4C312E151E7F}" destId="{6A9BEC1D-602F-45E3-900B-FAA029DA1C0A}" srcOrd="5" destOrd="0" presId="urn:microsoft.com/office/officeart/2008/layout/AscendingPictureAccentProcess"/>
    <dgm:cxn modelId="{5FB60457-0E80-442A-804D-B1671AAAB4CD}" type="presParOf" srcId="{88A7EA52-2956-4E7C-A9C4-4C312E151E7F}" destId="{2A091C3C-60BA-4B30-B654-9090BB78FDF7}" srcOrd="6" destOrd="0" presId="urn:microsoft.com/office/officeart/2008/layout/AscendingPictureAccentProcess"/>
    <dgm:cxn modelId="{70E4095D-2F10-4BC8-B1D3-90F60E7AB5CF}" type="presParOf" srcId="{88A7EA52-2956-4E7C-A9C4-4C312E151E7F}" destId="{4F6C34C6-60CF-44C6-BF5B-DEA8CC74F6E5}" srcOrd="7" destOrd="0" presId="urn:microsoft.com/office/officeart/2008/layout/AscendingPictureAccentProcess"/>
    <dgm:cxn modelId="{9DF432FA-A8E6-459A-9F93-361E9A9D90FD}" type="presParOf" srcId="{88A7EA52-2956-4E7C-A9C4-4C312E151E7F}" destId="{4538EA6A-8831-483A-9F7D-7EE35369F490}" srcOrd="8" destOrd="0" presId="urn:microsoft.com/office/officeart/2008/layout/AscendingPictureAccentProcess"/>
    <dgm:cxn modelId="{2D1EC9F7-263E-4A18-B2F4-97A4694521F4}" type="presParOf" srcId="{88A7EA52-2956-4E7C-A9C4-4C312E151E7F}" destId="{A352646A-83B7-4EA8-979B-298CFF11D7B0}" srcOrd="9" destOrd="0" presId="urn:microsoft.com/office/officeart/2008/layout/AscendingPictureAccentProcess"/>
    <dgm:cxn modelId="{B850A9BD-1EEB-413F-B49B-BF35176B4577}" type="presParOf" srcId="{88A7EA52-2956-4E7C-A9C4-4C312E151E7F}" destId="{B31C0C07-A17F-456A-BA31-FEC2661AA8AD}" srcOrd="10" destOrd="0" presId="urn:microsoft.com/office/officeart/2008/layout/AscendingPictureAccentProcess"/>
    <dgm:cxn modelId="{8B7295C0-466D-4DD5-BBE5-CA1A0D4E7F4C}" type="presParOf" srcId="{88A7EA52-2956-4E7C-A9C4-4C312E151E7F}" destId="{8345DFEF-59AD-41F3-959B-6889AA7BC913}" srcOrd="11" destOrd="0" presId="urn:microsoft.com/office/officeart/2008/layout/AscendingPictureAccentProcess"/>
    <dgm:cxn modelId="{89B7B82A-C1DB-4357-A567-D46405A3B5D0}" type="presParOf" srcId="{8345DFEF-59AD-41F3-959B-6889AA7BC913}" destId="{203B52DB-F686-47FB-BAFE-AA753C552090}" srcOrd="0" destOrd="0" presId="urn:microsoft.com/office/officeart/2008/layout/AscendingPictureAccentProcess"/>
    <dgm:cxn modelId="{64D6BCB1-DD9A-43AA-87B8-C952FCF64097}" type="presParOf" srcId="{88A7EA52-2956-4E7C-A9C4-4C312E151E7F}" destId="{FE9D30E8-1F48-4B38-8618-ECB22BF66D29}" srcOrd="12" destOrd="0" presId="urn:microsoft.com/office/officeart/2008/layout/AscendingPictureAccentProcess"/>
    <dgm:cxn modelId="{309B0FE0-7962-4570-B282-41E7C4C68FF0}" type="presParOf" srcId="{88A7EA52-2956-4E7C-A9C4-4C312E151E7F}" destId="{9DFB6554-817A-4483-98BF-094D7209DA1A}" srcOrd="13" destOrd="0" presId="urn:microsoft.com/office/officeart/2008/layout/AscendingPictureAccentProcess"/>
    <dgm:cxn modelId="{9776E7F3-45F8-436E-BD8D-881CB2137F88}" type="presParOf" srcId="{9DFB6554-817A-4483-98BF-094D7209DA1A}" destId="{4503117E-5555-4D52-9FF7-C213EF83D9F9}" srcOrd="0" destOrd="0" presId="urn:microsoft.com/office/officeart/2008/layout/AscendingPictureAccen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0A9A01-476C-467D-8F85-8E1F773D8F60}" type="doc">
      <dgm:prSet loTypeId="urn:microsoft.com/office/officeart/2005/8/layout/pyramid2" loCatId="list" qsTypeId="urn:microsoft.com/office/officeart/2005/8/quickstyle/3d2" qsCatId="3D" csTypeId="urn:microsoft.com/office/officeart/2005/8/colors/accent6_3" csCatId="accent6" phldr="1"/>
      <dgm:spPr/>
    </dgm:pt>
    <dgm:pt modelId="{1CF25DFB-E6FE-4948-965D-1DF50FB5C49B}">
      <dgm:prSet phldrT="[Text]"/>
      <dgm:spPr/>
      <dgm:t>
        <a:bodyPr/>
        <a:lstStyle/>
        <a:p>
          <a:r>
            <a:rPr lang="en-IN">
              <a:latin typeface="Arial" panose="020B0604020202020204" pitchFamily="34" charset="0"/>
              <a:cs typeface="Arial" panose="020B0604020202020204" pitchFamily="34" charset="0"/>
            </a:rPr>
            <a:t>Get More Young People to Use Condoms</a:t>
          </a:r>
        </a:p>
      </dgm:t>
    </dgm:pt>
    <dgm:pt modelId="{661ECF4C-813C-41EA-B3C4-5EC4BD7A049E}" type="parTrans" cxnId="{76C58F51-CBE9-4560-9C83-00ED4B17198E}">
      <dgm:prSet/>
      <dgm:spPr/>
      <dgm:t>
        <a:bodyPr/>
        <a:lstStyle/>
        <a:p>
          <a:endParaRPr lang="en-IN"/>
        </a:p>
      </dgm:t>
    </dgm:pt>
    <dgm:pt modelId="{F6ABBB95-E9BC-4AEF-8CB2-E95895DE1BA2}" type="sibTrans" cxnId="{76C58F51-CBE9-4560-9C83-00ED4B17198E}">
      <dgm:prSet/>
      <dgm:spPr/>
      <dgm:t>
        <a:bodyPr/>
        <a:lstStyle/>
        <a:p>
          <a:endParaRPr lang="en-IN"/>
        </a:p>
      </dgm:t>
    </dgm:pt>
    <dgm:pt modelId="{2ECB7C3D-C139-4C93-8A4A-8FBB039FDAA8}">
      <dgm:prSet phldrT="[Text]"/>
      <dgm:spPr/>
      <dgm:t>
        <a:bodyPr/>
        <a:lstStyle/>
        <a:p>
          <a:pPr>
            <a:buNone/>
          </a:pPr>
          <a:r>
            <a:rPr lang="en-IN">
              <a:latin typeface="Arial" panose="020B0604020202020204" pitchFamily="34" charset="0"/>
              <a:cs typeface="Arial" panose="020B0604020202020204" pitchFamily="34" charset="0"/>
            </a:rPr>
            <a:t>Encourage People to Get Tested for STIs</a:t>
          </a:r>
        </a:p>
      </dgm:t>
    </dgm:pt>
    <dgm:pt modelId="{D189A521-1FAD-4307-80CA-52620AD1A047}" type="parTrans" cxnId="{388F1FDE-3004-490A-99D8-ED430DF0D002}">
      <dgm:prSet/>
      <dgm:spPr/>
      <dgm:t>
        <a:bodyPr/>
        <a:lstStyle/>
        <a:p>
          <a:endParaRPr lang="en-IN"/>
        </a:p>
      </dgm:t>
    </dgm:pt>
    <dgm:pt modelId="{B79287F4-A33A-42C2-90CA-9FE36D766BA8}" type="sibTrans" cxnId="{388F1FDE-3004-490A-99D8-ED430DF0D002}">
      <dgm:prSet/>
      <dgm:spPr/>
      <dgm:t>
        <a:bodyPr/>
        <a:lstStyle/>
        <a:p>
          <a:endParaRPr lang="en-IN"/>
        </a:p>
      </dgm:t>
    </dgm:pt>
    <dgm:pt modelId="{0F946C0C-208A-400F-87EF-DD5DD2ADD252}">
      <dgm:prSet phldrT="[Text]"/>
      <dgm:spPr/>
      <dgm:t>
        <a:bodyPr/>
        <a:lstStyle/>
        <a:p>
          <a:r>
            <a:rPr lang="en-IN">
              <a:latin typeface="Arial" panose="020B0604020202020204" pitchFamily="34" charset="0"/>
              <a:cs typeface="Arial" panose="020B0604020202020204" pitchFamily="34" charset="0"/>
            </a:rPr>
            <a:t>Improve Knowledge About Sexual Health</a:t>
          </a:r>
        </a:p>
      </dgm:t>
    </dgm:pt>
    <dgm:pt modelId="{732C48F0-D365-4071-80B5-A8EC9F0572CF}" type="parTrans" cxnId="{BCC08786-C48B-4634-90AC-AED7AE8B9279}">
      <dgm:prSet/>
      <dgm:spPr/>
      <dgm:t>
        <a:bodyPr/>
        <a:lstStyle/>
        <a:p>
          <a:endParaRPr lang="en-IN"/>
        </a:p>
      </dgm:t>
    </dgm:pt>
    <dgm:pt modelId="{D9272D73-0B37-493F-A191-7CA0C5502DE9}" type="sibTrans" cxnId="{BCC08786-C48B-4634-90AC-AED7AE8B9279}">
      <dgm:prSet/>
      <dgm:spPr/>
      <dgm:t>
        <a:bodyPr/>
        <a:lstStyle/>
        <a:p>
          <a:endParaRPr lang="en-IN"/>
        </a:p>
      </dgm:t>
    </dgm:pt>
    <dgm:pt modelId="{BB6B5590-07EB-45EA-8AB4-66CAFF64E0BE}" type="pres">
      <dgm:prSet presAssocID="{D20A9A01-476C-467D-8F85-8E1F773D8F60}" presName="compositeShape" presStyleCnt="0">
        <dgm:presLayoutVars>
          <dgm:dir/>
          <dgm:resizeHandles/>
        </dgm:presLayoutVars>
      </dgm:prSet>
      <dgm:spPr/>
    </dgm:pt>
    <dgm:pt modelId="{9986F5D5-3E2C-41FB-A1BF-E9F755BDEEC7}" type="pres">
      <dgm:prSet presAssocID="{D20A9A01-476C-467D-8F85-8E1F773D8F60}" presName="pyramid" presStyleLbl="node1" presStyleIdx="0" presStyleCnt="1"/>
      <dgm:spPr/>
    </dgm:pt>
    <dgm:pt modelId="{6C53FE42-5A76-42A0-ADC7-5BC8001C0525}" type="pres">
      <dgm:prSet presAssocID="{D20A9A01-476C-467D-8F85-8E1F773D8F60}" presName="theList" presStyleCnt="0"/>
      <dgm:spPr/>
    </dgm:pt>
    <dgm:pt modelId="{82A824ED-48A0-4B90-BD88-C133BAFBF1C0}" type="pres">
      <dgm:prSet presAssocID="{1CF25DFB-E6FE-4948-965D-1DF50FB5C49B}" presName="aNode" presStyleLbl="fgAcc1" presStyleIdx="0" presStyleCnt="3">
        <dgm:presLayoutVars>
          <dgm:bulletEnabled val="1"/>
        </dgm:presLayoutVars>
      </dgm:prSet>
      <dgm:spPr/>
      <dgm:t>
        <a:bodyPr/>
        <a:lstStyle/>
        <a:p>
          <a:endParaRPr lang="en-US"/>
        </a:p>
      </dgm:t>
    </dgm:pt>
    <dgm:pt modelId="{140C8FA4-A410-42D4-AB29-4E72E0EDEF62}" type="pres">
      <dgm:prSet presAssocID="{1CF25DFB-E6FE-4948-965D-1DF50FB5C49B}" presName="aSpace" presStyleCnt="0"/>
      <dgm:spPr/>
    </dgm:pt>
    <dgm:pt modelId="{63587761-DCD7-4A08-9479-113079894D91}" type="pres">
      <dgm:prSet presAssocID="{2ECB7C3D-C139-4C93-8A4A-8FBB039FDAA8}" presName="aNode" presStyleLbl="fgAcc1" presStyleIdx="1" presStyleCnt="3">
        <dgm:presLayoutVars>
          <dgm:bulletEnabled val="1"/>
        </dgm:presLayoutVars>
      </dgm:prSet>
      <dgm:spPr/>
      <dgm:t>
        <a:bodyPr/>
        <a:lstStyle/>
        <a:p>
          <a:endParaRPr lang="en-US"/>
        </a:p>
      </dgm:t>
    </dgm:pt>
    <dgm:pt modelId="{79DC1D77-3142-44F1-9C89-010D3A484714}" type="pres">
      <dgm:prSet presAssocID="{2ECB7C3D-C139-4C93-8A4A-8FBB039FDAA8}" presName="aSpace" presStyleCnt="0"/>
      <dgm:spPr/>
    </dgm:pt>
    <dgm:pt modelId="{CABFAF5F-7999-4344-94F9-98760F2EAB12}" type="pres">
      <dgm:prSet presAssocID="{0F946C0C-208A-400F-87EF-DD5DD2ADD252}" presName="aNode" presStyleLbl="fgAcc1" presStyleIdx="2" presStyleCnt="3">
        <dgm:presLayoutVars>
          <dgm:bulletEnabled val="1"/>
        </dgm:presLayoutVars>
      </dgm:prSet>
      <dgm:spPr/>
      <dgm:t>
        <a:bodyPr/>
        <a:lstStyle/>
        <a:p>
          <a:endParaRPr lang="en-US"/>
        </a:p>
      </dgm:t>
    </dgm:pt>
    <dgm:pt modelId="{52D08EC0-FC65-4B7D-9685-7B9B3301C3DE}" type="pres">
      <dgm:prSet presAssocID="{0F946C0C-208A-400F-87EF-DD5DD2ADD252}" presName="aSpace" presStyleCnt="0"/>
      <dgm:spPr/>
    </dgm:pt>
  </dgm:ptLst>
  <dgm:cxnLst>
    <dgm:cxn modelId="{388F1FDE-3004-490A-99D8-ED430DF0D002}" srcId="{D20A9A01-476C-467D-8F85-8E1F773D8F60}" destId="{2ECB7C3D-C139-4C93-8A4A-8FBB039FDAA8}" srcOrd="1" destOrd="0" parTransId="{D189A521-1FAD-4307-80CA-52620AD1A047}" sibTransId="{B79287F4-A33A-42C2-90CA-9FE36D766BA8}"/>
    <dgm:cxn modelId="{76C58F51-CBE9-4560-9C83-00ED4B17198E}" srcId="{D20A9A01-476C-467D-8F85-8E1F773D8F60}" destId="{1CF25DFB-E6FE-4948-965D-1DF50FB5C49B}" srcOrd="0" destOrd="0" parTransId="{661ECF4C-813C-41EA-B3C4-5EC4BD7A049E}" sibTransId="{F6ABBB95-E9BC-4AEF-8CB2-E95895DE1BA2}"/>
    <dgm:cxn modelId="{92ED520F-E5D4-4CCD-9458-6D63C7309E55}" type="presOf" srcId="{1CF25DFB-E6FE-4948-965D-1DF50FB5C49B}" destId="{82A824ED-48A0-4B90-BD88-C133BAFBF1C0}" srcOrd="0" destOrd="0" presId="urn:microsoft.com/office/officeart/2005/8/layout/pyramid2"/>
    <dgm:cxn modelId="{AA1451C8-3017-448C-992D-563DE4595851}" type="presOf" srcId="{0F946C0C-208A-400F-87EF-DD5DD2ADD252}" destId="{CABFAF5F-7999-4344-94F9-98760F2EAB12}" srcOrd="0" destOrd="0" presId="urn:microsoft.com/office/officeart/2005/8/layout/pyramid2"/>
    <dgm:cxn modelId="{BCC08786-C48B-4634-90AC-AED7AE8B9279}" srcId="{D20A9A01-476C-467D-8F85-8E1F773D8F60}" destId="{0F946C0C-208A-400F-87EF-DD5DD2ADD252}" srcOrd="2" destOrd="0" parTransId="{732C48F0-D365-4071-80B5-A8EC9F0572CF}" sibTransId="{D9272D73-0B37-493F-A191-7CA0C5502DE9}"/>
    <dgm:cxn modelId="{829A7EEB-8F75-4D14-937E-2591239CA464}" type="presOf" srcId="{2ECB7C3D-C139-4C93-8A4A-8FBB039FDAA8}" destId="{63587761-DCD7-4A08-9479-113079894D91}" srcOrd="0" destOrd="0" presId="urn:microsoft.com/office/officeart/2005/8/layout/pyramid2"/>
    <dgm:cxn modelId="{67AF058E-D205-47C6-B17F-4D6C5DD847FD}" type="presOf" srcId="{D20A9A01-476C-467D-8F85-8E1F773D8F60}" destId="{BB6B5590-07EB-45EA-8AB4-66CAFF64E0BE}" srcOrd="0" destOrd="0" presId="urn:microsoft.com/office/officeart/2005/8/layout/pyramid2"/>
    <dgm:cxn modelId="{35623168-A94D-44C1-9C44-037BEB86B75D}" type="presParOf" srcId="{BB6B5590-07EB-45EA-8AB4-66CAFF64E0BE}" destId="{9986F5D5-3E2C-41FB-A1BF-E9F755BDEEC7}" srcOrd="0" destOrd="0" presId="urn:microsoft.com/office/officeart/2005/8/layout/pyramid2"/>
    <dgm:cxn modelId="{09E5C2BF-6300-456B-8A4C-AE7A63F07A0A}" type="presParOf" srcId="{BB6B5590-07EB-45EA-8AB4-66CAFF64E0BE}" destId="{6C53FE42-5A76-42A0-ADC7-5BC8001C0525}" srcOrd="1" destOrd="0" presId="urn:microsoft.com/office/officeart/2005/8/layout/pyramid2"/>
    <dgm:cxn modelId="{304D26F2-DE6A-4530-AED4-F28B5709AEA0}" type="presParOf" srcId="{6C53FE42-5A76-42A0-ADC7-5BC8001C0525}" destId="{82A824ED-48A0-4B90-BD88-C133BAFBF1C0}" srcOrd="0" destOrd="0" presId="urn:microsoft.com/office/officeart/2005/8/layout/pyramid2"/>
    <dgm:cxn modelId="{AE026367-CE74-4D80-AED0-3CFC4F1CDB4A}" type="presParOf" srcId="{6C53FE42-5A76-42A0-ADC7-5BC8001C0525}" destId="{140C8FA4-A410-42D4-AB29-4E72E0EDEF62}" srcOrd="1" destOrd="0" presId="urn:microsoft.com/office/officeart/2005/8/layout/pyramid2"/>
    <dgm:cxn modelId="{7A4DCFFF-0542-4AD4-8A25-4C22262FFEE0}" type="presParOf" srcId="{6C53FE42-5A76-42A0-ADC7-5BC8001C0525}" destId="{63587761-DCD7-4A08-9479-113079894D91}" srcOrd="2" destOrd="0" presId="urn:microsoft.com/office/officeart/2005/8/layout/pyramid2"/>
    <dgm:cxn modelId="{DC6F8427-B75B-4D25-B910-6AE13F4719E1}" type="presParOf" srcId="{6C53FE42-5A76-42A0-ADC7-5BC8001C0525}" destId="{79DC1D77-3142-44F1-9C89-010D3A484714}" srcOrd="3" destOrd="0" presId="urn:microsoft.com/office/officeart/2005/8/layout/pyramid2"/>
    <dgm:cxn modelId="{C04C2E87-21C0-492C-A195-996BBF53848A}" type="presParOf" srcId="{6C53FE42-5A76-42A0-ADC7-5BC8001C0525}" destId="{CABFAF5F-7999-4344-94F9-98760F2EAB12}" srcOrd="4" destOrd="0" presId="urn:microsoft.com/office/officeart/2005/8/layout/pyramid2"/>
    <dgm:cxn modelId="{C8EA3BAF-2DED-4F9E-A46E-E69ED076A28D}" type="presParOf" srcId="{6C53FE42-5A76-42A0-ADC7-5BC8001C0525}" destId="{52D08EC0-FC65-4B7D-9685-7B9B3301C3DE}"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4CE7EA-2A0E-41E4-9BF7-02645F3AAA6B}"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IN"/>
        </a:p>
      </dgm:t>
    </dgm:pt>
    <dgm:pt modelId="{6F4F5A2C-76C4-45B9-829E-EE94869F204A}">
      <dgm:prSet phldrT="[Text]"/>
      <dgm:spPr/>
      <dgm:t>
        <a:bodyPr/>
        <a:lstStyle/>
        <a:p>
          <a:pPr>
            <a:buNone/>
          </a:pPr>
          <a:r>
            <a:rPr lang="en-US" dirty="0"/>
            <a:t>Educate young adults about </a:t>
          </a:r>
          <a:r>
            <a:rPr lang="en-US" b="1" dirty="0"/>
            <a:t>sexually transmitted infections (STIs), birth control, and safe sex practices including condom use</a:t>
          </a:r>
          <a:r>
            <a:rPr lang="en-US" dirty="0"/>
            <a:t>.</a:t>
          </a:r>
          <a:endParaRPr lang="en-IN" dirty="0"/>
        </a:p>
      </dgm:t>
    </dgm:pt>
    <dgm:pt modelId="{75449DC4-7214-4063-9EA0-EC5BA2B993FF}" type="parTrans" cxnId="{F782F408-98FA-48D0-9704-58DDC180AA7A}">
      <dgm:prSet/>
      <dgm:spPr/>
      <dgm:t>
        <a:bodyPr/>
        <a:lstStyle/>
        <a:p>
          <a:endParaRPr lang="en-IN"/>
        </a:p>
      </dgm:t>
    </dgm:pt>
    <dgm:pt modelId="{4822B3DA-3E13-4D90-BCA6-6981258EBC25}" type="sibTrans" cxnId="{F782F408-98FA-48D0-9704-58DDC180AA7A}">
      <dgm:prSet/>
      <dgm:spPr/>
      <dgm:t>
        <a:bodyPr/>
        <a:lstStyle/>
        <a:p>
          <a:endParaRPr lang="en-IN"/>
        </a:p>
      </dgm:t>
    </dgm:pt>
    <dgm:pt modelId="{A2A7E2F4-22DC-43AC-8104-D9213BF5F982}">
      <dgm:prSet phldrT="[Text]"/>
      <dgm:spPr/>
      <dgm:t>
        <a:bodyPr/>
        <a:lstStyle/>
        <a:p>
          <a:pPr>
            <a:buNone/>
          </a:pPr>
          <a:r>
            <a:rPr lang="en-US" dirty="0"/>
            <a:t>Encourage </a:t>
          </a:r>
          <a:r>
            <a:rPr lang="en-US" b="1" dirty="0"/>
            <a:t>regular sexual health screening and testing among young adults</a:t>
          </a:r>
          <a:endParaRPr lang="en-IN" dirty="0"/>
        </a:p>
      </dgm:t>
    </dgm:pt>
    <dgm:pt modelId="{155B5976-221F-4FFC-B934-7C4A0EFF1A10}" type="parTrans" cxnId="{7C5DB6F9-4953-4034-BF78-70CED5258F1A}">
      <dgm:prSet/>
      <dgm:spPr/>
      <dgm:t>
        <a:bodyPr/>
        <a:lstStyle/>
        <a:p>
          <a:endParaRPr lang="en-IN"/>
        </a:p>
      </dgm:t>
    </dgm:pt>
    <dgm:pt modelId="{837EC881-8B9C-4ADD-B85D-E0A7BEEE8BB0}" type="sibTrans" cxnId="{7C5DB6F9-4953-4034-BF78-70CED5258F1A}">
      <dgm:prSet/>
      <dgm:spPr/>
      <dgm:t>
        <a:bodyPr/>
        <a:lstStyle/>
        <a:p>
          <a:endParaRPr lang="en-IN"/>
        </a:p>
      </dgm:t>
    </dgm:pt>
    <dgm:pt modelId="{0967CD94-43C2-42FC-BF01-0788CE51A6C1}">
      <dgm:prSet phldrT="[Text]"/>
      <dgm:spPr/>
      <dgm:t>
        <a:bodyPr/>
        <a:lstStyle/>
        <a:p>
          <a:pPr>
            <a:buNone/>
          </a:pPr>
          <a:r>
            <a:rPr lang="en-US" dirty="0"/>
            <a:t>Increase </a:t>
          </a:r>
          <a:r>
            <a:rPr lang="en-US" b="1" dirty="0"/>
            <a:t>awareness of local sexual health clinics and available support services</a:t>
          </a:r>
          <a:r>
            <a:rPr lang="en-US" dirty="0"/>
            <a:t>.</a:t>
          </a:r>
          <a:endParaRPr lang="en-IN" dirty="0"/>
        </a:p>
      </dgm:t>
    </dgm:pt>
    <dgm:pt modelId="{2F4E386B-2B9E-4397-8A49-D0133BE49E3B}" type="parTrans" cxnId="{A54CE92E-F356-4FAE-9705-950820215A11}">
      <dgm:prSet/>
      <dgm:spPr/>
      <dgm:t>
        <a:bodyPr/>
        <a:lstStyle/>
        <a:p>
          <a:endParaRPr lang="en-IN"/>
        </a:p>
      </dgm:t>
    </dgm:pt>
    <dgm:pt modelId="{CCEE6655-7D96-4A5F-B8D6-55E4347DACF3}" type="sibTrans" cxnId="{A54CE92E-F356-4FAE-9705-950820215A11}">
      <dgm:prSet/>
      <dgm:spPr/>
      <dgm:t>
        <a:bodyPr/>
        <a:lstStyle/>
        <a:p>
          <a:endParaRPr lang="en-IN"/>
        </a:p>
      </dgm:t>
    </dgm:pt>
    <dgm:pt modelId="{75F44DA9-4B86-4913-9DD0-5F98B3BCE5CF}" type="pres">
      <dgm:prSet presAssocID="{EC4CE7EA-2A0E-41E4-9BF7-02645F3AAA6B}" presName="Name0" presStyleCnt="0">
        <dgm:presLayoutVars>
          <dgm:dir/>
          <dgm:resizeHandles val="exact"/>
        </dgm:presLayoutVars>
      </dgm:prSet>
      <dgm:spPr/>
      <dgm:t>
        <a:bodyPr/>
        <a:lstStyle/>
        <a:p>
          <a:endParaRPr lang="en-IN"/>
        </a:p>
      </dgm:t>
    </dgm:pt>
    <dgm:pt modelId="{299EA735-717A-4AE3-BE56-DD5F6F2C3EAE}" type="pres">
      <dgm:prSet presAssocID="{6F4F5A2C-76C4-45B9-829E-EE94869F204A}" presName="node" presStyleLbl="node1" presStyleIdx="0" presStyleCnt="3">
        <dgm:presLayoutVars>
          <dgm:bulletEnabled val="1"/>
        </dgm:presLayoutVars>
      </dgm:prSet>
      <dgm:spPr/>
      <dgm:t>
        <a:bodyPr/>
        <a:lstStyle/>
        <a:p>
          <a:endParaRPr lang="en-IN"/>
        </a:p>
      </dgm:t>
    </dgm:pt>
    <dgm:pt modelId="{778521E4-CC7E-4852-BD80-ABC824C948F7}" type="pres">
      <dgm:prSet presAssocID="{4822B3DA-3E13-4D90-BCA6-6981258EBC25}" presName="sibTrans" presStyleCnt="0"/>
      <dgm:spPr/>
    </dgm:pt>
    <dgm:pt modelId="{6426E6AD-1CDF-4C4D-B7F4-0F100A8F2EBC}" type="pres">
      <dgm:prSet presAssocID="{A2A7E2F4-22DC-43AC-8104-D9213BF5F982}" presName="node" presStyleLbl="node1" presStyleIdx="1" presStyleCnt="3">
        <dgm:presLayoutVars>
          <dgm:bulletEnabled val="1"/>
        </dgm:presLayoutVars>
      </dgm:prSet>
      <dgm:spPr/>
      <dgm:t>
        <a:bodyPr/>
        <a:lstStyle/>
        <a:p>
          <a:endParaRPr lang="en-IN"/>
        </a:p>
      </dgm:t>
    </dgm:pt>
    <dgm:pt modelId="{1A14DE81-C30E-4B5E-8D34-342348D4BAAC}" type="pres">
      <dgm:prSet presAssocID="{837EC881-8B9C-4ADD-B85D-E0A7BEEE8BB0}" presName="sibTrans" presStyleCnt="0"/>
      <dgm:spPr/>
    </dgm:pt>
    <dgm:pt modelId="{D54D39D9-437C-4BCD-9F85-9364BC2CBE0C}" type="pres">
      <dgm:prSet presAssocID="{0967CD94-43C2-42FC-BF01-0788CE51A6C1}" presName="node" presStyleLbl="node1" presStyleIdx="2" presStyleCnt="3" custScaleX="103323" custLinFactNeighborX="-5760" custLinFactNeighborY="-422">
        <dgm:presLayoutVars>
          <dgm:bulletEnabled val="1"/>
        </dgm:presLayoutVars>
      </dgm:prSet>
      <dgm:spPr/>
      <dgm:t>
        <a:bodyPr/>
        <a:lstStyle/>
        <a:p>
          <a:endParaRPr lang="en-IN"/>
        </a:p>
      </dgm:t>
    </dgm:pt>
  </dgm:ptLst>
  <dgm:cxnLst>
    <dgm:cxn modelId="{8560D6BA-C613-4DB7-8B97-86B463DD98EB}" type="presOf" srcId="{A2A7E2F4-22DC-43AC-8104-D9213BF5F982}" destId="{6426E6AD-1CDF-4C4D-B7F4-0F100A8F2EBC}" srcOrd="0" destOrd="0" presId="urn:microsoft.com/office/officeart/2005/8/layout/hList6"/>
    <dgm:cxn modelId="{A7A76F06-FB95-4A24-AB30-5825C304A2CE}" type="presOf" srcId="{6F4F5A2C-76C4-45B9-829E-EE94869F204A}" destId="{299EA735-717A-4AE3-BE56-DD5F6F2C3EAE}" srcOrd="0" destOrd="0" presId="urn:microsoft.com/office/officeart/2005/8/layout/hList6"/>
    <dgm:cxn modelId="{57882EF0-5C4F-4008-8514-4398D68F1F74}" type="presOf" srcId="{EC4CE7EA-2A0E-41E4-9BF7-02645F3AAA6B}" destId="{75F44DA9-4B86-4913-9DD0-5F98B3BCE5CF}" srcOrd="0" destOrd="0" presId="urn:microsoft.com/office/officeart/2005/8/layout/hList6"/>
    <dgm:cxn modelId="{F782F408-98FA-48D0-9704-58DDC180AA7A}" srcId="{EC4CE7EA-2A0E-41E4-9BF7-02645F3AAA6B}" destId="{6F4F5A2C-76C4-45B9-829E-EE94869F204A}" srcOrd="0" destOrd="0" parTransId="{75449DC4-7214-4063-9EA0-EC5BA2B993FF}" sibTransId="{4822B3DA-3E13-4D90-BCA6-6981258EBC25}"/>
    <dgm:cxn modelId="{A54CE92E-F356-4FAE-9705-950820215A11}" srcId="{EC4CE7EA-2A0E-41E4-9BF7-02645F3AAA6B}" destId="{0967CD94-43C2-42FC-BF01-0788CE51A6C1}" srcOrd="2" destOrd="0" parTransId="{2F4E386B-2B9E-4397-8A49-D0133BE49E3B}" sibTransId="{CCEE6655-7D96-4A5F-B8D6-55E4347DACF3}"/>
    <dgm:cxn modelId="{D4E74BB9-97EF-45F8-8E04-6D58DC47D302}" type="presOf" srcId="{0967CD94-43C2-42FC-BF01-0788CE51A6C1}" destId="{D54D39D9-437C-4BCD-9F85-9364BC2CBE0C}" srcOrd="0" destOrd="0" presId="urn:microsoft.com/office/officeart/2005/8/layout/hList6"/>
    <dgm:cxn modelId="{7C5DB6F9-4953-4034-BF78-70CED5258F1A}" srcId="{EC4CE7EA-2A0E-41E4-9BF7-02645F3AAA6B}" destId="{A2A7E2F4-22DC-43AC-8104-D9213BF5F982}" srcOrd="1" destOrd="0" parTransId="{155B5976-221F-4FFC-B934-7C4A0EFF1A10}" sibTransId="{837EC881-8B9C-4ADD-B85D-E0A7BEEE8BB0}"/>
    <dgm:cxn modelId="{177F5979-1448-4220-B62A-E3631A13DD5C}" type="presParOf" srcId="{75F44DA9-4B86-4913-9DD0-5F98B3BCE5CF}" destId="{299EA735-717A-4AE3-BE56-DD5F6F2C3EAE}" srcOrd="0" destOrd="0" presId="urn:microsoft.com/office/officeart/2005/8/layout/hList6"/>
    <dgm:cxn modelId="{6C70BE33-E2C6-490B-AADF-A9D4C35A3BC5}" type="presParOf" srcId="{75F44DA9-4B86-4913-9DD0-5F98B3BCE5CF}" destId="{778521E4-CC7E-4852-BD80-ABC824C948F7}" srcOrd="1" destOrd="0" presId="urn:microsoft.com/office/officeart/2005/8/layout/hList6"/>
    <dgm:cxn modelId="{B2518B00-D1FC-42BF-9D56-092CBE20C771}" type="presParOf" srcId="{75F44DA9-4B86-4913-9DD0-5F98B3BCE5CF}" destId="{6426E6AD-1CDF-4C4D-B7F4-0F100A8F2EBC}" srcOrd="2" destOrd="0" presId="urn:microsoft.com/office/officeart/2005/8/layout/hList6"/>
    <dgm:cxn modelId="{F7C3237D-D01E-4716-996A-71BC0EF4E904}" type="presParOf" srcId="{75F44DA9-4B86-4913-9DD0-5F98B3BCE5CF}" destId="{1A14DE81-C30E-4B5E-8D34-342348D4BAAC}" srcOrd="3" destOrd="0" presId="urn:microsoft.com/office/officeart/2005/8/layout/hList6"/>
    <dgm:cxn modelId="{A6EB74B9-476D-4EC3-8CA8-4CE7F0FD7AE0}" type="presParOf" srcId="{75F44DA9-4B86-4913-9DD0-5F98B3BCE5CF}" destId="{D54D39D9-437C-4BCD-9F85-9364BC2CBE0C}"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1B2F33-70CF-45C3-A2DF-3563710554EE}"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IN"/>
        </a:p>
      </dgm:t>
    </dgm:pt>
    <dgm:pt modelId="{8F198CF0-8EFC-437E-B98E-7E53DB3EF06A}">
      <dgm:prSet phldrT="[Text]" phldr="0"/>
      <dgm:spPr/>
      <dgm:t>
        <a:bodyPr/>
        <a:lstStyle/>
        <a:p>
          <a:r>
            <a:rPr lang="en-US" dirty="0"/>
            <a:t>Campaign focus</a:t>
          </a:r>
          <a:endParaRPr lang="en-IN" dirty="0"/>
        </a:p>
      </dgm:t>
    </dgm:pt>
    <dgm:pt modelId="{C9B8A768-D576-42D6-AE06-8244213F8360}" type="parTrans" cxnId="{38CF3A24-92D6-4166-AD63-B0D29EC7FB2A}">
      <dgm:prSet/>
      <dgm:spPr/>
      <dgm:t>
        <a:bodyPr/>
        <a:lstStyle/>
        <a:p>
          <a:endParaRPr lang="en-IN"/>
        </a:p>
      </dgm:t>
    </dgm:pt>
    <dgm:pt modelId="{EFFA5050-FB69-442B-BD4F-F14309A5F6A0}" type="sibTrans" cxnId="{38CF3A24-92D6-4166-AD63-B0D29EC7FB2A}">
      <dgm:prSet/>
      <dgm:spPr/>
      <dgm:t>
        <a:bodyPr/>
        <a:lstStyle/>
        <a:p>
          <a:endParaRPr lang="en-IN"/>
        </a:p>
      </dgm:t>
    </dgm:pt>
    <dgm:pt modelId="{016EBB00-9B85-49B0-B57F-0437C3245A9B}">
      <dgm:prSet phldrT="[Text]" phldr="0"/>
      <dgm:spPr/>
      <dgm:t>
        <a:bodyPr/>
        <a:lstStyle/>
        <a:p>
          <a:r>
            <a:rPr lang="en-US" dirty="0"/>
            <a:t>STI PREVENTING AND EARLY TESTING</a:t>
          </a:r>
          <a:endParaRPr lang="en-IN" dirty="0"/>
        </a:p>
      </dgm:t>
    </dgm:pt>
    <dgm:pt modelId="{8A1E6258-A299-4D2F-8F02-E78FC74A3289}" type="parTrans" cxnId="{6CCDB53F-285A-4C5D-9DED-BA30D0A67A01}">
      <dgm:prSet/>
      <dgm:spPr/>
      <dgm:t>
        <a:bodyPr/>
        <a:lstStyle/>
        <a:p>
          <a:endParaRPr lang="en-IN"/>
        </a:p>
      </dgm:t>
    </dgm:pt>
    <dgm:pt modelId="{E424DC98-9861-40A1-9137-77344D5AA1AB}" type="sibTrans" cxnId="{6CCDB53F-285A-4C5D-9DED-BA30D0A67A01}">
      <dgm:prSet/>
      <dgm:spPr/>
      <dgm:t>
        <a:bodyPr/>
        <a:lstStyle/>
        <a:p>
          <a:endParaRPr lang="en-IN"/>
        </a:p>
      </dgm:t>
    </dgm:pt>
    <dgm:pt modelId="{9241CA45-5994-41A9-913B-7C54DBAC3FC1}">
      <dgm:prSet phldrT="[Text]"/>
      <dgm:spPr/>
      <dgm:t>
        <a:bodyPr/>
        <a:lstStyle/>
        <a:p>
          <a:pPr>
            <a:buNone/>
          </a:pPr>
          <a:r>
            <a:rPr lang="en-US" dirty="0"/>
            <a:t>Condom use and contraception awareness</a:t>
          </a:r>
          <a:endParaRPr lang="en-IN" dirty="0"/>
        </a:p>
      </dgm:t>
    </dgm:pt>
    <dgm:pt modelId="{F9D0712A-3EB6-4AA9-B77F-97FAB8A10DF3}" type="parTrans" cxnId="{6ED43CD3-1E74-4EB6-84F7-C2D59994DA43}">
      <dgm:prSet/>
      <dgm:spPr/>
      <dgm:t>
        <a:bodyPr/>
        <a:lstStyle/>
        <a:p>
          <a:endParaRPr lang="en-IN"/>
        </a:p>
      </dgm:t>
    </dgm:pt>
    <dgm:pt modelId="{0170411B-E9FE-454E-807C-94CF808CB87C}" type="sibTrans" cxnId="{6ED43CD3-1E74-4EB6-84F7-C2D59994DA43}">
      <dgm:prSet/>
      <dgm:spPr/>
      <dgm:t>
        <a:bodyPr/>
        <a:lstStyle/>
        <a:p>
          <a:endParaRPr lang="en-IN"/>
        </a:p>
      </dgm:t>
    </dgm:pt>
    <dgm:pt modelId="{F8F03569-39BE-4E95-8A8E-808AEEDD6DD3}">
      <dgm:prSet phldrT="[Text]"/>
      <dgm:spPr/>
      <dgm:t>
        <a:bodyPr/>
        <a:lstStyle/>
        <a:p>
          <a:pPr>
            <a:buNone/>
          </a:pPr>
          <a:r>
            <a:rPr lang="en-IN" dirty="0"/>
            <a:t>Consent and healthy relationship</a:t>
          </a:r>
        </a:p>
      </dgm:t>
    </dgm:pt>
    <dgm:pt modelId="{335DAAEA-A77C-4CDC-BC45-A21771FDA971}" type="parTrans" cxnId="{23DDAB4D-C4FA-4620-8CCC-D83E52942A4B}">
      <dgm:prSet/>
      <dgm:spPr/>
      <dgm:t>
        <a:bodyPr/>
        <a:lstStyle/>
        <a:p>
          <a:endParaRPr lang="en-IN"/>
        </a:p>
      </dgm:t>
    </dgm:pt>
    <dgm:pt modelId="{92419731-4312-44B2-8944-8C4D8865A6B5}" type="sibTrans" cxnId="{23DDAB4D-C4FA-4620-8CCC-D83E52942A4B}">
      <dgm:prSet/>
      <dgm:spPr/>
      <dgm:t>
        <a:bodyPr/>
        <a:lstStyle/>
        <a:p>
          <a:endParaRPr lang="en-IN"/>
        </a:p>
      </dgm:t>
    </dgm:pt>
    <dgm:pt modelId="{1D7D8C27-A057-4960-BA50-22D77DE8E66E}">
      <dgm:prSet phldrT="[Text]"/>
      <dgm:spPr/>
      <dgm:t>
        <a:bodyPr/>
        <a:lstStyle/>
        <a:p>
          <a:pPr>
            <a:buNone/>
          </a:pPr>
          <a:r>
            <a:rPr lang="en-US" dirty="0"/>
            <a:t>Access to sexual health clinics and confidential advice</a:t>
          </a:r>
          <a:endParaRPr lang="en-IN" dirty="0"/>
        </a:p>
      </dgm:t>
    </dgm:pt>
    <dgm:pt modelId="{09912E57-62A5-4F66-A31C-9382CB9377CC}" type="parTrans" cxnId="{26D05611-0549-427D-97CE-AB2448030388}">
      <dgm:prSet/>
      <dgm:spPr/>
      <dgm:t>
        <a:bodyPr/>
        <a:lstStyle/>
        <a:p>
          <a:endParaRPr lang="en-IN"/>
        </a:p>
      </dgm:t>
    </dgm:pt>
    <dgm:pt modelId="{1570077C-A5FB-4CF8-B7C0-D4680F9136A4}" type="sibTrans" cxnId="{26D05611-0549-427D-97CE-AB2448030388}">
      <dgm:prSet/>
      <dgm:spPr/>
      <dgm:t>
        <a:bodyPr/>
        <a:lstStyle/>
        <a:p>
          <a:endParaRPr lang="en-IN"/>
        </a:p>
      </dgm:t>
    </dgm:pt>
    <dgm:pt modelId="{63054FD0-02B2-45D3-9963-1902A433C15E}" type="pres">
      <dgm:prSet presAssocID="{171B2F33-70CF-45C3-A2DF-3563710554EE}" presName="diagram" presStyleCnt="0">
        <dgm:presLayoutVars>
          <dgm:chMax val="1"/>
          <dgm:dir/>
          <dgm:animLvl val="ctr"/>
          <dgm:resizeHandles val="exact"/>
        </dgm:presLayoutVars>
      </dgm:prSet>
      <dgm:spPr/>
      <dgm:t>
        <a:bodyPr/>
        <a:lstStyle/>
        <a:p>
          <a:endParaRPr lang="en-IN"/>
        </a:p>
      </dgm:t>
    </dgm:pt>
    <dgm:pt modelId="{6DF57397-6E91-415D-8F15-A54A71513413}" type="pres">
      <dgm:prSet presAssocID="{171B2F33-70CF-45C3-A2DF-3563710554EE}" presName="matrix" presStyleCnt="0"/>
      <dgm:spPr/>
    </dgm:pt>
    <dgm:pt modelId="{92B2139F-2544-4EDB-9FB0-1A9E9A2E3E5C}" type="pres">
      <dgm:prSet presAssocID="{171B2F33-70CF-45C3-A2DF-3563710554EE}" presName="tile1" presStyleLbl="node1" presStyleIdx="0" presStyleCnt="4" custLinFactNeighborX="988" custLinFactNeighborY="-5338"/>
      <dgm:spPr/>
      <dgm:t>
        <a:bodyPr/>
        <a:lstStyle/>
        <a:p>
          <a:endParaRPr lang="en-IN"/>
        </a:p>
      </dgm:t>
    </dgm:pt>
    <dgm:pt modelId="{7F227888-3877-46FE-AF81-3AE711AE3456}" type="pres">
      <dgm:prSet presAssocID="{171B2F33-70CF-45C3-A2DF-3563710554EE}" presName="tile1text" presStyleLbl="node1" presStyleIdx="0" presStyleCnt="4">
        <dgm:presLayoutVars>
          <dgm:chMax val="0"/>
          <dgm:chPref val="0"/>
          <dgm:bulletEnabled val="1"/>
        </dgm:presLayoutVars>
      </dgm:prSet>
      <dgm:spPr/>
      <dgm:t>
        <a:bodyPr/>
        <a:lstStyle/>
        <a:p>
          <a:endParaRPr lang="en-IN"/>
        </a:p>
      </dgm:t>
    </dgm:pt>
    <dgm:pt modelId="{6D3542E6-EDAC-4B99-9E5A-27321F65C6BB}" type="pres">
      <dgm:prSet presAssocID="{171B2F33-70CF-45C3-A2DF-3563710554EE}" presName="tile2" presStyleLbl="node1" presStyleIdx="1" presStyleCnt="4"/>
      <dgm:spPr/>
      <dgm:t>
        <a:bodyPr/>
        <a:lstStyle/>
        <a:p>
          <a:endParaRPr lang="en-IN"/>
        </a:p>
      </dgm:t>
    </dgm:pt>
    <dgm:pt modelId="{5DED92FD-36BA-450F-99E9-CF392EADEAD4}" type="pres">
      <dgm:prSet presAssocID="{171B2F33-70CF-45C3-A2DF-3563710554EE}" presName="tile2text" presStyleLbl="node1" presStyleIdx="1" presStyleCnt="4">
        <dgm:presLayoutVars>
          <dgm:chMax val="0"/>
          <dgm:chPref val="0"/>
          <dgm:bulletEnabled val="1"/>
        </dgm:presLayoutVars>
      </dgm:prSet>
      <dgm:spPr/>
      <dgm:t>
        <a:bodyPr/>
        <a:lstStyle/>
        <a:p>
          <a:endParaRPr lang="en-IN"/>
        </a:p>
      </dgm:t>
    </dgm:pt>
    <dgm:pt modelId="{D259AE7B-E5D9-4847-9DDE-E6902A84E01F}" type="pres">
      <dgm:prSet presAssocID="{171B2F33-70CF-45C3-A2DF-3563710554EE}" presName="tile3" presStyleLbl="node1" presStyleIdx="2" presStyleCnt="4"/>
      <dgm:spPr/>
      <dgm:t>
        <a:bodyPr/>
        <a:lstStyle/>
        <a:p>
          <a:endParaRPr lang="en-IN"/>
        </a:p>
      </dgm:t>
    </dgm:pt>
    <dgm:pt modelId="{EEEF730D-DB09-455E-A8AE-F4F0FFE97083}" type="pres">
      <dgm:prSet presAssocID="{171B2F33-70CF-45C3-A2DF-3563710554EE}" presName="tile3text" presStyleLbl="node1" presStyleIdx="2" presStyleCnt="4">
        <dgm:presLayoutVars>
          <dgm:chMax val="0"/>
          <dgm:chPref val="0"/>
          <dgm:bulletEnabled val="1"/>
        </dgm:presLayoutVars>
      </dgm:prSet>
      <dgm:spPr/>
      <dgm:t>
        <a:bodyPr/>
        <a:lstStyle/>
        <a:p>
          <a:endParaRPr lang="en-IN"/>
        </a:p>
      </dgm:t>
    </dgm:pt>
    <dgm:pt modelId="{C62DBAEF-C64B-43E4-B063-EC4569D82FB8}" type="pres">
      <dgm:prSet presAssocID="{171B2F33-70CF-45C3-A2DF-3563710554EE}" presName="tile4" presStyleLbl="node1" presStyleIdx="3" presStyleCnt="4" custLinFactNeighborX="3477" custLinFactNeighborY="-1150"/>
      <dgm:spPr/>
      <dgm:t>
        <a:bodyPr/>
        <a:lstStyle/>
        <a:p>
          <a:endParaRPr lang="en-IN"/>
        </a:p>
      </dgm:t>
    </dgm:pt>
    <dgm:pt modelId="{FD0D60DC-B81F-4A2A-A33A-4FF29D8BB6AA}" type="pres">
      <dgm:prSet presAssocID="{171B2F33-70CF-45C3-A2DF-3563710554EE}" presName="tile4text" presStyleLbl="node1" presStyleIdx="3" presStyleCnt="4">
        <dgm:presLayoutVars>
          <dgm:chMax val="0"/>
          <dgm:chPref val="0"/>
          <dgm:bulletEnabled val="1"/>
        </dgm:presLayoutVars>
      </dgm:prSet>
      <dgm:spPr/>
      <dgm:t>
        <a:bodyPr/>
        <a:lstStyle/>
        <a:p>
          <a:endParaRPr lang="en-IN"/>
        </a:p>
      </dgm:t>
    </dgm:pt>
    <dgm:pt modelId="{1BF30B3A-14DA-41DD-97AC-54644FC38B2A}" type="pres">
      <dgm:prSet presAssocID="{171B2F33-70CF-45C3-A2DF-3563710554EE}" presName="centerTile" presStyleLbl="fgShp" presStyleIdx="0" presStyleCnt="1">
        <dgm:presLayoutVars>
          <dgm:chMax val="0"/>
          <dgm:chPref val="0"/>
        </dgm:presLayoutVars>
      </dgm:prSet>
      <dgm:spPr/>
      <dgm:t>
        <a:bodyPr/>
        <a:lstStyle/>
        <a:p>
          <a:endParaRPr lang="en-IN"/>
        </a:p>
      </dgm:t>
    </dgm:pt>
  </dgm:ptLst>
  <dgm:cxnLst>
    <dgm:cxn modelId="{52AA4675-B10F-48B9-9F7E-4CBA5F5897B8}" type="presOf" srcId="{F8F03569-39BE-4E95-8A8E-808AEEDD6DD3}" destId="{D259AE7B-E5D9-4847-9DDE-E6902A84E01F}" srcOrd="0" destOrd="0" presId="urn:microsoft.com/office/officeart/2005/8/layout/matrix1"/>
    <dgm:cxn modelId="{E5AAC52A-AEA5-4F15-A50A-F4E0E8C98640}" type="presOf" srcId="{8F198CF0-8EFC-437E-B98E-7E53DB3EF06A}" destId="{1BF30B3A-14DA-41DD-97AC-54644FC38B2A}" srcOrd="0" destOrd="0" presId="urn:microsoft.com/office/officeart/2005/8/layout/matrix1"/>
    <dgm:cxn modelId="{6CCDB53F-285A-4C5D-9DED-BA30D0A67A01}" srcId="{8F198CF0-8EFC-437E-B98E-7E53DB3EF06A}" destId="{016EBB00-9B85-49B0-B57F-0437C3245A9B}" srcOrd="0" destOrd="0" parTransId="{8A1E6258-A299-4D2F-8F02-E78FC74A3289}" sibTransId="{E424DC98-9861-40A1-9137-77344D5AA1AB}"/>
    <dgm:cxn modelId="{8F7A0921-26F2-42C3-BD84-94B46A9A0E2F}" type="presOf" srcId="{9241CA45-5994-41A9-913B-7C54DBAC3FC1}" destId="{6D3542E6-EDAC-4B99-9E5A-27321F65C6BB}" srcOrd="0" destOrd="0" presId="urn:microsoft.com/office/officeart/2005/8/layout/matrix1"/>
    <dgm:cxn modelId="{23AB68F0-0C73-489E-A972-F756EC32C7FA}" type="presOf" srcId="{016EBB00-9B85-49B0-B57F-0437C3245A9B}" destId="{92B2139F-2544-4EDB-9FB0-1A9E9A2E3E5C}" srcOrd="0" destOrd="0" presId="urn:microsoft.com/office/officeart/2005/8/layout/matrix1"/>
    <dgm:cxn modelId="{B903515F-FCD0-4AD6-9E29-B73D86F7605C}" type="presOf" srcId="{F8F03569-39BE-4E95-8A8E-808AEEDD6DD3}" destId="{EEEF730D-DB09-455E-A8AE-F4F0FFE97083}" srcOrd="1" destOrd="0" presId="urn:microsoft.com/office/officeart/2005/8/layout/matrix1"/>
    <dgm:cxn modelId="{1B512645-C8F0-405A-892C-7869E0DD935F}" type="presOf" srcId="{9241CA45-5994-41A9-913B-7C54DBAC3FC1}" destId="{5DED92FD-36BA-450F-99E9-CF392EADEAD4}" srcOrd="1" destOrd="0" presId="urn:microsoft.com/office/officeart/2005/8/layout/matrix1"/>
    <dgm:cxn modelId="{6ED43CD3-1E74-4EB6-84F7-C2D59994DA43}" srcId="{8F198CF0-8EFC-437E-B98E-7E53DB3EF06A}" destId="{9241CA45-5994-41A9-913B-7C54DBAC3FC1}" srcOrd="1" destOrd="0" parTransId="{F9D0712A-3EB6-4AA9-B77F-97FAB8A10DF3}" sibTransId="{0170411B-E9FE-454E-807C-94CF808CB87C}"/>
    <dgm:cxn modelId="{1199AB39-C2D8-4F3D-B929-EA799335F1A3}" type="presOf" srcId="{171B2F33-70CF-45C3-A2DF-3563710554EE}" destId="{63054FD0-02B2-45D3-9963-1902A433C15E}" srcOrd="0" destOrd="0" presId="urn:microsoft.com/office/officeart/2005/8/layout/matrix1"/>
    <dgm:cxn modelId="{D3ADB304-A54B-4CC3-8FB5-D525B83AD5D5}" type="presOf" srcId="{1D7D8C27-A057-4960-BA50-22D77DE8E66E}" destId="{C62DBAEF-C64B-43E4-B063-EC4569D82FB8}" srcOrd="0" destOrd="0" presId="urn:microsoft.com/office/officeart/2005/8/layout/matrix1"/>
    <dgm:cxn modelId="{9EB13786-32F3-49BE-9DBA-B2D8F8AC01E9}" type="presOf" srcId="{016EBB00-9B85-49B0-B57F-0437C3245A9B}" destId="{7F227888-3877-46FE-AF81-3AE711AE3456}" srcOrd="1" destOrd="0" presId="urn:microsoft.com/office/officeart/2005/8/layout/matrix1"/>
    <dgm:cxn modelId="{26D05611-0549-427D-97CE-AB2448030388}" srcId="{8F198CF0-8EFC-437E-B98E-7E53DB3EF06A}" destId="{1D7D8C27-A057-4960-BA50-22D77DE8E66E}" srcOrd="3" destOrd="0" parTransId="{09912E57-62A5-4F66-A31C-9382CB9377CC}" sibTransId="{1570077C-A5FB-4CF8-B7C0-D4680F9136A4}"/>
    <dgm:cxn modelId="{B5E1E992-2C33-496C-9B9E-841F0A4528C9}" type="presOf" srcId="{1D7D8C27-A057-4960-BA50-22D77DE8E66E}" destId="{FD0D60DC-B81F-4A2A-A33A-4FF29D8BB6AA}" srcOrd="1" destOrd="0" presId="urn:microsoft.com/office/officeart/2005/8/layout/matrix1"/>
    <dgm:cxn modelId="{23DDAB4D-C4FA-4620-8CCC-D83E52942A4B}" srcId="{8F198CF0-8EFC-437E-B98E-7E53DB3EF06A}" destId="{F8F03569-39BE-4E95-8A8E-808AEEDD6DD3}" srcOrd="2" destOrd="0" parTransId="{335DAAEA-A77C-4CDC-BC45-A21771FDA971}" sibTransId="{92419731-4312-44B2-8944-8C4D8865A6B5}"/>
    <dgm:cxn modelId="{38CF3A24-92D6-4166-AD63-B0D29EC7FB2A}" srcId="{171B2F33-70CF-45C3-A2DF-3563710554EE}" destId="{8F198CF0-8EFC-437E-B98E-7E53DB3EF06A}" srcOrd="0" destOrd="0" parTransId="{C9B8A768-D576-42D6-AE06-8244213F8360}" sibTransId="{EFFA5050-FB69-442B-BD4F-F14309A5F6A0}"/>
    <dgm:cxn modelId="{743ED3DC-251F-4426-9A02-622A920FE30D}" type="presParOf" srcId="{63054FD0-02B2-45D3-9963-1902A433C15E}" destId="{6DF57397-6E91-415D-8F15-A54A71513413}" srcOrd="0" destOrd="0" presId="urn:microsoft.com/office/officeart/2005/8/layout/matrix1"/>
    <dgm:cxn modelId="{2D525665-1290-48CD-9D7C-02481AC202E7}" type="presParOf" srcId="{6DF57397-6E91-415D-8F15-A54A71513413}" destId="{92B2139F-2544-4EDB-9FB0-1A9E9A2E3E5C}" srcOrd="0" destOrd="0" presId="urn:microsoft.com/office/officeart/2005/8/layout/matrix1"/>
    <dgm:cxn modelId="{17461503-797E-4144-8D7C-373D5FF0399C}" type="presParOf" srcId="{6DF57397-6E91-415D-8F15-A54A71513413}" destId="{7F227888-3877-46FE-AF81-3AE711AE3456}" srcOrd="1" destOrd="0" presId="urn:microsoft.com/office/officeart/2005/8/layout/matrix1"/>
    <dgm:cxn modelId="{C9F4265E-2C84-4CCC-8E32-4249795F49D0}" type="presParOf" srcId="{6DF57397-6E91-415D-8F15-A54A71513413}" destId="{6D3542E6-EDAC-4B99-9E5A-27321F65C6BB}" srcOrd="2" destOrd="0" presId="urn:microsoft.com/office/officeart/2005/8/layout/matrix1"/>
    <dgm:cxn modelId="{C4755954-8987-4A05-815E-32A6B60760AD}" type="presParOf" srcId="{6DF57397-6E91-415D-8F15-A54A71513413}" destId="{5DED92FD-36BA-450F-99E9-CF392EADEAD4}" srcOrd="3" destOrd="0" presId="urn:microsoft.com/office/officeart/2005/8/layout/matrix1"/>
    <dgm:cxn modelId="{1783D103-9CDD-4AB9-9A71-DA064BB6A150}" type="presParOf" srcId="{6DF57397-6E91-415D-8F15-A54A71513413}" destId="{D259AE7B-E5D9-4847-9DDE-E6902A84E01F}" srcOrd="4" destOrd="0" presId="urn:microsoft.com/office/officeart/2005/8/layout/matrix1"/>
    <dgm:cxn modelId="{2C0B8B30-68F0-4F5C-ADDC-CBD961651622}" type="presParOf" srcId="{6DF57397-6E91-415D-8F15-A54A71513413}" destId="{EEEF730D-DB09-455E-A8AE-F4F0FFE97083}" srcOrd="5" destOrd="0" presId="urn:microsoft.com/office/officeart/2005/8/layout/matrix1"/>
    <dgm:cxn modelId="{B7264B41-C3A4-404F-8D57-B0CB508278D6}" type="presParOf" srcId="{6DF57397-6E91-415D-8F15-A54A71513413}" destId="{C62DBAEF-C64B-43E4-B063-EC4569D82FB8}" srcOrd="6" destOrd="0" presId="urn:microsoft.com/office/officeart/2005/8/layout/matrix1"/>
    <dgm:cxn modelId="{FEF7680D-800A-4A19-A012-1F260866200A}" type="presParOf" srcId="{6DF57397-6E91-415D-8F15-A54A71513413}" destId="{FD0D60DC-B81F-4A2A-A33A-4FF29D8BB6AA}" srcOrd="7" destOrd="0" presId="urn:microsoft.com/office/officeart/2005/8/layout/matrix1"/>
    <dgm:cxn modelId="{D13C5722-3DD9-47A8-A88C-507865C66F85}" type="presParOf" srcId="{63054FD0-02B2-45D3-9963-1902A433C15E}" destId="{1BF30B3A-14DA-41DD-97AC-54644FC38B2A}"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703B875-2475-4640-BDD9-D1160B74C264}"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IN"/>
        </a:p>
      </dgm:t>
    </dgm:pt>
    <dgm:pt modelId="{BC008D9D-5C70-41DF-A9FB-DD5B5C1DA8A4}">
      <dgm:prSet phldrT="[Text]"/>
      <dgm:spPr/>
      <dgm:t>
        <a:bodyPr/>
        <a:lstStyle/>
        <a:p>
          <a:pPr>
            <a:buNone/>
          </a:pPr>
          <a:r>
            <a:rPr lang="en-IN" dirty="0"/>
            <a:t>University awareness workshops</a:t>
          </a:r>
        </a:p>
      </dgm:t>
    </dgm:pt>
    <dgm:pt modelId="{10221A00-7FDE-4FA9-B8E5-C27008671BFD}" type="parTrans" cxnId="{FA5BAA29-4C9A-46EB-9881-8C41562FBC13}">
      <dgm:prSet/>
      <dgm:spPr/>
      <dgm:t>
        <a:bodyPr/>
        <a:lstStyle/>
        <a:p>
          <a:endParaRPr lang="en-IN"/>
        </a:p>
      </dgm:t>
    </dgm:pt>
    <dgm:pt modelId="{086D949A-E645-4ADC-B37C-9042DF290D50}" type="sibTrans" cxnId="{FA5BAA29-4C9A-46EB-9881-8C41562FBC13}">
      <dgm:prSet/>
      <dgm:spPr/>
      <dgm:t>
        <a:bodyPr/>
        <a:lstStyle/>
        <a:p>
          <a:endParaRPr lang="en-IN"/>
        </a:p>
      </dgm:t>
    </dgm:pt>
    <dgm:pt modelId="{5AD2B694-2343-4215-B3BC-285455D646E7}">
      <dgm:prSet phldrT="[Text]"/>
      <dgm:spPr/>
      <dgm:t>
        <a:bodyPr/>
        <a:lstStyle/>
        <a:p>
          <a:pPr>
            <a:buNone/>
          </a:pPr>
          <a:r>
            <a:rPr lang="en-IN" dirty="0"/>
            <a:t>Free condom distribution</a:t>
          </a:r>
        </a:p>
      </dgm:t>
    </dgm:pt>
    <dgm:pt modelId="{2FC1F2A5-EE2E-41F2-91D3-F41F7D381B61}" type="parTrans" cxnId="{41FA37FB-4C84-45F1-BBCB-281EDA3C9556}">
      <dgm:prSet/>
      <dgm:spPr/>
      <dgm:t>
        <a:bodyPr/>
        <a:lstStyle/>
        <a:p>
          <a:endParaRPr lang="en-IN"/>
        </a:p>
      </dgm:t>
    </dgm:pt>
    <dgm:pt modelId="{5D05DD62-1DC9-496D-AF89-23E879AAE4B3}" type="sibTrans" cxnId="{41FA37FB-4C84-45F1-BBCB-281EDA3C9556}">
      <dgm:prSet/>
      <dgm:spPr/>
      <dgm:t>
        <a:bodyPr/>
        <a:lstStyle/>
        <a:p>
          <a:endParaRPr lang="en-IN"/>
        </a:p>
      </dgm:t>
    </dgm:pt>
    <dgm:pt modelId="{43163FDD-0CBB-4A94-A8A5-8001779FFA29}">
      <dgm:prSet phldrT="[Text]"/>
      <dgm:spPr/>
      <dgm:t>
        <a:bodyPr/>
        <a:lstStyle/>
        <a:p>
          <a:pPr>
            <a:buNone/>
          </a:pPr>
          <a:r>
            <a:rPr lang="en-IN" dirty="0"/>
            <a:t>Social media awareness campaigns</a:t>
          </a:r>
        </a:p>
      </dgm:t>
    </dgm:pt>
    <dgm:pt modelId="{0AE2D3CB-120D-4B93-B3F6-9E413CE784B8}" type="parTrans" cxnId="{5145D243-9DA9-4F97-8FA1-8D40FBCA8CAF}">
      <dgm:prSet/>
      <dgm:spPr/>
      <dgm:t>
        <a:bodyPr/>
        <a:lstStyle/>
        <a:p>
          <a:endParaRPr lang="en-IN"/>
        </a:p>
      </dgm:t>
    </dgm:pt>
    <dgm:pt modelId="{EE016E4A-4F4B-472F-9D17-E824D488D732}" type="sibTrans" cxnId="{5145D243-9DA9-4F97-8FA1-8D40FBCA8CAF}">
      <dgm:prSet/>
      <dgm:spPr/>
      <dgm:t>
        <a:bodyPr/>
        <a:lstStyle/>
        <a:p>
          <a:endParaRPr lang="en-IN"/>
        </a:p>
      </dgm:t>
    </dgm:pt>
    <dgm:pt modelId="{634708EF-1933-4641-9BC4-FB33EFCB9DED}">
      <dgm:prSet phldrT="[Text]"/>
      <dgm:spPr/>
      <dgm:t>
        <a:bodyPr/>
        <a:lstStyle/>
        <a:p>
          <a:pPr>
            <a:buNone/>
          </a:pPr>
          <a:r>
            <a:rPr lang="en-US" b="1" dirty="0"/>
            <a:t>Free sexual health testing events</a:t>
          </a:r>
          <a:endParaRPr lang="en-IN" dirty="0"/>
        </a:p>
      </dgm:t>
    </dgm:pt>
    <dgm:pt modelId="{89397EBD-9DA9-4101-84A7-D856BE5DEFB8}" type="parTrans" cxnId="{FF2E9C68-897B-43BE-B266-2DFCB1E0585D}">
      <dgm:prSet/>
      <dgm:spPr/>
      <dgm:t>
        <a:bodyPr/>
        <a:lstStyle/>
        <a:p>
          <a:endParaRPr lang="en-IN"/>
        </a:p>
      </dgm:t>
    </dgm:pt>
    <dgm:pt modelId="{F3745FC9-97F9-4452-B7A5-21CA801EBB00}" type="sibTrans" cxnId="{FF2E9C68-897B-43BE-B266-2DFCB1E0585D}">
      <dgm:prSet/>
      <dgm:spPr/>
      <dgm:t>
        <a:bodyPr/>
        <a:lstStyle/>
        <a:p>
          <a:endParaRPr lang="en-IN"/>
        </a:p>
      </dgm:t>
    </dgm:pt>
    <dgm:pt modelId="{F9CEAA07-8684-4521-AFAD-97F66C6E7439}">
      <dgm:prSet phldrT="[Text]"/>
      <dgm:spPr/>
      <dgm:t>
        <a:bodyPr/>
        <a:lstStyle/>
        <a:p>
          <a:pPr>
            <a:buNone/>
          </a:pPr>
          <a:r>
            <a:rPr lang="en-IN" dirty="0"/>
            <a:t>Educational posters and leaflets</a:t>
          </a:r>
        </a:p>
      </dgm:t>
    </dgm:pt>
    <dgm:pt modelId="{AA16DBAC-BA63-46C9-B16F-CCB4E3F98F82}" type="parTrans" cxnId="{7468562A-D116-44FE-8921-4BE7B3D24C2D}">
      <dgm:prSet/>
      <dgm:spPr/>
      <dgm:t>
        <a:bodyPr/>
        <a:lstStyle/>
        <a:p>
          <a:endParaRPr lang="en-IN"/>
        </a:p>
      </dgm:t>
    </dgm:pt>
    <dgm:pt modelId="{17543D6C-647B-47CD-8C52-233744ABD5F0}" type="sibTrans" cxnId="{7468562A-D116-44FE-8921-4BE7B3D24C2D}">
      <dgm:prSet/>
      <dgm:spPr/>
      <dgm:t>
        <a:bodyPr/>
        <a:lstStyle/>
        <a:p>
          <a:endParaRPr lang="en-IN"/>
        </a:p>
      </dgm:t>
    </dgm:pt>
    <dgm:pt modelId="{FEBA38BB-39AC-468C-9356-B5CA09A824DB}" type="pres">
      <dgm:prSet presAssocID="{8703B875-2475-4640-BDD9-D1160B74C264}" presName="cycle" presStyleCnt="0">
        <dgm:presLayoutVars>
          <dgm:dir/>
          <dgm:resizeHandles val="exact"/>
        </dgm:presLayoutVars>
      </dgm:prSet>
      <dgm:spPr/>
      <dgm:t>
        <a:bodyPr/>
        <a:lstStyle/>
        <a:p>
          <a:endParaRPr lang="en-IN"/>
        </a:p>
      </dgm:t>
    </dgm:pt>
    <dgm:pt modelId="{A90D4162-B89E-41C9-B5E1-039C6A5B1F9C}" type="pres">
      <dgm:prSet presAssocID="{BC008D9D-5C70-41DF-A9FB-DD5B5C1DA8A4}" presName="node" presStyleLbl="node1" presStyleIdx="0" presStyleCnt="5">
        <dgm:presLayoutVars>
          <dgm:bulletEnabled val="1"/>
        </dgm:presLayoutVars>
      </dgm:prSet>
      <dgm:spPr/>
      <dgm:t>
        <a:bodyPr/>
        <a:lstStyle/>
        <a:p>
          <a:endParaRPr lang="en-IN"/>
        </a:p>
      </dgm:t>
    </dgm:pt>
    <dgm:pt modelId="{1D3A0A7D-5B3B-472A-A044-83F6A0A2BF6A}" type="pres">
      <dgm:prSet presAssocID="{BC008D9D-5C70-41DF-A9FB-DD5B5C1DA8A4}" presName="spNode" presStyleCnt="0"/>
      <dgm:spPr/>
    </dgm:pt>
    <dgm:pt modelId="{8F42D433-6236-4833-A229-A6E13EF223F2}" type="pres">
      <dgm:prSet presAssocID="{086D949A-E645-4ADC-B37C-9042DF290D50}" presName="sibTrans" presStyleLbl="sibTrans1D1" presStyleIdx="0" presStyleCnt="5"/>
      <dgm:spPr/>
      <dgm:t>
        <a:bodyPr/>
        <a:lstStyle/>
        <a:p>
          <a:endParaRPr lang="en-IN"/>
        </a:p>
      </dgm:t>
    </dgm:pt>
    <dgm:pt modelId="{04A7A173-0DF1-4E3C-9C56-F43D9F18B0CD}" type="pres">
      <dgm:prSet presAssocID="{5AD2B694-2343-4215-B3BC-285455D646E7}" presName="node" presStyleLbl="node1" presStyleIdx="1" presStyleCnt="5">
        <dgm:presLayoutVars>
          <dgm:bulletEnabled val="1"/>
        </dgm:presLayoutVars>
      </dgm:prSet>
      <dgm:spPr/>
      <dgm:t>
        <a:bodyPr/>
        <a:lstStyle/>
        <a:p>
          <a:endParaRPr lang="en-IN"/>
        </a:p>
      </dgm:t>
    </dgm:pt>
    <dgm:pt modelId="{D9715875-3F8D-4E71-B413-823D81393150}" type="pres">
      <dgm:prSet presAssocID="{5AD2B694-2343-4215-B3BC-285455D646E7}" presName="spNode" presStyleCnt="0"/>
      <dgm:spPr/>
    </dgm:pt>
    <dgm:pt modelId="{D4769DCE-9EDA-4B6B-98D9-805336953B66}" type="pres">
      <dgm:prSet presAssocID="{5D05DD62-1DC9-496D-AF89-23E879AAE4B3}" presName="sibTrans" presStyleLbl="sibTrans1D1" presStyleIdx="1" presStyleCnt="5"/>
      <dgm:spPr/>
      <dgm:t>
        <a:bodyPr/>
        <a:lstStyle/>
        <a:p>
          <a:endParaRPr lang="en-IN"/>
        </a:p>
      </dgm:t>
    </dgm:pt>
    <dgm:pt modelId="{43954CA0-551B-45A8-AB48-4E4719222E5C}" type="pres">
      <dgm:prSet presAssocID="{43163FDD-0CBB-4A94-A8A5-8001779FFA29}" presName="node" presStyleLbl="node1" presStyleIdx="2" presStyleCnt="5">
        <dgm:presLayoutVars>
          <dgm:bulletEnabled val="1"/>
        </dgm:presLayoutVars>
      </dgm:prSet>
      <dgm:spPr/>
      <dgm:t>
        <a:bodyPr/>
        <a:lstStyle/>
        <a:p>
          <a:endParaRPr lang="en-IN"/>
        </a:p>
      </dgm:t>
    </dgm:pt>
    <dgm:pt modelId="{CBABBCAA-6E1B-4102-B0A3-3A7662FA5BB7}" type="pres">
      <dgm:prSet presAssocID="{43163FDD-0CBB-4A94-A8A5-8001779FFA29}" presName="spNode" presStyleCnt="0"/>
      <dgm:spPr/>
    </dgm:pt>
    <dgm:pt modelId="{E5DF36B6-E295-4D66-9E29-0A5AC323546F}" type="pres">
      <dgm:prSet presAssocID="{EE016E4A-4F4B-472F-9D17-E824D488D732}" presName="sibTrans" presStyleLbl="sibTrans1D1" presStyleIdx="2" presStyleCnt="5"/>
      <dgm:spPr/>
      <dgm:t>
        <a:bodyPr/>
        <a:lstStyle/>
        <a:p>
          <a:endParaRPr lang="en-IN"/>
        </a:p>
      </dgm:t>
    </dgm:pt>
    <dgm:pt modelId="{FCA1A4CB-223C-4BD5-AE83-2F5C9A188588}" type="pres">
      <dgm:prSet presAssocID="{634708EF-1933-4641-9BC4-FB33EFCB9DED}" presName="node" presStyleLbl="node1" presStyleIdx="3" presStyleCnt="5">
        <dgm:presLayoutVars>
          <dgm:bulletEnabled val="1"/>
        </dgm:presLayoutVars>
      </dgm:prSet>
      <dgm:spPr/>
      <dgm:t>
        <a:bodyPr/>
        <a:lstStyle/>
        <a:p>
          <a:endParaRPr lang="en-IN"/>
        </a:p>
      </dgm:t>
    </dgm:pt>
    <dgm:pt modelId="{DBA8C495-35C9-4D45-B6F5-255CBCCF2CF7}" type="pres">
      <dgm:prSet presAssocID="{634708EF-1933-4641-9BC4-FB33EFCB9DED}" presName="spNode" presStyleCnt="0"/>
      <dgm:spPr/>
    </dgm:pt>
    <dgm:pt modelId="{DD39122E-8FD3-4EC9-B410-B27A09FB859C}" type="pres">
      <dgm:prSet presAssocID="{F3745FC9-97F9-4452-B7A5-21CA801EBB00}" presName="sibTrans" presStyleLbl="sibTrans1D1" presStyleIdx="3" presStyleCnt="5"/>
      <dgm:spPr/>
      <dgm:t>
        <a:bodyPr/>
        <a:lstStyle/>
        <a:p>
          <a:endParaRPr lang="en-IN"/>
        </a:p>
      </dgm:t>
    </dgm:pt>
    <dgm:pt modelId="{9EB499C9-EF0B-44C8-964C-752E93D3ABE3}" type="pres">
      <dgm:prSet presAssocID="{F9CEAA07-8684-4521-AFAD-97F66C6E7439}" presName="node" presStyleLbl="node1" presStyleIdx="4" presStyleCnt="5">
        <dgm:presLayoutVars>
          <dgm:bulletEnabled val="1"/>
        </dgm:presLayoutVars>
      </dgm:prSet>
      <dgm:spPr/>
      <dgm:t>
        <a:bodyPr/>
        <a:lstStyle/>
        <a:p>
          <a:endParaRPr lang="en-IN"/>
        </a:p>
      </dgm:t>
    </dgm:pt>
    <dgm:pt modelId="{4586667E-07D6-411A-9842-692CC9DED093}" type="pres">
      <dgm:prSet presAssocID="{F9CEAA07-8684-4521-AFAD-97F66C6E7439}" presName="spNode" presStyleCnt="0"/>
      <dgm:spPr/>
    </dgm:pt>
    <dgm:pt modelId="{FE2E5B06-43EE-460A-9C13-8E95C9B31216}" type="pres">
      <dgm:prSet presAssocID="{17543D6C-647B-47CD-8C52-233744ABD5F0}" presName="sibTrans" presStyleLbl="sibTrans1D1" presStyleIdx="4" presStyleCnt="5"/>
      <dgm:spPr/>
      <dgm:t>
        <a:bodyPr/>
        <a:lstStyle/>
        <a:p>
          <a:endParaRPr lang="en-IN"/>
        </a:p>
      </dgm:t>
    </dgm:pt>
  </dgm:ptLst>
  <dgm:cxnLst>
    <dgm:cxn modelId="{6C6C945D-1182-4D89-9687-BB53C4C794BA}" type="presOf" srcId="{F3745FC9-97F9-4452-B7A5-21CA801EBB00}" destId="{DD39122E-8FD3-4EC9-B410-B27A09FB859C}" srcOrd="0" destOrd="0" presId="urn:microsoft.com/office/officeart/2005/8/layout/cycle5"/>
    <dgm:cxn modelId="{65404863-9DB1-41B8-9333-EE8D626197F2}" type="presOf" srcId="{43163FDD-0CBB-4A94-A8A5-8001779FFA29}" destId="{43954CA0-551B-45A8-AB48-4E4719222E5C}" srcOrd="0" destOrd="0" presId="urn:microsoft.com/office/officeart/2005/8/layout/cycle5"/>
    <dgm:cxn modelId="{FA5BAA29-4C9A-46EB-9881-8C41562FBC13}" srcId="{8703B875-2475-4640-BDD9-D1160B74C264}" destId="{BC008D9D-5C70-41DF-A9FB-DD5B5C1DA8A4}" srcOrd="0" destOrd="0" parTransId="{10221A00-7FDE-4FA9-B8E5-C27008671BFD}" sibTransId="{086D949A-E645-4ADC-B37C-9042DF290D50}"/>
    <dgm:cxn modelId="{FF2E9C68-897B-43BE-B266-2DFCB1E0585D}" srcId="{8703B875-2475-4640-BDD9-D1160B74C264}" destId="{634708EF-1933-4641-9BC4-FB33EFCB9DED}" srcOrd="3" destOrd="0" parTransId="{89397EBD-9DA9-4101-84A7-D856BE5DEFB8}" sibTransId="{F3745FC9-97F9-4452-B7A5-21CA801EBB00}"/>
    <dgm:cxn modelId="{9584480F-B533-4A2E-969B-4711C70C29D1}" type="presOf" srcId="{BC008D9D-5C70-41DF-A9FB-DD5B5C1DA8A4}" destId="{A90D4162-B89E-41C9-B5E1-039C6A5B1F9C}" srcOrd="0" destOrd="0" presId="urn:microsoft.com/office/officeart/2005/8/layout/cycle5"/>
    <dgm:cxn modelId="{97EE47C0-661B-47CB-9976-258348975441}" type="presOf" srcId="{EE016E4A-4F4B-472F-9D17-E824D488D732}" destId="{E5DF36B6-E295-4D66-9E29-0A5AC323546F}" srcOrd="0" destOrd="0" presId="urn:microsoft.com/office/officeart/2005/8/layout/cycle5"/>
    <dgm:cxn modelId="{C8146141-5E93-446E-8946-72CEB0F3E28A}" type="presOf" srcId="{086D949A-E645-4ADC-B37C-9042DF290D50}" destId="{8F42D433-6236-4833-A229-A6E13EF223F2}" srcOrd="0" destOrd="0" presId="urn:microsoft.com/office/officeart/2005/8/layout/cycle5"/>
    <dgm:cxn modelId="{41FA37FB-4C84-45F1-BBCB-281EDA3C9556}" srcId="{8703B875-2475-4640-BDD9-D1160B74C264}" destId="{5AD2B694-2343-4215-B3BC-285455D646E7}" srcOrd="1" destOrd="0" parTransId="{2FC1F2A5-EE2E-41F2-91D3-F41F7D381B61}" sibTransId="{5D05DD62-1DC9-496D-AF89-23E879AAE4B3}"/>
    <dgm:cxn modelId="{27FCEAF2-2819-44D7-A93B-44D46B3C2EE0}" type="presOf" srcId="{634708EF-1933-4641-9BC4-FB33EFCB9DED}" destId="{FCA1A4CB-223C-4BD5-AE83-2F5C9A188588}" srcOrd="0" destOrd="0" presId="urn:microsoft.com/office/officeart/2005/8/layout/cycle5"/>
    <dgm:cxn modelId="{7468562A-D116-44FE-8921-4BE7B3D24C2D}" srcId="{8703B875-2475-4640-BDD9-D1160B74C264}" destId="{F9CEAA07-8684-4521-AFAD-97F66C6E7439}" srcOrd="4" destOrd="0" parTransId="{AA16DBAC-BA63-46C9-B16F-CCB4E3F98F82}" sibTransId="{17543D6C-647B-47CD-8C52-233744ABD5F0}"/>
    <dgm:cxn modelId="{F88E9854-D930-4EAE-9DB6-876023193E34}" type="presOf" srcId="{F9CEAA07-8684-4521-AFAD-97F66C6E7439}" destId="{9EB499C9-EF0B-44C8-964C-752E93D3ABE3}" srcOrd="0" destOrd="0" presId="urn:microsoft.com/office/officeart/2005/8/layout/cycle5"/>
    <dgm:cxn modelId="{6BC88903-9527-42DA-AA53-27B515D562AC}" type="presOf" srcId="{5AD2B694-2343-4215-B3BC-285455D646E7}" destId="{04A7A173-0DF1-4E3C-9C56-F43D9F18B0CD}" srcOrd="0" destOrd="0" presId="urn:microsoft.com/office/officeart/2005/8/layout/cycle5"/>
    <dgm:cxn modelId="{29AC0708-567C-4777-912D-89E43223D407}" type="presOf" srcId="{17543D6C-647B-47CD-8C52-233744ABD5F0}" destId="{FE2E5B06-43EE-460A-9C13-8E95C9B31216}" srcOrd="0" destOrd="0" presId="urn:microsoft.com/office/officeart/2005/8/layout/cycle5"/>
    <dgm:cxn modelId="{5145D243-9DA9-4F97-8FA1-8D40FBCA8CAF}" srcId="{8703B875-2475-4640-BDD9-D1160B74C264}" destId="{43163FDD-0CBB-4A94-A8A5-8001779FFA29}" srcOrd="2" destOrd="0" parTransId="{0AE2D3CB-120D-4B93-B3F6-9E413CE784B8}" sibTransId="{EE016E4A-4F4B-472F-9D17-E824D488D732}"/>
    <dgm:cxn modelId="{A06625A3-860E-4499-AE6E-AFBCA8AB52AA}" type="presOf" srcId="{5D05DD62-1DC9-496D-AF89-23E879AAE4B3}" destId="{D4769DCE-9EDA-4B6B-98D9-805336953B66}" srcOrd="0" destOrd="0" presId="urn:microsoft.com/office/officeart/2005/8/layout/cycle5"/>
    <dgm:cxn modelId="{E7FCB491-4BC4-4AC3-B12F-2B36E136FE55}" type="presOf" srcId="{8703B875-2475-4640-BDD9-D1160B74C264}" destId="{FEBA38BB-39AC-468C-9356-B5CA09A824DB}" srcOrd="0" destOrd="0" presId="urn:microsoft.com/office/officeart/2005/8/layout/cycle5"/>
    <dgm:cxn modelId="{16AE3DE4-87D2-4503-AB61-876E57124631}" type="presParOf" srcId="{FEBA38BB-39AC-468C-9356-B5CA09A824DB}" destId="{A90D4162-B89E-41C9-B5E1-039C6A5B1F9C}" srcOrd="0" destOrd="0" presId="urn:microsoft.com/office/officeart/2005/8/layout/cycle5"/>
    <dgm:cxn modelId="{E54E03AB-29DC-4434-83B4-900F782F40C3}" type="presParOf" srcId="{FEBA38BB-39AC-468C-9356-B5CA09A824DB}" destId="{1D3A0A7D-5B3B-472A-A044-83F6A0A2BF6A}" srcOrd="1" destOrd="0" presId="urn:microsoft.com/office/officeart/2005/8/layout/cycle5"/>
    <dgm:cxn modelId="{A4D6FF2D-E021-4AB1-B8FA-BE94D0A0A213}" type="presParOf" srcId="{FEBA38BB-39AC-468C-9356-B5CA09A824DB}" destId="{8F42D433-6236-4833-A229-A6E13EF223F2}" srcOrd="2" destOrd="0" presId="urn:microsoft.com/office/officeart/2005/8/layout/cycle5"/>
    <dgm:cxn modelId="{010F0774-A5D1-41AF-9C05-1E9AC782A76F}" type="presParOf" srcId="{FEBA38BB-39AC-468C-9356-B5CA09A824DB}" destId="{04A7A173-0DF1-4E3C-9C56-F43D9F18B0CD}" srcOrd="3" destOrd="0" presId="urn:microsoft.com/office/officeart/2005/8/layout/cycle5"/>
    <dgm:cxn modelId="{E5D83215-A08E-49A1-9CC0-4308A8F9636F}" type="presParOf" srcId="{FEBA38BB-39AC-468C-9356-B5CA09A824DB}" destId="{D9715875-3F8D-4E71-B413-823D81393150}" srcOrd="4" destOrd="0" presId="urn:microsoft.com/office/officeart/2005/8/layout/cycle5"/>
    <dgm:cxn modelId="{64BF6873-1117-44B8-BFA1-343470BF409D}" type="presParOf" srcId="{FEBA38BB-39AC-468C-9356-B5CA09A824DB}" destId="{D4769DCE-9EDA-4B6B-98D9-805336953B66}" srcOrd="5" destOrd="0" presId="urn:microsoft.com/office/officeart/2005/8/layout/cycle5"/>
    <dgm:cxn modelId="{FC11D484-AE18-4E8F-BA71-0CA26C087D27}" type="presParOf" srcId="{FEBA38BB-39AC-468C-9356-B5CA09A824DB}" destId="{43954CA0-551B-45A8-AB48-4E4719222E5C}" srcOrd="6" destOrd="0" presId="urn:microsoft.com/office/officeart/2005/8/layout/cycle5"/>
    <dgm:cxn modelId="{5DAAC313-BBE1-4EB8-BBEF-659FDA2C07A6}" type="presParOf" srcId="{FEBA38BB-39AC-468C-9356-B5CA09A824DB}" destId="{CBABBCAA-6E1B-4102-B0A3-3A7662FA5BB7}" srcOrd="7" destOrd="0" presId="urn:microsoft.com/office/officeart/2005/8/layout/cycle5"/>
    <dgm:cxn modelId="{A49EF75A-8E76-45BB-816A-AB8FE1BCEB39}" type="presParOf" srcId="{FEBA38BB-39AC-468C-9356-B5CA09A824DB}" destId="{E5DF36B6-E295-4D66-9E29-0A5AC323546F}" srcOrd="8" destOrd="0" presId="urn:microsoft.com/office/officeart/2005/8/layout/cycle5"/>
    <dgm:cxn modelId="{4E973D24-628D-4617-AE3D-98FCA6F34E50}" type="presParOf" srcId="{FEBA38BB-39AC-468C-9356-B5CA09A824DB}" destId="{FCA1A4CB-223C-4BD5-AE83-2F5C9A188588}" srcOrd="9" destOrd="0" presId="urn:microsoft.com/office/officeart/2005/8/layout/cycle5"/>
    <dgm:cxn modelId="{40CBCE79-B148-4A17-8908-49CBFBB23516}" type="presParOf" srcId="{FEBA38BB-39AC-468C-9356-B5CA09A824DB}" destId="{DBA8C495-35C9-4D45-B6F5-255CBCCF2CF7}" srcOrd="10" destOrd="0" presId="urn:microsoft.com/office/officeart/2005/8/layout/cycle5"/>
    <dgm:cxn modelId="{38747CE0-9B67-42FD-8AA3-CF0019DFE931}" type="presParOf" srcId="{FEBA38BB-39AC-468C-9356-B5CA09A824DB}" destId="{DD39122E-8FD3-4EC9-B410-B27A09FB859C}" srcOrd="11" destOrd="0" presId="urn:microsoft.com/office/officeart/2005/8/layout/cycle5"/>
    <dgm:cxn modelId="{ABC4C770-2BC7-4A17-BA9A-9F5683151AF3}" type="presParOf" srcId="{FEBA38BB-39AC-468C-9356-B5CA09A824DB}" destId="{9EB499C9-EF0B-44C8-964C-752E93D3ABE3}" srcOrd="12" destOrd="0" presId="urn:microsoft.com/office/officeart/2005/8/layout/cycle5"/>
    <dgm:cxn modelId="{1B372563-F1C2-4829-A2F0-29882D0860F9}" type="presParOf" srcId="{FEBA38BB-39AC-468C-9356-B5CA09A824DB}" destId="{4586667E-07D6-411A-9842-692CC9DED093}" srcOrd="13" destOrd="0" presId="urn:microsoft.com/office/officeart/2005/8/layout/cycle5"/>
    <dgm:cxn modelId="{F0A105E9-BD12-426D-B5F8-F6388EA72B1B}" type="presParOf" srcId="{FEBA38BB-39AC-468C-9356-B5CA09A824DB}" destId="{FE2E5B06-43EE-460A-9C13-8E95C9B31216}"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50B4DAD-BE73-4A40-9199-974F77D14B4C}" type="doc">
      <dgm:prSet loTypeId="urn:microsoft.com/office/officeart/2005/8/layout/venn2" loCatId="relationship" qsTypeId="urn:microsoft.com/office/officeart/2005/8/quickstyle/simple2" qsCatId="simple" csTypeId="urn:microsoft.com/office/officeart/2005/8/colors/accent1_2" csCatId="accent1" phldr="1"/>
      <dgm:spPr/>
      <dgm:t>
        <a:bodyPr/>
        <a:lstStyle/>
        <a:p>
          <a:endParaRPr lang="en-IN"/>
        </a:p>
      </dgm:t>
    </dgm:pt>
    <dgm:pt modelId="{6017B7AA-9CE1-41CA-BFEF-9AA5B4D06AC1}">
      <dgm:prSet phldrT="[Text]" custT="1"/>
      <dgm:spPr/>
      <dgm:t>
        <a:bodyPr/>
        <a:lstStyle/>
        <a:p>
          <a:pPr>
            <a:buNone/>
          </a:pPr>
          <a:r>
            <a:rPr lang="en-US" sz="1050" dirty="0"/>
            <a:t>Improved </a:t>
          </a:r>
          <a:r>
            <a:rPr lang="en-US" sz="1050" b="1" dirty="0"/>
            <a:t>overall health and wellbeing among young adults</a:t>
          </a:r>
          <a:r>
            <a:rPr lang="en-US" sz="1050" dirty="0"/>
            <a:t>.</a:t>
          </a:r>
          <a:endParaRPr lang="en-IN" sz="1050" dirty="0"/>
        </a:p>
      </dgm:t>
    </dgm:pt>
    <dgm:pt modelId="{A080964E-2822-4D5A-A37F-0C3DD9549A10}" type="parTrans" cxnId="{D5280384-B4D8-4F93-B2F0-E91EC3B54B95}">
      <dgm:prSet/>
      <dgm:spPr/>
      <dgm:t>
        <a:bodyPr/>
        <a:lstStyle/>
        <a:p>
          <a:endParaRPr lang="en-IN"/>
        </a:p>
      </dgm:t>
    </dgm:pt>
    <dgm:pt modelId="{0D05A6F9-6C1F-494B-9C62-DF0AED4CEDA7}" type="sibTrans" cxnId="{D5280384-B4D8-4F93-B2F0-E91EC3B54B95}">
      <dgm:prSet/>
      <dgm:spPr/>
      <dgm:t>
        <a:bodyPr/>
        <a:lstStyle/>
        <a:p>
          <a:endParaRPr lang="en-IN"/>
        </a:p>
      </dgm:t>
    </dgm:pt>
    <dgm:pt modelId="{477A5FAD-9E34-465F-85EE-AAE79B61F670}">
      <dgm:prSet phldrT="[Text]" phldr="0" custT="1"/>
      <dgm:spPr/>
      <dgm:t>
        <a:bodyPr/>
        <a:lstStyle/>
        <a:p>
          <a:r>
            <a:rPr lang="en-US" sz="1050" dirty="0"/>
            <a:t>Increased use of </a:t>
          </a:r>
          <a:r>
            <a:rPr lang="en-US" sz="1050" b="1" dirty="0"/>
            <a:t>sexual health testing and support services</a:t>
          </a:r>
          <a:r>
            <a:rPr lang="en-US" sz="1050" dirty="0"/>
            <a:t>.</a:t>
          </a:r>
          <a:endParaRPr lang="en-IN" sz="1050" dirty="0"/>
        </a:p>
      </dgm:t>
    </dgm:pt>
    <dgm:pt modelId="{13FE2F35-7EC5-4598-9BFF-F311F4FB509E}" type="parTrans" cxnId="{A8E16816-76AA-46D2-AE5D-AAD5C325458A}">
      <dgm:prSet/>
      <dgm:spPr/>
      <dgm:t>
        <a:bodyPr/>
        <a:lstStyle/>
        <a:p>
          <a:endParaRPr lang="en-IN"/>
        </a:p>
      </dgm:t>
    </dgm:pt>
    <dgm:pt modelId="{AF847347-FC47-441E-8233-FBD1E78A88A5}" type="sibTrans" cxnId="{A8E16816-76AA-46D2-AE5D-AAD5C325458A}">
      <dgm:prSet/>
      <dgm:spPr/>
      <dgm:t>
        <a:bodyPr/>
        <a:lstStyle/>
        <a:p>
          <a:endParaRPr lang="en-IN"/>
        </a:p>
      </dgm:t>
    </dgm:pt>
    <dgm:pt modelId="{F9C1C85F-E975-499D-8CFB-EC24F7B7BDE2}">
      <dgm:prSet phldrT="[Text]" custT="1"/>
      <dgm:spPr/>
      <dgm:t>
        <a:bodyPr/>
        <a:lstStyle/>
        <a:p>
          <a:pPr>
            <a:buNone/>
          </a:pPr>
          <a:r>
            <a:rPr lang="en-US" sz="1050" dirty="0"/>
            <a:t>Encouragement of </a:t>
          </a:r>
          <a:r>
            <a:rPr lang="en-US" sz="1050" b="1" dirty="0"/>
            <a:t>responsible sexual </a:t>
          </a:r>
          <a:r>
            <a:rPr lang="en-US" sz="1050" b="1" dirty="0" err="1"/>
            <a:t>behaviour</a:t>
          </a:r>
          <a:r>
            <a:rPr lang="en-US" sz="1050" b="1" dirty="0"/>
            <a:t> and safer relationships</a:t>
          </a:r>
          <a:r>
            <a:rPr lang="en-US" sz="1050" dirty="0"/>
            <a:t>.</a:t>
          </a:r>
          <a:endParaRPr lang="en-IN" sz="1050" dirty="0"/>
        </a:p>
      </dgm:t>
    </dgm:pt>
    <dgm:pt modelId="{9A130F98-732C-4661-90DA-0C377BF66A2B}" type="parTrans" cxnId="{BEBF1C6F-8F2E-4E67-86D2-2C72D6F5CE1E}">
      <dgm:prSet/>
      <dgm:spPr/>
      <dgm:t>
        <a:bodyPr/>
        <a:lstStyle/>
        <a:p>
          <a:endParaRPr lang="en-IN"/>
        </a:p>
      </dgm:t>
    </dgm:pt>
    <dgm:pt modelId="{BCEE4AD6-1DCB-4B26-8471-ABDACBD53C64}" type="sibTrans" cxnId="{BEBF1C6F-8F2E-4E67-86D2-2C72D6F5CE1E}">
      <dgm:prSet/>
      <dgm:spPr/>
      <dgm:t>
        <a:bodyPr/>
        <a:lstStyle/>
        <a:p>
          <a:endParaRPr lang="en-IN"/>
        </a:p>
      </dgm:t>
    </dgm:pt>
    <dgm:pt modelId="{BB948052-C0B4-4965-937E-1C72EA990598}">
      <dgm:prSet phldrT="[Text]" custT="1"/>
      <dgm:spPr/>
      <dgm:t>
        <a:bodyPr/>
        <a:lstStyle/>
        <a:p>
          <a:pPr>
            <a:buNone/>
          </a:pPr>
          <a:r>
            <a:rPr lang="en-US" sz="1050" dirty="0"/>
            <a:t>Reduced </a:t>
          </a:r>
          <a:r>
            <a:rPr lang="en-US" sz="1050" b="1" dirty="0"/>
            <a:t>spread of sexually transmitted infections</a:t>
          </a:r>
          <a:r>
            <a:rPr lang="en-US" sz="1050" dirty="0"/>
            <a:t>.</a:t>
          </a:r>
          <a:endParaRPr lang="en-IN" sz="1050" dirty="0"/>
        </a:p>
      </dgm:t>
    </dgm:pt>
    <dgm:pt modelId="{123B1E82-8391-4D84-BAEB-85D31AF29D00}" type="parTrans" cxnId="{D1735A9F-3F6B-4ED0-A683-C6BA0AD72B44}">
      <dgm:prSet/>
      <dgm:spPr/>
      <dgm:t>
        <a:bodyPr/>
        <a:lstStyle/>
        <a:p>
          <a:endParaRPr lang="en-IN"/>
        </a:p>
      </dgm:t>
    </dgm:pt>
    <dgm:pt modelId="{C268AC73-99D7-41A4-B52D-DEE1CEB4DB1F}" type="sibTrans" cxnId="{D1735A9F-3F6B-4ED0-A683-C6BA0AD72B44}">
      <dgm:prSet/>
      <dgm:spPr/>
      <dgm:t>
        <a:bodyPr/>
        <a:lstStyle/>
        <a:p>
          <a:endParaRPr lang="en-IN"/>
        </a:p>
      </dgm:t>
    </dgm:pt>
    <dgm:pt modelId="{F696C51D-0A5F-4295-A04F-AAE6CD799F30}">
      <dgm:prSet custT="1"/>
      <dgm:spPr/>
      <dgm:t>
        <a:bodyPr/>
        <a:lstStyle/>
        <a:p>
          <a:r>
            <a:rPr lang="en-US" sz="1100" dirty="0"/>
            <a:t>Increased </a:t>
          </a:r>
          <a:r>
            <a:rPr lang="en-US" sz="1100" b="1" dirty="0"/>
            <a:t>knowledge and awareness about sexual health</a:t>
          </a:r>
          <a:r>
            <a:rPr lang="en-US" sz="1100" dirty="0"/>
            <a:t>.</a:t>
          </a:r>
          <a:endParaRPr lang="en-IN" sz="1100" dirty="0"/>
        </a:p>
      </dgm:t>
    </dgm:pt>
    <dgm:pt modelId="{E57E1A31-8AA8-4BE0-9677-8EE11E544F30}" type="parTrans" cxnId="{57AD627B-01A6-4331-BAC1-98A358C18A60}">
      <dgm:prSet/>
      <dgm:spPr/>
      <dgm:t>
        <a:bodyPr/>
        <a:lstStyle/>
        <a:p>
          <a:endParaRPr lang="en-IN"/>
        </a:p>
      </dgm:t>
    </dgm:pt>
    <dgm:pt modelId="{728360FD-C669-40B0-BA03-001C6563DE39}" type="sibTrans" cxnId="{57AD627B-01A6-4331-BAC1-98A358C18A60}">
      <dgm:prSet/>
      <dgm:spPr/>
      <dgm:t>
        <a:bodyPr/>
        <a:lstStyle/>
        <a:p>
          <a:endParaRPr lang="en-IN"/>
        </a:p>
      </dgm:t>
    </dgm:pt>
    <dgm:pt modelId="{278A0AB4-DACC-4852-B903-F72E7155A50C}" type="pres">
      <dgm:prSet presAssocID="{650B4DAD-BE73-4A40-9199-974F77D14B4C}" presName="Name0" presStyleCnt="0">
        <dgm:presLayoutVars>
          <dgm:chMax val="7"/>
          <dgm:resizeHandles val="exact"/>
        </dgm:presLayoutVars>
      </dgm:prSet>
      <dgm:spPr/>
      <dgm:t>
        <a:bodyPr/>
        <a:lstStyle/>
        <a:p>
          <a:endParaRPr lang="en-IN"/>
        </a:p>
      </dgm:t>
    </dgm:pt>
    <dgm:pt modelId="{AD197AD0-4ACE-4CE9-AC2C-E9C6CEA89611}" type="pres">
      <dgm:prSet presAssocID="{650B4DAD-BE73-4A40-9199-974F77D14B4C}" presName="comp1" presStyleCnt="0"/>
      <dgm:spPr/>
      <dgm:t>
        <a:bodyPr/>
        <a:lstStyle/>
        <a:p>
          <a:endParaRPr lang="en-IN"/>
        </a:p>
      </dgm:t>
    </dgm:pt>
    <dgm:pt modelId="{EC568D2D-5B91-43F7-B7BF-57DA998CF0C0}" type="pres">
      <dgm:prSet presAssocID="{650B4DAD-BE73-4A40-9199-974F77D14B4C}" presName="circle1" presStyleLbl="node1" presStyleIdx="0" presStyleCnt="5" custLinFactNeighborX="2858" custLinFactNeighborY="4284"/>
      <dgm:spPr/>
      <dgm:t>
        <a:bodyPr/>
        <a:lstStyle/>
        <a:p>
          <a:endParaRPr lang="en-IN"/>
        </a:p>
      </dgm:t>
    </dgm:pt>
    <dgm:pt modelId="{2A9BAE50-48C4-4D03-B9E0-C707E52CF846}" type="pres">
      <dgm:prSet presAssocID="{650B4DAD-BE73-4A40-9199-974F77D14B4C}" presName="c1text" presStyleLbl="node1" presStyleIdx="0" presStyleCnt="5">
        <dgm:presLayoutVars>
          <dgm:bulletEnabled val="1"/>
        </dgm:presLayoutVars>
      </dgm:prSet>
      <dgm:spPr/>
      <dgm:t>
        <a:bodyPr/>
        <a:lstStyle/>
        <a:p>
          <a:endParaRPr lang="en-IN"/>
        </a:p>
      </dgm:t>
    </dgm:pt>
    <dgm:pt modelId="{932C53B6-152A-441A-A3BA-3E49214BBAB9}" type="pres">
      <dgm:prSet presAssocID="{650B4DAD-BE73-4A40-9199-974F77D14B4C}" presName="comp2" presStyleCnt="0"/>
      <dgm:spPr/>
      <dgm:t>
        <a:bodyPr/>
        <a:lstStyle/>
        <a:p>
          <a:endParaRPr lang="en-IN"/>
        </a:p>
      </dgm:t>
    </dgm:pt>
    <dgm:pt modelId="{CCB426EA-C313-446C-9DDC-554E667166BD}" type="pres">
      <dgm:prSet presAssocID="{650B4DAD-BE73-4A40-9199-974F77D14B4C}" presName="circle2" presStyleLbl="node1" presStyleIdx="1" presStyleCnt="5"/>
      <dgm:spPr/>
      <dgm:t>
        <a:bodyPr/>
        <a:lstStyle/>
        <a:p>
          <a:endParaRPr lang="en-IN"/>
        </a:p>
      </dgm:t>
    </dgm:pt>
    <dgm:pt modelId="{98B5791C-235E-4B77-8DFC-ED72AD385D7A}" type="pres">
      <dgm:prSet presAssocID="{650B4DAD-BE73-4A40-9199-974F77D14B4C}" presName="c2text" presStyleLbl="node1" presStyleIdx="1" presStyleCnt="5">
        <dgm:presLayoutVars>
          <dgm:bulletEnabled val="1"/>
        </dgm:presLayoutVars>
      </dgm:prSet>
      <dgm:spPr/>
      <dgm:t>
        <a:bodyPr/>
        <a:lstStyle/>
        <a:p>
          <a:endParaRPr lang="en-IN"/>
        </a:p>
      </dgm:t>
    </dgm:pt>
    <dgm:pt modelId="{54ADD804-BE0F-41A5-BF67-CDE4A65152BF}" type="pres">
      <dgm:prSet presAssocID="{650B4DAD-BE73-4A40-9199-974F77D14B4C}" presName="comp3" presStyleCnt="0"/>
      <dgm:spPr/>
      <dgm:t>
        <a:bodyPr/>
        <a:lstStyle/>
        <a:p>
          <a:endParaRPr lang="en-IN"/>
        </a:p>
      </dgm:t>
    </dgm:pt>
    <dgm:pt modelId="{139AB0A4-40DE-4B37-8FC6-9BB0070CC711}" type="pres">
      <dgm:prSet presAssocID="{650B4DAD-BE73-4A40-9199-974F77D14B4C}" presName="circle3" presStyleLbl="node1" presStyleIdx="2" presStyleCnt="5" custLinFactNeighborX="291" custLinFactNeighborY="26523"/>
      <dgm:spPr/>
      <dgm:t>
        <a:bodyPr/>
        <a:lstStyle/>
        <a:p>
          <a:endParaRPr lang="en-IN"/>
        </a:p>
      </dgm:t>
    </dgm:pt>
    <dgm:pt modelId="{7CEF1E00-6E10-451D-9356-2D26A21EBC76}" type="pres">
      <dgm:prSet presAssocID="{650B4DAD-BE73-4A40-9199-974F77D14B4C}" presName="c3text" presStyleLbl="node1" presStyleIdx="2" presStyleCnt="5">
        <dgm:presLayoutVars>
          <dgm:bulletEnabled val="1"/>
        </dgm:presLayoutVars>
      </dgm:prSet>
      <dgm:spPr/>
      <dgm:t>
        <a:bodyPr/>
        <a:lstStyle/>
        <a:p>
          <a:endParaRPr lang="en-IN"/>
        </a:p>
      </dgm:t>
    </dgm:pt>
    <dgm:pt modelId="{10A332B0-4CBD-44FE-96E7-8BF3DFF7C906}" type="pres">
      <dgm:prSet presAssocID="{650B4DAD-BE73-4A40-9199-974F77D14B4C}" presName="comp4" presStyleCnt="0"/>
      <dgm:spPr/>
      <dgm:t>
        <a:bodyPr/>
        <a:lstStyle/>
        <a:p>
          <a:endParaRPr lang="en-IN"/>
        </a:p>
      </dgm:t>
    </dgm:pt>
    <dgm:pt modelId="{4BD3548B-9A70-4602-9493-BD24871D1EE9}" type="pres">
      <dgm:prSet presAssocID="{650B4DAD-BE73-4A40-9199-974F77D14B4C}" presName="circle4" presStyleLbl="node1" presStyleIdx="3" presStyleCnt="5" custLinFactNeighborX="1855" custLinFactNeighborY="5193"/>
      <dgm:spPr/>
      <dgm:t>
        <a:bodyPr/>
        <a:lstStyle/>
        <a:p>
          <a:endParaRPr lang="en-IN"/>
        </a:p>
      </dgm:t>
    </dgm:pt>
    <dgm:pt modelId="{3960EDBA-6523-45C2-B8E9-39447E18894E}" type="pres">
      <dgm:prSet presAssocID="{650B4DAD-BE73-4A40-9199-974F77D14B4C}" presName="c4text" presStyleLbl="node1" presStyleIdx="3" presStyleCnt="5">
        <dgm:presLayoutVars>
          <dgm:bulletEnabled val="1"/>
        </dgm:presLayoutVars>
      </dgm:prSet>
      <dgm:spPr/>
      <dgm:t>
        <a:bodyPr/>
        <a:lstStyle/>
        <a:p>
          <a:endParaRPr lang="en-IN"/>
        </a:p>
      </dgm:t>
    </dgm:pt>
    <dgm:pt modelId="{997E030C-F10F-4ACF-B28E-C1C341CE3B20}" type="pres">
      <dgm:prSet presAssocID="{650B4DAD-BE73-4A40-9199-974F77D14B4C}" presName="comp5" presStyleCnt="0"/>
      <dgm:spPr/>
      <dgm:t>
        <a:bodyPr/>
        <a:lstStyle/>
        <a:p>
          <a:endParaRPr lang="en-IN"/>
        </a:p>
      </dgm:t>
    </dgm:pt>
    <dgm:pt modelId="{DC2D8272-68CA-45EF-A15B-7527AC6E1EF9}" type="pres">
      <dgm:prSet presAssocID="{650B4DAD-BE73-4A40-9199-974F77D14B4C}" presName="circle5" presStyleLbl="node1" presStyleIdx="4" presStyleCnt="5" custLinFactNeighborY="11221"/>
      <dgm:spPr/>
      <dgm:t>
        <a:bodyPr/>
        <a:lstStyle/>
        <a:p>
          <a:endParaRPr lang="en-IN"/>
        </a:p>
      </dgm:t>
    </dgm:pt>
    <dgm:pt modelId="{04CFA7EC-87A5-4B04-B31A-1BA5B04ED750}" type="pres">
      <dgm:prSet presAssocID="{650B4DAD-BE73-4A40-9199-974F77D14B4C}" presName="c5text" presStyleLbl="node1" presStyleIdx="4" presStyleCnt="5">
        <dgm:presLayoutVars>
          <dgm:bulletEnabled val="1"/>
        </dgm:presLayoutVars>
      </dgm:prSet>
      <dgm:spPr/>
      <dgm:t>
        <a:bodyPr/>
        <a:lstStyle/>
        <a:p>
          <a:endParaRPr lang="en-IN"/>
        </a:p>
      </dgm:t>
    </dgm:pt>
  </dgm:ptLst>
  <dgm:cxnLst>
    <dgm:cxn modelId="{21D64E3E-1D6B-414C-AF34-F85BC315FAE3}" type="presOf" srcId="{BB948052-C0B4-4965-937E-1C72EA990598}" destId="{3960EDBA-6523-45C2-B8E9-39447E18894E}" srcOrd="1" destOrd="0" presId="urn:microsoft.com/office/officeart/2005/8/layout/venn2"/>
    <dgm:cxn modelId="{41009735-CDF6-4D1B-9DEE-F2957A491412}" type="presOf" srcId="{650B4DAD-BE73-4A40-9199-974F77D14B4C}" destId="{278A0AB4-DACC-4852-B903-F72E7155A50C}" srcOrd="0" destOrd="0" presId="urn:microsoft.com/office/officeart/2005/8/layout/venn2"/>
    <dgm:cxn modelId="{D5280384-B4D8-4F93-B2F0-E91EC3B54B95}" srcId="{650B4DAD-BE73-4A40-9199-974F77D14B4C}" destId="{6017B7AA-9CE1-41CA-BFEF-9AA5B4D06AC1}" srcOrd="0" destOrd="0" parTransId="{A080964E-2822-4D5A-A37F-0C3DD9549A10}" sibTransId="{0D05A6F9-6C1F-494B-9C62-DF0AED4CEDA7}"/>
    <dgm:cxn modelId="{57AD627B-01A6-4331-BAC1-98A358C18A60}" srcId="{650B4DAD-BE73-4A40-9199-974F77D14B4C}" destId="{F696C51D-0A5F-4295-A04F-AAE6CD799F30}" srcOrd="4" destOrd="0" parTransId="{E57E1A31-8AA8-4BE0-9677-8EE11E544F30}" sibTransId="{728360FD-C669-40B0-BA03-001C6563DE39}"/>
    <dgm:cxn modelId="{E2694BE4-ACFB-4D6D-B9B0-0280399BEB90}" type="presOf" srcId="{F9C1C85F-E975-499D-8CFB-EC24F7B7BDE2}" destId="{139AB0A4-40DE-4B37-8FC6-9BB0070CC711}" srcOrd="0" destOrd="0" presId="urn:microsoft.com/office/officeart/2005/8/layout/venn2"/>
    <dgm:cxn modelId="{FD63FD05-D1C9-4693-A92A-A72641AC39E6}" type="presOf" srcId="{BB948052-C0B4-4965-937E-1C72EA990598}" destId="{4BD3548B-9A70-4602-9493-BD24871D1EE9}" srcOrd="0" destOrd="0" presId="urn:microsoft.com/office/officeart/2005/8/layout/venn2"/>
    <dgm:cxn modelId="{2043191A-77DA-4653-BD11-071237D8D58F}" type="presOf" srcId="{F696C51D-0A5F-4295-A04F-AAE6CD799F30}" destId="{04CFA7EC-87A5-4B04-B31A-1BA5B04ED750}" srcOrd="1" destOrd="0" presId="urn:microsoft.com/office/officeart/2005/8/layout/venn2"/>
    <dgm:cxn modelId="{1BFAD502-E608-40B5-A40B-FDAEAE512BD6}" type="presOf" srcId="{F9C1C85F-E975-499D-8CFB-EC24F7B7BDE2}" destId="{7CEF1E00-6E10-451D-9356-2D26A21EBC76}" srcOrd="1" destOrd="0" presId="urn:microsoft.com/office/officeart/2005/8/layout/venn2"/>
    <dgm:cxn modelId="{3479F588-90D1-4FD0-A0E5-242256B983A2}" type="presOf" srcId="{F696C51D-0A5F-4295-A04F-AAE6CD799F30}" destId="{DC2D8272-68CA-45EF-A15B-7527AC6E1EF9}" srcOrd="0" destOrd="0" presId="urn:microsoft.com/office/officeart/2005/8/layout/venn2"/>
    <dgm:cxn modelId="{1E0716B1-5958-4AED-8EB9-67105DABAD5F}" type="presOf" srcId="{477A5FAD-9E34-465F-85EE-AAE79B61F670}" destId="{CCB426EA-C313-446C-9DDC-554E667166BD}" srcOrd="0" destOrd="0" presId="urn:microsoft.com/office/officeart/2005/8/layout/venn2"/>
    <dgm:cxn modelId="{B5BDF7B2-7F0A-4CC1-BDFE-E56CE7463397}" type="presOf" srcId="{6017B7AA-9CE1-41CA-BFEF-9AA5B4D06AC1}" destId="{2A9BAE50-48C4-4D03-B9E0-C707E52CF846}" srcOrd="1" destOrd="0" presId="urn:microsoft.com/office/officeart/2005/8/layout/venn2"/>
    <dgm:cxn modelId="{D1735A9F-3F6B-4ED0-A683-C6BA0AD72B44}" srcId="{650B4DAD-BE73-4A40-9199-974F77D14B4C}" destId="{BB948052-C0B4-4965-937E-1C72EA990598}" srcOrd="3" destOrd="0" parTransId="{123B1E82-8391-4D84-BAEB-85D31AF29D00}" sibTransId="{C268AC73-99D7-41A4-B52D-DEE1CEB4DB1F}"/>
    <dgm:cxn modelId="{452DEEEC-8833-471E-823C-C9FBEFC9525F}" type="presOf" srcId="{6017B7AA-9CE1-41CA-BFEF-9AA5B4D06AC1}" destId="{EC568D2D-5B91-43F7-B7BF-57DA998CF0C0}" srcOrd="0" destOrd="0" presId="urn:microsoft.com/office/officeart/2005/8/layout/venn2"/>
    <dgm:cxn modelId="{A8E16816-76AA-46D2-AE5D-AAD5C325458A}" srcId="{650B4DAD-BE73-4A40-9199-974F77D14B4C}" destId="{477A5FAD-9E34-465F-85EE-AAE79B61F670}" srcOrd="1" destOrd="0" parTransId="{13FE2F35-7EC5-4598-9BFF-F311F4FB509E}" sibTransId="{AF847347-FC47-441E-8233-FBD1E78A88A5}"/>
    <dgm:cxn modelId="{BEBF1C6F-8F2E-4E67-86D2-2C72D6F5CE1E}" srcId="{650B4DAD-BE73-4A40-9199-974F77D14B4C}" destId="{F9C1C85F-E975-499D-8CFB-EC24F7B7BDE2}" srcOrd="2" destOrd="0" parTransId="{9A130F98-732C-4661-90DA-0C377BF66A2B}" sibTransId="{BCEE4AD6-1DCB-4B26-8471-ABDACBD53C64}"/>
    <dgm:cxn modelId="{9F9320C1-FF98-4760-A941-DD8DF71ECE87}" type="presOf" srcId="{477A5FAD-9E34-465F-85EE-AAE79B61F670}" destId="{98B5791C-235E-4B77-8DFC-ED72AD385D7A}" srcOrd="1" destOrd="0" presId="urn:microsoft.com/office/officeart/2005/8/layout/venn2"/>
    <dgm:cxn modelId="{3B1BAE75-44D2-4BC6-9FEA-44237CF70E75}" type="presParOf" srcId="{278A0AB4-DACC-4852-B903-F72E7155A50C}" destId="{AD197AD0-4ACE-4CE9-AC2C-E9C6CEA89611}" srcOrd="0" destOrd="0" presId="urn:microsoft.com/office/officeart/2005/8/layout/venn2"/>
    <dgm:cxn modelId="{A93246A8-F37B-4451-82EF-23A2C67ADA86}" type="presParOf" srcId="{AD197AD0-4ACE-4CE9-AC2C-E9C6CEA89611}" destId="{EC568D2D-5B91-43F7-B7BF-57DA998CF0C0}" srcOrd="0" destOrd="0" presId="urn:microsoft.com/office/officeart/2005/8/layout/venn2"/>
    <dgm:cxn modelId="{55CB87DC-CFAB-4DE6-AEA0-1E81EACAB9E1}" type="presParOf" srcId="{AD197AD0-4ACE-4CE9-AC2C-E9C6CEA89611}" destId="{2A9BAE50-48C4-4D03-B9E0-C707E52CF846}" srcOrd="1" destOrd="0" presId="urn:microsoft.com/office/officeart/2005/8/layout/venn2"/>
    <dgm:cxn modelId="{930BE501-D2FD-40EA-AA11-D4EA1AE590BA}" type="presParOf" srcId="{278A0AB4-DACC-4852-B903-F72E7155A50C}" destId="{932C53B6-152A-441A-A3BA-3E49214BBAB9}" srcOrd="1" destOrd="0" presId="urn:microsoft.com/office/officeart/2005/8/layout/venn2"/>
    <dgm:cxn modelId="{1A3BFF6C-0456-4DFE-8D7E-6CD3F195F35C}" type="presParOf" srcId="{932C53B6-152A-441A-A3BA-3E49214BBAB9}" destId="{CCB426EA-C313-446C-9DDC-554E667166BD}" srcOrd="0" destOrd="0" presId="urn:microsoft.com/office/officeart/2005/8/layout/venn2"/>
    <dgm:cxn modelId="{1B1998B1-7ACA-4971-AD15-064D5CECCC4D}" type="presParOf" srcId="{932C53B6-152A-441A-A3BA-3E49214BBAB9}" destId="{98B5791C-235E-4B77-8DFC-ED72AD385D7A}" srcOrd="1" destOrd="0" presId="urn:microsoft.com/office/officeart/2005/8/layout/venn2"/>
    <dgm:cxn modelId="{40993396-2F41-41D5-B062-C99FA19B2A4C}" type="presParOf" srcId="{278A0AB4-DACC-4852-B903-F72E7155A50C}" destId="{54ADD804-BE0F-41A5-BF67-CDE4A65152BF}" srcOrd="2" destOrd="0" presId="urn:microsoft.com/office/officeart/2005/8/layout/venn2"/>
    <dgm:cxn modelId="{B47A6F1B-9400-4243-A744-88FE845DD689}" type="presParOf" srcId="{54ADD804-BE0F-41A5-BF67-CDE4A65152BF}" destId="{139AB0A4-40DE-4B37-8FC6-9BB0070CC711}" srcOrd="0" destOrd="0" presId="urn:microsoft.com/office/officeart/2005/8/layout/venn2"/>
    <dgm:cxn modelId="{3F43638F-F43C-48F1-ADF9-59CFF7F68D2E}" type="presParOf" srcId="{54ADD804-BE0F-41A5-BF67-CDE4A65152BF}" destId="{7CEF1E00-6E10-451D-9356-2D26A21EBC76}" srcOrd="1" destOrd="0" presId="urn:microsoft.com/office/officeart/2005/8/layout/venn2"/>
    <dgm:cxn modelId="{8E76F0E1-6A15-4F7E-BB5E-79018575861D}" type="presParOf" srcId="{278A0AB4-DACC-4852-B903-F72E7155A50C}" destId="{10A332B0-4CBD-44FE-96E7-8BF3DFF7C906}" srcOrd="3" destOrd="0" presId="urn:microsoft.com/office/officeart/2005/8/layout/venn2"/>
    <dgm:cxn modelId="{5C5F6E07-5FD3-422D-938F-264204F60E17}" type="presParOf" srcId="{10A332B0-4CBD-44FE-96E7-8BF3DFF7C906}" destId="{4BD3548B-9A70-4602-9493-BD24871D1EE9}" srcOrd="0" destOrd="0" presId="urn:microsoft.com/office/officeart/2005/8/layout/venn2"/>
    <dgm:cxn modelId="{3BBBE4D3-E9DA-4143-A963-EF106869FB96}" type="presParOf" srcId="{10A332B0-4CBD-44FE-96E7-8BF3DFF7C906}" destId="{3960EDBA-6523-45C2-B8E9-39447E18894E}" srcOrd="1" destOrd="0" presId="urn:microsoft.com/office/officeart/2005/8/layout/venn2"/>
    <dgm:cxn modelId="{EA8B6C3E-CAB0-49D5-8055-2FB9E9E97D6C}" type="presParOf" srcId="{278A0AB4-DACC-4852-B903-F72E7155A50C}" destId="{997E030C-F10F-4ACF-B28E-C1C341CE3B20}" srcOrd="4" destOrd="0" presId="urn:microsoft.com/office/officeart/2005/8/layout/venn2"/>
    <dgm:cxn modelId="{60D61A52-1E30-42BA-9A74-413B8D4CF838}" type="presParOf" srcId="{997E030C-F10F-4ACF-B28E-C1C341CE3B20}" destId="{DC2D8272-68CA-45EF-A15B-7527AC6E1EF9}" srcOrd="0" destOrd="0" presId="urn:microsoft.com/office/officeart/2005/8/layout/venn2"/>
    <dgm:cxn modelId="{F1717C48-2D9C-493F-B1AB-644834A43547}" type="presParOf" srcId="{997E030C-F10F-4ACF-B28E-C1C341CE3B20}" destId="{04CFA7EC-87A5-4B04-B31A-1BA5B04ED750}" srcOrd="1" destOrd="0" presId="urn:microsoft.com/office/officeart/2005/8/layout/ven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9FB7FE-8AF6-4C02-AD54-763BAE482C69}"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IN"/>
        </a:p>
      </dgm:t>
    </dgm:pt>
    <dgm:pt modelId="{FA4181DF-81EA-419F-A021-C436DBFA6EA1}">
      <dgm:prSet phldrT="[Text]" phldr="0"/>
      <dgm:spPr/>
      <dgm:t>
        <a:bodyPr/>
        <a:lstStyle/>
        <a:p>
          <a:r>
            <a:rPr lang="en-US" dirty="0"/>
            <a:t>NHS</a:t>
          </a:r>
          <a:endParaRPr lang="en-IN" dirty="0"/>
        </a:p>
      </dgm:t>
    </dgm:pt>
    <dgm:pt modelId="{324CF9E6-2C46-4B3F-AB6F-BB031AC8C356}" type="parTrans" cxnId="{F35DB09C-5BE6-4D17-90B1-E4E9EE35CC9C}">
      <dgm:prSet/>
      <dgm:spPr/>
      <dgm:t>
        <a:bodyPr/>
        <a:lstStyle/>
        <a:p>
          <a:endParaRPr lang="en-IN"/>
        </a:p>
      </dgm:t>
    </dgm:pt>
    <dgm:pt modelId="{DD11E986-2986-457E-BF3E-9D611105896F}" type="sibTrans" cxnId="{F35DB09C-5BE6-4D17-90B1-E4E9EE35CC9C}">
      <dgm:prSet/>
      <dgm:spPr/>
      <dgm:t>
        <a:bodyPr/>
        <a:lstStyle/>
        <a:p>
          <a:endParaRPr lang="en-IN"/>
        </a:p>
      </dgm:t>
    </dgm:pt>
    <dgm:pt modelId="{5A5AEC3D-E565-4CED-974E-D29CC380B056}">
      <dgm:prSet phldrT="[Text]"/>
      <dgm:spPr/>
      <dgm:t>
        <a:bodyPr/>
        <a:lstStyle/>
        <a:p>
          <a:pPr>
            <a:buNone/>
          </a:pPr>
          <a:r>
            <a:rPr lang="en-US" dirty="0"/>
            <a:t>Providing </a:t>
          </a:r>
          <a:r>
            <a:rPr lang="en-US" b="1" dirty="0"/>
            <a:t>sexual health testing and treatment services</a:t>
          </a:r>
          <a:endParaRPr lang="en-IN" dirty="0"/>
        </a:p>
      </dgm:t>
    </dgm:pt>
    <dgm:pt modelId="{B32FA548-7FCB-453D-9AAA-E32F1A47669E}" type="parTrans" cxnId="{F650E5B3-D36C-4FA4-BCD9-28EF95014C4B}">
      <dgm:prSet/>
      <dgm:spPr/>
      <dgm:t>
        <a:bodyPr/>
        <a:lstStyle/>
        <a:p>
          <a:endParaRPr lang="en-IN"/>
        </a:p>
      </dgm:t>
    </dgm:pt>
    <dgm:pt modelId="{EBB4F9E7-990E-44FB-B22A-642666AF49E4}" type="sibTrans" cxnId="{F650E5B3-D36C-4FA4-BCD9-28EF95014C4B}">
      <dgm:prSet/>
      <dgm:spPr/>
      <dgm:t>
        <a:bodyPr/>
        <a:lstStyle/>
        <a:p>
          <a:endParaRPr lang="en-IN"/>
        </a:p>
      </dgm:t>
    </dgm:pt>
    <dgm:pt modelId="{6903AD40-E140-4CF3-9EDC-46A54FA554D2}">
      <dgm:prSet phldrT="[Text]"/>
      <dgm:spPr/>
      <dgm:t>
        <a:bodyPr/>
        <a:lstStyle/>
        <a:p>
          <a:pPr>
            <a:buNone/>
          </a:pPr>
          <a:r>
            <a:rPr lang="en-US" dirty="0"/>
            <a:t>London Borough Public Health Departments</a:t>
          </a:r>
          <a:endParaRPr lang="en-IN" dirty="0"/>
        </a:p>
      </dgm:t>
    </dgm:pt>
    <dgm:pt modelId="{9C02AF7C-CEBD-4EDB-841A-A8B12806E2DC}" type="parTrans" cxnId="{1726C34D-15CD-40AB-807B-434C1121AA01}">
      <dgm:prSet/>
      <dgm:spPr/>
      <dgm:t>
        <a:bodyPr/>
        <a:lstStyle/>
        <a:p>
          <a:endParaRPr lang="en-IN"/>
        </a:p>
      </dgm:t>
    </dgm:pt>
    <dgm:pt modelId="{24536D40-8899-4AB2-B443-DF0B5AE178D5}" type="sibTrans" cxnId="{1726C34D-15CD-40AB-807B-434C1121AA01}">
      <dgm:prSet/>
      <dgm:spPr/>
      <dgm:t>
        <a:bodyPr/>
        <a:lstStyle/>
        <a:p>
          <a:endParaRPr lang="en-IN"/>
        </a:p>
      </dgm:t>
    </dgm:pt>
    <dgm:pt modelId="{EBCE441A-9EEA-45B5-917E-F0104AD75FBD}">
      <dgm:prSet phldrT="[Text]"/>
      <dgm:spPr/>
      <dgm:t>
        <a:bodyPr/>
        <a:lstStyle/>
        <a:p>
          <a:pPr>
            <a:buNone/>
          </a:pPr>
          <a:r>
            <a:rPr lang="en-US" dirty="0"/>
            <a:t>Delivering </a:t>
          </a:r>
          <a:r>
            <a:rPr lang="en-US" b="1" dirty="0"/>
            <a:t>educational workshops and health promotion activities</a:t>
          </a:r>
          <a:endParaRPr lang="en-IN" dirty="0"/>
        </a:p>
      </dgm:t>
    </dgm:pt>
    <dgm:pt modelId="{A9EE8176-065C-457C-A2BC-046C7855F4DE}" type="parTrans" cxnId="{61AFD5B3-DC35-405E-9013-600DD6D973CF}">
      <dgm:prSet/>
      <dgm:spPr/>
      <dgm:t>
        <a:bodyPr/>
        <a:lstStyle/>
        <a:p>
          <a:endParaRPr lang="en-IN"/>
        </a:p>
      </dgm:t>
    </dgm:pt>
    <dgm:pt modelId="{F0E5A57A-B44F-43C2-864F-503563B84908}" type="sibTrans" cxnId="{61AFD5B3-DC35-405E-9013-600DD6D973CF}">
      <dgm:prSet/>
      <dgm:spPr/>
      <dgm:t>
        <a:bodyPr/>
        <a:lstStyle/>
        <a:p>
          <a:endParaRPr lang="en-IN"/>
        </a:p>
      </dgm:t>
    </dgm:pt>
    <dgm:pt modelId="{1BFC0C54-25C8-4AC0-8847-5893C683EF92}">
      <dgm:prSet phldrT="[Text]"/>
      <dgm:spPr/>
      <dgm:t>
        <a:bodyPr/>
        <a:lstStyle/>
        <a:p>
          <a:pPr>
            <a:buNone/>
          </a:pPr>
          <a:r>
            <a:rPr lang="en-IN" dirty="0"/>
            <a:t>Brook </a:t>
          </a:r>
        </a:p>
      </dgm:t>
    </dgm:pt>
    <dgm:pt modelId="{CD61EE97-FC52-486B-B711-2028A6F26139}" type="parTrans" cxnId="{0C5553A2-DBB8-4FDE-B0B5-ECA7C83A2801}">
      <dgm:prSet/>
      <dgm:spPr/>
      <dgm:t>
        <a:bodyPr/>
        <a:lstStyle/>
        <a:p>
          <a:endParaRPr lang="en-IN"/>
        </a:p>
      </dgm:t>
    </dgm:pt>
    <dgm:pt modelId="{892E5B14-8B6D-442A-B70F-DA9A54DDD552}" type="sibTrans" cxnId="{0C5553A2-DBB8-4FDE-B0B5-ECA7C83A2801}">
      <dgm:prSet/>
      <dgm:spPr/>
      <dgm:t>
        <a:bodyPr/>
        <a:lstStyle/>
        <a:p>
          <a:endParaRPr lang="en-IN"/>
        </a:p>
      </dgm:t>
    </dgm:pt>
    <dgm:pt modelId="{32C95362-1D6D-4414-884E-9D193043D763}">
      <dgm:prSet phldrT="[Text]"/>
      <dgm:spPr/>
      <dgm:t>
        <a:bodyPr/>
        <a:lstStyle/>
        <a:p>
          <a:pPr>
            <a:buNone/>
          </a:pPr>
          <a:r>
            <a:rPr lang="en-US" dirty="0"/>
            <a:t>Supporting </a:t>
          </a:r>
          <a:r>
            <a:rPr lang="en-US" b="1" dirty="0"/>
            <a:t>young people with confidential sexual health advice</a:t>
          </a:r>
          <a:endParaRPr lang="en-IN" dirty="0"/>
        </a:p>
      </dgm:t>
    </dgm:pt>
    <dgm:pt modelId="{E1CC907C-4CF7-4ACE-BB52-D7FE06E226EA}" type="parTrans" cxnId="{D7EFB994-0BAA-4385-8946-BCD7AA3CDC7D}">
      <dgm:prSet/>
      <dgm:spPr/>
      <dgm:t>
        <a:bodyPr/>
        <a:lstStyle/>
        <a:p>
          <a:endParaRPr lang="en-IN"/>
        </a:p>
      </dgm:t>
    </dgm:pt>
    <dgm:pt modelId="{C7C16351-B481-4B54-BE3B-8FD80DC02F96}" type="sibTrans" cxnId="{D7EFB994-0BAA-4385-8946-BCD7AA3CDC7D}">
      <dgm:prSet/>
      <dgm:spPr/>
      <dgm:t>
        <a:bodyPr/>
        <a:lstStyle/>
        <a:p>
          <a:endParaRPr lang="en-IN"/>
        </a:p>
      </dgm:t>
    </dgm:pt>
    <dgm:pt modelId="{9D8695CA-9D72-45A7-B426-978FF34FA491}" type="pres">
      <dgm:prSet presAssocID="{AC9FB7FE-8AF6-4C02-AD54-763BAE482C69}" presName="linearFlow" presStyleCnt="0">
        <dgm:presLayoutVars>
          <dgm:dir/>
          <dgm:animLvl val="lvl"/>
          <dgm:resizeHandles val="exact"/>
        </dgm:presLayoutVars>
      </dgm:prSet>
      <dgm:spPr/>
      <dgm:t>
        <a:bodyPr/>
        <a:lstStyle/>
        <a:p>
          <a:endParaRPr lang="en-IN"/>
        </a:p>
      </dgm:t>
    </dgm:pt>
    <dgm:pt modelId="{D917FBA7-F3E9-411C-A41B-8C985B22B1A4}" type="pres">
      <dgm:prSet presAssocID="{FA4181DF-81EA-419F-A021-C436DBFA6EA1}" presName="composite" presStyleCnt="0"/>
      <dgm:spPr/>
    </dgm:pt>
    <dgm:pt modelId="{771EDEB6-2817-47A4-AB6B-5DC613B01903}" type="pres">
      <dgm:prSet presAssocID="{FA4181DF-81EA-419F-A021-C436DBFA6EA1}" presName="parentText" presStyleLbl="alignNode1" presStyleIdx="0" presStyleCnt="3">
        <dgm:presLayoutVars>
          <dgm:chMax val="1"/>
          <dgm:bulletEnabled val="1"/>
        </dgm:presLayoutVars>
      </dgm:prSet>
      <dgm:spPr/>
      <dgm:t>
        <a:bodyPr/>
        <a:lstStyle/>
        <a:p>
          <a:endParaRPr lang="en-IN"/>
        </a:p>
      </dgm:t>
    </dgm:pt>
    <dgm:pt modelId="{51B35585-3293-400C-A67C-489F73950EF7}" type="pres">
      <dgm:prSet presAssocID="{FA4181DF-81EA-419F-A021-C436DBFA6EA1}" presName="descendantText" presStyleLbl="alignAcc1" presStyleIdx="0" presStyleCnt="3">
        <dgm:presLayoutVars>
          <dgm:bulletEnabled val="1"/>
        </dgm:presLayoutVars>
      </dgm:prSet>
      <dgm:spPr/>
      <dgm:t>
        <a:bodyPr/>
        <a:lstStyle/>
        <a:p>
          <a:endParaRPr lang="en-IN"/>
        </a:p>
      </dgm:t>
    </dgm:pt>
    <dgm:pt modelId="{B2629081-FC86-4CB4-8379-37CFCEEA54E8}" type="pres">
      <dgm:prSet presAssocID="{DD11E986-2986-457E-BF3E-9D611105896F}" presName="sp" presStyleCnt="0"/>
      <dgm:spPr/>
    </dgm:pt>
    <dgm:pt modelId="{C78DAD03-042F-413E-A5BE-2FB4378F6317}" type="pres">
      <dgm:prSet presAssocID="{6903AD40-E140-4CF3-9EDC-46A54FA554D2}" presName="composite" presStyleCnt="0"/>
      <dgm:spPr/>
    </dgm:pt>
    <dgm:pt modelId="{89F27E2C-D1B8-49E6-9438-773B67F8268D}" type="pres">
      <dgm:prSet presAssocID="{6903AD40-E140-4CF3-9EDC-46A54FA554D2}" presName="parentText" presStyleLbl="alignNode1" presStyleIdx="1" presStyleCnt="3">
        <dgm:presLayoutVars>
          <dgm:chMax val="1"/>
          <dgm:bulletEnabled val="1"/>
        </dgm:presLayoutVars>
      </dgm:prSet>
      <dgm:spPr/>
      <dgm:t>
        <a:bodyPr/>
        <a:lstStyle/>
        <a:p>
          <a:endParaRPr lang="en-IN"/>
        </a:p>
      </dgm:t>
    </dgm:pt>
    <dgm:pt modelId="{B9D371B0-F1A9-4388-9E41-C061C3F2A694}" type="pres">
      <dgm:prSet presAssocID="{6903AD40-E140-4CF3-9EDC-46A54FA554D2}" presName="descendantText" presStyleLbl="alignAcc1" presStyleIdx="1" presStyleCnt="3">
        <dgm:presLayoutVars>
          <dgm:bulletEnabled val="1"/>
        </dgm:presLayoutVars>
      </dgm:prSet>
      <dgm:spPr/>
      <dgm:t>
        <a:bodyPr/>
        <a:lstStyle/>
        <a:p>
          <a:endParaRPr lang="en-IN"/>
        </a:p>
      </dgm:t>
    </dgm:pt>
    <dgm:pt modelId="{9F2FEF52-301B-4308-BB35-593CC90980DF}" type="pres">
      <dgm:prSet presAssocID="{24536D40-8899-4AB2-B443-DF0B5AE178D5}" presName="sp" presStyleCnt="0"/>
      <dgm:spPr/>
    </dgm:pt>
    <dgm:pt modelId="{A1EA64A0-3663-4FD9-A591-A9642FF2FB66}" type="pres">
      <dgm:prSet presAssocID="{1BFC0C54-25C8-4AC0-8847-5893C683EF92}" presName="composite" presStyleCnt="0"/>
      <dgm:spPr/>
    </dgm:pt>
    <dgm:pt modelId="{BEC22DCD-8B45-4FF6-AFE8-17610A371FDE}" type="pres">
      <dgm:prSet presAssocID="{1BFC0C54-25C8-4AC0-8847-5893C683EF92}" presName="parentText" presStyleLbl="alignNode1" presStyleIdx="2" presStyleCnt="3">
        <dgm:presLayoutVars>
          <dgm:chMax val="1"/>
          <dgm:bulletEnabled val="1"/>
        </dgm:presLayoutVars>
      </dgm:prSet>
      <dgm:spPr/>
      <dgm:t>
        <a:bodyPr/>
        <a:lstStyle/>
        <a:p>
          <a:endParaRPr lang="en-IN"/>
        </a:p>
      </dgm:t>
    </dgm:pt>
    <dgm:pt modelId="{65A10D74-5800-4591-BF8B-39B9511BADE4}" type="pres">
      <dgm:prSet presAssocID="{1BFC0C54-25C8-4AC0-8847-5893C683EF92}" presName="descendantText" presStyleLbl="alignAcc1" presStyleIdx="2" presStyleCnt="3">
        <dgm:presLayoutVars>
          <dgm:bulletEnabled val="1"/>
        </dgm:presLayoutVars>
      </dgm:prSet>
      <dgm:spPr/>
      <dgm:t>
        <a:bodyPr/>
        <a:lstStyle/>
        <a:p>
          <a:endParaRPr lang="en-IN"/>
        </a:p>
      </dgm:t>
    </dgm:pt>
  </dgm:ptLst>
  <dgm:cxnLst>
    <dgm:cxn modelId="{F285286C-6672-464F-9D63-9D458E464886}" type="presOf" srcId="{1BFC0C54-25C8-4AC0-8847-5893C683EF92}" destId="{BEC22DCD-8B45-4FF6-AFE8-17610A371FDE}" srcOrd="0" destOrd="0" presId="urn:microsoft.com/office/officeart/2005/8/layout/chevron2"/>
    <dgm:cxn modelId="{DCEFE8EC-0C33-48C5-BA23-D262AF7B4095}" type="presOf" srcId="{AC9FB7FE-8AF6-4C02-AD54-763BAE482C69}" destId="{9D8695CA-9D72-45A7-B426-978FF34FA491}" srcOrd="0" destOrd="0" presId="urn:microsoft.com/office/officeart/2005/8/layout/chevron2"/>
    <dgm:cxn modelId="{C8A59F0C-3BA4-429C-957C-36780F0DE7E7}" type="presOf" srcId="{32C95362-1D6D-4414-884E-9D193043D763}" destId="{65A10D74-5800-4591-BF8B-39B9511BADE4}" srcOrd="0" destOrd="0" presId="urn:microsoft.com/office/officeart/2005/8/layout/chevron2"/>
    <dgm:cxn modelId="{D7EFB994-0BAA-4385-8946-BCD7AA3CDC7D}" srcId="{1BFC0C54-25C8-4AC0-8847-5893C683EF92}" destId="{32C95362-1D6D-4414-884E-9D193043D763}" srcOrd="0" destOrd="0" parTransId="{E1CC907C-4CF7-4ACE-BB52-D7FE06E226EA}" sibTransId="{C7C16351-B481-4B54-BE3B-8FD80DC02F96}"/>
    <dgm:cxn modelId="{F650E5B3-D36C-4FA4-BCD9-28EF95014C4B}" srcId="{FA4181DF-81EA-419F-A021-C436DBFA6EA1}" destId="{5A5AEC3D-E565-4CED-974E-D29CC380B056}" srcOrd="0" destOrd="0" parTransId="{B32FA548-7FCB-453D-9AAA-E32F1A47669E}" sibTransId="{EBB4F9E7-990E-44FB-B22A-642666AF49E4}"/>
    <dgm:cxn modelId="{01C4B146-131B-4834-98A7-D38A012B98B2}" type="presOf" srcId="{5A5AEC3D-E565-4CED-974E-D29CC380B056}" destId="{51B35585-3293-400C-A67C-489F73950EF7}" srcOrd="0" destOrd="0" presId="urn:microsoft.com/office/officeart/2005/8/layout/chevron2"/>
    <dgm:cxn modelId="{61AFD5B3-DC35-405E-9013-600DD6D973CF}" srcId="{6903AD40-E140-4CF3-9EDC-46A54FA554D2}" destId="{EBCE441A-9EEA-45B5-917E-F0104AD75FBD}" srcOrd="0" destOrd="0" parTransId="{A9EE8176-065C-457C-A2BC-046C7855F4DE}" sibTransId="{F0E5A57A-B44F-43C2-864F-503563B84908}"/>
    <dgm:cxn modelId="{0C5553A2-DBB8-4FDE-B0B5-ECA7C83A2801}" srcId="{AC9FB7FE-8AF6-4C02-AD54-763BAE482C69}" destId="{1BFC0C54-25C8-4AC0-8847-5893C683EF92}" srcOrd="2" destOrd="0" parTransId="{CD61EE97-FC52-486B-B711-2028A6F26139}" sibTransId="{892E5B14-8B6D-442A-B70F-DA9A54DDD552}"/>
    <dgm:cxn modelId="{8BF4F7BE-1A31-441C-9CE0-63CC6EC8FA3B}" type="presOf" srcId="{FA4181DF-81EA-419F-A021-C436DBFA6EA1}" destId="{771EDEB6-2817-47A4-AB6B-5DC613B01903}" srcOrd="0" destOrd="0" presId="urn:microsoft.com/office/officeart/2005/8/layout/chevron2"/>
    <dgm:cxn modelId="{A27D4949-100E-4F61-AD9E-6665B2445E36}" type="presOf" srcId="{6903AD40-E140-4CF3-9EDC-46A54FA554D2}" destId="{89F27E2C-D1B8-49E6-9438-773B67F8268D}" srcOrd="0" destOrd="0" presId="urn:microsoft.com/office/officeart/2005/8/layout/chevron2"/>
    <dgm:cxn modelId="{240D2B8D-7FCA-4051-BA94-4232EA80DBFE}" type="presOf" srcId="{EBCE441A-9EEA-45B5-917E-F0104AD75FBD}" destId="{B9D371B0-F1A9-4388-9E41-C061C3F2A694}" srcOrd="0" destOrd="0" presId="urn:microsoft.com/office/officeart/2005/8/layout/chevron2"/>
    <dgm:cxn modelId="{F35DB09C-5BE6-4D17-90B1-E4E9EE35CC9C}" srcId="{AC9FB7FE-8AF6-4C02-AD54-763BAE482C69}" destId="{FA4181DF-81EA-419F-A021-C436DBFA6EA1}" srcOrd="0" destOrd="0" parTransId="{324CF9E6-2C46-4B3F-AB6F-BB031AC8C356}" sibTransId="{DD11E986-2986-457E-BF3E-9D611105896F}"/>
    <dgm:cxn modelId="{1726C34D-15CD-40AB-807B-434C1121AA01}" srcId="{AC9FB7FE-8AF6-4C02-AD54-763BAE482C69}" destId="{6903AD40-E140-4CF3-9EDC-46A54FA554D2}" srcOrd="1" destOrd="0" parTransId="{9C02AF7C-CEBD-4EDB-841A-A8B12806E2DC}" sibTransId="{24536D40-8899-4AB2-B443-DF0B5AE178D5}"/>
    <dgm:cxn modelId="{69F35C07-5372-4B4F-AFBE-A2EE45AD77E8}" type="presParOf" srcId="{9D8695CA-9D72-45A7-B426-978FF34FA491}" destId="{D917FBA7-F3E9-411C-A41B-8C985B22B1A4}" srcOrd="0" destOrd="0" presId="urn:microsoft.com/office/officeart/2005/8/layout/chevron2"/>
    <dgm:cxn modelId="{BC34DDA6-D0DD-4FC9-901E-B742BFC60A64}" type="presParOf" srcId="{D917FBA7-F3E9-411C-A41B-8C985B22B1A4}" destId="{771EDEB6-2817-47A4-AB6B-5DC613B01903}" srcOrd="0" destOrd="0" presId="urn:microsoft.com/office/officeart/2005/8/layout/chevron2"/>
    <dgm:cxn modelId="{99025E89-D56A-4749-95F7-94C91D02DD97}" type="presParOf" srcId="{D917FBA7-F3E9-411C-A41B-8C985B22B1A4}" destId="{51B35585-3293-400C-A67C-489F73950EF7}" srcOrd="1" destOrd="0" presId="urn:microsoft.com/office/officeart/2005/8/layout/chevron2"/>
    <dgm:cxn modelId="{723F54C3-D226-430B-89D5-1007C5F030AB}" type="presParOf" srcId="{9D8695CA-9D72-45A7-B426-978FF34FA491}" destId="{B2629081-FC86-4CB4-8379-37CFCEEA54E8}" srcOrd="1" destOrd="0" presId="urn:microsoft.com/office/officeart/2005/8/layout/chevron2"/>
    <dgm:cxn modelId="{264EEC56-14DA-4858-96C8-45A2FD41DAE6}" type="presParOf" srcId="{9D8695CA-9D72-45A7-B426-978FF34FA491}" destId="{C78DAD03-042F-413E-A5BE-2FB4378F6317}" srcOrd="2" destOrd="0" presId="urn:microsoft.com/office/officeart/2005/8/layout/chevron2"/>
    <dgm:cxn modelId="{47A6F4DD-B27D-449B-984D-FE12EDF10FFF}" type="presParOf" srcId="{C78DAD03-042F-413E-A5BE-2FB4378F6317}" destId="{89F27E2C-D1B8-49E6-9438-773B67F8268D}" srcOrd="0" destOrd="0" presId="urn:microsoft.com/office/officeart/2005/8/layout/chevron2"/>
    <dgm:cxn modelId="{85945A20-7B2B-4B8C-979B-44789B535522}" type="presParOf" srcId="{C78DAD03-042F-413E-A5BE-2FB4378F6317}" destId="{B9D371B0-F1A9-4388-9E41-C061C3F2A694}" srcOrd="1" destOrd="0" presId="urn:microsoft.com/office/officeart/2005/8/layout/chevron2"/>
    <dgm:cxn modelId="{B411CDB5-BE3D-439F-A6DF-7B2249A76900}" type="presParOf" srcId="{9D8695CA-9D72-45A7-B426-978FF34FA491}" destId="{9F2FEF52-301B-4308-BB35-593CC90980DF}" srcOrd="3" destOrd="0" presId="urn:microsoft.com/office/officeart/2005/8/layout/chevron2"/>
    <dgm:cxn modelId="{BE66C25A-B687-4554-9E86-5FA4973F4574}" type="presParOf" srcId="{9D8695CA-9D72-45A7-B426-978FF34FA491}" destId="{A1EA64A0-3663-4FD9-A591-A9642FF2FB66}" srcOrd="4" destOrd="0" presId="urn:microsoft.com/office/officeart/2005/8/layout/chevron2"/>
    <dgm:cxn modelId="{896390D0-FF7D-46EB-9B06-D141DAE21271}" type="presParOf" srcId="{A1EA64A0-3663-4FD9-A591-A9642FF2FB66}" destId="{BEC22DCD-8B45-4FF6-AFE8-17610A371FDE}" srcOrd="0" destOrd="0" presId="urn:microsoft.com/office/officeart/2005/8/layout/chevron2"/>
    <dgm:cxn modelId="{77C5118B-5010-4F62-87AB-61E86D65D809}" type="presParOf" srcId="{A1EA64A0-3663-4FD9-A591-A9642FF2FB66}" destId="{65A10D74-5800-4591-BF8B-39B9511BADE4}"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0BDAB72-16F8-419E-BAD5-1999F3B84D4A}"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IN"/>
        </a:p>
      </dgm:t>
    </dgm:pt>
    <dgm:pt modelId="{A126CCC5-A1BD-4FF6-8EBF-08D1537394C4}">
      <dgm:prSet phldrT="[Text]" phldr="0"/>
      <dgm:spPr/>
      <dgm:t>
        <a:bodyPr/>
        <a:lstStyle/>
        <a:p>
          <a:r>
            <a:rPr lang="en-US" dirty="0"/>
            <a:t>Types</a:t>
          </a:r>
          <a:endParaRPr lang="en-IN" dirty="0"/>
        </a:p>
      </dgm:t>
    </dgm:pt>
    <dgm:pt modelId="{D890ADAF-D86F-4048-ADBD-4344BF0C4174}" type="parTrans" cxnId="{88BEEF36-8B5D-4BE1-96F8-024131E7F0B6}">
      <dgm:prSet/>
      <dgm:spPr/>
      <dgm:t>
        <a:bodyPr/>
        <a:lstStyle/>
        <a:p>
          <a:endParaRPr lang="en-IN"/>
        </a:p>
      </dgm:t>
    </dgm:pt>
    <dgm:pt modelId="{3CA26141-5F8F-4984-8E00-49E71D926588}" type="sibTrans" cxnId="{88BEEF36-8B5D-4BE1-96F8-024131E7F0B6}">
      <dgm:prSet/>
      <dgm:spPr/>
      <dgm:t>
        <a:bodyPr/>
        <a:lstStyle/>
        <a:p>
          <a:endParaRPr lang="en-IN"/>
        </a:p>
      </dgm:t>
    </dgm:pt>
    <dgm:pt modelId="{2BC0A67A-81A0-431D-8037-A96ECD8C67DE}">
      <dgm:prSet phldrT="[Text]" phldr="0"/>
      <dgm:spPr/>
      <dgm:t>
        <a:bodyPr/>
        <a:lstStyle/>
        <a:p>
          <a:r>
            <a:rPr lang="en-US" dirty="0"/>
            <a:t>Process evaluation</a:t>
          </a:r>
          <a:endParaRPr lang="en-IN" dirty="0"/>
        </a:p>
      </dgm:t>
    </dgm:pt>
    <dgm:pt modelId="{BA89B18A-3EEA-4DAE-B968-64113448406F}" type="parTrans" cxnId="{597970C7-18B6-4E5F-B339-19FB9DC0CB0B}">
      <dgm:prSet/>
      <dgm:spPr/>
      <dgm:t>
        <a:bodyPr/>
        <a:lstStyle/>
        <a:p>
          <a:endParaRPr lang="en-IN"/>
        </a:p>
      </dgm:t>
    </dgm:pt>
    <dgm:pt modelId="{55C44987-AF8D-48E8-BF52-09F300C81B46}" type="sibTrans" cxnId="{597970C7-18B6-4E5F-B339-19FB9DC0CB0B}">
      <dgm:prSet/>
      <dgm:spPr/>
      <dgm:t>
        <a:bodyPr/>
        <a:lstStyle/>
        <a:p>
          <a:endParaRPr lang="en-IN"/>
        </a:p>
      </dgm:t>
    </dgm:pt>
    <dgm:pt modelId="{DEAF3BA1-7D30-4D8C-BD9C-4AE6566530B4}">
      <dgm:prSet phldrT="[Text]" phldr="0"/>
      <dgm:spPr/>
      <dgm:t>
        <a:bodyPr/>
        <a:lstStyle/>
        <a:p>
          <a:r>
            <a:rPr lang="en-US" dirty="0"/>
            <a:t>Impact evaluation</a:t>
          </a:r>
          <a:endParaRPr lang="en-IN" dirty="0"/>
        </a:p>
      </dgm:t>
    </dgm:pt>
    <dgm:pt modelId="{D3EE3FC4-EC15-4D62-A81A-5E1DDB9DB063}" type="parTrans" cxnId="{0648C2DB-C706-421D-8217-DAEE74A93292}">
      <dgm:prSet/>
      <dgm:spPr/>
      <dgm:t>
        <a:bodyPr/>
        <a:lstStyle/>
        <a:p>
          <a:endParaRPr lang="en-IN"/>
        </a:p>
      </dgm:t>
    </dgm:pt>
    <dgm:pt modelId="{21465D35-509F-4EBE-BA2D-17A575B6B878}" type="sibTrans" cxnId="{0648C2DB-C706-421D-8217-DAEE74A93292}">
      <dgm:prSet/>
      <dgm:spPr/>
      <dgm:t>
        <a:bodyPr/>
        <a:lstStyle/>
        <a:p>
          <a:endParaRPr lang="en-IN"/>
        </a:p>
      </dgm:t>
    </dgm:pt>
    <dgm:pt modelId="{BF36DA1D-655E-428A-9A49-CDC4C62FF025}">
      <dgm:prSet phldrT="[Text]" phldr="0"/>
      <dgm:spPr/>
      <dgm:t>
        <a:bodyPr/>
        <a:lstStyle/>
        <a:p>
          <a:r>
            <a:rPr lang="en-US" dirty="0"/>
            <a:t>Outcome evaluation</a:t>
          </a:r>
          <a:endParaRPr lang="en-IN" dirty="0"/>
        </a:p>
      </dgm:t>
    </dgm:pt>
    <dgm:pt modelId="{87009DD9-B121-4028-9548-193453F56F00}" type="parTrans" cxnId="{CB3DDBBE-647F-4CD0-B7A1-DDD69B5F5D5F}">
      <dgm:prSet/>
      <dgm:spPr/>
      <dgm:t>
        <a:bodyPr/>
        <a:lstStyle/>
        <a:p>
          <a:endParaRPr lang="en-IN"/>
        </a:p>
      </dgm:t>
    </dgm:pt>
    <dgm:pt modelId="{D5AEFDA7-B1B5-4989-A962-80F103A0875E}" type="sibTrans" cxnId="{CB3DDBBE-647F-4CD0-B7A1-DDD69B5F5D5F}">
      <dgm:prSet/>
      <dgm:spPr/>
      <dgm:t>
        <a:bodyPr/>
        <a:lstStyle/>
        <a:p>
          <a:endParaRPr lang="en-IN"/>
        </a:p>
      </dgm:t>
    </dgm:pt>
    <dgm:pt modelId="{A2010668-A085-4BC6-8FD0-9F80682D927A}" type="pres">
      <dgm:prSet presAssocID="{20BDAB72-16F8-419E-BAD5-1999F3B84D4A}" presName="composite" presStyleCnt="0">
        <dgm:presLayoutVars>
          <dgm:chMax val="1"/>
          <dgm:dir/>
          <dgm:resizeHandles val="exact"/>
        </dgm:presLayoutVars>
      </dgm:prSet>
      <dgm:spPr/>
      <dgm:t>
        <a:bodyPr/>
        <a:lstStyle/>
        <a:p>
          <a:endParaRPr lang="en-US"/>
        </a:p>
      </dgm:t>
    </dgm:pt>
    <dgm:pt modelId="{357FD1B9-89E4-4FF8-AF3E-A1088CA5C964}" type="pres">
      <dgm:prSet presAssocID="{A126CCC5-A1BD-4FF6-8EBF-08D1537394C4}" presName="roof" presStyleLbl="dkBgShp" presStyleIdx="0" presStyleCnt="2" custLinFactNeighborY="2297"/>
      <dgm:spPr/>
      <dgm:t>
        <a:bodyPr/>
        <a:lstStyle/>
        <a:p>
          <a:endParaRPr lang="en-US"/>
        </a:p>
      </dgm:t>
    </dgm:pt>
    <dgm:pt modelId="{674F00C3-2B3E-4124-9F0D-804D168E65E5}" type="pres">
      <dgm:prSet presAssocID="{A126CCC5-A1BD-4FF6-8EBF-08D1537394C4}" presName="pillars" presStyleCnt="0"/>
      <dgm:spPr/>
    </dgm:pt>
    <dgm:pt modelId="{A1E3F881-B6B2-498A-B941-2C5E84F6625C}" type="pres">
      <dgm:prSet presAssocID="{A126CCC5-A1BD-4FF6-8EBF-08D1537394C4}" presName="pillar1" presStyleLbl="node1" presStyleIdx="0" presStyleCnt="3">
        <dgm:presLayoutVars>
          <dgm:bulletEnabled val="1"/>
        </dgm:presLayoutVars>
      </dgm:prSet>
      <dgm:spPr/>
      <dgm:t>
        <a:bodyPr/>
        <a:lstStyle/>
        <a:p>
          <a:endParaRPr lang="en-US"/>
        </a:p>
      </dgm:t>
    </dgm:pt>
    <dgm:pt modelId="{5B1CE716-C520-4418-8FEA-31390B6A7832}" type="pres">
      <dgm:prSet presAssocID="{DEAF3BA1-7D30-4D8C-BD9C-4AE6566530B4}" presName="pillarX" presStyleLbl="node1" presStyleIdx="1" presStyleCnt="3">
        <dgm:presLayoutVars>
          <dgm:bulletEnabled val="1"/>
        </dgm:presLayoutVars>
      </dgm:prSet>
      <dgm:spPr/>
      <dgm:t>
        <a:bodyPr/>
        <a:lstStyle/>
        <a:p>
          <a:endParaRPr lang="en-US"/>
        </a:p>
      </dgm:t>
    </dgm:pt>
    <dgm:pt modelId="{F80B608E-525E-4C1C-AA8E-1B5C673E17B6}" type="pres">
      <dgm:prSet presAssocID="{BF36DA1D-655E-428A-9A49-CDC4C62FF025}" presName="pillarX" presStyleLbl="node1" presStyleIdx="2" presStyleCnt="3">
        <dgm:presLayoutVars>
          <dgm:bulletEnabled val="1"/>
        </dgm:presLayoutVars>
      </dgm:prSet>
      <dgm:spPr/>
      <dgm:t>
        <a:bodyPr/>
        <a:lstStyle/>
        <a:p>
          <a:endParaRPr lang="en-US"/>
        </a:p>
      </dgm:t>
    </dgm:pt>
    <dgm:pt modelId="{4290D69B-8BBF-4F56-9E10-271CBDB47BE5}" type="pres">
      <dgm:prSet presAssocID="{A126CCC5-A1BD-4FF6-8EBF-08D1537394C4}" presName="base" presStyleLbl="dkBgShp" presStyleIdx="1" presStyleCnt="2"/>
      <dgm:spPr/>
    </dgm:pt>
  </dgm:ptLst>
  <dgm:cxnLst>
    <dgm:cxn modelId="{A278F352-A59F-4038-905B-F510A5638B5D}" type="presOf" srcId="{A126CCC5-A1BD-4FF6-8EBF-08D1537394C4}" destId="{357FD1B9-89E4-4FF8-AF3E-A1088CA5C964}" srcOrd="0" destOrd="0" presId="urn:microsoft.com/office/officeart/2005/8/layout/hList3"/>
    <dgm:cxn modelId="{12D5BB7E-C6B0-4EE4-ACBE-67151E72F516}" type="presOf" srcId="{20BDAB72-16F8-419E-BAD5-1999F3B84D4A}" destId="{A2010668-A085-4BC6-8FD0-9F80682D927A}" srcOrd="0" destOrd="0" presId="urn:microsoft.com/office/officeart/2005/8/layout/hList3"/>
    <dgm:cxn modelId="{88BEEF36-8B5D-4BE1-96F8-024131E7F0B6}" srcId="{20BDAB72-16F8-419E-BAD5-1999F3B84D4A}" destId="{A126CCC5-A1BD-4FF6-8EBF-08D1537394C4}" srcOrd="0" destOrd="0" parTransId="{D890ADAF-D86F-4048-ADBD-4344BF0C4174}" sibTransId="{3CA26141-5F8F-4984-8E00-49E71D926588}"/>
    <dgm:cxn modelId="{597970C7-18B6-4E5F-B339-19FB9DC0CB0B}" srcId="{A126CCC5-A1BD-4FF6-8EBF-08D1537394C4}" destId="{2BC0A67A-81A0-431D-8037-A96ECD8C67DE}" srcOrd="0" destOrd="0" parTransId="{BA89B18A-3EEA-4DAE-B968-64113448406F}" sibTransId="{55C44987-AF8D-48E8-BF52-09F300C81B46}"/>
    <dgm:cxn modelId="{0648C2DB-C706-421D-8217-DAEE74A93292}" srcId="{A126CCC5-A1BD-4FF6-8EBF-08D1537394C4}" destId="{DEAF3BA1-7D30-4D8C-BD9C-4AE6566530B4}" srcOrd="1" destOrd="0" parTransId="{D3EE3FC4-EC15-4D62-A81A-5E1DDB9DB063}" sibTransId="{21465D35-509F-4EBE-BA2D-17A575B6B878}"/>
    <dgm:cxn modelId="{CB3DDBBE-647F-4CD0-B7A1-DDD69B5F5D5F}" srcId="{A126CCC5-A1BD-4FF6-8EBF-08D1537394C4}" destId="{BF36DA1D-655E-428A-9A49-CDC4C62FF025}" srcOrd="2" destOrd="0" parTransId="{87009DD9-B121-4028-9548-193453F56F00}" sibTransId="{D5AEFDA7-B1B5-4989-A962-80F103A0875E}"/>
    <dgm:cxn modelId="{B11106EC-561D-4D4E-946F-9AA458C268C3}" type="presOf" srcId="{BF36DA1D-655E-428A-9A49-CDC4C62FF025}" destId="{F80B608E-525E-4C1C-AA8E-1B5C673E17B6}" srcOrd="0" destOrd="0" presId="urn:microsoft.com/office/officeart/2005/8/layout/hList3"/>
    <dgm:cxn modelId="{6FE04231-4E2D-4C76-A244-F7969F78F99A}" type="presOf" srcId="{DEAF3BA1-7D30-4D8C-BD9C-4AE6566530B4}" destId="{5B1CE716-C520-4418-8FEA-31390B6A7832}" srcOrd="0" destOrd="0" presId="urn:microsoft.com/office/officeart/2005/8/layout/hList3"/>
    <dgm:cxn modelId="{D060C467-F680-4365-9C8D-212733F11BA2}" type="presOf" srcId="{2BC0A67A-81A0-431D-8037-A96ECD8C67DE}" destId="{A1E3F881-B6B2-498A-B941-2C5E84F6625C}" srcOrd="0" destOrd="0" presId="urn:microsoft.com/office/officeart/2005/8/layout/hList3"/>
    <dgm:cxn modelId="{6DF84FF5-A552-43CE-9CB9-063625CD3B1E}" type="presParOf" srcId="{A2010668-A085-4BC6-8FD0-9F80682D927A}" destId="{357FD1B9-89E4-4FF8-AF3E-A1088CA5C964}" srcOrd="0" destOrd="0" presId="urn:microsoft.com/office/officeart/2005/8/layout/hList3"/>
    <dgm:cxn modelId="{3492D285-76FF-4752-9BF0-ACBE8F21FC56}" type="presParOf" srcId="{A2010668-A085-4BC6-8FD0-9F80682D927A}" destId="{674F00C3-2B3E-4124-9F0D-804D168E65E5}" srcOrd="1" destOrd="0" presId="urn:microsoft.com/office/officeart/2005/8/layout/hList3"/>
    <dgm:cxn modelId="{3177BC86-9B0B-432C-AD01-709580043683}" type="presParOf" srcId="{674F00C3-2B3E-4124-9F0D-804D168E65E5}" destId="{A1E3F881-B6B2-498A-B941-2C5E84F6625C}" srcOrd="0" destOrd="0" presId="urn:microsoft.com/office/officeart/2005/8/layout/hList3"/>
    <dgm:cxn modelId="{5C139027-B684-4FB5-A002-48405215714E}" type="presParOf" srcId="{674F00C3-2B3E-4124-9F0D-804D168E65E5}" destId="{5B1CE716-C520-4418-8FEA-31390B6A7832}" srcOrd="1" destOrd="0" presId="urn:microsoft.com/office/officeart/2005/8/layout/hList3"/>
    <dgm:cxn modelId="{770D17DD-971D-4E26-9735-0A7BEA374FA2}" type="presParOf" srcId="{674F00C3-2B3E-4124-9F0D-804D168E65E5}" destId="{F80B608E-525E-4C1C-AA8E-1B5C673E17B6}" srcOrd="2" destOrd="0" presId="urn:microsoft.com/office/officeart/2005/8/layout/hList3"/>
    <dgm:cxn modelId="{9AD52E3F-E1F8-477B-8700-246817FBF5B0}" type="presParOf" srcId="{A2010668-A085-4BC6-8FD0-9F80682D927A}" destId="{4290D69B-8BBF-4F56-9E10-271CBDB47BE5}"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39C76CF-D30A-4E69-925D-937BA56DC669}"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IN"/>
        </a:p>
      </dgm:t>
    </dgm:pt>
    <dgm:pt modelId="{0E8F4D32-5F73-45B3-8F56-3AFE2D34357D}">
      <dgm:prSet phldrT="[Text]"/>
      <dgm:spPr/>
      <dgm:t>
        <a:bodyPr/>
        <a:lstStyle/>
        <a:p>
          <a:pPr>
            <a:buNone/>
          </a:pPr>
          <a:r>
            <a:rPr lang="en-US" b="1" dirty="0"/>
            <a:t>Pre- and post-campaign surveys</a:t>
          </a:r>
          <a:r>
            <a:rPr lang="en-US" dirty="0"/>
            <a:t> to measure awareness changes</a:t>
          </a:r>
          <a:br>
            <a:rPr lang="en-US" dirty="0"/>
          </a:br>
          <a:endParaRPr lang="en-IN" dirty="0"/>
        </a:p>
      </dgm:t>
    </dgm:pt>
    <dgm:pt modelId="{BDD29DA5-36FA-4854-BF09-3E0892AB0DE3}" type="parTrans" cxnId="{83F12348-F8C4-4EE2-B855-D32A0E7C66A0}">
      <dgm:prSet/>
      <dgm:spPr/>
      <dgm:t>
        <a:bodyPr/>
        <a:lstStyle/>
        <a:p>
          <a:endParaRPr lang="en-IN"/>
        </a:p>
      </dgm:t>
    </dgm:pt>
    <dgm:pt modelId="{E30BEAD2-AB6C-49DE-9A34-94D0942A3C9F}" type="sibTrans" cxnId="{83F12348-F8C4-4EE2-B855-D32A0E7C66A0}">
      <dgm:prSet/>
      <dgm:spPr/>
      <dgm:t>
        <a:bodyPr/>
        <a:lstStyle/>
        <a:p>
          <a:endParaRPr lang="en-IN"/>
        </a:p>
      </dgm:t>
    </dgm:pt>
    <dgm:pt modelId="{6253C9AB-57AC-4511-8DDA-241C9D9B0B28}">
      <dgm:prSet phldrT="[Text]"/>
      <dgm:spPr/>
      <dgm:t>
        <a:bodyPr/>
        <a:lstStyle/>
        <a:p>
          <a:pPr>
            <a:buNone/>
          </a:pPr>
          <a:r>
            <a:rPr lang="en-US" b="1" dirty="0"/>
            <a:t>Feedback questionnaires</a:t>
          </a:r>
          <a:r>
            <a:rPr lang="en-US" dirty="0"/>
            <a:t> from workshop participants</a:t>
          </a:r>
          <a:endParaRPr lang="en-IN" dirty="0"/>
        </a:p>
      </dgm:t>
    </dgm:pt>
    <dgm:pt modelId="{2BE59465-488C-463A-8A60-945AABF431BA}" type="parTrans" cxnId="{63C106A6-8E2E-4362-A92F-073FF4E7D15F}">
      <dgm:prSet/>
      <dgm:spPr/>
      <dgm:t>
        <a:bodyPr/>
        <a:lstStyle/>
        <a:p>
          <a:endParaRPr lang="en-IN"/>
        </a:p>
      </dgm:t>
    </dgm:pt>
    <dgm:pt modelId="{57C21B6C-E65D-41DA-B92D-B52EE2C7F139}" type="sibTrans" cxnId="{63C106A6-8E2E-4362-A92F-073FF4E7D15F}">
      <dgm:prSet/>
      <dgm:spPr/>
      <dgm:t>
        <a:bodyPr/>
        <a:lstStyle/>
        <a:p>
          <a:endParaRPr lang="en-IN"/>
        </a:p>
      </dgm:t>
    </dgm:pt>
    <dgm:pt modelId="{E278C7FF-B72F-42EA-A079-DD02C2340383}">
      <dgm:prSet phldrT="[Text]"/>
      <dgm:spPr/>
      <dgm:t>
        <a:bodyPr/>
        <a:lstStyle/>
        <a:p>
          <a:pPr>
            <a:buNone/>
          </a:pPr>
          <a:r>
            <a:rPr lang="en-IN" dirty="0"/>
            <a:t>Social media engagement analytics</a:t>
          </a:r>
        </a:p>
      </dgm:t>
    </dgm:pt>
    <dgm:pt modelId="{3DEE78AA-5C42-46A8-839D-91A9F89EB7B8}" type="parTrans" cxnId="{EE57F107-D05E-4AD2-A1BC-95F934F33D1B}">
      <dgm:prSet/>
      <dgm:spPr/>
      <dgm:t>
        <a:bodyPr/>
        <a:lstStyle/>
        <a:p>
          <a:endParaRPr lang="en-IN"/>
        </a:p>
      </dgm:t>
    </dgm:pt>
    <dgm:pt modelId="{AB7C69DE-B8F2-458D-B60A-2A03ED235A5E}" type="sibTrans" cxnId="{EE57F107-D05E-4AD2-A1BC-95F934F33D1B}">
      <dgm:prSet/>
      <dgm:spPr/>
      <dgm:t>
        <a:bodyPr/>
        <a:lstStyle/>
        <a:p>
          <a:endParaRPr lang="en-IN"/>
        </a:p>
      </dgm:t>
    </dgm:pt>
    <dgm:pt modelId="{BFC83119-E242-43C2-A7F3-0707FFF7C728}">
      <dgm:prSet phldrT="[Text]"/>
      <dgm:spPr/>
      <dgm:t>
        <a:bodyPr/>
        <a:lstStyle/>
        <a:p>
          <a:pPr>
            <a:buNone/>
          </a:pPr>
          <a:r>
            <a:rPr lang="en-US" b="1" dirty="0"/>
            <a:t>Sexual health clinic attendance data</a:t>
          </a:r>
          <a:endParaRPr lang="en-IN" dirty="0"/>
        </a:p>
      </dgm:t>
    </dgm:pt>
    <dgm:pt modelId="{D3D1B467-35C7-4D16-B6BF-D863DD9029DF}" type="parTrans" cxnId="{4B4A2924-4C0F-4A77-AA8B-B5E6A52A9F3C}">
      <dgm:prSet/>
      <dgm:spPr/>
      <dgm:t>
        <a:bodyPr/>
        <a:lstStyle/>
        <a:p>
          <a:endParaRPr lang="en-IN"/>
        </a:p>
      </dgm:t>
    </dgm:pt>
    <dgm:pt modelId="{56E9D3EB-12EB-4542-B130-62017A217C50}" type="sibTrans" cxnId="{4B4A2924-4C0F-4A77-AA8B-B5E6A52A9F3C}">
      <dgm:prSet/>
      <dgm:spPr/>
      <dgm:t>
        <a:bodyPr/>
        <a:lstStyle/>
        <a:p>
          <a:endParaRPr lang="en-IN"/>
        </a:p>
      </dgm:t>
    </dgm:pt>
    <dgm:pt modelId="{2AA888C4-DF9A-4E65-B537-34F5A7E1B527}" type="pres">
      <dgm:prSet presAssocID="{039C76CF-D30A-4E69-925D-937BA56DC669}" presName="matrix" presStyleCnt="0">
        <dgm:presLayoutVars>
          <dgm:chMax val="1"/>
          <dgm:dir/>
          <dgm:resizeHandles val="exact"/>
        </dgm:presLayoutVars>
      </dgm:prSet>
      <dgm:spPr/>
      <dgm:t>
        <a:bodyPr/>
        <a:lstStyle/>
        <a:p>
          <a:endParaRPr lang="en-IN"/>
        </a:p>
      </dgm:t>
    </dgm:pt>
    <dgm:pt modelId="{0E22FBA8-F8EB-4842-8273-8E4421571F68}" type="pres">
      <dgm:prSet presAssocID="{039C76CF-D30A-4E69-925D-937BA56DC669}" presName="diamond" presStyleLbl="bgShp" presStyleIdx="0" presStyleCnt="1"/>
      <dgm:spPr/>
    </dgm:pt>
    <dgm:pt modelId="{6CFA2DBF-4296-4274-87CF-F87FD72DF1E3}" type="pres">
      <dgm:prSet presAssocID="{039C76CF-D30A-4E69-925D-937BA56DC669}" presName="quad1" presStyleLbl="node1" presStyleIdx="0" presStyleCnt="4">
        <dgm:presLayoutVars>
          <dgm:chMax val="0"/>
          <dgm:chPref val="0"/>
          <dgm:bulletEnabled val="1"/>
        </dgm:presLayoutVars>
      </dgm:prSet>
      <dgm:spPr/>
      <dgm:t>
        <a:bodyPr/>
        <a:lstStyle/>
        <a:p>
          <a:endParaRPr lang="en-IN"/>
        </a:p>
      </dgm:t>
    </dgm:pt>
    <dgm:pt modelId="{D90DE48E-3017-4FE8-938F-BE0FF6C6C31F}" type="pres">
      <dgm:prSet presAssocID="{039C76CF-D30A-4E69-925D-937BA56DC669}" presName="quad2" presStyleLbl="node1" presStyleIdx="1" presStyleCnt="4">
        <dgm:presLayoutVars>
          <dgm:chMax val="0"/>
          <dgm:chPref val="0"/>
          <dgm:bulletEnabled val="1"/>
        </dgm:presLayoutVars>
      </dgm:prSet>
      <dgm:spPr/>
      <dgm:t>
        <a:bodyPr/>
        <a:lstStyle/>
        <a:p>
          <a:endParaRPr lang="en-IN"/>
        </a:p>
      </dgm:t>
    </dgm:pt>
    <dgm:pt modelId="{A914B46F-1739-4DEA-96CF-1869313A488C}" type="pres">
      <dgm:prSet presAssocID="{039C76CF-D30A-4E69-925D-937BA56DC669}" presName="quad3" presStyleLbl="node1" presStyleIdx="2" presStyleCnt="4">
        <dgm:presLayoutVars>
          <dgm:chMax val="0"/>
          <dgm:chPref val="0"/>
          <dgm:bulletEnabled val="1"/>
        </dgm:presLayoutVars>
      </dgm:prSet>
      <dgm:spPr/>
      <dgm:t>
        <a:bodyPr/>
        <a:lstStyle/>
        <a:p>
          <a:endParaRPr lang="en-IN"/>
        </a:p>
      </dgm:t>
    </dgm:pt>
    <dgm:pt modelId="{AB374FFD-F909-4CE9-9EA8-39D4863E7144}" type="pres">
      <dgm:prSet presAssocID="{039C76CF-D30A-4E69-925D-937BA56DC669}" presName="quad4" presStyleLbl="node1" presStyleIdx="3" presStyleCnt="4">
        <dgm:presLayoutVars>
          <dgm:chMax val="0"/>
          <dgm:chPref val="0"/>
          <dgm:bulletEnabled val="1"/>
        </dgm:presLayoutVars>
      </dgm:prSet>
      <dgm:spPr/>
      <dgm:t>
        <a:bodyPr/>
        <a:lstStyle/>
        <a:p>
          <a:endParaRPr lang="en-IN"/>
        </a:p>
      </dgm:t>
    </dgm:pt>
  </dgm:ptLst>
  <dgm:cxnLst>
    <dgm:cxn modelId="{6CEC8095-AE44-4EA9-B0F3-C0C482872664}" type="presOf" srcId="{BFC83119-E242-43C2-A7F3-0707FFF7C728}" destId="{AB374FFD-F909-4CE9-9EA8-39D4863E7144}" srcOrd="0" destOrd="0" presId="urn:microsoft.com/office/officeart/2005/8/layout/matrix3"/>
    <dgm:cxn modelId="{06DC4F1C-32B2-4E2A-B9CB-E36B2A20A9AE}" type="presOf" srcId="{6253C9AB-57AC-4511-8DDA-241C9D9B0B28}" destId="{D90DE48E-3017-4FE8-938F-BE0FF6C6C31F}" srcOrd="0" destOrd="0" presId="urn:microsoft.com/office/officeart/2005/8/layout/matrix3"/>
    <dgm:cxn modelId="{63C106A6-8E2E-4362-A92F-073FF4E7D15F}" srcId="{039C76CF-D30A-4E69-925D-937BA56DC669}" destId="{6253C9AB-57AC-4511-8DDA-241C9D9B0B28}" srcOrd="1" destOrd="0" parTransId="{2BE59465-488C-463A-8A60-945AABF431BA}" sibTransId="{57C21B6C-E65D-41DA-B92D-B52EE2C7F139}"/>
    <dgm:cxn modelId="{83F12348-F8C4-4EE2-B855-D32A0E7C66A0}" srcId="{039C76CF-D30A-4E69-925D-937BA56DC669}" destId="{0E8F4D32-5F73-45B3-8F56-3AFE2D34357D}" srcOrd="0" destOrd="0" parTransId="{BDD29DA5-36FA-4854-BF09-3E0892AB0DE3}" sibTransId="{E30BEAD2-AB6C-49DE-9A34-94D0942A3C9F}"/>
    <dgm:cxn modelId="{4B4A2924-4C0F-4A77-AA8B-B5E6A52A9F3C}" srcId="{039C76CF-D30A-4E69-925D-937BA56DC669}" destId="{BFC83119-E242-43C2-A7F3-0707FFF7C728}" srcOrd="3" destOrd="0" parTransId="{D3D1B467-35C7-4D16-B6BF-D863DD9029DF}" sibTransId="{56E9D3EB-12EB-4542-B130-62017A217C50}"/>
    <dgm:cxn modelId="{54671F7E-75F5-4D52-AEF5-13923EA1581B}" type="presOf" srcId="{039C76CF-D30A-4E69-925D-937BA56DC669}" destId="{2AA888C4-DF9A-4E65-B537-34F5A7E1B527}" srcOrd="0" destOrd="0" presId="urn:microsoft.com/office/officeart/2005/8/layout/matrix3"/>
    <dgm:cxn modelId="{EE57F107-D05E-4AD2-A1BC-95F934F33D1B}" srcId="{039C76CF-D30A-4E69-925D-937BA56DC669}" destId="{E278C7FF-B72F-42EA-A079-DD02C2340383}" srcOrd="2" destOrd="0" parTransId="{3DEE78AA-5C42-46A8-839D-91A9F89EB7B8}" sibTransId="{AB7C69DE-B8F2-458D-B60A-2A03ED235A5E}"/>
    <dgm:cxn modelId="{0E8609F0-8CE0-4056-8A92-40D7D1643B85}" type="presOf" srcId="{E278C7FF-B72F-42EA-A079-DD02C2340383}" destId="{A914B46F-1739-4DEA-96CF-1869313A488C}" srcOrd="0" destOrd="0" presId="urn:microsoft.com/office/officeart/2005/8/layout/matrix3"/>
    <dgm:cxn modelId="{677C3099-5A8C-4A00-8E5C-035FED693B0E}" type="presOf" srcId="{0E8F4D32-5F73-45B3-8F56-3AFE2D34357D}" destId="{6CFA2DBF-4296-4274-87CF-F87FD72DF1E3}" srcOrd="0" destOrd="0" presId="urn:microsoft.com/office/officeart/2005/8/layout/matrix3"/>
    <dgm:cxn modelId="{E0C10D43-8DAD-4CBE-9314-D6B0569D80F2}" type="presParOf" srcId="{2AA888C4-DF9A-4E65-B537-34F5A7E1B527}" destId="{0E22FBA8-F8EB-4842-8273-8E4421571F68}" srcOrd="0" destOrd="0" presId="urn:microsoft.com/office/officeart/2005/8/layout/matrix3"/>
    <dgm:cxn modelId="{D16CDF69-2337-40D1-B804-2203F0E9D6DE}" type="presParOf" srcId="{2AA888C4-DF9A-4E65-B537-34F5A7E1B527}" destId="{6CFA2DBF-4296-4274-87CF-F87FD72DF1E3}" srcOrd="1" destOrd="0" presId="urn:microsoft.com/office/officeart/2005/8/layout/matrix3"/>
    <dgm:cxn modelId="{B1FBBF7F-E0AD-4889-9204-0E2AE17DD265}" type="presParOf" srcId="{2AA888C4-DF9A-4E65-B537-34F5A7E1B527}" destId="{D90DE48E-3017-4FE8-938F-BE0FF6C6C31F}" srcOrd="2" destOrd="0" presId="urn:microsoft.com/office/officeart/2005/8/layout/matrix3"/>
    <dgm:cxn modelId="{5BA0D940-8C19-40DE-B112-2B6AFF92D516}" type="presParOf" srcId="{2AA888C4-DF9A-4E65-B537-34F5A7E1B527}" destId="{A914B46F-1739-4DEA-96CF-1869313A488C}" srcOrd="3" destOrd="0" presId="urn:microsoft.com/office/officeart/2005/8/layout/matrix3"/>
    <dgm:cxn modelId="{564E4844-A708-4961-9DB8-ED7C7F28BBCD}" type="presParOf" srcId="{2AA888C4-DF9A-4E65-B537-34F5A7E1B527}" destId="{AB374FFD-F909-4CE9-9EA8-39D4863E714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A6CEDB-89E1-4B26-82C6-3FCC70468B74}">
      <dsp:nvSpPr>
        <dsp:cNvPr id="0" name=""/>
        <dsp:cNvSpPr/>
      </dsp:nvSpPr>
      <dsp:spPr>
        <a:xfrm>
          <a:off x="6725" y="825514"/>
          <a:ext cx="2384883" cy="2609441"/>
        </a:xfrm>
        <a:prstGeom prst="round2SameRect">
          <a:avLst>
            <a:gd name="adj1" fmla="val 8000"/>
            <a:gd name="adj2" fmla="val 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8F6C67-51C6-4ABF-B3D9-AAC9AE754526}">
      <dsp:nvSpPr>
        <dsp:cNvPr id="0" name=""/>
        <dsp:cNvSpPr/>
      </dsp:nvSpPr>
      <dsp:spPr>
        <a:xfrm>
          <a:off x="6725" y="3020368"/>
          <a:ext cx="2384883" cy="765514"/>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buNone/>
          </a:pPr>
          <a:r>
            <a:rPr lang="en-IN" sz="1600" b="1" kern="1200" dirty="0">
              <a:latin typeface="Arial" panose="020B0604020202020204" pitchFamily="34" charset="0"/>
              <a:cs typeface="Arial" panose="020B0604020202020204" pitchFamily="34" charset="0"/>
            </a:rPr>
            <a:t>Introduction to Health &amp; Relationships</a:t>
          </a:r>
          <a:endParaRPr lang="en-IN" sz="1600" kern="1200" dirty="0">
            <a:latin typeface="Arial" panose="020B0604020202020204" pitchFamily="34" charset="0"/>
            <a:cs typeface="Arial" panose="020B0604020202020204" pitchFamily="34" charset="0"/>
          </a:endParaRPr>
        </a:p>
      </dsp:txBody>
      <dsp:txXfrm>
        <a:off x="6725" y="3020368"/>
        <a:ext cx="1679495" cy="765514"/>
      </dsp:txXfrm>
    </dsp:sp>
    <dsp:sp modelId="{EF8271CD-AC5D-41B0-947B-52B2AC2B026B}">
      <dsp:nvSpPr>
        <dsp:cNvPr id="0" name=""/>
        <dsp:cNvSpPr/>
      </dsp:nvSpPr>
      <dsp:spPr>
        <a:xfrm>
          <a:off x="1753685" y="3141963"/>
          <a:ext cx="834709" cy="834709"/>
        </a:xfrm>
        <a:prstGeom prst="ellipse">
          <a:avLst/>
        </a:prstGeom>
        <a:solidFill>
          <a:schemeClr val="accent1">
            <a:lumMod val="75000"/>
            <a:alpha val="9000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B6B7A7-BC2E-461C-854A-E97069087A80}">
      <dsp:nvSpPr>
        <dsp:cNvPr id="0" name=""/>
        <dsp:cNvSpPr/>
      </dsp:nvSpPr>
      <dsp:spPr>
        <a:xfrm>
          <a:off x="2795188" y="862481"/>
          <a:ext cx="2384883" cy="2461572"/>
        </a:xfrm>
        <a:prstGeom prst="round2SameRect">
          <a:avLst>
            <a:gd name="adj1" fmla="val 8000"/>
            <a:gd name="adj2" fmla="val 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3E6BF6-3396-4447-AE99-FF506AA22911}">
      <dsp:nvSpPr>
        <dsp:cNvPr id="0" name=""/>
        <dsp:cNvSpPr/>
      </dsp:nvSpPr>
      <dsp:spPr>
        <a:xfrm>
          <a:off x="2795188" y="2983400"/>
          <a:ext cx="2384883" cy="765514"/>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buNone/>
          </a:pPr>
          <a:r>
            <a:rPr lang="en-IN" sz="1600" b="1" kern="1200" dirty="0">
              <a:latin typeface="Arial" panose="020B0604020202020204" pitchFamily="34" charset="0"/>
              <a:cs typeface="Arial" panose="020B0604020202020204" pitchFamily="34" charset="0"/>
            </a:rPr>
            <a:t>Consent and Communication</a:t>
          </a:r>
          <a:endParaRPr lang="en-IN" sz="1600" kern="1200" dirty="0">
            <a:latin typeface="Arial" panose="020B0604020202020204" pitchFamily="34" charset="0"/>
            <a:cs typeface="Arial" panose="020B0604020202020204" pitchFamily="34" charset="0"/>
          </a:endParaRPr>
        </a:p>
      </dsp:txBody>
      <dsp:txXfrm>
        <a:off x="2795188" y="2983400"/>
        <a:ext cx="1679495" cy="765514"/>
      </dsp:txXfrm>
    </dsp:sp>
    <dsp:sp modelId="{AA1CE61A-9D27-4E8C-A9B0-85D9C0F5E068}">
      <dsp:nvSpPr>
        <dsp:cNvPr id="0" name=""/>
        <dsp:cNvSpPr/>
      </dsp:nvSpPr>
      <dsp:spPr>
        <a:xfrm>
          <a:off x="4542148" y="3104995"/>
          <a:ext cx="834709" cy="834709"/>
        </a:xfrm>
        <a:prstGeom prst="ellipse">
          <a:avLst/>
        </a:prstGeom>
        <a:solidFill>
          <a:schemeClr val="accent1">
            <a:lumMod val="75000"/>
            <a:alpha val="9000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EE679A-3638-4E4A-BCF9-A2697678FCDC}">
      <dsp:nvSpPr>
        <dsp:cNvPr id="0" name=""/>
        <dsp:cNvSpPr/>
      </dsp:nvSpPr>
      <dsp:spPr>
        <a:xfrm>
          <a:off x="5583651" y="919619"/>
          <a:ext cx="2384883" cy="2233022"/>
        </a:xfrm>
        <a:prstGeom prst="round2SameRect">
          <a:avLst>
            <a:gd name="adj1" fmla="val 8000"/>
            <a:gd name="adj2" fmla="val 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6466EE-51DE-44D9-945E-4911FEB1F93D}">
      <dsp:nvSpPr>
        <dsp:cNvPr id="0" name=""/>
        <dsp:cNvSpPr/>
      </dsp:nvSpPr>
      <dsp:spPr>
        <a:xfrm>
          <a:off x="5583651" y="2926263"/>
          <a:ext cx="2384883" cy="765514"/>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buNone/>
          </a:pPr>
          <a:r>
            <a:rPr lang="en-IN" sz="1600" b="1" kern="1200" dirty="0">
              <a:latin typeface="Arial" panose="020B0604020202020204" pitchFamily="34" charset="0"/>
              <a:cs typeface="Arial" panose="020B0604020202020204" pitchFamily="34" charset="0"/>
            </a:rPr>
            <a:t>Contraception and Pregnancy Prevention</a:t>
          </a:r>
          <a:endParaRPr lang="en-IN" sz="1600" kern="1200" dirty="0">
            <a:latin typeface="Arial" panose="020B0604020202020204" pitchFamily="34" charset="0"/>
            <a:cs typeface="Arial" panose="020B0604020202020204" pitchFamily="34" charset="0"/>
          </a:endParaRPr>
        </a:p>
      </dsp:txBody>
      <dsp:txXfrm>
        <a:off x="5583651" y="2926263"/>
        <a:ext cx="1679495" cy="765514"/>
      </dsp:txXfrm>
    </dsp:sp>
    <dsp:sp modelId="{85301848-FF8B-4B1D-9509-BCC57BD8B4A3}">
      <dsp:nvSpPr>
        <dsp:cNvPr id="0" name=""/>
        <dsp:cNvSpPr/>
      </dsp:nvSpPr>
      <dsp:spPr>
        <a:xfrm>
          <a:off x="7330612" y="3047858"/>
          <a:ext cx="834709" cy="834709"/>
        </a:xfrm>
        <a:prstGeom prst="ellipse">
          <a:avLst/>
        </a:prstGeom>
        <a:solidFill>
          <a:schemeClr val="accent1">
            <a:lumMod val="75000"/>
            <a:alpha val="9000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945492-C637-48FA-BC88-1DBB189FE44F}">
      <dsp:nvSpPr>
        <dsp:cNvPr id="0" name=""/>
        <dsp:cNvSpPr/>
      </dsp:nvSpPr>
      <dsp:spPr>
        <a:xfrm>
          <a:off x="8372115" y="963845"/>
          <a:ext cx="2384883" cy="2056117"/>
        </a:xfrm>
        <a:prstGeom prst="round2SameRect">
          <a:avLst>
            <a:gd name="adj1" fmla="val 8000"/>
            <a:gd name="adj2" fmla="val 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167D13-5848-47F3-9CC6-A31E3553822D}">
      <dsp:nvSpPr>
        <dsp:cNvPr id="0" name=""/>
        <dsp:cNvSpPr/>
      </dsp:nvSpPr>
      <dsp:spPr>
        <a:xfrm>
          <a:off x="8372115" y="2882037"/>
          <a:ext cx="2384883" cy="765514"/>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buNone/>
          </a:pPr>
          <a:r>
            <a:rPr lang="en-IN" sz="1600" b="1" kern="1200" dirty="0">
              <a:latin typeface="Arial" panose="020B0604020202020204" pitchFamily="34" charset="0"/>
              <a:cs typeface="Arial" panose="020B0604020202020204" pitchFamily="34" charset="0"/>
            </a:rPr>
            <a:t>STIs and Prevention</a:t>
          </a:r>
          <a:endParaRPr lang="en-IN" sz="1600" kern="1200" dirty="0">
            <a:latin typeface="Arial" panose="020B0604020202020204" pitchFamily="34" charset="0"/>
            <a:cs typeface="Arial" panose="020B0604020202020204" pitchFamily="34" charset="0"/>
          </a:endParaRPr>
        </a:p>
      </dsp:txBody>
      <dsp:txXfrm>
        <a:off x="8372115" y="2882037"/>
        <a:ext cx="1679495" cy="765514"/>
      </dsp:txXfrm>
    </dsp:sp>
    <dsp:sp modelId="{B9D42A22-B3C2-40A7-B8C4-6538FD9CCDF2}">
      <dsp:nvSpPr>
        <dsp:cNvPr id="0" name=""/>
        <dsp:cNvSpPr/>
      </dsp:nvSpPr>
      <dsp:spPr>
        <a:xfrm>
          <a:off x="10125800" y="3081351"/>
          <a:ext cx="834709" cy="834709"/>
        </a:xfrm>
        <a:prstGeom prst="ellipse">
          <a:avLst/>
        </a:prstGeom>
        <a:solidFill>
          <a:schemeClr val="accent1">
            <a:lumMod val="7500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6B7A7-BC2E-461C-854A-E97069087A80}">
      <dsp:nvSpPr>
        <dsp:cNvPr id="0" name=""/>
        <dsp:cNvSpPr/>
      </dsp:nvSpPr>
      <dsp:spPr>
        <a:xfrm>
          <a:off x="6725" y="953729"/>
          <a:ext cx="2384883" cy="2096582"/>
        </a:xfrm>
        <a:prstGeom prst="round2SameRect">
          <a:avLst>
            <a:gd name="adj1" fmla="val 8000"/>
            <a:gd name="adj2" fmla="val 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3E6BF6-3396-4447-AE99-FF506AA22911}">
      <dsp:nvSpPr>
        <dsp:cNvPr id="0" name=""/>
        <dsp:cNvSpPr/>
      </dsp:nvSpPr>
      <dsp:spPr>
        <a:xfrm>
          <a:off x="6725" y="2892153"/>
          <a:ext cx="2384883" cy="765514"/>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0" rIns="24130" bIns="0" numCol="1" spcCol="1270" anchor="ctr" anchorCtr="0">
          <a:noAutofit/>
        </a:bodyPr>
        <a:lstStyle/>
        <a:p>
          <a:pPr lvl="0" algn="l" defTabSz="844550">
            <a:lnSpc>
              <a:spcPct val="90000"/>
            </a:lnSpc>
            <a:spcBef>
              <a:spcPct val="0"/>
            </a:spcBef>
            <a:spcAft>
              <a:spcPct val="35000"/>
            </a:spcAft>
            <a:buNone/>
          </a:pPr>
          <a:r>
            <a:rPr lang="en-IN" sz="1900" b="1" kern="1200" dirty="0"/>
            <a:t> Accessing Health Services</a:t>
          </a:r>
          <a:endParaRPr lang="en-IN" sz="1900" kern="1200" dirty="0"/>
        </a:p>
      </dsp:txBody>
      <dsp:txXfrm>
        <a:off x="6725" y="2892153"/>
        <a:ext cx="1679495" cy="765514"/>
      </dsp:txXfrm>
    </dsp:sp>
    <dsp:sp modelId="{AA1CE61A-9D27-4E8C-A9B0-85D9C0F5E068}">
      <dsp:nvSpPr>
        <dsp:cNvPr id="0" name=""/>
        <dsp:cNvSpPr/>
      </dsp:nvSpPr>
      <dsp:spPr>
        <a:xfrm>
          <a:off x="1753685" y="3013748"/>
          <a:ext cx="834709" cy="834709"/>
        </a:xfrm>
        <a:prstGeom prst="ellipse">
          <a:avLst/>
        </a:prstGeom>
        <a:solidFill>
          <a:schemeClr val="accent1">
            <a:lumMod val="75000"/>
            <a:alpha val="9000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EE679A-3638-4E4A-BCF9-A2697678FCDC}">
      <dsp:nvSpPr>
        <dsp:cNvPr id="0" name=""/>
        <dsp:cNvSpPr/>
      </dsp:nvSpPr>
      <dsp:spPr>
        <a:xfrm>
          <a:off x="2795188" y="948811"/>
          <a:ext cx="2384883" cy="2116254"/>
        </a:xfrm>
        <a:prstGeom prst="round2SameRect">
          <a:avLst>
            <a:gd name="adj1" fmla="val 8000"/>
            <a:gd name="adj2" fmla="val 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6466EE-51DE-44D9-945E-4911FEB1F93D}">
      <dsp:nvSpPr>
        <dsp:cNvPr id="0" name=""/>
        <dsp:cNvSpPr/>
      </dsp:nvSpPr>
      <dsp:spPr>
        <a:xfrm>
          <a:off x="2795188" y="2897071"/>
          <a:ext cx="2384883" cy="765514"/>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0" rIns="24130" bIns="0" numCol="1" spcCol="1270" anchor="ctr" anchorCtr="0">
          <a:noAutofit/>
        </a:bodyPr>
        <a:lstStyle/>
        <a:p>
          <a:pPr lvl="0" algn="l" defTabSz="844550">
            <a:lnSpc>
              <a:spcPct val="90000"/>
            </a:lnSpc>
            <a:spcBef>
              <a:spcPct val="0"/>
            </a:spcBef>
            <a:spcAft>
              <a:spcPct val="35000"/>
            </a:spcAft>
            <a:buNone/>
          </a:pPr>
          <a:r>
            <a:rPr lang="en-IN" sz="1900" b="1" kern="1200" dirty="0"/>
            <a:t>Safety, Media, and Risk</a:t>
          </a:r>
          <a:endParaRPr lang="en-IN" sz="1900" kern="1200" dirty="0"/>
        </a:p>
      </dsp:txBody>
      <dsp:txXfrm>
        <a:off x="2795188" y="2897071"/>
        <a:ext cx="1679495" cy="765514"/>
      </dsp:txXfrm>
    </dsp:sp>
    <dsp:sp modelId="{85301848-FF8B-4B1D-9509-BCC57BD8B4A3}">
      <dsp:nvSpPr>
        <dsp:cNvPr id="0" name=""/>
        <dsp:cNvSpPr/>
      </dsp:nvSpPr>
      <dsp:spPr>
        <a:xfrm>
          <a:off x="4542148" y="3018666"/>
          <a:ext cx="834709" cy="834709"/>
        </a:xfrm>
        <a:prstGeom prst="ellipse">
          <a:avLst/>
        </a:prstGeom>
        <a:solidFill>
          <a:schemeClr val="accent1">
            <a:lumMod val="75000"/>
            <a:alpha val="9000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945492-C637-48FA-BC88-1DBB189FE44F}">
      <dsp:nvSpPr>
        <dsp:cNvPr id="0" name=""/>
        <dsp:cNvSpPr/>
      </dsp:nvSpPr>
      <dsp:spPr>
        <a:xfrm>
          <a:off x="5583651" y="1032808"/>
          <a:ext cx="2384883" cy="1780265"/>
        </a:xfrm>
        <a:prstGeom prst="round2SameRect">
          <a:avLst>
            <a:gd name="adj1" fmla="val 8000"/>
            <a:gd name="adj2" fmla="val 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167D13-5848-47F3-9CC6-A31E3553822D}">
      <dsp:nvSpPr>
        <dsp:cNvPr id="0" name=""/>
        <dsp:cNvSpPr/>
      </dsp:nvSpPr>
      <dsp:spPr>
        <a:xfrm>
          <a:off x="5583651" y="2813074"/>
          <a:ext cx="2384883" cy="765514"/>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0" rIns="24130" bIns="0" numCol="1" spcCol="1270" anchor="ctr" anchorCtr="0">
          <a:noAutofit/>
        </a:bodyPr>
        <a:lstStyle/>
        <a:p>
          <a:pPr lvl="0" algn="l" defTabSz="844550">
            <a:lnSpc>
              <a:spcPct val="90000"/>
            </a:lnSpc>
            <a:spcBef>
              <a:spcPct val="0"/>
            </a:spcBef>
            <a:spcAft>
              <a:spcPct val="35000"/>
            </a:spcAft>
            <a:buNone/>
          </a:pPr>
          <a:r>
            <a:rPr lang="en-US" sz="1900" b="1" kern="1200" dirty="0"/>
            <a:t>Questions and answers</a:t>
          </a:r>
          <a:endParaRPr lang="en-IN" sz="1900" b="1" kern="1200" dirty="0"/>
        </a:p>
      </dsp:txBody>
      <dsp:txXfrm>
        <a:off x="5583651" y="2813074"/>
        <a:ext cx="1679495" cy="765514"/>
      </dsp:txXfrm>
    </dsp:sp>
    <dsp:sp modelId="{B9D42A22-B3C2-40A7-B8C4-6538FD9CCDF2}">
      <dsp:nvSpPr>
        <dsp:cNvPr id="0" name=""/>
        <dsp:cNvSpPr/>
      </dsp:nvSpPr>
      <dsp:spPr>
        <a:xfrm>
          <a:off x="7330612" y="2934668"/>
          <a:ext cx="834709" cy="834709"/>
        </a:xfrm>
        <a:prstGeom prst="ellipse">
          <a:avLst/>
        </a:prstGeom>
        <a:solidFill>
          <a:schemeClr val="accent1">
            <a:lumMod val="75000"/>
            <a:alpha val="9000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A4CEEE-EA20-4792-8C8A-10C08690B1AB}">
      <dsp:nvSpPr>
        <dsp:cNvPr id="0" name=""/>
        <dsp:cNvSpPr/>
      </dsp:nvSpPr>
      <dsp:spPr>
        <a:xfrm>
          <a:off x="8372115" y="934048"/>
          <a:ext cx="2384883" cy="2175306"/>
        </a:xfrm>
        <a:prstGeom prst="round2SameRect">
          <a:avLst>
            <a:gd name="adj1" fmla="val 8000"/>
            <a:gd name="adj2" fmla="val 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516331-1291-4242-B7CC-3784A92191AA}">
      <dsp:nvSpPr>
        <dsp:cNvPr id="0" name=""/>
        <dsp:cNvSpPr/>
      </dsp:nvSpPr>
      <dsp:spPr>
        <a:xfrm>
          <a:off x="8372115" y="2911834"/>
          <a:ext cx="2384883" cy="765514"/>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0" rIns="24130" bIns="0" numCol="1" spcCol="1270" anchor="ctr" anchorCtr="0">
          <a:noAutofit/>
        </a:bodyPr>
        <a:lstStyle/>
        <a:p>
          <a:pPr lvl="0" algn="l" defTabSz="844550">
            <a:lnSpc>
              <a:spcPct val="90000"/>
            </a:lnSpc>
            <a:spcBef>
              <a:spcPct val="0"/>
            </a:spcBef>
            <a:spcAft>
              <a:spcPct val="35000"/>
            </a:spcAft>
            <a:buNone/>
          </a:pPr>
          <a:r>
            <a:rPr lang="en-IN" sz="1900" b="1" kern="1200" dirty="0"/>
            <a:t>Review and Future Wellbeing</a:t>
          </a:r>
          <a:endParaRPr lang="en-IN" sz="1900" kern="1200" dirty="0"/>
        </a:p>
      </dsp:txBody>
      <dsp:txXfrm>
        <a:off x="8372115" y="2911834"/>
        <a:ext cx="1679495" cy="765514"/>
      </dsp:txXfrm>
    </dsp:sp>
    <dsp:sp modelId="{9CE90C84-FD8D-479E-BF17-66EE5C64BE6F}">
      <dsp:nvSpPr>
        <dsp:cNvPr id="0" name=""/>
        <dsp:cNvSpPr/>
      </dsp:nvSpPr>
      <dsp:spPr>
        <a:xfrm>
          <a:off x="10119075" y="3033429"/>
          <a:ext cx="834709" cy="834709"/>
        </a:xfrm>
        <a:prstGeom prst="ellipse">
          <a:avLst/>
        </a:prstGeom>
        <a:solidFill>
          <a:schemeClr val="accent1">
            <a:lumMod val="75000"/>
            <a:alpha val="9000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0E893-0D05-4BF4-BD78-576FD01065C3}">
      <dsp:nvSpPr>
        <dsp:cNvPr id="0" name=""/>
        <dsp:cNvSpPr/>
      </dsp:nvSpPr>
      <dsp:spPr>
        <a:xfrm>
          <a:off x="0" y="443173"/>
          <a:ext cx="8905568" cy="5796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E4CFD3-36AE-4473-A525-B92535F20729}">
      <dsp:nvSpPr>
        <dsp:cNvPr id="0" name=""/>
        <dsp:cNvSpPr/>
      </dsp:nvSpPr>
      <dsp:spPr>
        <a:xfrm>
          <a:off x="445278" y="103693"/>
          <a:ext cx="6233897" cy="6789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626" tIns="0" rIns="235626" bIns="0" numCol="1" spcCol="1270" anchor="ctr" anchorCtr="0">
          <a:noAutofit/>
        </a:bodyPr>
        <a:lstStyle/>
        <a:p>
          <a:pPr lvl="0" algn="l" defTabSz="1022350">
            <a:lnSpc>
              <a:spcPct val="90000"/>
            </a:lnSpc>
            <a:spcBef>
              <a:spcPct val="0"/>
            </a:spcBef>
            <a:spcAft>
              <a:spcPct val="35000"/>
            </a:spcAft>
          </a:pPr>
          <a:r>
            <a:rPr lang="en-IN" sz="2300" kern="1200" dirty="0">
              <a:effectLst/>
              <a:latin typeface="Arial" panose="020B0604020202020204" pitchFamily="34" charset="0"/>
              <a:ea typeface="Aptos" panose="020B0004020202020204" pitchFamily="34" charset="0"/>
              <a:cs typeface="Arial" panose="020B0604020202020204" pitchFamily="34" charset="0"/>
            </a:rPr>
            <a:t>Increase </a:t>
          </a:r>
          <a:r>
            <a:rPr lang="en-IN" sz="2300" b="1" kern="1200" dirty="0">
              <a:effectLst/>
              <a:latin typeface="Arial" panose="020B0604020202020204" pitchFamily="34" charset="0"/>
              <a:ea typeface="Aptos" panose="020B0004020202020204" pitchFamily="34" charset="0"/>
              <a:cs typeface="Arial" panose="020B0604020202020204" pitchFamily="34" charset="0"/>
            </a:rPr>
            <a:t>knowledge of sexual health and safe practices</a:t>
          </a:r>
          <a:endParaRPr lang="en-IN" sz="2300" kern="1200" dirty="0">
            <a:latin typeface="Arial" panose="020B0604020202020204" pitchFamily="34" charset="0"/>
            <a:cs typeface="Arial" panose="020B0604020202020204" pitchFamily="34" charset="0"/>
          </a:endParaRPr>
        </a:p>
      </dsp:txBody>
      <dsp:txXfrm>
        <a:off x="478422" y="136837"/>
        <a:ext cx="6167609" cy="612672"/>
      </dsp:txXfrm>
    </dsp:sp>
    <dsp:sp modelId="{83D239D1-30E8-4B4A-B8A9-468C9A121863}">
      <dsp:nvSpPr>
        <dsp:cNvPr id="0" name=""/>
        <dsp:cNvSpPr/>
      </dsp:nvSpPr>
      <dsp:spPr>
        <a:xfrm>
          <a:off x="0" y="1486453"/>
          <a:ext cx="8905568" cy="579600"/>
        </a:xfrm>
        <a:prstGeom prst="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40353C-F8D0-4C33-BFFA-9877B18E6335}">
      <dsp:nvSpPr>
        <dsp:cNvPr id="0" name=""/>
        <dsp:cNvSpPr/>
      </dsp:nvSpPr>
      <dsp:spPr>
        <a:xfrm>
          <a:off x="445278" y="1146973"/>
          <a:ext cx="6233897" cy="67896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626" tIns="0" rIns="235626" bIns="0" numCol="1" spcCol="1270" anchor="ctr" anchorCtr="0">
          <a:noAutofit/>
        </a:bodyPr>
        <a:lstStyle/>
        <a:p>
          <a:pPr lvl="0" algn="l" defTabSz="1022350">
            <a:lnSpc>
              <a:spcPct val="90000"/>
            </a:lnSpc>
            <a:spcBef>
              <a:spcPct val="0"/>
            </a:spcBef>
            <a:spcAft>
              <a:spcPct val="35000"/>
            </a:spcAft>
          </a:pPr>
          <a:r>
            <a:rPr lang="en-IN" sz="2300" kern="1200" dirty="0">
              <a:effectLst/>
              <a:latin typeface="Arial" panose="020B0604020202020204" pitchFamily="34" charset="0"/>
              <a:ea typeface="Aptos" panose="020B0004020202020204" pitchFamily="34" charset="0"/>
              <a:cs typeface="Arial" panose="020B0604020202020204" pitchFamily="34" charset="0"/>
            </a:rPr>
            <a:t>Promote </a:t>
          </a:r>
          <a:r>
            <a:rPr lang="en-IN" sz="2300" b="1" kern="1200" dirty="0">
              <a:effectLst/>
              <a:latin typeface="Arial" panose="020B0604020202020204" pitchFamily="34" charset="0"/>
              <a:ea typeface="Aptos" panose="020B0004020202020204" pitchFamily="34" charset="0"/>
              <a:cs typeface="Arial" panose="020B0604020202020204" pitchFamily="34" charset="0"/>
            </a:rPr>
            <a:t>responsible decision-making</a:t>
          </a:r>
          <a:r>
            <a:rPr lang="en-IN" sz="2300" kern="1200" dirty="0">
              <a:effectLst/>
              <a:latin typeface="Arial" panose="020B0604020202020204" pitchFamily="34" charset="0"/>
              <a:ea typeface="Aptos" panose="020B0004020202020204" pitchFamily="34" charset="0"/>
              <a:cs typeface="Arial" panose="020B0604020202020204" pitchFamily="34" charset="0"/>
            </a:rPr>
            <a:t> in relationships</a:t>
          </a:r>
          <a:endParaRPr lang="en-IN" sz="2300" kern="1200" dirty="0">
            <a:latin typeface="Arial" panose="020B0604020202020204" pitchFamily="34" charset="0"/>
            <a:cs typeface="Arial" panose="020B0604020202020204" pitchFamily="34" charset="0"/>
          </a:endParaRPr>
        </a:p>
      </dsp:txBody>
      <dsp:txXfrm>
        <a:off x="478422" y="1180117"/>
        <a:ext cx="6167609" cy="612672"/>
      </dsp:txXfrm>
    </dsp:sp>
    <dsp:sp modelId="{83B0343B-0289-46C5-8EF2-9C2EFEAA749C}">
      <dsp:nvSpPr>
        <dsp:cNvPr id="0" name=""/>
        <dsp:cNvSpPr/>
      </dsp:nvSpPr>
      <dsp:spPr>
        <a:xfrm>
          <a:off x="0" y="2529733"/>
          <a:ext cx="8905568" cy="579600"/>
        </a:xfrm>
        <a:prstGeom prst="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7CF82F-983B-4AE9-9780-8802B1B81F48}">
      <dsp:nvSpPr>
        <dsp:cNvPr id="0" name=""/>
        <dsp:cNvSpPr/>
      </dsp:nvSpPr>
      <dsp:spPr>
        <a:xfrm>
          <a:off x="445278" y="2161981"/>
          <a:ext cx="6233897" cy="67896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626" tIns="0" rIns="235626" bIns="0" numCol="1" spcCol="1270" anchor="ctr" anchorCtr="0">
          <a:noAutofit/>
        </a:bodyPr>
        <a:lstStyle/>
        <a:p>
          <a:pPr lvl="0" algn="l" defTabSz="1022350">
            <a:lnSpc>
              <a:spcPct val="90000"/>
            </a:lnSpc>
            <a:spcBef>
              <a:spcPct val="0"/>
            </a:spcBef>
            <a:spcAft>
              <a:spcPct val="35000"/>
            </a:spcAft>
          </a:pPr>
          <a:r>
            <a:rPr lang="en-IN" sz="2300" kern="1200" dirty="0">
              <a:effectLst/>
              <a:latin typeface="Arial" panose="020B0604020202020204" pitchFamily="34" charset="0"/>
              <a:ea typeface="Aptos" panose="020B0004020202020204" pitchFamily="34" charset="0"/>
              <a:cs typeface="Arial" panose="020B0604020202020204" pitchFamily="34" charset="0"/>
            </a:rPr>
            <a:t>Improve understanding of </a:t>
          </a:r>
          <a:r>
            <a:rPr lang="en-IN" sz="2300" b="1" kern="1200" dirty="0">
              <a:effectLst/>
              <a:latin typeface="Arial" panose="020B0604020202020204" pitchFamily="34" charset="0"/>
              <a:ea typeface="Aptos" panose="020B0004020202020204" pitchFamily="34" charset="0"/>
              <a:cs typeface="Arial" panose="020B0604020202020204" pitchFamily="34" charset="0"/>
            </a:rPr>
            <a:t>consent and respect</a:t>
          </a:r>
          <a:endParaRPr lang="en-IN" sz="2300" kern="1200" dirty="0">
            <a:latin typeface="Arial" panose="020B0604020202020204" pitchFamily="34" charset="0"/>
            <a:cs typeface="Arial" panose="020B0604020202020204" pitchFamily="34" charset="0"/>
          </a:endParaRPr>
        </a:p>
      </dsp:txBody>
      <dsp:txXfrm>
        <a:off x="478422" y="2195125"/>
        <a:ext cx="6167609" cy="612672"/>
      </dsp:txXfrm>
    </dsp:sp>
    <dsp:sp modelId="{2614A01E-6058-40F4-9169-46FB31B8BDB8}">
      <dsp:nvSpPr>
        <dsp:cNvPr id="0" name=""/>
        <dsp:cNvSpPr/>
      </dsp:nvSpPr>
      <dsp:spPr>
        <a:xfrm>
          <a:off x="0" y="3573013"/>
          <a:ext cx="8905568" cy="579600"/>
        </a:xfrm>
        <a:prstGeom prst="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2E3066-7D26-4473-85A5-FE84AE9C0DBD}">
      <dsp:nvSpPr>
        <dsp:cNvPr id="0" name=""/>
        <dsp:cNvSpPr/>
      </dsp:nvSpPr>
      <dsp:spPr>
        <a:xfrm>
          <a:off x="445278" y="3233533"/>
          <a:ext cx="6233897" cy="67896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626" tIns="0" rIns="235626" bIns="0" numCol="1" spcCol="1270" anchor="ctr" anchorCtr="0">
          <a:noAutofit/>
        </a:bodyPr>
        <a:lstStyle/>
        <a:p>
          <a:pPr lvl="0" algn="l" defTabSz="1022350">
            <a:lnSpc>
              <a:spcPct val="90000"/>
            </a:lnSpc>
            <a:spcBef>
              <a:spcPct val="0"/>
            </a:spcBef>
            <a:spcAft>
              <a:spcPct val="35000"/>
            </a:spcAft>
          </a:pPr>
          <a:r>
            <a:rPr lang="en-IN" sz="2300" kern="1200" dirty="0">
              <a:effectLst/>
              <a:latin typeface="Arial" panose="020B0604020202020204" pitchFamily="34" charset="0"/>
              <a:ea typeface="Aptos" panose="020B0004020202020204" pitchFamily="34" charset="0"/>
              <a:cs typeface="Arial" panose="020B0604020202020204" pitchFamily="34" charset="0"/>
            </a:rPr>
            <a:t>Reduce risk of </a:t>
          </a:r>
          <a:r>
            <a:rPr lang="en-IN" sz="2300" b="1" kern="1200" dirty="0">
              <a:effectLst/>
              <a:latin typeface="Arial" panose="020B0604020202020204" pitchFamily="34" charset="0"/>
              <a:ea typeface="Aptos" panose="020B0004020202020204" pitchFamily="34" charset="0"/>
              <a:cs typeface="Arial" panose="020B0604020202020204" pitchFamily="34" charset="0"/>
            </a:rPr>
            <a:t>sexually transmitted infections (STIs)</a:t>
          </a:r>
          <a:endParaRPr lang="en-IN" sz="2300" kern="1200" dirty="0">
            <a:latin typeface="Arial" panose="020B0604020202020204" pitchFamily="34" charset="0"/>
            <a:cs typeface="Arial" panose="020B0604020202020204" pitchFamily="34" charset="0"/>
          </a:endParaRPr>
        </a:p>
      </dsp:txBody>
      <dsp:txXfrm>
        <a:off x="478422" y="3266677"/>
        <a:ext cx="6167609" cy="612672"/>
      </dsp:txXfrm>
    </dsp:sp>
    <dsp:sp modelId="{36F2147A-8F3A-42AF-8817-ED2D1590BC4F}">
      <dsp:nvSpPr>
        <dsp:cNvPr id="0" name=""/>
        <dsp:cNvSpPr/>
      </dsp:nvSpPr>
      <dsp:spPr>
        <a:xfrm>
          <a:off x="0" y="4616293"/>
          <a:ext cx="8905568" cy="57960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7DA8AC-E816-4633-9C8A-D71922D6066B}">
      <dsp:nvSpPr>
        <dsp:cNvPr id="0" name=""/>
        <dsp:cNvSpPr/>
      </dsp:nvSpPr>
      <dsp:spPr>
        <a:xfrm>
          <a:off x="445278" y="4276813"/>
          <a:ext cx="6233897" cy="6789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626" tIns="0" rIns="235626" bIns="0" numCol="1" spcCol="1270" anchor="ctr" anchorCtr="0">
          <a:noAutofit/>
        </a:bodyPr>
        <a:lstStyle/>
        <a:p>
          <a:pPr lvl="0" algn="l" defTabSz="1022350">
            <a:lnSpc>
              <a:spcPct val="90000"/>
            </a:lnSpc>
            <a:spcBef>
              <a:spcPct val="0"/>
            </a:spcBef>
            <a:spcAft>
              <a:spcPct val="35000"/>
            </a:spcAft>
          </a:pPr>
          <a:r>
            <a:rPr lang="en-IN" sz="2300" kern="1200" dirty="0">
              <a:effectLst/>
              <a:latin typeface="Arial" panose="020B0604020202020204" pitchFamily="34" charset="0"/>
              <a:ea typeface="Aptos" panose="020B0004020202020204" pitchFamily="34" charset="0"/>
              <a:cs typeface="Arial" panose="020B0604020202020204" pitchFamily="34" charset="0"/>
            </a:rPr>
            <a:t>Encourage young people to </a:t>
          </a:r>
          <a:r>
            <a:rPr lang="en-IN" sz="2300" b="1" kern="1200" dirty="0">
              <a:effectLst/>
              <a:latin typeface="Arial" panose="020B0604020202020204" pitchFamily="34" charset="0"/>
              <a:ea typeface="Aptos" panose="020B0004020202020204" pitchFamily="34" charset="0"/>
              <a:cs typeface="Arial" panose="020B0604020202020204" pitchFamily="34" charset="0"/>
            </a:rPr>
            <a:t>access sexual health services and support</a:t>
          </a:r>
          <a:endParaRPr lang="en-IN" sz="2300" kern="1200" dirty="0">
            <a:latin typeface="Arial" panose="020B0604020202020204" pitchFamily="34" charset="0"/>
            <a:cs typeface="Arial" panose="020B0604020202020204" pitchFamily="34" charset="0"/>
          </a:endParaRPr>
        </a:p>
      </dsp:txBody>
      <dsp:txXfrm>
        <a:off x="478422" y="4309957"/>
        <a:ext cx="6167609" cy="6126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EA735-717A-4AE3-BE56-DD5F6F2C3EAE}">
      <dsp:nvSpPr>
        <dsp:cNvPr id="0" name=""/>
        <dsp:cNvSpPr/>
      </dsp:nvSpPr>
      <dsp:spPr>
        <a:xfrm rot="16200000">
          <a:off x="-1196557" y="1198399"/>
          <a:ext cx="4398193" cy="2001394"/>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6628" bIns="0" numCol="1" spcCol="1270" anchor="ctr" anchorCtr="0">
          <a:noAutofit/>
        </a:bodyPr>
        <a:lstStyle/>
        <a:p>
          <a:pPr lvl="0" algn="ctr" defTabSz="889000">
            <a:lnSpc>
              <a:spcPct val="90000"/>
            </a:lnSpc>
            <a:spcBef>
              <a:spcPct val="0"/>
            </a:spcBef>
            <a:spcAft>
              <a:spcPct val="35000"/>
            </a:spcAft>
            <a:buNone/>
          </a:pPr>
          <a:r>
            <a:rPr lang="en-US" sz="2000" kern="1200" dirty="0"/>
            <a:t>Educate young adults about </a:t>
          </a:r>
          <a:r>
            <a:rPr lang="en-US" sz="2000" b="1" kern="1200" dirty="0"/>
            <a:t>sexually transmitted infections (STIs), birth control, and safe sex practices including condom use</a:t>
          </a:r>
          <a:r>
            <a:rPr lang="en-US" sz="2000" kern="1200" dirty="0"/>
            <a:t>.</a:t>
          </a:r>
          <a:endParaRPr lang="en-IN" sz="2000" kern="1200" dirty="0"/>
        </a:p>
      </dsp:txBody>
      <dsp:txXfrm rot="5400000">
        <a:off x="1842" y="879639"/>
        <a:ext cx="2001394" cy="2638915"/>
      </dsp:txXfrm>
    </dsp:sp>
    <dsp:sp modelId="{6426E6AD-1CDF-4C4D-B7F4-0F100A8F2EBC}">
      <dsp:nvSpPr>
        <dsp:cNvPr id="0" name=""/>
        <dsp:cNvSpPr/>
      </dsp:nvSpPr>
      <dsp:spPr>
        <a:xfrm rot="16200000">
          <a:off x="954941" y="1198399"/>
          <a:ext cx="4398193" cy="2001394"/>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6628" bIns="0" numCol="1" spcCol="1270" anchor="ctr" anchorCtr="0">
          <a:noAutofit/>
        </a:bodyPr>
        <a:lstStyle/>
        <a:p>
          <a:pPr lvl="0" algn="ctr" defTabSz="889000">
            <a:lnSpc>
              <a:spcPct val="90000"/>
            </a:lnSpc>
            <a:spcBef>
              <a:spcPct val="0"/>
            </a:spcBef>
            <a:spcAft>
              <a:spcPct val="35000"/>
            </a:spcAft>
            <a:buNone/>
          </a:pPr>
          <a:r>
            <a:rPr lang="en-US" sz="2000" kern="1200" dirty="0"/>
            <a:t>Encourage </a:t>
          </a:r>
          <a:r>
            <a:rPr lang="en-US" sz="2000" b="1" kern="1200" dirty="0"/>
            <a:t>regular sexual health screening and testing among young adults</a:t>
          </a:r>
          <a:endParaRPr lang="en-IN" sz="2000" kern="1200" dirty="0"/>
        </a:p>
      </dsp:txBody>
      <dsp:txXfrm rot="5400000">
        <a:off x="2153340" y="879639"/>
        <a:ext cx="2001394" cy="2638915"/>
      </dsp:txXfrm>
    </dsp:sp>
    <dsp:sp modelId="{D54D39D9-437C-4BCD-9F85-9364BC2CBE0C}">
      <dsp:nvSpPr>
        <dsp:cNvPr id="0" name=""/>
        <dsp:cNvSpPr/>
      </dsp:nvSpPr>
      <dsp:spPr>
        <a:xfrm rot="16200000">
          <a:off x="3131047" y="1165146"/>
          <a:ext cx="4398193" cy="2067900"/>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6628" bIns="0" numCol="1" spcCol="1270" anchor="ctr" anchorCtr="0">
          <a:noAutofit/>
        </a:bodyPr>
        <a:lstStyle/>
        <a:p>
          <a:pPr lvl="0" algn="ctr" defTabSz="889000">
            <a:lnSpc>
              <a:spcPct val="90000"/>
            </a:lnSpc>
            <a:spcBef>
              <a:spcPct val="0"/>
            </a:spcBef>
            <a:spcAft>
              <a:spcPct val="35000"/>
            </a:spcAft>
            <a:buNone/>
          </a:pPr>
          <a:r>
            <a:rPr lang="en-US" sz="2000" kern="1200" dirty="0"/>
            <a:t>Increase </a:t>
          </a:r>
          <a:r>
            <a:rPr lang="en-US" sz="2000" b="1" kern="1200" dirty="0"/>
            <a:t>awareness of local sexual health clinics and available support services</a:t>
          </a:r>
          <a:r>
            <a:rPr lang="en-US" sz="2000" kern="1200" dirty="0"/>
            <a:t>.</a:t>
          </a:r>
          <a:endParaRPr lang="en-IN" sz="2000" kern="1200" dirty="0"/>
        </a:p>
      </dsp:txBody>
      <dsp:txXfrm rot="5400000">
        <a:off x="4296193" y="879639"/>
        <a:ext cx="2067900" cy="26389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2139F-2544-4EDB-9FB0-1A9E9A2E3E5C}">
      <dsp:nvSpPr>
        <dsp:cNvPr id="0" name=""/>
        <dsp:cNvSpPr/>
      </dsp:nvSpPr>
      <dsp:spPr>
        <a:xfrm rot="16200000">
          <a:off x="-144084" y="165461"/>
          <a:ext cx="2494646" cy="2163722"/>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US" sz="1900" kern="1200" dirty="0"/>
            <a:t>STI PREVENTING AND EARLY TESTING</a:t>
          </a:r>
          <a:endParaRPr lang="en-IN" sz="1900" kern="1200" dirty="0"/>
        </a:p>
      </dsp:txBody>
      <dsp:txXfrm rot="5400000">
        <a:off x="21377" y="1"/>
        <a:ext cx="2163722" cy="1870984"/>
      </dsp:txXfrm>
    </dsp:sp>
    <dsp:sp modelId="{6D3542E6-EDAC-4B99-9E5A-27321F65C6BB}">
      <dsp:nvSpPr>
        <dsp:cNvPr id="0" name=""/>
        <dsp:cNvSpPr/>
      </dsp:nvSpPr>
      <dsp:spPr>
        <a:xfrm>
          <a:off x="2163722" y="0"/>
          <a:ext cx="2163722" cy="2494646"/>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buNone/>
          </a:pPr>
          <a:r>
            <a:rPr lang="en-US" sz="1900" kern="1200" dirty="0"/>
            <a:t>Condom use and contraception awareness</a:t>
          </a:r>
          <a:endParaRPr lang="en-IN" sz="1900" kern="1200" dirty="0"/>
        </a:p>
      </dsp:txBody>
      <dsp:txXfrm>
        <a:off x="2163722" y="0"/>
        <a:ext cx="2163722" cy="1870984"/>
      </dsp:txXfrm>
    </dsp:sp>
    <dsp:sp modelId="{D259AE7B-E5D9-4847-9DDE-E6902A84E01F}">
      <dsp:nvSpPr>
        <dsp:cNvPr id="0" name=""/>
        <dsp:cNvSpPr/>
      </dsp:nvSpPr>
      <dsp:spPr>
        <a:xfrm rot="10800000">
          <a:off x="0" y="2494646"/>
          <a:ext cx="2163722" cy="2494646"/>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buNone/>
          </a:pPr>
          <a:r>
            <a:rPr lang="en-IN" sz="1900" kern="1200" dirty="0"/>
            <a:t>Consent and healthy relationship</a:t>
          </a:r>
        </a:p>
      </dsp:txBody>
      <dsp:txXfrm rot="10800000">
        <a:off x="0" y="3118307"/>
        <a:ext cx="2163722" cy="1870984"/>
      </dsp:txXfrm>
    </dsp:sp>
    <dsp:sp modelId="{C62DBAEF-C64B-43E4-B063-EC4569D82FB8}">
      <dsp:nvSpPr>
        <dsp:cNvPr id="0" name=""/>
        <dsp:cNvSpPr/>
      </dsp:nvSpPr>
      <dsp:spPr>
        <a:xfrm rot="5400000">
          <a:off x="1998260" y="2631419"/>
          <a:ext cx="2494646" cy="2163722"/>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buNone/>
          </a:pPr>
          <a:r>
            <a:rPr lang="en-US" sz="1900" kern="1200" dirty="0"/>
            <a:t>Access to sexual health clinics and confidential advice</a:t>
          </a:r>
          <a:endParaRPr lang="en-IN" sz="1900" kern="1200" dirty="0"/>
        </a:p>
      </dsp:txBody>
      <dsp:txXfrm rot="-5400000">
        <a:off x="2163722" y="3089619"/>
        <a:ext cx="2163722" cy="1870984"/>
      </dsp:txXfrm>
    </dsp:sp>
    <dsp:sp modelId="{1BF30B3A-14DA-41DD-97AC-54644FC38B2A}">
      <dsp:nvSpPr>
        <dsp:cNvPr id="0" name=""/>
        <dsp:cNvSpPr/>
      </dsp:nvSpPr>
      <dsp:spPr>
        <a:xfrm>
          <a:off x="1514605" y="1870984"/>
          <a:ext cx="1298233" cy="1247323"/>
        </a:xfrm>
        <a:prstGeom prst="roundRect">
          <a:avLst/>
        </a:prstGeom>
        <a:solidFill>
          <a:schemeClr val="accent1">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a:t>Campaign focus</a:t>
          </a:r>
          <a:endParaRPr lang="en-IN" sz="1900" kern="1200" dirty="0"/>
        </a:p>
      </dsp:txBody>
      <dsp:txXfrm>
        <a:off x="1575494" y="1931873"/>
        <a:ext cx="1176455" cy="11255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D4162-B89E-41C9-B5E1-039C6A5B1F9C}">
      <dsp:nvSpPr>
        <dsp:cNvPr id="0" name=""/>
        <dsp:cNvSpPr/>
      </dsp:nvSpPr>
      <dsp:spPr>
        <a:xfrm>
          <a:off x="4544094" y="1266"/>
          <a:ext cx="1427410" cy="92781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IN" sz="1600" kern="1200" dirty="0"/>
            <a:t>University awareness workshops</a:t>
          </a:r>
        </a:p>
      </dsp:txBody>
      <dsp:txXfrm>
        <a:off x="4589386" y="46558"/>
        <a:ext cx="1336826" cy="837232"/>
      </dsp:txXfrm>
    </dsp:sp>
    <dsp:sp modelId="{8F42D433-6236-4833-A229-A6E13EF223F2}">
      <dsp:nvSpPr>
        <dsp:cNvPr id="0" name=""/>
        <dsp:cNvSpPr/>
      </dsp:nvSpPr>
      <dsp:spPr>
        <a:xfrm>
          <a:off x="3400996" y="465174"/>
          <a:ext cx="3713607" cy="3713607"/>
        </a:xfrm>
        <a:custGeom>
          <a:avLst/>
          <a:gdLst/>
          <a:ahLst/>
          <a:cxnLst/>
          <a:rect l="0" t="0" r="0" b="0"/>
          <a:pathLst>
            <a:path>
              <a:moveTo>
                <a:pt x="2762497" y="235865"/>
              </a:moveTo>
              <a:arcTo wR="1856803" hR="1856803" stAng="17951648" swAng="12143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4A7A173-0DF1-4E3C-9C56-F43D9F18B0CD}">
      <dsp:nvSpPr>
        <dsp:cNvPr id="0" name=""/>
        <dsp:cNvSpPr/>
      </dsp:nvSpPr>
      <dsp:spPr>
        <a:xfrm>
          <a:off x="6310020" y="1284286"/>
          <a:ext cx="1427410" cy="92781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IN" sz="1600" kern="1200" dirty="0"/>
            <a:t>Free condom distribution</a:t>
          </a:r>
        </a:p>
      </dsp:txBody>
      <dsp:txXfrm>
        <a:off x="6355312" y="1329578"/>
        <a:ext cx="1336826" cy="837232"/>
      </dsp:txXfrm>
    </dsp:sp>
    <dsp:sp modelId="{D4769DCE-9EDA-4B6B-98D9-805336953B66}">
      <dsp:nvSpPr>
        <dsp:cNvPr id="0" name=""/>
        <dsp:cNvSpPr/>
      </dsp:nvSpPr>
      <dsp:spPr>
        <a:xfrm>
          <a:off x="3400996" y="465174"/>
          <a:ext cx="3713607" cy="3713607"/>
        </a:xfrm>
        <a:custGeom>
          <a:avLst/>
          <a:gdLst/>
          <a:ahLst/>
          <a:cxnLst/>
          <a:rect l="0" t="0" r="0" b="0"/>
          <a:pathLst>
            <a:path>
              <a:moveTo>
                <a:pt x="3709188" y="1984834"/>
              </a:moveTo>
              <a:arcTo wR="1856803" hR="1856803" stAng="21837228" swAng="136192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3954CA0-551B-45A8-AB48-4E4719222E5C}">
      <dsp:nvSpPr>
        <dsp:cNvPr id="0" name=""/>
        <dsp:cNvSpPr/>
      </dsp:nvSpPr>
      <dsp:spPr>
        <a:xfrm>
          <a:off x="5635496" y="3360256"/>
          <a:ext cx="1427410" cy="92781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IN" sz="1600" kern="1200" dirty="0"/>
            <a:t>Social media awareness campaigns</a:t>
          </a:r>
        </a:p>
      </dsp:txBody>
      <dsp:txXfrm>
        <a:off x="5680788" y="3405548"/>
        <a:ext cx="1336826" cy="837232"/>
      </dsp:txXfrm>
    </dsp:sp>
    <dsp:sp modelId="{E5DF36B6-E295-4D66-9E29-0A5AC323546F}">
      <dsp:nvSpPr>
        <dsp:cNvPr id="0" name=""/>
        <dsp:cNvSpPr/>
      </dsp:nvSpPr>
      <dsp:spPr>
        <a:xfrm>
          <a:off x="3400996" y="465174"/>
          <a:ext cx="3713607" cy="3713607"/>
        </a:xfrm>
        <a:custGeom>
          <a:avLst/>
          <a:gdLst/>
          <a:ahLst/>
          <a:cxnLst/>
          <a:rect l="0" t="0" r="0" b="0"/>
          <a:pathLst>
            <a:path>
              <a:moveTo>
                <a:pt x="2085494" y="3699470"/>
              </a:moveTo>
              <a:arcTo wR="1856803" hR="1856803" stAng="4975518" swAng="84896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CA1A4CB-223C-4BD5-AE83-2F5C9A188588}">
      <dsp:nvSpPr>
        <dsp:cNvPr id="0" name=""/>
        <dsp:cNvSpPr/>
      </dsp:nvSpPr>
      <dsp:spPr>
        <a:xfrm>
          <a:off x="3452692" y="3360256"/>
          <a:ext cx="1427410" cy="92781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US" sz="1600" b="1" kern="1200" dirty="0"/>
            <a:t>Free sexual health testing events</a:t>
          </a:r>
          <a:endParaRPr lang="en-IN" sz="1600" kern="1200" dirty="0"/>
        </a:p>
      </dsp:txBody>
      <dsp:txXfrm>
        <a:off x="3497984" y="3405548"/>
        <a:ext cx="1336826" cy="837232"/>
      </dsp:txXfrm>
    </dsp:sp>
    <dsp:sp modelId="{DD39122E-8FD3-4EC9-B410-B27A09FB859C}">
      <dsp:nvSpPr>
        <dsp:cNvPr id="0" name=""/>
        <dsp:cNvSpPr/>
      </dsp:nvSpPr>
      <dsp:spPr>
        <a:xfrm>
          <a:off x="3400996" y="465174"/>
          <a:ext cx="3713607" cy="3713607"/>
        </a:xfrm>
        <a:custGeom>
          <a:avLst/>
          <a:gdLst/>
          <a:ahLst/>
          <a:cxnLst/>
          <a:rect l="0" t="0" r="0" b="0"/>
          <a:pathLst>
            <a:path>
              <a:moveTo>
                <a:pt x="197297" y="2689725"/>
              </a:moveTo>
              <a:arcTo wR="1856803" hR="1856803" stAng="9200850" swAng="136192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EB499C9-EF0B-44C8-964C-752E93D3ABE3}">
      <dsp:nvSpPr>
        <dsp:cNvPr id="0" name=""/>
        <dsp:cNvSpPr/>
      </dsp:nvSpPr>
      <dsp:spPr>
        <a:xfrm>
          <a:off x="2778169" y="1284286"/>
          <a:ext cx="1427410" cy="92781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IN" sz="1600" kern="1200" dirty="0"/>
            <a:t>Educational posters and leaflets</a:t>
          </a:r>
        </a:p>
      </dsp:txBody>
      <dsp:txXfrm>
        <a:off x="2823461" y="1329578"/>
        <a:ext cx="1336826" cy="837232"/>
      </dsp:txXfrm>
    </dsp:sp>
    <dsp:sp modelId="{FE2E5B06-43EE-460A-9C13-8E95C9B31216}">
      <dsp:nvSpPr>
        <dsp:cNvPr id="0" name=""/>
        <dsp:cNvSpPr/>
      </dsp:nvSpPr>
      <dsp:spPr>
        <a:xfrm>
          <a:off x="3400996" y="465174"/>
          <a:ext cx="3713607" cy="3713607"/>
        </a:xfrm>
        <a:custGeom>
          <a:avLst/>
          <a:gdLst/>
          <a:ahLst/>
          <a:cxnLst/>
          <a:rect l="0" t="0" r="0" b="0"/>
          <a:pathLst>
            <a:path>
              <a:moveTo>
                <a:pt x="446274" y="649274"/>
              </a:moveTo>
              <a:arcTo wR="1856803" hR="1856803" stAng="13233976" swAng="12143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68D2D-5B91-43F7-B7BF-57DA998CF0C0}">
      <dsp:nvSpPr>
        <dsp:cNvPr id="0" name=""/>
        <dsp:cNvSpPr/>
      </dsp:nvSpPr>
      <dsp:spPr>
        <a:xfrm>
          <a:off x="3206492" y="0"/>
          <a:ext cx="4351338" cy="435133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66725">
            <a:lnSpc>
              <a:spcPct val="90000"/>
            </a:lnSpc>
            <a:spcBef>
              <a:spcPct val="0"/>
            </a:spcBef>
            <a:spcAft>
              <a:spcPct val="35000"/>
            </a:spcAft>
            <a:buNone/>
          </a:pPr>
          <a:r>
            <a:rPr lang="en-US" sz="1050" kern="1200" dirty="0"/>
            <a:t>Improved </a:t>
          </a:r>
          <a:r>
            <a:rPr lang="en-US" sz="1050" b="1" kern="1200" dirty="0"/>
            <a:t>overall health and wellbeing among young adults</a:t>
          </a:r>
          <a:r>
            <a:rPr lang="en-US" sz="1050" kern="1200" dirty="0"/>
            <a:t>.</a:t>
          </a:r>
          <a:endParaRPr lang="en-IN" sz="1050" kern="1200" dirty="0"/>
        </a:p>
      </dsp:txBody>
      <dsp:txXfrm>
        <a:off x="4566285" y="217566"/>
        <a:ext cx="1631751" cy="435133"/>
      </dsp:txXfrm>
    </dsp:sp>
    <dsp:sp modelId="{CCB426EA-C313-446C-9DDC-554E667166BD}">
      <dsp:nvSpPr>
        <dsp:cNvPr id="0" name=""/>
        <dsp:cNvSpPr/>
      </dsp:nvSpPr>
      <dsp:spPr>
        <a:xfrm>
          <a:off x="3408481" y="652700"/>
          <a:ext cx="3698637" cy="369863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66725">
            <a:lnSpc>
              <a:spcPct val="90000"/>
            </a:lnSpc>
            <a:spcBef>
              <a:spcPct val="0"/>
            </a:spcBef>
            <a:spcAft>
              <a:spcPct val="35000"/>
            </a:spcAft>
          </a:pPr>
          <a:r>
            <a:rPr lang="en-US" sz="1050" kern="1200" dirty="0"/>
            <a:t>Increased use of </a:t>
          </a:r>
          <a:r>
            <a:rPr lang="en-US" sz="1050" b="1" kern="1200" dirty="0"/>
            <a:t>sexual health testing and support services</a:t>
          </a:r>
          <a:r>
            <a:rPr lang="en-US" sz="1050" kern="1200" dirty="0"/>
            <a:t>.</a:t>
          </a:r>
          <a:endParaRPr lang="en-IN" sz="1050" kern="1200" dirty="0"/>
        </a:p>
      </dsp:txBody>
      <dsp:txXfrm>
        <a:off x="4460281" y="865372"/>
        <a:ext cx="1595037" cy="425343"/>
      </dsp:txXfrm>
    </dsp:sp>
    <dsp:sp modelId="{139AB0A4-40DE-4B37-8FC6-9BB0070CC711}">
      <dsp:nvSpPr>
        <dsp:cNvPr id="0" name=""/>
        <dsp:cNvSpPr/>
      </dsp:nvSpPr>
      <dsp:spPr>
        <a:xfrm>
          <a:off x="3743695" y="1305401"/>
          <a:ext cx="3045936" cy="304593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66725">
            <a:lnSpc>
              <a:spcPct val="90000"/>
            </a:lnSpc>
            <a:spcBef>
              <a:spcPct val="0"/>
            </a:spcBef>
            <a:spcAft>
              <a:spcPct val="35000"/>
            </a:spcAft>
            <a:buNone/>
          </a:pPr>
          <a:r>
            <a:rPr lang="en-US" sz="1050" kern="1200" dirty="0"/>
            <a:t>Encouragement of </a:t>
          </a:r>
          <a:r>
            <a:rPr lang="en-US" sz="1050" b="1" kern="1200" dirty="0"/>
            <a:t>responsible sexual </a:t>
          </a:r>
          <a:r>
            <a:rPr lang="en-US" sz="1050" b="1" kern="1200" dirty="0" err="1"/>
            <a:t>behaviour</a:t>
          </a:r>
          <a:r>
            <a:rPr lang="en-US" sz="1050" b="1" kern="1200" dirty="0"/>
            <a:t> and safer relationships</a:t>
          </a:r>
          <a:r>
            <a:rPr lang="en-US" sz="1050" kern="1200" dirty="0"/>
            <a:t>.</a:t>
          </a:r>
          <a:endParaRPr lang="en-IN" sz="1050" kern="1200" dirty="0"/>
        </a:p>
      </dsp:txBody>
      <dsp:txXfrm>
        <a:off x="4478527" y="1515571"/>
        <a:ext cx="1576272" cy="420339"/>
      </dsp:txXfrm>
    </dsp:sp>
    <dsp:sp modelId="{4BD3548B-9A70-4602-9493-BD24871D1EE9}">
      <dsp:nvSpPr>
        <dsp:cNvPr id="0" name=""/>
        <dsp:cNvSpPr/>
      </dsp:nvSpPr>
      <dsp:spPr>
        <a:xfrm>
          <a:off x="4105576" y="1958102"/>
          <a:ext cx="2393235" cy="239323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66725">
            <a:lnSpc>
              <a:spcPct val="90000"/>
            </a:lnSpc>
            <a:spcBef>
              <a:spcPct val="0"/>
            </a:spcBef>
            <a:spcAft>
              <a:spcPct val="35000"/>
            </a:spcAft>
            <a:buNone/>
          </a:pPr>
          <a:r>
            <a:rPr lang="en-US" sz="1050" kern="1200" dirty="0"/>
            <a:t>Reduced </a:t>
          </a:r>
          <a:r>
            <a:rPr lang="en-US" sz="1050" b="1" kern="1200" dirty="0"/>
            <a:t>spread of sexually transmitted infections</a:t>
          </a:r>
          <a:r>
            <a:rPr lang="en-US" sz="1050" kern="1200" dirty="0"/>
            <a:t>.</a:t>
          </a:r>
          <a:endParaRPr lang="en-IN" sz="1050" kern="1200" dirty="0"/>
        </a:p>
      </dsp:txBody>
      <dsp:txXfrm>
        <a:off x="4656020" y="2173493"/>
        <a:ext cx="1292347" cy="430782"/>
      </dsp:txXfrm>
    </dsp:sp>
    <dsp:sp modelId="{DC2D8272-68CA-45EF-A15B-7527AC6E1EF9}">
      <dsp:nvSpPr>
        <dsp:cNvPr id="0" name=""/>
        <dsp:cNvSpPr/>
      </dsp:nvSpPr>
      <dsp:spPr>
        <a:xfrm>
          <a:off x="4387532" y="2610802"/>
          <a:ext cx="1740535" cy="174053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a:t>Increased </a:t>
          </a:r>
          <a:r>
            <a:rPr lang="en-US" sz="1100" b="1" kern="1200" dirty="0"/>
            <a:t>knowledge and awareness about sexual health</a:t>
          </a:r>
          <a:r>
            <a:rPr lang="en-US" sz="1100" kern="1200" dirty="0"/>
            <a:t>.</a:t>
          </a:r>
          <a:endParaRPr lang="en-IN" sz="1100" kern="1200" dirty="0"/>
        </a:p>
      </dsp:txBody>
      <dsp:txXfrm>
        <a:off x="4642427" y="3045936"/>
        <a:ext cx="1230744" cy="8702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1EDEB6-2817-47A4-AB6B-5DC613B01903}">
      <dsp:nvSpPr>
        <dsp:cNvPr id="0" name=""/>
        <dsp:cNvSpPr/>
      </dsp:nvSpPr>
      <dsp:spPr>
        <a:xfrm rot="5400000">
          <a:off x="-220680" y="221150"/>
          <a:ext cx="1471201" cy="1029841"/>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US" sz="1100" kern="1200" dirty="0"/>
            <a:t>NHS</a:t>
          </a:r>
          <a:endParaRPr lang="en-IN" sz="1100" kern="1200" dirty="0"/>
        </a:p>
      </dsp:txBody>
      <dsp:txXfrm rot="-5400000">
        <a:off x="1" y="515391"/>
        <a:ext cx="1029841" cy="441360"/>
      </dsp:txXfrm>
    </dsp:sp>
    <dsp:sp modelId="{51B35585-3293-400C-A67C-489F73950EF7}">
      <dsp:nvSpPr>
        <dsp:cNvPr id="0" name=""/>
        <dsp:cNvSpPr/>
      </dsp:nvSpPr>
      <dsp:spPr>
        <a:xfrm rot="5400000">
          <a:off x="4896911" y="-3866599"/>
          <a:ext cx="956281" cy="8690420"/>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US" sz="3200" kern="1200" dirty="0"/>
            <a:t>Providing </a:t>
          </a:r>
          <a:r>
            <a:rPr lang="en-US" sz="3200" b="1" kern="1200" dirty="0"/>
            <a:t>sexual health testing and treatment services</a:t>
          </a:r>
          <a:endParaRPr lang="en-IN" sz="3200" kern="1200" dirty="0"/>
        </a:p>
      </dsp:txBody>
      <dsp:txXfrm rot="-5400000">
        <a:off x="1029842" y="47152"/>
        <a:ext cx="8643738" cy="862917"/>
      </dsp:txXfrm>
    </dsp:sp>
    <dsp:sp modelId="{89F27E2C-D1B8-49E6-9438-773B67F8268D}">
      <dsp:nvSpPr>
        <dsp:cNvPr id="0" name=""/>
        <dsp:cNvSpPr/>
      </dsp:nvSpPr>
      <dsp:spPr>
        <a:xfrm rot="5400000">
          <a:off x="-220680" y="1496441"/>
          <a:ext cx="1471201" cy="1029841"/>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buNone/>
          </a:pPr>
          <a:r>
            <a:rPr lang="en-US" sz="1100" kern="1200" dirty="0"/>
            <a:t>London Borough Public Health Departments</a:t>
          </a:r>
          <a:endParaRPr lang="en-IN" sz="1100" kern="1200" dirty="0"/>
        </a:p>
      </dsp:txBody>
      <dsp:txXfrm rot="-5400000">
        <a:off x="1" y="1790682"/>
        <a:ext cx="1029841" cy="441360"/>
      </dsp:txXfrm>
    </dsp:sp>
    <dsp:sp modelId="{B9D371B0-F1A9-4388-9E41-C061C3F2A694}">
      <dsp:nvSpPr>
        <dsp:cNvPr id="0" name=""/>
        <dsp:cNvSpPr/>
      </dsp:nvSpPr>
      <dsp:spPr>
        <a:xfrm rot="5400000">
          <a:off x="4896911" y="-2591308"/>
          <a:ext cx="956281" cy="8690420"/>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US" sz="3200" kern="1200" dirty="0"/>
            <a:t>Delivering </a:t>
          </a:r>
          <a:r>
            <a:rPr lang="en-US" sz="3200" b="1" kern="1200" dirty="0"/>
            <a:t>educational workshops and health promotion activities</a:t>
          </a:r>
          <a:endParaRPr lang="en-IN" sz="3200" kern="1200" dirty="0"/>
        </a:p>
      </dsp:txBody>
      <dsp:txXfrm rot="-5400000">
        <a:off x="1029842" y="1322443"/>
        <a:ext cx="8643738" cy="862917"/>
      </dsp:txXfrm>
    </dsp:sp>
    <dsp:sp modelId="{BEC22DCD-8B45-4FF6-AFE8-17610A371FDE}">
      <dsp:nvSpPr>
        <dsp:cNvPr id="0" name=""/>
        <dsp:cNvSpPr/>
      </dsp:nvSpPr>
      <dsp:spPr>
        <a:xfrm rot="5400000">
          <a:off x="-220680" y="2771733"/>
          <a:ext cx="1471201" cy="1029841"/>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buNone/>
          </a:pPr>
          <a:r>
            <a:rPr lang="en-IN" sz="1100" kern="1200" dirty="0"/>
            <a:t>Brook </a:t>
          </a:r>
        </a:p>
      </dsp:txBody>
      <dsp:txXfrm rot="-5400000">
        <a:off x="1" y="3065974"/>
        <a:ext cx="1029841" cy="441360"/>
      </dsp:txXfrm>
    </dsp:sp>
    <dsp:sp modelId="{65A10D74-5800-4591-BF8B-39B9511BADE4}">
      <dsp:nvSpPr>
        <dsp:cNvPr id="0" name=""/>
        <dsp:cNvSpPr/>
      </dsp:nvSpPr>
      <dsp:spPr>
        <a:xfrm rot="5400000">
          <a:off x="4896911" y="-1316016"/>
          <a:ext cx="956281" cy="8690420"/>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US" sz="3200" kern="1200" dirty="0"/>
            <a:t>Supporting </a:t>
          </a:r>
          <a:r>
            <a:rPr lang="en-US" sz="3200" b="1" kern="1200" dirty="0"/>
            <a:t>young people with confidential sexual health advice</a:t>
          </a:r>
          <a:endParaRPr lang="en-IN" sz="3200" kern="1200" dirty="0"/>
        </a:p>
      </dsp:txBody>
      <dsp:txXfrm rot="-5400000">
        <a:off x="1029842" y="2597735"/>
        <a:ext cx="8643738" cy="86291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FD1B9-89E4-4FF8-AF3E-A1088CA5C964}">
      <dsp:nvSpPr>
        <dsp:cNvPr id="0" name=""/>
        <dsp:cNvSpPr/>
      </dsp:nvSpPr>
      <dsp:spPr>
        <a:xfrm>
          <a:off x="0" y="33609"/>
          <a:ext cx="4699819" cy="1463178"/>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US" sz="6500" kern="1200" dirty="0"/>
            <a:t>Types</a:t>
          </a:r>
          <a:endParaRPr lang="en-IN" sz="6500" kern="1200" dirty="0"/>
        </a:p>
      </dsp:txBody>
      <dsp:txXfrm>
        <a:off x="0" y="33609"/>
        <a:ext cx="4699819" cy="1463178"/>
      </dsp:txXfrm>
    </dsp:sp>
    <dsp:sp modelId="{A1E3F881-B6B2-498A-B941-2C5E84F6625C}">
      <dsp:nvSpPr>
        <dsp:cNvPr id="0" name=""/>
        <dsp:cNvSpPr/>
      </dsp:nvSpPr>
      <dsp:spPr>
        <a:xfrm>
          <a:off x="2294" y="1463178"/>
          <a:ext cx="1565076" cy="30726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kern="1200" dirty="0"/>
            <a:t>Process evaluation</a:t>
          </a:r>
          <a:endParaRPr lang="en-IN" sz="2600" kern="1200" dirty="0"/>
        </a:p>
      </dsp:txBody>
      <dsp:txXfrm>
        <a:off x="2294" y="1463178"/>
        <a:ext cx="1565076" cy="3072673"/>
      </dsp:txXfrm>
    </dsp:sp>
    <dsp:sp modelId="{5B1CE716-C520-4418-8FEA-31390B6A7832}">
      <dsp:nvSpPr>
        <dsp:cNvPr id="0" name=""/>
        <dsp:cNvSpPr/>
      </dsp:nvSpPr>
      <dsp:spPr>
        <a:xfrm>
          <a:off x="1567371" y="1463178"/>
          <a:ext cx="1565076" cy="30726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kern="1200" dirty="0"/>
            <a:t>Impact evaluation</a:t>
          </a:r>
          <a:endParaRPr lang="en-IN" sz="2600" kern="1200" dirty="0"/>
        </a:p>
      </dsp:txBody>
      <dsp:txXfrm>
        <a:off x="1567371" y="1463178"/>
        <a:ext cx="1565076" cy="3072673"/>
      </dsp:txXfrm>
    </dsp:sp>
    <dsp:sp modelId="{F80B608E-525E-4C1C-AA8E-1B5C673E17B6}">
      <dsp:nvSpPr>
        <dsp:cNvPr id="0" name=""/>
        <dsp:cNvSpPr/>
      </dsp:nvSpPr>
      <dsp:spPr>
        <a:xfrm>
          <a:off x="3132447" y="1463178"/>
          <a:ext cx="1565076" cy="30726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kern="1200" dirty="0"/>
            <a:t>Outcome evaluation</a:t>
          </a:r>
          <a:endParaRPr lang="en-IN" sz="2600" kern="1200" dirty="0"/>
        </a:p>
      </dsp:txBody>
      <dsp:txXfrm>
        <a:off x="3132447" y="1463178"/>
        <a:ext cx="1565076" cy="3072673"/>
      </dsp:txXfrm>
    </dsp:sp>
    <dsp:sp modelId="{4290D69B-8BBF-4F56-9E10-271CBDB47BE5}">
      <dsp:nvSpPr>
        <dsp:cNvPr id="0" name=""/>
        <dsp:cNvSpPr/>
      </dsp:nvSpPr>
      <dsp:spPr>
        <a:xfrm>
          <a:off x="0" y="4535851"/>
          <a:ext cx="4699819" cy="341408"/>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2FBA8-F8EB-4842-8273-8E4421571F68}">
      <dsp:nvSpPr>
        <dsp:cNvPr id="0" name=""/>
        <dsp:cNvSpPr/>
      </dsp:nvSpPr>
      <dsp:spPr>
        <a:xfrm>
          <a:off x="3082131"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FA2DBF-4296-4274-87CF-F87FD72DF1E3}">
      <dsp:nvSpPr>
        <dsp:cNvPr id="0" name=""/>
        <dsp:cNvSpPr/>
      </dsp:nvSpPr>
      <dsp:spPr>
        <a:xfrm>
          <a:off x="3495508" y="413377"/>
          <a:ext cx="1697021" cy="16970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US" sz="1600" b="1" kern="1200" dirty="0"/>
            <a:t>Pre- and post-campaign surveys</a:t>
          </a:r>
          <a:r>
            <a:rPr lang="en-US" sz="1600" kern="1200" dirty="0"/>
            <a:t> to measure awareness changes</a:t>
          </a:r>
          <a:br>
            <a:rPr lang="en-US" sz="1600" kern="1200" dirty="0"/>
          </a:br>
          <a:endParaRPr lang="en-IN" sz="1600" kern="1200" dirty="0"/>
        </a:p>
      </dsp:txBody>
      <dsp:txXfrm>
        <a:off x="3578350" y="496219"/>
        <a:ext cx="1531337" cy="1531337"/>
      </dsp:txXfrm>
    </dsp:sp>
    <dsp:sp modelId="{D90DE48E-3017-4FE8-938F-BE0FF6C6C31F}">
      <dsp:nvSpPr>
        <dsp:cNvPr id="0" name=""/>
        <dsp:cNvSpPr/>
      </dsp:nvSpPr>
      <dsp:spPr>
        <a:xfrm>
          <a:off x="5323070" y="413377"/>
          <a:ext cx="1697021" cy="16970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US" sz="1600" b="1" kern="1200" dirty="0"/>
            <a:t>Feedback questionnaires</a:t>
          </a:r>
          <a:r>
            <a:rPr lang="en-US" sz="1600" kern="1200" dirty="0"/>
            <a:t> from workshop participants</a:t>
          </a:r>
          <a:endParaRPr lang="en-IN" sz="1600" kern="1200" dirty="0"/>
        </a:p>
      </dsp:txBody>
      <dsp:txXfrm>
        <a:off x="5405912" y="496219"/>
        <a:ext cx="1531337" cy="1531337"/>
      </dsp:txXfrm>
    </dsp:sp>
    <dsp:sp modelId="{A914B46F-1739-4DEA-96CF-1869313A488C}">
      <dsp:nvSpPr>
        <dsp:cNvPr id="0" name=""/>
        <dsp:cNvSpPr/>
      </dsp:nvSpPr>
      <dsp:spPr>
        <a:xfrm>
          <a:off x="3495508" y="2240939"/>
          <a:ext cx="1697021" cy="16970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IN" sz="1600" kern="1200" dirty="0"/>
            <a:t>Social media engagement analytics</a:t>
          </a:r>
        </a:p>
      </dsp:txBody>
      <dsp:txXfrm>
        <a:off x="3578350" y="2323781"/>
        <a:ext cx="1531337" cy="1531337"/>
      </dsp:txXfrm>
    </dsp:sp>
    <dsp:sp modelId="{AB374FFD-F909-4CE9-9EA8-39D4863E7144}">
      <dsp:nvSpPr>
        <dsp:cNvPr id="0" name=""/>
        <dsp:cNvSpPr/>
      </dsp:nvSpPr>
      <dsp:spPr>
        <a:xfrm>
          <a:off x="5323070" y="2240939"/>
          <a:ext cx="1697021" cy="16970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None/>
          </a:pPr>
          <a:r>
            <a:rPr lang="en-US" sz="1600" b="1" kern="1200" dirty="0"/>
            <a:t>Sexual health clinic attendance data</a:t>
          </a:r>
          <a:endParaRPr lang="en-IN" sz="1600" kern="1200" dirty="0"/>
        </a:p>
      </dsp:txBody>
      <dsp:txXfrm>
        <a:off x="5405912" y="2323781"/>
        <a:ext cx="1531337" cy="1531337"/>
      </dsp:txXfrm>
    </dsp:sp>
  </dsp:spTree>
</dsp:drawing>
</file>

<file path=ppt/diagrams/layout1.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7114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University awareness workshops</a:t>
            </a:r>
            <a:r>
              <a:rPr lang="en-US" dirty="0"/>
              <a:t> to educate students about STIs, contraception and consent.</a:t>
            </a:r>
            <a:br>
              <a:rPr lang="en-US" dirty="0"/>
            </a:br>
            <a:r>
              <a:rPr lang="en-US" dirty="0"/>
              <a:t>• </a:t>
            </a:r>
            <a:r>
              <a:rPr lang="en-US" b="1" dirty="0"/>
              <a:t>Free condom distribution </a:t>
            </a:r>
            <a:r>
              <a:rPr lang="en-US" b="1" dirty="0" err="1"/>
              <a:t>programmes</a:t>
            </a:r>
            <a:r>
              <a:rPr lang="en-US" dirty="0"/>
              <a:t> at universities and youth </a:t>
            </a:r>
            <a:r>
              <a:rPr lang="en-US" dirty="0" err="1"/>
              <a:t>centres</a:t>
            </a:r>
            <a:r>
              <a:rPr lang="en-US" dirty="0"/>
              <a:t>.</a:t>
            </a:r>
            <a:br>
              <a:rPr lang="en-US" dirty="0"/>
            </a:br>
            <a:r>
              <a:rPr lang="en-US" dirty="0"/>
              <a:t>• </a:t>
            </a:r>
            <a:r>
              <a:rPr lang="en-US" b="1" dirty="0"/>
              <a:t>Social media awareness campaigns</a:t>
            </a:r>
            <a:r>
              <a:rPr lang="en-US" dirty="0"/>
              <a:t> using platforms such as Instagram, TikTok and Facebook.</a:t>
            </a:r>
            <a:br>
              <a:rPr lang="en-US" dirty="0"/>
            </a:br>
            <a:r>
              <a:rPr lang="en-US" dirty="0"/>
              <a:t>• </a:t>
            </a:r>
            <a:r>
              <a:rPr lang="en-US" b="1" dirty="0"/>
              <a:t>Free sexual health testing events</a:t>
            </a:r>
            <a:r>
              <a:rPr lang="en-US" dirty="0"/>
              <a:t> </a:t>
            </a:r>
            <a:r>
              <a:rPr lang="en-US" dirty="0" err="1"/>
              <a:t>organised</a:t>
            </a:r>
            <a:r>
              <a:rPr lang="en-US" dirty="0"/>
              <a:t> with local NHS sexual health clinics.</a:t>
            </a:r>
            <a:br>
              <a:rPr lang="en-US" dirty="0"/>
            </a:br>
            <a:r>
              <a:rPr lang="en-US" dirty="0"/>
              <a:t>• </a:t>
            </a:r>
            <a:r>
              <a:rPr lang="en-US" b="1" dirty="0"/>
              <a:t>Educational posters and leaflets</a:t>
            </a:r>
            <a:r>
              <a:rPr lang="en-US" dirty="0"/>
              <a:t> placed in universities, community </a:t>
            </a:r>
            <a:r>
              <a:rPr lang="en-US" dirty="0" err="1"/>
              <a:t>centres</a:t>
            </a:r>
            <a:r>
              <a:rPr lang="en-US" dirty="0"/>
              <a:t> and healthcare facilities.</a:t>
            </a:r>
          </a:p>
          <a:p>
            <a:r>
              <a:rPr lang="en-US" dirty="0"/>
              <a:t>Public health campaigns that combine education, digital engagement and health services can significantly improve sexual health knowledge and </a:t>
            </a:r>
            <a:r>
              <a:rPr lang="en-US" dirty="0" err="1"/>
              <a:t>behaviour</a:t>
            </a:r>
            <a:r>
              <a:rPr lang="en-US" dirty="0"/>
              <a:t> among young people (Brook, 2024; WHO, 2023).</a:t>
            </a:r>
          </a:p>
          <a:p>
            <a:endParaRPr lang="en-IN" dirty="0"/>
          </a:p>
        </p:txBody>
      </p:sp>
      <p:sp>
        <p:nvSpPr>
          <p:cNvPr id="4" name="Slide Number Placeholder 3"/>
          <p:cNvSpPr>
            <a:spLocks noGrp="1"/>
          </p:cNvSpPr>
          <p:nvPr>
            <p:ph type="sldNum" sz="quarter" idx="5"/>
          </p:nvPr>
        </p:nvSpPr>
        <p:spPr/>
        <p:txBody>
          <a:bodyPr/>
          <a:lstStyle/>
          <a:p>
            <a:fld id="{681589EC-170A-4668-AB3B-A969B4D6812E}" type="slidenum">
              <a:rPr lang="en-IN"/>
              <a:t>26</a:t>
            </a:fld>
            <a:endParaRPr lang="en-IN"/>
          </a:p>
        </p:txBody>
      </p:sp>
    </p:spTree>
    <p:extLst>
      <p:ext uri="{BB962C8B-B14F-4D97-AF65-F5344CB8AC3E}">
        <p14:creationId xmlns:p14="http://schemas.microsoft.com/office/powerpoint/2010/main" val="4260227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9A68022-8716-4C56-AA8D-969153FB74A8}" type="slidenum">
              <a:rPr lang="en-IN"/>
              <a:t>37</a:t>
            </a:fld>
            <a:endParaRPr lang="en-IN"/>
          </a:p>
        </p:txBody>
      </p:sp>
    </p:spTree>
    <p:extLst>
      <p:ext uri="{BB962C8B-B14F-4D97-AF65-F5344CB8AC3E}">
        <p14:creationId xmlns:p14="http://schemas.microsoft.com/office/powerpoint/2010/main" val="893018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25259ACE-04BA-A7C4-0158-DE18F9DDAEF0}"/>
              </a:ext>
            </a:extLst>
          </p:cNvPr>
          <p:cNvSpPr>
            <a:spLocks noGrp="1"/>
          </p:cNvSpPr>
          <p:nvPr>
            <p:ph type="dt" sz="half" idx="10"/>
          </p:nvPr>
        </p:nvSpPr>
        <p:spPr/>
        <p:txBody>
          <a:bodyPr/>
          <a:lstStyle/>
          <a:p>
            <a:fld id="{76703107-9487-401F-BE9C-80545031CFF7}" type="datetimeFigureOut">
              <a:rPr lang="en-IN"/>
              <a:t>10-03-2026</a:t>
            </a:fld>
            <a:endParaRPr lang="en-IN"/>
          </a:p>
        </p:txBody>
      </p:sp>
      <p:sp>
        <p:nvSpPr>
          <p:cNvPr id="3" name="Footer Placeholder 2">
            <a:extLst>
              <a:ext uri="{FF2B5EF4-FFF2-40B4-BE49-F238E27FC236}">
                <a16:creationId xmlns:a16="http://schemas.microsoft.com/office/drawing/2014/main" xmlns="" id="{45DA9125-0A23-3A01-54C4-CD924A09020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xmlns="" id="{83DC3839-45C5-8CF1-BA19-CBB253E3A6D5}"/>
              </a:ext>
            </a:extLst>
          </p:cNvPr>
          <p:cNvSpPr>
            <a:spLocks noGrp="1"/>
          </p:cNvSpPr>
          <p:nvPr>
            <p:ph type="sldNum" sz="quarter" idx="12"/>
          </p:nvPr>
        </p:nvSpPr>
        <p:spPr/>
        <p:txBody>
          <a:bodyPr/>
          <a:lstStyle/>
          <a:p>
            <a:fld id="{F97F28A3-BBD5-407C-A421-655B4D00C404}" type="slidenum">
              <a:rPr lang="en-IN"/>
              <a:t>‹#›</a:t>
            </a:fld>
            <a:endParaRPr lang="en-IN"/>
          </a:p>
        </p:txBody>
      </p:sp>
    </p:spTree>
    <p:extLst>
      <p:ext uri="{BB962C8B-B14F-4D97-AF65-F5344CB8AC3E}">
        <p14:creationId xmlns:p14="http://schemas.microsoft.com/office/powerpoint/2010/main" val="3554884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EC8B1A-248E-C491-D71C-226EEAADD47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0B5AE49C-784A-AA63-6F48-78B39D8C34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27F4CE35-035A-0CEF-2AB8-4BD79BE02E89}"/>
              </a:ext>
            </a:extLst>
          </p:cNvPr>
          <p:cNvSpPr>
            <a:spLocks noGrp="1"/>
          </p:cNvSpPr>
          <p:nvPr>
            <p:ph type="dt" sz="half" idx="10"/>
          </p:nvPr>
        </p:nvSpPr>
        <p:spPr/>
        <p:txBody>
          <a:bodyPr/>
          <a:lstStyle/>
          <a:p>
            <a:fld id="{76703107-9487-401F-BE9C-80545031CFF7}" type="datetimeFigureOut">
              <a:rPr lang="en-IN"/>
              <a:t>10-03-2026</a:t>
            </a:fld>
            <a:endParaRPr lang="en-IN"/>
          </a:p>
        </p:txBody>
      </p:sp>
      <p:sp>
        <p:nvSpPr>
          <p:cNvPr id="5" name="Footer Placeholder 4">
            <a:extLst>
              <a:ext uri="{FF2B5EF4-FFF2-40B4-BE49-F238E27FC236}">
                <a16:creationId xmlns:a16="http://schemas.microsoft.com/office/drawing/2014/main" xmlns="" id="{FC3F88EE-5C6A-9F80-D53A-674C0061248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28E10157-C778-E653-6B79-F60D2B3370D2}"/>
              </a:ext>
            </a:extLst>
          </p:cNvPr>
          <p:cNvSpPr>
            <a:spLocks noGrp="1"/>
          </p:cNvSpPr>
          <p:nvPr>
            <p:ph type="sldNum" sz="quarter" idx="12"/>
          </p:nvPr>
        </p:nvSpPr>
        <p:spPr/>
        <p:txBody>
          <a:bodyPr/>
          <a:lstStyle/>
          <a:p>
            <a:fld id="{F97F28A3-BBD5-407C-A421-655B4D00C404}" type="slidenum">
              <a:rPr lang="en-IN"/>
              <a:t>‹#›</a:t>
            </a:fld>
            <a:endParaRPr lang="en-IN"/>
          </a:p>
        </p:txBody>
      </p:sp>
    </p:spTree>
    <p:extLst>
      <p:ext uri="{BB962C8B-B14F-4D97-AF65-F5344CB8AC3E}">
        <p14:creationId xmlns:p14="http://schemas.microsoft.com/office/powerpoint/2010/main" val="1709666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4990F8-1B65-8534-8122-DC0E4A93DA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xmlns="" id="{61549224-0239-CBA5-23A7-FE06010489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xmlns="" id="{3C48FC87-8961-FE8C-2F4C-FDE6B38D7ED5}"/>
              </a:ext>
            </a:extLst>
          </p:cNvPr>
          <p:cNvSpPr>
            <a:spLocks noGrp="1"/>
          </p:cNvSpPr>
          <p:nvPr>
            <p:ph type="dt" sz="half" idx="10"/>
          </p:nvPr>
        </p:nvSpPr>
        <p:spPr/>
        <p:txBody>
          <a:bodyPr/>
          <a:lstStyle/>
          <a:p>
            <a:fld id="{76703107-9487-401F-BE9C-80545031CFF7}" type="datetimeFigureOut">
              <a:rPr lang="en-IN"/>
              <a:t>10-03-2026</a:t>
            </a:fld>
            <a:endParaRPr lang="en-IN"/>
          </a:p>
        </p:txBody>
      </p:sp>
      <p:sp>
        <p:nvSpPr>
          <p:cNvPr id="5" name="Footer Placeholder 4">
            <a:extLst>
              <a:ext uri="{FF2B5EF4-FFF2-40B4-BE49-F238E27FC236}">
                <a16:creationId xmlns:a16="http://schemas.microsoft.com/office/drawing/2014/main" xmlns="" id="{490C43B6-CBFE-2626-6A76-3B1523AC2CD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BF266445-F1E5-9E08-933F-3C8C2CF88F6E}"/>
              </a:ext>
            </a:extLst>
          </p:cNvPr>
          <p:cNvSpPr>
            <a:spLocks noGrp="1"/>
          </p:cNvSpPr>
          <p:nvPr>
            <p:ph type="sldNum" sz="quarter" idx="12"/>
          </p:nvPr>
        </p:nvSpPr>
        <p:spPr/>
        <p:txBody>
          <a:bodyPr/>
          <a:lstStyle/>
          <a:p>
            <a:fld id="{F97F28A3-BBD5-407C-A421-655B4D00C404}" type="slidenum">
              <a:rPr lang="en-IN"/>
              <a:t>‹#›</a:t>
            </a:fld>
            <a:endParaRPr lang="en-IN"/>
          </a:p>
        </p:txBody>
      </p:sp>
    </p:spTree>
    <p:extLst>
      <p:ext uri="{BB962C8B-B14F-4D97-AF65-F5344CB8AC3E}">
        <p14:creationId xmlns:p14="http://schemas.microsoft.com/office/powerpoint/2010/main" val="1057319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CE40B0-65E8-EE37-A2A0-CC80B3B4526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xmlns="" id="{3B983CBB-3ECD-2FF4-EC91-CEB2B31588A9}"/>
              </a:ext>
            </a:extLst>
          </p:cNvPr>
          <p:cNvSpPr>
            <a:spLocks noGrp="1"/>
          </p:cNvSpPr>
          <p:nvPr>
            <p:ph type="dt" sz="half" idx="10"/>
          </p:nvPr>
        </p:nvSpPr>
        <p:spPr/>
        <p:txBody>
          <a:bodyPr/>
          <a:lstStyle/>
          <a:p>
            <a:fld id="{76703107-9487-401F-BE9C-80545031CFF7}" type="datetimeFigureOut">
              <a:rPr lang="en-IN"/>
              <a:t>10-03-2026</a:t>
            </a:fld>
            <a:endParaRPr lang="en-IN"/>
          </a:p>
        </p:txBody>
      </p:sp>
      <p:sp>
        <p:nvSpPr>
          <p:cNvPr id="4" name="Footer Placeholder 3">
            <a:extLst>
              <a:ext uri="{FF2B5EF4-FFF2-40B4-BE49-F238E27FC236}">
                <a16:creationId xmlns:a16="http://schemas.microsoft.com/office/drawing/2014/main" xmlns="" id="{011F3412-2CCA-8357-87C5-85A0D3BF10F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xmlns="" id="{2573BBA2-AAF6-EC86-2816-79BA626D821A}"/>
              </a:ext>
            </a:extLst>
          </p:cNvPr>
          <p:cNvSpPr>
            <a:spLocks noGrp="1"/>
          </p:cNvSpPr>
          <p:nvPr>
            <p:ph type="sldNum" sz="quarter" idx="12"/>
          </p:nvPr>
        </p:nvSpPr>
        <p:spPr/>
        <p:txBody>
          <a:bodyPr/>
          <a:lstStyle/>
          <a:p>
            <a:fld id="{F97F28A3-BBD5-407C-A421-655B4D00C404}" type="slidenum">
              <a:rPr lang="en-IN"/>
              <a:t>‹#›</a:t>
            </a:fld>
            <a:endParaRPr lang="en-IN"/>
          </a:p>
        </p:txBody>
      </p:sp>
    </p:spTree>
    <p:extLst>
      <p:ext uri="{BB962C8B-B14F-4D97-AF65-F5344CB8AC3E}">
        <p14:creationId xmlns:p14="http://schemas.microsoft.com/office/powerpoint/2010/main" val="618353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042F935-8EA8-666F-57FA-915D90E2252D}"/>
              </a:ext>
            </a:extLst>
          </p:cNvPr>
          <p:cNvSpPr>
            <a:spLocks noGrp="1"/>
          </p:cNvSpPr>
          <p:nvPr>
            <p:ph type="dt" sz="half" idx="10"/>
          </p:nvPr>
        </p:nvSpPr>
        <p:spPr/>
        <p:txBody>
          <a:bodyPr/>
          <a:lstStyle/>
          <a:p>
            <a:fld id="{53F9FDFD-ECB5-468C-AF4B-D9421A6B93B1}" type="datetimeFigureOut">
              <a:rPr lang="en-IN"/>
              <a:t>10-03-2026</a:t>
            </a:fld>
            <a:endParaRPr lang="en-IN"/>
          </a:p>
        </p:txBody>
      </p:sp>
      <p:sp>
        <p:nvSpPr>
          <p:cNvPr id="3" name="Footer Placeholder 2">
            <a:extLst>
              <a:ext uri="{FF2B5EF4-FFF2-40B4-BE49-F238E27FC236}">
                <a16:creationId xmlns:a16="http://schemas.microsoft.com/office/drawing/2014/main" xmlns="" id="{B3BA1BE5-DAF7-F261-9FEB-776843B3270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xmlns="" id="{C1B48D38-4BB5-DABB-F106-2099EDBB76C6}"/>
              </a:ext>
            </a:extLst>
          </p:cNvPr>
          <p:cNvSpPr>
            <a:spLocks noGrp="1"/>
          </p:cNvSpPr>
          <p:nvPr>
            <p:ph type="sldNum" sz="quarter" idx="12"/>
          </p:nvPr>
        </p:nvSpPr>
        <p:spPr/>
        <p:txBody>
          <a:bodyPr/>
          <a:lstStyle/>
          <a:p>
            <a:fld id="{77D2190B-C9B6-4B76-A506-7D9D7B52BEC5}" type="slidenum">
              <a:rPr lang="en-IN"/>
              <a:t>‹#›</a:t>
            </a:fld>
            <a:endParaRPr lang="en-IN"/>
          </a:p>
        </p:txBody>
      </p:sp>
    </p:spTree>
    <p:extLst>
      <p:ext uri="{BB962C8B-B14F-4D97-AF65-F5344CB8AC3E}">
        <p14:creationId xmlns:p14="http://schemas.microsoft.com/office/powerpoint/2010/main" val="1370483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2B7F10-0F63-122E-1108-51F3F188F96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08A127E7-A6A6-392B-764C-EF28FB7D00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AF20DB32-5007-FD05-41F3-131E305ED44C}"/>
              </a:ext>
            </a:extLst>
          </p:cNvPr>
          <p:cNvSpPr>
            <a:spLocks noGrp="1"/>
          </p:cNvSpPr>
          <p:nvPr>
            <p:ph type="dt" sz="half" idx="10"/>
          </p:nvPr>
        </p:nvSpPr>
        <p:spPr/>
        <p:txBody>
          <a:bodyPr/>
          <a:lstStyle/>
          <a:p>
            <a:fld id="{53F9FDFD-ECB5-468C-AF4B-D9421A6B93B1}" type="datetimeFigureOut">
              <a:rPr lang="en-IN"/>
              <a:t>10-03-2026</a:t>
            </a:fld>
            <a:endParaRPr lang="en-IN"/>
          </a:p>
        </p:txBody>
      </p:sp>
      <p:sp>
        <p:nvSpPr>
          <p:cNvPr id="5" name="Footer Placeholder 4">
            <a:extLst>
              <a:ext uri="{FF2B5EF4-FFF2-40B4-BE49-F238E27FC236}">
                <a16:creationId xmlns:a16="http://schemas.microsoft.com/office/drawing/2014/main" xmlns="" id="{B3EFCB59-A093-9435-AE2A-774EDE5616B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87D8BDED-4D7D-B1BB-25DB-B15B850154AC}"/>
              </a:ext>
            </a:extLst>
          </p:cNvPr>
          <p:cNvSpPr>
            <a:spLocks noGrp="1"/>
          </p:cNvSpPr>
          <p:nvPr>
            <p:ph type="sldNum" sz="quarter" idx="12"/>
          </p:nvPr>
        </p:nvSpPr>
        <p:spPr/>
        <p:txBody>
          <a:bodyPr/>
          <a:lstStyle/>
          <a:p>
            <a:fld id="{77D2190B-C9B6-4B76-A506-7D9D7B52BEC5}" type="slidenum">
              <a:rPr lang="en-IN"/>
              <a:t>‹#›</a:t>
            </a:fld>
            <a:endParaRPr lang="en-IN"/>
          </a:p>
        </p:txBody>
      </p:sp>
    </p:spTree>
    <p:extLst>
      <p:ext uri="{BB962C8B-B14F-4D97-AF65-F5344CB8AC3E}">
        <p14:creationId xmlns:p14="http://schemas.microsoft.com/office/powerpoint/2010/main" val="3287564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ECDF54-A0C2-789D-096B-34F72A2C414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xmlns="" id="{C7102A92-3644-3D92-3B33-8A749609069F}"/>
              </a:ext>
            </a:extLst>
          </p:cNvPr>
          <p:cNvSpPr>
            <a:spLocks noGrp="1"/>
          </p:cNvSpPr>
          <p:nvPr>
            <p:ph type="dt" sz="half" idx="10"/>
          </p:nvPr>
        </p:nvSpPr>
        <p:spPr/>
        <p:txBody>
          <a:bodyPr/>
          <a:lstStyle/>
          <a:p>
            <a:fld id="{53F9FDFD-ECB5-468C-AF4B-D9421A6B93B1}" type="datetimeFigureOut">
              <a:rPr lang="en-IN"/>
              <a:t>10-03-2026</a:t>
            </a:fld>
            <a:endParaRPr lang="en-IN"/>
          </a:p>
        </p:txBody>
      </p:sp>
      <p:sp>
        <p:nvSpPr>
          <p:cNvPr id="4" name="Footer Placeholder 3">
            <a:extLst>
              <a:ext uri="{FF2B5EF4-FFF2-40B4-BE49-F238E27FC236}">
                <a16:creationId xmlns:a16="http://schemas.microsoft.com/office/drawing/2014/main" xmlns="" id="{EF0ECA11-4C68-9E02-84DA-4025CBAC396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xmlns="" id="{849A0205-3CD6-5D75-C615-2F5A6B0029DA}"/>
              </a:ext>
            </a:extLst>
          </p:cNvPr>
          <p:cNvSpPr>
            <a:spLocks noGrp="1"/>
          </p:cNvSpPr>
          <p:nvPr>
            <p:ph type="sldNum" sz="quarter" idx="12"/>
          </p:nvPr>
        </p:nvSpPr>
        <p:spPr/>
        <p:txBody>
          <a:bodyPr/>
          <a:lstStyle/>
          <a:p>
            <a:fld id="{77D2190B-C9B6-4B76-A506-7D9D7B52BEC5}" type="slidenum">
              <a:rPr lang="en-IN"/>
              <a:t>‹#›</a:t>
            </a:fld>
            <a:endParaRPr lang="en-IN"/>
          </a:p>
        </p:txBody>
      </p:sp>
    </p:spTree>
    <p:extLst>
      <p:ext uri="{BB962C8B-B14F-4D97-AF65-F5344CB8AC3E}">
        <p14:creationId xmlns:p14="http://schemas.microsoft.com/office/powerpoint/2010/main" val="2656289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a:t>3/10/2026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a:t>‹#›</a:t>
            </a:fld>
            <a:endParaRPr lang="en-US" dirty="0"/>
          </a:p>
        </p:txBody>
      </p:sp>
    </p:spTree>
    <p:extLst>
      <p:ext uri="{BB962C8B-B14F-4D97-AF65-F5344CB8AC3E}">
        <p14:creationId xmlns:p14="http://schemas.microsoft.com/office/powerpoint/2010/main" val="3755415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834EED5-6475-41E6-98D2-F67A9664C867}" type="datetimeFigureOut">
              <a:rPr lang="en-IN"/>
              <a:t>10-03-2026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82D11FB-5034-4971-B83E-D6C64431CC08}" type="slidenum">
              <a:rPr lang="en-IN"/>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5854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4EED5-6475-41E6-98D2-F67A9664C867}" type="datetimeFigureOut">
              <a:rPr lang="en-IN"/>
              <a:t>10-03-2026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82D11FB-5034-4971-B83E-D6C64431CC08}" type="slidenum">
              <a:rPr lang="en-IN"/>
              <a:t>‹#›</a:t>
            </a:fld>
            <a:endParaRPr lang="en-IN"/>
          </a:p>
        </p:txBody>
      </p:sp>
    </p:spTree>
    <p:extLst>
      <p:ext uri="{BB962C8B-B14F-4D97-AF65-F5344CB8AC3E}">
        <p14:creationId xmlns:p14="http://schemas.microsoft.com/office/powerpoint/2010/main" val="7077003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AA5E5DFA-93B7-EDB1-F8AE-01CCD764B1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xmlns="" id="{69A53AA6-6AE0-5E6B-C686-BBABD5C735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FBD0B66E-4465-63B7-B0E2-9646F53DB4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6703107-9487-401F-BE9C-80545031CFF7}" type="datetimeFigureOut">
              <a:rPr lang="en-IN"/>
              <a:t>10-03-2026</a:t>
            </a:fld>
            <a:endParaRPr lang="en-IN"/>
          </a:p>
        </p:txBody>
      </p:sp>
      <p:sp>
        <p:nvSpPr>
          <p:cNvPr id="5" name="Footer Placeholder 4">
            <a:extLst>
              <a:ext uri="{FF2B5EF4-FFF2-40B4-BE49-F238E27FC236}">
                <a16:creationId xmlns:a16="http://schemas.microsoft.com/office/drawing/2014/main" xmlns="" id="{89E2E10C-AC7D-2D2F-BBE4-3175C02044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xmlns="" id="{C9FDFECB-9EED-E5BE-965C-6F6ABBAD06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7F28A3-BBD5-407C-A421-655B4D00C404}" type="slidenum">
              <a:rPr lang="en-IN"/>
              <a:t>‹#›</a:t>
            </a:fld>
            <a:endParaRPr lang="en-IN"/>
          </a:p>
        </p:txBody>
      </p:sp>
    </p:spTree>
    <p:extLst>
      <p:ext uri="{BB962C8B-B14F-4D97-AF65-F5344CB8AC3E}">
        <p14:creationId xmlns:p14="http://schemas.microsoft.com/office/powerpoint/2010/main" val="2684760196"/>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ED069495-4EC8-7011-A5FC-D2B7B918E1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xmlns="" id="{A69B9BD0-5E46-8D48-3F8B-5C26FED87B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92EA8416-660B-163C-010B-C38A187CBC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F9FDFD-ECB5-468C-AF4B-D9421A6B93B1}" type="datetimeFigureOut">
              <a:rPr lang="en-IN"/>
              <a:t>10-03-2026</a:t>
            </a:fld>
            <a:endParaRPr lang="en-IN"/>
          </a:p>
        </p:txBody>
      </p:sp>
      <p:sp>
        <p:nvSpPr>
          <p:cNvPr id="5" name="Footer Placeholder 4">
            <a:extLst>
              <a:ext uri="{FF2B5EF4-FFF2-40B4-BE49-F238E27FC236}">
                <a16:creationId xmlns:a16="http://schemas.microsoft.com/office/drawing/2014/main" xmlns="" id="{9C1BABD1-8A36-8061-9514-D9F7279E4A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xmlns="" id="{0E80915F-0D55-DE7A-36FD-4C83CC0468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D2190B-C9B6-4B76-A506-7D9D7B52BEC5}" type="slidenum">
              <a:rPr lang="en-IN"/>
              <a:t>‹#›</a:t>
            </a:fld>
            <a:endParaRPr lang="en-IN"/>
          </a:p>
        </p:txBody>
      </p:sp>
    </p:spTree>
    <p:extLst>
      <p:ext uri="{BB962C8B-B14F-4D97-AF65-F5344CB8AC3E}">
        <p14:creationId xmlns:p14="http://schemas.microsoft.com/office/powerpoint/2010/main" val="2196867664"/>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a:pPr/>
              <a:t>3/10/2026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a:pPr/>
              <a:t>‹#›</a:t>
            </a:fld>
            <a:endParaRPr lang="en-US" dirty="0"/>
          </a:p>
        </p:txBody>
      </p:sp>
    </p:spTree>
    <p:extLst>
      <p:ext uri="{BB962C8B-B14F-4D97-AF65-F5344CB8AC3E}">
        <p14:creationId xmlns:p14="http://schemas.microsoft.com/office/powerpoint/2010/main" val="1677470497"/>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834EED5-6475-41E6-98D2-F67A9664C867}" type="datetimeFigureOut">
              <a:rPr lang="en-IN"/>
              <a:t>10-03-2026</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82D11FB-5034-4971-B83E-D6C64431CC08}" type="slidenum">
              <a:rPr lang="en-IN"/>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535163"/>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bb58763a65a743ea" Type="http://schemas.openxmlformats.org/officeDocument/2006/relationships/image" Target="../media/image3.svg"/><Relationship Id="rId3" Type="http://schemas.microsoft.com/office/2007/relationships/hdphoto" Target="../media/hdphoto1.wdp"/><Relationship Id="Rfacae1cfac9e4f50" Type="http://schemas.openxmlformats.org/officeDocument/2006/relationships/image" Target="../media/image.svg"/><Relationship Id="rId2" Type="http://schemas.openxmlformats.org/officeDocument/2006/relationships/image" Target="../media/image2.pn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cff5894437654b76"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9.jpg"/><Relationship Id="rId4" Type="http://schemas.openxmlformats.org/officeDocument/2006/relationships/diagramQuickStyle" Target="../diagrams/quickStyle1.xml"/><Relationship Id="rId9"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diagramLayout" Target="../diagrams/layout2.xml"/><Relationship Id="rId7" Type="http://schemas.openxmlformats.org/officeDocument/2006/relationships/image" Target="../media/image10.jpe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13.jpg"/><Relationship Id="rId4" Type="http://schemas.openxmlformats.org/officeDocument/2006/relationships/diagramQuickStyle" Target="../diagrams/quickStyle2.xml"/><Relationship Id="rId9"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c355370b840a478d" Type="http://schemas.openxmlformats.org/officeDocument/2006/relationships/image" Target="../media/image5.svg"/><Relationship Id="rId3" Type="http://schemas.openxmlformats.org/officeDocument/2006/relationships/image" Target="../media/image16.png"/><Relationship Id="rId2" Type="http://schemas.openxmlformats.org/officeDocument/2006/relationships/image" Target="../media/image15.png"/><Relationship Id="Rd21caa34d1fc4512" Type="http://schemas.openxmlformats.org/officeDocument/2006/relationships/image" Target="../media/image4.sv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bdcc0f56a2ca4ec7" Type="http://schemas.openxmlformats.org/officeDocument/2006/relationships/image" Target="../media/image7.svg"/><Relationship Id="rId2" Type="http://schemas.openxmlformats.org/officeDocument/2006/relationships/image" Target="../media/image20.png"/><Relationship Id="rId1" Type="http://schemas.openxmlformats.org/officeDocument/2006/relationships/slideLayout" Target="../slideLayouts/slideLayout5.xml"/><Relationship Id="R40271d317cea44d0" Type="http://schemas.openxmlformats.org/officeDocument/2006/relationships/image" Target="../media/image6.sv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5.xml"/><Relationship Id="rId5" Type="http://schemas.openxmlformats.org/officeDocument/2006/relationships/image" Target="../media/image26.jpg"/><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6.xml"/><Relationship Id="rId4" Type="http://schemas.openxmlformats.org/officeDocument/2006/relationships/image" Target="../media/image29.jpg"/></Relationships>
</file>

<file path=ppt/slides/_rels/slide19.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apps.who.int/iris/bitstream/10665/38247/1/WHO" TargetMode="External"/><Relationship Id="rId7" Type="http://schemas.openxmlformats.org/officeDocument/2006/relationships/hyperlink" Target="https://www.nhs.uk/nhs-services/sexual-health-services/find-a-sexual-health-clinic/" TargetMode="External"/><Relationship Id="rId2" Type="http://schemas.openxmlformats.org/officeDocument/2006/relationships/hyperlink" Target="https://www.pandiahealth.com/resources/guide-to-sexual-health/" TargetMode="External"/><Relationship Id="rId1" Type="http://schemas.openxmlformats.org/officeDocument/2006/relationships/slideLayout" Target="../slideLayouts/slideLayout6.xml"/><Relationship Id="rId6" Type="http://schemas.openxmlformats.org/officeDocument/2006/relationships/hyperlink" Target="https://www.nhs.uk/conditions/contraception/male-condoms/" TargetMode="External"/><Relationship Id="rId5" Type="http://schemas.openxmlformats.org/officeDocument/2006/relationships/hyperlink" Target="https://www.cdc.gov/hiv/testing/index.htm" TargetMode="External"/><Relationship Id="rId4" Type="http://schemas.openxmlformats.org/officeDocument/2006/relationships/hyperlink" Target="https://www.who.int/health-topics/hiv-testing-services"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5.xml"/><Relationship Id="R31d0ba02a82a448a" Type="http://schemas.openxmlformats.org/officeDocument/2006/relationships/image" Target="../media/image8.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5.png"/><Relationship Id="rId1" Type="http://schemas.openxmlformats.org/officeDocument/2006/relationships/slideLayout" Target="../slideLayouts/slideLayout1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37.png"/><Relationship Id="rId2" Type="http://schemas.openxmlformats.org/officeDocument/2006/relationships/diagramData" Target="../diagrams/data9.xml"/><Relationship Id="rId1" Type="http://schemas.openxmlformats.org/officeDocument/2006/relationships/slideLayout" Target="../slideLayouts/slideLayout10.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0.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0.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43.png"/><Relationship Id="rId2" Type="http://schemas.openxmlformats.org/officeDocument/2006/relationships/diagramData" Target="../diagrams/data12.xml"/><Relationship Id="rId1" Type="http://schemas.openxmlformats.org/officeDocument/2006/relationships/slideLayout" Target="../slideLayouts/slideLayout10.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hyperlink" Target="https://www.fpa.org.uk/" TargetMode="External"/><Relationship Id="rId7" Type="http://schemas.openxmlformats.org/officeDocument/2006/relationships/hyperlink" Target="https://www.gov.uk/" TargetMode="External"/><Relationship Id="rId2" Type="http://schemas.openxmlformats.org/officeDocument/2006/relationships/hyperlink" Target="https://www.brook.org.uk/" TargetMode="External"/><Relationship Id="rId1" Type="http://schemas.openxmlformats.org/officeDocument/2006/relationships/slideLayout" Target="../slideLayouts/slideLayout10.xml"/><Relationship Id="rId6" Type="http://schemas.openxmlformats.org/officeDocument/2006/relationships/hyperlink" Target="https://www.nuffieldtrust.org.uk/" TargetMode="External"/><Relationship Id="rId5" Type="http://schemas.openxmlformats.org/officeDocument/2006/relationships/hyperlink" Target="https://www.england.nhs.uk/" TargetMode="External"/><Relationship Id="rId4" Type="http://schemas.openxmlformats.org/officeDocument/2006/relationships/hyperlink" Target="https://commonslibrary.parliament.uk/"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xml"/><Relationship Id="Rb2fdb40b825745a6" Type="http://schemas.openxmlformats.org/officeDocument/2006/relationships/image" Target="../media/image9.sv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67384" y="0"/>
            <a:ext cx="9144000" cy="2387600"/>
          </a:xfrm>
        </p:spPr>
        <p:txBody>
          <a:bodyPr>
            <a:normAutofit/>
          </a:bodyPr>
          <a:lstStyle/>
          <a:p>
            <a:r>
              <a:rPr lang="en-US" sz="2800" b="1" i="1" dirty="0" smtClean="0"/>
              <a:t>Module :Social epidemiology and Public health Development</a:t>
            </a:r>
            <a:br>
              <a:rPr lang="en-US" sz="2800" b="1" i="1" dirty="0" smtClean="0"/>
            </a:br>
            <a:r>
              <a:rPr lang="en-US" sz="2800" b="1" i="1" dirty="0" smtClean="0"/>
              <a:t> </a:t>
            </a:r>
            <a:r>
              <a:rPr lang="en-US" sz="2400" b="1" i="1" dirty="0" smtClean="0"/>
              <a:t>TOPIC :Sexual health awareness </a:t>
            </a:r>
            <a:r>
              <a:rPr lang="en-US" sz="2400" b="1" i="1" dirty="0" err="1" smtClean="0"/>
              <a:t>campaing</a:t>
            </a:r>
            <a:r>
              <a:rPr lang="en-US" sz="2400" b="1" i="1" dirty="0" smtClean="0"/>
              <a:t> for young people</a:t>
            </a:r>
            <a:br>
              <a:rPr lang="en-US" sz="2400" b="1" i="1" dirty="0" smtClean="0"/>
            </a:br>
            <a:r>
              <a:rPr lang="en-US" sz="2800" b="1" dirty="0" smtClean="0"/>
              <a:t>Age group : </a:t>
            </a:r>
            <a:r>
              <a:rPr lang="en-US" sz="2800" b="1" i="1" dirty="0" smtClean="0"/>
              <a:t>18-25</a:t>
            </a:r>
            <a:endParaRPr lang="en-IN" sz="2800" b="1" i="1" dirty="0"/>
          </a:p>
        </p:txBody>
      </p:sp>
      <p:sp>
        <p:nvSpPr>
          <p:cNvPr id="3" name="Subtitle 2"/>
          <p:cNvSpPr>
            <a:spLocks noGrp="1"/>
          </p:cNvSpPr>
          <p:nvPr>
            <p:ph type="subTitle" idx="1"/>
          </p:nvPr>
        </p:nvSpPr>
        <p:spPr>
          <a:xfrm>
            <a:off x="1002792" y="3053398"/>
            <a:ext cx="9144000" cy="1655762"/>
          </a:xfrm>
        </p:spPr>
        <p:txBody>
          <a:bodyPr>
            <a:noAutofit/>
          </a:bodyPr>
          <a:lstStyle/>
          <a:p>
            <a:r>
              <a:rPr lang="en-US" sz="2000" b="1" u="sng" dirty="0" err="1" smtClean="0"/>
              <a:t>Lecturer:itse</a:t>
            </a:r>
            <a:r>
              <a:rPr lang="en-US" sz="2000" b="1" u="sng" dirty="0" smtClean="0"/>
              <a:t> </a:t>
            </a:r>
            <a:r>
              <a:rPr lang="en-US" sz="2000" b="1" u="sng" dirty="0" err="1" smtClean="0"/>
              <a:t>olaoye</a:t>
            </a:r>
            <a:endParaRPr lang="en-US" sz="2000" b="1" u="sng" dirty="0" smtClean="0"/>
          </a:p>
          <a:p>
            <a:r>
              <a:rPr lang="en-US" b="1" i="1" dirty="0" smtClean="0"/>
              <a:t>Student name: </a:t>
            </a:r>
            <a:r>
              <a:rPr lang="en-US" b="1" i="1" dirty="0" err="1" smtClean="0"/>
              <a:t>Sanjana</a:t>
            </a:r>
            <a:r>
              <a:rPr lang="en-US" b="1" i="1" dirty="0" smtClean="0"/>
              <a:t> Chauhan</a:t>
            </a:r>
          </a:p>
          <a:p>
            <a:r>
              <a:rPr lang="en-US" b="1" i="1" dirty="0" smtClean="0"/>
              <a:t>Student ID – 2505065</a:t>
            </a:r>
          </a:p>
          <a:p>
            <a:r>
              <a:rPr lang="en-US" b="1" i="1" dirty="0" smtClean="0"/>
              <a:t>Student name :  Pinal </a:t>
            </a:r>
            <a:r>
              <a:rPr lang="en-US" b="1" i="1" dirty="0" err="1" smtClean="0"/>
              <a:t>patel</a:t>
            </a:r>
            <a:endParaRPr lang="en-US" b="1" i="1" dirty="0" smtClean="0"/>
          </a:p>
          <a:p>
            <a:r>
              <a:rPr lang="en-US" b="1" i="1" dirty="0" smtClean="0"/>
              <a:t>Student ID - 2529442</a:t>
            </a:r>
          </a:p>
          <a:p>
            <a:r>
              <a:rPr lang="en-US" b="1" i="1" dirty="0" smtClean="0"/>
              <a:t>     Student name : </a:t>
            </a:r>
            <a:r>
              <a:rPr lang="en-US" b="1" i="1" dirty="0" err="1" smtClean="0"/>
              <a:t>Jatin</a:t>
            </a:r>
            <a:r>
              <a:rPr lang="en-US" b="1" i="1" dirty="0" smtClean="0"/>
              <a:t> </a:t>
            </a:r>
            <a:r>
              <a:rPr lang="en-US" b="1" i="1" dirty="0" err="1" smtClean="0"/>
              <a:t>makwana</a:t>
            </a:r>
            <a:r>
              <a:rPr lang="en-US" b="1" i="1" dirty="0" smtClean="0"/>
              <a:t> </a:t>
            </a:r>
          </a:p>
          <a:p>
            <a:r>
              <a:rPr lang="en-US" b="1" i="1" dirty="0" smtClean="0"/>
              <a:t>Student ID 2521166</a:t>
            </a:r>
            <a:endParaRPr lang="en-US" b="1" i="1" dirty="0"/>
          </a:p>
        </p:txBody>
      </p:sp>
    </p:spTree>
    <p:extLst>
      <p:ext uri="{BB962C8B-B14F-4D97-AF65-F5344CB8AC3E}">
        <p14:creationId xmlns:p14="http://schemas.microsoft.com/office/powerpoint/2010/main" val="1557234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52000">
              <a:schemeClr val="accent4">
                <a:lumMod val="60000"/>
                <a:lumOff val="40000"/>
              </a:schemeClr>
            </a:gs>
            <a:gs pos="84000">
              <a:schemeClr val="accent6">
                <a:lumMod val="60000"/>
                <a:lumOff val="40000"/>
              </a:schemeClr>
            </a:gs>
            <a:gs pos="92000">
              <a:schemeClr val="accent6">
                <a:lumMod val="75000"/>
              </a:schemeClr>
            </a:gs>
            <a:gs pos="100000">
              <a:schemeClr val="accent6">
                <a:lumMod val="50000"/>
              </a:schemeClr>
            </a:gs>
          </a:gsLst>
          <a:lin ang="5400000" scaled="1"/>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439198F9-AC2A-CAE7-467F-8E62210B37A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2113935" y="2455209"/>
            <a:ext cx="8416412" cy="4402791"/>
          </a:xfrm>
          <a:prstGeom prst="rect">
            <a:avLst/>
          </a:prstGeom>
        </p:spPr>
      </p:pic>
      <p:sp>
        <p:nvSpPr>
          <p:cNvPr id="10" name="Rectangle 9">
            <a:extLst>
              <a:ext uri="{FF2B5EF4-FFF2-40B4-BE49-F238E27FC236}">
                <a16:creationId xmlns:a16="http://schemas.microsoft.com/office/drawing/2014/main" xmlns="" id="{ABF4C315-BC21-9CF5-785F-6184E252DA39}"/>
              </a:ext>
            </a:extLst>
          </p:cNvPr>
          <p:cNvSpPr/>
          <p:nvPr/>
        </p:nvSpPr>
        <p:spPr>
          <a:xfrm>
            <a:off x="288000" y="334666"/>
            <a:ext cx="10850092" cy="2352970"/>
          </a:xfrm>
          <a:prstGeom prst="rect">
            <a:avLst/>
          </a:prstGeom>
          <a:noFill/>
        </p:spPr>
        <p:txBody>
          <a:bodyPr wrap="square" lIns="91440" tIns="45720" rIns="91440" bIns="45720">
            <a:spAutoFit/>
            <a:scene3d>
              <a:camera prst="orthographicFront">
                <a:rot lat="1200000" lon="0" rev="0"/>
              </a:camera>
              <a:lightRig rig="threePt" dir="t"/>
            </a:scene3d>
            <a:sp3d z="25400"/>
          </a:bodyPr>
          <a:lstStyle/>
          <a:p>
            <a:pPr algn="ctr"/>
            <a:r>
              <a:rPr lang="en-US" sz="4800" b="1" cap="none" spc="50" dirty="0">
                <a:ln w="0">
                  <a:noFill/>
                </a:ln>
                <a:solidFill>
                  <a:schemeClr val="bg1"/>
                </a:solidFill>
                <a:effectLst>
                  <a:innerShdw blurRad="63500" dist="50800" dir="13500000">
                    <a:srgbClr val="000000">
                      <a:alpha val="50000"/>
                    </a:srgbClr>
                  </a:innerShdw>
                </a:effectLst>
                <a:highlight>
                  <a:srgbClr val="0000FF"/>
                </a:highlight>
                <a:latin typeface="Arial" panose="020B0604020202020204" pitchFamily="34" charset="0"/>
                <a:cs typeface="Arial" panose="020B0604020202020204" pitchFamily="34" charset="0"/>
              </a:rPr>
              <a:t>HEALTHY RELATIONSHIPS </a:t>
            </a:r>
          </a:p>
          <a:p>
            <a:pPr algn="ctr"/>
            <a:r>
              <a:rPr lang="en-US" sz="4800" b="1" cap="none" spc="50" dirty="0">
                <a:ln w="0">
                  <a:noFill/>
                </a:ln>
                <a:solidFill>
                  <a:schemeClr val="bg1"/>
                </a:solidFill>
                <a:effectLst>
                  <a:innerShdw blurRad="63500" dist="50800" dir="13500000">
                    <a:srgbClr val="000000">
                      <a:alpha val="50000"/>
                    </a:srgbClr>
                  </a:innerShdw>
                </a:effectLst>
                <a:highlight>
                  <a:srgbClr val="0000FF"/>
                </a:highlight>
                <a:latin typeface="Arial" panose="020B0604020202020204" pitchFamily="34" charset="0"/>
                <a:cs typeface="Arial" panose="020B0604020202020204" pitchFamily="34" charset="0"/>
              </a:rPr>
              <a:t>AND </a:t>
            </a:r>
          </a:p>
          <a:p>
            <a:pPr algn="ctr"/>
            <a:r>
              <a:rPr lang="en-US" sz="4800" b="1" cap="none" spc="50" dirty="0">
                <a:ln w="0">
                  <a:noFill/>
                </a:ln>
                <a:solidFill>
                  <a:schemeClr val="bg1"/>
                </a:solidFill>
                <a:effectLst>
                  <a:innerShdw blurRad="63500" dist="50800" dir="13500000">
                    <a:srgbClr val="000000">
                      <a:alpha val="50000"/>
                    </a:srgbClr>
                  </a:innerShdw>
                </a:effectLst>
                <a:highlight>
                  <a:srgbClr val="0000FF"/>
                </a:highlight>
                <a:latin typeface="Arial" panose="020B0604020202020204" pitchFamily="34" charset="0"/>
                <a:cs typeface="Arial" panose="020B0604020202020204" pitchFamily="34" charset="0"/>
              </a:rPr>
              <a:t>SEXUAL WELLBEING</a:t>
            </a:r>
            <a:endParaRPr lang="en-IN" sz="4800" b="1" cap="none" spc="50" dirty="0">
              <a:ln w="0">
                <a:noFill/>
              </a:ln>
              <a:solidFill>
                <a:schemeClr val="bg1"/>
              </a:solidFill>
              <a:effectLst>
                <a:innerShdw blurRad="63500" dist="50800" dir="13500000">
                  <a:srgbClr val="000000">
                    <a:alpha val="50000"/>
                  </a:srgbClr>
                </a:innerShdw>
              </a:effectLst>
              <a:highlight>
                <a:srgbClr val="0000FF"/>
              </a:highlight>
            </a:endParaRPr>
          </a:p>
        </p:txBody>
      </p:sp>
      <p:pic>
        <p:nvPicPr>
          <p:cNvPr id="12" name="Graphic 11" descr="Run with solid fill">
            <a:extLst>
              <a:ext uri="{FF2B5EF4-FFF2-40B4-BE49-F238E27FC236}">
                <a16:creationId xmlns:a16="http://schemas.microsoft.com/office/drawing/2014/main" xmlns="" id="{984DA834-3AFE-24BA-4F72-AD618B9A3471}"/>
              </a:ext>
            </a:extLst>
          </p:cNvPr>
          <p:cNvPicPr>
            <a:picLocks noChangeAspect="1"/>
          </p:cNvPicPr>
          <p:nvPr/>
        </p:nvPicPr>
        <p:blipFill>
          <a:blip r:embed="rId4">
            <a:extLst>
              <a:ext uri="{96DAC541-7B7A-43D3-8B79-37D633B846F1}">
                <asvg:svgBlip xmlns="" xmlns:asvg="http://schemas.microsoft.com/office/drawing/2016/SVG/main" r:embed="Rfacae1cfac9e4f50"/>
              </a:ext>
            </a:extLst>
          </a:blip>
          <a:stretch>
            <a:fillRect/>
          </a:stretch>
        </p:blipFill>
        <p:spPr>
          <a:xfrm>
            <a:off x="411929" y="4955089"/>
            <a:ext cx="1568245" cy="1568245"/>
          </a:xfrm>
          <a:prstGeom prst="rect">
            <a:avLst/>
          </a:prstGeom>
        </p:spPr>
      </p:pic>
      <p:pic>
        <p:nvPicPr>
          <p:cNvPr id="14" name="Graphic 13" descr="Confused person with solid fill">
            <a:extLst>
              <a:ext uri="{FF2B5EF4-FFF2-40B4-BE49-F238E27FC236}">
                <a16:creationId xmlns:a16="http://schemas.microsoft.com/office/drawing/2014/main" xmlns="" id="{9EFDCBD8-C249-B6A6-0EF7-EB50F10D7179}"/>
              </a:ext>
            </a:extLst>
          </p:cNvPr>
          <p:cNvPicPr>
            <a:picLocks noChangeAspect="1"/>
          </p:cNvPicPr>
          <p:nvPr/>
        </p:nvPicPr>
        <p:blipFill>
          <a:blip r:embed="rId5">
            <a:extLst>
              <a:ext uri="{96DAC541-7B7A-43D3-8B79-37D633B846F1}">
                <asvg:svgBlip xmlns="" xmlns:asvg="http://schemas.microsoft.com/office/drawing/2016/SVG/main" r:embed="Rcff5894437654b76"/>
              </a:ext>
            </a:extLst>
          </a:blip>
          <a:stretch>
            <a:fillRect/>
          </a:stretch>
        </p:blipFill>
        <p:spPr>
          <a:xfrm>
            <a:off x="1838632" y="5040606"/>
            <a:ext cx="1482728" cy="1482728"/>
          </a:xfrm>
          <a:prstGeom prst="rect">
            <a:avLst/>
          </a:prstGeom>
        </p:spPr>
      </p:pic>
      <p:pic>
        <p:nvPicPr>
          <p:cNvPr id="17" name="Graphic 16" descr="Dance with solid fill">
            <a:extLst>
              <a:ext uri="{FF2B5EF4-FFF2-40B4-BE49-F238E27FC236}">
                <a16:creationId xmlns:a16="http://schemas.microsoft.com/office/drawing/2014/main" xmlns="" id="{D9621876-B91E-ACE4-CC93-B0396FB6FA7A}"/>
              </a:ext>
            </a:extLst>
          </p:cNvPr>
          <p:cNvPicPr>
            <a:picLocks noChangeAspect="1"/>
          </p:cNvPicPr>
          <p:nvPr/>
        </p:nvPicPr>
        <p:blipFill>
          <a:blip r:embed="rId6">
            <a:extLst>
              <a:ext uri="{96DAC541-7B7A-43D3-8B79-37D633B846F1}">
                <asvg:svgBlip xmlns="" xmlns:asvg="http://schemas.microsoft.com/office/drawing/2016/SVG/main" r:embed="Rbb58763a65a743ea"/>
              </a:ext>
            </a:extLst>
          </a:blip>
          <a:stretch>
            <a:fillRect/>
          </a:stretch>
        </p:blipFill>
        <p:spPr>
          <a:xfrm>
            <a:off x="9622261" y="4493343"/>
            <a:ext cx="2157810" cy="2157810"/>
          </a:xfrm>
          <a:prstGeom prst="rect">
            <a:avLst/>
          </a:prstGeom>
        </p:spPr>
      </p:pic>
    </p:spTree>
    <p:extLst>
      <p:ext uri="{BB962C8B-B14F-4D97-AF65-F5344CB8AC3E}">
        <p14:creationId xmlns:p14="http://schemas.microsoft.com/office/powerpoint/2010/main" val="3183114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32000">
              <a:schemeClr val="bg1"/>
            </a:gs>
            <a:gs pos="55000">
              <a:schemeClr val="accent5">
                <a:lumMod val="60000"/>
                <a:lumOff val="40000"/>
              </a:schemeClr>
            </a:gs>
            <a:gs pos="68000">
              <a:schemeClr val="accent5">
                <a:lumMod val="40000"/>
                <a:lumOff val="60000"/>
              </a:schemeClr>
            </a:gs>
            <a:gs pos="86000">
              <a:schemeClr val="accent5">
                <a:lumMod val="20000"/>
                <a:lumOff val="8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4306FE-1C24-8906-FDCF-261C5F37F287}"/>
              </a:ext>
            </a:extLst>
          </p:cNvPr>
          <p:cNvSpPr>
            <a:spLocks noGrp="1"/>
          </p:cNvSpPr>
          <p:nvPr>
            <p:ph type="title"/>
          </p:nvPr>
        </p:nvSpPr>
        <p:spPr>
          <a:xfrm>
            <a:off x="1015181" y="365125"/>
            <a:ext cx="9711813" cy="904564"/>
          </a:xfrm>
          <a:solidFill>
            <a:schemeClr val="tx2">
              <a:lumMod val="50000"/>
              <a:lumOff val="50000"/>
            </a:schemeClr>
          </a:solidFill>
          <a:effectLst>
            <a:glow rad="139700">
              <a:schemeClr val="accent1">
                <a:satMod val="175000"/>
                <a:alpha val="40000"/>
              </a:schemeClr>
            </a:glow>
          </a:effectLst>
        </p:spPr>
        <p:txBody>
          <a:bodyPr/>
          <a:lstStyle/>
          <a:p>
            <a:r>
              <a:rPr lang="en-IN" dirty="0">
                <a:solidFill>
                  <a:schemeClr val="bg1"/>
                </a:solidFill>
                <a:highlight>
                  <a:srgbClr val="000080"/>
                </a:highlight>
                <a:latin typeface="Arial" panose="020B0604020202020204" pitchFamily="34" charset="0"/>
                <a:cs typeface="Arial" panose="020B0604020202020204" pitchFamily="34" charset="0"/>
              </a:rPr>
              <a:t>ACTIVITY – 6-8 WEEKLY SESSIONS</a:t>
            </a:r>
          </a:p>
        </p:txBody>
      </p:sp>
      <p:graphicFrame>
        <p:nvGraphicFramePr>
          <p:cNvPr id="5" name="Diagram 4">
            <a:extLst>
              <a:ext uri="{FF2B5EF4-FFF2-40B4-BE49-F238E27FC236}">
                <a16:creationId xmlns:a16="http://schemas.microsoft.com/office/drawing/2014/main" xmlns="" id="{4A2E6912-5A1A-A17A-45A1-DEA87EC22BBE}"/>
              </a:ext>
            </a:extLst>
          </p:cNvPr>
          <p:cNvGraphicFramePr/>
          <p:nvPr>
            <p:extLst>
              <p:ext uri="{D42A27DB-BD31-4B8C-83A1-F6EECF244321}">
                <p14:modId xmlns:p14="http://schemas.microsoft.com/office/powerpoint/2010/main" val="3940495765"/>
              </p:ext>
            </p:extLst>
          </p:nvPr>
        </p:nvGraphicFramePr>
        <p:xfrm>
          <a:off x="615745" y="1690688"/>
          <a:ext cx="10960510" cy="4802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xmlns="" id="{42728B2E-E1EE-E746-E620-33795D6C6DB3}"/>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 xmlns:a1611="http://schemas.microsoft.com/office/drawing/2016/11/main" r:id=""/>
              </a:ext>
            </a:extLst>
          </a:blip>
          <a:stretch>
            <a:fillRect/>
          </a:stretch>
        </p:blipFill>
        <p:spPr>
          <a:xfrm>
            <a:off x="684571" y="2720832"/>
            <a:ext cx="2196281" cy="1837335"/>
          </a:xfrm>
          <a:prstGeom prst="rect">
            <a:avLst/>
          </a:prstGeom>
        </p:spPr>
      </p:pic>
      <p:pic>
        <p:nvPicPr>
          <p:cNvPr id="4" name="Picture 3">
            <a:extLst>
              <a:ext uri="{FF2B5EF4-FFF2-40B4-BE49-F238E27FC236}">
                <a16:creationId xmlns:a16="http://schemas.microsoft.com/office/drawing/2014/main" xmlns="" id="{06413BB3-B88C-1819-3148-62E64D2D503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549445" y="2573494"/>
            <a:ext cx="2073908" cy="2067331"/>
          </a:xfrm>
          <a:prstGeom prst="rect">
            <a:avLst/>
          </a:prstGeom>
        </p:spPr>
      </p:pic>
      <p:pic>
        <p:nvPicPr>
          <p:cNvPr id="8" name="Picture 7">
            <a:extLst>
              <a:ext uri="{FF2B5EF4-FFF2-40B4-BE49-F238E27FC236}">
                <a16:creationId xmlns:a16="http://schemas.microsoft.com/office/drawing/2014/main" xmlns="" id="{17539529-4E0B-3778-F861-41346B4BD6D5}"/>
              </a:ext>
            </a:extLst>
          </p:cNvPr>
          <p:cNvPicPr>
            <a:picLocks noChangeAspect="1"/>
          </p:cNvPicPr>
          <p:nvPr/>
        </p:nvPicPr>
        <p:blipFill>
          <a:blip r:embed="rId9" cstate="print">
            <a:extLst>
              <a:ext uri="{28A0092B-C50C-407E-A947-70E740481C1C}">
                <a14:useLocalDpi xmlns:a14="http://schemas.microsoft.com/office/drawing/2010/main" val="0"/>
              </a:ext>
            </a:extLst>
          </a:blip>
          <a:srcRect l="7081" t="4632" r="8151" b="5832"/>
          <a:stretch>
            <a:fillRect/>
          </a:stretch>
        </p:blipFill>
        <p:spPr>
          <a:xfrm>
            <a:off x="6401501" y="2681648"/>
            <a:ext cx="1988404" cy="1851022"/>
          </a:xfrm>
          <a:prstGeom prst="rect">
            <a:avLst/>
          </a:prstGeom>
        </p:spPr>
      </p:pic>
      <p:pic>
        <p:nvPicPr>
          <p:cNvPr id="10" name="Picture 9">
            <a:extLst>
              <a:ext uri="{FF2B5EF4-FFF2-40B4-BE49-F238E27FC236}">
                <a16:creationId xmlns:a16="http://schemas.microsoft.com/office/drawing/2014/main" xmlns="" id="{0F19F8E0-1D3D-2621-F39C-B2F550125585}"/>
              </a:ext>
            </a:extLst>
          </p:cNvPr>
          <p:cNvPicPr>
            <a:picLocks noChangeAspect="1"/>
          </p:cNvPicPr>
          <p:nvPr/>
        </p:nvPicPr>
        <p:blipFill>
          <a:blip r:embed="rId10">
            <a:extLst>
              <a:ext uri="{28A0092B-C50C-407E-A947-70E740481C1C}">
                <a14:useLocalDpi xmlns:a14="http://schemas.microsoft.com/office/drawing/2010/main" val="0"/>
              </a:ext>
            </a:extLst>
          </a:blip>
          <a:srcRect l="22043" t="12796" r="19032" b="17070"/>
          <a:stretch>
            <a:fillRect/>
          </a:stretch>
        </p:blipFill>
        <p:spPr>
          <a:xfrm>
            <a:off x="9168053" y="2757669"/>
            <a:ext cx="1988405" cy="1775001"/>
          </a:xfrm>
          <a:prstGeom prst="rect">
            <a:avLst/>
          </a:prstGeom>
        </p:spPr>
      </p:pic>
      <p:sp>
        <p:nvSpPr>
          <p:cNvPr id="11" name="TextBox 10">
            <a:extLst>
              <a:ext uri="{FF2B5EF4-FFF2-40B4-BE49-F238E27FC236}">
                <a16:creationId xmlns:a16="http://schemas.microsoft.com/office/drawing/2014/main" xmlns="" id="{DAAFD5C5-080D-FD5F-0614-F313639D61D8}"/>
              </a:ext>
            </a:extLst>
          </p:cNvPr>
          <p:cNvSpPr txBox="1"/>
          <p:nvPr/>
        </p:nvSpPr>
        <p:spPr>
          <a:xfrm>
            <a:off x="838199" y="1956619"/>
            <a:ext cx="1177413"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WEEK 1</a:t>
            </a:r>
            <a:endParaRPr lang="en-IN" b="1"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xmlns="" id="{9F836100-6288-D078-AEC7-40EF533E0E83}"/>
              </a:ext>
            </a:extLst>
          </p:cNvPr>
          <p:cNvSpPr txBox="1"/>
          <p:nvPr/>
        </p:nvSpPr>
        <p:spPr>
          <a:xfrm>
            <a:off x="9662039" y="2148970"/>
            <a:ext cx="1177410"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WEEK 3</a:t>
            </a:r>
            <a:endParaRPr lang="en-IN" b="1"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xmlns="" id="{2A62091B-2025-7E68-FD07-FE9A74CC8276}"/>
              </a:ext>
            </a:extLst>
          </p:cNvPr>
          <p:cNvSpPr txBox="1"/>
          <p:nvPr/>
        </p:nvSpPr>
        <p:spPr>
          <a:xfrm>
            <a:off x="6590070" y="2101956"/>
            <a:ext cx="1177411"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WEEK 3</a:t>
            </a:r>
            <a:endParaRPr lang="en-IN" b="1"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xmlns="" id="{42A12103-DC66-6E60-3664-6EDA38DDDA44}"/>
              </a:ext>
            </a:extLst>
          </p:cNvPr>
          <p:cNvSpPr txBox="1"/>
          <p:nvPr/>
        </p:nvSpPr>
        <p:spPr>
          <a:xfrm>
            <a:off x="3802626" y="2021094"/>
            <a:ext cx="1177412"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WEEK 2</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3615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3000">
              <a:schemeClr val="bg1"/>
            </a:gs>
            <a:gs pos="0">
              <a:schemeClr val="accent5">
                <a:lumMod val="60000"/>
                <a:lumOff val="40000"/>
              </a:schemeClr>
            </a:gs>
            <a:gs pos="98000">
              <a:schemeClr val="accent5">
                <a:lumMod val="40000"/>
                <a:lumOff val="60000"/>
              </a:schemeClr>
            </a:gs>
            <a:gs pos="86000">
              <a:schemeClr val="accent5">
                <a:lumMod val="20000"/>
                <a:lumOff val="80000"/>
              </a:schemeClr>
            </a:gs>
          </a:gsLst>
          <a:lin ang="5400000" scaled="1"/>
        </a:gradFill>
        <a:effectLst/>
      </p:bgPr>
    </p:bg>
    <p:spTree>
      <p:nvGrpSpPr>
        <p:cNvPr id="1" name=""/>
        <p:cNvGrpSpPr/>
        <p:nvPr/>
      </p:nvGrpSpPr>
      <p:grpSpPr>
        <a:xfrm>
          <a:off x="0" y="0"/>
          <a:ext cx="0" cy="0"/>
          <a:chOff x="0" y="0"/>
          <a:chExt cx="0" cy="0"/>
        </a:xfrm>
      </p:grpSpPr>
      <p:graphicFrame>
        <p:nvGraphicFramePr>
          <p:cNvPr id="35" name="Diagram 34">
            <a:extLst>
              <a:ext uri="{FF2B5EF4-FFF2-40B4-BE49-F238E27FC236}">
                <a16:creationId xmlns:a16="http://schemas.microsoft.com/office/drawing/2014/main" xmlns="" id="{0ABE9945-DC88-7F26-6063-778A7436DC02}"/>
              </a:ext>
            </a:extLst>
          </p:cNvPr>
          <p:cNvGraphicFramePr/>
          <p:nvPr>
            <p:extLst>
              <p:ext uri="{D42A27DB-BD31-4B8C-83A1-F6EECF244321}">
                <p14:modId xmlns:p14="http://schemas.microsoft.com/office/powerpoint/2010/main" val="108446115"/>
              </p:ext>
            </p:extLst>
          </p:nvPr>
        </p:nvGraphicFramePr>
        <p:xfrm>
          <a:off x="615745" y="1730017"/>
          <a:ext cx="10960510" cy="4802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xmlns="" id="{7EE076D2-FFFF-7338-DCE9-9B285F46C251}"/>
              </a:ext>
            </a:extLst>
          </p:cNvPr>
          <p:cNvPicPr>
            <a:picLocks noChangeAspect="1"/>
          </p:cNvPicPr>
          <p:nvPr/>
        </p:nvPicPr>
        <p:blipFill>
          <a:blip r:embed="rId7" cstate="print">
            <a:extLst>
              <a:ext uri="{28A0092B-C50C-407E-A947-70E740481C1C}">
                <a14:useLocalDpi xmlns:a14="http://schemas.microsoft.com/office/drawing/2010/main" val="0"/>
              </a:ext>
            </a:extLst>
          </a:blip>
          <a:srcRect t="-534" b="29287"/>
          <a:stretch>
            <a:fillRect/>
          </a:stretch>
        </p:blipFill>
        <p:spPr>
          <a:xfrm>
            <a:off x="835741" y="2708373"/>
            <a:ext cx="1936955" cy="1846422"/>
          </a:xfrm>
          <a:prstGeom prst="rect">
            <a:avLst/>
          </a:prstGeom>
        </p:spPr>
      </p:pic>
      <p:pic>
        <p:nvPicPr>
          <p:cNvPr id="5" name="Picture 4">
            <a:extLst>
              <a:ext uri="{FF2B5EF4-FFF2-40B4-BE49-F238E27FC236}">
                <a16:creationId xmlns:a16="http://schemas.microsoft.com/office/drawing/2014/main" xmlns="" id="{27D641A5-3CEB-3B87-291D-AFF87E0A260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00284" y="2708373"/>
            <a:ext cx="2247796" cy="1846423"/>
          </a:xfrm>
          <a:prstGeom prst="rect">
            <a:avLst/>
          </a:prstGeom>
        </p:spPr>
      </p:pic>
      <p:pic>
        <p:nvPicPr>
          <p:cNvPr id="7" name="Picture 6">
            <a:extLst>
              <a:ext uri="{FF2B5EF4-FFF2-40B4-BE49-F238E27FC236}">
                <a16:creationId xmlns:a16="http://schemas.microsoft.com/office/drawing/2014/main" xmlns="" id="{E6C3DBD0-C7DA-51B7-3945-DA8DB2E4E5D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416958" y="2812026"/>
            <a:ext cx="2008476" cy="1623345"/>
          </a:xfrm>
          <a:prstGeom prst="rect">
            <a:avLst/>
          </a:prstGeom>
        </p:spPr>
      </p:pic>
      <p:pic>
        <p:nvPicPr>
          <p:cNvPr id="9" name="Picture 8">
            <a:extLst>
              <a:ext uri="{FF2B5EF4-FFF2-40B4-BE49-F238E27FC236}">
                <a16:creationId xmlns:a16="http://schemas.microsoft.com/office/drawing/2014/main" xmlns="" id="{E8A87983-DFDD-C489-2DC0-0BBE007F5026}"/>
              </a:ext>
            </a:extLst>
          </p:cNvPr>
          <p:cNvPicPr>
            <a:picLocks noChangeAspect="1"/>
          </p:cNvPicPr>
          <p:nvPr/>
        </p:nvPicPr>
        <p:blipFill>
          <a:blip r:embed="rId10">
            <a:extLst>
              <a:ext uri="{28A0092B-C50C-407E-A947-70E740481C1C}">
                <a14:useLocalDpi xmlns:a14="http://schemas.microsoft.com/office/drawing/2010/main" val="0"/>
              </a:ext>
            </a:extLst>
          </a:blip>
          <a:srcRect t="9540" b="15990"/>
          <a:stretch>
            <a:fillRect/>
          </a:stretch>
        </p:blipFill>
        <p:spPr>
          <a:xfrm>
            <a:off x="9072814" y="2708373"/>
            <a:ext cx="2162083" cy="1803804"/>
          </a:xfrm>
          <a:prstGeom prst="rect">
            <a:avLst/>
          </a:prstGeom>
        </p:spPr>
      </p:pic>
      <p:sp>
        <p:nvSpPr>
          <p:cNvPr id="10" name="TextBox 9">
            <a:extLst>
              <a:ext uri="{FF2B5EF4-FFF2-40B4-BE49-F238E27FC236}">
                <a16:creationId xmlns:a16="http://schemas.microsoft.com/office/drawing/2014/main" xmlns="" id="{674EC117-1D8E-A1CA-22FC-F9E18BAF5ABB}"/>
              </a:ext>
            </a:extLst>
          </p:cNvPr>
          <p:cNvSpPr txBox="1"/>
          <p:nvPr/>
        </p:nvSpPr>
        <p:spPr>
          <a:xfrm>
            <a:off x="835741" y="2134222"/>
            <a:ext cx="1000432" cy="369332"/>
          </a:xfrm>
          <a:prstGeom prst="rect">
            <a:avLst/>
          </a:prstGeom>
          <a:noFill/>
        </p:spPr>
        <p:txBody>
          <a:bodyPr wrap="square" rtlCol="0">
            <a:spAutoFit/>
          </a:bodyPr>
          <a:lstStyle/>
          <a:p>
            <a:r>
              <a:rPr lang="en-US" b="1" dirty="0"/>
              <a:t>WEEK 5</a:t>
            </a:r>
            <a:endParaRPr lang="en-IN" b="1" dirty="0"/>
          </a:p>
        </p:txBody>
      </p:sp>
      <p:sp>
        <p:nvSpPr>
          <p:cNvPr id="11" name="TextBox 10">
            <a:extLst>
              <a:ext uri="{FF2B5EF4-FFF2-40B4-BE49-F238E27FC236}">
                <a16:creationId xmlns:a16="http://schemas.microsoft.com/office/drawing/2014/main" xmlns="" id="{24D8D4A5-DE21-A957-7CBD-4A9958BA0928}"/>
              </a:ext>
            </a:extLst>
          </p:cNvPr>
          <p:cNvSpPr txBox="1"/>
          <p:nvPr/>
        </p:nvSpPr>
        <p:spPr>
          <a:xfrm>
            <a:off x="9178002" y="2104103"/>
            <a:ext cx="1000432" cy="369332"/>
          </a:xfrm>
          <a:prstGeom prst="rect">
            <a:avLst/>
          </a:prstGeom>
          <a:noFill/>
        </p:spPr>
        <p:txBody>
          <a:bodyPr wrap="square" rtlCol="0">
            <a:spAutoFit/>
          </a:bodyPr>
          <a:lstStyle/>
          <a:p>
            <a:r>
              <a:rPr lang="en-US" b="1" dirty="0"/>
              <a:t>WEEK 8</a:t>
            </a:r>
            <a:endParaRPr lang="en-IN" b="1" dirty="0"/>
          </a:p>
        </p:txBody>
      </p:sp>
      <p:sp>
        <p:nvSpPr>
          <p:cNvPr id="12" name="TextBox 11">
            <a:extLst>
              <a:ext uri="{FF2B5EF4-FFF2-40B4-BE49-F238E27FC236}">
                <a16:creationId xmlns:a16="http://schemas.microsoft.com/office/drawing/2014/main" xmlns="" id="{2BA484E0-BCFD-0FED-F54B-9A3C4C84D434}"/>
              </a:ext>
            </a:extLst>
          </p:cNvPr>
          <p:cNvSpPr txBox="1"/>
          <p:nvPr/>
        </p:nvSpPr>
        <p:spPr>
          <a:xfrm>
            <a:off x="6600518" y="2134222"/>
            <a:ext cx="1000432" cy="369332"/>
          </a:xfrm>
          <a:prstGeom prst="rect">
            <a:avLst/>
          </a:prstGeom>
          <a:noFill/>
        </p:spPr>
        <p:txBody>
          <a:bodyPr wrap="square" rtlCol="0">
            <a:spAutoFit/>
          </a:bodyPr>
          <a:lstStyle/>
          <a:p>
            <a:r>
              <a:rPr lang="en-US" b="1" dirty="0"/>
              <a:t>WEEK 7</a:t>
            </a:r>
            <a:endParaRPr lang="en-IN" b="1" dirty="0"/>
          </a:p>
        </p:txBody>
      </p:sp>
      <p:sp>
        <p:nvSpPr>
          <p:cNvPr id="13" name="TextBox 12">
            <a:extLst>
              <a:ext uri="{FF2B5EF4-FFF2-40B4-BE49-F238E27FC236}">
                <a16:creationId xmlns:a16="http://schemas.microsoft.com/office/drawing/2014/main" xmlns="" id="{5870E9CE-DEBD-7B5B-9F96-EFB39060674E}"/>
              </a:ext>
            </a:extLst>
          </p:cNvPr>
          <p:cNvSpPr txBox="1"/>
          <p:nvPr/>
        </p:nvSpPr>
        <p:spPr>
          <a:xfrm>
            <a:off x="3704303" y="2109019"/>
            <a:ext cx="1000432" cy="369332"/>
          </a:xfrm>
          <a:prstGeom prst="rect">
            <a:avLst/>
          </a:prstGeom>
          <a:noFill/>
        </p:spPr>
        <p:txBody>
          <a:bodyPr wrap="square" rtlCol="0">
            <a:spAutoFit/>
          </a:bodyPr>
          <a:lstStyle/>
          <a:p>
            <a:r>
              <a:rPr lang="en-US" b="1" dirty="0"/>
              <a:t>WEEK 6</a:t>
            </a:r>
            <a:endParaRPr lang="en-IN" b="1" dirty="0"/>
          </a:p>
        </p:txBody>
      </p:sp>
    </p:spTree>
    <p:extLst>
      <p:ext uri="{BB962C8B-B14F-4D97-AF65-F5344CB8AC3E}">
        <p14:creationId xmlns:p14="http://schemas.microsoft.com/office/powerpoint/2010/main" val="2949444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2000">
              <a:schemeClr val="bg1"/>
            </a:gs>
            <a:gs pos="0">
              <a:schemeClr val="accent5">
                <a:lumMod val="40000"/>
                <a:lumOff val="60000"/>
              </a:schemeClr>
            </a:gs>
            <a:gs pos="98000">
              <a:schemeClr val="accent5">
                <a:lumMod val="40000"/>
                <a:lumOff val="60000"/>
              </a:schemeClr>
            </a:gs>
            <a:gs pos="86000">
              <a:schemeClr val="accent5">
                <a:lumMod val="20000"/>
                <a:lumOff val="80000"/>
              </a:schemeClr>
            </a:gs>
          </a:gsLst>
          <a:lin ang="5400000" scaled="1"/>
        </a:gradFill>
        <a:effectLst/>
      </p:bgPr>
    </p:bg>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xmlns="" id="{36EAC2D8-B280-FA96-7545-0F0A91B33315}"/>
              </a:ext>
            </a:extLst>
          </p:cNvPr>
          <p:cNvGraphicFramePr>
            <a:graphicFrameLocks noGrp="1"/>
          </p:cNvGraphicFramePr>
          <p:nvPr>
            <p:ph idx="1"/>
            <p:extLst>
              <p:ext uri="{D42A27DB-BD31-4B8C-83A1-F6EECF244321}">
                <p14:modId xmlns:p14="http://schemas.microsoft.com/office/powerpoint/2010/main" val="1137721292"/>
              </p:ext>
            </p:extLst>
          </p:nvPr>
        </p:nvGraphicFramePr>
        <p:xfrm>
          <a:off x="1643216" y="1317523"/>
          <a:ext cx="8905568" cy="5299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xmlns="" id="{B71A65F3-0B82-1A58-DE5B-A4E46F77F516}"/>
              </a:ext>
            </a:extLst>
          </p:cNvPr>
          <p:cNvSpPr/>
          <p:nvPr/>
        </p:nvSpPr>
        <p:spPr>
          <a:xfrm>
            <a:off x="3768116" y="506079"/>
            <a:ext cx="4933432" cy="656150"/>
          </a:xfrm>
          <a:prstGeom prst="rect">
            <a:avLst/>
          </a:prstGeom>
          <a:solidFill>
            <a:schemeClr val="accent4">
              <a:lumMod val="60000"/>
              <a:lumOff val="40000"/>
            </a:schemeClr>
          </a:solidFill>
          <a:effectLst>
            <a:glow rad="139700">
              <a:schemeClr val="accent4">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en-US" sz="2400" b="1" dirty="0">
                <a:solidFill>
                  <a:schemeClr val="bg1"/>
                </a:solidFill>
                <a:highlight>
                  <a:srgbClr val="0000FF"/>
                </a:highlight>
                <a:latin typeface="Arial" panose="020B0604020202020204" pitchFamily="34" charset="0"/>
                <a:cs typeface="Arial" panose="020B0604020202020204" pitchFamily="34" charset="0"/>
              </a:rPr>
              <a:t>Aims of Sexual Health Activities</a:t>
            </a:r>
            <a:endParaRPr lang="en-IN" sz="2400" dirty="0">
              <a:solidFill>
                <a:schemeClr val="bg1"/>
              </a:solidFill>
              <a:highlight>
                <a:srgbClr val="0000FF"/>
              </a:highlight>
            </a:endParaRPr>
          </a:p>
        </p:txBody>
      </p:sp>
    </p:spTree>
    <p:extLst>
      <p:ext uri="{BB962C8B-B14F-4D97-AF65-F5344CB8AC3E}">
        <p14:creationId xmlns:p14="http://schemas.microsoft.com/office/powerpoint/2010/main" val="1581502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91000">
              <a:schemeClr val="accent5">
                <a:lumMod val="40000"/>
                <a:lumOff val="60000"/>
              </a:schemeClr>
            </a:gs>
            <a:gs pos="40000">
              <a:schemeClr val="accent5">
                <a:lumMod val="20000"/>
                <a:lumOff val="80000"/>
              </a:schemeClr>
            </a:gs>
            <a:gs pos="52000">
              <a:schemeClr val="accent5">
                <a:lumMod val="40000"/>
                <a:lumOff val="60000"/>
              </a:schemeClr>
            </a:gs>
            <a:gs pos="100000">
              <a:srgbClr val="FFFFFF"/>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017C5E74-6F2A-0E46-86AA-B0CD84FE0F7C}"/>
              </a:ext>
            </a:extLst>
          </p:cNvPr>
          <p:cNvSpPr txBox="1"/>
          <p:nvPr/>
        </p:nvSpPr>
        <p:spPr>
          <a:xfrm>
            <a:off x="791497" y="2654710"/>
            <a:ext cx="10609006" cy="661207"/>
          </a:xfrm>
          <a:prstGeom prst="rect">
            <a:avLst/>
          </a:prstGeom>
          <a:noFill/>
        </p:spPr>
        <p:txBody>
          <a:bodyPr wrap="square" rtlCol="0">
            <a:spAutoFit/>
          </a:bodyPr>
          <a:lstStyle/>
          <a:p>
            <a:pPr>
              <a:lnSpc>
                <a:spcPct val="150000"/>
              </a:lnSpc>
            </a:pPr>
            <a:r>
              <a:rPr lang="en-US" sz="2800" b="1">
                <a:latin typeface="Times New Roman" panose="02020603050405020304" pitchFamily="18" charset="0"/>
                <a:cs typeface="Times New Roman" panose="02020603050405020304" pitchFamily="18" charset="0"/>
              </a:rPr>
              <a:t>MSC IN PUBLIC HEALTH AND SOCIAL CARE IN PRACTICE</a:t>
            </a:r>
            <a:endParaRPr lang="en-IN" sz="2800" b="1">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6E42BCC7-2504-C23A-B1E5-BCC7FF4262F3}"/>
              </a:ext>
            </a:extLst>
          </p:cNvPr>
          <p:cNvSpPr txBox="1"/>
          <p:nvPr/>
        </p:nvSpPr>
        <p:spPr>
          <a:xfrm>
            <a:off x="816078" y="4006517"/>
            <a:ext cx="4444179" cy="1704569"/>
          </a:xfrm>
          <a:prstGeom prst="rect">
            <a:avLst/>
          </a:prstGeom>
          <a:noFill/>
        </p:spPr>
        <p:txBody>
          <a:bodyPr wrap="square" rtlCol="0">
            <a:spAutoFit/>
          </a:bodyPr>
          <a:lstStyle/>
          <a:p>
            <a:pPr algn="just">
              <a:lnSpc>
                <a:spcPct val="150000"/>
              </a:lnSpc>
            </a:pPr>
            <a:r>
              <a:rPr lang="en-US" b="1">
                <a:latin typeface="Times New Roman" panose="02020603050405020304" pitchFamily="18" charset="0"/>
                <a:cs typeface="Times New Roman" panose="02020603050405020304" pitchFamily="18" charset="0"/>
              </a:rPr>
              <a:t>Module Code: LCHS7000</a:t>
            </a:r>
          </a:p>
          <a:p>
            <a:pPr algn="just">
              <a:lnSpc>
                <a:spcPct val="150000"/>
              </a:lnSpc>
            </a:pPr>
            <a:r>
              <a:rPr lang="en-US" b="1">
                <a:latin typeface="Times New Roman" panose="02020603050405020304" pitchFamily="18" charset="0"/>
                <a:cs typeface="Times New Roman" panose="02020603050405020304" pitchFamily="18" charset="0"/>
              </a:rPr>
              <a:t>Module: Social Epidemiology And Public Health Development</a:t>
            </a:r>
          </a:p>
          <a:p>
            <a:pPr algn="just">
              <a:lnSpc>
                <a:spcPct val="150000"/>
              </a:lnSpc>
            </a:pPr>
            <a:r>
              <a:rPr lang="en-US" b="1">
                <a:latin typeface="Times New Roman" panose="02020603050405020304" pitchFamily="18" charset="0"/>
                <a:cs typeface="Times New Roman" panose="02020603050405020304" pitchFamily="18" charset="0"/>
              </a:rPr>
              <a:t>Lecturer: </a:t>
            </a:r>
            <a:r>
              <a:rPr lang="en-US" b="1" err="1">
                <a:latin typeface="Times New Roman" panose="02020603050405020304" pitchFamily="18" charset="0"/>
                <a:cs typeface="Times New Roman" panose="02020603050405020304" pitchFamily="18" charset="0"/>
              </a:rPr>
              <a:t>Itse</a:t>
            </a:r>
            <a:r>
              <a:rPr lang="en-US" b="1">
                <a:latin typeface="Times New Roman" panose="02020603050405020304" pitchFamily="18" charset="0"/>
                <a:cs typeface="Times New Roman" panose="02020603050405020304" pitchFamily="18" charset="0"/>
              </a:rPr>
              <a:t> Olaoye</a:t>
            </a:r>
            <a:endParaRPr lang="en-IN" b="1">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xmlns="" id="{A09E9A0E-1801-84D0-1CDC-8FBAD1315CFF}"/>
              </a:ext>
            </a:extLst>
          </p:cNvPr>
          <p:cNvPicPr>
            <a:picLocks noChangeAspect="1"/>
          </p:cNvPicPr>
          <p:nvPr/>
        </p:nvPicPr>
        <p:blipFill>
          <a:blip r:embed="rId2">
            <a:extLst>
              <a:ext uri="{28A0092B-C50C-407E-A947-70E740481C1C}">
                <a14:useLocalDpi xmlns:a14="http://schemas.microsoft.com/office/drawing/2010/main" val="0"/>
              </a:ext>
            </a:extLst>
          </a:blip>
          <a:srcRect t="15661" b="17346"/>
          <a:stretch>
            <a:fillRect/>
          </a:stretch>
        </p:blipFill>
        <p:spPr>
          <a:xfrm>
            <a:off x="3323919" y="349483"/>
            <a:ext cx="4355075" cy="1594861"/>
          </a:xfrm>
          <a:prstGeom prst="rect">
            <a:avLst/>
          </a:prstGeom>
        </p:spPr>
      </p:pic>
      <p:sp>
        <p:nvSpPr>
          <p:cNvPr id="8" name="TextBox 7">
            <a:extLst>
              <a:ext uri="{FF2B5EF4-FFF2-40B4-BE49-F238E27FC236}">
                <a16:creationId xmlns:a16="http://schemas.microsoft.com/office/drawing/2014/main" xmlns="" id="{4BBE4486-1ED2-F7AA-5C42-4BA1623F58F7}"/>
              </a:ext>
            </a:extLst>
          </p:cNvPr>
          <p:cNvSpPr txBox="1"/>
          <p:nvPr/>
        </p:nvSpPr>
        <p:spPr>
          <a:xfrm>
            <a:off x="7344697" y="4006517"/>
            <a:ext cx="3136491" cy="1289071"/>
          </a:xfrm>
          <a:prstGeom prst="rect">
            <a:avLst/>
          </a:prstGeom>
          <a:noFill/>
        </p:spPr>
        <p:txBody>
          <a:bodyPr wrap="square" rtlCol="0">
            <a:spAutoFit/>
          </a:bodyPr>
          <a:lstStyle/>
          <a:p>
            <a:pPr algn="just">
              <a:lnSpc>
                <a:spcPct val="150000"/>
              </a:lnSpc>
            </a:pPr>
            <a:r>
              <a:rPr lang="en-US" b="1">
                <a:latin typeface="Times New Roman" panose="02020603050405020304" pitchFamily="18" charset="0"/>
                <a:cs typeface="Times New Roman" panose="02020603050405020304" pitchFamily="18" charset="0"/>
              </a:rPr>
              <a:t>Student Name: </a:t>
            </a:r>
            <a:r>
              <a:rPr lang="en-US" b="1" err="1">
                <a:latin typeface="Times New Roman" panose="02020603050405020304" pitchFamily="18" charset="0"/>
                <a:cs typeface="Times New Roman" panose="02020603050405020304" pitchFamily="18" charset="0"/>
              </a:rPr>
              <a:t>Pinalkumari</a:t>
            </a:r>
            <a:r>
              <a:rPr lang="en-US" b="1">
                <a:latin typeface="Times New Roman" panose="02020603050405020304" pitchFamily="18" charset="0"/>
                <a:cs typeface="Times New Roman" panose="02020603050405020304" pitchFamily="18" charset="0"/>
              </a:rPr>
              <a:t> </a:t>
            </a:r>
            <a:r>
              <a:rPr lang="en-US" b="1" err="1">
                <a:latin typeface="Times New Roman" panose="02020603050405020304" pitchFamily="18" charset="0"/>
                <a:cs typeface="Times New Roman" panose="02020603050405020304" pitchFamily="18" charset="0"/>
              </a:rPr>
              <a:t>Dhansukhbhai</a:t>
            </a:r>
            <a:r>
              <a:rPr lang="en-US" b="1">
                <a:latin typeface="Times New Roman" panose="02020603050405020304" pitchFamily="18" charset="0"/>
                <a:cs typeface="Times New Roman" panose="02020603050405020304" pitchFamily="18" charset="0"/>
              </a:rPr>
              <a:t> Patel</a:t>
            </a:r>
          </a:p>
          <a:p>
            <a:pPr algn="just">
              <a:lnSpc>
                <a:spcPct val="150000"/>
              </a:lnSpc>
            </a:pPr>
            <a:r>
              <a:rPr lang="en-US" b="1">
                <a:latin typeface="Times New Roman" panose="02020603050405020304" pitchFamily="18" charset="0"/>
                <a:cs typeface="Times New Roman" panose="02020603050405020304" pitchFamily="18" charset="0"/>
              </a:rPr>
              <a:t>Student I.D.: 2529442</a:t>
            </a:r>
          </a:p>
        </p:txBody>
      </p:sp>
      <p:sp>
        <p:nvSpPr>
          <p:cNvPr id="9" name="TextBox 8">
            <a:extLst>
              <a:ext uri="{FF2B5EF4-FFF2-40B4-BE49-F238E27FC236}">
                <a16:creationId xmlns:a16="http://schemas.microsoft.com/office/drawing/2014/main" xmlns="" id="{014A6C7D-93C9-972A-E339-6C20695961CD}"/>
              </a:ext>
            </a:extLst>
          </p:cNvPr>
          <p:cNvSpPr txBox="1"/>
          <p:nvPr/>
        </p:nvSpPr>
        <p:spPr>
          <a:xfrm>
            <a:off x="3982066" y="5809844"/>
            <a:ext cx="3588774" cy="646331"/>
          </a:xfrm>
          <a:prstGeom prst="rect">
            <a:avLst/>
          </a:prstGeom>
          <a:noFill/>
        </p:spPr>
        <p:txBody>
          <a:bodyPr wrap="square" rtlCol="0">
            <a:spAutoFit/>
          </a:bodyPr>
          <a:lstStyle/>
          <a:p>
            <a:r>
              <a:rPr lang="en-US" b="1">
                <a:latin typeface="Times New Roman" panose="02020603050405020304" pitchFamily="18" charset="0"/>
                <a:cs typeface="Times New Roman" panose="02020603050405020304" pitchFamily="18" charset="0"/>
              </a:rPr>
              <a:t>Presentation date: 10</a:t>
            </a:r>
            <a:r>
              <a:rPr lang="en-US" b="1" baseline="30000">
                <a:latin typeface="Times New Roman" panose="02020603050405020304" pitchFamily="18" charset="0"/>
                <a:cs typeface="Times New Roman" panose="02020603050405020304" pitchFamily="18" charset="0"/>
              </a:rPr>
              <a:t>th</a:t>
            </a:r>
            <a:r>
              <a:rPr lang="en-US" b="1">
                <a:latin typeface="Times New Roman" panose="02020603050405020304" pitchFamily="18" charset="0"/>
                <a:cs typeface="Times New Roman" panose="02020603050405020304" pitchFamily="18" charset="0"/>
              </a:rPr>
              <a:t> march 2026</a:t>
            </a:r>
            <a:endParaRPr lang="en-IN" b="1">
              <a:latin typeface="Times New Roman" panose="02020603050405020304" pitchFamily="18" charset="0"/>
              <a:cs typeface="Times New Roman" panose="02020603050405020304" pitchFamily="18" charset="0"/>
            </a:endParaRPr>
          </a:p>
          <a:p>
            <a:endParaRPr lang="en-IN"/>
          </a:p>
        </p:txBody>
      </p:sp>
    </p:spTree>
    <p:extLst>
      <p:ext uri="{BB962C8B-B14F-4D97-AF65-F5344CB8AC3E}">
        <p14:creationId xmlns:p14="http://schemas.microsoft.com/office/powerpoint/2010/main" val="2344081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a:gsLst>
            <a:gs pos="39000">
              <a:srgbClr val="002060"/>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0B314663-1D64-B0FE-BE31-6F6C4BE6B9B0}"/>
              </a:ext>
            </a:extLst>
          </p:cNvPr>
          <p:cNvSpPr/>
          <p:nvPr/>
        </p:nvSpPr>
        <p:spPr>
          <a:xfrm>
            <a:off x="5925791" y="2743084"/>
            <a:ext cx="6676102" cy="4124632"/>
          </a:xfrm>
          <a:prstGeom prst="rect">
            <a:avLst/>
          </a:prstGeom>
          <a:solidFill>
            <a:schemeClr val="accent4">
              <a:lumMod val="60000"/>
              <a:lumOff val="40000"/>
            </a:schemeClr>
          </a:solidFill>
          <a:ln w="76200">
            <a:solidFill>
              <a:srgbClr val="002060"/>
            </a:solidFill>
          </a:ln>
          <a:effectLst>
            <a:softEdge rad="635000"/>
          </a:effectLst>
        </p:spPr>
        <p:style>
          <a:lnRef idx="0">
            <a:scrgbClr r="0" g="0" b="0"/>
          </a:lnRef>
          <a:fillRef idx="0">
            <a:scrgbClr r="0" g="0" b="0"/>
          </a:fillRef>
          <a:effectRef idx="0">
            <a:scrgbClr r="0" g="0" b="0"/>
          </a:effectRef>
          <a:fontRef idx="minor">
            <a:schemeClr val="lt1"/>
          </a:fontRef>
        </p:style>
        <p:txBody>
          <a:bodyPr rtlCol="0" anchor="ctr"/>
          <a:lstStyle/>
          <a:p>
            <a:pPr algn="ctr"/>
            <a:r>
              <a:rPr lang="en-US" sz="7200" b="1">
                <a:solidFill>
                  <a:schemeClr val="tx2">
                    <a:lumMod val="90000"/>
                    <a:lumOff val="10000"/>
                  </a:schemeClr>
                </a:solidFill>
                <a:latin typeface="Arial" panose="020B0604020202020204" pitchFamily="34" charset="0"/>
                <a:cs typeface="Arial" panose="020B0604020202020204" pitchFamily="34" charset="0"/>
              </a:rPr>
              <a:t>SEXUAL</a:t>
            </a:r>
            <a:r>
              <a:rPr lang="en-US" sz="7200" b="1">
                <a:solidFill>
                  <a:schemeClr val="tx2">
                    <a:lumMod val="90000"/>
                    <a:lumOff val="10000"/>
                  </a:schemeClr>
                </a:solidFill>
              </a:rPr>
              <a:t> HEALTH</a:t>
            </a:r>
            <a:endParaRPr lang="en-IN" sz="7200" b="1">
              <a:solidFill>
                <a:schemeClr val="tx2">
                  <a:lumMod val="90000"/>
                  <a:lumOff val="10000"/>
                </a:schemeClr>
              </a:solidFill>
            </a:endParaRPr>
          </a:p>
        </p:txBody>
      </p:sp>
      <p:sp>
        <p:nvSpPr>
          <p:cNvPr id="5" name="Rectangle 4">
            <a:extLst>
              <a:ext uri="{FF2B5EF4-FFF2-40B4-BE49-F238E27FC236}">
                <a16:creationId xmlns:a16="http://schemas.microsoft.com/office/drawing/2014/main" xmlns="" id="{384F3834-5A52-5F3B-015D-655D127F35E3}"/>
              </a:ext>
            </a:extLst>
          </p:cNvPr>
          <p:cNvSpPr/>
          <p:nvPr/>
        </p:nvSpPr>
        <p:spPr>
          <a:xfrm>
            <a:off x="521268" y="684284"/>
            <a:ext cx="10809045" cy="1754326"/>
          </a:xfrm>
          <a:prstGeom prst="rect">
            <a:avLst/>
          </a:prstGeom>
          <a:noFill/>
        </p:spPr>
        <p:txBody>
          <a:bodyPr wrap="square" lIns="91440" tIns="45720" rIns="91440" bIns="45720">
            <a:prstTxWarp prst="textTriangleInverted">
              <a:avLst/>
            </a:prstTxWarp>
            <a:spAutoFit/>
          </a:bodyPr>
          <a:lstStyle/>
          <a:p>
            <a:pPr algn="ctr"/>
            <a:r>
              <a:rPr lang="en-US" sz="5400" b="1" spc="50">
                <a:ln w="28575">
                  <a:solidFill>
                    <a:srgbClr val="0070C0"/>
                  </a:solidFill>
                </a:ln>
                <a:solidFill>
                  <a:srgbClr val="FFFFFF"/>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YOUR BODY,</a:t>
            </a:r>
          </a:p>
          <a:p>
            <a:pPr algn="ctr"/>
            <a:r>
              <a:rPr lang="en-US" sz="5400" b="1" spc="50">
                <a:ln w="28575">
                  <a:solidFill>
                    <a:srgbClr val="0070C0"/>
                  </a:solidFill>
                </a:ln>
                <a:solidFill>
                  <a:srgbClr val="FFFFFF"/>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YOUR CHOICE, YOUR FUTURE</a:t>
            </a:r>
            <a:endParaRPr lang="en-IN" sz="5400" b="1" spc="50">
              <a:ln w="28575">
                <a:solidFill>
                  <a:srgbClr val="0070C0"/>
                </a:solidFill>
              </a:ln>
              <a:solidFill>
                <a:srgbClr val="FFFFFF"/>
              </a:solidFill>
              <a:effectLst>
                <a:innerShdw blurRad="63500" dist="50800" dir="13500000">
                  <a:srgbClr val="000000">
                    <a:alpha val="50000"/>
                  </a:srgbClr>
                </a:innerShdw>
              </a:effectLst>
            </a:endParaRPr>
          </a:p>
        </p:txBody>
      </p:sp>
      <p:pic>
        <p:nvPicPr>
          <p:cNvPr id="17" name="Graphic 16" descr="A ribbon tied in a bow">
            <a:extLst>
              <a:ext uri="{FF2B5EF4-FFF2-40B4-BE49-F238E27FC236}">
                <a16:creationId xmlns:a16="http://schemas.microsoft.com/office/drawing/2014/main" xmlns="" id="{3305F9D1-FDB4-A580-7EA7-CA4DFDB998B9}"/>
              </a:ext>
            </a:extLst>
          </p:cNvPr>
          <p:cNvPicPr>
            <a:picLocks noChangeAspect="1"/>
          </p:cNvPicPr>
          <p:nvPr/>
        </p:nvPicPr>
        <p:blipFill>
          <a:blip r:embed="rId2">
            <a:extLst>
              <a:ext uri="{96DAC541-7B7A-43D3-8B79-37D633B846F1}">
                <asvg:svgBlip xmlns="" xmlns:asvg="http://schemas.microsoft.com/office/drawing/2016/SVG/main" r:embed="Rd21caa34d1fc4512"/>
              </a:ext>
            </a:extLst>
          </a:blip>
          <a:stretch>
            <a:fillRect/>
          </a:stretch>
        </p:blipFill>
        <p:spPr>
          <a:xfrm rot="20850409">
            <a:off x="4512383" y="1862264"/>
            <a:ext cx="3123016" cy="3123016"/>
          </a:xfrm>
          <a:prstGeom prst="rect">
            <a:avLst/>
          </a:prstGeom>
        </p:spPr>
      </p:pic>
      <p:pic>
        <p:nvPicPr>
          <p:cNvPr id="21" name="Graphic 20" descr="Microscope with chemical flasks">
            <a:extLst>
              <a:ext uri="{FF2B5EF4-FFF2-40B4-BE49-F238E27FC236}">
                <a16:creationId xmlns:a16="http://schemas.microsoft.com/office/drawing/2014/main" xmlns="" id="{E75D703A-124A-55AF-0583-A8EC3879215D}"/>
              </a:ext>
            </a:extLst>
          </p:cNvPr>
          <p:cNvPicPr>
            <a:picLocks noChangeAspect="1"/>
          </p:cNvPicPr>
          <p:nvPr/>
        </p:nvPicPr>
        <p:blipFill>
          <a:blip r:embed="rId3">
            <a:extLst>
              <a:ext uri="{96DAC541-7B7A-43D3-8B79-37D633B846F1}">
                <asvg:svgBlip xmlns="" xmlns:asvg="http://schemas.microsoft.com/office/drawing/2016/SVG/main" r:embed="Rc355370b840a478d"/>
              </a:ext>
            </a:extLst>
          </a:blip>
          <a:stretch>
            <a:fillRect/>
          </a:stretch>
        </p:blipFill>
        <p:spPr>
          <a:xfrm>
            <a:off x="276920" y="3041366"/>
            <a:ext cx="3978865" cy="3978865"/>
          </a:xfrm>
          <a:prstGeom prst="rect">
            <a:avLst/>
          </a:prstGeom>
        </p:spPr>
      </p:pic>
    </p:spTree>
    <p:extLst>
      <p:ext uri="{BB962C8B-B14F-4D97-AF65-F5344CB8AC3E}">
        <p14:creationId xmlns:p14="http://schemas.microsoft.com/office/powerpoint/2010/main" val="1060031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8000"/>
            <a:lum/>
            <a:extLst>
              <a:ext uri="{837473B0-CC2E-450A-ABE3-18F120FF3D39}">
                <a1611:picAttrSrcUrl xmlns="" xmlns:a1611="http://schemas.microsoft.com/office/drawing/2016/11/main" r:id=""/>
              </a:ext>
            </a:extLst>
          </a:blip>
          <a:srcRect/>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1F3CAD-56B0-4F57-AE4A-185F117C5543}"/>
              </a:ext>
            </a:extLst>
          </p:cNvPr>
          <p:cNvSpPr>
            <a:spLocks noGrp="1"/>
          </p:cNvSpPr>
          <p:nvPr>
            <p:ph type="title"/>
          </p:nvPr>
        </p:nvSpPr>
        <p:spPr>
          <a:xfrm>
            <a:off x="2450691" y="207809"/>
            <a:ext cx="7981335" cy="1325563"/>
          </a:xfrm>
          <a:solidFill>
            <a:schemeClr val="tx2">
              <a:lumMod val="50000"/>
              <a:lumOff val="50000"/>
            </a:schemeClr>
          </a:solidFill>
          <a:effectLst>
            <a:glow rad="139700">
              <a:schemeClr val="accent1">
                <a:satMod val="175000"/>
                <a:alpha val="40000"/>
              </a:schemeClr>
            </a:glow>
          </a:effectLst>
        </p:spPr>
        <p:txBody>
          <a:bodyPr/>
          <a:lstStyle/>
          <a:p>
            <a:r>
              <a:rPr lang="en-US" b="1">
                <a:solidFill>
                  <a:schemeClr val="bg1"/>
                </a:solidFill>
                <a:highlight>
                  <a:srgbClr val="000080"/>
                </a:highlight>
                <a:latin typeface="Arial" panose="020B0604020202020204" pitchFamily="34" charset="0"/>
                <a:cs typeface="Arial" panose="020B0604020202020204" pitchFamily="34" charset="0"/>
              </a:rPr>
              <a:t>WHAT IS SEXUAL HEALTH ?</a:t>
            </a:r>
            <a:endParaRPr lang="en-IN" b="1">
              <a:solidFill>
                <a:schemeClr val="bg1"/>
              </a:solidFill>
              <a:highlight>
                <a:srgbClr val="00008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B7E3D786-5ED1-7A42-1C15-993B33673AC2}"/>
              </a:ext>
            </a:extLst>
          </p:cNvPr>
          <p:cNvSpPr>
            <a:spLocks noGrp="1"/>
          </p:cNvSpPr>
          <p:nvPr>
            <p:ph idx="1"/>
          </p:nvPr>
        </p:nvSpPr>
        <p:spPr>
          <a:xfrm>
            <a:off x="422787" y="2022270"/>
            <a:ext cx="11513573" cy="4732491"/>
          </a:xfrm>
        </p:spPr>
        <p:txBody>
          <a:bodyPr>
            <a:normAutofit fontScale="85000" lnSpcReduction="20000"/>
          </a:bodyPr>
          <a:lstStyle/>
          <a:p>
            <a:pPr marL="0" indent="0" algn="just">
              <a:buNone/>
            </a:pPr>
            <a:r>
              <a:rPr lang="en-IN">
                <a:latin typeface="Arial" panose="020B0604020202020204" pitchFamily="34" charset="0"/>
                <a:cs typeface="Arial" panose="020B0604020202020204" pitchFamily="34" charset="0"/>
              </a:rPr>
              <a:t>	</a:t>
            </a:r>
            <a:r>
              <a:rPr lang="en-IN" b="1">
                <a:highlight>
                  <a:srgbClr val="FFFFFF"/>
                </a:highlight>
                <a:latin typeface="Arial" panose="020B0604020202020204" pitchFamily="34" charset="0"/>
                <a:cs typeface="Arial" panose="020B0604020202020204" pitchFamily="34" charset="0"/>
              </a:rPr>
              <a:t>“Sexual health is a state of physical, emotional, mental, and social well-being in relation to sexuality. It is not just the absence of disease or dysfunction.”</a:t>
            </a:r>
          </a:p>
          <a:p>
            <a:pPr marL="0" indent="0" algn="just">
              <a:buNone/>
            </a:pPr>
            <a:endParaRPr lang="en-IN">
              <a:latin typeface="Arial" panose="020B0604020202020204" pitchFamily="34" charset="0"/>
              <a:cs typeface="Arial" panose="020B0604020202020204" pitchFamily="34" charset="0"/>
            </a:endParaRPr>
          </a:p>
          <a:p>
            <a:pPr marL="0" indent="0" algn="just">
              <a:buNone/>
            </a:pPr>
            <a:r>
              <a:rPr lang="en-IN" b="1">
                <a:solidFill>
                  <a:srgbClr val="FFFFFF"/>
                </a:solidFill>
                <a:highlight>
                  <a:srgbClr val="000000"/>
                </a:highlight>
                <a:latin typeface="Arial" panose="020B0604020202020204" pitchFamily="34" charset="0"/>
                <a:cs typeface="Arial" panose="020B0604020202020204" pitchFamily="34" charset="0"/>
              </a:rPr>
              <a:t>Key points</a:t>
            </a:r>
            <a:r>
              <a:rPr lang="en-IN">
                <a:solidFill>
                  <a:srgbClr val="FFFFFF"/>
                </a:solidFill>
                <a:highlight>
                  <a:srgbClr val="000000"/>
                </a:highlight>
                <a:latin typeface="Arial" panose="020B0604020202020204" pitchFamily="34" charset="0"/>
                <a:cs typeface="Arial" panose="020B0604020202020204" pitchFamily="34" charset="0"/>
              </a:rPr>
              <a:t>:</a:t>
            </a:r>
          </a:p>
          <a:p>
            <a:pPr marL="0" indent="0" algn="just">
              <a:buNone/>
            </a:pPr>
            <a:endParaRPr lang="en-IN">
              <a:solidFill>
                <a:srgbClr val="FFFFFF"/>
              </a:solidFill>
              <a:highlight>
                <a:srgbClr val="000000"/>
              </a:highlight>
              <a:latin typeface="Arial" panose="020B0604020202020204" pitchFamily="34" charset="0"/>
              <a:cs typeface="Arial" panose="020B0604020202020204" pitchFamily="34" charset="0"/>
            </a:endParaRPr>
          </a:p>
          <a:p>
            <a:pPr marL="457200" lvl="1" indent="0">
              <a:lnSpc>
                <a:spcPct val="120000"/>
              </a:lnSpc>
              <a:buNone/>
            </a:pPr>
            <a:r>
              <a:rPr lang="en-IN" b="1">
                <a:solidFill>
                  <a:srgbClr val="FFFFFF"/>
                </a:solidFill>
                <a:highlight>
                  <a:srgbClr val="0000FF"/>
                </a:highlight>
                <a:latin typeface="Arial" panose="020B0604020202020204" pitchFamily="34" charset="0"/>
                <a:cs typeface="Arial" panose="020B0604020202020204" pitchFamily="34" charset="0"/>
              </a:rPr>
              <a:t>Reduce sexually transmitted infections (STIs) and HIV.</a:t>
            </a:r>
          </a:p>
          <a:p>
            <a:pPr marL="457200" lvl="1" indent="0">
              <a:lnSpc>
                <a:spcPct val="120000"/>
              </a:lnSpc>
              <a:buNone/>
            </a:pPr>
            <a:r>
              <a:rPr lang="en-IN">
                <a:solidFill>
                  <a:srgbClr val="FFFFFF"/>
                </a:solidFill>
                <a:highlight>
                  <a:srgbClr val="800080"/>
                </a:highlight>
                <a:latin typeface="Arial" panose="020B0604020202020204" pitchFamily="34" charset="0"/>
                <a:cs typeface="Arial" panose="020B0604020202020204" pitchFamily="34" charset="0"/>
              </a:rPr>
              <a:t>Prevent unintended pregnancies.</a:t>
            </a:r>
          </a:p>
          <a:p>
            <a:pPr marL="457200" lvl="1" indent="0">
              <a:lnSpc>
                <a:spcPct val="120000"/>
              </a:lnSpc>
              <a:buNone/>
            </a:pPr>
            <a:r>
              <a:rPr lang="en-IN">
                <a:solidFill>
                  <a:srgbClr val="FFFFFF"/>
                </a:solidFill>
                <a:highlight>
                  <a:srgbClr val="FF00FF"/>
                </a:highlight>
                <a:latin typeface="Arial" panose="020B0604020202020204" pitchFamily="34" charset="0"/>
                <a:cs typeface="Arial" panose="020B0604020202020204" pitchFamily="34" charset="0"/>
              </a:rPr>
              <a:t>Promote healthy relationships and consent awareness.</a:t>
            </a:r>
          </a:p>
          <a:p>
            <a:pPr marL="457200" lvl="1" indent="0">
              <a:lnSpc>
                <a:spcPct val="120000"/>
              </a:lnSpc>
              <a:buNone/>
            </a:pPr>
            <a:r>
              <a:rPr lang="en-IN">
                <a:solidFill>
                  <a:srgbClr val="FFFFFF"/>
                </a:solidFill>
                <a:highlight>
                  <a:srgbClr val="000080"/>
                </a:highlight>
                <a:latin typeface="Arial" panose="020B0604020202020204" pitchFamily="34" charset="0"/>
                <a:cs typeface="Arial" panose="020B0604020202020204" pitchFamily="34" charset="0"/>
              </a:rPr>
              <a:t>Support mental health and self-esteem related to sexual identity and orientation</a:t>
            </a:r>
          </a:p>
          <a:p>
            <a:pPr marL="457200" lvl="1" indent="0">
              <a:lnSpc>
                <a:spcPct val="120000"/>
              </a:lnSpc>
              <a:buNone/>
            </a:pPr>
            <a:r>
              <a:rPr lang="en-IN">
                <a:solidFill>
                  <a:srgbClr val="FFFFFF"/>
                </a:solidFill>
                <a:highlight>
                  <a:srgbClr val="008000"/>
                </a:highlight>
                <a:latin typeface="Arial" panose="020B0604020202020204" pitchFamily="34" charset="0"/>
                <a:cs typeface="Arial" panose="020B0604020202020204" pitchFamily="34" charset="0"/>
              </a:rPr>
              <a:t>Adolescents and young adults (18–30) are at higher risk of risky sexual </a:t>
            </a:r>
            <a:r>
              <a:rPr lang="en-IN" err="1">
                <a:solidFill>
                  <a:srgbClr val="FFFFFF"/>
                </a:solidFill>
                <a:highlight>
                  <a:srgbClr val="008000"/>
                </a:highlight>
                <a:latin typeface="Arial" panose="020B0604020202020204" pitchFamily="34" charset="0"/>
                <a:cs typeface="Arial" panose="020B0604020202020204" pitchFamily="34" charset="0"/>
              </a:rPr>
              <a:t>behaviors</a:t>
            </a:r>
            <a:r>
              <a:rPr lang="en-IN">
                <a:solidFill>
                  <a:srgbClr val="FFFFFF"/>
                </a:solidFill>
                <a:highlight>
                  <a:srgbClr val="008000"/>
                </a:highlight>
                <a:latin typeface="Arial" panose="020B0604020202020204" pitchFamily="34" charset="0"/>
                <a:cs typeface="Arial" panose="020B0604020202020204" pitchFamily="34" charset="0"/>
              </a:rPr>
              <a:t>.</a:t>
            </a:r>
          </a:p>
          <a:p>
            <a:pPr marL="457200" lvl="1" indent="0">
              <a:lnSpc>
                <a:spcPct val="120000"/>
              </a:lnSpc>
              <a:buNone/>
            </a:pPr>
            <a:r>
              <a:rPr lang="en-IN">
                <a:solidFill>
                  <a:srgbClr val="FFFFFF"/>
                </a:solidFill>
                <a:highlight>
                  <a:srgbClr val="FF0000"/>
                </a:highlight>
                <a:latin typeface="Arial" panose="020B0604020202020204" pitchFamily="34" charset="0"/>
                <a:cs typeface="Arial" panose="020B0604020202020204" pitchFamily="34" charset="0"/>
              </a:rPr>
              <a:t>Many individuals lack access to comprehensive sexual health education and services.</a:t>
            </a:r>
          </a:p>
          <a:p>
            <a:pPr marL="457200" lvl="1" indent="0">
              <a:lnSpc>
                <a:spcPct val="120000"/>
              </a:lnSpc>
              <a:buNone/>
            </a:pPr>
            <a:r>
              <a:rPr lang="en-IN">
                <a:solidFill>
                  <a:srgbClr val="FFFFFF"/>
                </a:solidFill>
                <a:highlight>
                  <a:srgbClr val="800000"/>
                </a:highlight>
                <a:latin typeface="Arial" panose="020B0604020202020204" pitchFamily="34" charset="0"/>
                <a:cs typeface="Arial" panose="020B0604020202020204" pitchFamily="34" charset="0"/>
              </a:rPr>
              <a:t>Early interventions can reduce long-term health and social consequences</a:t>
            </a:r>
          </a:p>
        </p:txBody>
      </p:sp>
    </p:spTree>
    <p:extLst>
      <p:ext uri="{BB962C8B-B14F-4D97-AF65-F5344CB8AC3E}">
        <p14:creationId xmlns:p14="http://schemas.microsoft.com/office/powerpoint/2010/main" val="3789297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6000"/>
            <a:lum/>
          </a:blip>
          <a:srcRect/>
          <a:stretch>
            <a:fillRect l="-1000" b="-2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372BE8-D4D0-0EE5-FB45-5BED113AF5F0}"/>
              </a:ext>
            </a:extLst>
          </p:cNvPr>
          <p:cNvSpPr>
            <a:spLocks noGrp="1"/>
          </p:cNvSpPr>
          <p:nvPr>
            <p:ph type="title"/>
          </p:nvPr>
        </p:nvSpPr>
        <p:spPr>
          <a:xfrm>
            <a:off x="117986" y="127820"/>
            <a:ext cx="11857703" cy="993058"/>
          </a:xfrm>
          <a:solidFill>
            <a:schemeClr val="accent1">
              <a:lumMod val="60000"/>
              <a:lumOff val="40000"/>
            </a:schemeClr>
          </a:solidFill>
          <a:effectLst>
            <a:glow rad="139700">
              <a:schemeClr val="accent4">
                <a:satMod val="175000"/>
                <a:alpha val="40000"/>
              </a:schemeClr>
            </a:glow>
          </a:effectLst>
        </p:spPr>
        <p:txBody>
          <a:bodyPr>
            <a:normAutofit/>
          </a:bodyPr>
          <a:lstStyle/>
          <a:p>
            <a:pPr algn="ctr"/>
            <a:r>
              <a:rPr lang="en-US" b="1">
                <a:solidFill>
                  <a:srgbClr val="FFFFFF"/>
                </a:solidFill>
                <a:highlight>
                  <a:srgbClr val="002060"/>
                </a:highlight>
                <a:latin typeface="Arial" panose="020B0604020202020204" pitchFamily="34" charset="0"/>
                <a:cs typeface="Arial" panose="020B0604020202020204" pitchFamily="34" charset="0"/>
              </a:rPr>
              <a:t>Rationale For The Sexual Health Campaign</a:t>
            </a:r>
            <a:endParaRPr lang="en-IN" b="1">
              <a:solidFill>
                <a:srgbClr val="FFFFFF"/>
              </a:solidFill>
              <a:highlight>
                <a:srgbClr val="00206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3754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8000" b="-25000"/>
          </a:stretch>
        </a:blipFill>
        <a:effectLst/>
      </p:bgPr>
    </p:bg>
    <p:spTree>
      <p:nvGrpSpPr>
        <p:cNvPr id="1" name=""/>
        <p:cNvGrpSpPr/>
        <p:nvPr/>
      </p:nvGrpSpPr>
      <p:grpSpPr>
        <a:xfrm>
          <a:off x="0" y="0"/>
          <a:ext cx="0" cy="0"/>
          <a:chOff x="0" y="0"/>
          <a:chExt cx="0" cy="0"/>
        </a:xfrm>
      </p:grpSpPr>
      <p:sp>
        <p:nvSpPr>
          <p:cNvPr id="4" name="Flowchart: Delay 3">
            <a:extLst>
              <a:ext uri="{FF2B5EF4-FFF2-40B4-BE49-F238E27FC236}">
                <a16:creationId xmlns:a16="http://schemas.microsoft.com/office/drawing/2014/main" xmlns="" id="{863A5AE4-D533-5CFD-7317-74329F99FBAB}"/>
              </a:ext>
            </a:extLst>
          </p:cNvPr>
          <p:cNvSpPr/>
          <p:nvPr/>
        </p:nvSpPr>
        <p:spPr>
          <a:xfrm>
            <a:off x="0" y="2031996"/>
            <a:ext cx="4353004" cy="2306324"/>
          </a:xfrm>
          <a:prstGeom prst="flowChartDelay">
            <a:avLst/>
          </a:prstGeom>
          <a:solidFill>
            <a:srgbClr val="0070C0"/>
          </a:solidFill>
          <a:ln w="76200">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latin typeface="Arial" panose="020B0604020202020204" pitchFamily="34" charset="0"/>
                <a:cs typeface="Arial" panose="020B0604020202020204" pitchFamily="34" charset="0"/>
              </a:rPr>
              <a:t>Help to reduce the number of sexual health problems like sexually transmitted infections and unplanned pregnancies</a:t>
            </a:r>
            <a:endParaRPr lang="en-IN" b="1">
              <a:latin typeface="Arial" panose="020B0604020202020204" pitchFamily="34" charset="0"/>
              <a:cs typeface="Arial" panose="020B0604020202020204" pitchFamily="34" charset="0"/>
            </a:endParaRPr>
          </a:p>
        </p:txBody>
      </p:sp>
      <p:sp>
        <p:nvSpPr>
          <p:cNvPr id="5" name="Flowchart: Delay 4">
            <a:extLst>
              <a:ext uri="{FF2B5EF4-FFF2-40B4-BE49-F238E27FC236}">
                <a16:creationId xmlns:a16="http://schemas.microsoft.com/office/drawing/2014/main" xmlns="" id="{765507EB-442B-555B-65C8-28C47638F11F}"/>
              </a:ext>
            </a:extLst>
          </p:cNvPr>
          <p:cNvSpPr/>
          <p:nvPr/>
        </p:nvSpPr>
        <p:spPr>
          <a:xfrm rot="16200000">
            <a:off x="4653830" y="3765795"/>
            <a:ext cx="3117628" cy="3124854"/>
          </a:xfrm>
          <a:prstGeom prst="flowChartDelay">
            <a:avLst/>
          </a:prstGeom>
          <a:solidFill>
            <a:srgbClr val="0070C0"/>
          </a:solidFill>
          <a:ln w="76200">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Flowchart: Delay 5">
            <a:extLst>
              <a:ext uri="{FF2B5EF4-FFF2-40B4-BE49-F238E27FC236}">
                <a16:creationId xmlns:a16="http://schemas.microsoft.com/office/drawing/2014/main" xmlns="" id="{06E2A72D-AD06-2043-0080-A8ED5AAF8AA6}"/>
              </a:ext>
            </a:extLst>
          </p:cNvPr>
          <p:cNvSpPr/>
          <p:nvPr/>
        </p:nvSpPr>
        <p:spPr>
          <a:xfrm rot="10800000">
            <a:off x="8072284" y="1960878"/>
            <a:ext cx="4119716" cy="2448561"/>
          </a:xfrm>
          <a:prstGeom prst="flowChartDelay">
            <a:avLst/>
          </a:prstGeom>
          <a:solidFill>
            <a:srgbClr val="0070C0"/>
          </a:solidFill>
          <a:ln w="76200">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Flowchart: Delay 6">
            <a:extLst>
              <a:ext uri="{FF2B5EF4-FFF2-40B4-BE49-F238E27FC236}">
                <a16:creationId xmlns:a16="http://schemas.microsoft.com/office/drawing/2014/main" xmlns="" id="{6DA46796-DC95-5068-A4FC-B7BC87B24A7D}"/>
              </a:ext>
            </a:extLst>
          </p:cNvPr>
          <p:cNvSpPr/>
          <p:nvPr/>
        </p:nvSpPr>
        <p:spPr>
          <a:xfrm rot="5400000">
            <a:off x="4558453" y="-287960"/>
            <a:ext cx="3235795" cy="3080428"/>
          </a:xfrm>
          <a:prstGeom prst="flowChartDelay">
            <a:avLst/>
          </a:prstGeom>
          <a:solidFill>
            <a:srgbClr val="0070C0"/>
          </a:solidFill>
          <a:ln w="76200">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extBox 7">
            <a:extLst>
              <a:ext uri="{FF2B5EF4-FFF2-40B4-BE49-F238E27FC236}">
                <a16:creationId xmlns:a16="http://schemas.microsoft.com/office/drawing/2014/main" xmlns="" id="{F45032E9-8488-37D6-D170-92931E7F2017}"/>
              </a:ext>
            </a:extLst>
          </p:cNvPr>
          <p:cNvSpPr txBox="1"/>
          <p:nvPr/>
        </p:nvSpPr>
        <p:spPr>
          <a:xfrm>
            <a:off x="4503175" y="116148"/>
            <a:ext cx="3325762" cy="1569660"/>
          </a:xfrm>
          <a:prstGeom prst="rect">
            <a:avLst/>
          </a:prstGeom>
          <a:noFill/>
        </p:spPr>
        <p:txBody>
          <a:bodyPr wrap="square" rtlCol="0">
            <a:spAutoFit/>
          </a:bodyPr>
          <a:lstStyle/>
          <a:p>
            <a:pPr algn="ctr"/>
            <a:r>
              <a:rPr lang="en-US" sz="1600" b="1">
                <a:solidFill>
                  <a:schemeClr val="bg1"/>
                </a:solidFill>
                <a:latin typeface="Arial" panose="020B0604020202020204" pitchFamily="34" charset="0"/>
                <a:cs typeface="Arial" panose="020B0604020202020204" pitchFamily="34" charset="0"/>
              </a:rPr>
              <a:t>A lot of people do not know enough about how to protect themselves from getting pregnant or getting sick with things like Chlamydia and HIV/AIDS</a:t>
            </a:r>
            <a:endParaRPr lang="en-IN" sz="1600" b="1">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xmlns="" id="{20B52CDA-4139-F229-E1E4-CC1DF2B487EE}"/>
              </a:ext>
            </a:extLst>
          </p:cNvPr>
          <p:cNvSpPr txBox="1"/>
          <p:nvPr/>
        </p:nvSpPr>
        <p:spPr>
          <a:xfrm>
            <a:off x="8795569" y="2452285"/>
            <a:ext cx="2880852" cy="1754326"/>
          </a:xfrm>
          <a:prstGeom prst="rect">
            <a:avLst/>
          </a:prstGeom>
          <a:noFill/>
        </p:spPr>
        <p:txBody>
          <a:bodyPr wrap="square" rtlCol="0">
            <a:spAutoFit/>
          </a:bodyPr>
          <a:lstStyle/>
          <a:p>
            <a:pPr algn="ctr"/>
            <a:r>
              <a:rPr lang="en-US" b="1">
                <a:solidFill>
                  <a:schemeClr val="bg1"/>
                </a:solidFill>
                <a:latin typeface="Arial" panose="020B0604020202020204" pitchFamily="34" charset="0"/>
                <a:cs typeface="Arial" panose="020B0604020202020204" pitchFamily="34" charset="0"/>
              </a:rPr>
              <a:t>Some people feel weird talking about health or going to get tested because they are afraid of what others might think</a:t>
            </a:r>
            <a:endParaRPr lang="en-IN" b="1">
              <a:solidFill>
                <a:schemeClr val="bg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xmlns="" id="{76DA17B3-867A-E6D8-38D6-3F8F0CB91DE9}"/>
              </a:ext>
            </a:extLst>
          </p:cNvPr>
          <p:cNvSpPr txBox="1"/>
          <p:nvPr/>
        </p:nvSpPr>
        <p:spPr>
          <a:xfrm>
            <a:off x="4819652" y="4987403"/>
            <a:ext cx="2885767" cy="1200329"/>
          </a:xfrm>
          <a:prstGeom prst="rect">
            <a:avLst/>
          </a:prstGeom>
          <a:noFill/>
        </p:spPr>
        <p:txBody>
          <a:bodyPr wrap="square">
            <a:spAutoFit/>
          </a:bodyPr>
          <a:lstStyle/>
          <a:p>
            <a:pPr algn="ctr"/>
            <a:r>
              <a:rPr lang="en-US" b="1">
                <a:solidFill>
                  <a:schemeClr val="bg1"/>
                </a:solidFill>
                <a:latin typeface="Arial" panose="020B0604020202020204" pitchFamily="34" charset="0"/>
                <a:cs typeface="Arial" panose="020B0604020202020204" pitchFamily="34" charset="0"/>
              </a:rPr>
              <a:t>Wants to teach people about health encourage them to have safer sex and get tested regularly</a:t>
            </a:r>
            <a:endParaRPr lang="en-IN" b="1">
              <a:solidFill>
                <a:schemeClr val="bg1"/>
              </a:solidFill>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xmlns="" id="{7698B10F-E286-B134-462D-7CB0C909D917}"/>
              </a:ext>
            </a:extLst>
          </p:cNvPr>
          <p:cNvSpPr/>
          <p:nvPr/>
        </p:nvSpPr>
        <p:spPr>
          <a:xfrm>
            <a:off x="3926987" y="1832851"/>
            <a:ext cx="4633298" cy="2879165"/>
          </a:xfrm>
          <a:prstGeom prst="ellipse">
            <a:avLst/>
          </a:prstGeom>
          <a:solidFill>
            <a:schemeClr val="accent5">
              <a:lumMod val="75000"/>
            </a:schemeClr>
          </a:solid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 name="Rectangle 1">
            <a:extLst>
              <a:ext uri="{FF2B5EF4-FFF2-40B4-BE49-F238E27FC236}">
                <a16:creationId xmlns:a16="http://schemas.microsoft.com/office/drawing/2014/main" xmlns="" id="{085473A5-907D-B39F-0705-5FF770FC177E}"/>
              </a:ext>
            </a:extLst>
          </p:cNvPr>
          <p:cNvSpPr/>
          <p:nvPr/>
        </p:nvSpPr>
        <p:spPr>
          <a:xfrm>
            <a:off x="4265816" y="2741778"/>
            <a:ext cx="4073551" cy="830997"/>
          </a:xfrm>
          <a:prstGeom prst="rect">
            <a:avLst/>
          </a:prstGeom>
          <a:noFill/>
        </p:spPr>
        <p:txBody>
          <a:bodyPr wrap="none" lIns="91440" tIns="45720" rIns="91440" bIns="45720">
            <a:spAutoFit/>
          </a:bodyPr>
          <a:lstStyle/>
          <a:p>
            <a:pPr algn="ctr"/>
            <a:r>
              <a:rPr lang="en-US" sz="4800" b="1" cap="none" spc="0">
                <a:ln w="9525">
                  <a:solidFill>
                    <a:schemeClr val="bg1"/>
                  </a:solidFill>
                  <a:prstDash val="solid"/>
                </a:ln>
                <a:solidFill>
                  <a:srgbClr val="FFFFFF"/>
                </a:solidFill>
                <a:effectLst>
                  <a:outerShdw blurRad="12700" dist="38100" dir="2700000" algn="tl" rotWithShape="0">
                    <a:schemeClr val="accent5">
                      <a:lumMod val="60000"/>
                      <a:lumOff val="40000"/>
                    </a:schemeClr>
                  </a:outerShdw>
                  <a:reflection blurRad="6350" stA="60000" endA="900" endPos="58000" dir="5400000" sy="-100000" algn="bl" rotWithShape="0"/>
                </a:effectLst>
              </a:rPr>
              <a:t>WHY NEEDED</a:t>
            </a:r>
            <a:endParaRPr lang="en-IN" sz="4800" b="1" cap="none" spc="0">
              <a:ln w="9525">
                <a:solidFill>
                  <a:schemeClr val="bg1"/>
                </a:solidFill>
                <a:prstDash val="solid"/>
              </a:ln>
              <a:solidFill>
                <a:srgbClr val="FFFFFF"/>
              </a:solidFill>
              <a:effectLst>
                <a:outerShdw blurRad="12700" dist="38100" dir="2700000" algn="tl" rotWithShape="0">
                  <a:schemeClr val="accent5">
                    <a:lumMod val="60000"/>
                    <a:lumOff val="40000"/>
                  </a:schemeClr>
                </a:outerShdw>
                <a:reflection blurRad="6350" stA="60000" endA="900" endPos="58000" dir="5400000" sy="-100000" algn="bl" rotWithShape="0"/>
              </a:effectLst>
            </a:endParaRPr>
          </a:p>
        </p:txBody>
      </p:sp>
    </p:spTree>
    <p:extLst>
      <p:ext uri="{BB962C8B-B14F-4D97-AF65-F5344CB8AC3E}">
        <p14:creationId xmlns:p14="http://schemas.microsoft.com/office/powerpoint/2010/main" val="649224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 xmlns:a1611="http://schemas.microsoft.com/office/drawing/2016/11/main" r:id=""/>
              </a:ext>
            </a:extLst>
          </a:blip>
          <a:srcRect/>
          <a:stretch>
            <a:fillRect l="-9000" t="11000" r="-7000" b="12000"/>
          </a:stretch>
        </a:blipFill>
        <a:effectLst/>
      </p:bgPr>
    </p:bg>
    <p:spTree>
      <p:nvGrpSpPr>
        <p:cNvPr id="1" name=""/>
        <p:cNvGrpSpPr/>
        <p:nvPr/>
      </p:nvGrpSpPr>
      <p:grpSpPr>
        <a:xfrm>
          <a:off x="0" y="0"/>
          <a:ext cx="0" cy="0"/>
          <a:chOff x="0" y="0"/>
          <a:chExt cx="0" cy="0"/>
        </a:xfrm>
      </p:grpSpPr>
      <p:pic>
        <p:nvPicPr>
          <p:cNvPr id="3" name="Graphic 2" descr="Bullseye with solid fill">
            <a:extLst>
              <a:ext uri="{FF2B5EF4-FFF2-40B4-BE49-F238E27FC236}">
                <a16:creationId xmlns:a16="http://schemas.microsoft.com/office/drawing/2014/main" xmlns="" id="{9466CE75-C482-02D3-FAF0-DC1D6066CA05}"/>
              </a:ext>
            </a:extLst>
          </p:cNvPr>
          <p:cNvPicPr>
            <a:picLocks noChangeAspect="1"/>
          </p:cNvPicPr>
          <p:nvPr/>
        </p:nvPicPr>
        <p:blipFill>
          <a:blip r:embed="rId3">
            <a:extLst>
              <a:ext uri="{96DAC541-7B7A-43D3-8B79-37D633B846F1}">
                <asvg:svgBlip xmlns="" xmlns:asvg="http://schemas.microsoft.com/office/drawing/2016/SVG/main" r:embed="R40271d317cea44d0"/>
              </a:ext>
            </a:extLst>
          </a:blip>
          <a:stretch>
            <a:fillRect/>
          </a:stretch>
        </p:blipFill>
        <p:spPr>
          <a:xfrm>
            <a:off x="-63825" y="415758"/>
            <a:ext cx="2002322" cy="2002322"/>
          </a:xfrm>
          <a:prstGeom prst="rect">
            <a:avLst/>
          </a:prstGeom>
        </p:spPr>
      </p:pic>
      <p:pic>
        <p:nvPicPr>
          <p:cNvPr id="6" name="Graphic 5" descr="Needle with solid fill">
            <a:extLst>
              <a:ext uri="{FF2B5EF4-FFF2-40B4-BE49-F238E27FC236}">
                <a16:creationId xmlns:a16="http://schemas.microsoft.com/office/drawing/2014/main" xmlns="" id="{76EA1BCA-E7DF-8662-03EE-B0C51B894627}"/>
              </a:ext>
            </a:extLst>
          </p:cNvPr>
          <p:cNvPicPr>
            <a:picLocks noChangeAspect="1"/>
          </p:cNvPicPr>
          <p:nvPr/>
        </p:nvPicPr>
        <p:blipFill>
          <a:blip r:embed="rId4">
            <a:extLst>
              <a:ext uri="{96DAC541-7B7A-43D3-8B79-37D633B846F1}">
                <asvg:svgBlip xmlns="" xmlns:asvg="http://schemas.microsoft.com/office/drawing/2016/SVG/main" r:embed="Rbdcc0f56a2ca4ec7"/>
              </a:ext>
            </a:extLst>
          </a:blip>
          <a:stretch>
            <a:fillRect/>
          </a:stretch>
        </p:blipFill>
        <p:spPr>
          <a:xfrm>
            <a:off x="767911" y="-3285"/>
            <a:ext cx="1598158" cy="1598158"/>
          </a:xfrm>
          <a:prstGeom prst="rect">
            <a:avLst/>
          </a:prstGeom>
          <a:effectLst>
            <a:innerShdw blurRad="114300">
              <a:prstClr val="black"/>
            </a:innerShdw>
          </a:effectLst>
        </p:spPr>
      </p:pic>
      <p:sp>
        <p:nvSpPr>
          <p:cNvPr id="17" name="TextBox 16">
            <a:extLst>
              <a:ext uri="{FF2B5EF4-FFF2-40B4-BE49-F238E27FC236}">
                <a16:creationId xmlns:a16="http://schemas.microsoft.com/office/drawing/2014/main" xmlns="" id="{14CA2D6C-ADC6-BA4E-2A3F-904B9251111A}"/>
              </a:ext>
            </a:extLst>
          </p:cNvPr>
          <p:cNvSpPr txBox="1"/>
          <p:nvPr/>
        </p:nvSpPr>
        <p:spPr>
          <a:xfrm>
            <a:off x="2836669" y="214499"/>
            <a:ext cx="8657241" cy="707886"/>
          </a:xfrm>
          <a:prstGeom prst="rect">
            <a:avLst/>
          </a:prstGeom>
          <a:effectLst>
            <a:outerShdw blurRad="57150" dist="19050" dir="5400000" algn="ctr" rotWithShape="0">
              <a:srgbClr val="000000">
                <a:alpha val="63000"/>
              </a:srgbClr>
            </a:outerShdw>
            <a:reflection blurRad="6350" stA="50000" endA="300" endPos="55500" dist="50800" dir="5400000" sy="-100000" algn="bl" rotWithShape="0"/>
          </a:effectLst>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US" sz="4000" b="1">
                <a:solidFill>
                  <a:schemeClr val="bg1"/>
                </a:solidFill>
                <a:latin typeface="Arial" panose="020B0604020202020204" pitchFamily="34" charset="0"/>
                <a:cs typeface="Arial" panose="020B0604020202020204" pitchFamily="34" charset="0"/>
              </a:rPr>
              <a:t>WHO THE CAMPAIGN TARGETS</a:t>
            </a:r>
            <a:endParaRPr lang="en-IN" sz="4000" b="1">
              <a:solidFill>
                <a:schemeClr val="bg1"/>
              </a:solidFill>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xmlns="" id="{656ED2F2-3599-471E-4848-E1ECB180F1D5}"/>
              </a:ext>
            </a:extLst>
          </p:cNvPr>
          <p:cNvSpPr/>
          <p:nvPr/>
        </p:nvSpPr>
        <p:spPr>
          <a:xfrm>
            <a:off x="0" y="4013200"/>
            <a:ext cx="12293600" cy="3027680"/>
          </a:xfrm>
          <a:prstGeom prst="rect">
            <a:avLst/>
          </a:prstGeom>
          <a:solidFill>
            <a:srgbClr val="002060"/>
          </a:solidFill>
          <a:effectLst>
            <a:softEdge rad="2286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gradFill flip="none" rotWithShape="1">
                <a:gsLst>
                  <a:gs pos="0">
                    <a:srgbClr val="FFC000">
                      <a:shade val="30000"/>
                      <a:satMod val="115000"/>
                    </a:srgbClr>
                  </a:gs>
                  <a:gs pos="50000">
                    <a:srgbClr val="FFC000">
                      <a:shade val="67500"/>
                      <a:satMod val="115000"/>
                    </a:srgbClr>
                  </a:gs>
                  <a:gs pos="100000">
                    <a:srgbClr val="FFC000">
                      <a:shade val="100000"/>
                      <a:satMod val="115000"/>
                    </a:srgbClr>
                  </a:gs>
                </a:gsLst>
                <a:path path="circle">
                  <a:fillToRect l="50000" t="50000" r="50000" b="50000"/>
                </a:path>
                <a:tileRect/>
              </a:gradFill>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xmlns="" id="{5EAB4838-9C31-34CC-C126-2EF585356A7D}"/>
              </a:ext>
            </a:extLst>
          </p:cNvPr>
          <p:cNvSpPr txBox="1"/>
          <p:nvPr/>
        </p:nvSpPr>
        <p:spPr>
          <a:xfrm>
            <a:off x="456243" y="4473676"/>
            <a:ext cx="2380426" cy="2585323"/>
          </a:xfrm>
          <a:prstGeom prst="rect">
            <a:avLst/>
          </a:prstGeom>
          <a:noFill/>
        </p:spPr>
        <p:txBody>
          <a:bodyPr wrap="square" rtlCol="0">
            <a:spAutoFit/>
          </a:bodyPr>
          <a:lstStyle/>
          <a:p>
            <a:pPr algn="just"/>
            <a:r>
              <a:rPr lang="en-US" b="1">
                <a:solidFill>
                  <a:srgbClr val="FFFFFF"/>
                </a:solidFill>
                <a:latin typeface="Arial" panose="020B0604020202020204" pitchFamily="34" charset="0"/>
                <a:cs typeface="Arial" panose="020B0604020202020204" pitchFamily="34" charset="0"/>
              </a:rPr>
              <a:t>Sexual health campaigns focus on people aged  18–30 because they get S</a:t>
            </a:r>
            <a:r>
              <a:rPr lang="en-IN" b="1" err="1">
                <a:solidFill>
                  <a:srgbClr val="FFFFFF"/>
                </a:solidFill>
                <a:latin typeface="Arial" panose="020B0604020202020204" pitchFamily="34" charset="0"/>
                <a:cs typeface="Arial" panose="020B0604020202020204" pitchFamily="34" charset="0"/>
              </a:rPr>
              <a:t>exually</a:t>
            </a:r>
            <a:r>
              <a:rPr lang="en-IN" b="1">
                <a:solidFill>
                  <a:srgbClr val="FFFFFF"/>
                </a:solidFill>
                <a:latin typeface="Arial" panose="020B0604020202020204" pitchFamily="34" charset="0"/>
                <a:cs typeface="Arial" panose="020B0604020202020204" pitchFamily="34" charset="0"/>
              </a:rPr>
              <a:t> Transmitted Infections</a:t>
            </a:r>
            <a:r>
              <a:rPr lang="en-US" b="1">
                <a:solidFill>
                  <a:srgbClr val="FFFFFF"/>
                </a:solidFill>
                <a:latin typeface="Arial" panose="020B0604020202020204" pitchFamily="34" charset="0"/>
                <a:cs typeface="Arial" panose="020B0604020202020204" pitchFamily="34" charset="0"/>
              </a:rPr>
              <a:t> like Chlamydia, Herpes and Gonorrhea.</a:t>
            </a:r>
            <a:endParaRPr lang="en-IN" b="1">
              <a:solidFill>
                <a:srgbClr val="FFFFFF"/>
              </a:solidFill>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xmlns="" id="{5F5E13C9-B5C8-D78A-DA16-DFFA11AA504B}"/>
              </a:ext>
            </a:extLst>
          </p:cNvPr>
          <p:cNvSpPr txBox="1"/>
          <p:nvPr/>
        </p:nvSpPr>
        <p:spPr>
          <a:xfrm>
            <a:off x="3490452" y="4549676"/>
            <a:ext cx="2487561" cy="2308324"/>
          </a:xfrm>
          <a:prstGeom prst="rect">
            <a:avLst/>
          </a:prstGeom>
          <a:noFill/>
        </p:spPr>
        <p:txBody>
          <a:bodyPr wrap="square" rtlCol="0">
            <a:spAutoFit/>
          </a:bodyPr>
          <a:lstStyle/>
          <a:p>
            <a:pPr algn="just"/>
            <a:r>
              <a:rPr lang="en-US" b="1">
                <a:solidFill>
                  <a:srgbClr val="FFFFFF"/>
                </a:solidFill>
                <a:latin typeface="Arial" panose="020B0604020202020204" pitchFamily="34" charset="0"/>
                <a:cs typeface="Arial" panose="020B0604020202020204" pitchFamily="34" charset="0"/>
              </a:rPr>
              <a:t>Many young adults do things that can be bad for their health like having sex dating many people or making unsafe choices when they are drunk or high.</a:t>
            </a:r>
            <a:endParaRPr lang="en-IN" b="1">
              <a:solidFill>
                <a:srgbClr val="FFFFFF"/>
              </a:solidFill>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xmlns="" id="{5C06907B-8D35-4399-7C43-82D66B296E55}"/>
              </a:ext>
            </a:extLst>
          </p:cNvPr>
          <p:cNvSpPr txBox="1"/>
          <p:nvPr/>
        </p:nvSpPr>
        <p:spPr>
          <a:xfrm>
            <a:off x="6563031" y="4572002"/>
            <a:ext cx="2438400" cy="2585323"/>
          </a:xfrm>
          <a:prstGeom prst="rect">
            <a:avLst/>
          </a:prstGeom>
          <a:noFill/>
        </p:spPr>
        <p:txBody>
          <a:bodyPr wrap="square" rtlCol="0">
            <a:spAutoFit/>
          </a:bodyPr>
          <a:lstStyle/>
          <a:p>
            <a:pPr algn="just"/>
            <a:r>
              <a:rPr lang="en-US" b="1">
                <a:solidFill>
                  <a:srgbClr val="FFFFFF"/>
                </a:solidFill>
                <a:latin typeface="Arial" panose="020B0604020202020204" pitchFamily="34" charset="0"/>
                <a:cs typeface="Arial" panose="020B0604020202020204" pitchFamily="34" charset="0"/>
              </a:rPr>
              <a:t>Some young people do not know much about health or feel shy about getting tested which can make infections, like HIV/AIDS spread more. </a:t>
            </a:r>
          </a:p>
          <a:p>
            <a:pPr algn="just"/>
            <a:endParaRPr lang="en-IN" b="1">
              <a:solidFill>
                <a:srgbClr val="FFFFFF"/>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xmlns="" id="{1B2E3974-42DA-40A6-4201-24A8C1D2886C}"/>
              </a:ext>
            </a:extLst>
          </p:cNvPr>
          <p:cNvSpPr txBox="1"/>
          <p:nvPr/>
        </p:nvSpPr>
        <p:spPr>
          <a:xfrm>
            <a:off x="9419304" y="4612176"/>
            <a:ext cx="2438400" cy="2031325"/>
          </a:xfrm>
          <a:prstGeom prst="rect">
            <a:avLst/>
          </a:prstGeom>
          <a:noFill/>
        </p:spPr>
        <p:txBody>
          <a:bodyPr wrap="square" rtlCol="0">
            <a:spAutoFit/>
          </a:bodyPr>
          <a:lstStyle/>
          <a:p>
            <a:pPr algn="just"/>
            <a:r>
              <a:rPr lang="en-US" b="1">
                <a:solidFill>
                  <a:srgbClr val="FFFFFF"/>
                </a:solidFill>
                <a:latin typeface="Arial" panose="020B0604020202020204" pitchFamily="34" charset="0"/>
                <a:cs typeface="Arial" panose="020B0604020202020204" pitchFamily="34" charset="0"/>
              </a:rPr>
              <a:t>Sexual health campaigns want to make people aware encourage them to use condoms and get tested for STIs regularly.</a:t>
            </a:r>
            <a:endParaRPr lang="en-IN" b="1">
              <a:solidFill>
                <a:srgbClr val="FFFFFF"/>
              </a:solidFill>
              <a:latin typeface="Arial" panose="020B0604020202020204" pitchFamily="34" charset="0"/>
              <a:cs typeface="Arial" panose="020B0604020202020204" pitchFamily="34" charset="0"/>
            </a:endParaRPr>
          </a:p>
        </p:txBody>
      </p:sp>
      <p:sp>
        <p:nvSpPr>
          <p:cNvPr id="45" name="Rectangle 44">
            <a:extLst>
              <a:ext uri="{FF2B5EF4-FFF2-40B4-BE49-F238E27FC236}">
                <a16:creationId xmlns:a16="http://schemas.microsoft.com/office/drawing/2014/main" xmlns="" id="{5BE19414-7D91-A788-3E33-6220007A3B54}"/>
              </a:ext>
            </a:extLst>
          </p:cNvPr>
          <p:cNvSpPr/>
          <p:nvPr/>
        </p:nvSpPr>
        <p:spPr>
          <a:xfrm>
            <a:off x="416229" y="4496002"/>
            <a:ext cx="2590802" cy="2285998"/>
          </a:xfrm>
          <a:custGeom>
            <a:avLst/>
            <a:gdLst>
              <a:gd name="csX0" fmla="*/ 0 w 2590802"/>
              <a:gd name="csY0" fmla="*/ 0 h 2285998"/>
              <a:gd name="csX1" fmla="*/ 492252 w 2590802"/>
              <a:gd name="csY1" fmla="*/ 0 h 2285998"/>
              <a:gd name="csX2" fmla="*/ 932689 w 2590802"/>
              <a:gd name="csY2" fmla="*/ 0 h 2285998"/>
              <a:gd name="csX3" fmla="*/ 1502665 w 2590802"/>
              <a:gd name="csY3" fmla="*/ 0 h 2285998"/>
              <a:gd name="csX4" fmla="*/ 1994918 w 2590802"/>
              <a:gd name="csY4" fmla="*/ 0 h 2285998"/>
              <a:gd name="csX5" fmla="*/ 2590802 w 2590802"/>
              <a:gd name="csY5" fmla="*/ 0 h 2285998"/>
              <a:gd name="csX6" fmla="*/ 2590802 w 2590802"/>
              <a:gd name="csY6" fmla="*/ 617219 h 2285998"/>
              <a:gd name="csX7" fmla="*/ 2590802 w 2590802"/>
              <a:gd name="csY7" fmla="*/ 1188719 h 2285998"/>
              <a:gd name="csX8" fmla="*/ 2590802 w 2590802"/>
              <a:gd name="csY8" fmla="*/ 1760218 h 2285998"/>
              <a:gd name="csX9" fmla="*/ 2590802 w 2590802"/>
              <a:gd name="csY9" fmla="*/ 2285998 h 2285998"/>
              <a:gd name="csX10" fmla="*/ 2124458 w 2590802"/>
              <a:gd name="csY10" fmla="*/ 2285998 h 2285998"/>
              <a:gd name="csX11" fmla="*/ 1606297 w 2590802"/>
              <a:gd name="csY11" fmla="*/ 2285998 h 2285998"/>
              <a:gd name="csX12" fmla="*/ 1114045 w 2590802"/>
              <a:gd name="csY12" fmla="*/ 2285998 h 2285998"/>
              <a:gd name="csX13" fmla="*/ 544068 w 2590802"/>
              <a:gd name="csY13" fmla="*/ 2285998 h 2285998"/>
              <a:gd name="csX14" fmla="*/ 0 w 2590802"/>
              <a:gd name="csY14" fmla="*/ 2285998 h 2285998"/>
              <a:gd name="csX15" fmla="*/ 0 w 2590802"/>
              <a:gd name="csY15" fmla="*/ 1760218 h 2285998"/>
              <a:gd name="csX16" fmla="*/ 0 w 2590802"/>
              <a:gd name="csY16" fmla="*/ 1188719 h 2285998"/>
              <a:gd name="csX17" fmla="*/ 0 w 2590802"/>
              <a:gd name="csY17" fmla="*/ 640079 h 2285998"/>
              <a:gd name="csX18" fmla="*/ 0 w 2590802"/>
              <a:gd name="csY18" fmla="*/ 0 h 22859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590802" h="2285998" extrusionOk="0">
                <a:moveTo>
                  <a:pt x="0" y="0"/>
                </a:moveTo>
                <a:cubicBezTo>
                  <a:pt x="127502" y="-13342"/>
                  <a:pt x="351955" y="29382"/>
                  <a:pt x="492252" y="0"/>
                </a:cubicBezTo>
                <a:cubicBezTo>
                  <a:pt x="632549" y="-29382"/>
                  <a:pt x="808023" y="26488"/>
                  <a:pt x="932689" y="0"/>
                </a:cubicBezTo>
                <a:cubicBezTo>
                  <a:pt x="1057355" y="-26488"/>
                  <a:pt x="1367573" y="973"/>
                  <a:pt x="1502665" y="0"/>
                </a:cubicBezTo>
                <a:cubicBezTo>
                  <a:pt x="1637757" y="-973"/>
                  <a:pt x="1864648" y="57148"/>
                  <a:pt x="1994918" y="0"/>
                </a:cubicBezTo>
                <a:cubicBezTo>
                  <a:pt x="2125188" y="-57148"/>
                  <a:pt x="2379079" y="58656"/>
                  <a:pt x="2590802" y="0"/>
                </a:cubicBezTo>
                <a:cubicBezTo>
                  <a:pt x="2653461" y="182936"/>
                  <a:pt x="2588611" y="466012"/>
                  <a:pt x="2590802" y="617219"/>
                </a:cubicBezTo>
                <a:cubicBezTo>
                  <a:pt x="2592993" y="768426"/>
                  <a:pt x="2558053" y="967820"/>
                  <a:pt x="2590802" y="1188719"/>
                </a:cubicBezTo>
                <a:cubicBezTo>
                  <a:pt x="2623551" y="1409618"/>
                  <a:pt x="2544515" y="1518284"/>
                  <a:pt x="2590802" y="1760218"/>
                </a:cubicBezTo>
                <a:cubicBezTo>
                  <a:pt x="2637089" y="2002152"/>
                  <a:pt x="2568136" y="2160647"/>
                  <a:pt x="2590802" y="2285998"/>
                </a:cubicBezTo>
                <a:cubicBezTo>
                  <a:pt x="2439598" y="2317102"/>
                  <a:pt x="2337007" y="2232763"/>
                  <a:pt x="2124458" y="2285998"/>
                </a:cubicBezTo>
                <a:cubicBezTo>
                  <a:pt x="1911909" y="2339233"/>
                  <a:pt x="1843585" y="2257015"/>
                  <a:pt x="1606297" y="2285998"/>
                </a:cubicBezTo>
                <a:cubicBezTo>
                  <a:pt x="1369009" y="2314981"/>
                  <a:pt x="1327656" y="2270891"/>
                  <a:pt x="1114045" y="2285998"/>
                </a:cubicBezTo>
                <a:cubicBezTo>
                  <a:pt x="900434" y="2301105"/>
                  <a:pt x="720890" y="2266667"/>
                  <a:pt x="544068" y="2285998"/>
                </a:cubicBezTo>
                <a:cubicBezTo>
                  <a:pt x="367246" y="2305329"/>
                  <a:pt x="264429" y="2260738"/>
                  <a:pt x="0" y="2285998"/>
                </a:cubicBezTo>
                <a:cubicBezTo>
                  <a:pt x="-572" y="2150627"/>
                  <a:pt x="17781" y="1994859"/>
                  <a:pt x="0" y="1760218"/>
                </a:cubicBezTo>
                <a:cubicBezTo>
                  <a:pt x="-17781" y="1525577"/>
                  <a:pt x="44701" y="1423930"/>
                  <a:pt x="0" y="1188719"/>
                </a:cubicBezTo>
                <a:cubicBezTo>
                  <a:pt x="-44701" y="953508"/>
                  <a:pt x="27947" y="898675"/>
                  <a:pt x="0" y="640079"/>
                </a:cubicBezTo>
                <a:cubicBezTo>
                  <a:pt x="-27947" y="381483"/>
                  <a:pt x="49594" y="296024"/>
                  <a:pt x="0" y="0"/>
                </a:cubicBezTo>
                <a:close/>
              </a:path>
            </a:pathLst>
          </a:custGeom>
          <a:noFill/>
          <a:ln w="76200" cmpd="tri">
            <a:solidFill>
              <a:srgbClr val="FFC000"/>
            </a:solidFill>
            <a:extLst>
              <a:ext uri="{C807C97D-BFC1-408E-A445-0C87EB9F89A2}">
                <ask:lineSketchStyleProps xmlns="" xmlns:ask="http://schemas.microsoft.com/office/drawing/2018/sketchyshapes" sd="1219033472">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46" name="Rectangle 45">
            <a:extLst>
              <a:ext uri="{FF2B5EF4-FFF2-40B4-BE49-F238E27FC236}">
                <a16:creationId xmlns:a16="http://schemas.microsoft.com/office/drawing/2014/main" xmlns="" id="{9564875D-2F49-C148-262A-C517C61C1B98}"/>
              </a:ext>
            </a:extLst>
          </p:cNvPr>
          <p:cNvSpPr/>
          <p:nvPr/>
        </p:nvSpPr>
        <p:spPr>
          <a:xfrm>
            <a:off x="3372462" y="4496002"/>
            <a:ext cx="2723538" cy="2361998"/>
          </a:xfrm>
          <a:custGeom>
            <a:avLst/>
            <a:gdLst>
              <a:gd name="csX0" fmla="*/ 0 w 2723538"/>
              <a:gd name="csY0" fmla="*/ 0 h 2361998"/>
              <a:gd name="csX1" fmla="*/ 517472 w 2723538"/>
              <a:gd name="csY1" fmla="*/ 0 h 2361998"/>
              <a:gd name="csX2" fmla="*/ 980474 w 2723538"/>
              <a:gd name="csY2" fmla="*/ 0 h 2361998"/>
              <a:gd name="csX3" fmla="*/ 1579652 w 2723538"/>
              <a:gd name="csY3" fmla="*/ 0 h 2361998"/>
              <a:gd name="csX4" fmla="*/ 2097124 w 2723538"/>
              <a:gd name="csY4" fmla="*/ 0 h 2361998"/>
              <a:gd name="csX5" fmla="*/ 2723538 w 2723538"/>
              <a:gd name="csY5" fmla="*/ 0 h 2361998"/>
              <a:gd name="csX6" fmla="*/ 2723538 w 2723538"/>
              <a:gd name="csY6" fmla="*/ 637739 h 2361998"/>
              <a:gd name="csX7" fmla="*/ 2723538 w 2723538"/>
              <a:gd name="csY7" fmla="*/ 1228239 h 2361998"/>
              <a:gd name="csX8" fmla="*/ 2723538 w 2723538"/>
              <a:gd name="csY8" fmla="*/ 1818738 h 2361998"/>
              <a:gd name="csX9" fmla="*/ 2723538 w 2723538"/>
              <a:gd name="csY9" fmla="*/ 2361998 h 2361998"/>
              <a:gd name="csX10" fmla="*/ 2233301 w 2723538"/>
              <a:gd name="csY10" fmla="*/ 2361998 h 2361998"/>
              <a:gd name="csX11" fmla="*/ 1688594 w 2723538"/>
              <a:gd name="csY11" fmla="*/ 2361998 h 2361998"/>
              <a:gd name="csX12" fmla="*/ 1171121 w 2723538"/>
              <a:gd name="csY12" fmla="*/ 2361998 h 2361998"/>
              <a:gd name="csX13" fmla="*/ 571943 w 2723538"/>
              <a:gd name="csY13" fmla="*/ 2361998 h 2361998"/>
              <a:gd name="csX14" fmla="*/ 0 w 2723538"/>
              <a:gd name="csY14" fmla="*/ 2361998 h 2361998"/>
              <a:gd name="csX15" fmla="*/ 0 w 2723538"/>
              <a:gd name="csY15" fmla="*/ 1818738 h 2361998"/>
              <a:gd name="csX16" fmla="*/ 0 w 2723538"/>
              <a:gd name="csY16" fmla="*/ 1228239 h 2361998"/>
              <a:gd name="csX17" fmla="*/ 0 w 2723538"/>
              <a:gd name="csY17" fmla="*/ 661359 h 2361998"/>
              <a:gd name="csX18" fmla="*/ 0 w 2723538"/>
              <a:gd name="csY18" fmla="*/ 0 h 23619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723538" h="2361998" extrusionOk="0">
                <a:moveTo>
                  <a:pt x="0" y="0"/>
                </a:moveTo>
                <a:cubicBezTo>
                  <a:pt x="167363" y="-24391"/>
                  <a:pt x="355886" y="9109"/>
                  <a:pt x="517472" y="0"/>
                </a:cubicBezTo>
                <a:cubicBezTo>
                  <a:pt x="679058" y="-9109"/>
                  <a:pt x="764046" y="42256"/>
                  <a:pt x="980474" y="0"/>
                </a:cubicBezTo>
                <a:cubicBezTo>
                  <a:pt x="1196902" y="-42256"/>
                  <a:pt x="1386747" y="65807"/>
                  <a:pt x="1579652" y="0"/>
                </a:cubicBezTo>
                <a:cubicBezTo>
                  <a:pt x="1772557" y="-65807"/>
                  <a:pt x="1993067" y="9191"/>
                  <a:pt x="2097124" y="0"/>
                </a:cubicBezTo>
                <a:cubicBezTo>
                  <a:pt x="2201181" y="-9191"/>
                  <a:pt x="2414389" y="34755"/>
                  <a:pt x="2723538" y="0"/>
                </a:cubicBezTo>
                <a:cubicBezTo>
                  <a:pt x="2773000" y="128312"/>
                  <a:pt x="2675746" y="332083"/>
                  <a:pt x="2723538" y="637739"/>
                </a:cubicBezTo>
                <a:cubicBezTo>
                  <a:pt x="2771330" y="943395"/>
                  <a:pt x="2677109" y="939894"/>
                  <a:pt x="2723538" y="1228239"/>
                </a:cubicBezTo>
                <a:cubicBezTo>
                  <a:pt x="2769967" y="1516584"/>
                  <a:pt x="2691665" y="1601637"/>
                  <a:pt x="2723538" y="1818738"/>
                </a:cubicBezTo>
                <a:cubicBezTo>
                  <a:pt x="2755411" y="2035839"/>
                  <a:pt x="2722069" y="2240283"/>
                  <a:pt x="2723538" y="2361998"/>
                </a:cubicBezTo>
                <a:cubicBezTo>
                  <a:pt x="2566051" y="2385057"/>
                  <a:pt x="2382131" y="2314692"/>
                  <a:pt x="2233301" y="2361998"/>
                </a:cubicBezTo>
                <a:cubicBezTo>
                  <a:pt x="2084471" y="2409304"/>
                  <a:pt x="1891775" y="2315330"/>
                  <a:pt x="1688594" y="2361998"/>
                </a:cubicBezTo>
                <a:cubicBezTo>
                  <a:pt x="1485413" y="2408666"/>
                  <a:pt x="1285681" y="2360582"/>
                  <a:pt x="1171121" y="2361998"/>
                </a:cubicBezTo>
                <a:cubicBezTo>
                  <a:pt x="1056561" y="2363414"/>
                  <a:pt x="858647" y="2354681"/>
                  <a:pt x="571943" y="2361998"/>
                </a:cubicBezTo>
                <a:cubicBezTo>
                  <a:pt x="285239" y="2369315"/>
                  <a:pt x="247297" y="2322180"/>
                  <a:pt x="0" y="2361998"/>
                </a:cubicBezTo>
                <a:cubicBezTo>
                  <a:pt x="-59250" y="2250216"/>
                  <a:pt x="53882" y="1990208"/>
                  <a:pt x="0" y="1818738"/>
                </a:cubicBezTo>
                <a:cubicBezTo>
                  <a:pt x="-53882" y="1647268"/>
                  <a:pt x="4915" y="1440764"/>
                  <a:pt x="0" y="1228239"/>
                </a:cubicBezTo>
                <a:cubicBezTo>
                  <a:pt x="-4915" y="1015714"/>
                  <a:pt x="55538" y="864345"/>
                  <a:pt x="0" y="661359"/>
                </a:cubicBezTo>
                <a:cubicBezTo>
                  <a:pt x="-55538" y="458373"/>
                  <a:pt x="66941" y="149924"/>
                  <a:pt x="0" y="0"/>
                </a:cubicBezTo>
                <a:close/>
              </a:path>
            </a:pathLst>
          </a:custGeom>
          <a:noFill/>
          <a:ln w="76200" cmpd="tri">
            <a:solidFill>
              <a:srgbClr val="FFC000"/>
            </a:solidFill>
            <a:extLst>
              <a:ext uri="{C807C97D-BFC1-408E-A445-0C87EB9F89A2}">
                <ask:lineSketchStyleProps xmlns="" xmlns:ask="http://schemas.microsoft.com/office/drawing/2018/sketchyshapes" sd="1219033472">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47" name="Rectangle 46">
            <a:extLst>
              <a:ext uri="{FF2B5EF4-FFF2-40B4-BE49-F238E27FC236}">
                <a16:creationId xmlns:a16="http://schemas.microsoft.com/office/drawing/2014/main" xmlns="" id="{295235D8-17FB-38CD-8485-3989AC49ED39}"/>
              </a:ext>
            </a:extLst>
          </p:cNvPr>
          <p:cNvSpPr/>
          <p:nvPr/>
        </p:nvSpPr>
        <p:spPr>
          <a:xfrm>
            <a:off x="6461434" y="4549676"/>
            <a:ext cx="2590802" cy="2308324"/>
          </a:xfrm>
          <a:custGeom>
            <a:avLst/>
            <a:gdLst>
              <a:gd name="csX0" fmla="*/ 0 w 2590802"/>
              <a:gd name="csY0" fmla="*/ 0 h 2308324"/>
              <a:gd name="csX1" fmla="*/ 492252 w 2590802"/>
              <a:gd name="csY1" fmla="*/ 0 h 2308324"/>
              <a:gd name="csX2" fmla="*/ 932689 w 2590802"/>
              <a:gd name="csY2" fmla="*/ 0 h 2308324"/>
              <a:gd name="csX3" fmla="*/ 1502665 w 2590802"/>
              <a:gd name="csY3" fmla="*/ 0 h 2308324"/>
              <a:gd name="csX4" fmla="*/ 1994918 w 2590802"/>
              <a:gd name="csY4" fmla="*/ 0 h 2308324"/>
              <a:gd name="csX5" fmla="*/ 2590802 w 2590802"/>
              <a:gd name="csY5" fmla="*/ 0 h 2308324"/>
              <a:gd name="csX6" fmla="*/ 2590802 w 2590802"/>
              <a:gd name="csY6" fmla="*/ 623247 h 2308324"/>
              <a:gd name="csX7" fmla="*/ 2590802 w 2590802"/>
              <a:gd name="csY7" fmla="*/ 1200328 h 2308324"/>
              <a:gd name="csX8" fmla="*/ 2590802 w 2590802"/>
              <a:gd name="csY8" fmla="*/ 1777409 h 2308324"/>
              <a:gd name="csX9" fmla="*/ 2590802 w 2590802"/>
              <a:gd name="csY9" fmla="*/ 2308324 h 2308324"/>
              <a:gd name="csX10" fmla="*/ 2124458 w 2590802"/>
              <a:gd name="csY10" fmla="*/ 2308324 h 2308324"/>
              <a:gd name="csX11" fmla="*/ 1606297 w 2590802"/>
              <a:gd name="csY11" fmla="*/ 2308324 h 2308324"/>
              <a:gd name="csX12" fmla="*/ 1114045 w 2590802"/>
              <a:gd name="csY12" fmla="*/ 2308324 h 2308324"/>
              <a:gd name="csX13" fmla="*/ 544068 w 2590802"/>
              <a:gd name="csY13" fmla="*/ 2308324 h 2308324"/>
              <a:gd name="csX14" fmla="*/ 0 w 2590802"/>
              <a:gd name="csY14" fmla="*/ 2308324 h 2308324"/>
              <a:gd name="csX15" fmla="*/ 0 w 2590802"/>
              <a:gd name="csY15" fmla="*/ 1777409 h 2308324"/>
              <a:gd name="csX16" fmla="*/ 0 w 2590802"/>
              <a:gd name="csY16" fmla="*/ 1200328 h 2308324"/>
              <a:gd name="csX17" fmla="*/ 0 w 2590802"/>
              <a:gd name="csY17" fmla="*/ 646331 h 2308324"/>
              <a:gd name="csX18" fmla="*/ 0 w 2590802"/>
              <a:gd name="csY18" fmla="*/ 0 h 23083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590802" h="2308324" extrusionOk="0">
                <a:moveTo>
                  <a:pt x="0" y="0"/>
                </a:moveTo>
                <a:cubicBezTo>
                  <a:pt x="127502" y="-13342"/>
                  <a:pt x="351955" y="29382"/>
                  <a:pt x="492252" y="0"/>
                </a:cubicBezTo>
                <a:cubicBezTo>
                  <a:pt x="632549" y="-29382"/>
                  <a:pt x="808023" y="26488"/>
                  <a:pt x="932689" y="0"/>
                </a:cubicBezTo>
                <a:cubicBezTo>
                  <a:pt x="1057355" y="-26488"/>
                  <a:pt x="1367573" y="973"/>
                  <a:pt x="1502665" y="0"/>
                </a:cubicBezTo>
                <a:cubicBezTo>
                  <a:pt x="1637757" y="-973"/>
                  <a:pt x="1864648" y="57148"/>
                  <a:pt x="1994918" y="0"/>
                </a:cubicBezTo>
                <a:cubicBezTo>
                  <a:pt x="2125188" y="-57148"/>
                  <a:pt x="2379079" y="58656"/>
                  <a:pt x="2590802" y="0"/>
                </a:cubicBezTo>
                <a:cubicBezTo>
                  <a:pt x="2601279" y="196642"/>
                  <a:pt x="2553501" y="376789"/>
                  <a:pt x="2590802" y="623247"/>
                </a:cubicBezTo>
                <a:cubicBezTo>
                  <a:pt x="2628103" y="869705"/>
                  <a:pt x="2537023" y="1043723"/>
                  <a:pt x="2590802" y="1200328"/>
                </a:cubicBezTo>
                <a:cubicBezTo>
                  <a:pt x="2644581" y="1356933"/>
                  <a:pt x="2582188" y="1522361"/>
                  <a:pt x="2590802" y="1777409"/>
                </a:cubicBezTo>
                <a:cubicBezTo>
                  <a:pt x="2599416" y="2032457"/>
                  <a:pt x="2584583" y="2066491"/>
                  <a:pt x="2590802" y="2308324"/>
                </a:cubicBezTo>
                <a:cubicBezTo>
                  <a:pt x="2439598" y="2339428"/>
                  <a:pt x="2337007" y="2255089"/>
                  <a:pt x="2124458" y="2308324"/>
                </a:cubicBezTo>
                <a:cubicBezTo>
                  <a:pt x="1911909" y="2361559"/>
                  <a:pt x="1843585" y="2279341"/>
                  <a:pt x="1606297" y="2308324"/>
                </a:cubicBezTo>
                <a:cubicBezTo>
                  <a:pt x="1369009" y="2337307"/>
                  <a:pt x="1327656" y="2293217"/>
                  <a:pt x="1114045" y="2308324"/>
                </a:cubicBezTo>
                <a:cubicBezTo>
                  <a:pt x="900434" y="2323431"/>
                  <a:pt x="720890" y="2288993"/>
                  <a:pt x="544068" y="2308324"/>
                </a:cubicBezTo>
                <a:cubicBezTo>
                  <a:pt x="367246" y="2327655"/>
                  <a:pt x="264429" y="2283064"/>
                  <a:pt x="0" y="2308324"/>
                </a:cubicBezTo>
                <a:cubicBezTo>
                  <a:pt x="-19134" y="2072260"/>
                  <a:pt x="20451" y="1967396"/>
                  <a:pt x="0" y="1777409"/>
                </a:cubicBezTo>
                <a:cubicBezTo>
                  <a:pt x="-20451" y="1587423"/>
                  <a:pt x="36992" y="1372729"/>
                  <a:pt x="0" y="1200328"/>
                </a:cubicBezTo>
                <a:cubicBezTo>
                  <a:pt x="-36992" y="1027927"/>
                  <a:pt x="50968" y="824903"/>
                  <a:pt x="0" y="646331"/>
                </a:cubicBezTo>
                <a:cubicBezTo>
                  <a:pt x="-50968" y="467759"/>
                  <a:pt x="54622" y="214000"/>
                  <a:pt x="0" y="0"/>
                </a:cubicBezTo>
                <a:close/>
              </a:path>
            </a:pathLst>
          </a:custGeom>
          <a:noFill/>
          <a:ln w="76200" cmpd="tri">
            <a:solidFill>
              <a:srgbClr val="FFC000"/>
            </a:solidFill>
            <a:extLst>
              <a:ext uri="{C807C97D-BFC1-408E-A445-0C87EB9F89A2}">
                <ask:lineSketchStyleProps xmlns="" xmlns:ask="http://schemas.microsoft.com/office/drawing/2018/sketchyshapes" sd="1219033472">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48" name="Rectangle 47">
            <a:extLst>
              <a:ext uri="{FF2B5EF4-FFF2-40B4-BE49-F238E27FC236}">
                <a16:creationId xmlns:a16="http://schemas.microsoft.com/office/drawing/2014/main" xmlns="" id="{D7901198-C3A2-63CE-1060-DCD9F913DF1E}"/>
              </a:ext>
            </a:extLst>
          </p:cNvPr>
          <p:cNvSpPr/>
          <p:nvPr/>
        </p:nvSpPr>
        <p:spPr>
          <a:xfrm>
            <a:off x="9337040" y="4473676"/>
            <a:ext cx="2753195" cy="2285998"/>
          </a:xfrm>
          <a:custGeom>
            <a:avLst/>
            <a:gdLst>
              <a:gd name="csX0" fmla="*/ 0 w 2753195"/>
              <a:gd name="csY0" fmla="*/ 0 h 2285998"/>
              <a:gd name="csX1" fmla="*/ 523107 w 2753195"/>
              <a:gd name="csY1" fmla="*/ 0 h 2285998"/>
              <a:gd name="csX2" fmla="*/ 991150 w 2753195"/>
              <a:gd name="csY2" fmla="*/ 0 h 2285998"/>
              <a:gd name="csX3" fmla="*/ 1596853 w 2753195"/>
              <a:gd name="csY3" fmla="*/ 0 h 2285998"/>
              <a:gd name="csX4" fmla="*/ 2119960 w 2753195"/>
              <a:gd name="csY4" fmla="*/ 0 h 2285998"/>
              <a:gd name="csX5" fmla="*/ 2753195 w 2753195"/>
              <a:gd name="csY5" fmla="*/ 0 h 2285998"/>
              <a:gd name="csX6" fmla="*/ 2753195 w 2753195"/>
              <a:gd name="csY6" fmla="*/ 617219 h 2285998"/>
              <a:gd name="csX7" fmla="*/ 2753195 w 2753195"/>
              <a:gd name="csY7" fmla="*/ 1188719 h 2285998"/>
              <a:gd name="csX8" fmla="*/ 2753195 w 2753195"/>
              <a:gd name="csY8" fmla="*/ 1760218 h 2285998"/>
              <a:gd name="csX9" fmla="*/ 2753195 w 2753195"/>
              <a:gd name="csY9" fmla="*/ 2285998 h 2285998"/>
              <a:gd name="csX10" fmla="*/ 2257620 w 2753195"/>
              <a:gd name="csY10" fmla="*/ 2285998 h 2285998"/>
              <a:gd name="csX11" fmla="*/ 1706981 w 2753195"/>
              <a:gd name="csY11" fmla="*/ 2285998 h 2285998"/>
              <a:gd name="csX12" fmla="*/ 1183874 w 2753195"/>
              <a:gd name="csY12" fmla="*/ 2285998 h 2285998"/>
              <a:gd name="csX13" fmla="*/ 578171 w 2753195"/>
              <a:gd name="csY13" fmla="*/ 2285998 h 2285998"/>
              <a:gd name="csX14" fmla="*/ 0 w 2753195"/>
              <a:gd name="csY14" fmla="*/ 2285998 h 2285998"/>
              <a:gd name="csX15" fmla="*/ 0 w 2753195"/>
              <a:gd name="csY15" fmla="*/ 1760218 h 2285998"/>
              <a:gd name="csX16" fmla="*/ 0 w 2753195"/>
              <a:gd name="csY16" fmla="*/ 1188719 h 2285998"/>
              <a:gd name="csX17" fmla="*/ 0 w 2753195"/>
              <a:gd name="csY17" fmla="*/ 640079 h 2285998"/>
              <a:gd name="csX18" fmla="*/ 0 w 2753195"/>
              <a:gd name="csY18" fmla="*/ 0 h 22859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753195" h="2285998" extrusionOk="0">
                <a:moveTo>
                  <a:pt x="0" y="0"/>
                </a:moveTo>
                <a:cubicBezTo>
                  <a:pt x="235121" y="-58923"/>
                  <a:pt x="313438" y="32172"/>
                  <a:pt x="523107" y="0"/>
                </a:cubicBezTo>
                <a:cubicBezTo>
                  <a:pt x="732776" y="-32172"/>
                  <a:pt x="885821" y="23505"/>
                  <a:pt x="991150" y="0"/>
                </a:cubicBezTo>
                <a:cubicBezTo>
                  <a:pt x="1096479" y="-23505"/>
                  <a:pt x="1450068" y="19334"/>
                  <a:pt x="1596853" y="0"/>
                </a:cubicBezTo>
                <a:cubicBezTo>
                  <a:pt x="1743638" y="-19334"/>
                  <a:pt x="1917409" y="18430"/>
                  <a:pt x="2119960" y="0"/>
                </a:cubicBezTo>
                <a:cubicBezTo>
                  <a:pt x="2322511" y="-18430"/>
                  <a:pt x="2527314" y="52530"/>
                  <a:pt x="2753195" y="0"/>
                </a:cubicBezTo>
                <a:cubicBezTo>
                  <a:pt x="2815854" y="182936"/>
                  <a:pt x="2751004" y="466012"/>
                  <a:pt x="2753195" y="617219"/>
                </a:cubicBezTo>
                <a:cubicBezTo>
                  <a:pt x="2755386" y="768426"/>
                  <a:pt x="2720446" y="967820"/>
                  <a:pt x="2753195" y="1188719"/>
                </a:cubicBezTo>
                <a:cubicBezTo>
                  <a:pt x="2785944" y="1409618"/>
                  <a:pt x="2706908" y="1518284"/>
                  <a:pt x="2753195" y="1760218"/>
                </a:cubicBezTo>
                <a:cubicBezTo>
                  <a:pt x="2799482" y="2002152"/>
                  <a:pt x="2730529" y="2160647"/>
                  <a:pt x="2753195" y="2285998"/>
                </a:cubicBezTo>
                <a:cubicBezTo>
                  <a:pt x="2579494" y="2324836"/>
                  <a:pt x="2441562" y="2226662"/>
                  <a:pt x="2257620" y="2285998"/>
                </a:cubicBezTo>
                <a:cubicBezTo>
                  <a:pt x="2073679" y="2345334"/>
                  <a:pt x="1938839" y="2277414"/>
                  <a:pt x="1706981" y="2285998"/>
                </a:cubicBezTo>
                <a:cubicBezTo>
                  <a:pt x="1475123" y="2294582"/>
                  <a:pt x="1438806" y="2285787"/>
                  <a:pt x="1183874" y="2285998"/>
                </a:cubicBezTo>
                <a:cubicBezTo>
                  <a:pt x="928942" y="2286209"/>
                  <a:pt x="782569" y="2246161"/>
                  <a:pt x="578171" y="2285998"/>
                </a:cubicBezTo>
                <a:cubicBezTo>
                  <a:pt x="373773" y="2325835"/>
                  <a:pt x="221123" y="2245502"/>
                  <a:pt x="0" y="2285998"/>
                </a:cubicBezTo>
                <a:cubicBezTo>
                  <a:pt x="-572" y="2150627"/>
                  <a:pt x="17781" y="1994859"/>
                  <a:pt x="0" y="1760218"/>
                </a:cubicBezTo>
                <a:cubicBezTo>
                  <a:pt x="-17781" y="1525577"/>
                  <a:pt x="44701" y="1423930"/>
                  <a:pt x="0" y="1188719"/>
                </a:cubicBezTo>
                <a:cubicBezTo>
                  <a:pt x="-44701" y="953508"/>
                  <a:pt x="27947" y="898675"/>
                  <a:pt x="0" y="640079"/>
                </a:cubicBezTo>
                <a:cubicBezTo>
                  <a:pt x="-27947" y="381483"/>
                  <a:pt x="49594" y="296024"/>
                  <a:pt x="0" y="0"/>
                </a:cubicBezTo>
                <a:close/>
              </a:path>
            </a:pathLst>
          </a:custGeom>
          <a:noFill/>
          <a:ln w="76200" cmpd="tri">
            <a:solidFill>
              <a:srgbClr val="FFC000"/>
            </a:solidFill>
            <a:extLst>
              <a:ext uri="{C807C97D-BFC1-408E-A445-0C87EB9F89A2}">
                <ask:lineSketchStyleProps xmlns="" xmlns:ask="http://schemas.microsoft.com/office/drawing/2018/sketchyshapes" sd="1219033472">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346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Arrow: Pentagon 21">
            <a:extLst>
              <a:ext uri="{FF2B5EF4-FFF2-40B4-BE49-F238E27FC236}">
                <a16:creationId xmlns:a16="http://schemas.microsoft.com/office/drawing/2014/main" xmlns="" id="{EF324C76-48C2-35B7-5FAA-7098FA8DC2D8}"/>
              </a:ext>
            </a:extLst>
          </p:cNvPr>
          <p:cNvSpPr/>
          <p:nvPr/>
        </p:nvSpPr>
        <p:spPr>
          <a:xfrm>
            <a:off x="0" y="-41004"/>
            <a:ext cx="8402320" cy="1288534"/>
          </a:xfrm>
          <a:prstGeom prst="homePlate">
            <a:avLst/>
          </a:prstGeom>
        </p:spPr>
        <p:style>
          <a:lnRef idx="0">
            <a:schemeClr val="accent4"/>
          </a:lnRef>
          <a:fillRef idx="3">
            <a:schemeClr val="accent4"/>
          </a:fillRef>
          <a:effectRef idx="3">
            <a:schemeClr val="accent4"/>
          </a:effectRef>
          <a:fontRef idx="minor">
            <a:schemeClr val="lt1"/>
          </a:fontRef>
        </p:style>
        <p:txBody>
          <a:bodyPr rtlCol="0" anchor="ctr"/>
          <a:lstStyle/>
          <a:p>
            <a:r>
              <a:rPr lang="en-IN" b="1">
                <a:latin typeface="Arial" panose="020B0604020202020204" pitchFamily="34" charset="0"/>
                <a:cs typeface="Arial" panose="020B0604020202020204" pitchFamily="34" charset="0"/>
              </a:rPr>
              <a:t>Increase Knowledge About Contraception, STI Prevention, And Consent</a:t>
            </a:r>
          </a:p>
        </p:txBody>
      </p:sp>
      <p:sp>
        <p:nvSpPr>
          <p:cNvPr id="23" name="Arrow: Pentagon 22">
            <a:extLst>
              <a:ext uri="{FF2B5EF4-FFF2-40B4-BE49-F238E27FC236}">
                <a16:creationId xmlns:a16="http://schemas.microsoft.com/office/drawing/2014/main" xmlns="" id="{14A7B282-DE8E-4BFB-7893-AFFDC9FDC20D}"/>
              </a:ext>
            </a:extLst>
          </p:cNvPr>
          <p:cNvSpPr/>
          <p:nvPr/>
        </p:nvSpPr>
        <p:spPr>
          <a:xfrm>
            <a:off x="0" y="1379526"/>
            <a:ext cx="7518400" cy="1288534"/>
          </a:xfrm>
          <a:prstGeom prst="homePlate">
            <a:avLst/>
          </a:prstGeom>
        </p:spPr>
        <p:style>
          <a:lnRef idx="3">
            <a:schemeClr val="lt1"/>
          </a:lnRef>
          <a:fillRef idx="1">
            <a:schemeClr val="accent5"/>
          </a:fillRef>
          <a:effectRef idx="1">
            <a:schemeClr val="accent5"/>
          </a:effectRef>
          <a:fontRef idx="minor">
            <a:schemeClr val="lt1"/>
          </a:fontRef>
        </p:style>
        <p:txBody>
          <a:bodyPr rtlCol="0" anchor="ctr"/>
          <a:lstStyle/>
          <a:p>
            <a:r>
              <a:rPr lang="en-IN" b="1">
                <a:latin typeface="Arial" panose="020B0604020202020204" pitchFamily="34" charset="0"/>
                <a:cs typeface="Arial" panose="020B0604020202020204" pitchFamily="34" charset="0"/>
              </a:rPr>
              <a:t>Encourage safer sexual </a:t>
            </a:r>
            <a:r>
              <a:rPr lang="en-IN" b="1" err="1">
                <a:latin typeface="Arial" panose="020B0604020202020204" pitchFamily="34" charset="0"/>
                <a:cs typeface="Arial" panose="020B0604020202020204" pitchFamily="34" charset="0"/>
              </a:rPr>
              <a:t>behaviors</a:t>
            </a:r>
            <a:r>
              <a:rPr lang="en-IN" b="1">
                <a:latin typeface="Arial" panose="020B0604020202020204" pitchFamily="34" charset="0"/>
                <a:cs typeface="Arial" panose="020B0604020202020204" pitchFamily="34" charset="0"/>
              </a:rPr>
              <a:t> and responsible decision-making</a:t>
            </a:r>
          </a:p>
        </p:txBody>
      </p:sp>
      <p:sp>
        <p:nvSpPr>
          <p:cNvPr id="24" name="Arrow: Pentagon 23">
            <a:extLst>
              <a:ext uri="{FF2B5EF4-FFF2-40B4-BE49-F238E27FC236}">
                <a16:creationId xmlns:a16="http://schemas.microsoft.com/office/drawing/2014/main" xmlns="" id="{70E29063-08DE-6178-76D3-17B32BB12B02}"/>
              </a:ext>
            </a:extLst>
          </p:cNvPr>
          <p:cNvSpPr/>
          <p:nvPr/>
        </p:nvSpPr>
        <p:spPr>
          <a:xfrm>
            <a:off x="0" y="2759052"/>
            <a:ext cx="5699760" cy="1197542"/>
          </a:xfrm>
          <a:prstGeom prst="homePlat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IN" b="1">
                <a:latin typeface="Arial" panose="020B0604020202020204" pitchFamily="34" charset="0"/>
                <a:cs typeface="Arial" panose="020B0604020202020204" pitchFamily="34" charset="0"/>
              </a:rPr>
              <a:t>Promote regular STI testing and use of protection</a:t>
            </a:r>
          </a:p>
        </p:txBody>
      </p:sp>
      <p:sp>
        <p:nvSpPr>
          <p:cNvPr id="25" name="Arrow: Pentagon 24">
            <a:extLst>
              <a:ext uri="{FF2B5EF4-FFF2-40B4-BE49-F238E27FC236}">
                <a16:creationId xmlns:a16="http://schemas.microsoft.com/office/drawing/2014/main" xmlns="" id="{2920F309-F7C9-97E7-37D6-BCCC848AFE66}"/>
              </a:ext>
            </a:extLst>
          </p:cNvPr>
          <p:cNvSpPr/>
          <p:nvPr/>
        </p:nvSpPr>
        <p:spPr>
          <a:xfrm>
            <a:off x="0" y="5509120"/>
            <a:ext cx="8402320" cy="1288534"/>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r>
              <a:rPr lang="en-IN" b="1">
                <a:latin typeface="Arial" panose="020B0604020202020204" pitchFamily="34" charset="0"/>
                <a:cs typeface="Arial" panose="020B0604020202020204" pitchFamily="34" charset="0"/>
              </a:rPr>
              <a:t>Reduce stigma surrounding sexual health discussions and services</a:t>
            </a:r>
          </a:p>
        </p:txBody>
      </p:sp>
      <p:sp>
        <p:nvSpPr>
          <p:cNvPr id="26" name="Arrow: Pentagon 25">
            <a:extLst>
              <a:ext uri="{FF2B5EF4-FFF2-40B4-BE49-F238E27FC236}">
                <a16:creationId xmlns:a16="http://schemas.microsoft.com/office/drawing/2014/main" xmlns="" id="{E6796440-692A-F44F-3791-235D9C42D377}"/>
              </a:ext>
            </a:extLst>
          </p:cNvPr>
          <p:cNvSpPr/>
          <p:nvPr/>
        </p:nvSpPr>
        <p:spPr>
          <a:xfrm>
            <a:off x="0" y="4088590"/>
            <a:ext cx="7518400" cy="1288534"/>
          </a:xfrm>
          <a:prstGeom prst="homePlate">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lvl="0"/>
            <a:r>
              <a:rPr lang="en-IN" b="1">
                <a:latin typeface="Arial" panose="020B0604020202020204" pitchFamily="34" charset="0"/>
                <a:cs typeface="Arial" panose="020B0604020202020204" pitchFamily="34" charset="0"/>
              </a:rPr>
              <a:t>Improve access to accurate information and local health resources</a:t>
            </a:r>
          </a:p>
        </p:txBody>
      </p:sp>
      <p:sp>
        <p:nvSpPr>
          <p:cNvPr id="27" name="Arrow: Right 26">
            <a:extLst>
              <a:ext uri="{FF2B5EF4-FFF2-40B4-BE49-F238E27FC236}">
                <a16:creationId xmlns:a16="http://schemas.microsoft.com/office/drawing/2014/main" xmlns="" id="{A9F94ED3-2D97-3DFB-A096-78DD6CC56D25}"/>
              </a:ext>
            </a:extLst>
          </p:cNvPr>
          <p:cNvSpPr/>
          <p:nvPr/>
        </p:nvSpPr>
        <p:spPr>
          <a:xfrm rot="10800000">
            <a:off x="6949441" y="660343"/>
            <a:ext cx="5323839" cy="5394960"/>
          </a:xfrm>
          <a:prstGeom prst="rightArrow">
            <a:avLst/>
          </a:prstGeom>
          <a:solidFill>
            <a:srgbClr val="0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9" name="TextBox 28">
            <a:extLst>
              <a:ext uri="{FF2B5EF4-FFF2-40B4-BE49-F238E27FC236}">
                <a16:creationId xmlns:a16="http://schemas.microsoft.com/office/drawing/2014/main" xmlns="" id="{9F2F5CF9-7A40-7253-8234-8DCF6492B014}"/>
              </a:ext>
            </a:extLst>
          </p:cNvPr>
          <p:cNvSpPr txBox="1"/>
          <p:nvPr/>
        </p:nvSpPr>
        <p:spPr>
          <a:xfrm>
            <a:off x="8026401" y="2480659"/>
            <a:ext cx="4003039" cy="1754326"/>
          </a:xfrm>
          <a:prstGeom prst="rect">
            <a:avLst/>
          </a:prstGeom>
          <a:noFill/>
        </p:spPr>
        <p:txBody>
          <a:bodyPr wrap="square" rtlCol="0">
            <a:spAutoFit/>
          </a:bodyPr>
          <a:lstStyle/>
          <a:p>
            <a:pPr algn="ctr"/>
            <a:r>
              <a:rPr lang="en-US" sz="3600" b="1" spc="50">
                <a:ln w="0">
                  <a:solidFill>
                    <a:srgbClr val="FFFFFF"/>
                  </a:solidFill>
                </a:ln>
                <a:solidFill>
                  <a:schemeClr val="bg2"/>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WHAT THE CAMPAIGN AIMS TO ACHIEVE</a:t>
            </a:r>
            <a:endParaRPr lang="en-IN" sz="3600" b="1" spc="50">
              <a:ln w="0">
                <a:solidFill>
                  <a:srgbClr val="FFFFFF"/>
                </a:solidFill>
              </a:ln>
              <a:solidFill>
                <a:schemeClr val="bg2"/>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383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0">
              <a:schemeClr val="accent1">
                <a:lumMod val="45000"/>
                <a:lumOff val="55000"/>
              </a:schemeClr>
            </a:gs>
            <a:gs pos="0">
              <a:schemeClr val="accent1">
                <a:lumMod val="45000"/>
                <a:lumOff val="55000"/>
              </a:schemeClr>
            </a:gs>
            <a:gs pos="3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Cloud 9">
            <a:extLst>
              <a:ext uri="{FF2B5EF4-FFF2-40B4-BE49-F238E27FC236}">
                <a16:creationId xmlns:a16="http://schemas.microsoft.com/office/drawing/2014/main" xmlns="" id="{010BA9D9-3ACD-AF74-0821-1CD2FF65C690}"/>
              </a:ext>
            </a:extLst>
          </p:cNvPr>
          <p:cNvSpPr/>
          <p:nvPr/>
        </p:nvSpPr>
        <p:spPr>
          <a:xfrm>
            <a:off x="2102873" y="161001"/>
            <a:ext cx="3639165" cy="2977949"/>
          </a:xfrm>
          <a:prstGeom prst="cloud">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latin typeface="Arial" panose="020B0604020202020204" pitchFamily="34" charset="0"/>
                <a:cs typeface="Arial" panose="020B0604020202020204" pitchFamily="34" charset="0"/>
              </a:rPr>
              <a:t>Use condoms to protect against STIs</a:t>
            </a:r>
            <a:br>
              <a:rPr lang="en-US" b="1">
                <a:latin typeface="Arial" panose="020B0604020202020204" pitchFamily="34" charset="0"/>
                <a:cs typeface="Arial" panose="020B0604020202020204" pitchFamily="34" charset="0"/>
              </a:rPr>
            </a:br>
            <a:r>
              <a:rPr lang="en-IN" b="1">
                <a:latin typeface="Arial" panose="020B0604020202020204" pitchFamily="34" charset="0"/>
                <a:cs typeface="Arial" panose="020B0604020202020204" pitchFamily="34" charset="0"/>
              </a:rPr>
              <a:t>Regular STI testing</a:t>
            </a:r>
          </a:p>
        </p:txBody>
      </p:sp>
      <p:sp>
        <p:nvSpPr>
          <p:cNvPr id="11" name="Cloud 10">
            <a:extLst>
              <a:ext uri="{FF2B5EF4-FFF2-40B4-BE49-F238E27FC236}">
                <a16:creationId xmlns:a16="http://schemas.microsoft.com/office/drawing/2014/main" xmlns="" id="{3137A4AE-0F8E-6A0F-9919-C60F8DEBFF77}"/>
              </a:ext>
            </a:extLst>
          </p:cNvPr>
          <p:cNvSpPr/>
          <p:nvPr/>
        </p:nvSpPr>
        <p:spPr>
          <a:xfrm>
            <a:off x="3073209" y="2366213"/>
            <a:ext cx="2819401" cy="2782528"/>
          </a:xfrm>
          <a:prstGeom prst="cloud">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a:latin typeface="Arial" panose="020B0604020202020204" pitchFamily="34" charset="0"/>
                <a:cs typeface="Arial" panose="020B0604020202020204" pitchFamily="34" charset="0"/>
              </a:rPr>
              <a:t>Provide education</a:t>
            </a:r>
          </a:p>
        </p:txBody>
      </p:sp>
      <p:sp>
        <p:nvSpPr>
          <p:cNvPr id="12" name="Cloud 11">
            <a:extLst>
              <a:ext uri="{FF2B5EF4-FFF2-40B4-BE49-F238E27FC236}">
                <a16:creationId xmlns:a16="http://schemas.microsoft.com/office/drawing/2014/main" xmlns="" id="{03253CBA-E38E-68A5-CE3B-15EF749D36ED}"/>
              </a:ext>
            </a:extLst>
          </p:cNvPr>
          <p:cNvSpPr/>
          <p:nvPr/>
        </p:nvSpPr>
        <p:spPr>
          <a:xfrm>
            <a:off x="5120147" y="116448"/>
            <a:ext cx="3519948" cy="2939845"/>
          </a:xfrm>
          <a:prstGeom prst="cloud">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2000" b="1"/>
          </a:p>
        </p:txBody>
      </p:sp>
      <p:sp>
        <p:nvSpPr>
          <p:cNvPr id="14" name="Cloud 13">
            <a:extLst>
              <a:ext uri="{FF2B5EF4-FFF2-40B4-BE49-F238E27FC236}">
                <a16:creationId xmlns:a16="http://schemas.microsoft.com/office/drawing/2014/main" xmlns="" id="{FC9C330B-258E-3640-C040-44F7E9EAB4F4}"/>
              </a:ext>
            </a:extLst>
          </p:cNvPr>
          <p:cNvSpPr/>
          <p:nvPr/>
        </p:nvSpPr>
        <p:spPr>
          <a:xfrm>
            <a:off x="2826778" y="2281101"/>
            <a:ext cx="1166567" cy="1119650"/>
          </a:xfrm>
          <a:prstGeom prst="cloud">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Cloud 16">
            <a:extLst>
              <a:ext uri="{FF2B5EF4-FFF2-40B4-BE49-F238E27FC236}">
                <a16:creationId xmlns:a16="http://schemas.microsoft.com/office/drawing/2014/main" xmlns="" id="{3D473022-F336-4297-3FF5-5E3EDCAC67D0}"/>
              </a:ext>
            </a:extLst>
          </p:cNvPr>
          <p:cNvSpPr/>
          <p:nvPr/>
        </p:nvSpPr>
        <p:spPr>
          <a:xfrm>
            <a:off x="5845273" y="2199344"/>
            <a:ext cx="3519948" cy="2577890"/>
          </a:xfrm>
          <a:prstGeom prst="cloud">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IN" sz="2400" b="1">
                <a:latin typeface="Arial" panose="020B0604020202020204" pitchFamily="34" charset="0"/>
                <a:cs typeface="Arial" panose="020B0604020202020204" pitchFamily="34" charset="0"/>
              </a:rPr>
              <a:t>Screening</a:t>
            </a:r>
          </a:p>
        </p:txBody>
      </p:sp>
      <p:sp>
        <p:nvSpPr>
          <p:cNvPr id="18" name="Cloud 17">
            <a:extLst>
              <a:ext uri="{FF2B5EF4-FFF2-40B4-BE49-F238E27FC236}">
                <a16:creationId xmlns:a16="http://schemas.microsoft.com/office/drawing/2014/main" xmlns="" id="{B2F861A9-C636-A39B-739D-BD92988C822E}"/>
              </a:ext>
            </a:extLst>
          </p:cNvPr>
          <p:cNvSpPr/>
          <p:nvPr/>
        </p:nvSpPr>
        <p:spPr>
          <a:xfrm>
            <a:off x="7617095" y="1695305"/>
            <a:ext cx="1126235" cy="1030237"/>
          </a:xfrm>
          <a:prstGeom prst="cloud">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0" name="Flowchart: Manual Operation 19">
            <a:extLst>
              <a:ext uri="{FF2B5EF4-FFF2-40B4-BE49-F238E27FC236}">
                <a16:creationId xmlns:a16="http://schemas.microsoft.com/office/drawing/2014/main" xmlns="" id="{A66CAFBC-837F-D2D7-3895-481A63F95861}"/>
              </a:ext>
            </a:extLst>
          </p:cNvPr>
          <p:cNvSpPr/>
          <p:nvPr/>
        </p:nvSpPr>
        <p:spPr>
          <a:xfrm rot="10800000">
            <a:off x="5447070" y="3715976"/>
            <a:ext cx="848033" cy="3124816"/>
          </a:xfrm>
          <a:prstGeom prst="flowChartManualOperation">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Cloud 20">
            <a:extLst>
              <a:ext uri="{FF2B5EF4-FFF2-40B4-BE49-F238E27FC236}">
                <a16:creationId xmlns:a16="http://schemas.microsoft.com/office/drawing/2014/main" xmlns="" id="{A1255EA2-BF5F-5E6D-7A82-F902CC3AB20B}"/>
              </a:ext>
            </a:extLst>
          </p:cNvPr>
          <p:cNvSpPr/>
          <p:nvPr/>
        </p:nvSpPr>
        <p:spPr>
          <a:xfrm>
            <a:off x="5021206" y="-106241"/>
            <a:ext cx="1463164" cy="876913"/>
          </a:xfrm>
          <a:prstGeom prst="cloud">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2" name="Cloud 21">
            <a:extLst>
              <a:ext uri="{FF2B5EF4-FFF2-40B4-BE49-F238E27FC236}">
                <a16:creationId xmlns:a16="http://schemas.microsoft.com/office/drawing/2014/main" xmlns="" id="{DDC3E519-78F2-F149-C8A3-B524C9A7F7C2}"/>
              </a:ext>
            </a:extLst>
          </p:cNvPr>
          <p:cNvSpPr/>
          <p:nvPr/>
        </p:nvSpPr>
        <p:spPr>
          <a:xfrm>
            <a:off x="5137707" y="3649510"/>
            <a:ext cx="1389031" cy="988671"/>
          </a:xfrm>
          <a:prstGeom prst="cloud">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4" name="Star: 12 Points 23">
            <a:extLst>
              <a:ext uri="{FF2B5EF4-FFF2-40B4-BE49-F238E27FC236}">
                <a16:creationId xmlns:a16="http://schemas.microsoft.com/office/drawing/2014/main" xmlns="" id="{AA330AEB-3150-EBC1-264C-3DFE1088C1EA}"/>
              </a:ext>
            </a:extLst>
          </p:cNvPr>
          <p:cNvSpPr/>
          <p:nvPr/>
        </p:nvSpPr>
        <p:spPr>
          <a:xfrm>
            <a:off x="4377815" y="1459559"/>
            <a:ext cx="3281512" cy="2122145"/>
          </a:xfrm>
          <a:prstGeom prst="star12">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latin typeface="Arial" panose="020B0604020202020204" pitchFamily="34" charset="0"/>
                <a:cs typeface="Arial" panose="020B0604020202020204" pitchFamily="34" charset="0"/>
              </a:rPr>
              <a:t>NATIONAL GUIDELINES SAYS</a:t>
            </a:r>
            <a:endParaRPr lang="en-IN" sz="2000" b="1">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xmlns="" id="{096D5139-1B3D-C865-BE8A-BDFCA2D698E7}"/>
              </a:ext>
            </a:extLst>
          </p:cNvPr>
          <p:cNvSpPr txBox="1"/>
          <p:nvPr/>
        </p:nvSpPr>
        <p:spPr>
          <a:xfrm>
            <a:off x="6363312" y="813228"/>
            <a:ext cx="2293992" cy="646331"/>
          </a:xfrm>
          <a:prstGeom prst="rect">
            <a:avLst/>
          </a:prstGeom>
          <a:noFill/>
        </p:spPr>
        <p:txBody>
          <a:bodyPr wrap="square" rtlCol="0">
            <a:spAutoFit/>
          </a:bodyPr>
          <a:lstStyle/>
          <a:p>
            <a:r>
              <a:rPr lang="en-US" b="1">
                <a:solidFill>
                  <a:schemeClr val="bg1"/>
                </a:solidFill>
                <a:latin typeface="Arial" panose="020B0604020202020204" pitchFamily="34" charset="0"/>
                <a:cs typeface="Arial" panose="020B0604020202020204" pitchFamily="34" charset="0"/>
              </a:rPr>
              <a:t>Access to sexual health services</a:t>
            </a:r>
            <a:endParaRPr lang="en-IN" b="1">
              <a:solidFill>
                <a:schemeClr val="bg1"/>
              </a:solidFill>
              <a:latin typeface="Arial" panose="020B0604020202020204" pitchFamily="34" charset="0"/>
              <a:cs typeface="Arial" panose="020B0604020202020204" pitchFamily="34" charset="0"/>
            </a:endParaRPr>
          </a:p>
        </p:txBody>
      </p:sp>
      <p:pic>
        <p:nvPicPr>
          <p:cNvPr id="36" name="Picture 35">
            <a:extLst>
              <a:ext uri="{FF2B5EF4-FFF2-40B4-BE49-F238E27FC236}">
                <a16:creationId xmlns:a16="http://schemas.microsoft.com/office/drawing/2014/main" xmlns="" id="{BC2DAEA5-9F54-2693-92AA-36E3D79D156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587" y="2496537"/>
            <a:ext cx="1864925" cy="1864925"/>
          </a:xfrm>
          <a:prstGeom prst="rect">
            <a:avLst/>
          </a:prstGeom>
        </p:spPr>
      </p:pic>
      <p:pic>
        <p:nvPicPr>
          <p:cNvPr id="38" name="Picture 37">
            <a:extLst>
              <a:ext uri="{FF2B5EF4-FFF2-40B4-BE49-F238E27FC236}">
                <a16:creationId xmlns:a16="http://schemas.microsoft.com/office/drawing/2014/main" xmlns="" id="{C117B056-E04F-B599-06C7-DDC4B42FDB7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59564" y="4623263"/>
            <a:ext cx="1795208" cy="1795208"/>
          </a:xfrm>
          <a:prstGeom prst="rect">
            <a:avLst/>
          </a:prstGeom>
        </p:spPr>
      </p:pic>
      <p:pic>
        <p:nvPicPr>
          <p:cNvPr id="40" name="Picture 39">
            <a:extLst>
              <a:ext uri="{FF2B5EF4-FFF2-40B4-BE49-F238E27FC236}">
                <a16:creationId xmlns:a16="http://schemas.microsoft.com/office/drawing/2014/main" xmlns="" id="{6D922D21-8FDD-6E60-A48F-37921D7ED7ED}"/>
              </a:ext>
            </a:extLst>
          </p:cNvPr>
          <p:cNvPicPr>
            <a:picLocks noChangeAspect="1"/>
          </p:cNvPicPr>
          <p:nvPr/>
        </p:nvPicPr>
        <p:blipFill>
          <a:blip r:embed="rId4" cstate="print">
            <a:extLst>
              <a:ext uri="{28A0092B-C50C-407E-A947-70E740481C1C}">
                <a14:useLocalDpi xmlns:a14="http://schemas.microsoft.com/office/drawing/2010/main" val="0"/>
              </a:ext>
            </a:extLst>
          </a:blip>
          <a:srcRect b="24760"/>
          <a:stretch>
            <a:fillRect/>
          </a:stretch>
        </p:blipFill>
        <p:spPr>
          <a:xfrm>
            <a:off x="10130630" y="2028935"/>
            <a:ext cx="1617407" cy="1810843"/>
          </a:xfrm>
          <a:prstGeom prst="rect">
            <a:avLst/>
          </a:prstGeom>
          <a:ln>
            <a:solidFill>
              <a:schemeClr val="tx1"/>
            </a:solidFill>
          </a:ln>
        </p:spPr>
      </p:pic>
      <p:pic>
        <p:nvPicPr>
          <p:cNvPr id="42" name="Picture 41">
            <a:extLst>
              <a:ext uri="{FF2B5EF4-FFF2-40B4-BE49-F238E27FC236}">
                <a16:creationId xmlns:a16="http://schemas.microsoft.com/office/drawing/2014/main" xmlns="" id="{DEBB56A6-41C3-91A4-029F-3AC0659969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47792" y="4623263"/>
            <a:ext cx="2067483" cy="2067483"/>
          </a:xfrm>
          <a:prstGeom prst="rect">
            <a:avLst/>
          </a:prstGeom>
          <a:ln>
            <a:solidFill>
              <a:schemeClr val="tx1"/>
            </a:solidFill>
          </a:ln>
        </p:spPr>
      </p:pic>
      <p:sp>
        <p:nvSpPr>
          <p:cNvPr id="3" name="Cloud 2">
            <a:extLst>
              <a:ext uri="{FF2B5EF4-FFF2-40B4-BE49-F238E27FC236}">
                <a16:creationId xmlns:a16="http://schemas.microsoft.com/office/drawing/2014/main" xmlns="" id="{02496596-FB8F-EED4-4413-400F00E990C0}"/>
              </a:ext>
            </a:extLst>
          </p:cNvPr>
          <p:cNvSpPr/>
          <p:nvPr/>
        </p:nvSpPr>
        <p:spPr>
          <a:xfrm>
            <a:off x="3430227" y="-18866"/>
            <a:ext cx="1126235" cy="1030237"/>
          </a:xfrm>
          <a:prstGeom prst="cloud">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Cloud 3">
            <a:extLst>
              <a:ext uri="{FF2B5EF4-FFF2-40B4-BE49-F238E27FC236}">
                <a16:creationId xmlns:a16="http://schemas.microsoft.com/office/drawing/2014/main" xmlns="" id="{717648BD-FB19-D151-CD52-4E2E0D0B7C7D}"/>
              </a:ext>
            </a:extLst>
          </p:cNvPr>
          <p:cNvSpPr/>
          <p:nvPr/>
        </p:nvSpPr>
        <p:spPr>
          <a:xfrm>
            <a:off x="4770269" y="2848093"/>
            <a:ext cx="480814" cy="478655"/>
          </a:xfrm>
          <a:prstGeom prst="cloud">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Cloud 4">
            <a:extLst>
              <a:ext uri="{FF2B5EF4-FFF2-40B4-BE49-F238E27FC236}">
                <a16:creationId xmlns:a16="http://schemas.microsoft.com/office/drawing/2014/main" xmlns="" id="{9D56A788-C246-1E19-EC9D-3E0D45DF5562}"/>
              </a:ext>
            </a:extLst>
          </p:cNvPr>
          <p:cNvSpPr/>
          <p:nvPr/>
        </p:nvSpPr>
        <p:spPr>
          <a:xfrm>
            <a:off x="6544548" y="1439340"/>
            <a:ext cx="480814" cy="478655"/>
          </a:xfrm>
          <a:prstGeom prst="cloud">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Cloud 5">
            <a:extLst>
              <a:ext uri="{FF2B5EF4-FFF2-40B4-BE49-F238E27FC236}">
                <a16:creationId xmlns:a16="http://schemas.microsoft.com/office/drawing/2014/main" xmlns="" id="{851A8BAE-84D9-0BD8-C90C-DBB619094B47}"/>
              </a:ext>
            </a:extLst>
          </p:cNvPr>
          <p:cNvSpPr/>
          <p:nvPr/>
        </p:nvSpPr>
        <p:spPr>
          <a:xfrm>
            <a:off x="8035022" y="116448"/>
            <a:ext cx="480814" cy="478655"/>
          </a:xfrm>
          <a:prstGeom prst="cloud">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357978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70000">
              <a:srgbClr val="FFFFFF"/>
            </a:gs>
            <a:gs pos="0">
              <a:schemeClr val="accent4">
                <a:lumMod val="20000"/>
                <a:lumOff val="80000"/>
              </a:schemeClr>
            </a:gs>
            <a:gs pos="75000">
              <a:schemeClr val="tx2">
                <a:lumMod val="10000"/>
                <a:lumOff val="9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A67316-6737-CE6C-E49F-56A7115DA29F}"/>
              </a:ext>
            </a:extLst>
          </p:cNvPr>
          <p:cNvSpPr>
            <a:spLocks noGrp="1"/>
          </p:cNvSpPr>
          <p:nvPr>
            <p:ph type="title"/>
          </p:nvPr>
        </p:nvSpPr>
        <p:spPr>
          <a:xfrm>
            <a:off x="3413022" y="334297"/>
            <a:ext cx="5365955" cy="1248697"/>
          </a:xfrm>
          <a:solidFill>
            <a:schemeClr val="accent1">
              <a:lumMod val="75000"/>
            </a:schemeClr>
          </a:solidFill>
          <a:effectLst>
            <a:glow rad="228600">
              <a:schemeClr val="accent4">
                <a:satMod val="175000"/>
                <a:alpha val="40000"/>
              </a:schemeClr>
            </a:glow>
          </a:effectLst>
        </p:spPr>
        <p:style>
          <a:lnRef idx="3">
            <a:schemeClr val="lt1"/>
          </a:lnRef>
          <a:fillRef idx="1">
            <a:schemeClr val="accent5"/>
          </a:fillRef>
          <a:effectRef idx="1">
            <a:schemeClr val="accent5"/>
          </a:effectRef>
          <a:fontRef idx="minor">
            <a:schemeClr val="lt1"/>
          </a:fontRef>
        </p:style>
        <p:txBody>
          <a:bodyPr/>
          <a:lstStyle/>
          <a:p>
            <a:pPr algn="ctr"/>
            <a:r>
              <a:rPr lang="en-US" b="1">
                <a:solidFill>
                  <a:schemeClr val="bg1">
                    <a:lumMod val="95000"/>
                  </a:schemeClr>
                </a:solidFill>
                <a:effectLst>
                  <a:reflection blurRad="6350" stA="55000" endA="300" endPos="45500" dir="5400000" sy="-100000" algn="bl" rotWithShape="0"/>
                </a:effectLst>
                <a:latin typeface="Arial" panose="020B0604020202020204" pitchFamily="34" charset="0"/>
                <a:cs typeface="Arial" panose="020B0604020202020204" pitchFamily="34" charset="0"/>
              </a:rPr>
              <a:t>CONSEQUENCES</a:t>
            </a:r>
            <a:endParaRPr lang="en-IN" b="1">
              <a:solidFill>
                <a:schemeClr val="bg1">
                  <a:lumMod val="95000"/>
                </a:schemeClr>
              </a:solidFill>
              <a:effectLst>
                <a:reflection blurRad="6350" stA="55000" endA="300" endPos="45500" dir="5400000" sy="-100000" algn="bl" rotWithShape="0"/>
              </a:effectLst>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xmlns="" id="{0D0A97D9-83FF-284B-6F8D-F14A08B9EFB2}"/>
              </a:ext>
            </a:extLst>
          </p:cNvPr>
          <p:cNvGraphicFramePr/>
          <p:nvPr>
            <p:extLst>
              <p:ext uri="{D42A27DB-BD31-4B8C-83A1-F6EECF244321}">
                <p14:modId xmlns:p14="http://schemas.microsoft.com/office/powerpoint/2010/main" val="1368967573"/>
              </p:ext>
            </p:extLst>
          </p:nvPr>
        </p:nvGraphicFramePr>
        <p:xfrm>
          <a:off x="2592439" y="1690688"/>
          <a:ext cx="7475794" cy="4555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3322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98000">
              <a:schemeClr val="accent3">
                <a:lumMod val="20000"/>
                <a:lumOff val="80000"/>
              </a:schemeClr>
            </a:gs>
            <a:gs pos="52000">
              <a:schemeClr val="accent4">
                <a:lumMod val="20000"/>
                <a:lumOff val="80000"/>
              </a:schemeClr>
            </a:gs>
            <a:gs pos="62000">
              <a:schemeClr val="accent3">
                <a:lumMod val="20000"/>
                <a:lumOff val="8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2E3521-AF1A-70BB-81F7-2CAD17028C0D}"/>
              </a:ext>
            </a:extLst>
          </p:cNvPr>
          <p:cNvSpPr>
            <a:spLocks noGrp="1"/>
          </p:cNvSpPr>
          <p:nvPr>
            <p:ph type="title"/>
          </p:nvPr>
        </p:nvSpPr>
        <p:spPr>
          <a:xfrm>
            <a:off x="1998407" y="168480"/>
            <a:ext cx="7971503" cy="1325563"/>
          </a:xfrm>
          <a:solidFill>
            <a:schemeClr val="accent5">
              <a:lumMod val="60000"/>
              <a:lumOff val="40000"/>
            </a:schemeClr>
          </a:solidFill>
          <a:effectLst>
            <a:glow rad="139700">
              <a:schemeClr val="accent5">
                <a:satMod val="175000"/>
                <a:alpha val="40000"/>
              </a:schemeClr>
            </a:glow>
          </a:effectLst>
        </p:spPr>
        <p:txBody>
          <a:bodyPr/>
          <a:lstStyle/>
          <a:p>
            <a:pPr algn="ctr"/>
            <a:r>
              <a:rPr lang="en-US" b="1">
                <a:solidFill>
                  <a:schemeClr val="bg1">
                    <a:lumMod val="95000"/>
                  </a:schemeClr>
                </a:solidFill>
                <a:highlight>
                  <a:srgbClr val="800080"/>
                </a:highlight>
                <a:latin typeface="Arial" panose="020B0604020202020204" pitchFamily="34" charset="0"/>
                <a:cs typeface="Arial" panose="020B0604020202020204" pitchFamily="34" charset="0"/>
              </a:rPr>
              <a:t>SHORT TERM CONSEQUENCES</a:t>
            </a:r>
            <a:endParaRPr lang="en-IN" b="1">
              <a:solidFill>
                <a:schemeClr val="bg1">
                  <a:lumMod val="95000"/>
                </a:schemeClr>
              </a:solidFill>
              <a:highlight>
                <a:srgbClr val="800080"/>
              </a:highlight>
              <a:latin typeface="Arial" panose="020B0604020202020204" pitchFamily="34" charset="0"/>
              <a:cs typeface="Arial" panose="020B0604020202020204" pitchFamily="34" charset="0"/>
            </a:endParaRPr>
          </a:p>
        </p:txBody>
      </p:sp>
      <p:sp>
        <p:nvSpPr>
          <p:cNvPr id="3" name="Arrow: Chevron 2">
            <a:extLst>
              <a:ext uri="{FF2B5EF4-FFF2-40B4-BE49-F238E27FC236}">
                <a16:creationId xmlns:a16="http://schemas.microsoft.com/office/drawing/2014/main" xmlns="" id="{D8B4DCFE-B7A4-F0AD-6DAE-0FC3F49487A8}"/>
              </a:ext>
            </a:extLst>
          </p:cNvPr>
          <p:cNvSpPr/>
          <p:nvPr/>
        </p:nvSpPr>
        <p:spPr>
          <a:xfrm>
            <a:off x="1541205" y="2035278"/>
            <a:ext cx="2959511" cy="678426"/>
          </a:xfrm>
          <a:prstGeom prst="chevron">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latin typeface="Arial" panose="020B0604020202020204" pitchFamily="34" charset="0"/>
                <a:cs typeface="Arial" panose="020B0604020202020204" pitchFamily="34" charset="0"/>
              </a:rPr>
              <a:t>Low energy levels</a:t>
            </a:r>
            <a:endParaRPr lang="en-IN">
              <a:solidFill>
                <a:schemeClr val="tx1"/>
              </a:solidFill>
              <a:latin typeface="Arial" panose="020B0604020202020204" pitchFamily="34" charset="0"/>
              <a:cs typeface="Arial" panose="020B0604020202020204" pitchFamily="34" charset="0"/>
            </a:endParaRPr>
          </a:p>
        </p:txBody>
      </p:sp>
      <p:sp>
        <p:nvSpPr>
          <p:cNvPr id="4" name="Arrow: Chevron 3">
            <a:extLst>
              <a:ext uri="{FF2B5EF4-FFF2-40B4-BE49-F238E27FC236}">
                <a16:creationId xmlns:a16="http://schemas.microsoft.com/office/drawing/2014/main" xmlns="" id="{10B8AA0F-24BE-E2D6-E7E0-FC50133E909F}"/>
              </a:ext>
            </a:extLst>
          </p:cNvPr>
          <p:cNvSpPr/>
          <p:nvPr/>
        </p:nvSpPr>
        <p:spPr>
          <a:xfrm>
            <a:off x="1496961" y="3010898"/>
            <a:ext cx="3048001" cy="678426"/>
          </a:xfrm>
          <a:prstGeom prst="chevr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latin typeface="Arial" panose="020B0604020202020204" pitchFamily="34" charset="0"/>
                <a:cs typeface="Arial" panose="020B0604020202020204" pitchFamily="34" charset="0"/>
              </a:rPr>
              <a:t>Poor concentration</a:t>
            </a:r>
            <a:endParaRPr lang="en-IN">
              <a:solidFill>
                <a:schemeClr val="tx1"/>
              </a:solidFill>
              <a:latin typeface="Arial" panose="020B0604020202020204" pitchFamily="34" charset="0"/>
              <a:cs typeface="Arial" panose="020B0604020202020204" pitchFamily="34" charset="0"/>
            </a:endParaRPr>
          </a:p>
        </p:txBody>
      </p:sp>
      <p:sp>
        <p:nvSpPr>
          <p:cNvPr id="5" name="Arrow: Chevron 4">
            <a:extLst>
              <a:ext uri="{FF2B5EF4-FFF2-40B4-BE49-F238E27FC236}">
                <a16:creationId xmlns:a16="http://schemas.microsoft.com/office/drawing/2014/main" xmlns="" id="{5C11851D-7C5F-79F3-EFEF-EA14153BBC76}"/>
              </a:ext>
            </a:extLst>
          </p:cNvPr>
          <p:cNvSpPr/>
          <p:nvPr/>
        </p:nvSpPr>
        <p:spPr>
          <a:xfrm>
            <a:off x="1496960" y="3995889"/>
            <a:ext cx="3003756" cy="678426"/>
          </a:xfrm>
          <a:prstGeom prst="chevron">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latin typeface="Arial" panose="020B0604020202020204" pitchFamily="34" charset="0"/>
                <a:cs typeface="Arial" panose="020B0604020202020204" pitchFamily="34" charset="0"/>
              </a:rPr>
              <a:t>Mood changes</a:t>
            </a:r>
            <a:endParaRPr lang="en-IN">
              <a:solidFill>
                <a:schemeClr val="tx1"/>
              </a:solidFill>
              <a:latin typeface="Arial" panose="020B0604020202020204" pitchFamily="34" charset="0"/>
              <a:cs typeface="Arial" panose="020B0604020202020204" pitchFamily="34" charset="0"/>
            </a:endParaRPr>
          </a:p>
        </p:txBody>
      </p:sp>
      <p:sp>
        <p:nvSpPr>
          <p:cNvPr id="6" name="Arrow: Chevron 5">
            <a:extLst>
              <a:ext uri="{FF2B5EF4-FFF2-40B4-BE49-F238E27FC236}">
                <a16:creationId xmlns:a16="http://schemas.microsoft.com/office/drawing/2014/main" xmlns="" id="{AF9E5BA9-9352-278C-C7B5-3F04AFB2F5CC}"/>
              </a:ext>
            </a:extLst>
          </p:cNvPr>
          <p:cNvSpPr/>
          <p:nvPr/>
        </p:nvSpPr>
        <p:spPr>
          <a:xfrm>
            <a:off x="7231627" y="3986519"/>
            <a:ext cx="3308556" cy="678426"/>
          </a:xfrm>
          <a:prstGeom prst="chevron">
            <a:avLst/>
          </a:prstGeom>
          <a:solidFill>
            <a:srgbClr val="FA60E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latin typeface="Arial" panose="020B0604020202020204" pitchFamily="34" charset="0"/>
                <a:cs typeface="Arial" panose="020B0604020202020204" pitchFamily="34" charset="0"/>
              </a:rPr>
              <a:t>Sleep problems</a:t>
            </a:r>
            <a:endParaRPr lang="en-IN">
              <a:solidFill>
                <a:schemeClr val="tx1"/>
              </a:solidFill>
              <a:latin typeface="Arial" panose="020B0604020202020204" pitchFamily="34" charset="0"/>
              <a:cs typeface="Arial" panose="020B0604020202020204" pitchFamily="34" charset="0"/>
            </a:endParaRPr>
          </a:p>
        </p:txBody>
      </p:sp>
      <p:sp>
        <p:nvSpPr>
          <p:cNvPr id="7" name="Arrow: Chevron 6">
            <a:extLst>
              <a:ext uri="{FF2B5EF4-FFF2-40B4-BE49-F238E27FC236}">
                <a16:creationId xmlns:a16="http://schemas.microsoft.com/office/drawing/2014/main" xmlns="" id="{1D1B65FB-D480-F786-7CA2-A7AEB2A936F2}"/>
              </a:ext>
            </a:extLst>
          </p:cNvPr>
          <p:cNvSpPr/>
          <p:nvPr/>
        </p:nvSpPr>
        <p:spPr>
          <a:xfrm>
            <a:off x="7177551" y="2035278"/>
            <a:ext cx="3362632" cy="678426"/>
          </a:xfrm>
          <a:prstGeom prst="chevron">
            <a:avLst/>
          </a:prstGeom>
          <a:solidFill>
            <a:srgbClr val="0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latin typeface="Arial" panose="020B0604020202020204" pitchFamily="34" charset="0"/>
                <a:cs typeface="Arial" panose="020B0604020202020204" pitchFamily="34" charset="0"/>
              </a:rPr>
              <a:t>Weight gain</a:t>
            </a:r>
            <a:endParaRPr lang="en-IN">
              <a:solidFill>
                <a:schemeClr val="tx1"/>
              </a:solidFill>
              <a:latin typeface="Arial" panose="020B0604020202020204" pitchFamily="34" charset="0"/>
              <a:cs typeface="Arial" panose="020B0604020202020204" pitchFamily="34" charset="0"/>
            </a:endParaRPr>
          </a:p>
        </p:txBody>
      </p:sp>
      <p:sp>
        <p:nvSpPr>
          <p:cNvPr id="8" name="Arrow: Chevron 7">
            <a:extLst>
              <a:ext uri="{FF2B5EF4-FFF2-40B4-BE49-F238E27FC236}">
                <a16:creationId xmlns:a16="http://schemas.microsoft.com/office/drawing/2014/main" xmlns="" id="{770FECDC-B882-14DD-3FCC-86ABDA997BFA}"/>
              </a:ext>
            </a:extLst>
          </p:cNvPr>
          <p:cNvSpPr/>
          <p:nvPr/>
        </p:nvSpPr>
        <p:spPr>
          <a:xfrm>
            <a:off x="7231626" y="3010898"/>
            <a:ext cx="3308556" cy="678426"/>
          </a:xfrm>
          <a:prstGeom prst="chevron">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latin typeface="Arial" panose="020B0604020202020204" pitchFamily="34" charset="0"/>
                <a:cs typeface="Arial" panose="020B0604020202020204" pitchFamily="34" charset="0"/>
              </a:rPr>
              <a:t>Reduced fitness levels</a:t>
            </a:r>
            <a:endParaRPr lang="en-IN">
              <a:solidFill>
                <a:schemeClr val="tx1"/>
              </a:solidFill>
              <a:latin typeface="Arial" panose="020B0604020202020204" pitchFamily="34" charset="0"/>
              <a:cs typeface="Arial" panose="020B0604020202020204" pitchFamily="34" charset="0"/>
            </a:endParaRPr>
          </a:p>
        </p:txBody>
      </p:sp>
      <p:sp>
        <p:nvSpPr>
          <p:cNvPr id="12" name="Arrow: Chevron 11">
            <a:extLst>
              <a:ext uri="{FF2B5EF4-FFF2-40B4-BE49-F238E27FC236}">
                <a16:creationId xmlns:a16="http://schemas.microsoft.com/office/drawing/2014/main" xmlns="" id="{B8312441-353C-9614-F18D-96BFF4F0CE18}"/>
              </a:ext>
            </a:extLst>
          </p:cNvPr>
          <p:cNvSpPr/>
          <p:nvPr/>
        </p:nvSpPr>
        <p:spPr>
          <a:xfrm>
            <a:off x="1496960" y="4980880"/>
            <a:ext cx="3003756" cy="678426"/>
          </a:xfrm>
          <a:prstGeom prst="chevron">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b="1">
                <a:latin typeface="Arial" panose="020B0604020202020204" pitchFamily="34" charset="0"/>
                <a:cs typeface="Arial" panose="020B0604020202020204" pitchFamily="34" charset="0"/>
              </a:rPr>
              <a:t>Lower self-esteem</a:t>
            </a:r>
            <a:r>
              <a:rPr lang="en-IN">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593291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20000"/>
                <a:lumOff val="80000"/>
              </a:schemeClr>
            </a:gs>
            <a:gs pos="100000">
              <a:schemeClr val="accent5">
                <a:lumMod val="40000"/>
                <a:lumOff val="60000"/>
              </a:schemeClr>
            </a:gs>
            <a:gs pos="77000">
              <a:srgbClr val="FFFFFF"/>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6F03E5-464E-5A75-10E1-5B814C8A8B74}"/>
              </a:ext>
            </a:extLst>
          </p:cNvPr>
          <p:cNvSpPr>
            <a:spLocks noGrp="1"/>
          </p:cNvSpPr>
          <p:nvPr>
            <p:ph type="title"/>
          </p:nvPr>
        </p:nvSpPr>
        <p:spPr>
          <a:xfrm>
            <a:off x="2155723" y="217642"/>
            <a:ext cx="7715865" cy="1109714"/>
          </a:xfrm>
          <a:solidFill>
            <a:schemeClr val="accent5">
              <a:lumMod val="60000"/>
              <a:lumOff val="40000"/>
            </a:schemeClr>
          </a:solidFill>
          <a:effectLst>
            <a:glow rad="139700">
              <a:schemeClr val="accent5">
                <a:satMod val="175000"/>
                <a:alpha val="40000"/>
              </a:schemeClr>
            </a:glow>
            <a:outerShdw blurRad="50800" dist="38100" dir="5400000" algn="t" rotWithShape="0">
              <a:prstClr val="black">
                <a:alpha val="40000"/>
              </a:prstClr>
            </a:outerShdw>
          </a:effectLst>
        </p:spPr>
        <p:txBody>
          <a:bodyPr>
            <a:normAutofit fontScale="90000"/>
          </a:bodyPr>
          <a:lstStyle/>
          <a:p>
            <a:pPr algn="ctr"/>
            <a:r>
              <a:rPr lang="en-US">
                <a:solidFill>
                  <a:schemeClr val="bg1"/>
                </a:solidFill>
                <a:highlight>
                  <a:srgbClr val="800080"/>
                </a:highlight>
                <a:latin typeface="Arial" panose="020B0604020202020204" pitchFamily="34" charset="0"/>
                <a:cs typeface="Arial" panose="020B0604020202020204" pitchFamily="34" charset="0"/>
              </a:rPr>
              <a:t>LONG TERM CONSEQUENCES</a:t>
            </a:r>
            <a:endParaRPr lang="en-IN">
              <a:solidFill>
                <a:schemeClr val="bg1"/>
              </a:solidFill>
              <a:highlight>
                <a:srgbClr val="800080"/>
              </a:highlight>
              <a:latin typeface="Arial" panose="020B0604020202020204" pitchFamily="34" charset="0"/>
              <a:cs typeface="Arial" panose="020B0604020202020204" pitchFamily="34" charset="0"/>
            </a:endParaRPr>
          </a:p>
        </p:txBody>
      </p:sp>
      <p:sp>
        <p:nvSpPr>
          <p:cNvPr id="3" name="Arrow: Chevron 2">
            <a:extLst>
              <a:ext uri="{FF2B5EF4-FFF2-40B4-BE49-F238E27FC236}">
                <a16:creationId xmlns:a16="http://schemas.microsoft.com/office/drawing/2014/main" xmlns="" id="{B5C84BDD-45E5-94CB-D5B7-26C7B86CE35D}"/>
              </a:ext>
            </a:extLst>
          </p:cNvPr>
          <p:cNvSpPr/>
          <p:nvPr/>
        </p:nvSpPr>
        <p:spPr>
          <a:xfrm>
            <a:off x="1329680" y="2036276"/>
            <a:ext cx="2959511" cy="678426"/>
          </a:xfrm>
          <a:prstGeom prst="chevron">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latin typeface="Arial" panose="020B0604020202020204" pitchFamily="34" charset="0"/>
                <a:cs typeface="Arial" panose="020B0604020202020204" pitchFamily="34" charset="0"/>
              </a:rPr>
              <a:t>O</a:t>
            </a:r>
            <a:r>
              <a:rPr lang="en-IN" b="1" err="1">
                <a:solidFill>
                  <a:schemeClr val="bg1"/>
                </a:solidFill>
                <a:latin typeface="Arial" panose="020B0604020202020204" pitchFamily="34" charset="0"/>
                <a:cs typeface="Arial" panose="020B0604020202020204" pitchFamily="34" charset="0"/>
              </a:rPr>
              <a:t>besity</a:t>
            </a:r>
            <a:r>
              <a:rPr lang="en-IN" b="1">
                <a:solidFill>
                  <a:schemeClr val="bg1"/>
                </a:solidFill>
                <a:latin typeface="Arial" panose="020B0604020202020204" pitchFamily="34" charset="0"/>
                <a:cs typeface="Arial" panose="020B0604020202020204" pitchFamily="34" charset="0"/>
              </a:rPr>
              <a:t> </a:t>
            </a:r>
          </a:p>
        </p:txBody>
      </p:sp>
      <p:sp>
        <p:nvSpPr>
          <p:cNvPr id="4" name="Arrow: Chevron 3">
            <a:extLst>
              <a:ext uri="{FF2B5EF4-FFF2-40B4-BE49-F238E27FC236}">
                <a16:creationId xmlns:a16="http://schemas.microsoft.com/office/drawing/2014/main" xmlns="" id="{3239929E-5A0A-F6FE-ECAD-6FDF0CDDD677}"/>
              </a:ext>
            </a:extLst>
          </p:cNvPr>
          <p:cNvSpPr/>
          <p:nvPr/>
        </p:nvSpPr>
        <p:spPr>
          <a:xfrm>
            <a:off x="1356721" y="3014084"/>
            <a:ext cx="2959511" cy="678426"/>
          </a:xfrm>
          <a:prstGeom prst="chevr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solidFill>
                  <a:schemeClr val="bg1"/>
                </a:solidFill>
                <a:latin typeface="Arial" panose="020B0604020202020204" pitchFamily="34" charset="0"/>
                <a:cs typeface="Arial" panose="020B0604020202020204" pitchFamily="34" charset="0"/>
              </a:rPr>
              <a:t> Cardiovascular Disease</a:t>
            </a:r>
            <a:endParaRPr lang="en-IN">
              <a:solidFill>
                <a:schemeClr val="bg1"/>
              </a:solidFill>
              <a:latin typeface="Arial" panose="020B0604020202020204" pitchFamily="34" charset="0"/>
              <a:cs typeface="Arial" panose="020B0604020202020204" pitchFamily="34" charset="0"/>
            </a:endParaRPr>
          </a:p>
        </p:txBody>
      </p:sp>
      <p:sp>
        <p:nvSpPr>
          <p:cNvPr id="6" name="Arrow: Chevron 5">
            <a:extLst>
              <a:ext uri="{FF2B5EF4-FFF2-40B4-BE49-F238E27FC236}">
                <a16:creationId xmlns:a16="http://schemas.microsoft.com/office/drawing/2014/main" xmlns="" id="{36B952A3-F1AF-8FBF-7F8D-6EBE1978D091}"/>
              </a:ext>
            </a:extLst>
          </p:cNvPr>
          <p:cNvSpPr/>
          <p:nvPr/>
        </p:nvSpPr>
        <p:spPr>
          <a:xfrm>
            <a:off x="1356720" y="4114800"/>
            <a:ext cx="2959511" cy="678426"/>
          </a:xfrm>
          <a:prstGeom prst="chevron">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solidFill>
                  <a:schemeClr val="bg1"/>
                </a:solidFill>
                <a:latin typeface="Arial" panose="020B0604020202020204" pitchFamily="34" charset="0"/>
                <a:cs typeface="Arial" panose="020B0604020202020204" pitchFamily="34" charset="0"/>
              </a:rPr>
              <a:t> Type 2 Diabetes</a:t>
            </a:r>
            <a:endParaRPr lang="en-IN">
              <a:solidFill>
                <a:schemeClr val="bg1"/>
              </a:solidFill>
              <a:latin typeface="Arial" panose="020B0604020202020204" pitchFamily="34" charset="0"/>
              <a:cs typeface="Arial" panose="020B0604020202020204" pitchFamily="34" charset="0"/>
            </a:endParaRPr>
          </a:p>
        </p:txBody>
      </p:sp>
      <p:sp>
        <p:nvSpPr>
          <p:cNvPr id="7" name="Arrow: Chevron 6">
            <a:extLst>
              <a:ext uri="{FF2B5EF4-FFF2-40B4-BE49-F238E27FC236}">
                <a16:creationId xmlns:a16="http://schemas.microsoft.com/office/drawing/2014/main" xmlns="" id="{5C9D114B-0FE4-E668-1347-FBA1111A47AF}"/>
              </a:ext>
            </a:extLst>
          </p:cNvPr>
          <p:cNvSpPr/>
          <p:nvPr/>
        </p:nvSpPr>
        <p:spPr>
          <a:xfrm>
            <a:off x="1329680" y="5215516"/>
            <a:ext cx="2959511" cy="678426"/>
          </a:xfrm>
          <a:prstGeom prst="chevron">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solidFill>
                  <a:schemeClr val="bg1"/>
                </a:solidFill>
                <a:latin typeface="Arial" panose="020B0604020202020204" pitchFamily="34" charset="0"/>
                <a:cs typeface="Arial" panose="020B0604020202020204" pitchFamily="34" charset="0"/>
              </a:rPr>
              <a:t> High Blood Pressure</a:t>
            </a:r>
            <a:endParaRPr lang="en-IN">
              <a:solidFill>
                <a:schemeClr val="bg1"/>
              </a:solidFill>
              <a:latin typeface="Arial" panose="020B0604020202020204" pitchFamily="34" charset="0"/>
              <a:cs typeface="Arial" panose="020B0604020202020204" pitchFamily="34" charset="0"/>
            </a:endParaRPr>
          </a:p>
        </p:txBody>
      </p:sp>
      <p:sp>
        <p:nvSpPr>
          <p:cNvPr id="8" name="Arrow: Chevron 7">
            <a:extLst>
              <a:ext uri="{FF2B5EF4-FFF2-40B4-BE49-F238E27FC236}">
                <a16:creationId xmlns:a16="http://schemas.microsoft.com/office/drawing/2014/main" xmlns="" id="{3B21A048-48EE-0A44-5193-19613C4DE318}"/>
              </a:ext>
            </a:extLst>
          </p:cNvPr>
          <p:cNvSpPr/>
          <p:nvPr/>
        </p:nvSpPr>
        <p:spPr>
          <a:xfrm>
            <a:off x="8207603" y="5207733"/>
            <a:ext cx="2959511" cy="678426"/>
          </a:xfrm>
          <a:prstGeom prst="chevron">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solidFill>
                  <a:schemeClr val="bg1"/>
                </a:solidFill>
                <a:latin typeface="Arial" panose="020B0604020202020204" pitchFamily="34" charset="0"/>
                <a:cs typeface="Arial" panose="020B0604020202020204" pitchFamily="34" charset="0"/>
              </a:rPr>
              <a:t> Reduce Life Expectancy</a:t>
            </a:r>
            <a:endParaRPr lang="en-IN">
              <a:solidFill>
                <a:schemeClr val="bg1"/>
              </a:solidFill>
              <a:latin typeface="Arial" panose="020B0604020202020204" pitchFamily="34" charset="0"/>
              <a:cs typeface="Arial" panose="020B0604020202020204" pitchFamily="34" charset="0"/>
            </a:endParaRPr>
          </a:p>
        </p:txBody>
      </p:sp>
      <p:sp>
        <p:nvSpPr>
          <p:cNvPr id="9" name="Arrow: Chevron 8">
            <a:extLst>
              <a:ext uri="{FF2B5EF4-FFF2-40B4-BE49-F238E27FC236}">
                <a16:creationId xmlns:a16="http://schemas.microsoft.com/office/drawing/2014/main" xmlns="" id="{C365E24E-78FD-D6D3-1ED4-B0113CD600C1}"/>
              </a:ext>
            </a:extLst>
          </p:cNvPr>
          <p:cNvSpPr/>
          <p:nvPr/>
        </p:nvSpPr>
        <p:spPr>
          <a:xfrm>
            <a:off x="8207604" y="4114800"/>
            <a:ext cx="2959511" cy="678426"/>
          </a:xfrm>
          <a:prstGeom prst="chevron">
            <a:avLst/>
          </a:prstGeom>
          <a:solidFill>
            <a:srgbClr val="FA60E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solidFill>
                  <a:schemeClr val="bg1"/>
                </a:solidFill>
                <a:latin typeface="Arial" panose="020B0604020202020204" pitchFamily="34" charset="0"/>
                <a:cs typeface="Arial" panose="020B0604020202020204" pitchFamily="34" charset="0"/>
              </a:rPr>
              <a:t> Poor Mental Health</a:t>
            </a:r>
            <a:endParaRPr lang="en-IN">
              <a:solidFill>
                <a:schemeClr val="bg1"/>
              </a:solidFill>
              <a:latin typeface="Arial" panose="020B0604020202020204" pitchFamily="34" charset="0"/>
              <a:cs typeface="Arial" panose="020B0604020202020204" pitchFamily="34" charset="0"/>
            </a:endParaRPr>
          </a:p>
        </p:txBody>
      </p:sp>
      <p:sp>
        <p:nvSpPr>
          <p:cNvPr id="10" name="Arrow: Chevron 9">
            <a:extLst>
              <a:ext uri="{FF2B5EF4-FFF2-40B4-BE49-F238E27FC236}">
                <a16:creationId xmlns:a16="http://schemas.microsoft.com/office/drawing/2014/main" xmlns="" id="{3D1F334E-BA48-7AC8-8669-F14674FF0D72}"/>
              </a:ext>
            </a:extLst>
          </p:cNvPr>
          <p:cNvSpPr/>
          <p:nvPr/>
        </p:nvSpPr>
        <p:spPr>
          <a:xfrm>
            <a:off x="8207605" y="3021867"/>
            <a:ext cx="2959511" cy="678426"/>
          </a:xfrm>
          <a:prstGeom prst="chevron">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solidFill>
                  <a:schemeClr val="bg1"/>
                </a:solidFill>
                <a:latin typeface="Arial" panose="020B0604020202020204" pitchFamily="34" charset="0"/>
                <a:cs typeface="Arial" panose="020B0604020202020204" pitchFamily="34" charset="0"/>
              </a:rPr>
              <a:t> Osteoporosis</a:t>
            </a:r>
            <a:endParaRPr lang="en-IN">
              <a:solidFill>
                <a:schemeClr val="bg1"/>
              </a:solidFill>
              <a:latin typeface="Arial" panose="020B0604020202020204" pitchFamily="34" charset="0"/>
              <a:cs typeface="Arial" panose="020B0604020202020204" pitchFamily="34" charset="0"/>
            </a:endParaRPr>
          </a:p>
        </p:txBody>
      </p:sp>
      <p:sp>
        <p:nvSpPr>
          <p:cNvPr id="11" name="Arrow: Chevron 10">
            <a:extLst>
              <a:ext uri="{FF2B5EF4-FFF2-40B4-BE49-F238E27FC236}">
                <a16:creationId xmlns:a16="http://schemas.microsoft.com/office/drawing/2014/main" xmlns="" id="{F6AE83DB-F8FD-B478-7A98-E8719DD30405}"/>
              </a:ext>
            </a:extLst>
          </p:cNvPr>
          <p:cNvSpPr/>
          <p:nvPr/>
        </p:nvSpPr>
        <p:spPr>
          <a:xfrm>
            <a:off x="8207605" y="2036276"/>
            <a:ext cx="2959511" cy="678426"/>
          </a:xfrm>
          <a:prstGeom prst="chevron">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a:solidFill>
                  <a:schemeClr val="bg1"/>
                </a:solidFill>
                <a:latin typeface="Arial" panose="020B0604020202020204" pitchFamily="34" charset="0"/>
                <a:cs typeface="Arial" panose="020B0604020202020204" pitchFamily="34" charset="0"/>
              </a:rPr>
              <a:t> Certain Cancer</a:t>
            </a:r>
            <a:endParaRPr lang="en-IN">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2381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15000">
              <a:schemeClr val="accent2">
                <a:lumMod val="20000"/>
                <a:lumOff val="80000"/>
              </a:schemeClr>
            </a:gs>
            <a:gs pos="100000">
              <a:schemeClr val="accent2">
                <a:lumMod val="20000"/>
                <a:lumOff val="80000"/>
              </a:schemeClr>
            </a:gs>
            <a:gs pos="100000">
              <a:schemeClr val="accent2">
                <a:lumMod val="7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4A32A5-A015-43B5-13B8-A52886CA86BB}"/>
              </a:ext>
            </a:extLst>
          </p:cNvPr>
          <p:cNvSpPr>
            <a:spLocks noGrp="1"/>
          </p:cNvSpPr>
          <p:nvPr>
            <p:ph type="title"/>
          </p:nvPr>
        </p:nvSpPr>
        <p:spPr>
          <a:xfrm>
            <a:off x="4790769" y="296299"/>
            <a:ext cx="1895167" cy="1001559"/>
          </a:xfrm>
          <a:solidFill>
            <a:schemeClr val="accent3">
              <a:lumMod val="40000"/>
              <a:lumOff val="60000"/>
            </a:schemeClr>
          </a:solidFill>
          <a:effectLst>
            <a:glow rad="228600">
              <a:schemeClr val="accent6">
                <a:satMod val="175000"/>
                <a:alpha val="40000"/>
              </a:schemeClr>
            </a:glow>
          </a:effectLst>
        </p:spPr>
        <p:txBody>
          <a:bodyPr/>
          <a:lstStyle/>
          <a:p>
            <a:pPr algn="ctr"/>
            <a:r>
              <a:rPr lang="en-US">
                <a:solidFill>
                  <a:schemeClr val="bg1"/>
                </a:solidFill>
                <a:highlight>
                  <a:srgbClr val="008000"/>
                </a:highlight>
                <a:latin typeface="Arial" panose="020B0604020202020204" pitchFamily="34" charset="0"/>
                <a:cs typeface="Arial" panose="020B0604020202020204" pitchFamily="34" charset="0"/>
              </a:rPr>
              <a:t>AIMS</a:t>
            </a:r>
            <a:endParaRPr lang="en-IN">
              <a:solidFill>
                <a:schemeClr val="bg1"/>
              </a:solidFill>
              <a:highlight>
                <a:srgbClr val="008000"/>
              </a:highlight>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xmlns="" id="{9D5E7D0E-4B91-13C0-6A9D-C1E8A5F0922B}"/>
              </a:ext>
            </a:extLst>
          </p:cNvPr>
          <p:cNvGraphicFramePr>
            <a:graphicFrameLocks noGrp="1"/>
          </p:cNvGraphicFramePr>
          <p:nvPr>
            <p:ph idx="1"/>
            <p:extLst>
              <p:ext uri="{D42A27DB-BD31-4B8C-83A1-F6EECF244321}">
                <p14:modId xmlns:p14="http://schemas.microsoft.com/office/powerpoint/2010/main" val="40515538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Isosceles Triangle 5">
            <a:extLst>
              <a:ext uri="{FF2B5EF4-FFF2-40B4-BE49-F238E27FC236}">
                <a16:creationId xmlns:a16="http://schemas.microsoft.com/office/drawing/2014/main" xmlns="" id="{032E97BC-1401-8BC3-5BB2-8E3B872BDA8F}"/>
              </a:ext>
            </a:extLst>
          </p:cNvPr>
          <p:cNvSpPr/>
          <p:nvPr/>
        </p:nvSpPr>
        <p:spPr>
          <a:xfrm>
            <a:off x="2015613" y="3339461"/>
            <a:ext cx="2526890" cy="2778073"/>
          </a:xfrm>
          <a:prstGeom prst="triangle">
            <a:avLst/>
          </a:prstGeom>
          <a:solidFill>
            <a:schemeClr val="accent3">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Isosceles Triangle 6">
            <a:extLst>
              <a:ext uri="{FF2B5EF4-FFF2-40B4-BE49-F238E27FC236}">
                <a16:creationId xmlns:a16="http://schemas.microsoft.com/office/drawing/2014/main" xmlns="" id="{12400341-7261-A73C-7951-642D54099874}"/>
              </a:ext>
            </a:extLst>
          </p:cNvPr>
          <p:cNvSpPr/>
          <p:nvPr/>
        </p:nvSpPr>
        <p:spPr>
          <a:xfrm>
            <a:off x="2490019" y="3902971"/>
            <a:ext cx="1578077" cy="1937390"/>
          </a:xfrm>
          <a:prstGeom prst="triangle">
            <a:avLst/>
          </a:prstGeom>
          <a:solidFill>
            <a:srgbClr val="92D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54241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92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F5CD1A-24A5-6B0F-47BA-E825D0B57526}"/>
              </a:ext>
            </a:extLst>
          </p:cNvPr>
          <p:cNvSpPr>
            <a:spLocks noGrp="1"/>
          </p:cNvSpPr>
          <p:nvPr>
            <p:ph type="title"/>
          </p:nvPr>
        </p:nvSpPr>
        <p:spPr>
          <a:xfrm>
            <a:off x="838199" y="365125"/>
            <a:ext cx="10331245" cy="1217869"/>
          </a:xfrm>
          <a:solidFill>
            <a:schemeClr val="accent1">
              <a:lumMod val="60000"/>
              <a:lumOff val="40000"/>
            </a:schemeClr>
          </a:solidFill>
          <a:effectLst>
            <a:glow rad="139700">
              <a:schemeClr val="accent4">
                <a:satMod val="175000"/>
                <a:alpha val="40000"/>
              </a:schemeClr>
            </a:glow>
          </a:effectLst>
        </p:spPr>
        <p:txBody>
          <a:bodyPr>
            <a:normAutofit fontScale="90000"/>
          </a:bodyPr>
          <a:lstStyle/>
          <a:p>
            <a:pPr algn="ctr"/>
            <a:r>
              <a:rPr lang="en-IN" b="1">
                <a:solidFill>
                  <a:schemeClr val="bg1"/>
                </a:solidFill>
                <a:highlight>
                  <a:srgbClr val="000080"/>
                </a:highlight>
                <a:latin typeface="Arial" panose="020B0604020202020204" pitchFamily="34" charset="0"/>
                <a:cs typeface="Arial" panose="020B0604020202020204" pitchFamily="34" charset="0"/>
              </a:rPr>
              <a:t>Get More Young People to Use Condoms</a:t>
            </a:r>
          </a:p>
        </p:txBody>
      </p:sp>
      <p:sp>
        <p:nvSpPr>
          <p:cNvPr id="3" name="Content Placeholder 2">
            <a:extLst>
              <a:ext uri="{FF2B5EF4-FFF2-40B4-BE49-F238E27FC236}">
                <a16:creationId xmlns:a16="http://schemas.microsoft.com/office/drawing/2014/main" xmlns="" id="{E68CB784-FC85-3EDB-188D-59DB6C0820F2}"/>
              </a:ext>
            </a:extLst>
          </p:cNvPr>
          <p:cNvSpPr>
            <a:spLocks noGrp="1"/>
          </p:cNvSpPr>
          <p:nvPr>
            <p:ph idx="1"/>
          </p:nvPr>
        </p:nvSpPr>
        <p:spPr>
          <a:xfrm>
            <a:off x="838200" y="1825625"/>
            <a:ext cx="4295274" cy="4351338"/>
          </a:xfrm>
        </p:spPr>
        <p:txBody>
          <a:bodyPr>
            <a:normAutofit fontScale="92500" lnSpcReduction="10000"/>
          </a:bodyPr>
          <a:lstStyle/>
          <a:p>
            <a:pPr>
              <a:buFont typeface="Wingdings" panose="05000000000000000000" pitchFamily="2" charset="2"/>
              <a:buChar char="Ø"/>
            </a:pPr>
            <a:r>
              <a:rPr lang="en-IN">
                <a:latin typeface="Arial" panose="020B0604020202020204" pitchFamily="34" charset="0"/>
                <a:cs typeface="Arial" panose="020B0604020202020204" pitchFamily="34" charset="0"/>
              </a:rPr>
              <a:t>It helps prevent transmitted infections like Chlamydia, Herpes and </a:t>
            </a:r>
            <a:r>
              <a:rPr lang="en-IN" err="1">
                <a:latin typeface="Arial" panose="020B0604020202020204" pitchFamily="34" charset="0"/>
                <a:cs typeface="Arial" panose="020B0604020202020204" pitchFamily="34" charset="0"/>
              </a:rPr>
              <a:t>Gonorrhea</a:t>
            </a:r>
            <a:r>
              <a:rPr lang="en-IN">
                <a:latin typeface="Arial" panose="020B0604020202020204" pitchFamily="34" charset="0"/>
                <a:cs typeface="Arial" panose="020B0604020202020204" pitchFamily="34" charset="0"/>
              </a:rPr>
              <a:t>.</a:t>
            </a:r>
          </a:p>
          <a:p>
            <a:pPr>
              <a:buFont typeface="Wingdings" panose="05000000000000000000" pitchFamily="2" charset="2"/>
              <a:buChar char="Ø"/>
            </a:pPr>
            <a:r>
              <a:rPr lang="en-IN">
                <a:latin typeface="Arial" panose="020B0604020202020204" pitchFamily="34" charset="0"/>
                <a:cs typeface="Arial" panose="020B0604020202020204" pitchFamily="34" charset="0"/>
              </a:rPr>
              <a:t>It reduces pregnancies.</a:t>
            </a:r>
          </a:p>
          <a:p>
            <a:pPr>
              <a:buFont typeface="Wingdings" panose="05000000000000000000" pitchFamily="2" charset="2"/>
              <a:buChar char="Ø"/>
            </a:pPr>
            <a:r>
              <a:rPr lang="en-IN">
                <a:latin typeface="Arial" panose="020B0604020202020204" pitchFamily="34" charset="0"/>
                <a:cs typeface="Arial" panose="020B0604020202020204" pitchFamily="34" charset="0"/>
              </a:rPr>
              <a:t>It encourages sexual behaviour.</a:t>
            </a:r>
          </a:p>
          <a:p>
            <a:pPr>
              <a:buFont typeface="Wingdings" panose="05000000000000000000" pitchFamily="2" charset="2"/>
              <a:buChar char="Ø"/>
            </a:pPr>
            <a:r>
              <a:rPr lang="en-IN">
                <a:latin typeface="Arial" panose="020B0604020202020204" pitchFamily="34" charset="0"/>
                <a:cs typeface="Arial" panose="020B0604020202020204" pitchFamily="34" charset="0"/>
              </a:rPr>
              <a:t>Using condoms consistently keeps people healthier and avoids preventable problems.</a:t>
            </a:r>
          </a:p>
          <a:p>
            <a:pPr>
              <a:buFont typeface="Wingdings" panose="05000000000000000000" pitchFamily="2" charset="2"/>
              <a:buChar char="Ø"/>
            </a:pPr>
            <a:endParaRPr lang="en-IN">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xmlns="" id="{20D40149-239B-CEB1-E5A1-FE665D5343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33474" y="1524000"/>
            <a:ext cx="2889649" cy="2231923"/>
          </a:xfrm>
          <a:prstGeom prst="rect">
            <a:avLst/>
          </a:prstGeom>
        </p:spPr>
      </p:pic>
      <p:pic>
        <p:nvPicPr>
          <p:cNvPr id="7" name="Picture 6">
            <a:extLst>
              <a:ext uri="{FF2B5EF4-FFF2-40B4-BE49-F238E27FC236}">
                <a16:creationId xmlns:a16="http://schemas.microsoft.com/office/drawing/2014/main" xmlns="" id="{BDCF86D8-87A0-2798-B00F-3EE66E4FE5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39432" y="1480957"/>
            <a:ext cx="3273988" cy="2318007"/>
          </a:xfrm>
          <a:prstGeom prst="rect">
            <a:avLst/>
          </a:prstGeom>
        </p:spPr>
      </p:pic>
      <p:pic>
        <p:nvPicPr>
          <p:cNvPr id="9" name="Picture 8">
            <a:extLst>
              <a:ext uri="{FF2B5EF4-FFF2-40B4-BE49-F238E27FC236}">
                <a16:creationId xmlns:a16="http://schemas.microsoft.com/office/drawing/2014/main" xmlns="" id="{D06794CA-4AEB-626E-42C6-3BFCC2BDBBE5}"/>
              </a:ext>
            </a:extLst>
          </p:cNvPr>
          <p:cNvPicPr>
            <a:picLocks noChangeAspect="1"/>
          </p:cNvPicPr>
          <p:nvPr/>
        </p:nvPicPr>
        <p:blipFill>
          <a:blip r:embed="rId4">
            <a:extLst>
              <a:ext uri="{28A0092B-C50C-407E-A947-70E740481C1C}">
                <a14:useLocalDpi xmlns:a14="http://schemas.microsoft.com/office/drawing/2010/main" val="0"/>
              </a:ext>
            </a:extLst>
          </a:blip>
          <a:srcRect l="2792" t="16917" r="2792" b="-11333"/>
          <a:stretch>
            <a:fillRect/>
          </a:stretch>
        </p:blipFill>
        <p:spPr>
          <a:xfrm>
            <a:off x="6181417" y="4246431"/>
            <a:ext cx="4116029" cy="2831872"/>
          </a:xfrm>
          <a:prstGeom prst="rect">
            <a:avLst/>
          </a:prstGeom>
        </p:spPr>
      </p:pic>
    </p:spTree>
    <p:extLst>
      <p:ext uri="{BB962C8B-B14F-4D97-AF65-F5344CB8AC3E}">
        <p14:creationId xmlns:p14="http://schemas.microsoft.com/office/powerpoint/2010/main" val="1788810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4E2CB8-81F1-B194-47C8-50923D455F2D}"/>
              </a:ext>
            </a:extLst>
          </p:cNvPr>
          <p:cNvSpPr>
            <a:spLocks noGrp="1"/>
          </p:cNvSpPr>
          <p:nvPr>
            <p:ph type="title"/>
          </p:nvPr>
        </p:nvSpPr>
        <p:spPr>
          <a:xfrm>
            <a:off x="415412" y="294969"/>
            <a:ext cx="11098162" cy="1061884"/>
          </a:xfrm>
          <a:solidFill>
            <a:schemeClr val="tx2">
              <a:lumMod val="50000"/>
              <a:lumOff val="50000"/>
            </a:schemeClr>
          </a:solidFill>
          <a:effectLst>
            <a:glow rad="139700">
              <a:schemeClr val="accent4">
                <a:satMod val="175000"/>
                <a:alpha val="40000"/>
              </a:schemeClr>
            </a:glow>
          </a:effectLst>
        </p:spPr>
        <p:txBody>
          <a:bodyPr/>
          <a:lstStyle/>
          <a:p>
            <a:r>
              <a:rPr lang="en-IN" b="1">
                <a:solidFill>
                  <a:schemeClr val="bg1"/>
                </a:solidFill>
                <a:highlight>
                  <a:srgbClr val="000080"/>
                </a:highlight>
                <a:latin typeface="Arial" panose="020B0604020202020204" pitchFamily="34" charset="0"/>
                <a:cs typeface="Arial" panose="020B0604020202020204" pitchFamily="34" charset="0"/>
              </a:rPr>
              <a:t>Encourage People to Get Tested for STIs</a:t>
            </a:r>
          </a:p>
        </p:txBody>
      </p:sp>
      <p:sp>
        <p:nvSpPr>
          <p:cNvPr id="3" name="Content Placeholder 2">
            <a:extLst>
              <a:ext uri="{FF2B5EF4-FFF2-40B4-BE49-F238E27FC236}">
                <a16:creationId xmlns:a16="http://schemas.microsoft.com/office/drawing/2014/main" xmlns="" id="{6E0B6CD9-47F1-7F17-2125-21493CEBE1AD}"/>
              </a:ext>
            </a:extLst>
          </p:cNvPr>
          <p:cNvSpPr>
            <a:spLocks noGrp="1"/>
          </p:cNvSpPr>
          <p:nvPr>
            <p:ph idx="1"/>
          </p:nvPr>
        </p:nvSpPr>
        <p:spPr>
          <a:xfrm>
            <a:off x="838200" y="1825625"/>
            <a:ext cx="5787189" cy="4351338"/>
          </a:xfrm>
        </p:spPr>
        <p:txBody>
          <a:bodyPr>
            <a:normAutofit lnSpcReduction="10000"/>
          </a:bodyPr>
          <a:lstStyle/>
          <a:p>
            <a:pPr algn="just">
              <a:buFont typeface="Wingdings" panose="05000000000000000000" pitchFamily="2" charset="2"/>
              <a:buChar char="Ø"/>
            </a:pPr>
            <a:r>
              <a:rPr lang="en-IN">
                <a:latin typeface="Arial" panose="020B0604020202020204" pitchFamily="34" charset="0"/>
                <a:cs typeface="Arial" panose="020B0604020202020204" pitchFamily="34" charset="0"/>
              </a:rPr>
              <a:t>It helps detect infections like HIV</a:t>
            </a:r>
          </a:p>
          <a:p>
            <a:pPr algn="just">
              <a:buFont typeface="Wingdings" panose="05000000000000000000" pitchFamily="2" charset="2"/>
              <a:buChar char="Ø"/>
            </a:pPr>
            <a:r>
              <a:rPr lang="en-IN">
                <a:latin typeface="Arial" panose="020B0604020202020204" pitchFamily="34" charset="0"/>
                <a:cs typeface="Arial" panose="020B0604020202020204" pitchFamily="34" charset="0"/>
              </a:rPr>
              <a:t>It stops infections from spreading to others.</a:t>
            </a:r>
          </a:p>
          <a:p>
            <a:pPr algn="just">
              <a:buFont typeface="Wingdings" panose="05000000000000000000" pitchFamily="2" charset="2"/>
              <a:buChar char="Ø"/>
            </a:pPr>
            <a:r>
              <a:rPr lang="en-IN">
                <a:latin typeface="Arial" panose="020B0604020202020204" pitchFamily="34" charset="0"/>
                <a:cs typeface="Arial" panose="020B0604020202020204" pitchFamily="34" charset="0"/>
              </a:rPr>
              <a:t>It makes checking health a normal part of life.</a:t>
            </a:r>
          </a:p>
          <a:p>
            <a:pPr algn="just">
              <a:buFont typeface="Wingdings" panose="05000000000000000000" pitchFamily="2" charset="2"/>
              <a:buChar char="Ø"/>
            </a:pPr>
            <a:r>
              <a:rPr lang="en-IN">
                <a:latin typeface="Arial" panose="020B0604020202020204" pitchFamily="34" charset="0"/>
                <a:cs typeface="Arial" panose="020B0604020202020204" pitchFamily="34" charset="0"/>
              </a:rPr>
              <a:t>It protects long-term health. Reduces healthcare costs.</a:t>
            </a:r>
          </a:p>
          <a:p>
            <a:pPr algn="just">
              <a:buFont typeface="Wingdings" panose="05000000000000000000" pitchFamily="2" charset="2"/>
              <a:buChar char="Ø"/>
            </a:pPr>
            <a:r>
              <a:rPr lang="en-IN">
                <a:latin typeface="Arial" panose="020B0604020202020204" pitchFamily="34" charset="0"/>
                <a:cs typeface="Arial" panose="020B0604020202020204" pitchFamily="34" charset="0"/>
              </a:rPr>
              <a:t>Getting tested early helps people get treatment quickly and keeps the community healthier.</a:t>
            </a:r>
          </a:p>
        </p:txBody>
      </p:sp>
      <p:pic>
        <p:nvPicPr>
          <p:cNvPr id="5" name="Picture 4">
            <a:extLst>
              <a:ext uri="{FF2B5EF4-FFF2-40B4-BE49-F238E27FC236}">
                <a16:creationId xmlns:a16="http://schemas.microsoft.com/office/drawing/2014/main" xmlns="" id="{8D5E90F5-50AD-54F3-B059-7CEDE62236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7212" y="1485287"/>
            <a:ext cx="3569110" cy="2037890"/>
          </a:xfrm>
          <a:prstGeom prst="rect">
            <a:avLst/>
          </a:prstGeom>
        </p:spPr>
      </p:pic>
      <p:pic>
        <p:nvPicPr>
          <p:cNvPr id="7" name="Picture 6">
            <a:extLst>
              <a:ext uri="{FF2B5EF4-FFF2-40B4-BE49-F238E27FC236}">
                <a16:creationId xmlns:a16="http://schemas.microsoft.com/office/drawing/2014/main" xmlns="" id="{F4846D80-FDF0-63C2-2543-93D79207804D}"/>
              </a:ext>
            </a:extLst>
          </p:cNvPr>
          <p:cNvPicPr>
            <a:picLocks noChangeAspect="1"/>
          </p:cNvPicPr>
          <p:nvPr/>
        </p:nvPicPr>
        <p:blipFill>
          <a:blip r:embed="rId3">
            <a:extLst>
              <a:ext uri="{28A0092B-C50C-407E-A947-70E740481C1C}">
                <a14:useLocalDpi xmlns:a14="http://schemas.microsoft.com/office/drawing/2010/main" val="0"/>
              </a:ext>
            </a:extLst>
          </a:blip>
          <a:srcRect l="6333" t="6048" r="8456" b="14211"/>
          <a:stretch>
            <a:fillRect/>
          </a:stretch>
        </p:blipFill>
        <p:spPr>
          <a:xfrm>
            <a:off x="7580671" y="3769339"/>
            <a:ext cx="2910349" cy="2723536"/>
          </a:xfrm>
          <a:prstGeom prst="rect">
            <a:avLst/>
          </a:prstGeom>
        </p:spPr>
      </p:pic>
    </p:spTree>
    <p:extLst>
      <p:ext uri="{BB962C8B-B14F-4D97-AF65-F5344CB8AC3E}">
        <p14:creationId xmlns:p14="http://schemas.microsoft.com/office/powerpoint/2010/main" val="3450604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4000">
              <a:srgbClr val="7030A0"/>
            </a:gs>
            <a:gs pos="54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49E8D4-5127-7079-5F4C-FF0E6D9FE436}"/>
              </a:ext>
            </a:extLst>
          </p:cNvPr>
          <p:cNvSpPr>
            <a:spLocks noGrp="1"/>
          </p:cNvSpPr>
          <p:nvPr>
            <p:ph type="title"/>
          </p:nvPr>
        </p:nvSpPr>
        <p:spPr>
          <a:xfrm>
            <a:off x="1224318" y="168480"/>
            <a:ext cx="10466237" cy="1325563"/>
          </a:xfrm>
          <a:solidFill>
            <a:schemeClr val="accent4">
              <a:lumMod val="60000"/>
              <a:lumOff val="40000"/>
            </a:schemeClr>
          </a:solidFill>
          <a:effectLst>
            <a:glow rad="101600">
              <a:schemeClr val="accent4">
                <a:satMod val="175000"/>
                <a:alpha val="40000"/>
              </a:schemeClr>
            </a:glow>
          </a:effectLst>
        </p:spPr>
        <p:txBody>
          <a:bodyPr/>
          <a:lstStyle/>
          <a:p>
            <a:r>
              <a:rPr lang="en-IN">
                <a:solidFill>
                  <a:schemeClr val="bg1"/>
                </a:solidFill>
                <a:highlight>
                  <a:srgbClr val="0000FF"/>
                </a:highlight>
                <a:latin typeface="Arial" panose="020B0604020202020204" pitchFamily="34" charset="0"/>
                <a:cs typeface="Arial" panose="020B0604020202020204" pitchFamily="34" charset="0"/>
              </a:rPr>
              <a:t>Improve Knowledge About Sexual Health</a:t>
            </a:r>
          </a:p>
        </p:txBody>
      </p:sp>
      <p:sp>
        <p:nvSpPr>
          <p:cNvPr id="3" name="Content Placeholder 2">
            <a:extLst>
              <a:ext uri="{FF2B5EF4-FFF2-40B4-BE49-F238E27FC236}">
                <a16:creationId xmlns:a16="http://schemas.microsoft.com/office/drawing/2014/main" xmlns="" id="{145C6D2F-9CE1-1E56-8D23-FE5203DC9BF4}"/>
              </a:ext>
            </a:extLst>
          </p:cNvPr>
          <p:cNvSpPr>
            <a:spLocks noGrp="1"/>
          </p:cNvSpPr>
          <p:nvPr>
            <p:ph idx="1"/>
          </p:nvPr>
        </p:nvSpPr>
        <p:spPr>
          <a:xfrm>
            <a:off x="838200" y="1825625"/>
            <a:ext cx="3704303" cy="4351338"/>
          </a:xfrm>
        </p:spPr>
        <p:txBody>
          <a:bodyPr/>
          <a:lstStyle/>
          <a:p>
            <a:pPr>
              <a:lnSpc>
                <a:spcPct val="100000"/>
              </a:lnSpc>
              <a:buFont typeface="Wingdings" panose="05000000000000000000" pitchFamily="2" charset="2"/>
              <a:buChar char="Ø"/>
            </a:pPr>
            <a:r>
              <a:rPr lang="en-IN">
                <a:latin typeface="Arial" panose="020B0604020202020204" pitchFamily="34" charset="0"/>
                <a:cs typeface="Arial" panose="020B0604020202020204" pitchFamily="34" charset="0"/>
              </a:rPr>
              <a:t>It helps people understand contraception better.</a:t>
            </a:r>
          </a:p>
          <a:p>
            <a:pPr>
              <a:lnSpc>
                <a:spcPct val="100000"/>
              </a:lnSpc>
              <a:buFont typeface="Wingdings" panose="05000000000000000000" pitchFamily="2" charset="2"/>
              <a:buChar char="Ø"/>
            </a:pPr>
            <a:r>
              <a:rPr lang="en-IN">
                <a:latin typeface="Arial" panose="020B0604020202020204" pitchFamily="34" charset="0"/>
                <a:cs typeface="Arial" panose="020B0604020202020204" pitchFamily="34" charset="0"/>
              </a:rPr>
              <a:t>It reduces myths and stigma around health.</a:t>
            </a:r>
          </a:p>
          <a:p>
            <a:pPr>
              <a:lnSpc>
                <a:spcPct val="100000"/>
              </a:lnSpc>
              <a:buFont typeface="Wingdings" panose="05000000000000000000" pitchFamily="2" charset="2"/>
              <a:buChar char="Ø"/>
            </a:pPr>
            <a:r>
              <a:rPr lang="en-IN">
                <a:latin typeface="Arial" panose="020B0604020202020204" pitchFamily="34" charset="0"/>
                <a:cs typeface="Arial" panose="020B0604020202020204" pitchFamily="34" charset="0"/>
              </a:rPr>
              <a:t>It empowers people to make choices.</a:t>
            </a:r>
          </a:p>
        </p:txBody>
      </p:sp>
      <p:pic>
        <p:nvPicPr>
          <p:cNvPr id="5" name="Picture 4">
            <a:extLst>
              <a:ext uri="{FF2B5EF4-FFF2-40B4-BE49-F238E27FC236}">
                <a16:creationId xmlns:a16="http://schemas.microsoft.com/office/drawing/2014/main" xmlns="" id="{701E647D-B358-AADE-4B5E-04157393DA3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72070" y="1601043"/>
            <a:ext cx="3319414" cy="2369233"/>
          </a:xfrm>
          <a:prstGeom prst="rect">
            <a:avLst/>
          </a:prstGeom>
        </p:spPr>
      </p:pic>
      <p:pic>
        <p:nvPicPr>
          <p:cNvPr id="7" name="Picture 6">
            <a:extLst>
              <a:ext uri="{FF2B5EF4-FFF2-40B4-BE49-F238E27FC236}">
                <a16:creationId xmlns:a16="http://schemas.microsoft.com/office/drawing/2014/main" xmlns="" id="{37A6712B-C54C-E2DC-2C27-22D37D4F572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73212" y="4077276"/>
            <a:ext cx="4175944" cy="2582034"/>
          </a:xfrm>
          <a:prstGeom prst="rect">
            <a:avLst/>
          </a:prstGeom>
        </p:spPr>
      </p:pic>
    </p:spTree>
    <p:extLst>
      <p:ext uri="{BB962C8B-B14F-4D97-AF65-F5344CB8AC3E}">
        <p14:creationId xmlns:p14="http://schemas.microsoft.com/office/powerpoint/2010/main" val="2965759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96000">
              <a:srgbClr val="FA60E4"/>
            </a:gs>
            <a:gs pos="66000">
              <a:schemeClr val="accent1">
                <a:lumMod val="5000"/>
                <a:lumOff val="95000"/>
              </a:schemeClr>
            </a:gs>
            <a:gs pos="100000">
              <a:schemeClr val="accent5">
                <a:lumMod val="20000"/>
                <a:lumOff val="80000"/>
              </a:schemeClr>
            </a:gs>
            <a:gs pos="100000">
              <a:schemeClr val="accent5">
                <a:lumMod val="60000"/>
                <a:lumOff val="40000"/>
              </a:schemeClr>
            </a:gs>
            <a:gs pos="100000">
              <a:schemeClr val="accent5">
                <a:lumMod val="20000"/>
                <a:lumOff val="8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932DD6A-794C-6454-77D4-1C075F2CAA05}"/>
              </a:ext>
            </a:extLst>
          </p:cNvPr>
          <p:cNvSpPr>
            <a:spLocks noGrp="1"/>
          </p:cNvSpPr>
          <p:nvPr>
            <p:ph idx="1"/>
          </p:nvPr>
        </p:nvSpPr>
        <p:spPr/>
        <p:txBody>
          <a:bodyPr>
            <a:normAutofit fontScale="55000" lnSpcReduction="20000"/>
          </a:bodyPr>
          <a:lstStyle/>
          <a:p>
            <a:pPr algn="just">
              <a:lnSpc>
                <a:spcPct val="100000"/>
              </a:lnSpc>
            </a:pPr>
            <a:r>
              <a:rPr lang="en-US">
                <a:latin typeface="Arial" panose="020B0604020202020204" pitchFamily="34" charset="0"/>
                <a:cs typeface="Arial" panose="020B0604020202020204" pitchFamily="34" charset="0"/>
              </a:rPr>
              <a:t>Education and treatment in human sexuality: the training of health professionals. Geneva: World Health Organization; 1975</a:t>
            </a:r>
          </a:p>
          <a:p>
            <a:pPr algn="just">
              <a:lnSpc>
                <a:spcPct val="100000"/>
              </a:lnSpc>
            </a:pPr>
            <a:r>
              <a:rPr lang="en-US">
                <a:latin typeface="Arial" panose="020B0604020202020204" pitchFamily="34" charset="0"/>
                <a:cs typeface="Arial" panose="020B0604020202020204" pitchFamily="34" charset="0"/>
              </a:rPr>
              <a:t>Free, C., Roberts, I., Abramsky, T., Fitzgerald, M., &amp; Wensley, F. (2011). A systematic review of randomized controlled trials of interventions promoting effective condom use. Journal of Epidemiology &amp; Community Health, 65(2)</a:t>
            </a:r>
          </a:p>
          <a:p>
            <a:pPr algn="just">
              <a:lnSpc>
                <a:spcPct val="100000"/>
              </a:lnSpc>
            </a:pPr>
            <a:r>
              <a:rPr lang="en-US">
                <a:latin typeface="Arial" panose="020B0604020202020204" pitchFamily="34" charset="0"/>
                <a:cs typeface="Arial" panose="020B0604020202020204" pitchFamily="34" charset="0"/>
              </a:rPr>
              <a:t>Holmes, K. K., Sparling, P. F., Stamm, W. E., et al. (2008). Sexually Transmitted Diseases (4th ed.). McGraw-Hill Medical</a:t>
            </a:r>
          </a:p>
          <a:p>
            <a:pPr algn="just">
              <a:lnSpc>
                <a:spcPct val="100000"/>
              </a:lnSpc>
            </a:pPr>
            <a:r>
              <a:rPr lang="en-IN">
                <a:latin typeface="Arial" panose="020B0604020202020204" pitchFamily="34" charset="0"/>
                <a:cs typeface="Arial" panose="020B0604020202020204" pitchFamily="34" charset="0"/>
                <a:hlinkClick r:id="rId2"/>
              </a:rPr>
              <a:t>https://www.pandiahealth.com/resources/guide-to-sexual-health/</a:t>
            </a:r>
            <a:endParaRPr lang="en-IN">
              <a:latin typeface="Arial" panose="020B0604020202020204" pitchFamily="34" charset="0"/>
              <a:cs typeface="Arial" panose="020B0604020202020204" pitchFamily="34" charset="0"/>
            </a:endParaRPr>
          </a:p>
          <a:p>
            <a:pPr algn="just">
              <a:lnSpc>
                <a:spcPct val="100000"/>
              </a:lnSpc>
            </a:pPr>
            <a:r>
              <a:rPr lang="en-IN">
                <a:latin typeface="Arial" panose="020B0604020202020204" pitchFamily="34" charset="0"/>
                <a:cs typeface="Arial" panose="020B0604020202020204" pitchFamily="34" charset="0"/>
                <a:hlinkClick r:id="rId3"/>
              </a:rPr>
              <a:t>http://apps.who.int/iris/bitstream/10665/38247/1/WHO</a:t>
            </a:r>
            <a:endParaRPr lang="en-IN">
              <a:latin typeface="Arial" panose="020B0604020202020204" pitchFamily="34" charset="0"/>
              <a:cs typeface="Arial" panose="020B0604020202020204" pitchFamily="34" charset="0"/>
            </a:endParaRPr>
          </a:p>
          <a:p>
            <a:pPr algn="just">
              <a:lnSpc>
                <a:spcPct val="100000"/>
              </a:lnSpc>
            </a:pPr>
            <a:r>
              <a:rPr lang="en-IN">
                <a:latin typeface="Arial" panose="020B0604020202020204" pitchFamily="34" charset="0"/>
                <a:cs typeface="Arial" panose="020B0604020202020204" pitchFamily="34" charset="0"/>
                <a:hlinkClick r:id="rId4"/>
              </a:rPr>
              <a:t>https://www.who.int/health-topics/hiv-testing-services</a:t>
            </a:r>
            <a:endParaRPr lang="en-IN">
              <a:latin typeface="Arial" panose="020B0604020202020204" pitchFamily="34" charset="0"/>
              <a:cs typeface="Arial" panose="020B0604020202020204" pitchFamily="34" charset="0"/>
            </a:endParaRPr>
          </a:p>
          <a:p>
            <a:pPr algn="just">
              <a:lnSpc>
                <a:spcPct val="100000"/>
              </a:lnSpc>
            </a:pPr>
            <a:r>
              <a:rPr lang="en-IN">
                <a:latin typeface="Arial" panose="020B0604020202020204" pitchFamily="34" charset="0"/>
                <a:cs typeface="Arial" panose="020B0604020202020204" pitchFamily="34" charset="0"/>
                <a:hlinkClick r:id="rId5"/>
              </a:rPr>
              <a:t>https://www.cdc.gov/hiv/testing/index.htm</a:t>
            </a:r>
            <a:endParaRPr lang="en-IN">
              <a:latin typeface="Arial" panose="020B0604020202020204" pitchFamily="34" charset="0"/>
              <a:cs typeface="Arial" panose="020B0604020202020204" pitchFamily="34" charset="0"/>
            </a:endParaRPr>
          </a:p>
          <a:p>
            <a:pPr algn="just">
              <a:lnSpc>
                <a:spcPct val="100000"/>
              </a:lnSpc>
            </a:pPr>
            <a:r>
              <a:rPr lang="en-IN">
                <a:latin typeface="Arial" panose="020B0604020202020204" pitchFamily="34" charset="0"/>
                <a:cs typeface="Arial" panose="020B0604020202020204" pitchFamily="34" charset="0"/>
                <a:hlinkClick r:id="rId6"/>
              </a:rPr>
              <a:t>https://www.nhs.uk/conditions/contraception/male-condoms/</a:t>
            </a:r>
            <a:endParaRPr lang="en-IN">
              <a:latin typeface="Arial" panose="020B0604020202020204" pitchFamily="34" charset="0"/>
              <a:cs typeface="Arial" panose="020B0604020202020204" pitchFamily="34" charset="0"/>
            </a:endParaRPr>
          </a:p>
          <a:p>
            <a:pPr algn="just">
              <a:lnSpc>
                <a:spcPct val="100000"/>
              </a:lnSpc>
            </a:pPr>
            <a:r>
              <a:rPr lang="en-IN">
                <a:latin typeface="Arial" panose="020B0604020202020204" pitchFamily="34" charset="0"/>
                <a:cs typeface="Arial" panose="020B0604020202020204" pitchFamily="34" charset="0"/>
                <a:hlinkClick r:id="rId7"/>
              </a:rPr>
              <a:t>https://www.nhs.uk/nhs-services/sexual-health-services/find-a-sexual-health-clinic/</a:t>
            </a:r>
            <a:endParaRPr lang="en-IN">
              <a:latin typeface="Arial" panose="020B0604020202020204" pitchFamily="34" charset="0"/>
              <a:cs typeface="Arial" panose="020B0604020202020204" pitchFamily="34" charset="0"/>
            </a:endParaRPr>
          </a:p>
          <a:p>
            <a:pPr algn="just">
              <a:lnSpc>
                <a:spcPct val="100000"/>
              </a:lnSpc>
            </a:pPr>
            <a:r>
              <a:rPr lang="en-US">
                <a:latin typeface="Arial" panose="020B0604020202020204" pitchFamily="34" charset="0"/>
                <a:cs typeface="Arial" panose="020B0604020202020204" pitchFamily="34" charset="0"/>
              </a:rPr>
              <a:t>Navdeep Kaur Brar. HC Rawat, Textbook of Advance Nursing Practice. Jaypee Brothers Medical Publisher.</a:t>
            </a:r>
          </a:p>
          <a:p>
            <a:pPr algn="just">
              <a:lnSpc>
                <a:spcPct val="100000"/>
              </a:lnSpc>
            </a:pPr>
            <a:endParaRPr lang="en-IN">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xmlns="" id="{96FA8DAD-F994-0AD7-6DA3-913616818320}"/>
              </a:ext>
            </a:extLst>
          </p:cNvPr>
          <p:cNvSpPr txBox="1">
            <a:spLocks/>
          </p:cNvSpPr>
          <p:nvPr/>
        </p:nvSpPr>
        <p:spPr>
          <a:xfrm>
            <a:off x="3667432" y="425885"/>
            <a:ext cx="3755922" cy="1012723"/>
          </a:xfrm>
          <a:prstGeom prst="rect">
            <a:avLst/>
          </a:prstGeom>
          <a:solidFill>
            <a:srgbClr val="002060"/>
          </a:solidFill>
          <a:ln>
            <a:solidFill>
              <a:schemeClr val="bg2"/>
            </a:solidFill>
          </a:ln>
          <a:effectLst>
            <a:glow rad="139700">
              <a:schemeClr val="accent1">
                <a:satMod val="175000"/>
                <a:alpha val="40000"/>
              </a:schemeClr>
            </a:glow>
          </a:effectLst>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solidFill>
                  <a:schemeClr val="bg1"/>
                </a:solidFill>
                <a:highlight>
                  <a:srgbClr val="FF0000"/>
                </a:highlight>
                <a:latin typeface="Arial" panose="020B0604020202020204" pitchFamily="34" charset="0"/>
                <a:cs typeface="Arial" panose="020B0604020202020204" pitchFamily="34" charset="0"/>
              </a:rPr>
              <a:t>REFERENCES</a:t>
            </a:r>
            <a:endParaRPr lang="en-IN" b="1">
              <a:solidFill>
                <a:schemeClr val="bg1"/>
              </a:solidFill>
              <a:highlight>
                <a:srgbClr val="FF00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1226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100000">
              <a:srgbClr val="EAEAEA"/>
            </a:gs>
            <a:gs pos="94000">
              <a:srgbClr val="FFFFFF"/>
            </a:gs>
            <a:gs pos="16000">
              <a:schemeClr val="bg1">
                <a:lumMod val="85000"/>
              </a:schemeClr>
            </a:gs>
            <a:gs pos="68000">
              <a:srgbClr val="FFFFFF"/>
            </a:gs>
            <a:gs pos="100000">
              <a:srgbClr val="FFFFFF"/>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257C4810-AF9D-B391-8D87-3DF4890483A8}"/>
              </a:ext>
            </a:extLst>
          </p:cNvPr>
          <p:cNvSpPr/>
          <p:nvPr/>
        </p:nvSpPr>
        <p:spPr>
          <a:xfrm>
            <a:off x="1206027" y="2192593"/>
            <a:ext cx="9779946" cy="1862048"/>
          </a:xfrm>
          <a:prstGeom prst="rect">
            <a:avLst/>
          </a:prstGeom>
          <a:noFill/>
        </p:spPr>
        <p:txBody>
          <a:bodyPr wrap="square" lIns="91440" tIns="45720" rIns="91440" bIns="45720">
            <a:spAutoFit/>
            <a:scene3d>
              <a:camera prst="isometricOffAxis1Right"/>
              <a:lightRig rig="threePt" dir="t"/>
            </a:scene3d>
          </a:bodyPr>
          <a:lstStyle/>
          <a:p>
            <a:pPr algn="ctr"/>
            <a:r>
              <a:rPr lang="en-US" sz="11500" b="0" cap="none" spc="0" dirty="0">
                <a:ln w="0">
                  <a:solidFill>
                    <a:schemeClr val="accent5">
                      <a:lumMod val="60000"/>
                      <a:lumOff val="40000"/>
                    </a:schemeClr>
                  </a:solidFill>
                </a:ln>
                <a:solidFill>
                  <a:schemeClr val="accent5">
                    <a:lumMod val="75000"/>
                  </a:schemeClr>
                </a:solidFill>
                <a:effectLst>
                  <a:reflection blurRad="6350" stA="53000" endA="300" endPos="35500" dir="5400000" sy="-90000" algn="bl" rotWithShape="0"/>
                </a:effectLst>
                <a:latin typeface="Algerian" panose="04020705040A02060702" pitchFamily="82" charset="0"/>
              </a:rPr>
              <a:t>THANK YOU</a:t>
            </a:r>
          </a:p>
        </p:txBody>
      </p:sp>
      <p:pic>
        <p:nvPicPr>
          <p:cNvPr id="6" name="Graphic 5" descr="A flower arrangement as ornament">
            <a:extLst>
              <a:ext uri="{FF2B5EF4-FFF2-40B4-BE49-F238E27FC236}">
                <a16:creationId xmlns:a16="http://schemas.microsoft.com/office/drawing/2014/main" xmlns="" id="{8A6E625D-6B77-AFB6-A4FF-80E08808F0C4}"/>
              </a:ext>
            </a:extLst>
          </p:cNvPr>
          <p:cNvPicPr>
            <a:picLocks noChangeAspect="1"/>
          </p:cNvPicPr>
          <p:nvPr/>
        </p:nvPicPr>
        <p:blipFill>
          <a:blip r:embed="rId2">
            <a:extLst>
              <a:ext uri="{96DAC541-7B7A-43D3-8B79-37D633B846F1}">
                <asvg:svgBlip xmlns="" xmlns:asvg="http://schemas.microsoft.com/office/drawing/2016/SVG/main" r:embed="R31d0ba02a82a448a"/>
              </a:ext>
            </a:extLst>
          </a:blip>
          <a:stretch>
            <a:fillRect/>
          </a:stretch>
        </p:blipFill>
        <p:spPr>
          <a:xfrm rot="20969782">
            <a:off x="3131574" y="-290944"/>
            <a:ext cx="4255825" cy="4255825"/>
          </a:xfrm>
          <a:prstGeom prst="rect">
            <a:avLst/>
          </a:prstGeom>
        </p:spPr>
      </p:pic>
      <p:sp>
        <p:nvSpPr>
          <p:cNvPr id="12" name="Freeform: Shape 11">
            <a:extLst>
              <a:ext uri="{FF2B5EF4-FFF2-40B4-BE49-F238E27FC236}">
                <a16:creationId xmlns:a16="http://schemas.microsoft.com/office/drawing/2014/main" xmlns="" id="{7613E4C7-FB2B-D246-AD4B-6A64D9040C29}"/>
              </a:ext>
            </a:extLst>
          </p:cNvPr>
          <p:cNvSpPr/>
          <p:nvPr/>
        </p:nvSpPr>
        <p:spPr>
          <a:xfrm rot="8613544">
            <a:off x="6218523" y="3922941"/>
            <a:ext cx="2905624" cy="2645875"/>
          </a:xfrm>
          <a:custGeom>
            <a:avLst/>
            <a:gdLst>
              <a:gd name="csX0" fmla="*/ 2772203 w 2905624"/>
              <a:gd name="csY0" fmla="*/ 1746406 h 2645875"/>
              <a:gd name="csX1" fmla="*/ 2753673 w 2905624"/>
              <a:gd name="csY1" fmla="*/ 1294146 h 2645875"/>
              <a:gd name="csX2" fmla="*/ 2905625 w 2905624"/>
              <a:gd name="csY2" fmla="*/ 1106059 h 2645875"/>
              <a:gd name="csX3" fmla="*/ 2579483 w 2905624"/>
              <a:gd name="csY3" fmla="*/ 1237039 h 2645875"/>
              <a:gd name="csX4" fmla="*/ 2349702 w 2905624"/>
              <a:gd name="csY4" fmla="*/ 1098782 h 2645875"/>
              <a:gd name="csX5" fmla="*/ 2031247 w 2905624"/>
              <a:gd name="csY5" fmla="*/ 1344072 h 2645875"/>
              <a:gd name="csX6" fmla="*/ 1898944 w 2905624"/>
              <a:gd name="csY6" fmla="*/ 1260470 h 2645875"/>
              <a:gd name="csX7" fmla="*/ 2119920 w 2905624"/>
              <a:gd name="csY7" fmla="*/ 654904 h 2645875"/>
              <a:gd name="csX8" fmla="*/ 1778954 w 2905624"/>
              <a:gd name="csY8" fmla="*/ 713118 h 2645875"/>
              <a:gd name="csX9" fmla="*/ 1470231 w 2905624"/>
              <a:gd name="csY9" fmla="*/ 15102 h 2645875"/>
              <a:gd name="csX10" fmla="*/ 1456044 w 2905624"/>
              <a:gd name="csY10" fmla="*/ 287 h 2645875"/>
              <a:gd name="csX11" fmla="*/ 1435549 w 2905624"/>
              <a:gd name="csY11" fmla="*/ 14236 h 2645875"/>
              <a:gd name="csX12" fmla="*/ 1126671 w 2905624"/>
              <a:gd name="csY12" fmla="*/ 713118 h 2645875"/>
              <a:gd name="csX13" fmla="*/ 785705 w 2905624"/>
              <a:gd name="csY13" fmla="*/ 654904 h 2645875"/>
              <a:gd name="csX14" fmla="*/ 1006680 w 2905624"/>
              <a:gd name="csY14" fmla="*/ 1260470 h 2645875"/>
              <a:gd name="csX15" fmla="*/ 874378 w 2905624"/>
              <a:gd name="csY15" fmla="*/ 1344072 h 2645875"/>
              <a:gd name="csX16" fmla="*/ 555923 w 2905624"/>
              <a:gd name="csY16" fmla="*/ 1098782 h 2645875"/>
              <a:gd name="csX17" fmla="*/ 326142 w 2905624"/>
              <a:gd name="csY17" fmla="*/ 1237039 h 2645875"/>
              <a:gd name="csX18" fmla="*/ 0 w 2905624"/>
              <a:gd name="csY18" fmla="*/ 1106059 h 2645875"/>
              <a:gd name="csX19" fmla="*/ 151952 w 2905624"/>
              <a:gd name="csY19" fmla="*/ 1294146 h 2645875"/>
              <a:gd name="csX20" fmla="*/ 133422 w 2905624"/>
              <a:gd name="csY20" fmla="*/ 1746406 h 2645875"/>
              <a:gd name="csX21" fmla="*/ 307463 w 2905624"/>
              <a:gd name="csY21" fmla="*/ 1825329 h 2645875"/>
              <a:gd name="csX22" fmla="*/ 363655 w 2905624"/>
              <a:gd name="csY22" fmla="*/ 1739588 h 2645875"/>
              <a:gd name="csX23" fmla="*/ 593711 w 2905624"/>
              <a:gd name="csY23" fmla="*/ 1704988 h 2645875"/>
              <a:gd name="csX24" fmla="*/ 558480 w 2905624"/>
              <a:gd name="csY24" fmla="*/ 1930841 h 2645875"/>
              <a:gd name="csX25" fmla="*/ 476189 w 2905624"/>
              <a:gd name="csY25" fmla="*/ 1984121 h 2645875"/>
              <a:gd name="csX26" fmla="*/ 489205 w 2905624"/>
              <a:gd name="csY26" fmla="*/ 2022920 h 2645875"/>
              <a:gd name="csX27" fmla="*/ 355783 w 2905624"/>
              <a:gd name="csY27" fmla="*/ 2401308 h 2645875"/>
              <a:gd name="csX28" fmla="*/ 785697 w 2905624"/>
              <a:gd name="csY28" fmla="*/ 2270328 h 2645875"/>
              <a:gd name="csX29" fmla="*/ 1008066 w 2905624"/>
              <a:gd name="csY29" fmla="*/ 2415861 h 2645875"/>
              <a:gd name="csX30" fmla="*/ 1329672 w 2905624"/>
              <a:gd name="csY30" fmla="*/ 2331670 h 2645875"/>
              <a:gd name="csX31" fmla="*/ 1430805 w 2905624"/>
              <a:gd name="csY31" fmla="*/ 2409516 h 2645875"/>
              <a:gd name="csX32" fmla="*/ 1426580 w 2905624"/>
              <a:gd name="csY32" fmla="*/ 2619608 h 2645875"/>
              <a:gd name="csX33" fmla="*/ 1426580 w 2905624"/>
              <a:gd name="csY33" fmla="*/ 2620627 h 2645875"/>
              <a:gd name="csX34" fmla="*/ 1453331 w 2905624"/>
              <a:gd name="csY34" fmla="*/ 2645870 h 2645875"/>
              <a:gd name="csX35" fmla="*/ 1479045 w 2905624"/>
              <a:gd name="csY35" fmla="*/ 2619608 h 2645875"/>
              <a:gd name="csX36" fmla="*/ 1474820 w 2905624"/>
              <a:gd name="csY36" fmla="*/ 2409516 h 2645875"/>
              <a:gd name="csX37" fmla="*/ 1575953 w 2905624"/>
              <a:gd name="csY37" fmla="*/ 2331670 h 2645875"/>
              <a:gd name="csX38" fmla="*/ 1897551 w 2905624"/>
              <a:gd name="csY38" fmla="*/ 2415861 h 2645875"/>
              <a:gd name="csX39" fmla="*/ 2119920 w 2905624"/>
              <a:gd name="csY39" fmla="*/ 2270328 h 2645875"/>
              <a:gd name="csX40" fmla="*/ 2549834 w 2905624"/>
              <a:gd name="csY40" fmla="*/ 2401308 h 2645875"/>
              <a:gd name="csX41" fmla="*/ 2416413 w 2905624"/>
              <a:gd name="csY41" fmla="*/ 2022920 h 2645875"/>
              <a:gd name="csX42" fmla="*/ 2772203 w 2905624"/>
              <a:gd name="csY42" fmla="*/ 1746406 h 2645875"/>
              <a:gd name="csX43" fmla="*/ 533686 w 2905624"/>
              <a:gd name="csY43" fmla="*/ 1571766 h 2645875"/>
              <a:gd name="csX44" fmla="*/ 474388 w 2905624"/>
              <a:gd name="csY44" fmla="*/ 1513553 h 2645875"/>
              <a:gd name="csX45" fmla="*/ 533686 w 2905624"/>
              <a:gd name="csY45" fmla="*/ 1455339 h 2645875"/>
              <a:gd name="csX46" fmla="*/ 592985 w 2905624"/>
              <a:gd name="csY46" fmla="*/ 1513553 h 2645875"/>
              <a:gd name="csX47" fmla="*/ 533686 w 2905624"/>
              <a:gd name="csY47" fmla="*/ 1571766 h 26458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Lst>
            <a:rect l="l" t="t" r="r" b="b"/>
            <a:pathLst>
              <a:path w="2905624" h="2645875">
                <a:moveTo>
                  <a:pt x="2772203" y="1746406"/>
                </a:moveTo>
                <a:cubicBezTo>
                  <a:pt x="2652895" y="1620913"/>
                  <a:pt x="2645023" y="1428641"/>
                  <a:pt x="2753673" y="1294146"/>
                </a:cubicBezTo>
                <a:lnTo>
                  <a:pt x="2905625" y="1106059"/>
                </a:lnTo>
                <a:lnTo>
                  <a:pt x="2579483" y="1237039"/>
                </a:lnTo>
                <a:cubicBezTo>
                  <a:pt x="2483131" y="1271887"/>
                  <a:pt x="2346159" y="1199520"/>
                  <a:pt x="2349702" y="1098782"/>
                </a:cubicBezTo>
                <a:lnTo>
                  <a:pt x="2031247" y="1344072"/>
                </a:lnTo>
                <a:cubicBezTo>
                  <a:pt x="1969072" y="1391959"/>
                  <a:pt x="1880377" y="1335878"/>
                  <a:pt x="1898944" y="1260470"/>
                </a:cubicBezTo>
                <a:cubicBezTo>
                  <a:pt x="1966323" y="986823"/>
                  <a:pt x="2119920" y="654904"/>
                  <a:pt x="2119920" y="654904"/>
                </a:cubicBezTo>
                <a:cubicBezTo>
                  <a:pt x="2119920" y="654904"/>
                  <a:pt x="1933871" y="767438"/>
                  <a:pt x="1778954" y="713118"/>
                </a:cubicBezTo>
                <a:cubicBezTo>
                  <a:pt x="1590370" y="646995"/>
                  <a:pt x="1487458" y="112224"/>
                  <a:pt x="1470231" y="15102"/>
                </a:cubicBezTo>
                <a:cubicBezTo>
                  <a:pt x="1468942" y="7825"/>
                  <a:pt x="1463449" y="1597"/>
                  <a:pt x="1456044" y="287"/>
                </a:cubicBezTo>
                <a:cubicBezTo>
                  <a:pt x="1446201" y="-1460"/>
                  <a:pt x="1437187" y="4966"/>
                  <a:pt x="1435549" y="14236"/>
                </a:cubicBezTo>
                <a:cubicBezTo>
                  <a:pt x="1418790" y="108986"/>
                  <a:pt x="1315833" y="646798"/>
                  <a:pt x="1126671" y="713118"/>
                </a:cubicBezTo>
                <a:cubicBezTo>
                  <a:pt x="971754" y="767438"/>
                  <a:pt x="785705" y="654904"/>
                  <a:pt x="785705" y="654904"/>
                </a:cubicBezTo>
                <a:cubicBezTo>
                  <a:pt x="785705" y="654904"/>
                  <a:pt x="939303" y="986830"/>
                  <a:pt x="1006680" y="1260470"/>
                </a:cubicBezTo>
                <a:cubicBezTo>
                  <a:pt x="1025248" y="1335878"/>
                  <a:pt x="936553" y="1391959"/>
                  <a:pt x="874378" y="1344072"/>
                </a:cubicBezTo>
                <a:lnTo>
                  <a:pt x="555923" y="1098782"/>
                </a:lnTo>
                <a:cubicBezTo>
                  <a:pt x="559466" y="1199520"/>
                  <a:pt x="422494" y="1271887"/>
                  <a:pt x="326142" y="1237039"/>
                </a:cubicBezTo>
                <a:lnTo>
                  <a:pt x="0" y="1106059"/>
                </a:lnTo>
                <a:lnTo>
                  <a:pt x="151952" y="1294146"/>
                </a:lnTo>
                <a:cubicBezTo>
                  <a:pt x="260602" y="1428641"/>
                  <a:pt x="252730" y="1620913"/>
                  <a:pt x="133422" y="1746406"/>
                </a:cubicBezTo>
                <a:cubicBezTo>
                  <a:pt x="133422" y="1746406"/>
                  <a:pt x="219575" y="1774378"/>
                  <a:pt x="307463" y="1825329"/>
                </a:cubicBezTo>
                <a:cubicBezTo>
                  <a:pt x="318351" y="1795379"/>
                  <a:pt x="337193" y="1765573"/>
                  <a:pt x="363655" y="1739588"/>
                </a:cubicBezTo>
                <a:cubicBezTo>
                  <a:pt x="436919" y="1667666"/>
                  <a:pt x="539913" y="1652174"/>
                  <a:pt x="593711" y="1704988"/>
                </a:cubicBezTo>
                <a:cubicBezTo>
                  <a:pt x="647517" y="1757802"/>
                  <a:pt x="631736" y="1858919"/>
                  <a:pt x="558480" y="1930841"/>
                </a:cubicBezTo>
                <a:cubicBezTo>
                  <a:pt x="533471" y="1955393"/>
                  <a:pt x="504986" y="1973192"/>
                  <a:pt x="476189" y="1984121"/>
                </a:cubicBezTo>
                <a:cubicBezTo>
                  <a:pt x="482045" y="1996637"/>
                  <a:pt x="486485" y="2009575"/>
                  <a:pt x="489205" y="2022920"/>
                </a:cubicBezTo>
                <a:cubicBezTo>
                  <a:pt x="518854" y="2168454"/>
                  <a:pt x="355783" y="2401308"/>
                  <a:pt x="355783" y="2401308"/>
                </a:cubicBezTo>
                <a:lnTo>
                  <a:pt x="785697" y="2270328"/>
                </a:lnTo>
                <a:cubicBezTo>
                  <a:pt x="895815" y="2233479"/>
                  <a:pt x="1008066" y="2301647"/>
                  <a:pt x="1008066" y="2415861"/>
                </a:cubicBezTo>
                <a:lnTo>
                  <a:pt x="1329672" y="2331670"/>
                </a:lnTo>
                <a:cubicBezTo>
                  <a:pt x="1381365" y="2318135"/>
                  <a:pt x="1431858" y="2357000"/>
                  <a:pt x="1430805" y="2409516"/>
                </a:cubicBezTo>
                <a:lnTo>
                  <a:pt x="1426580" y="2619608"/>
                </a:lnTo>
                <a:cubicBezTo>
                  <a:pt x="1426573" y="2619914"/>
                  <a:pt x="1426573" y="2620322"/>
                  <a:pt x="1426580" y="2620627"/>
                </a:cubicBezTo>
                <a:cubicBezTo>
                  <a:pt x="1426869" y="2634853"/>
                  <a:pt x="1438840" y="2646154"/>
                  <a:pt x="1453331" y="2645870"/>
                </a:cubicBezTo>
                <a:cubicBezTo>
                  <a:pt x="1467815" y="2645586"/>
                  <a:pt x="1479326" y="2633834"/>
                  <a:pt x="1479045" y="2619608"/>
                </a:cubicBezTo>
                <a:lnTo>
                  <a:pt x="1474820" y="2409516"/>
                </a:lnTo>
                <a:cubicBezTo>
                  <a:pt x="1473760" y="2357008"/>
                  <a:pt x="1524260" y="2318135"/>
                  <a:pt x="1575953" y="2331670"/>
                </a:cubicBezTo>
                <a:lnTo>
                  <a:pt x="1897551" y="2415861"/>
                </a:lnTo>
                <a:cubicBezTo>
                  <a:pt x="1897551" y="2301647"/>
                  <a:pt x="2009803" y="2233479"/>
                  <a:pt x="2119920" y="2270328"/>
                </a:cubicBezTo>
                <a:lnTo>
                  <a:pt x="2549834" y="2401308"/>
                </a:lnTo>
                <a:cubicBezTo>
                  <a:pt x="2549834" y="2401308"/>
                  <a:pt x="2386763" y="2168454"/>
                  <a:pt x="2416413" y="2022920"/>
                </a:cubicBezTo>
                <a:cubicBezTo>
                  <a:pt x="2451540" y="1850485"/>
                  <a:pt x="2772203" y="1746406"/>
                  <a:pt x="2772203" y="1746406"/>
                </a:cubicBezTo>
                <a:close/>
                <a:moveTo>
                  <a:pt x="533686" y="1571766"/>
                </a:moveTo>
                <a:cubicBezTo>
                  <a:pt x="500939" y="1571766"/>
                  <a:pt x="474388" y="1545701"/>
                  <a:pt x="474388" y="1513553"/>
                </a:cubicBezTo>
                <a:cubicBezTo>
                  <a:pt x="474388" y="1481404"/>
                  <a:pt x="500939" y="1455339"/>
                  <a:pt x="533686" y="1455339"/>
                </a:cubicBezTo>
                <a:cubicBezTo>
                  <a:pt x="566434" y="1455339"/>
                  <a:pt x="592985" y="1481404"/>
                  <a:pt x="592985" y="1513553"/>
                </a:cubicBezTo>
                <a:cubicBezTo>
                  <a:pt x="592985" y="1545701"/>
                  <a:pt x="566434" y="1571766"/>
                  <a:pt x="533686" y="1571766"/>
                </a:cubicBezTo>
                <a:close/>
              </a:path>
            </a:pathLst>
          </a:custGeom>
          <a:solidFill>
            <a:schemeClr val="accent3">
              <a:lumMod val="40000"/>
              <a:lumOff val="60000"/>
            </a:schemeClr>
          </a:solidFill>
          <a:ln w="7402" cap="flat">
            <a:noFill/>
            <a:prstDash val="solid"/>
            <a:miter/>
          </a:ln>
        </p:spPr>
      </p:sp>
      <p:sp>
        <p:nvSpPr>
          <p:cNvPr id="13" name="Freeform: Shape 12">
            <a:extLst>
              <a:ext uri="{FF2B5EF4-FFF2-40B4-BE49-F238E27FC236}">
                <a16:creationId xmlns:a16="http://schemas.microsoft.com/office/drawing/2014/main" xmlns="" id="{3CFFF9A6-06C6-5449-F2D3-D020400FAFAB}"/>
              </a:ext>
            </a:extLst>
          </p:cNvPr>
          <p:cNvSpPr/>
          <p:nvPr/>
        </p:nvSpPr>
        <p:spPr>
          <a:xfrm rot="8613544">
            <a:off x="6932776" y="4397172"/>
            <a:ext cx="1349043" cy="1498996"/>
          </a:xfrm>
          <a:custGeom>
            <a:avLst/>
            <a:gdLst>
              <a:gd name="csX0" fmla="*/ 1346870 w 1349043"/>
              <a:gd name="csY0" fmla="*/ 838950 h 1498996"/>
              <a:gd name="csX1" fmla="*/ 1336389 w 1349043"/>
              <a:gd name="csY1" fmla="*/ 838950 h 1498996"/>
              <a:gd name="csX2" fmla="*/ 689347 w 1349043"/>
              <a:gd name="csY2" fmla="*/ 1474154 h 1498996"/>
              <a:gd name="csX3" fmla="*/ 689347 w 1349043"/>
              <a:gd name="csY3" fmla="*/ 1058131 h 1498996"/>
              <a:gd name="csX4" fmla="*/ 1020729 w 1349043"/>
              <a:gd name="csY4" fmla="*/ 732813 h 1498996"/>
              <a:gd name="csX5" fmla="*/ 1020729 w 1349043"/>
              <a:gd name="csY5" fmla="*/ 722524 h 1498996"/>
              <a:gd name="csX6" fmla="*/ 1010248 w 1349043"/>
              <a:gd name="csY6" fmla="*/ 722524 h 1498996"/>
              <a:gd name="csX7" fmla="*/ 689347 w 1349043"/>
              <a:gd name="csY7" fmla="*/ 1037553 h 1498996"/>
              <a:gd name="csX8" fmla="*/ 689347 w 1349043"/>
              <a:gd name="csY8" fmla="*/ 621530 h 1498996"/>
              <a:gd name="csX9" fmla="*/ 1024435 w 1349043"/>
              <a:gd name="csY9" fmla="*/ 292574 h 1498996"/>
              <a:gd name="csX10" fmla="*/ 1024435 w 1349043"/>
              <a:gd name="csY10" fmla="*/ 282284 h 1498996"/>
              <a:gd name="csX11" fmla="*/ 1013954 w 1349043"/>
              <a:gd name="csY11" fmla="*/ 282284 h 1498996"/>
              <a:gd name="csX12" fmla="*/ 689347 w 1349043"/>
              <a:gd name="csY12" fmla="*/ 600952 h 1498996"/>
              <a:gd name="csX13" fmla="*/ 689347 w 1349043"/>
              <a:gd name="csY13" fmla="*/ 199483 h 1498996"/>
              <a:gd name="csX14" fmla="*/ 783535 w 1349043"/>
              <a:gd name="csY14" fmla="*/ 107018 h 1498996"/>
              <a:gd name="csX15" fmla="*/ 783535 w 1349043"/>
              <a:gd name="csY15" fmla="*/ 96729 h 1498996"/>
              <a:gd name="csX16" fmla="*/ 773054 w 1349043"/>
              <a:gd name="csY16" fmla="*/ 96729 h 1498996"/>
              <a:gd name="csX17" fmla="*/ 689347 w 1349043"/>
              <a:gd name="csY17" fmla="*/ 178904 h 1498996"/>
              <a:gd name="csX18" fmla="*/ 689347 w 1349043"/>
              <a:gd name="csY18" fmla="*/ 7277 h 1498996"/>
              <a:gd name="csX19" fmla="*/ 681934 w 1349043"/>
              <a:gd name="csY19" fmla="*/ 0 h 1498996"/>
              <a:gd name="csX20" fmla="*/ 674522 w 1349043"/>
              <a:gd name="csY20" fmla="*/ 7277 h 1498996"/>
              <a:gd name="csX21" fmla="*/ 674522 w 1349043"/>
              <a:gd name="csY21" fmla="*/ 178904 h 1498996"/>
              <a:gd name="csX22" fmla="*/ 583402 w 1349043"/>
              <a:gd name="csY22" fmla="*/ 89452 h 1498996"/>
              <a:gd name="csX23" fmla="*/ 572921 w 1349043"/>
              <a:gd name="csY23" fmla="*/ 89452 h 1498996"/>
              <a:gd name="csX24" fmla="*/ 572921 w 1349043"/>
              <a:gd name="csY24" fmla="*/ 99741 h 1498996"/>
              <a:gd name="csX25" fmla="*/ 674522 w 1349043"/>
              <a:gd name="csY25" fmla="*/ 199483 h 1498996"/>
              <a:gd name="csX26" fmla="*/ 674522 w 1349043"/>
              <a:gd name="csY26" fmla="*/ 600952 h 1498996"/>
              <a:gd name="csX27" fmla="*/ 346209 w 1349043"/>
              <a:gd name="csY27" fmla="*/ 278646 h 1498996"/>
              <a:gd name="csX28" fmla="*/ 335728 w 1349043"/>
              <a:gd name="csY28" fmla="*/ 278646 h 1498996"/>
              <a:gd name="csX29" fmla="*/ 335728 w 1349043"/>
              <a:gd name="csY29" fmla="*/ 288935 h 1498996"/>
              <a:gd name="csX30" fmla="*/ 674522 w 1349043"/>
              <a:gd name="csY30" fmla="*/ 621530 h 1498996"/>
              <a:gd name="csX31" fmla="*/ 674522 w 1349043"/>
              <a:gd name="csY31" fmla="*/ 1037553 h 1498996"/>
              <a:gd name="csX32" fmla="*/ 353621 w 1349043"/>
              <a:gd name="csY32" fmla="*/ 722524 h 1498996"/>
              <a:gd name="csX33" fmla="*/ 343140 w 1349043"/>
              <a:gd name="csY33" fmla="*/ 722524 h 1498996"/>
              <a:gd name="csX34" fmla="*/ 343140 w 1349043"/>
              <a:gd name="csY34" fmla="*/ 732813 h 1498996"/>
              <a:gd name="csX35" fmla="*/ 674522 w 1349043"/>
              <a:gd name="csY35" fmla="*/ 1058131 h 1498996"/>
              <a:gd name="csX36" fmla="*/ 674522 w 1349043"/>
              <a:gd name="csY36" fmla="*/ 1474154 h 1498996"/>
              <a:gd name="csX37" fmla="*/ 12655 w 1349043"/>
              <a:gd name="csY37" fmla="*/ 824397 h 1498996"/>
              <a:gd name="csX38" fmla="*/ 2174 w 1349043"/>
              <a:gd name="csY38" fmla="*/ 824397 h 1498996"/>
              <a:gd name="csX39" fmla="*/ 2174 w 1349043"/>
              <a:gd name="csY39" fmla="*/ 834686 h 1498996"/>
              <a:gd name="csX40" fmla="*/ 676694 w 1349043"/>
              <a:gd name="csY40" fmla="*/ 1496864 h 1498996"/>
              <a:gd name="csX41" fmla="*/ 681934 w 1349043"/>
              <a:gd name="csY41" fmla="*/ 1498996 h 1498996"/>
              <a:gd name="csX42" fmla="*/ 687175 w 1349043"/>
              <a:gd name="csY42" fmla="*/ 1496864 h 1498996"/>
              <a:gd name="csX43" fmla="*/ 1346870 w 1349043"/>
              <a:gd name="csY43" fmla="*/ 849240 h 1498996"/>
              <a:gd name="csX44" fmla="*/ 1346870 w 1349043"/>
              <a:gd name="csY44" fmla="*/ 838950 h 14989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1349043" h="1498996">
                <a:moveTo>
                  <a:pt x="1346870" y="838950"/>
                </a:moveTo>
                <a:cubicBezTo>
                  <a:pt x="1343972" y="836105"/>
                  <a:pt x="1339287" y="836105"/>
                  <a:pt x="1336389" y="838950"/>
                </a:cubicBezTo>
                <a:lnTo>
                  <a:pt x="689347" y="1474154"/>
                </a:lnTo>
                <a:lnTo>
                  <a:pt x="689347" y="1058131"/>
                </a:lnTo>
                <a:lnTo>
                  <a:pt x="1020729" y="732813"/>
                </a:lnTo>
                <a:cubicBezTo>
                  <a:pt x="1023627" y="729968"/>
                  <a:pt x="1023627" y="725369"/>
                  <a:pt x="1020729" y="722524"/>
                </a:cubicBezTo>
                <a:cubicBezTo>
                  <a:pt x="1017831" y="719678"/>
                  <a:pt x="1013146" y="719678"/>
                  <a:pt x="1010248" y="722524"/>
                </a:cubicBezTo>
                <a:lnTo>
                  <a:pt x="689347" y="1037553"/>
                </a:lnTo>
                <a:lnTo>
                  <a:pt x="689347" y="621530"/>
                </a:lnTo>
                <a:lnTo>
                  <a:pt x="1024435" y="292574"/>
                </a:lnTo>
                <a:cubicBezTo>
                  <a:pt x="1027333" y="289728"/>
                  <a:pt x="1027333" y="285129"/>
                  <a:pt x="1024435" y="282284"/>
                </a:cubicBezTo>
                <a:cubicBezTo>
                  <a:pt x="1021537" y="279439"/>
                  <a:pt x="1016852" y="279439"/>
                  <a:pt x="1013954" y="282284"/>
                </a:cubicBezTo>
                <a:lnTo>
                  <a:pt x="689347" y="600952"/>
                </a:lnTo>
                <a:lnTo>
                  <a:pt x="689347" y="199483"/>
                </a:lnTo>
                <a:lnTo>
                  <a:pt x="783535" y="107018"/>
                </a:lnTo>
                <a:cubicBezTo>
                  <a:pt x="786433" y="104173"/>
                  <a:pt x="786433" y="99574"/>
                  <a:pt x="783535" y="96729"/>
                </a:cubicBezTo>
                <a:cubicBezTo>
                  <a:pt x="780637" y="93884"/>
                  <a:pt x="775952" y="93884"/>
                  <a:pt x="773054" y="96729"/>
                </a:cubicBezTo>
                <a:lnTo>
                  <a:pt x="689347" y="178904"/>
                </a:lnTo>
                <a:lnTo>
                  <a:pt x="689347" y="7277"/>
                </a:lnTo>
                <a:cubicBezTo>
                  <a:pt x="689347" y="3260"/>
                  <a:pt x="686033" y="0"/>
                  <a:pt x="681934" y="0"/>
                </a:cubicBezTo>
                <a:cubicBezTo>
                  <a:pt x="677835" y="0"/>
                  <a:pt x="674522" y="3260"/>
                  <a:pt x="674522" y="7277"/>
                </a:cubicBezTo>
                <a:lnTo>
                  <a:pt x="674522" y="178904"/>
                </a:lnTo>
                <a:lnTo>
                  <a:pt x="583402" y="89452"/>
                </a:lnTo>
                <a:cubicBezTo>
                  <a:pt x="580504" y="86607"/>
                  <a:pt x="575820" y="86607"/>
                  <a:pt x="572921" y="89452"/>
                </a:cubicBezTo>
                <a:cubicBezTo>
                  <a:pt x="570023" y="92297"/>
                  <a:pt x="570023" y="96896"/>
                  <a:pt x="572921" y="99741"/>
                </a:cubicBezTo>
                <a:lnTo>
                  <a:pt x="674522" y="199483"/>
                </a:lnTo>
                <a:lnTo>
                  <a:pt x="674522" y="600952"/>
                </a:lnTo>
                <a:lnTo>
                  <a:pt x="346209" y="278646"/>
                </a:lnTo>
                <a:cubicBezTo>
                  <a:pt x="343310" y="275801"/>
                  <a:pt x="338626" y="275801"/>
                  <a:pt x="335728" y="278646"/>
                </a:cubicBezTo>
                <a:cubicBezTo>
                  <a:pt x="332829" y="281491"/>
                  <a:pt x="332829" y="286090"/>
                  <a:pt x="335728" y="288935"/>
                </a:cubicBezTo>
                <a:lnTo>
                  <a:pt x="674522" y="621530"/>
                </a:lnTo>
                <a:lnTo>
                  <a:pt x="674522" y="1037553"/>
                </a:lnTo>
                <a:lnTo>
                  <a:pt x="353621" y="722524"/>
                </a:lnTo>
                <a:cubicBezTo>
                  <a:pt x="350723" y="719678"/>
                  <a:pt x="346038" y="719678"/>
                  <a:pt x="343140" y="722524"/>
                </a:cubicBezTo>
                <a:cubicBezTo>
                  <a:pt x="340242" y="725369"/>
                  <a:pt x="340242" y="729968"/>
                  <a:pt x="343140" y="732813"/>
                </a:cubicBezTo>
                <a:lnTo>
                  <a:pt x="674522" y="1058131"/>
                </a:lnTo>
                <a:lnTo>
                  <a:pt x="674522" y="1474154"/>
                </a:lnTo>
                <a:lnTo>
                  <a:pt x="12655" y="824397"/>
                </a:lnTo>
                <a:cubicBezTo>
                  <a:pt x="9756" y="821552"/>
                  <a:pt x="5072" y="821552"/>
                  <a:pt x="2174" y="824397"/>
                </a:cubicBezTo>
                <a:cubicBezTo>
                  <a:pt x="-725" y="827242"/>
                  <a:pt x="-725" y="831841"/>
                  <a:pt x="2174" y="834686"/>
                </a:cubicBezTo>
                <a:lnTo>
                  <a:pt x="676694" y="1496864"/>
                </a:lnTo>
                <a:cubicBezTo>
                  <a:pt x="678139" y="1498283"/>
                  <a:pt x="680037" y="1498996"/>
                  <a:pt x="681934" y="1498996"/>
                </a:cubicBezTo>
                <a:cubicBezTo>
                  <a:pt x="683832" y="1498996"/>
                  <a:pt x="685729" y="1498283"/>
                  <a:pt x="687175" y="1496864"/>
                </a:cubicBezTo>
                <a:lnTo>
                  <a:pt x="1346870" y="849240"/>
                </a:lnTo>
                <a:cubicBezTo>
                  <a:pt x="1349768" y="846402"/>
                  <a:pt x="1349768" y="841796"/>
                  <a:pt x="1346870" y="838950"/>
                </a:cubicBezTo>
                <a:close/>
              </a:path>
            </a:pathLst>
          </a:custGeom>
          <a:solidFill>
            <a:srgbClr val="505050"/>
          </a:solidFill>
          <a:ln w="7402" cap="flat">
            <a:noFill/>
            <a:prstDash val="solid"/>
            <a:miter/>
          </a:ln>
        </p:spPr>
      </p:sp>
    </p:spTree>
    <p:extLst>
      <p:ext uri="{BB962C8B-B14F-4D97-AF65-F5344CB8AC3E}">
        <p14:creationId xmlns:p14="http://schemas.microsoft.com/office/powerpoint/2010/main" val="2258031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EB5EE8-EC2B-AC3E-C365-F3CEFC261061}"/>
              </a:ext>
            </a:extLst>
          </p:cNvPr>
          <p:cNvSpPr>
            <a:spLocks noGrp="1"/>
          </p:cNvSpPr>
          <p:nvPr>
            <p:ph type="ctrTitle"/>
          </p:nvPr>
        </p:nvSpPr>
        <p:spPr>
          <a:xfrm>
            <a:off x="889809" y="0"/>
            <a:ext cx="8915399" cy="2262781"/>
          </a:xfrm>
        </p:spPr>
        <p:txBody>
          <a:bodyPr/>
          <a:lstStyle/>
          <a:p>
            <a:pPr algn="ctr"/>
            <a:r>
              <a:rPr lang="en-US" b="1" i="1" dirty="0">
                <a:solidFill>
                  <a:schemeClr val="tx1"/>
                </a:solidFill>
              </a:rPr>
              <a:t>CAMPAING</a:t>
            </a:r>
            <a:endParaRPr lang="en-IN" b="1" i="1" dirty="0">
              <a:solidFill>
                <a:schemeClr val="tx1"/>
              </a:solidFill>
            </a:endParaRPr>
          </a:p>
        </p:txBody>
      </p:sp>
      <p:sp>
        <p:nvSpPr>
          <p:cNvPr id="3" name="Subtitle 2">
            <a:extLst>
              <a:ext uri="{FF2B5EF4-FFF2-40B4-BE49-F238E27FC236}">
                <a16:creationId xmlns:a16="http://schemas.microsoft.com/office/drawing/2014/main" xmlns="" id="{3B2CD3BE-897F-2773-6449-09DBBC97A718}"/>
              </a:ext>
            </a:extLst>
          </p:cNvPr>
          <p:cNvSpPr>
            <a:spLocks noGrp="1"/>
          </p:cNvSpPr>
          <p:nvPr>
            <p:ph type="subTitle" idx="1"/>
          </p:nvPr>
        </p:nvSpPr>
        <p:spPr/>
        <p:txBody>
          <a:bodyPr>
            <a:normAutofit/>
          </a:bodyPr>
          <a:lstStyle/>
          <a:p>
            <a:r>
              <a:rPr lang="en-US" i="1" dirty="0"/>
              <a:t>NAME :  SANJANA CHAUHAN</a:t>
            </a:r>
          </a:p>
          <a:p>
            <a:r>
              <a:rPr lang="en-US" i="1" dirty="0"/>
              <a:t>Student ID :   2505065 </a:t>
            </a:r>
          </a:p>
          <a:p>
            <a:r>
              <a:rPr lang="en-US" i="1" dirty="0"/>
              <a:t>TASK : 2   CAMPAING                                                                                                 </a:t>
            </a:r>
            <a:endParaRPr lang="en-IN" i="1" dirty="0"/>
          </a:p>
        </p:txBody>
      </p:sp>
    </p:spTree>
    <p:extLst>
      <p:ext uri="{BB962C8B-B14F-4D97-AF65-F5344CB8AC3E}">
        <p14:creationId xmlns:p14="http://schemas.microsoft.com/office/powerpoint/2010/main" val="32767166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15401C-D950-B21B-0FF1-8396FFAA8042}"/>
              </a:ext>
            </a:extLst>
          </p:cNvPr>
          <p:cNvSpPr>
            <a:spLocks noGrp="1"/>
          </p:cNvSpPr>
          <p:nvPr>
            <p:ph type="title"/>
          </p:nvPr>
        </p:nvSpPr>
        <p:spPr>
          <a:xfrm>
            <a:off x="929238" y="0"/>
            <a:ext cx="9720072" cy="1499616"/>
          </a:xfrm>
        </p:spPr>
        <p:txBody>
          <a:bodyPr/>
          <a:lstStyle/>
          <a:p>
            <a:r>
              <a:rPr lang="en-US" dirty="0"/>
              <a:t>Aim and Objectives of the Campaign</a:t>
            </a:r>
            <a:endParaRPr lang="en-IN" dirty="0"/>
          </a:p>
        </p:txBody>
      </p:sp>
      <p:sp>
        <p:nvSpPr>
          <p:cNvPr id="3" name="Content Placeholder 2">
            <a:extLst>
              <a:ext uri="{FF2B5EF4-FFF2-40B4-BE49-F238E27FC236}">
                <a16:creationId xmlns:a16="http://schemas.microsoft.com/office/drawing/2014/main" xmlns="" id="{9BBAADE2-641F-C80F-3941-D55D9016BF66}"/>
              </a:ext>
            </a:extLst>
          </p:cNvPr>
          <p:cNvSpPr>
            <a:spLocks noGrp="1"/>
          </p:cNvSpPr>
          <p:nvPr>
            <p:ph idx="1"/>
          </p:nvPr>
        </p:nvSpPr>
        <p:spPr>
          <a:xfrm>
            <a:off x="838200" y="2094682"/>
            <a:ext cx="4618703" cy="4814154"/>
          </a:xfrm>
        </p:spPr>
        <p:txBody>
          <a:bodyPr>
            <a:normAutofit/>
          </a:bodyPr>
          <a:lstStyle/>
          <a:p>
            <a:r>
              <a:rPr lang="en-IN" dirty="0"/>
              <a:t>Aim:</a:t>
            </a:r>
            <a:r>
              <a:rPr lang="en-US" dirty="0"/>
              <a:t>The purpose of such campaign is to raise awareness on sexual health and safe sex practices among persons between 18 and 25 years. The high-risk group in regards to sexually transmitted infections (STIs) implies that young adults should receive specific public health education and prevention </a:t>
            </a:r>
            <a:r>
              <a:rPr lang="en-US" dirty="0" err="1"/>
              <a:t>programmes</a:t>
            </a:r>
            <a:r>
              <a:rPr lang="en-US" dirty="0"/>
              <a:t> (UKHSA, 2024; WHO, 2023).</a:t>
            </a:r>
          </a:p>
          <a:p>
            <a:endParaRPr lang="en-US" dirty="0"/>
          </a:p>
        </p:txBody>
      </p:sp>
      <p:graphicFrame>
        <p:nvGraphicFramePr>
          <p:cNvPr id="8" name="Diagram 7">
            <a:extLst>
              <a:ext uri="{FF2B5EF4-FFF2-40B4-BE49-F238E27FC236}">
                <a16:creationId xmlns:a16="http://schemas.microsoft.com/office/drawing/2014/main" xmlns="" id="{ADE41482-F63E-9840-16F5-C27BF0BBC9FF}"/>
              </a:ext>
            </a:extLst>
          </p:cNvPr>
          <p:cNvGraphicFramePr/>
          <p:nvPr>
            <p:extLst>
              <p:ext uri="{D42A27DB-BD31-4B8C-83A1-F6EECF244321}">
                <p14:modId xmlns:p14="http://schemas.microsoft.com/office/powerpoint/2010/main" val="382784270"/>
              </p:ext>
            </p:extLst>
          </p:nvPr>
        </p:nvGraphicFramePr>
        <p:xfrm>
          <a:off x="5738760" y="2094682"/>
          <a:ext cx="6374582" cy="439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xmlns="" id="{F2103DCA-76C4-FCB6-52C4-7576A6172A42}"/>
              </a:ext>
            </a:extLst>
          </p:cNvPr>
          <p:cNvSpPr txBox="1"/>
          <p:nvPr/>
        </p:nvSpPr>
        <p:spPr>
          <a:xfrm>
            <a:off x="7374193" y="1336745"/>
            <a:ext cx="5614219" cy="707886"/>
          </a:xfrm>
          <a:prstGeom prst="rect">
            <a:avLst/>
          </a:prstGeom>
          <a:noFill/>
        </p:spPr>
        <p:txBody>
          <a:bodyPr wrap="square" rtlCol="0">
            <a:spAutoFit/>
          </a:bodyPr>
          <a:lstStyle/>
          <a:p>
            <a:r>
              <a:rPr lang="en-US" sz="4000" dirty="0"/>
              <a:t>Objectives</a:t>
            </a:r>
            <a:endParaRPr lang="en-IN" sz="4000" dirty="0"/>
          </a:p>
        </p:txBody>
      </p:sp>
    </p:spTree>
    <p:extLst>
      <p:ext uri="{BB962C8B-B14F-4D97-AF65-F5344CB8AC3E}">
        <p14:creationId xmlns:p14="http://schemas.microsoft.com/office/powerpoint/2010/main" val="1407878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C2661C-4C96-CD99-5783-DB25567069A2}"/>
              </a:ext>
            </a:extLst>
          </p:cNvPr>
          <p:cNvSpPr>
            <a:spLocks noGrp="1"/>
          </p:cNvSpPr>
          <p:nvPr>
            <p:ph type="title"/>
          </p:nvPr>
        </p:nvSpPr>
        <p:spPr>
          <a:xfrm>
            <a:off x="594803" y="-990099"/>
            <a:ext cx="10649653" cy="3344218"/>
          </a:xfrm>
        </p:spPr>
        <p:txBody>
          <a:bodyPr/>
          <a:lstStyle/>
          <a:p>
            <a:r>
              <a:rPr lang="en-IN" dirty="0"/>
              <a:t>Target Audience and Focus</a:t>
            </a:r>
          </a:p>
        </p:txBody>
      </p:sp>
      <p:sp>
        <p:nvSpPr>
          <p:cNvPr id="3" name="Content Placeholder 2">
            <a:extLst>
              <a:ext uri="{FF2B5EF4-FFF2-40B4-BE49-F238E27FC236}">
                <a16:creationId xmlns:a16="http://schemas.microsoft.com/office/drawing/2014/main" xmlns="" id="{10E7BFA2-E3B2-6D09-426B-79E47C20ACE2}"/>
              </a:ext>
            </a:extLst>
          </p:cNvPr>
          <p:cNvSpPr>
            <a:spLocks noGrp="1"/>
          </p:cNvSpPr>
          <p:nvPr>
            <p:ph idx="1"/>
          </p:nvPr>
        </p:nvSpPr>
        <p:spPr>
          <a:xfrm>
            <a:off x="435077" y="1695497"/>
            <a:ext cx="3183194" cy="4870143"/>
          </a:xfrm>
        </p:spPr>
        <p:txBody>
          <a:bodyPr>
            <a:normAutofit/>
          </a:bodyPr>
          <a:lstStyle/>
          <a:p>
            <a:r>
              <a:rPr lang="en-IN" dirty="0"/>
              <a:t>Target Audience</a:t>
            </a:r>
            <a:br>
              <a:rPr lang="en-IN" dirty="0"/>
            </a:br>
            <a:r>
              <a:rPr lang="en-US" dirty="0"/>
              <a:t>The target of this campaign is the youth who can have new relationships, social influences and lack of sexual health information.</a:t>
            </a:r>
          </a:p>
          <a:p>
            <a:endParaRPr lang="en-US" dirty="0"/>
          </a:p>
          <a:p>
            <a:r>
              <a:rPr lang="en-US" dirty="0"/>
              <a:t>Target group includes: Young adults aged 18–25</a:t>
            </a:r>
          </a:p>
          <a:p>
            <a:r>
              <a:rPr lang="en-US" dirty="0"/>
              <a:t>University students : Young employees and people in their early careers.</a:t>
            </a:r>
            <a:endParaRPr lang="en-IN" dirty="0"/>
          </a:p>
        </p:txBody>
      </p:sp>
      <p:pic>
        <p:nvPicPr>
          <p:cNvPr id="5" name="Picture 4">
            <a:extLst>
              <a:ext uri="{FF2B5EF4-FFF2-40B4-BE49-F238E27FC236}">
                <a16:creationId xmlns:a16="http://schemas.microsoft.com/office/drawing/2014/main" xmlns="" id="{DC90AB15-88A2-8EA7-6B98-3D39837F71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9510" y="682010"/>
            <a:ext cx="4122124" cy="5810865"/>
          </a:xfrm>
          <a:prstGeom prst="rect">
            <a:avLst/>
          </a:prstGeom>
        </p:spPr>
      </p:pic>
      <p:sp>
        <p:nvSpPr>
          <p:cNvPr id="6" name="TextBox 5">
            <a:extLst>
              <a:ext uri="{FF2B5EF4-FFF2-40B4-BE49-F238E27FC236}">
                <a16:creationId xmlns:a16="http://schemas.microsoft.com/office/drawing/2014/main" xmlns="" id="{2ACB0663-320F-5042-03E8-A74CDB9865C0}"/>
              </a:ext>
            </a:extLst>
          </p:cNvPr>
          <p:cNvSpPr txBox="1"/>
          <p:nvPr/>
        </p:nvSpPr>
        <p:spPr>
          <a:xfrm>
            <a:off x="8784640" y="6440428"/>
            <a:ext cx="3106994" cy="369332"/>
          </a:xfrm>
          <a:prstGeom prst="rect">
            <a:avLst/>
          </a:prstGeom>
          <a:noFill/>
        </p:spPr>
        <p:txBody>
          <a:bodyPr wrap="square" rtlCol="0">
            <a:spAutoFit/>
          </a:bodyPr>
          <a:lstStyle/>
          <a:p>
            <a:r>
              <a:rPr lang="en-IN" dirty="0"/>
              <a:t>(Frontline AIDS, 2019)</a:t>
            </a:r>
          </a:p>
        </p:txBody>
      </p:sp>
      <p:graphicFrame>
        <p:nvGraphicFramePr>
          <p:cNvPr id="7" name="Diagram 6">
            <a:extLst>
              <a:ext uri="{FF2B5EF4-FFF2-40B4-BE49-F238E27FC236}">
                <a16:creationId xmlns:a16="http://schemas.microsoft.com/office/drawing/2014/main" xmlns="" id="{637C2B6B-3673-E398-AC12-DC2A8E87E956}"/>
              </a:ext>
            </a:extLst>
          </p:cNvPr>
          <p:cNvGraphicFramePr/>
          <p:nvPr>
            <p:extLst>
              <p:ext uri="{D42A27DB-BD31-4B8C-83A1-F6EECF244321}">
                <p14:modId xmlns:p14="http://schemas.microsoft.com/office/powerpoint/2010/main" val="2355709868"/>
              </p:ext>
            </p:extLst>
          </p:nvPr>
        </p:nvGraphicFramePr>
        <p:xfrm>
          <a:off x="3530168" y="1451136"/>
          <a:ext cx="4327445" cy="4989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590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FEF8E5-ECC0-C972-F300-65F530C8AD0E}"/>
              </a:ext>
            </a:extLst>
          </p:cNvPr>
          <p:cNvSpPr>
            <a:spLocks noGrp="1"/>
          </p:cNvSpPr>
          <p:nvPr>
            <p:ph type="title"/>
          </p:nvPr>
        </p:nvSpPr>
        <p:spPr/>
        <p:txBody>
          <a:bodyPr/>
          <a:lstStyle/>
          <a:p>
            <a:r>
              <a:rPr lang="en-IN" dirty="0"/>
              <a:t>Campaign Activities</a:t>
            </a:r>
          </a:p>
        </p:txBody>
      </p:sp>
      <p:graphicFrame>
        <p:nvGraphicFramePr>
          <p:cNvPr id="4" name="Content Placeholder 3">
            <a:extLst>
              <a:ext uri="{FF2B5EF4-FFF2-40B4-BE49-F238E27FC236}">
                <a16:creationId xmlns:a16="http://schemas.microsoft.com/office/drawing/2014/main" xmlns="" id="{4E1B5C03-FFB7-F0A1-49A4-F3F265817200}"/>
              </a:ext>
            </a:extLst>
          </p:cNvPr>
          <p:cNvGraphicFramePr>
            <a:graphicFrameLocks noGrp="1"/>
          </p:cNvGraphicFramePr>
          <p:nvPr>
            <p:ph idx="1"/>
            <p:extLst>
              <p:ext uri="{D42A27DB-BD31-4B8C-83A1-F6EECF244321}">
                <p14:modId xmlns:p14="http://schemas.microsoft.com/office/powerpoint/2010/main" val="2024574865"/>
              </p:ext>
            </p:extLst>
          </p:nvPr>
        </p:nvGraphicFramePr>
        <p:xfrm>
          <a:off x="-2022987" y="176663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xmlns="" id="{F9662F78-3AF4-7AA0-395F-DC73460D1B6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56556" y="612058"/>
            <a:ext cx="5633884" cy="5633884"/>
          </a:xfrm>
          <a:prstGeom prst="rect">
            <a:avLst/>
          </a:prstGeom>
        </p:spPr>
      </p:pic>
      <p:sp>
        <p:nvSpPr>
          <p:cNvPr id="7" name="TextBox 6">
            <a:extLst>
              <a:ext uri="{FF2B5EF4-FFF2-40B4-BE49-F238E27FC236}">
                <a16:creationId xmlns:a16="http://schemas.microsoft.com/office/drawing/2014/main" xmlns="" id="{9712597D-19F8-0BB2-791C-86254F71479C}"/>
              </a:ext>
            </a:extLst>
          </p:cNvPr>
          <p:cNvSpPr txBox="1"/>
          <p:nvPr/>
        </p:nvSpPr>
        <p:spPr>
          <a:xfrm>
            <a:off x="8042787" y="6178034"/>
            <a:ext cx="3087329" cy="369332"/>
          </a:xfrm>
          <a:prstGeom prst="rect">
            <a:avLst/>
          </a:prstGeom>
          <a:noFill/>
        </p:spPr>
        <p:txBody>
          <a:bodyPr wrap="square" rtlCol="0">
            <a:spAutoFit/>
          </a:bodyPr>
          <a:lstStyle/>
          <a:p>
            <a:r>
              <a:rPr lang="en-IN" dirty="0"/>
              <a:t>(GHLL, 2024)</a:t>
            </a:r>
          </a:p>
        </p:txBody>
      </p:sp>
    </p:spTree>
    <p:extLst>
      <p:ext uri="{BB962C8B-B14F-4D97-AF65-F5344CB8AC3E}">
        <p14:creationId xmlns:p14="http://schemas.microsoft.com/office/powerpoint/2010/main" val="27372054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94A345-B74A-FE54-8FAE-2AF16BF6B579}"/>
              </a:ext>
            </a:extLst>
          </p:cNvPr>
          <p:cNvSpPr>
            <a:spLocks noGrp="1"/>
          </p:cNvSpPr>
          <p:nvPr>
            <p:ph type="title"/>
          </p:nvPr>
        </p:nvSpPr>
        <p:spPr/>
        <p:txBody>
          <a:bodyPr/>
          <a:lstStyle/>
          <a:p>
            <a:r>
              <a:rPr lang="en-IN" dirty="0"/>
              <a:t>Benefits of the Campaign</a:t>
            </a:r>
          </a:p>
        </p:txBody>
      </p:sp>
      <p:graphicFrame>
        <p:nvGraphicFramePr>
          <p:cNvPr id="4" name="Content Placeholder 3">
            <a:extLst>
              <a:ext uri="{FF2B5EF4-FFF2-40B4-BE49-F238E27FC236}">
                <a16:creationId xmlns:a16="http://schemas.microsoft.com/office/drawing/2014/main" xmlns="" id="{D4A89999-3FFF-EED8-AB29-759D0FC6564E}"/>
              </a:ext>
            </a:extLst>
          </p:cNvPr>
          <p:cNvGraphicFramePr>
            <a:graphicFrameLocks noGrp="1"/>
          </p:cNvGraphicFramePr>
          <p:nvPr>
            <p:ph idx="1"/>
            <p:extLst>
              <p:ext uri="{D42A27DB-BD31-4B8C-83A1-F6EECF244321}">
                <p14:modId xmlns:p14="http://schemas.microsoft.com/office/powerpoint/2010/main" val="3121533732"/>
              </p:ext>
            </p:extLst>
          </p:nvPr>
        </p:nvGraphicFramePr>
        <p:xfrm>
          <a:off x="3711606" y="105899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xmlns="" id="{83627220-179C-9E7E-E59B-9DF4A69181B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8200" y="1884618"/>
            <a:ext cx="4874342" cy="4117258"/>
          </a:xfrm>
          <a:prstGeom prst="rect">
            <a:avLst/>
          </a:prstGeom>
        </p:spPr>
      </p:pic>
      <p:sp>
        <p:nvSpPr>
          <p:cNvPr id="7" name="TextBox 6">
            <a:extLst>
              <a:ext uri="{FF2B5EF4-FFF2-40B4-BE49-F238E27FC236}">
                <a16:creationId xmlns:a16="http://schemas.microsoft.com/office/drawing/2014/main" xmlns="" id="{BC5E8211-DF4E-4454-80CC-14A0CFBC0232}"/>
              </a:ext>
            </a:extLst>
          </p:cNvPr>
          <p:cNvSpPr txBox="1"/>
          <p:nvPr/>
        </p:nvSpPr>
        <p:spPr>
          <a:xfrm>
            <a:off x="1563329" y="6127392"/>
            <a:ext cx="3608439" cy="369332"/>
          </a:xfrm>
          <a:prstGeom prst="rect">
            <a:avLst/>
          </a:prstGeom>
          <a:noFill/>
        </p:spPr>
        <p:txBody>
          <a:bodyPr wrap="square" rtlCol="0">
            <a:spAutoFit/>
          </a:bodyPr>
          <a:lstStyle/>
          <a:p>
            <a:r>
              <a:rPr lang="en-IN" dirty="0"/>
              <a:t>(</a:t>
            </a:r>
            <a:r>
              <a:rPr lang="en-IN" dirty="0" err="1"/>
              <a:t>VectorStock</a:t>
            </a:r>
            <a:r>
              <a:rPr lang="en-IN" dirty="0"/>
              <a:t>, 2018)</a:t>
            </a:r>
          </a:p>
        </p:txBody>
      </p:sp>
    </p:spTree>
    <p:extLst>
      <p:ext uri="{BB962C8B-B14F-4D97-AF65-F5344CB8AC3E}">
        <p14:creationId xmlns:p14="http://schemas.microsoft.com/office/powerpoint/2010/main" val="526322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A31C20-B149-B1E9-BB3C-135809AF0CCE}"/>
              </a:ext>
            </a:extLst>
          </p:cNvPr>
          <p:cNvSpPr>
            <a:spLocks noGrp="1"/>
          </p:cNvSpPr>
          <p:nvPr>
            <p:ph type="title"/>
          </p:nvPr>
        </p:nvSpPr>
        <p:spPr>
          <a:xfrm>
            <a:off x="960058" y="0"/>
            <a:ext cx="9720072" cy="1499616"/>
          </a:xfrm>
        </p:spPr>
        <p:txBody>
          <a:bodyPr/>
          <a:lstStyle/>
          <a:p>
            <a:r>
              <a:rPr lang="en-IN" dirty="0"/>
              <a:t>Eye-Catching Campaign Poster</a:t>
            </a:r>
          </a:p>
        </p:txBody>
      </p:sp>
      <p:pic>
        <p:nvPicPr>
          <p:cNvPr id="5" name="Content Placeholder 4">
            <a:extLst>
              <a:ext uri="{FF2B5EF4-FFF2-40B4-BE49-F238E27FC236}">
                <a16:creationId xmlns:a16="http://schemas.microsoft.com/office/drawing/2014/main" xmlns="" id="{D50E18ED-D6AE-8225-9BB8-4AC4A1FE12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0291" y="1499616"/>
            <a:ext cx="4304071" cy="4671192"/>
          </a:xfrm>
          <a:prstGeom prst="rect">
            <a:avLst/>
          </a:prstGeom>
        </p:spPr>
      </p:pic>
    </p:spTree>
    <p:extLst>
      <p:ext uri="{BB962C8B-B14F-4D97-AF65-F5344CB8AC3E}">
        <p14:creationId xmlns:p14="http://schemas.microsoft.com/office/powerpoint/2010/main" val="1661008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A66A75-A345-5578-0E70-B5361E298E01}"/>
              </a:ext>
            </a:extLst>
          </p:cNvPr>
          <p:cNvSpPr>
            <a:spLocks noGrp="1"/>
          </p:cNvSpPr>
          <p:nvPr>
            <p:ph type="title"/>
          </p:nvPr>
        </p:nvSpPr>
        <p:spPr/>
        <p:txBody>
          <a:bodyPr/>
          <a:lstStyle/>
          <a:p>
            <a:r>
              <a:rPr lang="en-IN" dirty="0"/>
              <a:t>Local Partners</a:t>
            </a:r>
          </a:p>
        </p:txBody>
      </p:sp>
      <p:graphicFrame>
        <p:nvGraphicFramePr>
          <p:cNvPr id="4" name="Content Placeholder 3">
            <a:extLst>
              <a:ext uri="{FF2B5EF4-FFF2-40B4-BE49-F238E27FC236}">
                <a16:creationId xmlns:a16="http://schemas.microsoft.com/office/drawing/2014/main" xmlns="" id="{960DD67B-06E2-9185-E9C5-DD623FB6B7D1}"/>
              </a:ext>
            </a:extLst>
          </p:cNvPr>
          <p:cNvGraphicFramePr>
            <a:graphicFrameLocks noGrp="1"/>
          </p:cNvGraphicFramePr>
          <p:nvPr>
            <p:ph idx="1"/>
            <p:extLst>
              <p:ext uri="{D42A27DB-BD31-4B8C-83A1-F6EECF244321}">
                <p14:modId xmlns:p14="http://schemas.microsoft.com/office/powerpoint/2010/main" val="1107120462"/>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7A6F4C45-9691-CD07-19F2-D800B0D40A2E}"/>
              </a:ext>
            </a:extLst>
          </p:cNvPr>
          <p:cNvSpPr txBox="1"/>
          <p:nvPr/>
        </p:nvSpPr>
        <p:spPr>
          <a:xfrm>
            <a:off x="1622322" y="6042026"/>
            <a:ext cx="9576619" cy="646331"/>
          </a:xfrm>
          <a:prstGeom prst="rect">
            <a:avLst/>
          </a:prstGeom>
          <a:noFill/>
        </p:spPr>
        <p:txBody>
          <a:bodyPr wrap="square" rtlCol="0">
            <a:spAutoFit/>
          </a:bodyPr>
          <a:lstStyle/>
          <a:p>
            <a:r>
              <a:rPr lang="en-US" dirty="0"/>
              <a:t>Partnerships between local health </a:t>
            </a:r>
            <a:r>
              <a:rPr lang="en-US" dirty="0" err="1"/>
              <a:t>organisations</a:t>
            </a:r>
            <a:r>
              <a:rPr lang="en-US" dirty="0"/>
              <a:t> and educational institutions improve accessibility to sexual health services and information (Nuffield Trust, 2024).</a:t>
            </a:r>
            <a:endParaRPr lang="en-IN" dirty="0"/>
          </a:p>
        </p:txBody>
      </p:sp>
    </p:spTree>
    <p:extLst>
      <p:ext uri="{BB962C8B-B14F-4D97-AF65-F5344CB8AC3E}">
        <p14:creationId xmlns:p14="http://schemas.microsoft.com/office/powerpoint/2010/main" val="8851994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A15E9A-5FB5-4BE1-8EFA-797202AE86FD}"/>
              </a:ext>
            </a:extLst>
          </p:cNvPr>
          <p:cNvSpPr>
            <a:spLocks noGrp="1"/>
          </p:cNvSpPr>
          <p:nvPr>
            <p:ph type="title"/>
          </p:nvPr>
        </p:nvSpPr>
        <p:spPr/>
        <p:txBody>
          <a:bodyPr/>
          <a:lstStyle/>
          <a:p>
            <a:r>
              <a:rPr lang="en-IN" dirty="0"/>
              <a:t>National Organisations</a:t>
            </a:r>
          </a:p>
        </p:txBody>
      </p:sp>
      <p:pic>
        <p:nvPicPr>
          <p:cNvPr id="5" name="Content Placeholder 4">
            <a:extLst>
              <a:ext uri="{FF2B5EF4-FFF2-40B4-BE49-F238E27FC236}">
                <a16:creationId xmlns:a16="http://schemas.microsoft.com/office/drawing/2014/main" xmlns="" id="{77D5BA07-7DB9-30F4-EF3E-36499B9F0A34}"/>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90127" y="2110761"/>
            <a:ext cx="3905061" cy="2097445"/>
          </a:xfrm>
          <a:prstGeom prst="rect">
            <a:avLst/>
          </a:prstGeom>
        </p:spPr>
      </p:pic>
      <p:pic>
        <p:nvPicPr>
          <p:cNvPr id="7" name="Picture 6">
            <a:extLst>
              <a:ext uri="{FF2B5EF4-FFF2-40B4-BE49-F238E27FC236}">
                <a16:creationId xmlns:a16="http://schemas.microsoft.com/office/drawing/2014/main" xmlns="" id="{BF821E5B-F955-041F-31F1-B6CEC3B3792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72216" y="2110761"/>
            <a:ext cx="3254402" cy="2169601"/>
          </a:xfrm>
          <a:prstGeom prst="rect">
            <a:avLst/>
          </a:prstGeom>
        </p:spPr>
      </p:pic>
      <p:pic>
        <p:nvPicPr>
          <p:cNvPr id="9" name="Picture 8">
            <a:extLst>
              <a:ext uri="{FF2B5EF4-FFF2-40B4-BE49-F238E27FC236}">
                <a16:creationId xmlns:a16="http://schemas.microsoft.com/office/drawing/2014/main" xmlns="" id="{772619E1-128C-9A47-D983-D8A0331907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26206" y="2114177"/>
            <a:ext cx="2693845" cy="2166185"/>
          </a:xfrm>
          <a:prstGeom prst="rect">
            <a:avLst/>
          </a:prstGeom>
        </p:spPr>
      </p:pic>
      <p:sp>
        <p:nvSpPr>
          <p:cNvPr id="10" name="TextBox 9">
            <a:extLst>
              <a:ext uri="{FF2B5EF4-FFF2-40B4-BE49-F238E27FC236}">
                <a16:creationId xmlns:a16="http://schemas.microsoft.com/office/drawing/2014/main" xmlns="" id="{6CCFEFF5-409A-A47B-7EE4-9BCC5B11BEE8}"/>
              </a:ext>
            </a:extLst>
          </p:cNvPr>
          <p:cNvSpPr txBox="1"/>
          <p:nvPr/>
        </p:nvSpPr>
        <p:spPr>
          <a:xfrm>
            <a:off x="590127" y="4621161"/>
            <a:ext cx="3905061" cy="646331"/>
          </a:xfrm>
          <a:prstGeom prst="rect">
            <a:avLst/>
          </a:prstGeom>
          <a:noFill/>
        </p:spPr>
        <p:txBody>
          <a:bodyPr wrap="square" rtlCol="0">
            <a:spAutoFit/>
          </a:bodyPr>
          <a:lstStyle/>
          <a:p>
            <a:r>
              <a:rPr lang="en-US" dirty="0"/>
              <a:t>Improve </a:t>
            </a:r>
            <a:r>
              <a:rPr lang="en-US" b="1" dirty="0"/>
              <a:t>sexual health awareness and education</a:t>
            </a:r>
            <a:endParaRPr lang="en-IN" dirty="0"/>
          </a:p>
        </p:txBody>
      </p:sp>
      <p:sp>
        <p:nvSpPr>
          <p:cNvPr id="11" name="TextBox 10">
            <a:extLst>
              <a:ext uri="{FF2B5EF4-FFF2-40B4-BE49-F238E27FC236}">
                <a16:creationId xmlns:a16="http://schemas.microsoft.com/office/drawing/2014/main" xmlns="" id="{C5C9055A-E62B-7B00-B888-AC1103AD27F3}"/>
              </a:ext>
            </a:extLst>
          </p:cNvPr>
          <p:cNvSpPr txBox="1"/>
          <p:nvPr/>
        </p:nvSpPr>
        <p:spPr>
          <a:xfrm>
            <a:off x="5072216" y="4621161"/>
            <a:ext cx="3254402" cy="646331"/>
          </a:xfrm>
          <a:prstGeom prst="rect">
            <a:avLst/>
          </a:prstGeom>
          <a:noFill/>
        </p:spPr>
        <p:txBody>
          <a:bodyPr wrap="square" rtlCol="0">
            <a:spAutoFit/>
          </a:bodyPr>
          <a:lstStyle/>
          <a:p>
            <a:r>
              <a:rPr lang="en-US" dirty="0"/>
              <a:t>Promote </a:t>
            </a:r>
            <a:r>
              <a:rPr lang="en-US" b="1" dirty="0"/>
              <a:t>safe relationships and responsible sexual </a:t>
            </a:r>
            <a:r>
              <a:rPr lang="en-US" b="1" dirty="0" err="1"/>
              <a:t>behaviour</a:t>
            </a:r>
            <a:endParaRPr lang="en-IN" dirty="0"/>
          </a:p>
        </p:txBody>
      </p:sp>
      <p:sp>
        <p:nvSpPr>
          <p:cNvPr id="12" name="TextBox 11">
            <a:extLst>
              <a:ext uri="{FF2B5EF4-FFF2-40B4-BE49-F238E27FC236}">
                <a16:creationId xmlns:a16="http://schemas.microsoft.com/office/drawing/2014/main" xmlns="" id="{6509676E-DE6D-1074-6FB1-47886D3A0863}"/>
              </a:ext>
            </a:extLst>
          </p:cNvPr>
          <p:cNvSpPr txBox="1"/>
          <p:nvPr/>
        </p:nvSpPr>
        <p:spPr>
          <a:xfrm>
            <a:off x="9026206" y="4699819"/>
            <a:ext cx="2693845" cy="646331"/>
          </a:xfrm>
          <a:prstGeom prst="rect">
            <a:avLst/>
          </a:prstGeom>
          <a:noFill/>
        </p:spPr>
        <p:txBody>
          <a:bodyPr wrap="square" rtlCol="0">
            <a:spAutoFit/>
          </a:bodyPr>
          <a:lstStyle/>
          <a:p>
            <a:r>
              <a:rPr lang="en-US" dirty="0"/>
              <a:t>Reduce </a:t>
            </a:r>
            <a:r>
              <a:rPr lang="en-US" b="1" dirty="0"/>
              <a:t>STI transmission in the population</a:t>
            </a:r>
            <a:endParaRPr lang="en-IN" dirty="0"/>
          </a:p>
        </p:txBody>
      </p:sp>
      <p:sp>
        <p:nvSpPr>
          <p:cNvPr id="13" name="TextBox 12">
            <a:extLst>
              <a:ext uri="{FF2B5EF4-FFF2-40B4-BE49-F238E27FC236}">
                <a16:creationId xmlns:a16="http://schemas.microsoft.com/office/drawing/2014/main" xmlns="" id="{5DCDF3AA-D9D8-AF7A-4684-8BB3A2439741}"/>
              </a:ext>
            </a:extLst>
          </p:cNvPr>
          <p:cNvSpPr txBox="1"/>
          <p:nvPr/>
        </p:nvSpPr>
        <p:spPr>
          <a:xfrm>
            <a:off x="727587" y="5742039"/>
            <a:ext cx="11110452" cy="646331"/>
          </a:xfrm>
          <a:prstGeom prst="rect">
            <a:avLst/>
          </a:prstGeom>
          <a:noFill/>
        </p:spPr>
        <p:txBody>
          <a:bodyPr wrap="square" rtlCol="0">
            <a:spAutoFit/>
          </a:bodyPr>
          <a:lstStyle/>
          <a:p>
            <a:r>
              <a:rPr lang="en-US" dirty="0"/>
              <a:t>National </a:t>
            </a:r>
            <a:r>
              <a:rPr lang="en-US" dirty="0" err="1"/>
              <a:t>organisations</a:t>
            </a:r>
            <a:r>
              <a:rPr lang="en-US" dirty="0"/>
              <a:t> provide policies, resources and public health guidance to improve sexual health outcomes across the country (FPA, 2023; NHS England, 2024).</a:t>
            </a:r>
            <a:endParaRPr lang="en-IN" dirty="0"/>
          </a:p>
        </p:txBody>
      </p:sp>
    </p:spTree>
    <p:extLst>
      <p:ext uri="{BB962C8B-B14F-4D97-AF65-F5344CB8AC3E}">
        <p14:creationId xmlns:p14="http://schemas.microsoft.com/office/powerpoint/2010/main" val="17278662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314652-57E1-CF0C-0729-FD2C4CA05624}"/>
              </a:ext>
            </a:extLst>
          </p:cNvPr>
          <p:cNvSpPr>
            <a:spLocks noGrp="1"/>
          </p:cNvSpPr>
          <p:nvPr>
            <p:ph type="title"/>
          </p:nvPr>
        </p:nvSpPr>
        <p:spPr>
          <a:xfrm>
            <a:off x="618687" y="102136"/>
            <a:ext cx="9720072" cy="1499616"/>
          </a:xfrm>
        </p:spPr>
        <p:txBody>
          <a:bodyPr/>
          <a:lstStyle/>
          <a:p>
            <a:r>
              <a:rPr lang="en-US" dirty="0"/>
              <a:t>Resources Used in the Campaign</a:t>
            </a:r>
            <a:endParaRPr lang="en-IN" dirty="0"/>
          </a:p>
        </p:txBody>
      </p:sp>
      <p:sp>
        <p:nvSpPr>
          <p:cNvPr id="3" name="Content Placeholder 2">
            <a:extLst>
              <a:ext uri="{FF2B5EF4-FFF2-40B4-BE49-F238E27FC236}">
                <a16:creationId xmlns:a16="http://schemas.microsoft.com/office/drawing/2014/main" xmlns="" id="{A4911CF3-D337-A77D-7DB3-1E8B3B03FC73}"/>
              </a:ext>
            </a:extLst>
          </p:cNvPr>
          <p:cNvSpPr>
            <a:spLocks noGrp="1"/>
          </p:cNvSpPr>
          <p:nvPr>
            <p:ph idx="1"/>
          </p:nvPr>
        </p:nvSpPr>
        <p:spPr>
          <a:xfrm>
            <a:off x="297426" y="1690688"/>
            <a:ext cx="5798574" cy="4667250"/>
          </a:xfrm>
        </p:spPr>
        <p:txBody>
          <a:bodyPr/>
          <a:lstStyle/>
          <a:p>
            <a:pPr marL="514350" indent="-514350">
              <a:buFont typeface="+mj-lt"/>
              <a:buAutoNum type="arabicPeriod"/>
            </a:pPr>
            <a:r>
              <a:rPr lang="en-IN" dirty="0"/>
              <a:t>Educational leaflets and brochures</a:t>
            </a:r>
          </a:p>
          <a:p>
            <a:pPr marL="514350" indent="-514350">
              <a:buFont typeface="+mj-lt"/>
              <a:buAutoNum type="arabicPeriod"/>
            </a:pPr>
            <a:r>
              <a:rPr lang="en-IN" dirty="0"/>
              <a:t>Awareness posters and banners</a:t>
            </a:r>
          </a:p>
          <a:p>
            <a:pPr marL="514350" indent="-514350">
              <a:buFont typeface="+mj-lt"/>
              <a:buAutoNum type="arabicPeriod"/>
            </a:pPr>
            <a:r>
              <a:rPr lang="en-US" dirty="0"/>
              <a:t>Social media campaigns and digital content</a:t>
            </a:r>
            <a:endParaRPr lang="en-IN" b="1" dirty="0"/>
          </a:p>
          <a:p>
            <a:pPr marL="514350" indent="-514350">
              <a:buFont typeface="+mj-lt"/>
              <a:buAutoNum type="arabicPeriod"/>
            </a:pPr>
            <a:r>
              <a:rPr lang="en-IN" dirty="0"/>
              <a:t>Free condom distribution programmes</a:t>
            </a:r>
          </a:p>
          <a:p>
            <a:pPr marL="514350" indent="-514350">
              <a:buFont typeface="+mj-lt"/>
              <a:buAutoNum type="arabicPeriod"/>
            </a:pPr>
            <a:r>
              <a:rPr lang="en-US" dirty="0"/>
              <a:t>Sexual health workshops and seminars</a:t>
            </a:r>
          </a:p>
          <a:p>
            <a:pPr marL="514350" indent="-514350">
              <a:buFont typeface="+mj-lt"/>
              <a:buAutoNum type="arabicPeriod"/>
            </a:pPr>
            <a:r>
              <a:rPr lang="en-US" dirty="0"/>
              <a:t>Online NHS sexual health information resources</a:t>
            </a:r>
          </a:p>
        </p:txBody>
      </p:sp>
      <p:pic>
        <p:nvPicPr>
          <p:cNvPr id="5" name="Picture 4">
            <a:extLst>
              <a:ext uri="{FF2B5EF4-FFF2-40B4-BE49-F238E27FC236}">
                <a16:creationId xmlns:a16="http://schemas.microsoft.com/office/drawing/2014/main" xmlns="" id="{3F9D467D-203A-F8FD-956A-3DECABA673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7245804" y="1911804"/>
            <a:ext cx="6847737" cy="3044655"/>
          </a:xfrm>
          <a:prstGeom prst="rect">
            <a:avLst/>
          </a:prstGeom>
        </p:spPr>
      </p:pic>
    </p:spTree>
    <p:extLst>
      <p:ext uri="{BB962C8B-B14F-4D97-AF65-F5344CB8AC3E}">
        <p14:creationId xmlns:p14="http://schemas.microsoft.com/office/powerpoint/2010/main" val="17314867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8228E6-6C34-86BF-4B47-46FECD4987DE}"/>
              </a:ext>
            </a:extLst>
          </p:cNvPr>
          <p:cNvSpPr>
            <a:spLocks noGrp="1"/>
          </p:cNvSpPr>
          <p:nvPr>
            <p:ph type="title"/>
          </p:nvPr>
        </p:nvSpPr>
        <p:spPr/>
        <p:txBody>
          <a:bodyPr/>
          <a:lstStyle/>
          <a:p>
            <a:r>
              <a:rPr lang="en-IN" dirty="0"/>
              <a:t>		Types of Evaluation</a:t>
            </a:r>
          </a:p>
        </p:txBody>
      </p:sp>
      <p:graphicFrame>
        <p:nvGraphicFramePr>
          <p:cNvPr id="12" name="Diagram 11">
            <a:extLst>
              <a:ext uri="{FF2B5EF4-FFF2-40B4-BE49-F238E27FC236}">
                <a16:creationId xmlns:a16="http://schemas.microsoft.com/office/drawing/2014/main" xmlns="" id="{C0171A48-85E4-5475-AD76-CB7CEF771602}"/>
              </a:ext>
            </a:extLst>
          </p:cNvPr>
          <p:cNvGraphicFramePr/>
          <p:nvPr>
            <p:extLst/>
          </p:nvPr>
        </p:nvGraphicFramePr>
        <p:xfrm>
          <a:off x="0" y="1690688"/>
          <a:ext cx="4699819" cy="4877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Table 12">
            <a:extLst>
              <a:ext uri="{FF2B5EF4-FFF2-40B4-BE49-F238E27FC236}">
                <a16:creationId xmlns:a16="http://schemas.microsoft.com/office/drawing/2014/main" xmlns="" id="{64699369-5036-B699-A1F5-6FBAC6820372}"/>
              </a:ext>
            </a:extLst>
          </p:cNvPr>
          <p:cNvGraphicFramePr>
            <a:graphicFrameLocks noGrp="1"/>
          </p:cNvGraphicFramePr>
          <p:nvPr>
            <p:extLst/>
          </p:nvPr>
        </p:nvGraphicFramePr>
        <p:xfrm>
          <a:off x="4837471" y="1771717"/>
          <a:ext cx="7354530" cy="5020769"/>
        </p:xfrm>
        <a:graphic>
          <a:graphicData uri="http://schemas.openxmlformats.org/drawingml/2006/table">
            <a:tbl>
              <a:tblPr firstRow="1" bandRow="1">
                <a:tableStyleId>{5C22544A-7EE6-4342-B048-85BDC9FD1C3A}</a:tableStyleId>
              </a:tblPr>
              <a:tblGrid>
                <a:gridCol w="2451510">
                  <a:extLst>
                    <a:ext uri="{9D8B030D-6E8A-4147-A177-3AD203B41FA5}">
                      <a16:colId xmlns:a16="http://schemas.microsoft.com/office/drawing/2014/main" xmlns="" val="2171318829"/>
                    </a:ext>
                  </a:extLst>
                </a:gridCol>
                <a:gridCol w="2451510">
                  <a:extLst>
                    <a:ext uri="{9D8B030D-6E8A-4147-A177-3AD203B41FA5}">
                      <a16:colId xmlns:a16="http://schemas.microsoft.com/office/drawing/2014/main" xmlns="" val="1740994794"/>
                    </a:ext>
                  </a:extLst>
                </a:gridCol>
                <a:gridCol w="2451510">
                  <a:extLst>
                    <a:ext uri="{9D8B030D-6E8A-4147-A177-3AD203B41FA5}">
                      <a16:colId xmlns:a16="http://schemas.microsoft.com/office/drawing/2014/main" xmlns="" val="1777854366"/>
                    </a:ext>
                  </a:extLst>
                </a:gridCol>
              </a:tblGrid>
              <a:tr h="1180289">
                <a:tc>
                  <a:txBody>
                    <a:bodyPr/>
                    <a:lstStyle/>
                    <a:p>
                      <a:r>
                        <a:rPr lang="en-US" dirty="0"/>
                        <a:t/>
                      </a:r>
                      <a:br>
                        <a:rPr lang="en-US" dirty="0"/>
                      </a:br>
                      <a:r>
                        <a:rPr lang="en-US" dirty="0"/>
                        <a:t>how this Process evaluation measured/achieved in this campaign </a:t>
                      </a:r>
                      <a:endParaRPr lang="en-IN" dirty="0"/>
                    </a:p>
                  </a:txBody>
                  <a:tcPr/>
                </a:tc>
                <a:tc>
                  <a:txBody>
                    <a:bodyPr/>
                    <a:lstStyle/>
                    <a:p>
                      <a:r>
                        <a:rPr lang="en-US" dirty="0"/>
                        <a:t>how this Impact evaluation measured/achieved in this campaign </a:t>
                      </a:r>
                      <a:endParaRPr lang="en-IN" dirty="0"/>
                    </a:p>
                  </a:txBody>
                  <a:tcPr/>
                </a:tc>
                <a:tc>
                  <a:txBody>
                    <a:bodyPr/>
                    <a:lstStyle/>
                    <a:p>
                      <a:r>
                        <a:rPr lang="en-US" dirty="0"/>
                        <a:t>how this Outcome evaluation measured/achieved in this campaign</a:t>
                      </a:r>
                      <a:endParaRPr lang="en-IN" dirty="0"/>
                    </a:p>
                  </a:txBody>
                  <a:tcPr/>
                </a:tc>
                <a:extLst>
                  <a:ext uri="{0D108BD9-81ED-4DB2-BD59-A6C34878D82A}">
                    <a16:rowId xmlns:a16="http://schemas.microsoft.com/office/drawing/2014/main" xmlns="" val="1934354782"/>
                  </a:ext>
                </a:extLst>
              </a:tr>
              <a:tr h="1180289">
                <a:tc>
                  <a:txBody>
                    <a:bodyPr/>
                    <a:lstStyle/>
                    <a:p>
                      <a:r>
                        <a:rPr lang="en-US" dirty="0"/>
                        <a:t>Measures how the campaign was implanted.</a:t>
                      </a:r>
                      <a:endParaRPr lang="en-IN" dirty="0"/>
                    </a:p>
                  </a:txBody>
                  <a:tcPr/>
                </a:tc>
                <a:tc>
                  <a:txBody>
                    <a:bodyPr/>
                    <a:lstStyle/>
                    <a:p>
                      <a:r>
                        <a:rPr lang="en-US" dirty="0"/>
                        <a:t>Measures the short term changes in knowledge and attitudes.</a:t>
                      </a:r>
                      <a:endParaRPr lang="en-IN" dirty="0"/>
                    </a:p>
                  </a:txBody>
                  <a:tcPr/>
                </a:tc>
                <a:tc>
                  <a:txBody>
                    <a:bodyPr/>
                    <a:lstStyle/>
                    <a:p>
                      <a:r>
                        <a:rPr lang="en-US" dirty="0"/>
                        <a:t>Measures the long term results</a:t>
                      </a:r>
                      <a:endParaRPr lang="en-IN" dirty="0"/>
                    </a:p>
                  </a:txBody>
                  <a:tcPr/>
                </a:tc>
                <a:extLst>
                  <a:ext uri="{0D108BD9-81ED-4DB2-BD59-A6C34878D82A}">
                    <a16:rowId xmlns:a16="http://schemas.microsoft.com/office/drawing/2014/main" xmlns="" val="2518057019"/>
                  </a:ext>
                </a:extLst>
              </a:tr>
              <a:tr h="1180289">
                <a:tc>
                  <a:txBody>
                    <a:bodyPr/>
                    <a:lstStyle/>
                    <a:p>
                      <a:r>
                        <a:rPr lang="en-US" dirty="0"/>
                        <a:t>Number of awareness workshop conducted.</a:t>
                      </a:r>
                      <a:endParaRPr lang="en-IN" dirty="0"/>
                    </a:p>
                  </a:txBody>
                  <a:tcPr/>
                </a:tc>
                <a:tc>
                  <a:txBody>
                    <a:bodyPr/>
                    <a:lstStyle/>
                    <a:p>
                      <a:r>
                        <a:rPr lang="en-US" dirty="0"/>
                        <a:t>Pre and post session surveys to assess knowledge about STIs and contraception</a:t>
                      </a:r>
                      <a:endParaRPr lang="en-IN" dirty="0"/>
                    </a:p>
                  </a:txBody>
                  <a:tcPr/>
                </a:tc>
                <a:tc>
                  <a:txBody>
                    <a:bodyPr/>
                    <a:lstStyle/>
                    <a:p>
                      <a:r>
                        <a:rPr lang="en-US" dirty="0"/>
                        <a:t>Increased STI test among young adults</a:t>
                      </a:r>
                      <a:endParaRPr lang="en-IN" dirty="0"/>
                    </a:p>
                  </a:txBody>
                  <a:tcPr/>
                </a:tc>
                <a:extLst>
                  <a:ext uri="{0D108BD9-81ED-4DB2-BD59-A6C34878D82A}">
                    <a16:rowId xmlns:a16="http://schemas.microsoft.com/office/drawing/2014/main" xmlns="" val="1114440356"/>
                  </a:ext>
                </a:extLst>
              </a:tr>
              <a:tr h="1180289">
                <a:tc>
                  <a:txBody>
                    <a:bodyPr/>
                    <a:lstStyle/>
                    <a:p>
                      <a:r>
                        <a:rPr lang="en-US" dirty="0"/>
                        <a:t>Distribution of educational materials(posters, </a:t>
                      </a:r>
                      <a:r>
                        <a:rPr lang="en-US" dirty="0" err="1"/>
                        <a:t>brochure,condoms</a:t>
                      </a:r>
                      <a:r>
                        <a:rPr lang="en-US" dirty="0"/>
                        <a:t>)</a:t>
                      </a:r>
                      <a:endParaRPr lang="en-IN" dirty="0"/>
                    </a:p>
                  </a:txBody>
                  <a:tcPr/>
                </a:tc>
                <a:tc>
                  <a:txBody>
                    <a:bodyPr/>
                    <a:lstStyle/>
                    <a:p>
                      <a:r>
                        <a:rPr lang="en-US" dirty="0"/>
                        <a:t>Increased awareness of safe sex practice</a:t>
                      </a:r>
                      <a:endParaRPr lang="en-IN" dirty="0"/>
                    </a:p>
                  </a:txBody>
                  <a:tcPr/>
                </a:tc>
                <a:tc>
                  <a:txBody>
                    <a:bodyPr/>
                    <a:lstStyle/>
                    <a:p>
                      <a:r>
                        <a:rPr lang="en-US" dirty="0"/>
                        <a:t>Increased use of condoms</a:t>
                      </a:r>
                      <a:endParaRPr lang="en-IN" dirty="0"/>
                    </a:p>
                  </a:txBody>
                  <a:tcPr/>
                </a:tc>
                <a:extLst>
                  <a:ext uri="{0D108BD9-81ED-4DB2-BD59-A6C34878D82A}">
                    <a16:rowId xmlns:a16="http://schemas.microsoft.com/office/drawing/2014/main" xmlns="" val="287212383"/>
                  </a:ext>
                </a:extLst>
              </a:tr>
            </a:tbl>
          </a:graphicData>
        </a:graphic>
      </p:graphicFrame>
    </p:spTree>
    <p:extLst>
      <p:ext uri="{BB962C8B-B14F-4D97-AF65-F5344CB8AC3E}">
        <p14:creationId xmlns:p14="http://schemas.microsoft.com/office/powerpoint/2010/main" val="39632017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6D94D7-7197-E00A-5725-AC2786A9751D}"/>
              </a:ext>
            </a:extLst>
          </p:cNvPr>
          <p:cNvSpPr>
            <a:spLocks noGrp="1"/>
          </p:cNvSpPr>
          <p:nvPr>
            <p:ph type="title"/>
          </p:nvPr>
        </p:nvSpPr>
        <p:spPr>
          <a:xfrm>
            <a:off x="0" y="365125"/>
            <a:ext cx="10515600" cy="1325563"/>
          </a:xfrm>
        </p:spPr>
        <p:txBody>
          <a:bodyPr/>
          <a:lstStyle/>
          <a:p>
            <a:r>
              <a:rPr lang="en-US" dirty="0"/>
              <a:t>Measuring Whether Aims Were Achieved</a:t>
            </a:r>
            <a:endParaRPr lang="en-IN" dirty="0"/>
          </a:p>
        </p:txBody>
      </p:sp>
      <p:graphicFrame>
        <p:nvGraphicFramePr>
          <p:cNvPr id="4" name="Content Placeholder 3">
            <a:extLst>
              <a:ext uri="{FF2B5EF4-FFF2-40B4-BE49-F238E27FC236}">
                <a16:creationId xmlns:a16="http://schemas.microsoft.com/office/drawing/2014/main" xmlns="" id="{F4040D85-88E8-B3D4-17E1-81DE74627D2F}"/>
              </a:ext>
            </a:extLst>
          </p:cNvPr>
          <p:cNvGraphicFramePr>
            <a:graphicFrameLocks noGrp="1"/>
          </p:cNvGraphicFramePr>
          <p:nvPr>
            <p:ph idx="1"/>
            <p:extLst>
              <p:ext uri="{D42A27DB-BD31-4B8C-83A1-F6EECF244321}">
                <p14:modId xmlns:p14="http://schemas.microsoft.com/office/powerpoint/2010/main" val="2079776949"/>
              </p:ext>
            </p:extLst>
          </p:nvPr>
        </p:nvGraphicFramePr>
        <p:xfrm>
          <a:off x="-803786" y="167102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xmlns="" id="{10E7414A-8B2C-EA32-8F8B-094A8079DCC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7799438" y="2465440"/>
            <a:ext cx="6858000" cy="1927123"/>
          </a:xfrm>
          <a:prstGeom prst="rect">
            <a:avLst/>
          </a:prstGeom>
        </p:spPr>
      </p:pic>
      <p:sp>
        <p:nvSpPr>
          <p:cNvPr id="3" name="Oval 2"/>
          <p:cNvSpPr/>
          <p:nvPr/>
        </p:nvSpPr>
        <p:spPr>
          <a:xfrm>
            <a:off x="8428008" y="2415396"/>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8856752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940" y="447193"/>
            <a:ext cx="9720072" cy="1499616"/>
          </a:xfrm>
        </p:spPr>
        <p:txBody>
          <a:bodyPr/>
          <a:lstStyle/>
          <a:p>
            <a:r>
              <a:rPr lang="en-US" dirty="0"/>
              <a:t> </a:t>
            </a:r>
            <a:r>
              <a:rPr lang="en-US" sz="2000" b="1" dirty="0"/>
              <a:t>evaluation method                           measurement data                                   outcome</a:t>
            </a:r>
            <a:endParaRPr lang="en-IN" sz="2000"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18252657"/>
              </p:ext>
            </p:extLst>
          </p:nvPr>
        </p:nvGraphicFramePr>
        <p:xfrm>
          <a:off x="657045" y="1785666"/>
          <a:ext cx="10515600" cy="465654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xmlns="" val="20000"/>
                    </a:ext>
                  </a:extLst>
                </a:gridCol>
                <a:gridCol w="3505200">
                  <a:extLst>
                    <a:ext uri="{9D8B030D-6E8A-4147-A177-3AD203B41FA5}">
                      <a16:colId xmlns:a16="http://schemas.microsoft.com/office/drawing/2014/main" xmlns="" val="20001"/>
                    </a:ext>
                  </a:extLst>
                </a:gridCol>
                <a:gridCol w="3505200">
                  <a:extLst>
                    <a:ext uri="{9D8B030D-6E8A-4147-A177-3AD203B41FA5}">
                      <a16:colId xmlns:a16="http://schemas.microsoft.com/office/drawing/2014/main" xmlns="" val="20002"/>
                    </a:ext>
                  </a:extLst>
                </a:gridCol>
              </a:tblGrid>
              <a:tr h="1155940">
                <a:tc>
                  <a:txBody>
                    <a:bodyPr/>
                    <a:lstStyle/>
                    <a:p>
                      <a:r>
                        <a:rPr lang="en-US"/>
                        <a:t>     Pre</a:t>
                      </a:r>
                      <a:r>
                        <a:rPr lang="en-US" baseline="0"/>
                        <a:t> – and post-campaign        surveys </a:t>
                      </a:r>
                      <a:endParaRPr lang="en-IN" dirty="0"/>
                    </a:p>
                  </a:txBody>
                  <a:tcPr/>
                </a:tc>
                <a:tc>
                  <a:txBody>
                    <a:bodyPr/>
                    <a:lstStyle/>
                    <a:p>
                      <a:r>
                        <a:rPr lang="en-US" dirty="0"/>
                        <a:t>100 participants</a:t>
                      </a:r>
                      <a:r>
                        <a:rPr lang="en-US" baseline="0" dirty="0"/>
                        <a:t> surveyed ;        awareness of STI increased  45% to 80%</a:t>
                      </a:r>
                      <a:endParaRPr lang="en-IN" dirty="0"/>
                    </a:p>
                  </a:txBody>
                  <a:tcPr/>
                </a:tc>
                <a:tc>
                  <a:txBody>
                    <a:bodyPr/>
                    <a:lstStyle/>
                    <a:p>
                      <a:r>
                        <a:rPr lang="en-US" dirty="0"/>
                        <a:t>Improved awareness of sexual health</a:t>
                      </a:r>
                      <a:endParaRPr lang="en-IN" dirty="0"/>
                    </a:p>
                  </a:txBody>
                  <a:tcPr/>
                </a:tc>
                <a:extLst>
                  <a:ext uri="{0D108BD9-81ED-4DB2-BD59-A6C34878D82A}">
                    <a16:rowId xmlns:a16="http://schemas.microsoft.com/office/drawing/2014/main" xmlns="" val="10000"/>
                  </a:ext>
                </a:extLst>
              </a:tr>
              <a:tr h="1155940">
                <a:tc>
                  <a:txBody>
                    <a:bodyPr/>
                    <a:lstStyle/>
                    <a:p>
                      <a:r>
                        <a:rPr lang="en-US"/>
                        <a:t>Feedback</a:t>
                      </a:r>
                      <a:r>
                        <a:rPr lang="en-US" baseline="0"/>
                        <a:t> </a:t>
                      </a:r>
                      <a:r>
                        <a:rPr lang="en-US"/>
                        <a:t>questionnaires</a:t>
                      </a:r>
                      <a:endParaRPr lang="en-IN" dirty="0"/>
                    </a:p>
                  </a:txBody>
                  <a:tcPr/>
                </a:tc>
                <a:tc>
                  <a:txBody>
                    <a:bodyPr/>
                    <a:lstStyle/>
                    <a:p>
                      <a:r>
                        <a:rPr lang="en-US" dirty="0"/>
                        <a:t>60 workshop</a:t>
                      </a:r>
                      <a:r>
                        <a:rPr lang="en-US" baseline="0" dirty="0"/>
                        <a:t> participants completed feedback forms. 90% improved understanding and 85% wants to recommended the campaign.</a:t>
                      </a:r>
                      <a:endParaRPr lang="en-IN" dirty="0"/>
                    </a:p>
                  </a:txBody>
                  <a:tcPr/>
                </a:tc>
                <a:tc>
                  <a:txBody>
                    <a:bodyPr/>
                    <a:lstStyle/>
                    <a:p>
                      <a:r>
                        <a:rPr lang="en-US" dirty="0"/>
                        <a:t>Indicate positive participants experience</a:t>
                      </a:r>
                      <a:endParaRPr lang="en-IN" dirty="0"/>
                    </a:p>
                  </a:txBody>
                  <a:tcPr/>
                </a:tc>
                <a:extLst>
                  <a:ext uri="{0D108BD9-81ED-4DB2-BD59-A6C34878D82A}">
                    <a16:rowId xmlns:a16="http://schemas.microsoft.com/office/drawing/2014/main" xmlns="" val="10001"/>
                  </a:ext>
                </a:extLst>
              </a:tr>
              <a:tr h="1155940">
                <a:tc>
                  <a:txBody>
                    <a:bodyPr/>
                    <a:lstStyle/>
                    <a:p>
                      <a:r>
                        <a:rPr lang="en-US" dirty="0"/>
                        <a:t>social media engagement analytic</a:t>
                      </a:r>
                      <a:endParaRPr lang="en-IN" dirty="0"/>
                    </a:p>
                  </a:txBody>
                  <a:tcPr/>
                </a:tc>
                <a:tc>
                  <a:txBody>
                    <a:bodyPr/>
                    <a:lstStyle/>
                    <a:p>
                      <a:r>
                        <a:rPr lang="en-US" dirty="0"/>
                        <a:t>Campaign post reached 5000 people</a:t>
                      </a:r>
                      <a:r>
                        <a:rPr lang="en-US" baseline="0" dirty="0"/>
                        <a:t> with 1200 views and 350 likes/share with 150 comments</a:t>
                      </a:r>
                      <a:endParaRPr lang="en-IN" dirty="0"/>
                    </a:p>
                  </a:txBody>
                  <a:tcPr/>
                </a:tc>
                <a:tc>
                  <a:txBody>
                    <a:bodyPr/>
                    <a:lstStyle/>
                    <a:p>
                      <a:r>
                        <a:rPr lang="en-US" dirty="0"/>
                        <a:t> strong</a:t>
                      </a:r>
                      <a:r>
                        <a:rPr lang="en-US" baseline="0" dirty="0"/>
                        <a:t> online engagement and </a:t>
                      </a:r>
                      <a:r>
                        <a:rPr lang="en-US" baseline="0" dirty="0" err="1"/>
                        <a:t>campaing</a:t>
                      </a:r>
                      <a:r>
                        <a:rPr lang="en-US" baseline="0" dirty="0"/>
                        <a:t> reach </a:t>
                      </a:r>
                      <a:endParaRPr lang="en-IN" dirty="0"/>
                    </a:p>
                  </a:txBody>
                  <a:tcPr/>
                </a:tc>
                <a:extLst>
                  <a:ext uri="{0D108BD9-81ED-4DB2-BD59-A6C34878D82A}">
                    <a16:rowId xmlns:a16="http://schemas.microsoft.com/office/drawing/2014/main" xmlns="" val="10002"/>
                  </a:ext>
                </a:extLst>
              </a:tr>
              <a:tr h="1155940">
                <a:tc>
                  <a:txBody>
                    <a:bodyPr/>
                    <a:lstStyle/>
                    <a:p>
                      <a:r>
                        <a:rPr lang="en-US" dirty="0"/>
                        <a:t>Sexual health clinic attendance data</a:t>
                      </a:r>
                      <a:endParaRPr lang="en-IN" dirty="0"/>
                    </a:p>
                  </a:txBody>
                  <a:tcPr/>
                </a:tc>
                <a:tc>
                  <a:txBody>
                    <a:bodyPr/>
                    <a:lstStyle/>
                    <a:p>
                      <a:r>
                        <a:rPr lang="en-US" dirty="0"/>
                        <a:t>STI testing attendance increased 30 to 35 people / per month after the </a:t>
                      </a:r>
                      <a:r>
                        <a:rPr lang="en-US" dirty="0" err="1"/>
                        <a:t>campaing</a:t>
                      </a:r>
                      <a:endParaRPr lang="en-IN" dirty="0"/>
                    </a:p>
                  </a:txBody>
                  <a:tcPr/>
                </a:tc>
                <a:tc>
                  <a:txBody>
                    <a:bodyPr/>
                    <a:lstStyle/>
                    <a:p>
                      <a:r>
                        <a:rPr lang="en-US" baseline="0" dirty="0"/>
                        <a:t> increased use of sexual health services</a:t>
                      </a:r>
                      <a:endParaRPr lang="en-IN" dirty="0"/>
                    </a:p>
                  </a:txBody>
                  <a:tcPr/>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val="10035950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CC07A4-B9FB-6FC0-45C7-BD94CCC0324F}"/>
              </a:ext>
            </a:extLst>
          </p:cNvPr>
          <p:cNvSpPr>
            <a:spLocks noGrp="1"/>
          </p:cNvSpPr>
          <p:nvPr>
            <p:ph type="title"/>
          </p:nvPr>
        </p:nvSpPr>
        <p:spPr/>
        <p:txBody>
          <a:bodyPr/>
          <a:lstStyle/>
          <a:p>
            <a:r>
              <a:rPr lang="en-US"/>
              <a:t>REFERENCES</a:t>
            </a:r>
            <a:endParaRPr lang="en-IN" dirty="0"/>
          </a:p>
        </p:txBody>
      </p:sp>
      <p:sp>
        <p:nvSpPr>
          <p:cNvPr id="3" name="Content Placeholder 2">
            <a:extLst>
              <a:ext uri="{FF2B5EF4-FFF2-40B4-BE49-F238E27FC236}">
                <a16:creationId xmlns:a16="http://schemas.microsoft.com/office/drawing/2014/main" xmlns="" id="{C0AA0510-3FC3-6EFB-3F32-EE550DF3D5F2}"/>
              </a:ext>
            </a:extLst>
          </p:cNvPr>
          <p:cNvSpPr>
            <a:spLocks noGrp="1"/>
          </p:cNvSpPr>
          <p:nvPr>
            <p:ph idx="1"/>
          </p:nvPr>
        </p:nvSpPr>
        <p:spPr>
          <a:xfrm>
            <a:off x="1024128" y="1912690"/>
            <a:ext cx="9720073" cy="4706224"/>
          </a:xfrm>
        </p:spPr>
        <p:txBody>
          <a:bodyPr>
            <a:normAutofit fontScale="55000" lnSpcReduction="20000"/>
          </a:bodyPr>
          <a:lstStyle/>
          <a:p>
            <a:r>
              <a:rPr lang="en-US" dirty="0"/>
              <a:t>Brook (2024) </a:t>
            </a:r>
            <a:r>
              <a:rPr lang="en-US" i="1" dirty="0"/>
              <a:t>Sexual health and wellbeing resources for young people</a:t>
            </a:r>
            <a:r>
              <a:rPr lang="en-US" dirty="0"/>
              <a:t>. Available at: </a:t>
            </a:r>
            <a:r>
              <a:rPr lang="en-US" dirty="0">
                <a:hlinkClick r:id="rId2"/>
              </a:rPr>
              <a:t>https://www.brook.org.uk</a:t>
            </a:r>
            <a:r>
              <a:rPr lang="en-US" dirty="0"/>
              <a:t> (Accessed: 7 March 2026).</a:t>
            </a:r>
          </a:p>
          <a:p>
            <a:r>
              <a:rPr lang="en-US" dirty="0"/>
              <a:t>Family Planning Association (FPA) (2023) </a:t>
            </a:r>
            <a:r>
              <a:rPr lang="en-US" i="1" dirty="0"/>
              <a:t>Sexual health education resources</a:t>
            </a:r>
            <a:r>
              <a:rPr lang="en-US" dirty="0"/>
              <a:t>. Available at: </a:t>
            </a:r>
            <a:r>
              <a:rPr lang="en-US" dirty="0">
                <a:hlinkClick r:id="rId3"/>
              </a:rPr>
              <a:t>https://www.fpa.org.uk</a:t>
            </a:r>
            <a:r>
              <a:rPr lang="en-US" dirty="0"/>
              <a:t> (Accessed: 7 March 2026).</a:t>
            </a:r>
          </a:p>
          <a:p>
            <a:r>
              <a:rPr lang="en-US" dirty="0"/>
              <a:t>House of Commons Library (2024) </a:t>
            </a:r>
            <a:r>
              <a:rPr lang="en-US" i="1" dirty="0"/>
              <a:t>Sexual and reproductive health statistics in England</a:t>
            </a:r>
            <a:r>
              <a:rPr lang="en-US" dirty="0"/>
              <a:t>. Available at: </a:t>
            </a:r>
            <a:r>
              <a:rPr lang="en-US" dirty="0">
                <a:hlinkClick r:id="rId4"/>
              </a:rPr>
              <a:t>https://commonslibrary.parliament.uk</a:t>
            </a:r>
            <a:r>
              <a:rPr lang="en-US" dirty="0"/>
              <a:t> (Accessed: 7 March 2026).</a:t>
            </a:r>
          </a:p>
          <a:p>
            <a:r>
              <a:rPr lang="en-US" dirty="0"/>
              <a:t>Naidoo, J. and Wills, J. (2016) </a:t>
            </a:r>
            <a:r>
              <a:rPr lang="en-US" i="1" dirty="0"/>
              <a:t>Foundations for Health Promotion</a:t>
            </a:r>
            <a:r>
              <a:rPr lang="en-US" dirty="0"/>
              <a:t>. 4th </a:t>
            </a:r>
            <a:r>
              <a:rPr lang="en-US" dirty="0" err="1"/>
              <a:t>edn</a:t>
            </a:r>
            <a:r>
              <a:rPr lang="en-US" dirty="0"/>
              <a:t>. London: Elsevier.</a:t>
            </a:r>
          </a:p>
          <a:p>
            <a:r>
              <a:rPr lang="en-US" dirty="0"/>
              <a:t>NHS England (2024) </a:t>
            </a:r>
            <a:r>
              <a:rPr lang="en-US" i="1" dirty="0"/>
              <a:t>Sexual health services and prevention strategies</a:t>
            </a:r>
            <a:r>
              <a:rPr lang="en-US" dirty="0"/>
              <a:t>. Available at: </a:t>
            </a:r>
            <a:r>
              <a:rPr lang="en-US" dirty="0">
                <a:hlinkClick r:id="rId5"/>
              </a:rPr>
              <a:t>https://www.england.nhs.uk</a:t>
            </a:r>
            <a:r>
              <a:rPr lang="en-US" dirty="0"/>
              <a:t> (Accessed: 7 March 2026).</a:t>
            </a:r>
          </a:p>
          <a:p>
            <a:r>
              <a:rPr lang="en-US" dirty="0"/>
              <a:t>Nuffield Trust (2024) </a:t>
            </a:r>
            <a:r>
              <a:rPr lang="en-US" i="1" dirty="0"/>
              <a:t>The effectiveness of sexual health services in England</a:t>
            </a:r>
            <a:r>
              <a:rPr lang="en-US" dirty="0"/>
              <a:t>. Available at: </a:t>
            </a:r>
            <a:r>
              <a:rPr lang="en-US" dirty="0">
                <a:hlinkClick r:id="rId6"/>
              </a:rPr>
              <a:t>https://www.nuffieldtrust.org.uk</a:t>
            </a:r>
            <a:r>
              <a:rPr lang="en-US" dirty="0"/>
              <a:t> (Accessed: 7 March 2026).</a:t>
            </a:r>
          </a:p>
          <a:p>
            <a:r>
              <a:rPr lang="en-US" dirty="0"/>
              <a:t>Public Health England (2023) </a:t>
            </a:r>
            <a:r>
              <a:rPr lang="en-US" i="1" dirty="0"/>
              <a:t>Health promotion for sexual health improvement</a:t>
            </a:r>
            <a:r>
              <a:rPr lang="en-US" dirty="0"/>
              <a:t>. London: PHE.</a:t>
            </a:r>
          </a:p>
          <a:p>
            <a:r>
              <a:rPr lang="en-US" dirty="0"/>
              <a:t>UK Health Security Agency (UKHSA) (2024) </a:t>
            </a:r>
            <a:r>
              <a:rPr lang="en-US" i="1" dirty="0"/>
              <a:t>Sexually transmitted infections and screening for chlamydia in England</a:t>
            </a:r>
            <a:r>
              <a:rPr lang="en-US" dirty="0"/>
              <a:t>. Available at: </a:t>
            </a:r>
            <a:r>
              <a:rPr lang="en-US" dirty="0">
                <a:hlinkClick r:id="rId7"/>
              </a:rPr>
              <a:t>https://www.gov.uk</a:t>
            </a:r>
            <a:r>
              <a:rPr lang="en-US" dirty="0"/>
              <a:t> (Accessed: 7 March 2026).</a:t>
            </a:r>
          </a:p>
          <a:p>
            <a:r>
              <a:rPr lang="en-US" dirty="0"/>
              <a:t>UK Health Security Agency (UKHSA) (2025) </a:t>
            </a:r>
            <a:r>
              <a:rPr lang="en-US" i="1" dirty="0"/>
              <a:t>Latest STI data and trends in England</a:t>
            </a:r>
            <a:r>
              <a:rPr lang="en-US" dirty="0"/>
              <a:t>. Available at: </a:t>
            </a:r>
            <a:r>
              <a:rPr lang="en-US" dirty="0">
                <a:hlinkClick r:id="rId7"/>
              </a:rPr>
              <a:t>https://www.gov.uk</a:t>
            </a:r>
            <a:r>
              <a:rPr lang="en-US" dirty="0"/>
              <a:t> (Accessed: 7 March 2026).</a:t>
            </a:r>
          </a:p>
          <a:p>
            <a:r>
              <a:rPr lang="en-US" dirty="0"/>
              <a:t>World Health Organization (WHO) (2023) </a:t>
            </a:r>
            <a:r>
              <a:rPr lang="en-US" i="1" dirty="0"/>
              <a:t>Global health sector strategy on sexually transmitted infections 2022–2030</a:t>
            </a:r>
            <a:r>
              <a:rPr lang="en-US" dirty="0"/>
              <a:t>. Geneva: WHO.</a:t>
            </a:r>
          </a:p>
          <a:p>
            <a:r>
              <a:rPr lang="en-US" dirty="0"/>
              <a:t>World Health Organization (2021). Evaluating health promotion </a:t>
            </a:r>
            <a:r>
              <a:rPr lang="en-US" dirty="0" err="1"/>
              <a:t>programmes</a:t>
            </a:r>
            <a:r>
              <a:rPr lang="en-US" dirty="0"/>
              <a:t>. Geneva: World Health Organization.</a:t>
            </a:r>
          </a:p>
          <a:p>
            <a:r>
              <a:rPr lang="en-US" dirty="0"/>
              <a:t>National Health Service (2023). Sexual health services and prevention. London: NHS.</a:t>
            </a:r>
          </a:p>
          <a:p>
            <a:r>
              <a:rPr lang="en-US" dirty="0"/>
              <a:t>Centers for Disease Control and Prevention (2022). Program evaluation framework for public health. Atlanta: CDC.</a:t>
            </a:r>
          </a:p>
          <a:p>
            <a:endParaRPr lang="en-US" dirty="0"/>
          </a:p>
          <a:p>
            <a:endParaRPr lang="en-IN" dirty="0"/>
          </a:p>
        </p:txBody>
      </p:sp>
    </p:spTree>
    <p:extLst>
      <p:ext uri="{BB962C8B-B14F-4D97-AF65-F5344CB8AC3E}">
        <p14:creationId xmlns:p14="http://schemas.microsoft.com/office/powerpoint/2010/main" val="2186377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2DF6462E-A471-E731-A70B-1251BB1B55D0}"/>
              </a:ext>
            </a:extLst>
          </p:cNvPr>
          <p:cNvPicPr>
            <a:picLocks noChangeAspect="1"/>
          </p:cNvPicPr>
          <p:nvPr/>
        </p:nvPicPr>
        <p:blipFill>
          <a:blip r:embed="rId2"/>
          <a:stretch>
            <a:fillRect/>
          </a:stretch>
        </p:blipFill>
        <p:spPr>
          <a:xfrm>
            <a:off x="3217762" y="0"/>
            <a:ext cx="8974238" cy="6848475"/>
          </a:xfrm>
          <a:prstGeom prst="rect">
            <a:avLst/>
          </a:prstGeom>
        </p:spPr>
      </p:pic>
      <p:sp>
        <p:nvSpPr>
          <p:cNvPr id="5" name="TextBox 4">
            <a:extLst>
              <a:ext uri="{FF2B5EF4-FFF2-40B4-BE49-F238E27FC236}">
                <a16:creationId xmlns:a16="http://schemas.microsoft.com/office/drawing/2014/main" xmlns="" id="{34056C4E-80C2-2EB5-B017-F5D10BF83CD4}"/>
              </a:ext>
            </a:extLst>
          </p:cNvPr>
          <p:cNvSpPr txBox="1"/>
          <p:nvPr/>
        </p:nvSpPr>
        <p:spPr>
          <a:xfrm>
            <a:off x="304800" y="1118897"/>
            <a:ext cx="3238082" cy="1754326"/>
          </a:xfrm>
          <a:prstGeom prst="rect">
            <a:avLst/>
          </a:prstGeom>
          <a:noFill/>
        </p:spPr>
        <p:txBody>
          <a:bodyPr wrap="square">
            <a:spAutoFit/>
          </a:bodyPr>
          <a:lstStyle/>
          <a:p>
            <a:r>
              <a:rPr lang="en-IN" sz="5400" b="1" dirty="0"/>
              <a:t>sexual activity</a:t>
            </a:r>
          </a:p>
        </p:txBody>
      </p:sp>
      <p:sp>
        <p:nvSpPr>
          <p:cNvPr id="7" name="TextBox 6">
            <a:extLst>
              <a:ext uri="{FF2B5EF4-FFF2-40B4-BE49-F238E27FC236}">
                <a16:creationId xmlns:a16="http://schemas.microsoft.com/office/drawing/2014/main" xmlns="" id="{350CEDEE-561D-ACE4-A75E-DD5DD9A55CDE}"/>
              </a:ext>
            </a:extLst>
          </p:cNvPr>
          <p:cNvSpPr txBox="1"/>
          <p:nvPr/>
        </p:nvSpPr>
        <p:spPr>
          <a:xfrm>
            <a:off x="142240" y="2948476"/>
            <a:ext cx="3238082" cy="1446550"/>
          </a:xfrm>
          <a:prstGeom prst="rect">
            <a:avLst/>
          </a:prstGeom>
          <a:noFill/>
        </p:spPr>
        <p:txBody>
          <a:bodyPr wrap="square">
            <a:spAutoFit/>
          </a:bodyPr>
          <a:lstStyle/>
          <a:p>
            <a:r>
              <a:rPr lang="en-IN" sz="4400" dirty="0">
                <a:solidFill>
                  <a:schemeClr val="accent1">
                    <a:lumMod val="50000"/>
                  </a:schemeClr>
                </a:solidFill>
              </a:rPr>
              <a:t>Benefits and challenges</a:t>
            </a:r>
          </a:p>
        </p:txBody>
      </p:sp>
      <p:sp>
        <p:nvSpPr>
          <p:cNvPr id="9" name="TextBox 8">
            <a:extLst>
              <a:ext uri="{FF2B5EF4-FFF2-40B4-BE49-F238E27FC236}">
                <a16:creationId xmlns:a16="http://schemas.microsoft.com/office/drawing/2014/main" xmlns="" id="{9DDBBC16-1D8B-F46F-7FA4-8295C0D74BEE}"/>
              </a:ext>
            </a:extLst>
          </p:cNvPr>
          <p:cNvSpPr txBox="1"/>
          <p:nvPr/>
        </p:nvSpPr>
        <p:spPr>
          <a:xfrm>
            <a:off x="542077" y="5034286"/>
            <a:ext cx="6217920" cy="1077218"/>
          </a:xfrm>
          <a:prstGeom prst="rect">
            <a:avLst/>
          </a:prstGeom>
          <a:noFill/>
        </p:spPr>
        <p:txBody>
          <a:bodyPr wrap="square">
            <a:spAutoFit/>
          </a:bodyPr>
          <a:lstStyle/>
          <a:p>
            <a:r>
              <a:rPr lang="en-IN" sz="3200" b="1" dirty="0"/>
              <a:t/>
            </a:r>
            <a:br>
              <a:rPr lang="en-IN" sz="3200" b="1" dirty="0"/>
            </a:br>
            <a:endParaRPr lang="en-IN" sz="3200" b="1" dirty="0"/>
          </a:p>
        </p:txBody>
      </p:sp>
      <p:sp>
        <p:nvSpPr>
          <p:cNvPr id="11" name="TextBox 10">
            <a:extLst>
              <a:ext uri="{FF2B5EF4-FFF2-40B4-BE49-F238E27FC236}">
                <a16:creationId xmlns:a16="http://schemas.microsoft.com/office/drawing/2014/main" xmlns="" id="{7271F24C-3447-C237-F94B-D1D5ECEF081A}"/>
              </a:ext>
            </a:extLst>
          </p:cNvPr>
          <p:cNvSpPr txBox="1"/>
          <p:nvPr/>
        </p:nvSpPr>
        <p:spPr>
          <a:xfrm>
            <a:off x="242194" y="4463565"/>
            <a:ext cx="2975568" cy="954107"/>
          </a:xfrm>
          <a:prstGeom prst="rect">
            <a:avLst/>
          </a:prstGeom>
          <a:noFill/>
        </p:spPr>
        <p:txBody>
          <a:bodyPr wrap="square">
            <a:spAutoFit/>
          </a:bodyPr>
          <a:lstStyle/>
          <a:p>
            <a:r>
              <a:rPr lang="en-IN" sz="2800" b="1" dirty="0"/>
              <a:t>Jatin </a:t>
            </a:r>
            <a:r>
              <a:rPr lang="en-IN" sz="2800" b="1" dirty="0" err="1"/>
              <a:t>Makawana</a:t>
            </a:r>
            <a:r>
              <a:rPr lang="en-IN" sz="2800" b="1" dirty="0"/>
              <a:t> - 2521166</a:t>
            </a:r>
          </a:p>
        </p:txBody>
      </p:sp>
      <p:sp>
        <p:nvSpPr>
          <p:cNvPr id="13" name="TextBox 12">
            <a:extLst>
              <a:ext uri="{FF2B5EF4-FFF2-40B4-BE49-F238E27FC236}">
                <a16:creationId xmlns:a16="http://schemas.microsoft.com/office/drawing/2014/main" xmlns="" id="{7BA0A8AA-AE98-20D7-D613-2F9D65CC21AF}"/>
              </a:ext>
            </a:extLst>
          </p:cNvPr>
          <p:cNvSpPr txBox="1"/>
          <p:nvPr/>
        </p:nvSpPr>
        <p:spPr>
          <a:xfrm>
            <a:off x="10500852" y="9525"/>
            <a:ext cx="1691148" cy="584775"/>
          </a:xfrm>
          <a:prstGeom prst="rect">
            <a:avLst/>
          </a:prstGeom>
          <a:noFill/>
        </p:spPr>
        <p:txBody>
          <a:bodyPr wrap="square">
            <a:spAutoFit/>
          </a:bodyPr>
          <a:lstStyle/>
          <a:p>
            <a:r>
              <a:rPr lang="en-IN" sz="3200" b="1" dirty="0"/>
              <a:t>Task – 3</a:t>
            </a:r>
            <a:endParaRPr lang="en-IN" sz="3200" dirty="0"/>
          </a:p>
        </p:txBody>
      </p:sp>
    </p:spTree>
    <p:extLst>
      <p:ext uri="{BB962C8B-B14F-4D97-AF65-F5344CB8AC3E}">
        <p14:creationId xmlns:p14="http://schemas.microsoft.com/office/powerpoint/2010/main" val="6425102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Back with solid fill">
            <a:extLst>
              <a:ext uri="{FF2B5EF4-FFF2-40B4-BE49-F238E27FC236}">
                <a16:creationId xmlns:a16="http://schemas.microsoft.com/office/drawing/2014/main" xmlns="" id="{C2FCF39E-4F0F-B46F-3B7D-23E0E5C1979A}"/>
              </a:ext>
            </a:extLst>
          </p:cNvPr>
          <p:cNvPicPr>
            <a:picLocks noChangeAspect="1"/>
          </p:cNvPicPr>
          <p:nvPr/>
        </p:nvPicPr>
        <p:blipFill>
          <a:blip r:embed="rId3">
            <a:extLst>
              <a:ext uri="{96DAC541-7B7A-43D3-8B79-37D633B846F1}">
                <asvg:svgBlip xmlns="" xmlns:asvg="http://schemas.microsoft.com/office/drawing/2016/SVG/main" r:embed="Rb2fdb40b825745a6"/>
              </a:ext>
            </a:extLst>
          </a:blip>
          <a:stretch>
            <a:fillRect/>
          </a:stretch>
        </p:blipFill>
        <p:spPr>
          <a:xfrm>
            <a:off x="688259" y="595069"/>
            <a:ext cx="1750140" cy="1052052"/>
          </a:xfrm>
          <a:prstGeom prst="rect">
            <a:avLst/>
          </a:prstGeom>
        </p:spPr>
      </p:pic>
      <p:sp>
        <p:nvSpPr>
          <p:cNvPr id="8" name="TextBox 7">
            <a:extLst>
              <a:ext uri="{FF2B5EF4-FFF2-40B4-BE49-F238E27FC236}">
                <a16:creationId xmlns:a16="http://schemas.microsoft.com/office/drawing/2014/main" xmlns="" id="{4B547BF8-00F0-489F-6D1C-7E079EF98615}"/>
              </a:ext>
            </a:extLst>
          </p:cNvPr>
          <p:cNvSpPr txBox="1"/>
          <p:nvPr/>
        </p:nvSpPr>
        <p:spPr>
          <a:xfrm>
            <a:off x="2453148" y="648929"/>
            <a:ext cx="7285703" cy="6863417"/>
          </a:xfrm>
          <a:prstGeom prst="rect">
            <a:avLst/>
          </a:prstGeom>
          <a:noFill/>
        </p:spPr>
        <p:txBody>
          <a:bodyPr wrap="square">
            <a:spAutoFit/>
          </a:bodyPr>
          <a:lstStyle/>
          <a:p>
            <a:r>
              <a:rPr lang="en-IN" sz="4400" b="1" dirty="0"/>
              <a:t>Physiological Benefits</a:t>
            </a:r>
          </a:p>
          <a:p>
            <a:endParaRPr lang="en-IN" sz="3600" dirty="0"/>
          </a:p>
          <a:p>
            <a:r>
              <a:rPr lang="en-IN" sz="3600" dirty="0"/>
              <a:t>Reduced STI transmission</a:t>
            </a:r>
          </a:p>
          <a:p>
            <a:r>
              <a:rPr lang="en-IN" sz="3600" dirty="0"/>
              <a:t>Reduced risk of Pelvic Inflammatory Disease (PID)</a:t>
            </a:r>
          </a:p>
          <a:p>
            <a:r>
              <a:rPr lang="en-US" sz="3600" dirty="0"/>
              <a:t>Lower risk of infertility</a:t>
            </a:r>
          </a:p>
          <a:p>
            <a:r>
              <a:rPr lang="en-US" sz="3600" dirty="0"/>
              <a:t>Prevention of long-term organ damage</a:t>
            </a:r>
          </a:p>
          <a:p>
            <a:r>
              <a:rPr lang="en-US" sz="3600" dirty="0"/>
              <a:t>Improved overall reproductive health</a:t>
            </a:r>
          </a:p>
          <a:p>
            <a:endParaRPr lang="en-IN" sz="3600" dirty="0"/>
          </a:p>
          <a:p>
            <a:endParaRPr lang="en-IN" sz="3600" dirty="0"/>
          </a:p>
          <a:p>
            <a:endParaRPr lang="en-IN" sz="3600" dirty="0"/>
          </a:p>
        </p:txBody>
      </p:sp>
      <p:sp>
        <p:nvSpPr>
          <p:cNvPr id="9" name="Arrow: Striped Right 8">
            <a:extLst>
              <a:ext uri="{FF2B5EF4-FFF2-40B4-BE49-F238E27FC236}">
                <a16:creationId xmlns:a16="http://schemas.microsoft.com/office/drawing/2014/main" xmlns="" id="{39E21B61-B7D3-DB77-1D4E-B0C767EAB58F}"/>
              </a:ext>
            </a:extLst>
          </p:cNvPr>
          <p:cNvSpPr/>
          <p:nvPr/>
        </p:nvSpPr>
        <p:spPr>
          <a:xfrm>
            <a:off x="1769806" y="2015614"/>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
        <p:nvSpPr>
          <p:cNvPr id="10" name="Arrow: Striped Right 9">
            <a:extLst>
              <a:ext uri="{FF2B5EF4-FFF2-40B4-BE49-F238E27FC236}">
                <a16:creationId xmlns:a16="http://schemas.microsoft.com/office/drawing/2014/main" xmlns="" id="{2D2B018F-794A-7639-DFD9-CD5BCEA4774E}"/>
              </a:ext>
            </a:extLst>
          </p:cNvPr>
          <p:cNvSpPr/>
          <p:nvPr/>
        </p:nvSpPr>
        <p:spPr>
          <a:xfrm>
            <a:off x="1784555" y="2616052"/>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
        <p:nvSpPr>
          <p:cNvPr id="12" name="Arrow: Striped Right 11">
            <a:extLst>
              <a:ext uri="{FF2B5EF4-FFF2-40B4-BE49-F238E27FC236}">
                <a16:creationId xmlns:a16="http://schemas.microsoft.com/office/drawing/2014/main" xmlns="" id="{3D39CC65-D713-9BB0-8D4B-A5C484A440E3}"/>
              </a:ext>
            </a:extLst>
          </p:cNvPr>
          <p:cNvSpPr/>
          <p:nvPr/>
        </p:nvSpPr>
        <p:spPr>
          <a:xfrm>
            <a:off x="1784555" y="3696261"/>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
        <p:nvSpPr>
          <p:cNvPr id="13" name="Arrow: Striped Right 12">
            <a:extLst>
              <a:ext uri="{FF2B5EF4-FFF2-40B4-BE49-F238E27FC236}">
                <a16:creationId xmlns:a16="http://schemas.microsoft.com/office/drawing/2014/main" xmlns="" id="{3C7BE26F-D35E-F0B6-F060-B06DAC61CD76}"/>
              </a:ext>
            </a:extLst>
          </p:cNvPr>
          <p:cNvSpPr/>
          <p:nvPr/>
        </p:nvSpPr>
        <p:spPr>
          <a:xfrm>
            <a:off x="1741202" y="4296699"/>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
        <p:nvSpPr>
          <p:cNvPr id="14" name="Arrow: Striped Right 11">
            <a:extLst>
              <a:ext uri="{FF2B5EF4-FFF2-40B4-BE49-F238E27FC236}">
                <a16:creationId xmlns:a16="http://schemas.microsoft.com/office/drawing/2014/main" xmlns="" id="{3D39CC65-D713-9BB0-8D4B-A5C484A440E3}"/>
              </a:ext>
            </a:extLst>
          </p:cNvPr>
          <p:cNvSpPr/>
          <p:nvPr/>
        </p:nvSpPr>
        <p:spPr>
          <a:xfrm>
            <a:off x="1741201" y="5376908"/>
            <a:ext cx="668593" cy="314632"/>
          </a:xfrm>
          <a:prstGeom prst="stripedRightArrow">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6446383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77B3150-B896-A154-8F25-2047314409AF}"/>
              </a:ext>
            </a:extLst>
          </p:cNvPr>
          <p:cNvPicPr>
            <a:picLocks noChangeAspect="1"/>
          </p:cNvPicPr>
          <p:nvPr/>
        </p:nvPicPr>
        <p:blipFill>
          <a:blip r:embed="rId2"/>
          <a:stretch>
            <a:fillRect/>
          </a:stretch>
        </p:blipFill>
        <p:spPr>
          <a:xfrm>
            <a:off x="1327355" y="108154"/>
            <a:ext cx="7816646" cy="642046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645907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A5085CFD-3007-EEFD-A0E9-0B62D8D57BEF}"/>
              </a:ext>
            </a:extLst>
          </p:cNvPr>
          <p:cNvSpPr txBox="1"/>
          <p:nvPr/>
        </p:nvSpPr>
        <p:spPr>
          <a:xfrm>
            <a:off x="1740310" y="393290"/>
            <a:ext cx="7403690" cy="5847755"/>
          </a:xfrm>
          <a:prstGeom prst="rect">
            <a:avLst/>
          </a:prstGeom>
          <a:noFill/>
        </p:spPr>
        <p:txBody>
          <a:bodyPr wrap="square">
            <a:spAutoFit/>
          </a:bodyPr>
          <a:lstStyle/>
          <a:p>
            <a:r>
              <a:rPr lang="en-IN" sz="5400" b="1" dirty="0">
                <a:solidFill>
                  <a:schemeClr val="accent4">
                    <a:lumMod val="50000"/>
                  </a:schemeClr>
                </a:solidFill>
              </a:rPr>
              <a:t>Physiological Challenges</a:t>
            </a:r>
          </a:p>
          <a:p>
            <a:endParaRPr lang="en-IN" sz="3600" b="1" dirty="0"/>
          </a:p>
          <a:p>
            <a:r>
              <a:rPr lang="en-IN" sz="3600" b="1" dirty="0"/>
              <a:t> </a:t>
            </a:r>
            <a:r>
              <a:rPr lang="en-IN" sz="3600" dirty="0"/>
              <a:t>Asymptomatic infections delay treatment</a:t>
            </a:r>
          </a:p>
          <a:p>
            <a:r>
              <a:rPr lang="en-US" sz="3600" dirty="0"/>
              <a:t> Limited access to testing services</a:t>
            </a:r>
          </a:p>
          <a:p>
            <a:r>
              <a:rPr lang="en-US" sz="3600" dirty="0"/>
              <a:t> Cost barriers in some settings</a:t>
            </a:r>
          </a:p>
          <a:p>
            <a:r>
              <a:rPr lang="en-US" sz="3600" dirty="0"/>
              <a:t> Antibiotic resistance (e.g. </a:t>
            </a:r>
            <a:r>
              <a:rPr lang="en-US" sz="3600" dirty="0" err="1"/>
              <a:t>Gonorrhoea</a:t>
            </a:r>
            <a:r>
              <a:rPr lang="en-US" sz="3600" dirty="0"/>
              <a:t>)</a:t>
            </a:r>
          </a:p>
          <a:p>
            <a:r>
              <a:rPr lang="en-US" sz="3600" dirty="0"/>
              <a:t> Fear of medical procedures </a:t>
            </a:r>
            <a:endParaRPr lang="en-IN" sz="3600" dirty="0"/>
          </a:p>
          <a:p>
            <a:endParaRPr lang="en-IN" sz="3600" dirty="0"/>
          </a:p>
          <a:p>
            <a:r>
              <a:rPr lang="en-IN" sz="3200" dirty="0"/>
              <a:t> </a:t>
            </a:r>
          </a:p>
        </p:txBody>
      </p:sp>
      <p:sp>
        <p:nvSpPr>
          <p:cNvPr id="6" name="Thought Bubble: Cloud 5">
            <a:extLst>
              <a:ext uri="{FF2B5EF4-FFF2-40B4-BE49-F238E27FC236}">
                <a16:creationId xmlns:a16="http://schemas.microsoft.com/office/drawing/2014/main" xmlns="" id="{EB86909B-8753-FE6C-0FF2-74E355E3E28D}"/>
              </a:ext>
            </a:extLst>
          </p:cNvPr>
          <p:cNvSpPr/>
          <p:nvPr/>
        </p:nvSpPr>
        <p:spPr>
          <a:xfrm>
            <a:off x="1012722" y="393290"/>
            <a:ext cx="658762" cy="511278"/>
          </a:xfrm>
          <a:prstGeom prst="cloudCallou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b="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ndParaRPr>
          </a:p>
        </p:txBody>
      </p:sp>
      <p:sp>
        <p:nvSpPr>
          <p:cNvPr id="3" name="Right Arrow 2"/>
          <p:cNvSpPr/>
          <p:nvPr/>
        </p:nvSpPr>
        <p:spPr>
          <a:xfrm>
            <a:off x="1052497" y="1924212"/>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1" name="Right Arrow 10"/>
          <p:cNvSpPr/>
          <p:nvPr/>
        </p:nvSpPr>
        <p:spPr>
          <a:xfrm>
            <a:off x="981750" y="4715370"/>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Right Arrow 11"/>
          <p:cNvSpPr/>
          <p:nvPr/>
        </p:nvSpPr>
        <p:spPr>
          <a:xfrm>
            <a:off x="1052498" y="3063737"/>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Right Arrow 12"/>
          <p:cNvSpPr/>
          <p:nvPr/>
        </p:nvSpPr>
        <p:spPr>
          <a:xfrm>
            <a:off x="1052498" y="3621006"/>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Right Arrow 13"/>
          <p:cNvSpPr/>
          <p:nvPr/>
        </p:nvSpPr>
        <p:spPr>
          <a:xfrm>
            <a:off x="1054463" y="4168188"/>
            <a:ext cx="685845" cy="313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2048300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92571F7B-7689-671B-32E3-94EA528781FD}"/>
              </a:ext>
            </a:extLst>
          </p:cNvPr>
          <p:cNvSpPr txBox="1"/>
          <p:nvPr/>
        </p:nvSpPr>
        <p:spPr>
          <a:xfrm>
            <a:off x="1262463" y="651164"/>
            <a:ext cx="5429281" cy="5940088"/>
          </a:xfrm>
          <a:prstGeom prst="rect">
            <a:avLst/>
          </a:prstGeom>
          <a:noFill/>
        </p:spPr>
        <p:txBody>
          <a:bodyPr wrap="square">
            <a:spAutoFit/>
          </a:bodyPr>
          <a:lstStyle/>
          <a:p>
            <a:r>
              <a:rPr lang="en-IN" sz="4400" b="1" dirty="0"/>
              <a:t>Psychological Benefits</a:t>
            </a:r>
          </a:p>
          <a:p>
            <a:r>
              <a:rPr lang="en-US" sz="3600" dirty="0"/>
              <a:t>Reduced anxiety and stress Knowing one’s STI status reduces fear of the unknown and health-related anxiety. </a:t>
            </a:r>
          </a:p>
          <a:p>
            <a:r>
              <a:rPr lang="en-US" sz="3600" dirty="0"/>
              <a:t>Early testing and counselling can provide reassurance and emotional relief (WHO 2016)</a:t>
            </a:r>
            <a:endParaRPr lang="en-IN" sz="3600" dirty="0"/>
          </a:p>
          <a:p>
            <a:r>
              <a:rPr lang="en-IN" sz="4800" dirty="0"/>
              <a:t> </a:t>
            </a:r>
            <a:endParaRPr lang="en-IN" sz="4000" dirty="0"/>
          </a:p>
        </p:txBody>
      </p:sp>
      <p:sp>
        <p:nvSpPr>
          <p:cNvPr id="4" name="Arrow: Curved Right 3">
            <a:extLst>
              <a:ext uri="{FF2B5EF4-FFF2-40B4-BE49-F238E27FC236}">
                <a16:creationId xmlns:a16="http://schemas.microsoft.com/office/drawing/2014/main" xmlns="" id="{E49CCA88-AE0F-7B8E-5D8E-569C73169789}"/>
              </a:ext>
            </a:extLst>
          </p:cNvPr>
          <p:cNvSpPr/>
          <p:nvPr/>
        </p:nvSpPr>
        <p:spPr>
          <a:xfrm>
            <a:off x="373627" y="353961"/>
            <a:ext cx="888836" cy="884903"/>
          </a:xfrm>
          <a:prstGeom prst="curvedRightArrow">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5" name="Arrow: Notched Right 4">
            <a:extLst>
              <a:ext uri="{FF2B5EF4-FFF2-40B4-BE49-F238E27FC236}">
                <a16:creationId xmlns:a16="http://schemas.microsoft.com/office/drawing/2014/main" xmlns="" id="{7350ECA7-981E-CC8F-367C-38AB77BB840C}"/>
              </a:ext>
            </a:extLst>
          </p:cNvPr>
          <p:cNvSpPr/>
          <p:nvPr/>
        </p:nvSpPr>
        <p:spPr>
          <a:xfrm flipV="1">
            <a:off x="784616" y="1536067"/>
            <a:ext cx="477847" cy="235275"/>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3600" dirty="0"/>
          </a:p>
        </p:txBody>
      </p:sp>
      <p:sp>
        <p:nvSpPr>
          <p:cNvPr id="11" name="Arrow: Notched Right 4">
            <a:extLst>
              <a:ext uri="{FF2B5EF4-FFF2-40B4-BE49-F238E27FC236}">
                <a16:creationId xmlns:a16="http://schemas.microsoft.com/office/drawing/2014/main" xmlns="" id="{7350ECA7-981E-CC8F-367C-38AB77BB840C}"/>
              </a:ext>
            </a:extLst>
          </p:cNvPr>
          <p:cNvSpPr/>
          <p:nvPr/>
        </p:nvSpPr>
        <p:spPr>
          <a:xfrm flipV="1">
            <a:off x="771388" y="3725085"/>
            <a:ext cx="477847" cy="235275"/>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3600" dirty="0"/>
          </a:p>
        </p:txBody>
      </p:sp>
    </p:spTree>
    <p:extLst>
      <p:ext uri="{BB962C8B-B14F-4D97-AF65-F5344CB8AC3E}">
        <p14:creationId xmlns:p14="http://schemas.microsoft.com/office/powerpoint/2010/main" val="35591459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C42FA966-30AA-65E4-6CF4-BB8890F5684B}"/>
              </a:ext>
            </a:extLst>
          </p:cNvPr>
          <p:cNvPicPr>
            <a:picLocks noChangeAspect="1"/>
          </p:cNvPicPr>
          <p:nvPr/>
        </p:nvPicPr>
        <p:blipFill>
          <a:blip r:embed="rId2"/>
          <a:stretch>
            <a:fillRect/>
          </a:stretch>
        </p:blipFill>
        <p:spPr>
          <a:xfrm>
            <a:off x="1442593" y="-20553"/>
            <a:ext cx="7544537" cy="6858000"/>
          </a:xfrm>
          <a:prstGeom prst="ellipse">
            <a:avLst/>
          </a:prstGeom>
          <a:ln>
            <a:noFill/>
          </a:ln>
          <a:effectLst>
            <a:softEdge rad="112500"/>
          </a:effectLst>
        </p:spPr>
      </p:pic>
    </p:spTree>
    <p:extLst>
      <p:ext uri="{BB962C8B-B14F-4D97-AF65-F5344CB8AC3E}">
        <p14:creationId xmlns:p14="http://schemas.microsoft.com/office/powerpoint/2010/main" val="37027159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rved Right Arrow 2"/>
          <p:cNvSpPr/>
          <p:nvPr/>
        </p:nvSpPr>
        <p:spPr>
          <a:xfrm>
            <a:off x="886691" y="623454"/>
            <a:ext cx="762000" cy="609601"/>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b="1" dirty="0">
              <a:solidFill>
                <a:schemeClr val="tx1"/>
              </a:solidFill>
            </a:endParaRPr>
          </a:p>
        </p:txBody>
      </p:sp>
      <p:sp>
        <p:nvSpPr>
          <p:cNvPr id="4" name="Rectangle 3"/>
          <p:cNvSpPr/>
          <p:nvPr/>
        </p:nvSpPr>
        <p:spPr>
          <a:xfrm>
            <a:off x="1648691" y="623454"/>
            <a:ext cx="7495309" cy="1323439"/>
          </a:xfrm>
          <a:prstGeom prst="rect">
            <a:avLst/>
          </a:prstGeom>
        </p:spPr>
        <p:txBody>
          <a:bodyPr wrap="square">
            <a:spAutoFit/>
          </a:bodyPr>
          <a:lstStyle/>
          <a:p>
            <a:r>
              <a:rPr lang="en-IN" sz="4800" b="1" dirty="0"/>
              <a:t>Psychological Challenges</a:t>
            </a:r>
          </a:p>
          <a:p>
            <a:endParaRPr lang="en-IN" sz="3200" dirty="0"/>
          </a:p>
        </p:txBody>
      </p:sp>
      <p:sp>
        <p:nvSpPr>
          <p:cNvPr id="5" name="Rectangle 4"/>
          <p:cNvSpPr/>
          <p:nvPr/>
        </p:nvSpPr>
        <p:spPr>
          <a:xfrm>
            <a:off x="1648691" y="1524001"/>
            <a:ext cx="7495309" cy="2862322"/>
          </a:xfrm>
          <a:prstGeom prst="rect">
            <a:avLst/>
          </a:prstGeom>
        </p:spPr>
        <p:txBody>
          <a:bodyPr wrap="square">
            <a:spAutoFit/>
          </a:bodyPr>
          <a:lstStyle/>
          <a:p>
            <a:r>
              <a:rPr lang="en-IN" sz="3600" dirty="0"/>
              <a:t>Fear of positive results</a:t>
            </a:r>
          </a:p>
          <a:p>
            <a:r>
              <a:rPr lang="en-IN" sz="3600" dirty="0"/>
              <a:t>Anxiety about partner reactions</a:t>
            </a:r>
          </a:p>
          <a:p>
            <a:r>
              <a:rPr lang="en-IN" sz="3600" dirty="0"/>
              <a:t>Shame or embarrassment</a:t>
            </a:r>
          </a:p>
          <a:p>
            <a:r>
              <a:rPr lang="en-IN" sz="3600" dirty="0"/>
              <a:t>Internalised stigma</a:t>
            </a:r>
          </a:p>
          <a:p>
            <a:r>
              <a:rPr lang="en-IN" sz="3600" dirty="0"/>
              <a:t>Stress related to disclosure</a:t>
            </a:r>
          </a:p>
        </p:txBody>
      </p:sp>
      <p:sp>
        <p:nvSpPr>
          <p:cNvPr id="6" name="Right Arrow 5"/>
          <p:cNvSpPr/>
          <p:nvPr/>
        </p:nvSpPr>
        <p:spPr>
          <a:xfrm>
            <a:off x="1094509" y="1679194"/>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Right Arrow 6"/>
          <p:cNvSpPr/>
          <p:nvPr/>
        </p:nvSpPr>
        <p:spPr>
          <a:xfrm>
            <a:off x="1094509" y="2270758"/>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Right Arrow 7"/>
          <p:cNvSpPr/>
          <p:nvPr/>
        </p:nvSpPr>
        <p:spPr>
          <a:xfrm>
            <a:off x="1094509" y="2809465"/>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ight Arrow 8"/>
          <p:cNvSpPr/>
          <p:nvPr/>
        </p:nvSpPr>
        <p:spPr>
          <a:xfrm>
            <a:off x="1094509" y="3380755"/>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Right Arrow 9"/>
          <p:cNvSpPr/>
          <p:nvPr/>
        </p:nvSpPr>
        <p:spPr>
          <a:xfrm>
            <a:off x="1094509" y="3939400"/>
            <a:ext cx="554182" cy="267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41137901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490262B3-0E12-BB3E-E906-90E5DA84A5E5}"/>
              </a:ext>
            </a:extLst>
          </p:cNvPr>
          <p:cNvSpPr txBox="1"/>
          <p:nvPr/>
        </p:nvSpPr>
        <p:spPr>
          <a:xfrm>
            <a:off x="806245" y="1150374"/>
            <a:ext cx="8337755" cy="5447645"/>
          </a:xfrm>
          <a:prstGeom prst="rect">
            <a:avLst/>
          </a:prstGeom>
          <a:noFill/>
        </p:spPr>
        <p:txBody>
          <a:bodyPr wrap="square">
            <a:spAutoFit/>
          </a:bodyPr>
          <a:lstStyle/>
          <a:p>
            <a:pPr algn="ctr"/>
            <a:r>
              <a:rPr lang="en-IN" sz="3600" dirty="0"/>
              <a:t>        </a:t>
            </a:r>
            <a:r>
              <a:rPr lang="en-IN" sz="4800" b="1" dirty="0"/>
              <a:t>Sociological Benefits</a:t>
            </a:r>
          </a:p>
          <a:p>
            <a:endParaRPr lang="en-IN" sz="4800" b="1" dirty="0"/>
          </a:p>
          <a:p>
            <a:pPr marL="571500" indent="-571500">
              <a:buFont typeface="Arial" panose="020B0604020202020204" pitchFamily="34" charset="0"/>
              <a:buChar char="•"/>
            </a:pPr>
            <a:r>
              <a:rPr lang="en-IN" sz="3600" dirty="0"/>
              <a:t>Stronger relationships through open communication</a:t>
            </a:r>
          </a:p>
          <a:p>
            <a:pPr marL="571500" indent="-571500">
              <a:buFont typeface="Arial" panose="020B0604020202020204" pitchFamily="34" charset="0"/>
              <a:buChar char="•"/>
            </a:pPr>
            <a:r>
              <a:rPr lang="en-IN" sz="3600" dirty="0"/>
              <a:t> Increased trust between partners</a:t>
            </a:r>
          </a:p>
          <a:p>
            <a:pPr marL="571500" indent="-571500">
              <a:buFont typeface="Arial" panose="020B0604020202020204" pitchFamily="34" charset="0"/>
              <a:buChar char="•"/>
            </a:pPr>
            <a:r>
              <a:rPr lang="en-IN" sz="3600" dirty="0"/>
              <a:t> Reduced stigma around testing</a:t>
            </a:r>
          </a:p>
          <a:p>
            <a:pPr marL="571500" indent="-571500">
              <a:buFont typeface="Arial" panose="020B0604020202020204" pitchFamily="34" charset="0"/>
              <a:buChar char="•"/>
            </a:pPr>
            <a:r>
              <a:rPr lang="en-IN" sz="3600" dirty="0"/>
              <a:t> Promotion of responsible sexual norms</a:t>
            </a:r>
          </a:p>
          <a:p>
            <a:pPr marL="571500" indent="-571500">
              <a:buFont typeface="Arial" panose="020B0604020202020204" pitchFamily="34" charset="0"/>
              <a:buChar char="•"/>
            </a:pPr>
            <a:r>
              <a:rPr lang="en-IN" sz="3600" dirty="0"/>
              <a:t> Peer influence supporting protective behaviours</a:t>
            </a:r>
          </a:p>
        </p:txBody>
      </p:sp>
      <p:sp>
        <p:nvSpPr>
          <p:cNvPr id="4" name="Smiley Face 3">
            <a:extLst>
              <a:ext uri="{FF2B5EF4-FFF2-40B4-BE49-F238E27FC236}">
                <a16:creationId xmlns:a16="http://schemas.microsoft.com/office/drawing/2014/main" xmlns="" id="{135FFC74-4AC6-994A-DA0D-68A5052B0E72}"/>
              </a:ext>
            </a:extLst>
          </p:cNvPr>
          <p:cNvSpPr/>
          <p:nvPr/>
        </p:nvSpPr>
        <p:spPr>
          <a:xfrm>
            <a:off x="2147453" y="1344337"/>
            <a:ext cx="629266" cy="481781"/>
          </a:xfrm>
          <a:prstGeom prst="smileyFac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highlight>
                <a:srgbClr val="008080"/>
              </a:highlight>
            </a:endParaRPr>
          </a:p>
        </p:txBody>
      </p:sp>
    </p:spTree>
    <p:extLst>
      <p:ext uri="{BB962C8B-B14F-4D97-AF65-F5344CB8AC3E}">
        <p14:creationId xmlns:p14="http://schemas.microsoft.com/office/powerpoint/2010/main" val="6289654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F4FFB20-BD3C-89C3-132A-D2860FAC65C3}"/>
              </a:ext>
            </a:extLst>
          </p:cNvPr>
          <p:cNvPicPr>
            <a:picLocks noChangeAspect="1"/>
          </p:cNvPicPr>
          <p:nvPr/>
        </p:nvPicPr>
        <p:blipFill>
          <a:blip r:embed="rId2"/>
          <a:stretch>
            <a:fillRect/>
          </a:stretch>
        </p:blipFill>
        <p:spPr>
          <a:xfrm>
            <a:off x="235975" y="153753"/>
            <a:ext cx="9478297" cy="572553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6502893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4C1A4171-DBD5-9EBC-604B-07D6D15AB1DD}"/>
              </a:ext>
            </a:extLst>
          </p:cNvPr>
          <p:cNvSpPr txBox="1"/>
          <p:nvPr/>
        </p:nvSpPr>
        <p:spPr>
          <a:xfrm>
            <a:off x="1273275" y="154266"/>
            <a:ext cx="6100916" cy="6309420"/>
          </a:xfrm>
          <a:prstGeom prst="rect">
            <a:avLst/>
          </a:prstGeom>
          <a:noFill/>
        </p:spPr>
        <p:txBody>
          <a:bodyPr wrap="square">
            <a:spAutoFit/>
          </a:bodyPr>
          <a:lstStyle/>
          <a:p>
            <a:r>
              <a:rPr lang="en-IN" sz="4000" b="1" dirty="0">
                <a:solidFill>
                  <a:schemeClr val="accent5">
                    <a:lumMod val="75000"/>
                  </a:schemeClr>
                </a:solidFill>
              </a:rPr>
              <a:t>Sociological Challenges</a:t>
            </a:r>
          </a:p>
          <a:p>
            <a:endParaRPr lang="en-IN" sz="4000" b="1" dirty="0"/>
          </a:p>
          <a:p>
            <a:r>
              <a:rPr lang="en-IN" sz="3600" dirty="0"/>
              <a:t>Cultural taboos around discussing sex</a:t>
            </a:r>
          </a:p>
          <a:p>
            <a:r>
              <a:rPr lang="en-IN" sz="3600" dirty="0"/>
              <a:t>Social stigma linked to STIs</a:t>
            </a:r>
          </a:p>
          <a:p>
            <a:r>
              <a:rPr lang="en-IN" sz="3600" dirty="0"/>
              <a:t>Peer pressure influencing risky behaviour</a:t>
            </a:r>
          </a:p>
          <a:p>
            <a:r>
              <a:rPr lang="en-IN" sz="3600" dirty="0"/>
              <a:t> Gender power imbalances affecting negotiation of  condom use</a:t>
            </a:r>
          </a:p>
          <a:p>
            <a:r>
              <a:rPr lang="en-IN" sz="3600" dirty="0"/>
              <a:t> Misinformation in communities</a:t>
            </a:r>
          </a:p>
        </p:txBody>
      </p:sp>
      <p:sp>
        <p:nvSpPr>
          <p:cNvPr id="6" name="Speech Bubble: Oval 5">
            <a:extLst>
              <a:ext uri="{FF2B5EF4-FFF2-40B4-BE49-F238E27FC236}">
                <a16:creationId xmlns:a16="http://schemas.microsoft.com/office/drawing/2014/main" xmlns="" id="{AADA7C16-76E6-A526-B330-41EA32BACAC5}"/>
              </a:ext>
            </a:extLst>
          </p:cNvPr>
          <p:cNvSpPr/>
          <p:nvPr/>
        </p:nvSpPr>
        <p:spPr>
          <a:xfrm>
            <a:off x="683339" y="289212"/>
            <a:ext cx="589935" cy="471605"/>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bg2">
                  <a:lumMod val="50000"/>
                </a:schemeClr>
              </a:solidFill>
            </a:endParaRPr>
          </a:p>
        </p:txBody>
      </p:sp>
      <p:sp>
        <p:nvSpPr>
          <p:cNvPr id="7" name="Arrow: Curved Right 6">
            <a:extLst>
              <a:ext uri="{FF2B5EF4-FFF2-40B4-BE49-F238E27FC236}">
                <a16:creationId xmlns:a16="http://schemas.microsoft.com/office/drawing/2014/main" xmlns="" id="{E49F26C3-76D3-4A48-A1B5-35907576EAAE}"/>
              </a:ext>
            </a:extLst>
          </p:cNvPr>
          <p:cNvSpPr/>
          <p:nvPr/>
        </p:nvSpPr>
        <p:spPr>
          <a:xfrm>
            <a:off x="683341" y="1484671"/>
            <a:ext cx="589935" cy="3539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8" name="Arrow: Curved Right 7">
            <a:extLst>
              <a:ext uri="{FF2B5EF4-FFF2-40B4-BE49-F238E27FC236}">
                <a16:creationId xmlns:a16="http://schemas.microsoft.com/office/drawing/2014/main" xmlns="" id="{42D395AE-1DAA-5913-7ECD-5B80D2015425}"/>
              </a:ext>
            </a:extLst>
          </p:cNvPr>
          <p:cNvSpPr/>
          <p:nvPr/>
        </p:nvSpPr>
        <p:spPr>
          <a:xfrm>
            <a:off x="683341" y="2514009"/>
            <a:ext cx="589935" cy="3539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9" name="Arrow: Curved Right 8">
            <a:extLst>
              <a:ext uri="{FF2B5EF4-FFF2-40B4-BE49-F238E27FC236}">
                <a16:creationId xmlns:a16="http://schemas.microsoft.com/office/drawing/2014/main" xmlns="" id="{DCE5F208-D614-5EBA-A6D9-9F1DB6CD8810}"/>
              </a:ext>
            </a:extLst>
          </p:cNvPr>
          <p:cNvSpPr/>
          <p:nvPr/>
        </p:nvSpPr>
        <p:spPr>
          <a:xfrm>
            <a:off x="703005" y="4255502"/>
            <a:ext cx="589935" cy="3539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0" name="Arrow: Curved Right 9">
            <a:extLst>
              <a:ext uri="{FF2B5EF4-FFF2-40B4-BE49-F238E27FC236}">
                <a16:creationId xmlns:a16="http://schemas.microsoft.com/office/drawing/2014/main" xmlns="" id="{2000F7BB-15BE-A479-6E10-4FC385F83368}"/>
              </a:ext>
            </a:extLst>
          </p:cNvPr>
          <p:cNvSpPr/>
          <p:nvPr/>
        </p:nvSpPr>
        <p:spPr>
          <a:xfrm>
            <a:off x="683340" y="5939868"/>
            <a:ext cx="589935" cy="3539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pic>
        <p:nvPicPr>
          <p:cNvPr id="12" name="Picture 11">
            <a:extLst>
              <a:ext uri="{FF2B5EF4-FFF2-40B4-BE49-F238E27FC236}">
                <a16:creationId xmlns:a16="http://schemas.microsoft.com/office/drawing/2014/main" xmlns="" id="{5AEA59CB-5C09-886D-A6F7-58D67A1454D0}"/>
              </a:ext>
            </a:extLst>
          </p:cNvPr>
          <p:cNvPicPr>
            <a:picLocks noChangeAspect="1"/>
          </p:cNvPicPr>
          <p:nvPr/>
        </p:nvPicPr>
        <p:blipFill>
          <a:blip r:embed="rId2"/>
          <a:stretch>
            <a:fillRect/>
          </a:stretch>
        </p:blipFill>
        <p:spPr>
          <a:xfrm>
            <a:off x="6961240" y="540774"/>
            <a:ext cx="4773558" cy="5683045"/>
          </a:xfrm>
          <a:prstGeom prst="rect">
            <a:avLst/>
          </a:prstGeom>
        </p:spPr>
      </p:pic>
      <p:sp>
        <p:nvSpPr>
          <p:cNvPr id="3" name="Curved Right Arrow 2"/>
          <p:cNvSpPr/>
          <p:nvPr/>
        </p:nvSpPr>
        <p:spPr>
          <a:xfrm>
            <a:off x="703005" y="3177687"/>
            <a:ext cx="570269" cy="36566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Tree>
    <p:extLst>
      <p:ext uri="{BB962C8B-B14F-4D97-AF65-F5344CB8AC3E}">
        <p14:creationId xmlns:p14="http://schemas.microsoft.com/office/powerpoint/2010/main" val="4149354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8582" y="235527"/>
            <a:ext cx="5583383" cy="646331"/>
          </a:xfrm>
          <a:prstGeom prst="rect">
            <a:avLst/>
          </a:prstGeom>
        </p:spPr>
        <p:txBody>
          <a:bodyPr wrap="square">
            <a:spAutoFit/>
          </a:bodyPr>
          <a:lstStyle/>
          <a:p>
            <a:pPr lvl="1" algn="ctr"/>
            <a:r>
              <a:rPr lang="en-US" sz="3600" b="1" i="1" dirty="0"/>
              <a:t>Health Behavioral Theories</a:t>
            </a:r>
            <a:endParaRPr lang="en-IN" sz="3600" b="1" i="1" dirty="0"/>
          </a:p>
        </p:txBody>
      </p:sp>
      <p:sp>
        <p:nvSpPr>
          <p:cNvPr id="3" name="Rectangle 2"/>
          <p:cNvSpPr/>
          <p:nvPr/>
        </p:nvSpPr>
        <p:spPr>
          <a:xfrm>
            <a:off x="374074" y="881858"/>
            <a:ext cx="5500254" cy="4832092"/>
          </a:xfrm>
          <a:prstGeom prst="rect">
            <a:avLst/>
          </a:prstGeom>
        </p:spPr>
        <p:txBody>
          <a:bodyPr wrap="square">
            <a:spAutoFit/>
          </a:bodyPr>
          <a:lstStyle/>
          <a:p>
            <a:pPr marL="514350" indent="-514350">
              <a:buAutoNum type="arabicPeriod"/>
            </a:pPr>
            <a:r>
              <a:rPr lang="en-IN" sz="2800" b="1" dirty="0"/>
              <a:t>Health Belief Model (HBM)</a:t>
            </a:r>
          </a:p>
          <a:p>
            <a:r>
              <a:rPr lang="en-IN" sz="2800" dirty="0"/>
              <a:t>This model explains barriers through perceptions of susceptibility, severity, benefits, and barriers to action. For instance, someone might not use condoms if they underestimate their risk of STIs (low perceived susceptibility) or view protection as too cumbersome (high perceived barriers), leading to inaction despite knowing the benefits.</a:t>
            </a:r>
          </a:p>
        </p:txBody>
      </p:sp>
      <p:sp>
        <p:nvSpPr>
          <p:cNvPr id="4" name="Right Arrow 3"/>
          <p:cNvSpPr/>
          <p:nvPr/>
        </p:nvSpPr>
        <p:spPr>
          <a:xfrm>
            <a:off x="83129" y="1440874"/>
            <a:ext cx="304798" cy="24938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4328" y="881858"/>
            <a:ext cx="6317672" cy="4832092"/>
          </a:xfrm>
          <a:prstGeom prst="rect">
            <a:avLst/>
          </a:prstGeom>
        </p:spPr>
      </p:pic>
    </p:spTree>
    <p:extLst>
      <p:ext uri="{BB962C8B-B14F-4D97-AF65-F5344CB8AC3E}">
        <p14:creationId xmlns:p14="http://schemas.microsoft.com/office/powerpoint/2010/main" val="24484505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rot="10800000" flipV="1">
            <a:off x="3048000" y="144819"/>
            <a:ext cx="5541818" cy="707886"/>
          </a:xfrm>
          <a:prstGeom prst="rect">
            <a:avLst/>
          </a:prstGeom>
        </p:spPr>
        <p:txBody>
          <a:bodyPr wrap="square">
            <a:spAutoFit/>
          </a:bodyPr>
          <a:lstStyle/>
          <a:p>
            <a:pPr algn="ctr"/>
            <a:r>
              <a:rPr lang="en-US" sz="4000" b="1" dirty="0"/>
              <a:t>Conclusion</a:t>
            </a:r>
            <a:endParaRPr lang="en-IN" sz="4000" b="1" dirty="0"/>
          </a:p>
        </p:txBody>
      </p:sp>
      <p:sp>
        <p:nvSpPr>
          <p:cNvPr id="4" name="Rectangle 3"/>
          <p:cNvSpPr/>
          <p:nvPr/>
        </p:nvSpPr>
        <p:spPr>
          <a:xfrm>
            <a:off x="1219200" y="1177637"/>
            <a:ext cx="7924800" cy="4893647"/>
          </a:xfrm>
          <a:prstGeom prst="rect">
            <a:avLst/>
          </a:prstGeom>
        </p:spPr>
        <p:txBody>
          <a:bodyPr wrap="square">
            <a:spAutoFit/>
          </a:bodyPr>
          <a:lstStyle/>
          <a:p>
            <a:r>
              <a:rPr lang="en-IN" sz="2400" dirty="0"/>
              <a:t>Practicing safe and healthy sexual behaviour benefits individuals and society. Prioritizing consent, using protection, and maintaining open communication help reduce the risk of sexually transmitted infections and unintended pregnancies while supporting physical health, emotional well-being, and stronger relationships. However, barriers such as limited knowledge, social pressure, and personal readiness to change can affect people’s choices. Health behaviour models like the Health Belief Model help to explain these challenges. By promoting education, peer support, accessible healthcare services, and targeted campaigns, communities can encourage safer practices and empower individuals to make informed decisions about their sexual health and well-being.</a:t>
            </a:r>
          </a:p>
        </p:txBody>
      </p:sp>
      <p:sp>
        <p:nvSpPr>
          <p:cNvPr id="5" name="Right Arrow 4"/>
          <p:cNvSpPr/>
          <p:nvPr/>
        </p:nvSpPr>
        <p:spPr>
          <a:xfrm>
            <a:off x="734291" y="1177637"/>
            <a:ext cx="484909" cy="4433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0261095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F1D049B-ED18-2D8B-CE8E-08D5904D8AB0}"/>
              </a:ext>
            </a:extLst>
          </p:cNvPr>
          <p:cNvSpPr txBox="1"/>
          <p:nvPr/>
        </p:nvSpPr>
        <p:spPr>
          <a:xfrm>
            <a:off x="1637072" y="1108308"/>
            <a:ext cx="6125496" cy="1015663"/>
          </a:xfrm>
          <a:prstGeom prst="rect">
            <a:avLst/>
          </a:prstGeom>
          <a:noFill/>
        </p:spPr>
        <p:txBody>
          <a:bodyPr wrap="square">
            <a:spAutoFit/>
          </a:bodyPr>
          <a:lstStyle/>
          <a:p>
            <a:r>
              <a:rPr lang="en-IN" sz="2000" dirty="0"/>
              <a:t>Ajzen, I., 1991. The theory of planned </a:t>
            </a:r>
            <a:r>
              <a:rPr lang="en-IN" sz="2000" dirty="0" err="1"/>
              <a:t>behavior</a:t>
            </a:r>
            <a:r>
              <a:rPr lang="en-IN" sz="2000" dirty="0"/>
              <a:t>. Organizational </a:t>
            </a:r>
            <a:r>
              <a:rPr lang="en-IN" sz="2000" dirty="0" err="1"/>
              <a:t>Behavior</a:t>
            </a:r>
            <a:r>
              <a:rPr lang="en-IN" sz="2000" dirty="0"/>
              <a:t> and Human Decision Processes, 50(2), pp.179–211.</a:t>
            </a:r>
          </a:p>
        </p:txBody>
      </p:sp>
      <p:sp>
        <p:nvSpPr>
          <p:cNvPr id="4" name="Star: 4 Points 3">
            <a:extLst>
              <a:ext uri="{FF2B5EF4-FFF2-40B4-BE49-F238E27FC236}">
                <a16:creationId xmlns:a16="http://schemas.microsoft.com/office/drawing/2014/main" xmlns="" id="{A6D21DA9-11BB-D25E-6822-576BA73A20EF}"/>
              </a:ext>
            </a:extLst>
          </p:cNvPr>
          <p:cNvSpPr/>
          <p:nvPr/>
        </p:nvSpPr>
        <p:spPr>
          <a:xfrm>
            <a:off x="1740309" y="279029"/>
            <a:ext cx="914400" cy="600110"/>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6" name="TextBox 5">
            <a:extLst>
              <a:ext uri="{FF2B5EF4-FFF2-40B4-BE49-F238E27FC236}">
                <a16:creationId xmlns:a16="http://schemas.microsoft.com/office/drawing/2014/main" xmlns="" id="{A1E9B0D4-2603-11C1-B182-6C9C39096B8C}"/>
              </a:ext>
            </a:extLst>
          </p:cNvPr>
          <p:cNvSpPr txBox="1"/>
          <p:nvPr/>
        </p:nvSpPr>
        <p:spPr>
          <a:xfrm>
            <a:off x="1637072" y="2162421"/>
            <a:ext cx="6125496" cy="646331"/>
          </a:xfrm>
          <a:prstGeom prst="rect">
            <a:avLst/>
          </a:prstGeom>
          <a:noFill/>
        </p:spPr>
        <p:txBody>
          <a:bodyPr wrap="square">
            <a:spAutoFit/>
          </a:bodyPr>
          <a:lstStyle/>
          <a:p>
            <a:r>
              <a:rPr lang="en-IN" dirty="0"/>
              <a:t>Bandura, A., 1986. Social foundations of thought and action: A social cognitive theory. Englewood Cliffs, NJ: Prentice-Hall.</a:t>
            </a:r>
          </a:p>
        </p:txBody>
      </p:sp>
      <p:sp>
        <p:nvSpPr>
          <p:cNvPr id="8" name="TextBox 7">
            <a:extLst>
              <a:ext uri="{FF2B5EF4-FFF2-40B4-BE49-F238E27FC236}">
                <a16:creationId xmlns:a16="http://schemas.microsoft.com/office/drawing/2014/main" xmlns="" id="{9763B24C-763E-B55C-98D0-18400AA80104}"/>
              </a:ext>
            </a:extLst>
          </p:cNvPr>
          <p:cNvSpPr txBox="1"/>
          <p:nvPr/>
        </p:nvSpPr>
        <p:spPr>
          <a:xfrm>
            <a:off x="1637072" y="2808752"/>
            <a:ext cx="6125496" cy="1200329"/>
          </a:xfrm>
          <a:prstGeom prst="rect">
            <a:avLst/>
          </a:prstGeom>
          <a:noFill/>
        </p:spPr>
        <p:txBody>
          <a:bodyPr wrap="square">
            <a:spAutoFit/>
          </a:bodyPr>
          <a:lstStyle/>
          <a:p>
            <a:r>
              <a:rPr lang="en-IN" dirty="0"/>
              <a:t>Bandura, A., 1997. Self-efficacy: The exercise of control. New York: W.H. </a:t>
            </a:r>
            <a:r>
              <a:rPr lang="en-IN" dirty="0" err="1"/>
              <a:t>Freeman.Centers</a:t>
            </a:r>
            <a:r>
              <a:rPr lang="en-IN" dirty="0"/>
              <a:t> for Disease Control and Prevention, 2023. Pelvic inflammatory disease (PID) – Fact sheet. Available at: https://www.cdc.gov/std/pid/stdfact-pid.htm</a:t>
            </a:r>
          </a:p>
        </p:txBody>
      </p:sp>
      <p:sp>
        <p:nvSpPr>
          <p:cNvPr id="10" name="TextBox 9">
            <a:extLst>
              <a:ext uri="{FF2B5EF4-FFF2-40B4-BE49-F238E27FC236}">
                <a16:creationId xmlns:a16="http://schemas.microsoft.com/office/drawing/2014/main" xmlns="" id="{6CBE0B6F-A308-5487-3B52-F8B2EC3FE77B}"/>
              </a:ext>
            </a:extLst>
          </p:cNvPr>
          <p:cNvSpPr txBox="1"/>
          <p:nvPr/>
        </p:nvSpPr>
        <p:spPr>
          <a:xfrm>
            <a:off x="1637072" y="4178313"/>
            <a:ext cx="6125496" cy="923330"/>
          </a:xfrm>
          <a:prstGeom prst="rect">
            <a:avLst/>
          </a:prstGeom>
          <a:noFill/>
        </p:spPr>
        <p:txBody>
          <a:bodyPr wrap="square">
            <a:spAutoFit/>
          </a:bodyPr>
          <a:lstStyle/>
          <a:p>
            <a:r>
              <a:rPr lang="en-IN" dirty="0"/>
              <a:t>enters for Disease Control and Prevention, 2024. Sexually transmitted infections treatment guidelines. Available at: https://www.cdc.gov/std/treatment-guidelines/default.htm⁠</a:t>
            </a:r>
          </a:p>
        </p:txBody>
      </p:sp>
      <p:sp>
        <p:nvSpPr>
          <p:cNvPr id="12" name="TextBox 11">
            <a:extLst>
              <a:ext uri="{FF2B5EF4-FFF2-40B4-BE49-F238E27FC236}">
                <a16:creationId xmlns:a16="http://schemas.microsoft.com/office/drawing/2014/main" xmlns="" id="{4B60CD18-FE0C-E2E7-ED72-C19698BD72D6}"/>
              </a:ext>
            </a:extLst>
          </p:cNvPr>
          <p:cNvSpPr txBox="1"/>
          <p:nvPr/>
        </p:nvSpPr>
        <p:spPr>
          <a:xfrm>
            <a:off x="1637072" y="5378642"/>
            <a:ext cx="6125496" cy="1200329"/>
          </a:xfrm>
          <a:prstGeom prst="rect">
            <a:avLst/>
          </a:prstGeom>
          <a:noFill/>
        </p:spPr>
        <p:txBody>
          <a:bodyPr wrap="square">
            <a:spAutoFit/>
          </a:bodyPr>
          <a:lstStyle/>
          <a:p>
            <a:r>
              <a:rPr lang="en-IN" dirty="0"/>
              <a:t>Hatzenbuehler, M.L., Phelan, J.C. and Link, B.G., 2013. Stigma as a fundamental cause of population health inequalities. American Journal of Public Health, 103(5), pp.813–821.UNAIDS, 2023. Global AIDS update. Geneva: UNAIDS.</a:t>
            </a:r>
          </a:p>
        </p:txBody>
      </p:sp>
      <p:sp>
        <p:nvSpPr>
          <p:cNvPr id="14" name="TextBox 13">
            <a:extLst>
              <a:ext uri="{FF2B5EF4-FFF2-40B4-BE49-F238E27FC236}">
                <a16:creationId xmlns:a16="http://schemas.microsoft.com/office/drawing/2014/main" xmlns="" id="{CBE0CAEE-E057-9E17-7500-A9DD0AC0A7C4}"/>
              </a:ext>
            </a:extLst>
          </p:cNvPr>
          <p:cNvSpPr txBox="1"/>
          <p:nvPr/>
        </p:nvSpPr>
        <p:spPr>
          <a:xfrm>
            <a:off x="2964426" y="38762"/>
            <a:ext cx="5702710" cy="923330"/>
          </a:xfrm>
          <a:prstGeom prst="rect">
            <a:avLst/>
          </a:prstGeom>
          <a:noFill/>
        </p:spPr>
        <p:txBody>
          <a:bodyPr wrap="square">
            <a:spAutoFit/>
          </a:bodyPr>
          <a:lstStyle/>
          <a:p>
            <a:r>
              <a:rPr lang="en-IN" sz="5400" b="1" dirty="0"/>
              <a:t>Reference List</a:t>
            </a:r>
          </a:p>
        </p:txBody>
      </p:sp>
      <p:sp>
        <p:nvSpPr>
          <p:cNvPr id="16" name="Star: 4 Points 15">
            <a:extLst>
              <a:ext uri="{FF2B5EF4-FFF2-40B4-BE49-F238E27FC236}">
                <a16:creationId xmlns:a16="http://schemas.microsoft.com/office/drawing/2014/main" xmlns="" id="{299FCE3A-E4A8-4855-409B-6532616E8021}"/>
              </a:ext>
            </a:extLst>
          </p:cNvPr>
          <p:cNvSpPr/>
          <p:nvPr/>
        </p:nvSpPr>
        <p:spPr>
          <a:xfrm>
            <a:off x="7447936" y="279029"/>
            <a:ext cx="914400" cy="561795"/>
          </a:xfrm>
          <a:prstGeom prst="star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1893766920"/>
      </p:ext>
    </p:extLst>
  </p:cSld>
  <p:clrMapOvr>
    <a:masterClrMapping/>
  </p:clrMapOvr>
  <mc:AlternateContent xmlns:mc="http://schemas.openxmlformats.org/markup-compatibility/2006">
    <mc:Choice xmlns=""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1C9E7749-C33D-AA73-03A9-C22A35DDFCAC}"/>
              </a:ext>
            </a:extLst>
          </p:cNvPr>
          <p:cNvSpPr txBox="1"/>
          <p:nvPr/>
        </p:nvSpPr>
        <p:spPr>
          <a:xfrm>
            <a:off x="703007" y="387978"/>
            <a:ext cx="6125496" cy="1200329"/>
          </a:xfrm>
          <a:prstGeom prst="rect">
            <a:avLst/>
          </a:prstGeom>
          <a:noFill/>
        </p:spPr>
        <p:txBody>
          <a:bodyPr wrap="square">
            <a:spAutoFit/>
          </a:bodyPr>
          <a:lstStyle/>
          <a:p>
            <a:r>
              <a:rPr lang="en-IN" dirty="0"/>
              <a:t>Widman, L., </a:t>
            </a:r>
            <a:r>
              <a:rPr lang="en-IN" dirty="0" err="1"/>
              <a:t>Choukas</a:t>
            </a:r>
            <a:r>
              <a:rPr lang="en-IN" dirty="0"/>
              <a:t>-Bradley, S., Noar, S.M., Nesi, J. and Garrett, K., 2014. Parent–adolescent sexual communication and adolescent safer sex </a:t>
            </a:r>
            <a:r>
              <a:rPr lang="en-IN" dirty="0" err="1"/>
              <a:t>behavior</a:t>
            </a:r>
            <a:r>
              <a:rPr lang="en-IN" dirty="0"/>
              <a:t>: A meta-analysis. JAMA </a:t>
            </a:r>
            <a:r>
              <a:rPr lang="en-IN" dirty="0" err="1"/>
              <a:t>Pediatrics</a:t>
            </a:r>
            <a:r>
              <a:rPr lang="en-IN" dirty="0"/>
              <a:t>, 168(2), pp.112–118.</a:t>
            </a:r>
          </a:p>
        </p:txBody>
      </p:sp>
      <p:sp>
        <p:nvSpPr>
          <p:cNvPr id="5" name="TextBox 4">
            <a:extLst>
              <a:ext uri="{FF2B5EF4-FFF2-40B4-BE49-F238E27FC236}">
                <a16:creationId xmlns:a16="http://schemas.microsoft.com/office/drawing/2014/main" xmlns="" id="{B04299A5-80E5-B142-A667-6BA245AA503C}"/>
              </a:ext>
            </a:extLst>
          </p:cNvPr>
          <p:cNvSpPr txBox="1"/>
          <p:nvPr/>
        </p:nvSpPr>
        <p:spPr>
          <a:xfrm>
            <a:off x="703007" y="1588307"/>
            <a:ext cx="6125496" cy="923330"/>
          </a:xfrm>
          <a:prstGeom prst="rect">
            <a:avLst/>
          </a:prstGeom>
          <a:noFill/>
        </p:spPr>
        <p:txBody>
          <a:bodyPr wrap="square">
            <a:spAutoFit/>
          </a:bodyPr>
          <a:lstStyle/>
          <a:p>
            <a:r>
              <a:rPr lang="en-IN" dirty="0"/>
              <a:t>World Health Organization, 2014. Health for the world’s adolescents: A second chance in the second decade. Geneva: WHO.</a:t>
            </a:r>
          </a:p>
        </p:txBody>
      </p:sp>
      <p:sp>
        <p:nvSpPr>
          <p:cNvPr id="7" name="TextBox 6">
            <a:extLst>
              <a:ext uri="{FF2B5EF4-FFF2-40B4-BE49-F238E27FC236}">
                <a16:creationId xmlns:a16="http://schemas.microsoft.com/office/drawing/2014/main" xmlns="" id="{5AE97447-83E6-F66A-253D-ADC04126BB41}"/>
              </a:ext>
            </a:extLst>
          </p:cNvPr>
          <p:cNvSpPr txBox="1"/>
          <p:nvPr/>
        </p:nvSpPr>
        <p:spPr>
          <a:xfrm>
            <a:off x="703007" y="2511637"/>
            <a:ext cx="6125496" cy="1477328"/>
          </a:xfrm>
          <a:prstGeom prst="rect">
            <a:avLst/>
          </a:prstGeom>
          <a:noFill/>
        </p:spPr>
        <p:txBody>
          <a:bodyPr wrap="square">
            <a:spAutoFit/>
          </a:bodyPr>
          <a:lstStyle/>
          <a:p>
            <a:r>
              <a:rPr lang="en-IN" dirty="0"/>
              <a:t>World Health Organization, 2016. Consolidated guidelines on HIV testing services. Geneva: </a:t>
            </a:r>
            <a:r>
              <a:rPr lang="en-IN" dirty="0" err="1"/>
              <a:t>WHO.World</a:t>
            </a:r>
            <a:r>
              <a:rPr lang="en-IN" dirty="0"/>
              <a:t> Health Organization, 2023. Sexually transmitted infections (STIs) – Fact sheet. Available at: https://www.who.int/news-room/fact-sheets/detail/sexually-transmitted-infections-(stis)</a:t>
            </a:r>
          </a:p>
        </p:txBody>
      </p:sp>
    </p:spTree>
    <p:extLst>
      <p:ext uri="{BB962C8B-B14F-4D97-AF65-F5344CB8AC3E}">
        <p14:creationId xmlns:p14="http://schemas.microsoft.com/office/powerpoint/2010/main" val="1574722382"/>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Tw Cen MT">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Frosted Glass">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TotalTime>
  <Words>2336</Words>
  <Application>Microsoft Office PowerPoint</Application>
  <PresentationFormat>Widescreen</PresentationFormat>
  <Paragraphs>298</Paragraphs>
  <Slides>49</Slides>
  <Notes>2</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49</vt:i4>
      </vt:variant>
    </vt:vector>
  </HeadingPairs>
  <TitlesOfParts>
    <vt:vector size="63" baseType="lpstr">
      <vt:lpstr>Algerian</vt:lpstr>
      <vt:lpstr>Aptos</vt:lpstr>
      <vt:lpstr>Aptos Display</vt:lpstr>
      <vt:lpstr>Arial</vt:lpstr>
      <vt:lpstr>Calibri</vt:lpstr>
      <vt:lpstr>Times New Roman</vt:lpstr>
      <vt:lpstr>Tw Cen MT</vt:lpstr>
      <vt:lpstr>Tw Cen MT Condensed</vt:lpstr>
      <vt:lpstr>Wingdings</vt:lpstr>
      <vt:lpstr>Wingdings 3</vt:lpstr>
      <vt:lpstr>Office Theme</vt:lpstr>
      <vt:lpstr>Office Theme</vt:lpstr>
      <vt:lpstr>Facet</vt:lpstr>
      <vt:lpstr>Integral</vt:lpstr>
      <vt:lpstr>Module :Social epidemiology and Public health Development  TOPIC :Sexual health awareness campaing for young people Age group : 18-25</vt:lpstr>
      <vt:lpstr>PowerPoint Presentation</vt:lpstr>
      <vt:lpstr>ACTIVITY – 6-8 WEEKLY SESSIONS</vt:lpstr>
      <vt:lpstr>PowerPoint Presentation</vt:lpstr>
      <vt:lpstr>PowerPoint Presentation</vt:lpstr>
      <vt:lpstr>PowerPoint Presentation</vt:lpstr>
      <vt:lpstr>PowerPoint Presentation</vt:lpstr>
      <vt:lpstr>WHAT IS SEXUAL HEALTH ?</vt:lpstr>
      <vt:lpstr>Rationale For The Sexual Health Campaign</vt:lpstr>
      <vt:lpstr>PowerPoint Presentation</vt:lpstr>
      <vt:lpstr>PowerPoint Presentation</vt:lpstr>
      <vt:lpstr>PowerPoint Presentation</vt:lpstr>
      <vt:lpstr>PowerPoint Presentation</vt:lpstr>
      <vt:lpstr>CONSEQUENCES</vt:lpstr>
      <vt:lpstr>SHORT TERM CONSEQUENCES</vt:lpstr>
      <vt:lpstr>LONG TERM CONSEQUENCES</vt:lpstr>
      <vt:lpstr>AIMS</vt:lpstr>
      <vt:lpstr>Get More Young People to Use Condoms</vt:lpstr>
      <vt:lpstr>Encourage People to Get Tested for STIs</vt:lpstr>
      <vt:lpstr>Improve Knowledge About Sexual Health</vt:lpstr>
      <vt:lpstr>PowerPoint Presentation</vt:lpstr>
      <vt:lpstr>PowerPoint Presentation</vt:lpstr>
      <vt:lpstr>CAMPAING</vt:lpstr>
      <vt:lpstr>Aim and Objectives of the Campaign</vt:lpstr>
      <vt:lpstr>Target Audience and Focus</vt:lpstr>
      <vt:lpstr>Campaign Activities</vt:lpstr>
      <vt:lpstr>Benefits of the Campaign</vt:lpstr>
      <vt:lpstr>Eye-Catching Campaign Poster</vt:lpstr>
      <vt:lpstr>Local Partners</vt:lpstr>
      <vt:lpstr>National Organisations</vt:lpstr>
      <vt:lpstr>Resources Used in the Campaign</vt:lpstr>
      <vt:lpstr>  Types of Evaluation</vt:lpstr>
      <vt:lpstr>Measuring Whether Aims Were Achieved</vt:lpstr>
      <vt:lpstr> evaluation method                           measurement data                                   outcome</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PINAL PATEL</dc:creator>
  <cp:lastModifiedBy>DELL</cp:lastModifiedBy>
  <cp:revision>6</cp:revision>
  <dcterms:created xsi:type="dcterms:W3CDTF">2026-03-09T16:16:38Z</dcterms:created>
  <dcterms:modified xsi:type="dcterms:W3CDTF">2026-03-10T13:22:47Z</dcterms:modified>
</cp:coreProperties>
</file>