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305" r:id="rId3"/>
    <p:sldId id="301" r:id="rId4"/>
    <p:sldId id="314" r:id="rId5"/>
    <p:sldId id="307" r:id="rId6"/>
    <p:sldId id="256" r:id="rId7"/>
    <p:sldId id="300" r:id="rId8"/>
    <p:sldId id="308" r:id="rId9"/>
    <p:sldId id="309" r:id="rId10"/>
    <p:sldId id="310" r:id="rId11"/>
    <p:sldId id="311" r:id="rId12"/>
    <p:sldId id="312" r:id="rId13"/>
    <p:sldId id="31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1D6E2C-1F44-4C1F-B13F-18A5D822CC71}" v="80" dt="2024-03-14T22:38:19.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FA1D6E2C-1F44-4C1F-B13F-18A5D822CC71}"/>
    <pc:docChg chg="undo redo custSel addSld delSld modSld sldOrd delMainMaster">
      <pc:chgData name="Matthew Jarvis [maj52] (Staff)" userId="d937e79e-80c0-40d9-b34a-00850c5c6cc5" providerId="ADAL" clId="{FA1D6E2C-1F44-4C1F-B13F-18A5D822CC71}" dt="2024-03-14T22:42:31.768" v="2284" actId="27636"/>
      <pc:docMkLst>
        <pc:docMk/>
      </pc:docMkLst>
      <pc:sldChg chg="delSp modSp mod">
        <pc:chgData name="Matthew Jarvis [maj52] (Staff)" userId="d937e79e-80c0-40d9-b34a-00850c5c6cc5" providerId="ADAL" clId="{FA1D6E2C-1F44-4C1F-B13F-18A5D822CC71}" dt="2024-03-14T21:11:09.162" v="208" actId="478"/>
        <pc:sldMkLst>
          <pc:docMk/>
          <pc:sldMk cId="3050797317" sldId="256"/>
        </pc:sldMkLst>
        <pc:spChg chg="mod">
          <ac:chgData name="Matthew Jarvis [maj52] (Staff)" userId="d937e79e-80c0-40d9-b34a-00850c5c6cc5" providerId="ADAL" clId="{FA1D6E2C-1F44-4C1F-B13F-18A5D822CC71}" dt="2024-03-14T21:06:39.363" v="79" actId="20577"/>
          <ac:spMkLst>
            <pc:docMk/>
            <pc:sldMk cId="3050797317" sldId="256"/>
            <ac:spMk id="2" creationId="{050E0C5F-28F3-B98F-1109-22B753A0C657}"/>
          </ac:spMkLst>
        </pc:spChg>
        <pc:spChg chg="del mod">
          <ac:chgData name="Matthew Jarvis [maj52] (Staff)" userId="d937e79e-80c0-40d9-b34a-00850c5c6cc5" providerId="ADAL" clId="{FA1D6E2C-1F44-4C1F-B13F-18A5D822CC71}" dt="2024-03-14T21:11:09.162" v="208" actId="478"/>
          <ac:spMkLst>
            <pc:docMk/>
            <pc:sldMk cId="3050797317" sldId="256"/>
            <ac:spMk id="3" creationId="{7BACD7E5-EA10-7AE0-F123-A938A39C0C15}"/>
          </ac:spMkLst>
        </pc:spChg>
      </pc:sldChg>
      <pc:sldChg chg="del">
        <pc:chgData name="Matthew Jarvis [maj52] (Staff)" userId="d937e79e-80c0-40d9-b34a-00850c5c6cc5" providerId="ADAL" clId="{FA1D6E2C-1F44-4C1F-B13F-18A5D822CC71}" dt="2024-03-14T21:07:56.068" v="107" actId="47"/>
        <pc:sldMkLst>
          <pc:docMk/>
          <pc:sldMk cId="960078714" sldId="257"/>
        </pc:sldMkLst>
      </pc:sldChg>
      <pc:sldChg chg="del">
        <pc:chgData name="Matthew Jarvis [maj52] (Staff)" userId="d937e79e-80c0-40d9-b34a-00850c5c6cc5" providerId="ADAL" clId="{FA1D6E2C-1F44-4C1F-B13F-18A5D822CC71}" dt="2024-03-14T21:07:56.068" v="107" actId="47"/>
        <pc:sldMkLst>
          <pc:docMk/>
          <pc:sldMk cId="2733506917" sldId="258"/>
        </pc:sldMkLst>
      </pc:sldChg>
      <pc:sldChg chg="del">
        <pc:chgData name="Matthew Jarvis [maj52] (Staff)" userId="d937e79e-80c0-40d9-b34a-00850c5c6cc5" providerId="ADAL" clId="{FA1D6E2C-1F44-4C1F-B13F-18A5D822CC71}" dt="2024-03-14T21:07:56.068" v="107" actId="47"/>
        <pc:sldMkLst>
          <pc:docMk/>
          <pc:sldMk cId="2586402779" sldId="259"/>
        </pc:sldMkLst>
      </pc:sldChg>
      <pc:sldChg chg="del">
        <pc:chgData name="Matthew Jarvis [maj52] (Staff)" userId="d937e79e-80c0-40d9-b34a-00850c5c6cc5" providerId="ADAL" clId="{FA1D6E2C-1F44-4C1F-B13F-18A5D822CC71}" dt="2024-03-14T21:07:56.068" v="107" actId="47"/>
        <pc:sldMkLst>
          <pc:docMk/>
          <pc:sldMk cId="186741484" sldId="260"/>
        </pc:sldMkLst>
      </pc:sldChg>
      <pc:sldChg chg="modSp del mod">
        <pc:chgData name="Matthew Jarvis [maj52] (Staff)" userId="d937e79e-80c0-40d9-b34a-00850c5c6cc5" providerId="ADAL" clId="{FA1D6E2C-1F44-4C1F-B13F-18A5D822CC71}" dt="2024-03-14T21:07:56.068" v="107" actId="47"/>
        <pc:sldMkLst>
          <pc:docMk/>
          <pc:sldMk cId="3298105913" sldId="261"/>
        </pc:sldMkLst>
        <pc:spChg chg="mod">
          <ac:chgData name="Matthew Jarvis [maj52] (Staff)" userId="d937e79e-80c0-40d9-b34a-00850c5c6cc5" providerId="ADAL" clId="{FA1D6E2C-1F44-4C1F-B13F-18A5D822CC71}" dt="2024-03-14T21:06:01.781" v="43" actId="27636"/>
          <ac:spMkLst>
            <pc:docMk/>
            <pc:sldMk cId="3298105913" sldId="261"/>
            <ac:spMk id="3" creationId="{25728339-0124-B936-52A4-4203D2098535}"/>
          </ac:spMkLst>
        </pc:spChg>
      </pc:sldChg>
      <pc:sldChg chg="del">
        <pc:chgData name="Matthew Jarvis [maj52] (Staff)" userId="d937e79e-80c0-40d9-b34a-00850c5c6cc5" providerId="ADAL" clId="{FA1D6E2C-1F44-4C1F-B13F-18A5D822CC71}" dt="2024-03-14T21:07:56.068" v="107" actId="47"/>
        <pc:sldMkLst>
          <pc:docMk/>
          <pc:sldMk cId="3457974002" sldId="262"/>
        </pc:sldMkLst>
      </pc:sldChg>
      <pc:sldChg chg="del">
        <pc:chgData name="Matthew Jarvis [maj52] (Staff)" userId="d937e79e-80c0-40d9-b34a-00850c5c6cc5" providerId="ADAL" clId="{FA1D6E2C-1F44-4C1F-B13F-18A5D822CC71}" dt="2024-03-14T21:07:56.068" v="107" actId="47"/>
        <pc:sldMkLst>
          <pc:docMk/>
          <pc:sldMk cId="1757163843" sldId="263"/>
        </pc:sldMkLst>
      </pc:sldChg>
      <pc:sldChg chg="del">
        <pc:chgData name="Matthew Jarvis [maj52] (Staff)" userId="d937e79e-80c0-40d9-b34a-00850c5c6cc5" providerId="ADAL" clId="{FA1D6E2C-1F44-4C1F-B13F-18A5D822CC71}" dt="2024-03-14T21:07:56.068" v="107" actId="47"/>
        <pc:sldMkLst>
          <pc:docMk/>
          <pc:sldMk cId="607743951" sldId="264"/>
        </pc:sldMkLst>
      </pc:sldChg>
      <pc:sldChg chg="del">
        <pc:chgData name="Matthew Jarvis [maj52] (Staff)" userId="d937e79e-80c0-40d9-b34a-00850c5c6cc5" providerId="ADAL" clId="{FA1D6E2C-1F44-4C1F-B13F-18A5D822CC71}" dt="2024-03-14T21:07:56.068" v="107" actId="47"/>
        <pc:sldMkLst>
          <pc:docMk/>
          <pc:sldMk cId="411392769" sldId="265"/>
        </pc:sldMkLst>
      </pc:sldChg>
      <pc:sldChg chg="del">
        <pc:chgData name="Matthew Jarvis [maj52] (Staff)" userId="d937e79e-80c0-40d9-b34a-00850c5c6cc5" providerId="ADAL" clId="{FA1D6E2C-1F44-4C1F-B13F-18A5D822CC71}" dt="2024-03-14T21:07:56.068" v="107" actId="47"/>
        <pc:sldMkLst>
          <pc:docMk/>
          <pc:sldMk cId="3971568970" sldId="291"/>
        </pc:sldMkLst>
      </pc:sldChg>
      <pc:sldChg chg="del">
        <pc:chgData name="Matthew Jarvis [maj52] (Staff)" userId="d937e79e-80c0-40d9-b34a-00850c5c6cc5" providerId="ADAL" clId="{FA1D6E2C-1F44-4C1F-B13F-18A5D822CC71}" dt="2024-03-14T21:07:56.068" v="107" actId="47"/>
        <pc:sldMkLst>
          <pc:docMk/>
          <pc:sldMk cId="2940461653" sldId="292"/>
        </pc:sldMkLst>
      </pc:sldChg>
      <pc:sldChg chg="del">
        <pc:chgData name="Matthew Jarvis [maj52] (Staff)" userId="d937e79e-80c0-40d9-b34a-00850c5c6cc5" providerId="ADAL" clId="{FA1D6E2C-1F44-4C1F-B13F-18A5D822CC71}" dt="2024-03-14T21:07:56.068" v="107" actId="47"/>
        <pc:sldMkLst>
          <pc:docMk/>
          <pc:sldMk cId="2497900021" sldId="293"/>
        </pc:sldMkLst>
      </pc:sldChg>
      <pc:sldChg chg="del">
        <pc:chgData name="Matthew Jarvis [maj52] (Staff)" userId="d937e79e-80c0-40d9-b34a-00850c5c6cc5" providerId="ADAL" clId="{FA1D6E2C-1F44-4C1F-B13F-18A5D822CC71}" dt="2024-03-14T21:07:56.068" v="107" actId="47"/>
        <pc:sldMkLst>
          <pc:docMk/>
          <pc:sldMk cId="2586400009" sldId="294"/>
        </pc:sldMkLst>
      </pc:sldChg>
      <pc:sldChg chg="del">
        <pc:chgData name="Matthew Jarvis [maj52] (Staff)" userId="d937e79e-80c0-40d9-b34a-00850c5c6cc5" providerId="ADAL" clId="{FA1D6E2C-1F44-4C1F-B13F-18A5D822CC71}" dt="2024-03-14T21:07:56.068" v="107" actId="47"/>
        <pc:sldMkLst>
          <pc:docMk/>
          <pc:sldMk cId="917183334" sldId="296"/>
        </pc:sldMkLst>
      </pc:sldChg>
      <pc:sldChg chg="del">
        <pc:chgData name="Matthew Jarvis [maj52] (Staff)" userId="d937e79e-80c0-40d9-b34a-00850c5c6cc5" providerId="ADAL" clId="{FA1D6E2C-1F44-4C1F-B13F-18A5D822CC71}" dt="2024-03-14T21:07:56.068" v="107" actId="47"/>
        <pc:sldMkLst>
          <pc:docMk/>
          <pc:sldMk cId="3076723637" sldId="297"/>
        </pc:sldMkLst>
      </pc:sldChg>
      <pc:sldChg chg="del">
        <pc:chgData name="Matthew Jarvis [maj52] (Staff)" userId="d937e79e-80c0-40d9-b34a-00850c5c6cc5" providerId="ADAL" clId="{FA1D6E2C-1F44-4C1F-B13F-18A5D822CC71}" dt="2024-03-14T21:07:56.068" v="107" actId="47"/>
        <pc:sldMkLst>
          <pc:docMk/>
          <pc:sldMk cId="2705082686" sldId="298"/>
        </pc:sldMkLst>
      </pc:sldChg>
      <pc:sldChg chg="del">
        <pc:chgData name="Matthew Jarvis [maj52] (Staff)" userId="d937e79e-80c0-40d9-b34a-00850c5c6cc5" providerId="ADAL" clId="{FA1D6E2C-1F44-4C1F-B13F-18A5D822CC71}" dt="2024-03-14T21:07:56.068" v="107" actId="47"/>
        <pc:sldMkLst>
          <pc:docMk/>
          <pc:sldMk cId="1230874013" sldId="299"/>
        </pc:sldMkLst>
      </pc:sldChg>
      <pc:sldChg chg="modSp mod ord">
        <pc:chgData name="Matthew Jarvis [maj52] (Staff)" userId="d937e79e-80c0-40d9-b34a-00850c5c6cc5" providerId="ADAL" clId="{FA1D6E2C-1F44-4C1F-B13F-18A5D822CC71}" dt="2024-03-14T22:36:20.491" v="2121" actId="403"/>
        <pc:sldMkLst>
          <pc:docMk/>
          <pc:sldMk cId="828836185" sldId="300"/>
        </pc:sldMkLst>
        <pc:spChg chg="mod">
          <ac:chgData name="Matthew Jarvis [maj52] (Staff)" userId="d937e79e-80c0-40d9-b34a-00850c5c6cc5" providerId="ADAL" clId="{FA1D6E2C-1F44-4C1F-B13F-18A5D822CC71}" dt="2024-03-14T21:07:37.008" v="106" actId="6549"/>
          <ac:spMkLst>
            <pc:docMk/>
            <pc:sldMk cId="828836185" sldId="300"/>
            <ac:spMk id="2" creationId="{72C873CE-DC9D-0259-9745-A7FCBFB96B23}"/>
          </ac:spMkLst>
        </pc:spChg>
        <pc:spChg chg="mod">
          <ac:chgData name="Matthew Jarvis [maj52] (Staff)" userId="d937e79e-80c0-40d9-b34a-00850c5c6cc5" providerId="ADAL" clId="{FA1D6E2C-1F44-4C1F-B13F-18A5D822CC71}" dt="2024-03-14T22:36:20.491" v="2121" actId="403"/>
          <ac:spMkLst>
            <pc:docMk/>
            <pc:sldMk cId="828836185" sldId="300"/>
            <ac:spMk id="3" creationId="{5D2DDAED-0CE8-000F-8214-4890A2EC8098}"/>
          </ac:spMkLst>
        </pc:spChg>
      </pc:sldChg>
      <pc:sldChg chg="modSp mod ord">
        <pc:chgData name="Matthew Jarvis [maj52] (Staff)" userId="d937e79e-80c0-40d9-b34a-00850c5c6cc5" providerId="ADAL" clId="{FA1D6E2C-1F44-4C1F-B13F-18A5D822CC71}" dt="2024-03-14T22:36:35.334" v="2125" actId="27636"/>
        <pc:sldMkLst>
          <pc:docMk/>
          <pc:sldMk cId="2932611196" sldId="301"/>
        </pc:sldMkLst>
        <pc:spChg chg="mod">
          <ac:chgData name="Matthew Jarvis [maj52] (Staff)" userId="d937e79e-80c0-40d9-b34a-00850c5c6cc5" providerId="ADAL" clId="{FA1D6E2C-1F44-4C1F-B13F-18A5D822CC71}" dt="2024-03-14T21:54:23.101" v="884" actId="27636"/>
          <ac:spMkLst>
            <pc:docMk/>
            <pc:sldMk cId="2932611196" sldId="301"/>
            <ac:spMk id="2" creationId="{67967F8F-E0D4-EEEF-A0FB-32B88BD06827}"/>
          </ac:spMkLst>
        </pc:spChg>
        <pc:spChg chg="mod">
          <ac:chgData name="Matthew Jarvis [maj52] (Staff)" userId="d937e79e-80c0-40d9-b34a-00850c5c6cc5" providerId="ADAL" clId="{FA1D6E2C-1F44-4C1F-B13F-18A5D822CC71}" dt="2024-03-14T22:36:35.334" v="2125" actId="27636"/>
          <ac:spMkLst>
            <pc:docMk/>
            <pc:sldMk cId="2932611196" sldId="301"/>
            <ac:spMk id="3" creationId="{4837FE09-575F-399A-6EC9-D625A2E12680}"/>
          </ac:spMkLst>
        </pc:spChg>
      </pc:sldChg>
      <pc:sldChg chg="del">
        <pc:chgData name="Matthew Jarvis [maj52] (Staff)" userId="d937e79e-80c0-40d9-b34a-00850c5c6cc5" providerId="ADAL" clId="{FA1D6E2C-1F44-4C1F-B13F-18A5D822CC71}" dt="2024-03-14T21:07:56.068" v="107" actId="47"/>
        <pc:sldMkLst>
          <pc:docMk/>
          <pc:sldMk cId="2080260727" sldId="302"/>
        </pc:sldMkLst>
      </pc:sldChg>
      <pc:sldChg chg="del">
        <pc:chgData name="Matthew Jarvis [maj52] (Staff)" userId="d937e79e-80c0-40d9-b34a-00850c5c6cc5" providerId="ADAL" clId="{FA1D6E2C-1F44-4C1F-B13F-18A5D822CC71}" dt="2024-03-14T21:07:56.068" v="107" actId="47"/>
        <pc:sldMkLst>
          <pc:docMk/>
          <pc:sldMk cId="3727531199" sldId="303"/>
        </pc:sldMkLst>
      </pc:sldChg>
      <pc:sldChg chg="addSp delSp modSp new mod setBg addAnim delAnim modAnim">
        <pc:chgData name="Matthew Jarvis [maj52] (Staff)" userId="d937e79e-80c0-40d9-b34a-00850c5c6cc5" providerId="ADAL" clId="{FA1D6E2C-1F44-4C1F-B13F-18A5D822CC71}" dt="2024-03-14T22:38:19.141" v="2132"/>
        <pc:sldMkLst>
          <pc:docMk/>
          <pc:sldMk cId="2998024541" sldId="304"/>
        </pc:sldMkLst>
        <pc:spChg chg="mod">
          <ac:chgData name="Matthew Jarvis [maj52] (Staff)" userId="d937e79e-80c0-40d9-b34a-00850c5c6cc5" providerId="ADAL" clId="{FA1D6E2C-1F44-4C1F-B13F-18A5D822CC71}" dt="2024-03-14T22:38:05.380" v="2130" actId="26606"/>
          <ac:spMkLst>
            <pc:docMk/>
            <pc:sldMk cId="2998024541" sldId="304"/>
            <ac:spMk id="2" creationId="{75BD2C04-A537-A297-3FB2-A86C29DC3BFF}"/>
          </ac:spMkLst>
        </pc:spChg>
        <pc:spChg chg="del mod">
          <ac:chgData name="Matthew Jarvis [maj52] (Staff)" userId="d937e79e-80c0-40d9-b34a-00850c5c6cc5" providerId="ADAL" clId="{FA1D6E2C-1F44-4C1F-B13F-18A5D822CC71}" dt="2024-03-14T21:27:15.798" v="737" actId="478"/>
          <ac:spMkLst>
            <pc:docMk/>
            <pc:sldMk cId="2998024541" sldId="304"/>
            <ac:spMk id="3" creationId="{22ACD967-D788-2F0B-FCBC-32EF9CF56C28}"/>
          </ac:spMkLst>
        </pc:spChg>
        <pc:spChg chg="add del">
          <ac:chgData name="Matthew Jarvis [maj52] (Staff)" userId="d937e79e-80c0-40d9-b34a-00850c5c6cc5" providerId="ADAL" clId="{FA1D6E2C-1F44-4C1F-B13F-18A5D822CC71}" dt="2024-03-14T21:05:55.296" v="38" actId="26606"/>
          <ac:spMkLst>
            <pc:docMk/>
            <pc:sldMk cId="2998024541" sldId="304"/>
            <ac:spMk id="8" creationId="{1AF30CFE-E4FF-43C7-90BF-54AABC3A3685}"/>
          </ac:spMkLst>
        </pc:spChg>
        <pc:spChg chg="add del">
          <ac:chgData name="Matthew Jarvis [maj52] (Staff)" userId="d937e79e-80c0-40d9-b34a-00850c5c6cc5" providerId="ADAL" clId="{FA1D6E2C-1F44-4C1F-B13F-18A5D822CC71}" dt="2024-03-14T21:05:52.454" v="36" actId="26606"/>
          <ac:spMkLst>
            <pc:docMk/>
            <pc:sldMk cId="2998024541" sldId="304"/>
            <ac:spMk id="9" creationId="{8B5E4EA8-E8AF-4DE2-81FD-338A059AC3A7}"/>
          </ac:spMkLst>
        </pc:spChg>
        <pc:spChg chg="add del">
          <ac:chgData name="Matthew Jarvis [maj52] (Staff)" userId="d937e79e-80c0-40d9-b34a-00850c5c6cc5" providerId="ADAL" clId="{FA1D6E2C-1F44-4C1F-B13F-18A5D822CC71}" dt="2024-03-14T21:05:55.296" v="38" actId="26606"/>
          <ac:spMkLst>
            <pc:docMk/>
            <pc:sldMk cId="2998024541" sldId="304"/>
            <ac:spMk id="10" creationId="{19FC137C-7F97-41FA-86A1-2E01C3837498}"/>
          </ac:spMkLst>
        </pc:spChg>
        <pc:spChg chg="add del">
          <ac:chgData name="Matthew Jarvis [maj52] (Staff)" userId="d937e79e-80c0-40d9-b34a-00850c5c6cc5" providerId="ADAL" clId="{FA1D6E2C-1F44-4C1F-B13F-18A5D822CC71}" dt="2024-03-14T21:05:52.454" v="36" actId="26606"/>
          <ac:spMkLst>
            <pc:docMk/>
            <pc:sldMk cId="2998024541" sldId="304"/>
            <ac:spMk id="11" creationId="{B1F2A19A-CC19-4AE7-A29C-C80120466A7D}"/>
          </ac:spMkLst>
        </pc:spChg>
        <pc:spChg chg="add del">
          <ac:chgData name="Matthew Jarvis [maj52] (Staff)" userId="d937e79e-80c0-40d9-b34a-00850c5c6cc5" providerId="ADAL" clId="{FA1D6E2C-1F44-4C1F-B13F-18A5D822CC71}" dt="2024-03-14T21:05:55.296" v="38" actId="26606"/>
          <ac:spMkLst>
            <pc:docMk/>
            <pc:sldMk cId="2998024541" sldId="304"/>
            <ac:spMk id="12" creationId="{D918EA08-F7D2-4D19-9224-994CE251AC1B}"/>
          </ac:spMkLst>
        </pc:spChg>
        <pc:spChg chg="add del">
          <ac:chgData name="Matthew Jarvis [maj52] (Staff)" userId="d937e79e-80c0-40d9-b34a-00850c5c6cc5" providerId="ADAL" clId="{FA1D6E2C-1F44-4C1F-B13F-18A5D822CC71}" dt="2024-03-14T21:05:55.296" v="38" actId="26606"/>
          <ac:spMkLst>
            <pc:docMk/>
            <pc:sldMk cId="2998024541" sldId="304"/>
            <ac:spMk id="14" creationId="{1A7B0098-64CB-4CA2-913F-B6361A640629}"/>
          </ac:spMkLst>
        </pc:spChg>
        <pc:spChg chg="add del">
          <ac:chgData name="Matthew Jarvis [maj52] (Staff)" userId="d937e79e-80c0-40d9-b34a-00850c5c6cc5" providerId="ADAL" clId="{FA1D6E2C-1F44-4C1F-B13F-18A5D822CC71}" dt="2024-03-14T21:05:55.296" v="38" actId="26606"/>
          <ac:spMkLst>
            <pc:docMk/>
            <pc:sldMk cId="2998024541" sldId="304"/>
            <ac:spMk id="16" creationId="{F058BB3D-7B21-46A3-B0D6-AB9D1578D571}"/>
          </ac:spMkLst>
        </pc:spChg>
        <pc:spChg chg="add del">
          <ac:chgData name="Matthew Jarvis [maj52] (Staff)" userId="d937e79e-80c0-40d9-b34a-00850c5c6cc5" providerId="ADAL" clId="{FA1D6E2C-1F44-4C1F-B13F-18A5D822CC71}" dt="2024-03-14T21:05:55.296" v="38" actId="26606"/>
          <ac:spMkLst>
            <pc:docMk/>
            <pc:sldMk cId="2998024541" sldId="304"/>
            <ac:spMk id="18" creationId="{4D1D6B41-589D-4DD8-9A1B-34C4CF076DB4}"/>
          </ac:spMkLst>
        </pc:spChg>
        <pc:spChg chg="add del">
          <ac:chgData name="Matthew Jarvis [maj52] (Staff)" userId="d937e79e-80c0-40d9-b34a-00850c5c6cc5" providerId="ADAL" clId="{FA1D6E2C-1F44-4C1F-B13F-18A5D822CC71}" dt="2024-03-14T21:05:55.296" v="38" actId="26606"/>
          <ac:spMkLst>
            <pc:docMk/>
            <pc:sldMk cId="2998024541" sldId="304"/>
            <ac:spMk id="20" creationId="{AE55F008-418D-4A3D-9F43-E50DF4BA73AE}"/>
          </ac:spMkLst>
        </pc:spChg>
        <pc:spChg chg="add del">
          <ac:chgData name="Matthew Jarvis [maj52] (Staff)" userId="d937e79e-80c0-40d9-b34a-00850c5c6cc5" providerId="ADAL" clId="{FA1D6E2C-1F44-4C1F-B13F-18A5D822CC71}" dt="2024-03-14T21:05:55.296" v="38" actId="26606"/>
          <ac:spMkLst>
            <pc:docMk/>
            <pc:sldMk cId="2998024541" sldId="304"/>
            <ac:spMk id="22" creationId="{B3A964CF-9B08-4310-A326-19181F9076E5}"/>
          </ac:spMkLst>
        </pc:spChg>
        <pc:spChg chg="add del">
          <ac:chgData name="Matthew Jarvis [maj52] (Staff)" userId="d937e79e-80c0-40d9-b34a-00850c5c6cc5" providerId="ADAL" clId="{FA1D6E2C-1F44-4C1F-B13F-18A5D822CC71}" dt="2024-03-14T21:26:55.264" v="733" actId="26606"/>
          <ac:spMkLst>
            <pc:docMk/>
            <pc:sldMk cId="2998024541" sldId="304"/>
            <ac:spMk id="24" creationId="{8B5E4EA8-E8AF-4DE2-81FD-338A059AC3A7}"/>
          </ac:spMkLst>
        </pc:spChg>
        <pc:spChg chg="add del">
          <ac:chgData name="Matthew Jarvis [maj52] (Staff)" userId="d937e79e-80c0-40d9-b34a-00850c5c6cc5" providerId="ADAL" clId="{FA1D6E2C-1F44-4C1F-B13F-18A5D822CC71}" dt="2024-03-14T21:26:55.264" v="733" actId="26606"/>
          <ac:spMkLst>
            <pc:docMk/>
            <pc:sldMk cId="2998024541" sldId="304"/>
            <ac:spMk id="26" creationId="{B1F2A19A-CC19-4AE7-A29C-C80120466A7D}"/>
          </ac:spMkLst>
        </pc:spChg>
        <pc:spChg chg="add del">
          <ac:chgData name="Matthew Jarvis [maj52] (Staff)" userId="d937e79e-80c0-40d9-b34a-00850c5c6cc5" providerId="ADAL" clId="{FA1D6E2C-1F44-4C1F-B13F-18A5D822CC71}" dt="2024-03-14T22:38:05.380" v="2130" actId="26606"/>
          <ac:spMkLst>
            <pc:docMk/>
            <pc:sldMk cId="2998024541" sldId="304"/>
            <ac:spMk id="31" creationId="{FDE3B669-D0C6-43C4-9D0E-ED152B12DA46}"/>
          </ac:spMkLst>
        </pc:spChg>
        <pc:spChg chg="add del">
          <ac:chgData name="Matthew Jarvis [maj52] (Staff)" userId="d937e79e-80c0-40d9-b34a-00850c5c6cc5" providerId="ADAL" clId="{FA1D6E2C-1F44-4C1F-B13F-18A5D822CC71}" dt="2024-03-14T22:38:05.380" v="2130" actId="26606"/>
          <ac:spMkLst>
            <pc:docMk/>
            <pc:sldMk cId="2998024541" sldId="304"/>
            <ac:spMk id="33" creationId="{C6D1572E-35F2-4C21-AA69-B57A24824991}"/>
          </ac:spMkLst>
        </pc:spChg>
        <pc:spChg chg="add">
          <ac:chgData name="Matthew Jarvis [maj52] (Staff)" userId="d937e79e-80c0-40d9-b34a-00850c5c6cc5" providerId="ADAL" clId="{FA1D6E2C-1F44-4C1F-B13F-18A5D822CC71}" dt="2024-03-14T22:38:05.380" v="2130" actId="26606"/>
          <ac:spMkLst>
            <pc:docMk/>
            <pc:sldMk cId="2998024541" sldId="304"/>
            <ac:spMk id="35" creationId="{8B5E4EA8-E8AF-4DE2-81FD-338A059AC3A7}"/>
          </ac:spMkLst>
        </pc:spChg>
        <pc:spChg chg="add">
          <ac:chgData name="Matthew Jarvis [maj52] (Staff)" userId="d937e79e-80c0-40d9-b34a-00850c5c6cc5" providerId="ADAL" clId="{FA1D6E2C-1F44-4C1F-B13F-18A5D822CC71}" dt="2024-03-14T22:38:05.380" v="2130" actId="26606"/>
          <ac:spMkLst>
            <pc:docMk/>
            <pc:sldMk cId="2998024541" sldId="304"/>
            <ac:spMk id="36" creationId="{B1F2A19A-CC19-4AE7-A29C-C80120466A7D}"/>
          </ac:spMkLst>
        </pc:spChg>
        <pc:spChg chg="add del">
          <ac:chgData name="Matthew Jarvis [maj52] (Staff)" userId="d937e79e-80c0-40d9-b34a-00850c5c6cc5" providerId="ADAL" clId="{FA1D6E2C-1F44-4C1F-B13F-18A5D822CC71}" dt="2024-03-14T22:37:38.308" v="2129" actId="26606"/>
          <ac:spMkLst>
            <pc:docMk/>
            <pc:sldMk cId="2998024541" sldId="304"/>
            <ac:spMk id="38" creationId="{845648E2-B946-43A1-80DE-C50CBBDF92FA}"/>
          </ac:spMkLst>
        </pc:spChg>
        <pc:spChg chg="add del">
          <ac:chgData name="Matthew Jarvis [maj52] (Staff)" userId="d937e79e-80c0-40d9-b34a-00850c5c6cc5" providerId="ADAL" clId="{FA1D6E2C-1F44-4C1F-B13F-18A5D822CC71}" dt="2024-03-14T22:37:38.308" v="2129" actId="26606"/>
          <ac:spMkLst>
            <pc:docMk/>
            <pc:sldMk cId="2998024541" sldId="304"/>
            <ac:spMk id="40" creationId="{EA06546B-3E90-4E24-BD32-C6BFD1CD8D20}"/>
          </ac:spMkLst>
        </pc:spChg>
        <pc:spChg chg="add del">
          <ac:chgData name="Matthew Jarvis [maj52] (Staff)" userId="d937e79e-80c0-40d9-b34a-00850c5c6cc5" providerId="ADAL" clId="{FA1D6E2C-1F44-4C1F-B13F-18A5D822CC71}" dt="2024-03-14T22:37:38.308" v="2129" actId="26606"/>
          <ac:spMkLst>
            <pc:docMk/>
            <pc:sldMk cId="2998024541" sldId="304"/>
            <ac:spMk id="42" creationId="{3FA95682-BEE6-4B33-BA34-7E7BE49782DA}"/>
          </ac:spMkLst>
        </pc:spChg>
        <pc:picChg chg="add del">
          <ac:chgData name="Matthew Jarvis [maj52] (Staff)" userId="d937e79e-80c0-40d9-b34a-00850c5c6cc5" providerId="ADAL" clId="{FA1D6E2C-1F44-4C1F-B13F-18A5D822CC71}" dt="2024-03-14T21:05:52.454" v="36" actId="26606"/>
          <ac:picMkLst>
            <pc:docMk/>
            <pc:sldMk cId="2998024541" sldId="304"/>
            <ac:picMk id="5" creationId="{FCF3B227-CE27-95AB-5E86-5B718CBA31C3}"/>
          </ac:picMkLst>
        </pc:picChg>
        <pc:picChg chg="add mod ord">
          <ac:chgData name="Matthew Jarvis [maj52] (Staff)" userId="d937e79e-80c0-40d9-b34a-00850c5c6cc5" providerId="ADAL" clId="{FA1D6E2C-1F44-4C1F-B13F-18A5D822CC71}" dt="2024-03-14T22:37:38.308" v="2129" actId="26606"/>
          <ac:picMkLst>
            <pc:docMk/>
            <pc:sldMk cId="2998024541" sldId="304"/>
            <ac:picMk id="25" creationId="{FCF3B227-CE27-95AB-5E86-5B718CBA31C3}"/>
          </ac:picMkLst>
        </pc:picChg>
      </pc:sldChg>
      <pc:sldChg chg="addSp delSp modSp new mod setBg">
        <pc:chgData name="Matthew Jarvis [maj52] (Staff)" userId="d937e79e-80c0-40d9-b34a-00850c5c6cc5" providerId="ADAL" clId="{FA1D6E2C-1F44-4C1F-B13F-18A5D822CC71}" dt="2024-03-14T21:52:30.108" v="873" actId="6549"/>
        <pc:sldMkLst>
          <pc:docMk/>
          <pc:sldMk cId="241986434" sldId="305"/>
        </pc:sldMkLst>
        <pc:spChg chg="mod">
          <ac:chgData name="Matthew Jarvis [maj52] (Staff)" userId="d937e79e-80c0-40d9-b34a-00850c5c6cc5" providerId="ADAL" clId="{FA1D6E2C-1F44-4C1F-B13F-18A5D822CC71}" dt="2024-03-14T21:52:30.108" v="873" actId="6549"/>
          <ac:spMkLst>
            <pc:docMk/>
            <pc:sldMk cId="241986434" sldId="305"/>
            <ac:spMk id="2" creationId="{E911BDB6-D8C8-8E3B-3376-A13BCC16CEA7}"/>
          </ac:spMkLst>
        </pc:spChg>
        <pc:spChg chg="del mod">
          <ac:chgData name="Matthew Jarvis [maj52] (Staff)" userId="d937e79e-80c0-40d9-b34a-00850c5c6cc5" providerId="ADAL" clId="{FA1D6E2C-1F44-4C1F-B13F-18A5D822CC71}" dt="2024-03-14T21:10:20.752" v="172" actId="478"/>
          <ac:spMkLst>
            <pc:docMk/>
            <pc:sldMk cId="241986434" sldId="305"/>
            <ac:spMk id="3" creationId="{89E77713-DDA2-22DF-2E68-1E9718DAA6A5}"/>
          </ac:spMkLst>
        </pc:spChg>
        <pc:spChg chg="add">
          <ac:chgData name="Matthew Jarvis [maj52] (Staff)" userId="d937e79e-80c0-40d9-b34a-00850c5c6cc5" providerId="ADAL" clId="{FA1D6E2C-1F44-4C1F-B13F-18A5D822CC71}" dt="2024-03-14T21:10:02.539" v="159" actId="26606"/>
          <ac:spMkLst>
            <pc:docMk/>
            <pc:sldMk cId="241986434" sldId="305"/>
            <ac:spMk id="9" creationId="{AE192E3E-68A9-4F36-936C-1C8D0B9EF132}"/>
          </ac:spMkLst>
        </pc:spChg>
        <pc:spChg chg="add">
          <ac:chgData name="Matthew Jarvis [maj52] (Staff)" userId="d937e79e-80c0-40d9-b34a-00850c5c6cc5" providerId="ADAL" clId="{FA1D6E2C-1F44-4C1F-B13F-18A5D822CC71}" dt="2024-03-14T21:10:02.539" v="159" actId="26606"/>
          <ac:spMkLst>
            <pc:docMk/>
            <pc:sldMk cId="241986434" sldId="305"/>
            <ac:spMk id="11" creationId="{612E369B-5272-4644-973E-2039918BD628}"/>
          </ac:spMkLst>
        </pc:spChg>
        <pc:spChg chg="add">
          <ac:chgData name="Matthew Jarvis [maj52] (Staff)" userId="d937e79e-80c0-40d9-b34a-00850c5c6cc5" providerId="ADAL" clId="{FA1D6E2C-1F44-4C1F-B13F-18A5D822CC71}" dt="2024-03-14T21:10:02.539" v="159" actId="26606"/>
          <ac:spMkLst>
            <pc:docMk/>
            <pc:sldMk cId="241986434" sldId="305"/>
            <ac:spMk id="13" creationId="{080220E3-B484-45C4-87BC-D7A63CE3FD98}"/>
          </ac:spMkLst>
        </pc:spChg>
        <pc:picChg chg="add del">
          <ac:chgData name="Matthew Jarvis [maj52] (Staff)" userId="d937e79e-80c0-40d9-b34a-00850c5c6cc5" providerId="ADAL" clId="{FA1D6E2C-1F44-4C1F-B13F-18A5D822CC71}" dt="2024-03-14T21:10:17.164" v="171" actId="478"/>
          <ac:picMkLst>
            <pc:docMk/>
            <pc:sldMk cId="241986434" sldId="305"/>
            <ac:picMk id="5" creationId="{E8F9DC71-423A-2253-2D30-67B12B59569C}"/>
          </ac:picMkLst>
        </pc:picChg>
      </pc:sldChg>
      <pc:sldChg chg="addSp delSp modSp new del mod modClrScheme chgLayout">
        <pc:chgData name="Matthew Jarvis [maj52] (Staff)" userId="d937e79e-80c0-40d9-b34a-00850c5c6cc5" providerId="ADAL" clId="{FA1D6E2C-1F44-4C1F-B13F-18A5D822CC71}" dt="2024-03-14T21:11:05.554" v="207" actId="47"/>
        <pc:sldMkLst>
          <pc:docMk/>
          <pc:sldMk cId="3142123587" sldId="306"/>
        </pc:sldMkLst>
        <pc:spChg chg="del mod ord">
          <ac:chgData name="Matthew Jarvis [maj52] (Staff)" userId="d937e79e-80c0-40d9-b34a-00850c5c6cc5" providerId="ADAL" clId="{FA1D6E2C-1F44-4C1F-B13F-18A5D822CC71}" dt="2024-03-14T21:09:48.226" v="134" actId="700"/>
          <ac:spMkLst>
            <pc:docMk/>
            <pc:sldMk cId="3142123587" sldId="306"/>
            <ac:spMk id="2" creationId="{D3ADCF05-8363-EDC3-4BB1-A833B023D893}"/>
          </ac:spMkLst>
        </pc:spChg>
        <pc:spChg chg="del mod ord">
          <ac:chgData name="Matthew Jarvis [maj52] (Staff)" userId="d937e79e-80c0-40d9-b34a-00850c5c6cc5" providerId="ADAL" clId="{FA1D6E2C-1F44-4C1F-B13F-18A5D822CC71}" dt="2024-03-14T21:09:48.226" v="134" actId="700"/>
          <ac:spMkLst>
            <pc:docMk/>
            <pc:sldMk cId="3142123587" sldId="306"/>
            <ac:spMk id="3" creationId="{174BC91D-B286-41AD-F87A-09623C606FE5}"/>
          </ac:spMkLst>
        </pc:spChg>
        <pc:spChg chg="add mod ord">
          <ac:chgData name="Matthew Jarvis [maj52] (Staff)" userId="d937e79e-80c0-40d9-b34a-00850c5c6cc5" providerId="ADAL" clId="{FA1D6E2C-1F44-4C1F-B13F-18A5D822CC71}" dt="2024-03-14T21:09:55.968" v="158" actId="20577"/>
          <ac:spMkLst>
            <pc:docMk/>
            <pc:sldMk cId="3142123587" sldId="306"/>
            <ac:spMk id="4" creationId="{ABECB331-C860-FC15-81DE-B7323BB5C32F}"/>
          </ac:spMkLst>
        </pc:spChg>
        <pc:spChg chg="add mod ord">
          <ac:chgData name="Matthew Jarvis [maj52] (Staff)" userId="d937e79e-80c0-40d9-b34a-00850c5c6cc5" providerId="ADAL" clId="{FA1D6E2C-1F44-4C1F-B13F-18A5D822CC71}" dt="2024-03-14T21:09:48.226" v="134" actId="700"/>
          <ac:spMkLst>
            <pc:docMk/>
            <pc:sldMk cId="3142123587" sldId="306"/>
            <ac:spMk id="5" creationId="{F8ECEF98-ADBC-FBA6-5247-F7A7F8ED910F}"/>
          </ac:spMkLst>
        </pc:spChg>
      </pc:sldChg>
      <pc:sldChg chg="modSp add mod ord">
        <pc:chgData name="Matthew Jarvis [maj52] (Staff)" userId="d937e79e-80c0-40d9-b34a-00850c5c6cc5" providerId="ADAL" clId="{FA1D6E2C-1F44-4C1F-B13F-18A5D822CC71}" dt="2024-03-14T21:30:05.309" v="761" actId="6549"/>
        <pc:sldMkLst>
          <pc:docMk/>
          <pc:sldMk cId="3846216523" sldId="307"/>
        </pc:sldMkLst>
        <pc:spChg chg="mod">
          <ac:chgData name="Matthew Jarvis [maj52] (Staff)" userId="d937e79e-80c0-40d9-b34a-00850c5c6cc5" providerId="ADAL" clId="{FA1D6E2C-1F44-4C1F-B13F-18A5D822CC71}" dt="2024-03-14T21:30:05.309" v="761" actId="6549"/>
          <ac:spMkLst>
            <pc:docMk/>
            <pc:sldMk cId="3846216523" sldId="307"/>
            <ac:spMk id="2" creationId="{1F1D049F-14B4-888E-6A47-680059F7825B}"/>
          </ac:spMkLst>
        </pc:spChg>
      </pc:sldChg>
      <pc:sldChg chg="modSp add mod ord">
        <pc:chgData name="Matthew Jarvis [maj52] (Staff)" userId="d937e79e-80c0-40d9-b34a-00850c5c6cc5" providerId="ADAL" clId="{FA1D6E2C-1F44-4C1F-B13F-18A5D822CC71}" dt="2024-03-14T21:29:43.269" v="756" actId="20577"/>
        <pc:sldMkLst>
          <pc:docMk/>
          <pc:sldMk cId="2530636444" sldId="308"/>
        </pc:sldMkLst>
        <pc:spChg chg="mod">
          <ac:chgData name="Matthew Jarvis [maj52] (Staff)" userId="d937e79e-80c0-40d9-b34a-00850c5c6cc5" providerId="ADAL" clId="{FA1D6E2C-1F44-4C1F-B13F-18A5D822CC71}" dt="2024-03-14T21:29:43.269" v="756" actId="20577"/>
          <ac:spMkLst>
            <pc:docMk/>
            <pc:sldMk cId="2530636444" sldId="308"/>
            <ac:spMk id="2" creationId="{66A776EB-128B-5292-21D3-BF74A9FAC8A0}"/>
          </ac:spMkLst>
        </pc:spChg>
      </pc:sldChg>
      <pc:sldChg chg="addSp delSp modSp new mod setBg modClrScheme chgLayout">
        <pc:chgData name="Matthew Jarvis [maj52] (Staff)" userId="d937e79e-80c0-40d9-b34a-00850c5c6cc5" providerId="ADAL" clId="{FA1D6E2C-1F44-4C1F-B13F-18A5D822CC71}" dt="2024-03-14T22:33:49.891" v="2118" actId="113"/>
        <pc:sldMkLst>
          <pc:docMk/>
          <pc:sldMk cId="991948389" sldId="309"/>
        </pc:sldMkLst>
        <pc:spChg chg="del mod ord">
          <ac:chgData name="Matthew Jarvis [maj52] (Staff)" userId="d937e79e-80c0-40d9-b34a-00850c5c6cc5" providerId="ADAL" clId="{FA1D6E2C-1F44-4C1F-B13F-18A5D822CC71}" dt="2024-03-14T21:11:37.071" v="240" actId="700"/>
          <ac:spMkLst>
            <pc:docMk/>
            <pc:sldMk cId="991948389" sldId="309"/>
            <ac:spMk id="2" creationId="{AB07AEDD-EF97-C749-ED65-5C0CD1CF463B}"/>
          </ac:spMkLst>
        </pc:spChg>
        <pc:spChg chg="del mod ord">
          <ac:chgData name="Matthew Jarvis [maj52] (Staff)" userId="d937e79e-80c0-40d9-b34a-00850c5c6cc5" providerId="ADAL" clId="{FA1D6E2C-1F44-4C1F-B13F-18A5D822CC71}" dt="2024-03-14T21:11:37.071" v="240" actId="700"/>
          <ac:spMkLst>
            <pc:docMk/>
            <pc:sldMk cId="991948389" sldId="309"/>
            <ac:spMk id="3" creationId="{764DCCB1-B8C2-9F51-3A76-7ED7E2DFB6D4}"/>
          </ac:spMkLst>
        </pc:spChg>
        <pc:spChg chg="add mod ord">
          <ac:chgData name="Matthew Jarvis [maj52] (Staff)" userId="d937e79e-80c0-40d9-b34a-00850c5c6cc5" providerId="ADAL" clId="{FA1D6E2C-1F44-4C1F-B13F-18A5D822CC71}" dt="2024-03-14T21:32:18.620" v="770" actId="20577"/>
          <ac:spMkLst>
            <pc:docMk/>
            <pc:sldMk cId="991948389" sldId="309"/>
            <ac:spMk id="4" creationId="{C3FA88AF-4941-208F-D6C4-B100376F54D2}"/>
          </ac:spMkLst>
        </pc:spChg>
        <pc:spChg chg="add del mod ord">
          <ac:chgData name="Matthew Jarvis [maj52] (Staff)" userId="d937e79e-80c0-40d9-b34a-00850c5c6cc5" providerId="ADAL" clId="{FA1D6E2C-1F44-4C1F-B13F-18A5D822CC71}" dt="2024-03-14T21:31:55.393" v="764" actId="26606"/>
          <ac:spMkLst>
            <pc:docMk/>
            <pc:sldMk cId="991948389" sldId="309"/>
            <ac:spMk id="5" creationId="{802A37F4-2B0B-6857-2633-E561745CBF0F}"/>
          </ac:spMkLst>
        </pc:spChg>
        <pc:spChg chg="add">
          <ac:chgData name="Matthew Jarvis [maj52] (Staff)" userId="d937e79e-80c0-40d9-b34a-00850c5c6cc5" providerId="ADAL" clId="{FA1D6E2C-1F44-4C1F-B13F-18A5D822CC71}" dt="2024-03-14T21:31:55.393" v="764" actId="26606"/>
          <ac:spMkLst>
            <pc:docMk/>
            <pc:sldMk cId="991948389" sldId="309"/>
            <ac:spMk id="8" creationId="{C0EDAE0E-FB65-42B9-B536-8467E8B45019}"/>
          </ac:spMkLst>
        </pc:spChg>
        <pc:spChg chg="add">
          <ac:chgData name="Matthew Jarvis [maj52] (Staff)" userId="d937e79e-80c0-40d9-b34a-00850c5c6cc5" providerId="ADAL" clId="{FA1D6E2C-1F44-4C1F-B13F-18A5D822CC71}" dt="2024-03-14T21:31:55.393" v="764" actId="26606"/>
          <ac:spMkLst>
            <pc:docMk/>
            <pc:sldMk cId="991948389" sldId="309"/>
            <ac:spMk id="9" creationId="{02FF53E3-0DDC-4270-9698-6F5D68343F55}"/>
          </ac:spMkLst>
        </pc:spChg>
        <pc:spChg chg="add del">
          <ac:chgData name="Matthew Jarvis [maj52] (Staff)" userId="d937e79e-80c0-40d9-b34a-00850c5c6cc5" providerId="ADAL" clId="{FA1D6E2C-1F44-4C1F-B13F-18A5D822CC71}" dt="2024-03-14T21:31:31.405" v="763" actId="26606"/>
          <ac:spMkLst>
            <pc:docMk/>
            <pc:sldMk cId="991948389" sldId="309"/>
            <ac:spMk id="11" creationId="{D4842243-8D8F-4D37-8FC3-09A660E7AE3E}"/>
          </ac:spMkLst>
        </pc:spChg>
        <pc:spChg chg="add del">
          <ac:chgData name="Matthew Jarvis [maj52] (Staff)" userId="d937e79e-80c0-40d9-b34a-00850c5c6cc5" providerId="ADAL" clId="{FA1D6E2C-1F44-4C1F-B13F-18A5D822CC71}" dt="2024-03-14T21:31:31.405" v="763" actId="26606"/>
          <ac:spMkLst>
            <pc:docMk/>
            <pc:sldMk cId="991948389" sldId="309"/>
            <ac:spMk id="13" creationId="{02FF53E3-0DDC-4270-9698-6F5D68343F55}"/>
          </ac:spMkLst>
        </pc:spChg>
        <pc:graphicFrameChg chg="add del">
          <ac:chgData name="Matthew Jarvis [maj52] (Staff)" userId="d937e79e-80c0-40d9-b34a-00850c5c6cc5" providerId="ADAL" clId="{FA1D6E2C-1F44-4C1F-B13F-18A5D822CC71}" dt="2024-03-14T21:31:31.405" v="763" actId="26606"/>
          <ac:graphicFrameMkLst>
            <pc:docMk/>
            <pc:sldMk cId="991948389" sldId="309"/>
            <ac:graphicFrameMk id="7" creationId="{C17CD718-13E9-F0ED-9B54-38B9A3F3B77F}"/>
          </ac:graphicFrameMkLst>
        </pc:graphicFrameChg>
        <pc:graphicFrameChg chg="add mod">
          <ac:chgData name="Matthew Jarvis [maj52] (Staff)" userId="d937e79e-80c0-40d9-b34a-00850c5c6cc5" providerId="ADAL" clId="{FA1D6E2C-1F44-4C1F-B13F-18A5D822CC71}" dt="2024-03-14T22:33:49.891" v="2118" actId="113"/>
          <ac:graphicFrameMkLst>
            <pc:docMk/>
            <pc:sldMk cId="991948389" sldId="309"/>
            <ac:graphicFrameMk id="10" creationId="{57E3C906-8FAC-2577-8EDD-4F0BAAE9CB2A}"/>
          </ac:graphicFrameMkLst>
        </pc:graphicFrameChg>
      </pc:sldChg>
      <pc:sldChg chg="modSp add mod ord">
        <pc:chgData name="Matthew Jarvis [maj52] (Staff)" userId="d937e79e-80c0-40d9-b34a-00850c5c6cc5" providerId="ADAL" clId="{FA1D6E2C-1F44-4C1F-B13F-18A5D822CC71}" dt="2024-03-14T21:51:31.293" v="872"/>
        <pc:sldMkLst>
          <pc:docMk/>
          <pc:sldMk cId="931344561" sldId="310"/>
        </pc:sldMkLst>
        <pc:spChg chg="mod">
          <ac:chgData name="Matthew Jarvis [maj52] (Staff)" userId="d937e79e-80c0-40d9-b34a-00850c5c6cc5" providerId="ADAL" clId="{FA1D6E2C-1F44-4C1F-B13F-18A5D822CC71}" dt="2024-03-14T21:51:22.888" v="870" actId="20577"/>
          <ac:spMkLst>
            <pc:docMk/>
            <pc:sldMk cId="931344561" sldId="310"/>
            <ac:spMk id="2" creationId="{BF9EE02D-04E2-3E5C-5F74-747BC11CA83D}"/>
          </ac:spMkLst>
        </pc:spChg>
      </pc:sldChg>
      <pc:sldChg chg="addSp delSp modSp new mod setBg modClrScheme chgLayout">
        <pc:chgData name="Matthew Jarvis [maj52] (Staff)" userId="d937e79e-80c0-40d9-b34a-00850c5c6cc5" providerId="ADAL" clId="{FA1D6E2C-1F44-4C1F-B13F-18A5D822CC71}" dt="2024-03-14T22:42:31.768" v="2284" actId="27636"/>
        <pc:sldMkLst>
          <pc:docMk/>
          <pc:sldMk cId="2021850696" sldId="311"/>
        </pc:sldMkLst>
        <pc:spChg chg="del mod ord">
          <ac:chgData name="Matthew Jarvis [maj52] (Staff)" userId="d937e79e-80c0-40d9-b34a-00850c5c6cc5" providerId="ADAL" clId="{FA1D6E2C-1F44-4C1F-B13F-18A5D822CC71}" dt="2024-03-14T22:07:02.667" v="978" actId="700"/>
          <ac:spMkLst>
            <pc:docMk/>
            <pc:sldMk cId="2021850696" sldId="311"/>
            <ac:spMk id="2" creationId="{EF44CC94-F1BC-0954-316C-E989C0D46F8D}"/>
          </ac:spMkLst>
        </pc:spChg>
        <pc:spChg chg="del mod ord">
          <ac:chgData name="Matthew Jarvis [maj52] (Staff)" userId="d937e79e-80c0-40d9-b34a-00850c5c6cc5" providerId="ADAL" clId="{FA1D6E2C-1F44-4C1F-B13F-18A5D822CC71}" dt="2024-03-14T22:07:02.667" v="978" actId="700"/>
          <ac:spMkLst>
            <pc:docMk/>
            <pc:sldMk cId="2021850696" sldId="311"/>
            <ac:spMk id="3" creationId="{E9FAED14-715F-774F-CF99-8482C576BBCF}"/>
          </ac:spMkLst>
        </pc:spChg>
        <pc:spChg chg="add mod ord">
          <ac:chgData name="Matthew Jarvis [maj52] (Staff)" userId="d937e79e-80c0-40d9-b34a-00850c5c6cc5" providerId="ADAL" clId="{FA1D6E2C-1F44-4C1F-B13F-18A5D822CC71}" dt="2024-03-14T22:42:19.903" v="2278" actId="14100"/>
          <ac:spMkLst>
            <pc:docMk/>
            <pc:sldMk cId="2021850696" sldId="311"/>
            <ac:spMk id="4" creationId="{346746D4-68C2-7744-5ED9-41A54BB77B55}"/>
          </ac:spMkLst>
        </pc:spChg>
        <pc:spChg chg="add mod ord">
          <ac:chgData name="Matthew Jarvis [maj52] (Staff)" userId="d937e79e-80c0-40d9-b34a-00850c5c6cc5" providerId="ADAL" clId="{FA1D6E2C-1F44-4C1F-B13F-18A5D822CC71}" dt="2024-03-14T22:42:31.768" v="2284" actId="27636"/>
          <ac:spMkLst>
            <pc:docMk/>
            <pc:sldMk cId="2021850696" sldId="311"/>
            <ac:spMk id="5" creationId="{CFD7C6A0-50B0-0D30-F35D-8A0663A2EC87}"/>
          </ac:spMkLst>
        </pc:spChg>
        <pc:spChg chg="add del">
          <ac:chgData name="Matthew Jarvis [maj52] (Staff)" userId="d937e79e-80c0-40d9-b34a-00850c5c6cc5" providerId="ADAL" clId="{FA1D6E2C-1F44-4C1F-B13F-18A5D822CC71}" dt="2024-03-14T22:40:53.126" v="2229" actId="26606"/>
          <ac:spMkLst>
            <pc:docMk/>
            <pc:sldMk cId="2021850696" sldId="311"/>
            <ac:spMk id="11" creationId="{E9FF3597-294D-4BCC-9A3B-F73618BFB5ED}"/>
          </ac:spMkLst>
        </pc:spChg>
        <pc:spChg chg="add del">
          <ac:chgData name="Matthew Jarvis [maj52] (Staff)" userId="d937e79e-80c0-40d9-b34a-00850c5c6cc5" providerId="ADAL" clId="{FA1D6E2C-1F44-4C1F-B13F-18A5D822CC71}" dt="2024-03-14T22:40:53.126" v="2229" actId="26606"/>
          <ac:spMkLst>
            <pc:docMk/>
            <pc:sldMk cId="2021850696" sldId="311"/>
            <ac:spMk id="13" creationId="{FA95A814-33CD-4A6C-8F2B-378289DBB988}"/>
          </ac:spMkLst>
        </pc:spChg>
        <pc:spChg chg="add del">
          <ac:chgData name="Matthew Jarvis [maj52] (Staff)" userId="d937e79e-80c0-40d9-b34a-00850c5c6cc5" providerId="ADAL" clId="{FA1D6E2C-1F44-4C1F-B13F-18A5D822CC71}" dt="2024-03-14T22:40:53.126" v="2229" actId="26606"/>
          <ac:spMkLst>
            <pc:docMk/>
            <pc:sldMk cId="2021850696" sldId="311"/>
            <ac:spMk id="15" creationId="{E579214A-A9B1-4E84-BF32-CA24669E09B8}"/>
          </ac:spMkLst>
        </pc:spChg>
        <pc:spChg chg="add del">
          <ac:chgData name="Matthew Jarvis [maj52] (Staff)" userId="d937e79e-80c0-40d9-b34a-00850c5c6cc5" providerId="ADAL" clId="{FA1D6E2C-1F44-4C1F-B13F-18A5D822CC71}" dt="2024-03-14T22:42:15.369" v="2277" actId="26606"/>
          <ac:spMkLst>
            <pc:docMk/>
            <pc:sldMk cId="2021850696" sldId="311"/>
            <ac:spMk id="17" creationId="{DA1766D0-745A-4921-A68E-56642A6508CF}"/>
          </ac:spMkLst>
        </pc:spChg>
        <pc:spChg chg="add del">
          <ac:chgData name="Matthew Jarvis [maj52] (Staff)" userId="d937e79e-80c0-40d9-b34a-00850c5c6cc5" providerId="ADAL" clId="{FA1D6E2C-1F44-4C1F-B13F-18A5D822CC71}" dt="2024-03-14T22:42:15.369" v="2277" actId="26606"/>
          <ac:spMkLst>
            <pc:docMk/>
            <pc:sldMk cId="2021850696" sldId="311"/>
            <ac:spMk id="18" creationId="{583F1E3F-D7BF-4DB5-8016-70B9E385E338}"/>
          </ac:spMkLst>
        </pc:spChg>
        <pc:spChg chg="add del">
          <ac:chgData name="Matthew Jarvis [maj52] (Staff)" userId="d937e79e-80c0-40d9-b34a-00850c5c6cc5" providerId="ADAL" clId="{FA1D6E2C-1F44-4C1F-B13F-18A5D822CC71}" dt="2024-03-14T22:42:15.369" v="2277" actId="26606"/>
          <ac:spMkLst>
            <pc:docMk/>
            <pc:sldMk cId="2021850696" sldId="311"/>
            <ac:spMk id="19" creationId="{DD0D3E7A-8DF6-4A78-A03C-86AD697468BE}"/>
          </ac:spMkLst>
        </pc:spChg>
        <pc:spChg chg="add del">
          <ac:chgData name="Matthew Jarvis [maj52] (Staff)" userId="d937e79e-80c0-40d9-b34a-00850c5c6cc5" providerId="ADAL" clId="{FA1D6E2C-1F44-4C1F-B13F-18A5D822CC71}" dt="2024-03-14T22:40:50.991" v="2228" actId="26606"/>
          <ac:spMkLst>
            <pc:docMk/>
            <pc:sldMk cId="2021850696" sldId="311"/>
            <ac:spMk id="20" creationId="{D2C59203-3788-4E03-B7CF-439D5C388A6A}"/>
          </ac:spMkLst>
        </pc:spChg>
        <pc:spChg chg="add">
          <ac:chgData name="Matthew Jarvis [maj52] (Staff)" userId="d937e79e-80c0-40d9-b34a-00850c5c6cc5" providerId="ADAL" clId="{FA1D6E2C-1F44-4C1F-B13F-18A5D822CC71}" dt="2024-03-14T22:42:15.369" v="2277" actId="26606"/>
          <ac:spMkLst>
            <pc:docMk/>
            <pc:sldMk cId="2021850696" sldId="311"/>
            <ac:spMk id="21" creationId="{30901EA4-6CA0-4A64-939C-F76E88D155AA}"/>
          </ac:spMkLst>
        </pc:spChg>
        <pc:spChg chg="add del">
          <ac:chgData name="Matthew Jarvis [maj52] (Staff)" userId="d937e79e-80c0-40d9-b34a-00850c5c6cc5" providerId="ADAL" clId="{FA1D6E2C-1F44-4C1F-B13F-18A5D822CC71}" dt="2024-03-14T22:40:50.991" v="2228" actId="26606"/>
          <ac:spMkLst>
            <pc:docMk/>
            <pc:sldMk cId="2021850696" sldId="311"/>
            <ac:spMk id="22" creationId="{8A058938-758D-450A-9FDB-2F0400AB8BB8}"/>
          </ac:spMkLst>
        </pc:spChg>
        <pc:spChg chg="add">
          <ac:chgData name="Matthew Jarvis [maj52] (Staff)" userId="d937e79e-80c0-40d9-b34a-00850c5c6cc5" providerId="ADAL" clId="{FA1D6E2C-1F44-4C1F-B13F-18A5D822CC71}" dt="2024-03-14T22:42:15.369" v="2277" actId="26606"/>
          <ac:spMkLst>
            <pc:docMk/>
            <pc:sldMk cId="2021850696" sldId="311"/>
            <ac:spMk id="23" creationId="{7E3B2BA1-50FC-4574-838F-AB0B5B93B91D}"/>
          </ac:spMkLst>
        </pc:spChg>
        <pc:spChg chg="add del">
          <ac:chgData name="Matthew Jarvis [maj52] (Staff)" userId="d937e79e-80c0-40d9-b34a-00850c5c6cc5" providerId="ADAL" clId="{FA1D6E2C-1F44-4C1F-B13F-18A5D822CC71}" dt="2024-03-14T22:40:50.991" v="2228" actId="26606"/>
          <ac:spMkLst>
            <pc:docMk/>
            <pc:sldMk cId="2021850696" sldId="311"/>
            <ac:spMk id="24" creationId="{9EE816B5-3840-4903-9656-1A721E42817F}"/>
          </ac:spMkLst>
        </pc:spChg>
        <pc:spChg chg="add del">
          <ac:chgData name="Matthew Jarvis [maj52] (Staff)" userId="d937e79e-80c0-40d9-b34a-00850c5c6cc5" providerId="ADAL" clId="{FA1D6E2C-1F44-4C1F-B13F-18A5D822CC71}" dt="2024-03-14T22:40:50.991" v="2228" actId="26606"/>
          <ac:spMkLst>
            <pc:docMk/>
            <pc:sldMk cId="2021850696" sldId="311"/>
            <ac:spMk id="26" creationId="{5F13C2B5-7F4A-48E4-B19A-5A2F9649B359}"/>
          </ac:spMkLst>
        </pc:spChg>
        <pc:spChg chg="add del">
          <ac:chgData name="Matthew Jarvis [maj52] (Staff)" userId="d937e79e-80c0-40d9-b34a-00850c5c6cc5" providerId="ADAL" clId="{FA1D6E2C-1F44-4C1F-B13F-18A5D822CC71}" dt="2024-03-14T22:40:50.991" v="2228" actId="26606"/>
          <ac:spMkLst>
            <pc:docMk/>
            <pc:sldMk cId="2021850696" sldId="311"/>
            <ac:spMk id="28" creationId="{23DE04B1-F136-49DF-BD00-FB3FA754C45E}"/>
          </ac:spMkLst>
        </pc:spChg>
        <pc:picChg chg="add mod">
          <ac:chgData name="Matthew Jarvis [maj52] (Staff)" userId="d937e79e-80c0-40d9-b34a-00850c5c6cc5" providerId="ADAL" clId="{FA1D6E2C-1F44-4C1F-B13F-18A5D822CC71}" dt="2024-03-14T22:42:15.369" v="2277" actId="26606"/>
          <ac:picMkLst>
            <pc:docMk/>
            <pc:sldMk cId="2021850696" sldId="311"/>
            <ac:picMk id="7" creationId="{61906E17-9308-9AD5-096F-77E0368CD42E}"/>
          </ac:picMkLst>
        </pc:picChg>
      </pc:sldChg>
      <pc:sldChg chg="addSp delSp modSp new mod setBg">
        <pc:chgData name="Matthew Jarvis [maj52] (Staff)" userId="d937e79e-80c0-40d9-b34a-00850c5c6cc5" providerId="ADAL" clId="{FA1D6E2C-1F44-4C1F-B13F-18A5D822CC71}" dt="2024-03-14T22:26:01.218" v="2055" actId="403"/>
        <pc:sldMkLst>
          <pc:docMk/>
          <pc:sldMk cId="3623022600" sldId="312"/>
        </pc:sldMkLst>
        <pc:spChg chg="mod">
          <ac:chgData name="Matthew Jarvis [maj52] (Staff)" userId="d937e79e-80c0-40d9-b34a-00850c5c6cc5" providerId="ADAL" clId="{FA1D6E2C-1F44-4C1F-B13F-18A5D822CC71}" dt="2024-03-14T22:25:38.434" v="2049" actId="26606"/>
          <ac:spMkLst>
            <pc:docMk/>
            <pc:sldMk cId="3623022600" sldId="312"/>
            <ac:spMk id="2" creationId="{4E3C0741-84F3-95D1-136F-CD51096D18D8}"/>
          </ac:spMkLst>
        </pc:spChg>
        <pc:spChg chg="add del">
          <ac:chgData name="Matthew Jarvis [maj52] (Staff)" userId="d937e79e-80c0-40d9-b34a-00850c5c6cc5" providerId="ADAL" clId="{FA1D6E2C-1F44-4C1F-B13F-18A5D822CC71}" dt="2024-03-14T22:24:33.872" v="2036" actId="26606"/>
          <ac:spMkLst>
            <pc:docMk/>
            <pc:sldMk cId="3623022600" sldId="312"/>
            <ac:spMk id="3" creationId="{7E015360-583E-233D-A4E8-9AC01AEDAAF8}"/>
          </ac:spMkLst>
        </pc:spChg>
        <pc:spChg chg="mod ord">
          <ac:chgData name="Matthew Jarvis [maj52] (Staff)" userId="d937e79e-80c0-40d9-b34a-00850c5c6cc5" providerId="ADAL" clId="{FA1D6E2C-1F44-4C1F-B13F-18A5D822CC71}" dt="2024-03-14T22:26:01.218" v="2055" actId="403"/>
          <ac:spMkLst>
            <pc:docMk/>
            <pc:sldMk cId="3623022600" sldId="312"/>
            <ac:spMk id="4" creationId="{9F04B6E7-B1A9-A29D-D50B-8801A6AACF60}"/>
          </ac:spMkLst>
        </pc:spChg>
        <pc:spChg chg="add">
          <ac:chgData name="Matthew Jarvis [maj52] (Staff)" userId="d937e79e-80c0-40d9-b34a-00850c5c6cc5" providerId="ADAL" clId="{FA1D6E2C-1F44-4C1F-B13F-18A5D822CC71}" dt="2024-03-14T22:13:41.085" v="1939"/>
          <ac:spMkLst>
            <pc:docMk/>
            <pc:sldMk cId="3623022600" sldId="312"/>
            <ac:spMk id="5" creationId="{8260396D-8936-E84C-CA75-4B4B7F9CCD89}"/>
          </ac:spMkLst>
        </pc:spChg>
        <pc:spChg chg="add">
          <ac:chgData name="Matthew Jarvis [maj52] (Staff)" userId="d937e79e-80c0-40d9-b34a-00850c5c6cc5" providerId="ADAL" clId="{FA1D6E2C-1F44-4C1F-B13F-18A5D822CC71}" dt="2024-03-14T22:13:45.796" v="1940"/>
          <ac:spMkLst>
            <pc:docMk/>
            <pc:sldMk cId="3623022600" sldId="312"/>
            <ac:spMk id="6" creationId="{13EA0BA1-1B9B-21CA-AC43-3602C264E9A1}"/>
          </ac:spMkLst>
        </pc:spChg>
        <pc:spChg chg="add">
          <ac:chgData name="Matthew Jarvis [maj52] (Staff)" userId="d937e79e-80c0-40d9-b34a-00850c5c6cc5" providerId="ADAL" clId="{FA1D6E2C-1F44-4C1F-B13F-18A5D822CC71}" dt="2024-03-14T22:13:52.766" v="1942"/>
          <ac:spMkLst>
            <pc:docMk/>
            <pc:sldMk cId="3623022600" sldId="312"/>
            <ac:spMk id="7" creationId="{EA22C7E7-C100-B46B-BE82-92AA580205AB}"/>
          </ac:spMkLst>
        </pc:spChg>
        <pc:spChg chg="add mod">
          <ac:chgData name="Matthew Jarvis [maj52] (Staff)" userId="d937e79e-80c0-40d9-b34a-00850c5c6cc5" providerId="ADAL" clId="{FA1D6E2C-1F44-4C1F-B13F-18A5D822CC71}" dt="2024-03-14T22:24:19.976" v="2028" actId="478"/>
          <ac:spMkLst>
            <pc:docMk/>
            <pc:sldMk cId="3623022600" sldId="312"/>
            <ac:spMk id="8" creationId="{EC0F4BC3-7EA9-C782-F945-CC16B0664532}"/>
          </ac:spMkLst>
        </pc:spChg>
        <pc:spChg chg="add del">
          <ac:chgData name="Matthew Jarvis [maj52] (Staff)" userId="d937e79e-80c0-40d9-b34a-00850c5c6cc5" providerId="ADAL" clId="{FA1D6E2C-1F44-4C1F-B13F-18A5D822CC71}" dt="2024-03-14T22:25:38.434" v="2049" actId="26606"/>
          <ac:spMkLst>
            <pc:docMk/>
            <pc:sldMk cId="3623022600" sldId="312"/>
            <ac:spMk id="10" creationId="{AE192E3E-68A9-4F36-936C-1C8D0B9EF132}"/>
          </ac:spMkLst>
        </pc:spChg>
        <pc:spChg chg="add del">
          <ac:chgData name="Matthew Jarvis [maj52] (Staff)" userId="d937e79e-80c0-40d9-b34a-00850c5c6cc5" providerId="ADAL" clId="{FA1D6E2C-1F44-4C1F-B13F-18A5D822CC71}" dt="2024-03-14T22:25:38.434" v="2049" actId="26606"/>
          <ac:spMkLst>
            <pc:docMk/>
            <pc:sldMk cId="3623022600" sldId="312"/>
            <ac:spMk id="12" creationId="{30901EA4-6CA0-4A64-939C-F76E88D155AA}"/>
          </ac:spMkLst>
        </pc:spChg>
        <pc:spChg chg="add del">
          <ac:chgData name="Matthew Jarvis [maj52] (Staff)" userId="d937e79e-80c0-40d9-b34a-00850c5c6cc5" providerId="ADAL" clId="{FA1D6E2C-1F44-4C1F-B13F-18A5D822CC71}" dt="2024-03-14T22:25:38.434" v="2049" actId="26606"/>
          <ac:spMkLst>
            <pc:docMk/>
            <pc:sldMk cId="3623022600" sldId="312"/>
            <ac:spMk id="14" creationId="{7E3B2BA1-50FC-4574-838F-AB0B5B93B91D}"/>
          </ac:spMkLst>
        </pc:spChg>
        <pc:spChg chg="add">
          <ac:chgData name="Matthew Jarvis [maj52] (Staff)" userId="d937e79e-80c0-40d9-b34a-00850c5c6cc5" providerId="ADAL" clId="{FA1D6E2C-1F44-4C1F-B13F-18A5D822CC71}" dt="2024-03-14T22:25:38.434" v="2049" actId="26606"/>
          <ac:spMkLst>
            <pc:docMk/>
            <pc:sldMk cId="3623022600" sldId="312"/>
            <ac:spMk id="19" creationId="{AE192E3E-68A9-4F36-936C-1C8D0B9EF132}"/>
          </ac:spMkLst>
        </pc:spChg>
        <pc:spChg chg="add">
          <ac:chgData name="Matthew Jarvis [maj52] (Staff)" userId="d937e79e-80c0-40d9-b34a-00850c5c6cc5" providerId="ADAL" clId="{FA1D6E2C-1F44-4C1F-B13F-18A5D822CC71}" dt="2024-03-14T22:25:38.434" v="2049" actId="26606"/>
          <ac:spMkLst>
            <pc:docMk/>
            <pc:sldMk cId="3623022600" sldId="312"/>
            <ac:spMk id="21" creationId="{DA1766D0-745A-4921-A68E-56642A6508CF}"/>
          </ac:spMkLst>
        </pc:spChg>
        <pc:spChg chg="add">
          <ac:chgData name="Matthew Jarvis [maj52] (Staff)" userId="d937e79e-80c0-40d9-b34a-00850c5c6cc5" providerId="ADAL" clId="{FA1D6E2C-1F44-4C1F-B13F-18A5D822CC71}" dt="2024-03-14T22:25:38.434" v="2049" actId="26606"/>
          <ac:spMkLst>
            <pc:docMk/>
            <pc:sldMk cId="3623022600" sldId="312"/>
            <ac:spMk id="23" creationId="{583F1E3F-D7BF-4DB5-8016-70B9E385E338}"/>
          </ac:spMkLst>
        </pc:spChg>
        <pc:spChg chg="add">
          <ac:chgData name="Matthew Jarvis [maj52] (Staff)" userId="d937e79e-80c0-40d9-b34a-00850c5c6cc5" providerId="ADAL" clId="{FA1D6E2C-1F44-4C1F-B13F-18A5D822CC71}" dt="2024-03-14T22:25:38.434" v="2049" actId="26606"/>
          <ac:spMkLst>
            <pc:docMk/>
            <pc:sldMk cId="3623022600" sldId="312"/>
            <ac:spMk id="25" creationId="{DD0D3E7A-8DF6-4A78-A03C-86AD697468BE}"/>
          </ac:spMkLst>
        </pc:spChg>
        <pc:spChg chg="add del">
          <ac:chgData name="Matthew Jarvis [maj52] (Staff)" userId="d937e79e-80c0-40d9-b34a-00850c5c6cc5" providerId="ADAL" clId="{FA1D6E2C-1F44-4C1F-B13F-18A5D822CC71}" dt="2024-03-14T22:24:23.225" v="2030" actId="26606"/>
          <ac:spMkLst>
            <pc:docMk/>
            <pc:sldMk cId="3623022600" sldId="312"/>
            <ac:spMk id="1034" creationId="{AE192E3E-68A9-4F36-936C-1C8D0B9EF132}"/>
          </ac:spMkLst>
        </pc:spChg>
        <pc:spChg chg="add del">
          <ac:chgData name="Matthew Jarvis [maj52] (Staff)" userId="d937e79e-80c0-40d9-b34a-00850c5c6cc5" providerId="ADAL" clId="{FA1D6E2C-1F44-4C1F-B13F-18A5D822CC71}" dt="2024-03-14T22:24:23.225" v="2030" actId="26606"/>
          <ac:spMkLst>
            <pc:docMk/>
            <pc:sldMk cId="3623022600" sldId="312"/>
            <ac:spMk id="1036" creationId="{8B1FC31C-78F4-4F44-A04D-1E2041D02805}"/>
          </ac:spMkLst>
        </pc:spChg>
        <pc:spChg chg="add del">
          <ac:chgData name="Matthew Jarvis [maj52] (Staff)" userId="d937e79e-80c0-40d9-b34a-00850c5c6cc5" providerId="ADAL" clId="{FA1D6E2C-1F44-4C1F-B13F-18A5D822CC71}" dt="2024-03-14T22:24:23.225" v="2030" actId="26606"/>
          <ac:spMkLst>
            <pc:docMk/>
            <pc:sldMk cId="3623022600" sldId="312"/>
            <ac:spMk id="1038" creationId="{AAECD34A-4CF9-42F3-BE67-104F8BCCC603}"/>
          </ac:spMkLst>
        </pc:spChg>
        <pc:spChg chg="add del">
          <ac:chgData name="Matthew Jarvis [maj52] (Staff)" userId="d937e79e-80c0-40d9-b34a-00850c5c6cc5" providerId="ADAL" clId="{FA1D6E2C-1F44-4C1F-B13F-18A5D822CC71}" dt="2024-03-14T22:24:23.225" v="2030" actId="26606"/>
          <ac:spMkLst>
            <pc:docMk/>
            <pc:sldMk cId="3623022600" sldId="312"/>
            <ac:spMk id="1040" creationId="{0FEB9866-01E9-46F2-837A-57726800014E}"/>
          </ac:spMkLst>
        </pc:spChg>
        <pc:spChg chg="add del">
          <ac:chgData name="Matthew Jarvis [maj52] (Staff)" userId="d937e79e-80c0-40d9-b34a-00850c5c6cc5" providerId="ADAL" clId="{FA1D6E2C-1F44-4C1F-B13F-18A5D822CC71}" dt="2024-03-14T22:24:23.225" v="2030" actId="26606"/>
          <ac:spMkLst>
            <pc:docMk/>
            <pc:sldMk cId="3623022600" sldId="312"/>
            <ac:spMk id="1042" creationId="{EB40E5E0-6677-497A-8E9D-E8575E276FA0}"/>
          </ac:spMkLst>
        </pc:spChg>
        <pc:picChg chg="add del mod">
          <ac:chgData name="Matthew Jarvis [maj52] (Staff)" userId="d937e79e-80c0-40d9-b34a-00850c5c6cc5" providerId="ADAL" clId="{FA1D6E2C-1F44-4C1F-B13F-18A5D822CC71}" dt="2024-03-14T22:25:47.106" v="2050" actId="478"/>
          <ac:picMkLst>
            <pc:docMk/>
            <pc:sldMk cId="3623022600" sldId="312"/>
            <ac:picMk id="9" creationId="{DC05B504-9895-5203-2A68-8B66523A3435}"/>
          </ac:picMkLst>
        </pc:picChg>
        <pc:picChg chg="add del mod">
          <ac:chgData name="Matthew Jarvis [maj52] (Staff)" userId="d937e79e-80c0-40d9-b34a-00850c5c6cc5" providerId="ADAL" clId="{FA1D6E2C-1F44-4C1F-B13F-18A5D822CC71}" dt="2024-03-14T22:24:24.245" v="2031"/>
          <ac:picMkLst>
            <pc:docMk/>
            <pc:sldMk cId="3623022600" sldId="312"/>
            <ac:picMk id="1029" creationId="{B155A258-141C-0C97-4BFE-BE75508645E3}"/>
          </ac:picMkLst>
        </pc:picChg>
        <pc:picChg chg="add mod">
          <ac:chgData name="Matthew Jarvis [maj52] (Staff)" userId="d937e79e-80c0-40d9-b34a-00850c5c6cc5" providerId="ADAL" clId="{FA1D6E2C-1F44-4C1F-B13F-18A5D822CC71}" dt="2024-03-14T22:25:55.777" v="2053" actId="1076"/>
          <ac:picMkLst>
            <pc:docMk/>
            <pc:sldMk cId="3623022600" sldId="312"/>
            <ac:picMk id="1031" creationId="{CA1E0272-C2C6-84B3-1327-616143B18FCD}"/>
          </ac:picMkLst>
        </pc:picChg>
      </pc:sldChg>
      <pc:sldChg chg="addSp delSp modSp new mod">
        <pc:chgData name="Matthew Jarvis [maj52] (Staff)" userId="d937e79e-80c0-40d9-b34a-00850c5c6cc5" providerId="ADAL" clId="{FA1D6E2C-1F44-4C1F-B13F-18A5D822CC71}" dt="2024-03-14T22:37:09.094" v="2127" actId="20577"/>
        <pc:sldMkLst>
          <pc:docMk/>
          <pc:sldMk cId="2213132966" sldId="313"/>
        </pc:sldMkLst>
        <pc:spChg chg="mod">
          <ac:chgData name="Matthew Jarvis [maj52] (Staff)" userId="d937e79e-80c0-40d9-b34a-00850c5c6cc5" providerId="ADAL" clId="{FA1D6E2C-1F44-4C1F-B13F-18A5D822CC71}" dt="2024-03-14T22:26:20.608" v="2065" actId="20577"/>
          <ac:spMkLst>
            <pc:docMk/>
            <pc:sldMk cId="2213132966" sldId="313"/>
            <ac:spMk id="2" creationId="{8F235051-42CF-91E6-C3DE-E6163A2E1441}"/>
          </ac:spMkLst>
        </pc:spChg>
        <pc:spChg chg="del">
          <ac:chgData name="Matthew Jarvis [maj52] (Staff)" userId="d937e79e-80c0-40d9-b34a-00850c5c6cc5" providerId="ADAL" clId="{FA1D6E2C-1F44-4C1F-B13F-18A5D822CC71}" dt="2024-03-14T22:28:02.643" v="2112"/>
          <ac:spMkLst>
            <pc:docMk/>
            <pc:sldMk cId="2213132966" sldId="313"/>
            <ac:spMk id="3" creationId="{D5ACA5AF-26CB-E252-5F5D-8900084BA912}"/>
          </ac:spMkLst>
        </pc:spChg>
        <pc:spChg chg="mod">
          <ac:chgData name="Matthew Jarvis [maj52] (Staff)" userId="d937e79e-80c0-40d9-b34a-00850c5c6cc5" providerId="ADAL" clId="{FA1D6E2C-1F44-4C1F-B13F-18A5D822CC71}" dt="2024-03-14T22:37:09.094" v="2127" actId="20577"/>
          <ac:spMkLst>
            <pc:docMk/>
            <pc:sldMk cId="2213132966" sldId="313"/>
            <ac:spMk id="4" creationId="{16A7F2B3-35B1-8F6A-FED1-9973F105FA1B}"/>
          </ac:spMkLst>
        </pc:spChg>
        <pc:picChg chg="add mod">
          <ac:chgData name="Matthew Jarvis [maj52] (Staff)" userId="d937e79e-80c0-40d9-b34a-00850c5c6cc5" providerId="ADAL" clId="{FA1D6E2C-1F44-4C1F-B13F-18A5D822CC71}" dt="2024-03-14T22:28:02.643" v="2112"/>
          <ac:picMkLst>
            <pc:docMk/>
            <pc:sldMk cId="2213132966" sldId="313"/>
            <ac:picMk id="2050" creationId="{0E32FCA9-0708-2D42-5266-C7D80C399A15}"/>
          </ac:picMkLst>
        </pc:picChg>
      </pc:sldChg>
      <pc:sldChg chg="addSp modSp new mod setBg">
        <pc:chgData name="Matthew Jarvis [maj52] (Staff)" userId="d937e79e-80c0-40d9-b34a-00850c5c6cc5" providerId="ADAL" clId="{FA1D6E2C-1F44-4C1F-B13F-18A5D822CC71}" dt="2024-03-14T22:40:01.899" v="2226" actId="20577"/>
        <pc:sldMkLst>
          <pc:docMk/>
          <pc:sldMk cId="589815211" sldId="314"/>
        </pc:sldMkLst>
        <pc:spChg chg="mod">
          <ac:chgData name="Matthew Jarvis [maj52] (Staff)" userId="d937e79e-80c0-40d9-b34a-00850c5c6cc5" providerId="ADAL" clId="{FA1D6E2C-1F44-4C1F-B13F-18A5D822CC71}" dt="2024-03-14T22:39:51.593" v="2223" actId="26606"/>
          <ac:spMkLst>
            <pc:docMk/>
            <pc:sldMk cId="589815211" sldId="314"/>
            <ac:spMk id="2" creationId="{14EDA498-2379-EC64-45CE-F4B27770F70E}"/>
          </ac:spMkLst>
        </pc:spChg>
        <pc:spChg chg="mod">
          <ac:chgData name="Matthew Jarvis [maj52] (Staff)" userId="d937e79e-80c0-40d9-b34a-00850c5c6cc5" providerId="ADAL" clId="{FA1D6E2C-1F44-4C1F-B13F-18A5D822CC71}" dt="2024-03-14T22:40:01.899" v="2226" actId="20577"/>
          <ac:spMkLst>
            <pc:docMk/>
            <pc:sldMk cId="589815211" sldId="314"/>
            <ac:spMk id="3" creationId="{7EA42BA7-1700-F152-C82B-B4C2A10B4ADD}"/>
          </ac:spMkLst>
        </pc:spChg>
        <pc:spChg chg="add">
          <ac:chgData name="Matthew Jarvis [maj52] (Staff)" userId="d937e79e-80c0-40d9-b34a-00850c5c6cc5" providerId="ADAL" clId="{FA1D6E2C-1F44-4C1F-B13F-18A5D822CC71}" dt="2024-03-14T22:39:51.593" v="2223" actId="26606"/>
          <ac:spMkLst>
            <pc:docMk/>
            <pc:sldMk cId="589815211" sldId="314"/>
            <ac:spMk id="9" creationId="{E9FF3597-294D-4BCC-9A3B-F73618BFB5ED}"/>
          </ac:spMkLst>
        </pc:spChg>
        <pc:spChg chg="add">
          <ac:chgData name="Matthew Jarvis [maj52] (Staff)" userId="d937e79e-80c0-40d9-b34a-00850c5c6cc5" providerId="ADAL" clId="{FA1D6E2C-1F44-4C1F-B13F-18A5D822CC71}" dt="2024-03-14T22:39:51.593" v="2223" actId="26606"/>
          <ac:spMkLst>
            <pc:docMk/>
            <pc:sldMk cId="589815211" sldId="314"/>
            <ac:spMk id="11" creationId="{FA95A814-33CD-4A6C-8F2B-378289DBB988}"/>
          </ac:spMkLst>
        </pc:spChg>
        <pc:spChg chg="add">
          <ac:chgData name="Matthew Jarvis [maj52] (Staff)" userId="d937e79e-80c0-40d9-b34a-00850c5c6cc5" providerId="ADAL" clId="{FA1D6E2C-1F44-4C1F-B13F-18A5D822CC71}" dt="2024-03-14T22:39:51.593" v="2223" actId="26606"/>
          <ac:spMkLst>
            <pc:docMk/>
            <pc:sldMk cId="589815211" sldId="314"/>
            <ac:spMk id="13" creationId="{E579214A-A9B1-4E84-BF32-CA24669E09B8}"/>
          </ac:spMkLst>
        </pc:spChg>
        <pc:picChg chg="add">
          <ac:chgData name="Matthew Jarvis [maj52] (Staff)" userId="d937e79e-80c0-40d9-b34a-00850c5c6cc5" providerId="ADAL" clId="{FA1D6E2C-1F44-4C1F-B13F-18A5D822CC71}" dt="2024-03-14T22:39:51.593" v="2223" actId="26606"/>
          <ac:picMkLst>
            <pc:docMk/>
            <pc:sldMk cId="589815211" sldId="314"/>
            <ac:picMk id="5" creationId="{D8F19FFF-1D63-ADB5-836B-9E956769552C}"/>
          </ac:picMkLst>
        </pc:picChg>
      </pc:sldChg>
      <pc:sldMasterChg chg="del delSldLayout">
        <pc:chgData name="Matthew Jarvis [maj52] (Staff)" userId="d937e79e-80c0-40d9-b34a-00850c5c6cc5" providerId="ADAL" clId="{FA1D6E2C-1F44-4C1F-B13F-18A5D822CC71}" dt="2024-03-14T21:07:56.068" v="107" actId="47"/>
        <pc:sldMasterMkLst>
          <pc:docMk/>
          <pc:sldMasterMk cId="743165165" sldId="2147483672"/>
        </pc:sldMasterMkLst>
        <pc:sldLayoutChg chg="del">
          <pc:chgData name="Matthew Jarvis [maj52] (Staff)" userId="d937e79e-80c0-40d9-b34a-00850c5c6cc5" providerId="ADAL" clId="{FA1D6E2C-1F44-4C1F-B13F-18A5D822CC71}" dt="2024-03-14T21:07:56.068" v="107" actId="47"/>
          <pc:sldLayoutMkLst>
            <pc:docMk/>
            <pc:sldMasterMk cId="743165165" sldId="2147483672"/>
            <pc:sldLayoutMk cId="2631220722" sldId="2147483673"/>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1216175561" sldId="2147483674"/>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2324049726" sldId="2147483675"/>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804086677" sldId="2147483676"/>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3045129522" sldId="2147483677"/>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538035793" sldId="2147483678"/>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642190011" sldId="2147483679"/>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3303507248" sldId="2147483680"/>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2603624351" sldId="2147483681"/>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3199734817" sldId="2147483682"/>
          </pc:sldLayoutMkLst>
        </pc:sldLayoutChg>
        <pc:sldLayoutChg chg="del">
          <pc:chgData name="Matthew Jarvis [maj52] (Staff)" userId="d937e79e-80c0-40d9-b34a-00850c5c6cc5" providerId="ADAL" clId="{FA1D6E2C-1F44-4C1F-B13F-18A5D822CC71}" dt="2024-03-14T21:07:56.068" v="107" actId="47"/>
          <pc:sldLayoutMkLst>
            <pc:docMk/>
            <pc:sldMasterMk cId="743165165" sldId="2147483672"/>
            <pc:sldLayoutMk cId="3476364642"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58ADACF-3203-453A-A64C-CAA07658857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43B1D6-61D7-4F77-9BFE-C457C394A706}">
      <dgm:prSet/>
      <dgm:spPr/>
      <dgm:t>
        <a:bodyPr/>
        <a:lstStyle/>
        <a:p>
          <a:r>
            <a:rPr lang="en-GB" b="1" dirty="0"/>
            <a:t>Modernism (Dylan Thomas, David Jones, Lynette Roberts): concepts &amp; aspects of style</a:t>
          </a:r>
          <a:endParaRPr lang="en-US" b="1" dirty="0"/>
        </a:p>
      </dgm:t>
    </dgm:pt>
    <dgm:pt modelId="{0C4E24F9-EF9B-4D66-8A68-27559106F834}" type="parTrans" cxnId="{7C8D5CA7-3608-47BF-97EF-6335AC92C179}">
      <dgm:prSet/>
      <dgm:spPr/>
      <dgm:t>
        <a:bodyPr/>
        <a:lstStyle/>
        <a:p>
          <a:endParaRPr lang="en-US"/>
        </a:p>
      </dgm:t>
    </dgm:pt>
    <dgm:pt modelId="{9D0159E8-2111-4ED7-AE8B-4F06DBFD717F}" type="sibTrans" cxnId="{7C8D5CA7-3608-47BF-97EF-6335AC92C179}">
      <dgm:prSet/>
      <dgm:spPr/>
      <dgm:t>
        <a:bodyPr/>
        <a:lstStyle/>
        <a:p>
          <a:endParaRPr lang="en-US"/>
        </a:p>
      </dgm:t>
    </dgm:pt>
    <dgm:pt modelId="{6A943B1F-BDC3-4A0A-8D4D-B1CDC2871C4E}">
      <dgm:prSet/>
      <dgm:spPr/>
      <dgm:t>
        <a:bodyPr/>
        <a:lstStyle/>
        <a:p>
          <a:r>
            <a:rPr lang="en-GB" b="1" dirty="0"/>
            <a:t>Postmodernism (Kurt Vonnegut, Jeanette Winterson, elements of Leila </a:t>
          </a:r>
          <a:r>
            <a:rPr lang="en-GB" b="1" dirty="0" err="1"/>
            <a:t>Aboulela</a:t>
          </a:r>
          <a:r>
            <a:rPr lang="en-GB" b="1" dirty="0"/>
            <a:t>): concepts &amp; aspects of style</a:t>
          </a:r>
          <a:endParaRPr lang="en-US" b="1" dirty="0"/>
        </a:p>
      </dgm:t>
    </dgm:pt>
    <dgm:pt modelId="{4EB12ED4-BB01-468C-A05B-76DC59B7D079}" type="parTrans" cxnId="{F9852D29-CF93-41A2-A8C9-9EABB47F5580}">
      <dgm:prSet/>
      <dgm:spPr/>
      <dgm:t>
        <a:bodyPr/>
        <a:lstStyle/>
        <a:p>
          <a:endParaRPr lang="en-US"/>
        </a:p>
      </dgm:t>
    </dgm:pt>
    <dgm:pt modelId="{259DE29B-F2CA-4F7F-8C46-1A2933558C55}" type="sibTrans" cxnId="{F9852D29-CF93-41A2-A8C9-9EABB47F5580}">
      <dgm:prSet/>
      <dgm:spPr/>
      <dgm:t>
        <a:bodyPr/>
        <a:lstStyle/>
        <a:p>
          <a:endParaRPr lang="en-US"/>
        </a:p>
      </dgm:t>
    </dgm:pt>
    <dgm:pt modelId="{DA0D1A3F-C39E-4338-881F-3030E04EED58}">
      <dgm:prSet/>
      <dgm:spPr/>
      <dgm:t>
        <a:bodyPr/>
        <a:lstStyle/>
        <a:p>
          <a:r>
            <a:rPr lang="en-GB" b="1" dirty="0"/>
            <a:t>New techniques: writerly techniques you have learnt</a:t>
          </a:r>
          <a:endParaRPr lang="en-US" b="1" dirty="0"/>
        </a:p>
      </dgm:t>
    </dgm:pt>
    <dgm:pt modelId="{D0186855-9FD9-4543-A3BE-3C8C73853534}" type="parTrans" cxnId="{3EEA7240-0716-447D-AD07-81B0D1514F05}">
      <dgm:prSet/>
      <dgm:spPr/>
      <dgm:t>
        <a:bodyPr/>
        <a:lstStyle/>
        <a:p>
          <a:endParaRPr lang="en-US"/>
        </a:p>
      </dgm:t>
    </dgm:pt>
    <dgm:pt modelId="{7F442EDA-1BC4-41A9-93E8-7ED6B66B839A}" type="sibTrans" cxnId="{3EEA7240-0716-447D-AD07-81B0D1514F05}">
      <dgm:prSet/>
      <dgm:spPr/>
      <dgm:t>
        <a:bodyPr/>
        <a:lstStyle/>
        <a:p>
          <a:endParaRPr lang="en-US"/>
        </a:p>
      </dgm:t>
    </dgm:pt>
    <dgm:pt modelId="{F0513AE1-A96C-4DC8-AAEE-9EB8396F524C}">
      <dgm:prSet/>
      <dgm:spPr/>
      <dgm:t>
        <a:bodyPr/>
        <a:lstStyle/>
        <a:p>
          <a:r>
            <a:rPr lang="en-GB" b="1" dirty="0"/>
            <a:t>Key insights: if you were introducing other students to Modernist and Postmodernist literatures – what would you tell them?</a:t>
          </a:r>
          <a:endParaRPr lang="en-US" b="1" dirty="0"/>
        </a:p>
      </dgm:t>
    </dgm:pt>
    <dgm:pt modelId="{6CF7AD74-27B9-484A-AB04-9F25B96ABAEB}" type="parTrans" cxnId="{5F26CFCB-2F64-474C-A170-1DE481C0DBF4}">
      <dgm:prSet/>
      <dgm:spPr/>
      <dgm:t>
        <a:bodyPr/>
        <a:lstStyle/>
        <a:p>
          <a:endParaRPr lang="en-US"/>
        </a:p>
      </dgm:t>
    </dgm:pt>
    <dgm:pt modelId="{61A6F17E-7F1B-46E7-A32B-EEEBC0048647}" type="sibTrans" cxnId="{5F26CFCB-2F64-474C-A170-1DE481C0DBF4}">
      <dgm:prSet/>
      <dgm:spPr/>
      <dgm:t>
        <a:bodyPr/>
        <a:lstStyle/>
        <a:p>
          <a:endParaRPr lang="en-US"/>
        </a:p>
      </dgm:t>
    </dgm:pt>
    <dgm:pt modelId="{4B479C1D-743E-4E7F-99C4-63AD033980DD}" type="pres">
      <dgm:prSet presAssocID="{358ADACF-3203-453A-A64C-CAA076588571}" presName="root" presStyleCnt="0">
        <dgm:presLayoutVars>
          <dgm:dir/>
          <dgm:resizeHandles val="exact"/>
        </dgm:presLayoutVars>
      </dgm:prSet>
      <dgm:spPr/>
    </dgm:pt>
    <dgm:pt modelId="{5F2023CF-59D2-4B52-AF8D-113BD78BEACA}" type="pres">
      <dgm:prSet presAssocID="{FD43B1D6-61D7-4F77-9BFE-C457C394A706}" presName="compNode" presStyleCnt="0"/>
      <dgm:spPr/>
    </dgm:pt>
    <dgm:pt modelId="{9565AA4A-250C-453C-ADF0-B7EC2BA2D132}" type="pres">
      <dgm:prSet presAssocID="{FD43B1D6-61D7-4F77-9BFE-C457C394A706}" presName="bgRect" presStyleLbl="bgShp" presStyleIdx="0" presStyleCnt="4"/>
      <dgm:spPr/>
    </dgm:pt>
    <dgm:pt modelId="{6D0D6C7D-E504-4FEF-B686-028B0AEB5F02}" type="pres">
      <dgm:prSet presAssocID="{FD43B1D6-61D7-4F77-9BFE-C457C394A706}"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Lost with solid fill"/>
        </a:ext>
      </dgm:extLst>
    </dgm:pt>
    <dgm:pt modelId="{EE767A33-F3F8-44E8-AF4D-60746C838D99}" type="pres">
      <dgm:prSet presAssocID="{FD43B1D6-61D7-4F77-9BFE-C457C394A706}" presName="spaceRect" presStyleCnt="0"/>
      <dgm:spPr/>
    </dgm:pt>
    <dgm:pt modelId="{C7E2B688-9BA3-4264-B0EC-6125CF905ADD}" type="pres">
      <dgm:prSet presAssocID="{FD43B1D6-61D7-4F77-9BFE-C457C394A706}" presName="parTx" presStyleLbl="revTx" presStyleIdx="0" presStyleCnt="4">
        <dgm:presLayoutVars>
          <dgm:chMax val="0"/>
          <dgm:chPref val="0"/>
        </dgm:presLayoutVars>
      </dgm:prSet>
      <dgm:spPr/>
    </dgm:pt>
    <dgm:pt modelId="{5BF0CCB0-AF9A-43E3-B971-697A498E4E3D}" type="pres">
      <dgm:prSet presAssocID="{9D0159E8-2111-4ED7-AE8B-4F06DBFD717F}" presName="sibTrans" presStyleCnt="0"/>
      <dgm:spPr/>
    </dgm:pt>
    <dgm:pt modelId="{C09C6344-949D-419D-B745-525A71F202A5}" type="pres">
      <dgm:prSet presAssocID="{6A943B1F-BDC3-4A0A-8D4D-B1CDC2871C4E}" presName="compNode" presStyleCnt="0"/>
      <dgm:spPr/>
    </dgm:pt>
    <dgm:pt modelId="{0DAB5825-E587-4B35-B461-46CA74EAAE7F}" type="pres">
      <dgm:prSet presAssocID="{6A943B1F-BDC3-4A0A-8D4D-B1CDC2871C4E}" presName="bgRect" presStyleLbl="bgShp" presStyleIdx="1" presStyleCnt="4"/>
      <dgm:spPr/>
    </dgm:pt>
    <dgm:pt modelId="{3DA27FA0-5E1B-4083-80B5-DC2D336BF0B6}" type="pres">
      <dgm:prSet presAssocID="{6A943B1F-BDC3-4A0A-8D4D-B1CDC2871C4E}"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pace Saucer with solid fill"/>
        </a:ext>
      </dgm:extLst>
    </dgm:pt>
    <dgm:pt modelId="{3E9B26DF-821A-4E5E-85C3-57F53AF91BCA}" type="pres">
      <dgm:prSet presAssocID="{6A943B1F-BDC3-4A0A-8D4D-B1CDC2871C4E}" presName="spaceRect" presStyleCnt="0"/>
      <dgm:spPr/>
    </dgm:pt>
    <dgm:pt modelId="{B77A6DD7-88E2-47ED-82F3-71B1BB1BAD3F}" type="pres">
      <dgm:prSet presAssocID="{6A943B1F-BDC3-4A0A-8D4D-B1CDC2871C4E}" presName="parTx" presStyleLbl="revTx" presStyleIdx="1" presStyleCnt="4">
        <dgm:presLayoutVars>
          <dgm:chMax val="0"/>
          <dgm:chPref val="0"/>
        </dgm:presLayoutVars>
      </dgm:prSet>
      <dgm:spPr/>
    </dgm:pt>
    <dgm:pt modelId="{34673CCA-3572-4BB8-A371-5610374091A4}" type="pres">
      <dgm:prSet presAssocID="{259DE29B-F2CA-4F7F-8C46-1A2933558C55}" presName="sibTrans" presStyleCnt="0"/>
      <dgm:spPr/>
    </dgm:pt>
    <dgm:pt modelId="{2400C900-B27C-4327-8FB2-ED3C5D128BA1}" type="pres">
      <dgm:prSet presAssocID="{DA0D1A3F-C39E-4338-881F-3030E04EED58}" presName="compNode" presStyleCnt="0"/>
      <dgm:spPr/>
    </dgm:pt>
    <dgm:pt modelId="{A132E48B-BD08-4555-A4A7-E81A20746C17}" type="pres">
      <dgm:prSet presAssocID="{DA0D1A3F-C39E-4338-881F-3030E04EED58}" presName="bgRect" presStyleLbl="bgShp" presStyleIdx="2" presStyleCnt="4"/>
      <dgm:spPr/>
    </dgm:pt>
    <dgm:pt modelId="{8894BDA6-E30B-42D3-8AD8-19CF809C7E9A}" type="pres">
      <dgm:prSet presAssocID="{DA0D1A3F-C39E-4338-881F-3030E04EED58}" presName="iconRect" presStyleLbl="node1" presStyleIdx="2" presStyleCnt="4" custLinFactNeighborX="2532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alligraphy Pen with solid fill"/>
        </a:ext>
      </dgm:extLst>
    </dgm:pt>
    <dgm:pt modelId="{B8EF7A64-5F8B-4C44-8911-314A50E8353B}" type="pres">
      <dgm:prSet presAssocID="{DA0D1A3F-C39E-4338-881F-3030E04EED58}" presName="spaceRect" presStyleCnt="0"/>
      <dgm:spPr/>
    </dgm:pt>
    <dgm:pt modelId="{77AC3BE8-44C1-4715-BC6E-A7C457B5C132}" type="pres">
      <dgm:prSet presAssocID="{DA0D1A3F-C39E-4338-881F-3030E04EED58}" presName="parTx" presStyleLbl="revTx" presStyleIdx="2" presStyleCnt="4">
        <dgm:presLayoutVars>
          <dgm:chMax val="0"/>
          <dgm:chPref val="0"/>
        </dgm:presLayoutVars>
      </dgm:prSet>
      <dgm:spPr/>
    </dgm:pt>
    <dgm:pt modelId="{952F0E10-1EE0-4C64-9A08-623103EFB996}" type="pres">
      <dgm:prSet presAssocID="{7F442EDA-1BC4-41A9-93E8-7ED6B66B839A}" presName="sibTrans" presStyleCnt="0"/>
      <dgm:spPr/>
    </dgm:pt>
    <dgm:pt modelId="{C14A83A4-7812-4032-866E-9EDD2C256E44}" type="pres">
      <dgm:prSet presAssocID="{F0513AE1-A96C-4DC8-AAEE-9EB8396F524C}" presName="compNode" presStyleCnt="0"/>
      <dgm:spPr/>
    </dgm:pt>
    <dgm:pt modelId="{03EF1CF0-292F-41E4-8715-24F0928EFBF3}" type="pres">
      <dgm:prSet presAssocID="{F0513AE1-A96C-4DC8-AAEE-9EB8396F524C}" presName="bgRect" presStyleLbl="bgShp" presStyleIdx="3" presStyleCnt="4"/>
      <dgm:spPr/>
    </dgm:pt>
    <dgm:pt modelId="{D83B7303-63E2-4A88-B4D9-914F529FACD5}" type="pres">
      <dgm:prSet presAssocID="{F0513AE1-A96C-4DC8-AAEE-9EB8396F52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ghts On with solid fill"/>
        </a:ext>
      </dgm:extLst>
    </dgm:pt>
    <dgm:pt modelId="{A72002F7-EA1A-4600-9462-DE144796D412}" type="pres">
      <dgm:prSet presAssocID="{F0513AE1-A96C-4DC8-AAEE-9EB8396F524C}" presName="spaceRect" presStyleCnt="0"/>
      <dgm:spPr/>
    </dgm:pt>
    <dgm:pt modelId="{0DF5D1F8-B6E7-4311-912D-86EAF645BF9B}" type="pres">
      <dgm:prSet presAssocID="{F0513AE1-A96C-4DC8-AAEE-9EB8396F524C}" presName="parTx" presStyleLbl="revTx" presStyleIdx="3" presStyleCnt="4">
        <dgm:presLayoutVars>
          <dgm:chMax val="0"/>
          <dgm:chPref val="0"/>
        </dgm:presLayoutVars>
      </dgm:prSet>
      <dgm:spPr/>
    </dgm:pt>
  </dgm:ptLst>
  <dgm:cxnLst>
    <dgm:cxn modelId="{B200AE1C-540C-4173-BA47-981CB3C3109D}" type="presOf" srcId="{6A943B1F-BDC3-4A0A-8D4D-B1CDC2871C4E}" destId="{B77A6DD7-88E2-47ED-82F3-71B1BB1BAD3F}" srcOrd="0" destOrd="0" presId="urn:microsoft.com/office/officeart/2018/2/layout/IconVerticalSolidList"/>
    <dgm:cxn modelId="{4A6A7625-DFC3-41DA-B870-ECD8CE5FC12C}" type="presOf" srcId="{DA0D1A3F-C39E-4338-881F-3030E04EED58}" destId="{77AC3BE8-44C1-4715-BC6E-A7C457B5C132}" srcOrd="0" destOrd="0" presId="urn:microsoft.com/office/officeart/2018/2/layout/IconVerticalSolidList"/>
    <dgm:cxn modelId="{F9852D29-CF93-41A2-A8C9-9EABB47F5580}" srcId="{358ADACF-3203-453A-A64C-CAA076588571}" destId="{6A943B1F-BDC3-4A0A-8D4D-B1CDC2871C4E}" srcOrd="1" destOrd="0" parTransId="{4EB12ED4-BB01-468C-A05B-76DC59B7D079}" sibTransId="{259DE29B-F2CA-4F7F-8C46-1A2933558C55}"/>
    <dgm:cxn modelId="{3EEA7240-0716-447D-AD07-81B0D1514F05}" srcId="{358ADACF-3203-453A-A64C-CAA076588571}" destId="{DA0D1A3F-C39E-4338-881F-3030E04EED58}" srcOrd="2" destOrd="0" parTransId="{D0186855-9FD9-4543-A3BE-3C8C73853534}" sibTransId="{7F442EDA-1BC4-41A9-93E8-7ED6B66B839A}"/>
    <dgm:cxn modelId="{99F4A16F-995F-4C9E-90DC-D1AF7032FFBC}" type="presOf" srcId="{358ADACF-3203-453A-A64C-CAA076588571}" destId="{4B479C1D-743E-4E7F-99C4-63AD033980DD}" srcOrd="0" destOrd="0" presId="urn:microsoft.com/office/officeart/2018/2/layout/IconVerticalSolidList"/>
    <dgm:cxn modelId="{1906FF54-4A30-4C75-9662-2EF976992C9C}" type="presOf" srcId="{FD43B1D6-61D7-4F77-9BFE-C457C394A706}" destId="{C7E2B688-9BA3-4264-B0EC-6125CF905ADD}" srcOrd="0" destOrd="0" presId="urn:microsoft.com/office/officeart/2018/2/layout/IconVerticalSolidList"/>
    <dgm:cxn modelId="{54C54A7B-3753-4E65-AB40-6463FD52B57E}" type="presOf" srcId="{F0513AE1-A96C-4DC8-AAEE-9EB8396F524C}" destId="{0DF5D1F8-B6E7-4311-912D-86EAF645BF9B}" srcOrd="0" destOrd="0" presId="urn:microsoft.com/office/officeart/2018/2/layout/IconVerticalSolidList"/>
    <dgm:cxn modelId="{7C8D5CA7-3608-47BF-97EF-6335AC92C179}" srcId="{358ADACF-3203-453A-A64C-CAA076588571}" destId="{FD43B1D6-61D7-4F77-9BFE-C457C394A706}" srcOrd="0" destOrd="0" parTransId="{0C4E24F9-EF9B-4D66-8A68-27559106F834}" sibTransId="{9D0159E8-2111-4ED7-AE8B-4F06DBFD717F}"/>
    <dgm:cxn modelId="{5F26CFCB-2F64-474C-A170-1DE481C0DBF4}" srcId="{358ADACF-3203-453A-A64C-CAA076588571}" destId="{F0513AE1-A96C-4DC8-AAEE-9EB8396F524C}" srcOrd="3" destOrd="0" parTransId="{6CF7AD74-27B9-484A-AB04-9F25B96ABAEB}" sibTransId="{61A6F17E-7F1B-46E7-A32B-EEEBC0048647}"/>
    <dgm:cxn modelId="{A72097FF-B67C-4EA2-A69B-0C6736B5711D}" type="presParOf" srcId="{4B479C1D-743E-4E7F-99C4-63AD033980DD}" destId="{5F2023CF-59D2-4B52-AF8D-113BD78BEACA}" srcOrd="0" destOrd="0" presId="urn:microsoft.com/office/officeart/2018/2/layout/IconVerticalSolidList"/>
    <dgm:cxn modelId="{CB5ED449-A147-47A3-92DE-0537B6B7D9CE}" type="presParOf" srcId="{5F2023CF-59D2-4B52-AF8D-113BD78BEACA}" destId="{9565AA4A-250C-453C-ADF0-B7EC2BA2D132}" srcOrd="0" destOrd="0" presId="urn:microsoft.com/office/officeart/2018/2/layout/IconVerticalSolidList"/>
    <dgm:cxn modelId="{F93E0E17-E98B-4C3E-A9F0-5AF15CFF1140}" type="presParOf" srcId="{5F2023CF-59D2-4B52-AF8D-113BD78BEACA}" destId="{6D0D6C7D-E504-4FEF-B686-028B0AEB5F02}" srcOrd="1" destOrd="0" presId="urn:microsoft.com/office/officeart/2018/2/layout/IconVerticalSolidList"/>
    <dgm:cxn modelId="{C431A861-D00E-485A-BAD9-6D8473269F89}" type="presParOf" srcId="{5F2023CF-59D2-4B52-AF8D-113BD78BEACA}" destId="{EE767A33-F3F8-44E8-AF4D-60746C838D99}" srcOrd="2" destOrd="0" presId="urn:microsoft.com/office/officeart/2018/2/layout/IconVerticalSolidList"/>
    <dgm:cxn modelId="{73F4C17A-7940-4692-91DC-7FD7EE95E2D9}" type="presParOf" srcId="{5F2023CF-59D2-4B52-AF8D-113BD78BEACA}" destId="{C7E2B688-9BA3-4264-B0EC-6125CF905ADD}" srcOrd="3" destOrd="0" presId="urn:microsoft.com/office/officeart/2018/2/layout/IconVerticalSolidList"/>
    <dgm:cxn modelId="{B17B0A67-A69A-406F-8EA1-862391934AEB}" type="presParOf" srcId="{4B479C1D-743E-4E7F-99C4-63AD033980DD}" destId="{5BF0CCB0-AF9A-43E3-B971-697A498E4E3D}" srcOrd="1" destOrd="0" presId="urn:microsoft.com/office/officeart/2018/2/layout/IconVerticalSolidList"/>
    <dgm:cxn modelId="{0C0F1014-A0C8-46D9-B1AB-6BD701F9395F}" type="presParOf" srcId="{4B479C1D-743E-4E7F-99C4-63AD033980DD}" destId="{C09C6344-949D-419D-B745-525A71F202A5}" srcOrd="2" destOrd="0" presId="urn:microsoft.com/office/officeart/2018/2/layout/IconVerticalSolidList"/>
    <dgm:cxn modelId="{F7F4A205-FC26-4646-A98E-E07B1814235E}" type="presParOf" srcId="{C09C6344-949D-419D-B745-525A71F202A5}" destId="{0DAB5825-E587-4B35-B461-46CA74EAAE7F}" srcOrd="0" destOrd="0" presId="urn:microsoft.com/office/officeart/2018/2/layout/IconVerticalSolidList"/>
    <dgm:cxn modelId="{9FC05D33-3EAD-4521-A0FA-8D62CBA668A6}" type="presParOf" srcId="{C09C6344-949D-419D-B745-525A71F202A5}" destId="{3DA27FA0-5E1B-4083-80B5-DC2D336BF0B6}" srcOrd="1" destOrd="0" presId="urn:microsoft.com/office/officeart/2018/2/layout/IconVerticalSolidList"/>
    <dgm:cxn modelId="{D23F8443-D61B-4A48-90C4-B625B2841FED}" type="presParOf" srcId="{C09C6344-949D-419D-B745-525A71F202A5}" destId="{3E9B26DF-821A-4E5E-85C3-57F53AF91BCA}" srcOrd="2" destOrd="0" presId="urn:microsoft.com/office/officeart/2018/2/layout/IconVerticalSolidList"/>
    <dgm:cxn modelId="{4FBE489B-A858-4E92-8B81-907E81F12880}" type="presParOf" srcId="{C09C6344-949D-419D-B745-525A71F202A5}" destId="{B77A6DD7-88E2-47ED-82F3-71B1BB1BAD3F}" srcOrd="3" destOrd="0" presId="urn:microsoft.com/office/officeart/2018/2/layout/IconVerticalSolidList"/>
    <dgm:cxn modelId="{773A35C9-3D87-4EB3-979E-855367D54314}" type="presParOf" srcId="{4B479C1D-743E-4E7F-99C4-63AD033980DD}" destId="{34673CCA-3572-4BB8-A371-5610374091A4}" srcOrd="3" destOrd="0" presId="urn:microsoft.com/office/officeart/2018/2/layout/IconVerticalSolidList"/>
    <dgm:cxn modelId="{7E2D0143-CACB-4419-B0B1-F00F3E0C7DFE}" type="presParOf" srcId="{4B479C1D-743E-4E7F-99C4-63AD033980DD}" destId="{2400C900-B27C-4327-8FB2-ED3C5D128BA1}" srcOrd="4" destOrd="0" presId="urn:microsoft.com/office/officeart/2018/2/layout/IconVerticalSolidList"/>
    <dgm:cxn modelId="{EB32CF37-6745-4F0C-9F78-21F951153496}" type="presParOf" srcId="{2400C900-B27C-4327-8FB2-ED3C5D128BA1}" destId="{A132E48B-BD08-4555-A4A7-E81A20746C17}" srcOrd="0" destOrd="0" presId="urn:microsoft.com/office/officeart/2018/2/layout/IconVerticalSolidList"/>
    <dgm:cxn modelId="{24833998-6EB9-467D-AEC4-E26FF55EFB33}" type="presParOf" srcId="{2400C900-B27C-4327-8FB2-ED3C5D128BA1}" destId="{8894BDA6-E30B-42D3-8AD8-19CF809C7E9A}" srcOrd="1" destOrd="0" presId="urn:microsoft.com/office/officeart/2018/2/layout/IconVerticalSolidList"/>
    <dgm:cxn modelId="{877D51CB-D9B2-40B7-90CA-284359F34538}" type="presParOf" srcId="{2400C900-B27C-4327-8FB2-ED3C5D128BA1}" destId="{B8EF7A64-5F8B-4C44-8911-314A50E8353B}" srcOrd="2" destOrd="0" presId="urn:microsoft.com/office/officeart/2018/2/layout/IconVerticalSolidList"/>
    <dgm:cxn modelId="{801B1645-AC41-4FD5-98A2-C65865B88110}" type="presParOf" srcId="{2400C900-B27C-4327-8FB2-ED3C5D128BA1}" destId="{77AC3BE8-44C1-4715-BC6E-A7C457B5C132}" srcOrd="3" destOrd="0" presId="urn:microsoft.com/office/officeart/2018/2/layout/IconVerticalSolidList"/>
    <dgm:cxn modelId="{F330C697-B702-430C-A275-1F70CB6A19BD}" type="presParOf" srcId="{4B479C1D-743E-4E7F-99C4-63AD033980DD}" destId="{952F0E10-1EE0-4C64-9A08-623103EFB996}" srcOrd="5" destOrd="0" presId="urn:microsoft.com/office/officeart/2018/2/layout/IconVerticalSolidList"/>
    <dgm:cxn modelId="{97AD6150-9ED7-4E7D-B7DB-45106669C192}" type="presParOf" srcId="{4B479C1D-743E-4E7F-99C4-63AD033980DD}" destId="{C14A83A4-7812-4032-866E-9EDD2C256E44}" srcOrd="6" destOrd="0" presId="urn:microsoft.com/office/officeart/2018/2/layout/IconVerticalSolidList"/>
    <dgm:cxn modelId="{E55E229D-DC1B-4D45-B48F-FE4947F90AFE}" type="presParOf" srcId="{C14A83A4-7812-4032-866E-9EDD2C256E44}" destId="{03EF1CF0-292F-41E4-8715-24F0928EFBF3}" srcOrd="0" destOrd="0" presId="urn:microsoft.com/office/officeart/2018/2/layout/IconVerticalSolidList"/>
    <dgm:cxn modelId="{B2017D56-21F5-44BE-8002-8FD817E6B0E6}" type="presParOf" srcId="{C14A83A4-7812-4032-866E-9EDD2C256E44}" destId="{D83B7303-63E2-4A88-B4D9-914F529FACD5}" srcOrd="1" destOrd="0" presId="urn:microsoft.com/office/officeart/2018/2/layout/IconVerticalSolidList"/>
    <dgm:cxn modelId="{AC1D0D1B-EF99-4E8F-A20E-EAD8850393A1}" type="presParOf" srcId="{C14A83A4-7812-4032-866E-9EDD2C256E44}" destId="{A72002F7-EA1A-4600-9462-DE144796D412}" srcOrd="2" destOrd="0" presId="urn:microsoft.com/office/officeart/2018/2/layout/IconVerticalSolidList"/>
    <dgm:cxn modelId="{7981863E-7937-47CA-9FC0-A5BCD1E10217}" type="presParOf" srcId="{C14A83A4-7812-4032-866E-9EDD2C256E44}" destId="{0DF5D1F8-B6E7-4311-912D-86EAF645BF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5AA4A-250C-453C-ADF0-B7EC2BA2D132}">
      <dsp:nvSpPr>
        <dsp:cNvPr id="0" name=""/>
        <dsp:cNvSpPr/>
      </dsp:nvSpPr>
      <dsp:spPr>
        <a:xfrm>
          <a:off x="0" y="1453"/>
          <a:ext cx="10036175" cy="7367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D6C7D-E504-4FEF-B686-028B0AEB5F02}">
      <dsp:nvSpPr>
        <dsp:cNvPr id="0" name=""/>
        <dsp:cNvSpPr/>
      </dsp:nvSpPr>
      <dsp:spPr>
        <a:xfrm>
          <a:off x="222864" y="167220"/>
          <a:ext cx="405207" cy="40520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2B688-9BA3-4264-B0EC-6125CF905ADD}">
      <dsp:nvSpPr>
        <dsp:cNvPr id="0" name=""/>
        <dsp:cNvSpPr/>
      </dsp:nvSpPr>
      <dsp:spPr>
        <a:xfrm>
          <a:off x="850936" y="1453"/>
          <a:ext cx="9185238" cy="736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972" tIns="77972" rIns="77972" bIns="77972" numCol="1" spcCol="1270" anchor="ctr" anchorCtr="0">
          <a:noAutofit/>
        </a:bodyPr>
        <a:lstStyle/>
        <a:p>
          <a:pPr marL="0" lvl="0" indent="0" algn="l" defTabSz="889000">
            <a:lnSpc>
              <a:spcPct val="90000"/>
            </a:lnSpc>
            <a:spcBef>
              <a:spcPct val="0"/>
            </a:spcBef>
            <a:spcAft>
              <a:spcPct val="35000"/>
            </a:spcAft>
            <a:buNone/>
          </a:pPr>
          <a:r>
            <a:rPr lang="en-GB" sz="2000" b="1" kern="1200" dirty="0"/>
            <a:t>Modernism (Dylan Thomas, David Jones, Lynette Roberts): concepts &amp; aspects of style</a:t>
          </a:r>
          <a:endParaRPr lang="en-US" sz="2000" b="1" kern="1200" dirty="0"/>
        </a:p>
      </dsp:txBody>
      <dsp:txXfrm>
        <a:off x="850936" y="1453"/>
        <a:ext cx="9185238" cy="736741"/>
      </dsp:txXfrm>
    </dsp:sp>
    <dsp:sp modelId="{0DAB5825-E587-4B35-B461-46CA74EAAE7F}">
      <dsp:nvSpPr>
        <dsp:cNvPr id="0" name=""/>
        <dsp:cNvSpPr/>
      </dsp:nvSpPr>
      <dsp:spPr>
        <a:xfrm>
          <a:off x="0" y="922380"/>
          <a:ext cx="10036175" cy="7367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27FA0-5E1B-4083-80B5-DC2D336BF0B6}">
      <dsp:nvSpPr>
        <dsp:cNvPr id="0" name=""/>
        <dsp:cNvSpPr/>
      </dsp:nvSpPr>
      <dsp:spPr>
        <a:xfrm>
          <a:off x="222864" y="1088147"/>
          <a:ext cx="405207" cy="40520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A6DD7-88E2-47ED-82F3-71B1BB1BAD3F}">
      <dsp:nvSpPr>
        <dsp:cNvPr id="0" name=""/>
        <dsp:cNvSpPr/>
      </dsp:nvSpPr>
      <dsp:spPr>
        <a:xfrm>
          <a:off x="850936" y="922380"/>
          <a:ext cx="9185238" cy="736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972" tIns="77972" rIns="77972" bIns="77972" numCol="1" spcCol="1270" anchor="ctr" anchorCtr="0">
          <a:noAutofit/>
        </a:bodyPr>
        <a:lstStyle/>
        <a:p>
          <a:pPr marL="0" lvl="0" indent="0" algn="l" defTabSz="889000">
            <a:lnSpc>
              <a:spcPct val="90000"/>
            </a:lnSpc>
            <a:spcBef>
              <a:spcPct val="0"/>
            </a:spcBef>
            <a:spcAft>
              <a:spcPct val="35000"/>
            </a:spcAft>
            <a:buNone/>
          </a:pPr>
          <a:r>
            <a:rPr lang="en-GB" sz="2000" b="1" kern="1200" dirty="0"/>
            <a:t>Postmodernism (Kurt Vonnegut, Jeanette Winterson, elements of Leila </a:t>
          </a:r>
          <a:r>
            <a:rPr lang="en-GB" sz="2000" b="1" kern="1200" dirty="0" err="1"/>
            <a:t>Aboulela</a:t>
          </a:r>
          <a:r>
            <a:rPr lang="en-GB" sz="2000" b="1" kern="1200" dirty="0"/>
            <a:t>): concepts &amp; aspects of style</a:t>
          </a:r>
          <a:endParaRPr lang="en-US" sz="2000" b="1" kern="1200" dirty="0"/>
        </a:p>
      </dsp:txBody>
      <dsp:txXfrm>
        <a:off x="850936" y="922380"/>
        <a:ext cx="9185238" cy="736741"/>
      </dsp:txXfrm>
    </dsp:sp>
    <dsp:sp modelId="{A132E48B-BD08-4555-A4A7-E81A20746C17}">
      <dsp:nvSpPr>
        <dsp:cNvPr id="0" name=""/>
        <dsp:cNvSpPr/>
      </dsp:nvSpPr>
      <dsp:spPr>
        <a:xfrm>
          <a:off x="0" y="1843307"/>
          <a:ext cx="10036175" cy="7367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4BDA6-E30B-42D3-8AD8-19CF809C7E9A}">
      <dsp:nvSpPr>
        <dsp:cNvPr id="0" name=""/>
        <dsp:cNvSpPr/>
      </dsp:nvSpPr>
      <dsp:spPr>
        <a:xfrm>
          <a:off x="325499" y="2009073"/>
          <a:ext cx="405207" cy="4052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AC3BE8-44C1-4715-BC6E-A7C457B5C132}">
      <dsp:nvSpPr>
        <dsp:cNvPr id="0" name=""/>
        <dsp:cNvSpPr/>
      </dsp:nvSpPr>
      <dsp:spPr>
        <a:xfrm>
          <a:off x="850936" y="1843307"/>
          <a:ext cx="9185238" cy="736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972" tIns="77972" rIns="77972" bIns="77972" numCol="1" spcCol="1270" anchor="ctr" anchorCtr="0">
          <a:noAutofit/>
        </a:bodyPr>
        <a:lstStyle/>
        <a:p>
          <a:pPr marL="0" lvl="0" indent="0" algn="l" defTabSz="889000">
            <a:lnSpc>
              <a:spcPct val="90000"/>
            </a:lnSpc>
            <a:spcBef>
              <a:spcPct val="0"/>
            </a:spcBef>
            <a:spcAft>
              <a:spcPct val="35000"/>
            </a:spcAft>
            <a:buNone/>
          </a:pPr>
          <a:r>
            <a:rPr lang="en-GB" sz="2000" b="1" kern="1200" dirty="0"/>
            <a:t>New techniques: writerly techniques you have learnt</a:t>
          </a:r>
          <a:endParaRPr lang="en-US" sz="2000" b="1" kern="1200" dirty="0"/>
        </a:p>
      </dsp:txBody>
      <dsp:txXfrm>
        <a:off x="850936" y="1843307"/>
        <a:ext cx="9185238" cy="736741"/>
      </dsp:txXfrm>
    </dsp:sp>
    <dsp:sp modelId="{03EF1CF0-292F-41E4-8715-24F0928EFBF3}">
      <dsp:nvSpPr>
        <dsp:cNvPr id="0" name=""/>
        <dsp:cNvSpPr/>
      </dsp:nvSpPr>
      <dsp:spPr>
        <a:xfrm>
          <a:off x="0" y="2764233"/>
          <a:ext cx="10036175" cy="7367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3B7303-63E2-4A88-B4D9-914F529FACD5}">
      <dsp:nvSpPr>
        <dsp:cNvPr id="0" name=""/>
        <dsp:cNvSpPr/>
      </dsp:nvSpPr>
      <dsp:spPr>
        <a:xfrm>
          <a:off x="222864" y="2930000"/>
          <a:ext cx="405207" cy="4052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F5D1F8-B6E7-4311-912D-86EAF645BF9B}">
      <dsp:nvSpPr>
        <dsp:cNvPr id="0" name=""/>
        <dsp:cNvSpPr/>
      </dsp:nvSpPr>
      <dsp:spPr>
        <a:xfrm>
          <a:off x="850936" y="2764233"/>
          <a:ext cx="9185238" cy="736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972" tIns="77972" rIns="77972" bIns="77972" numCol="1" spcCol="1270" anchor="ctr" anchorCtr="0">
          <a:noAutofit/>
        </a:bodyPr>
        <a:lstStyle/>
        <a:p>
          <a:pPr marL="0" lvl="0" indent="0" algn="l" defTabSz="889000">
            <a:lnSpc>
              <a:spcPct val="90000"/>
            </a:lnSpc>
            <a:spcBef>
              <a:spcPct val="0"/>
            </a:spcBef>
            <a:spcAft>
              <a:spcPct val="35000"/>
            </a:spcAft>
            <a:buNone/>
          </a:pPr>
          <a:r>
            <a:rPr lang="en-GB" sz="2000" b="1" kern="1200" dirty="0"/>
            <a:t>Key insights: if you were introducing other students to Modernist and Postmodernist literatures – what would you tell them?</a:t>
          </a:r>
          <a:endParaRPr lang="en-US" sz="2000" b="1" kern="1200" dirty="0"/>
        </a:p>
      </dsp:txBody>
      <dsp:txXfrm>
        <a:off x="850936" y="2764233"/>
        <a:ext cx="9185238" cy="7367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3/14/2024</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96493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05715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4002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96415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745200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18501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199855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57177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779572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848776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3/14/2024</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52915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3/14/2024</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156369774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literature.britishcouncil.org/writer/leila-aboulel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mailto:maj52@aber.ac.uk" TargetMode="External"/><Relationship Id="rId2" Type="http://schemas.openxmlformats.org/officeDocument/2006/relationships/hyperlink" Target="mailto:m.jarvis@uwtsd.ac.uk" TargetMode="External"/><Relationship Id="rId1" Type="http://schemas.openxmlformats.org/officeDocument/2006/relationships/slideLayout" Target="../slideLayouts/slideLayout9.xml"/><Relationship Id="rId5" Type="http://schemas.openxmlformats.org/officeDocument/2006/relationships/image" Target="../media/image15.jpeg"/><Relationship Id="rId4" Type="http://schemas.openxmlformats.org/officeDocument/2006/relationships/hyperlink" Target="https://outlook.office.com/bookwithme/user/d9c6ebc78b974040bd8e0cef9064aa35@aber.ac.uk/meetingtype/pI4kNCkJ9EmiFgnxpQXgkQ2?anonymous&amp;ep=mlink"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B5E4EA8-E8AF-4DE2-81FD-338A059AC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 colorful splattered paint&#10;&#10;Description automatically generated">
            <a:extLst>
              <a:ext uri="{FF2B5EF4-FFF2-40B4-BE49-F238E27FC236}">
                <a16:creationId xmlns:a16="http://schemas.microsoft.com/office/drawing/2014/main" id="{FCF3B227-CE27-95AB-5E86-5B718CBA31C3}"/>
              </a:ext>
            </a:extLst>
          </p:cNvPr>
          <p:cNvPicPr>
            <a:picLocks noChangeAspect="1"/>
          </p:cNvPicPr>
          <p:nvPr/>
        </p:nvPicPr>
        <p:blipFill rotWithShape="1">
          <a:blip r:embed="rId2"/>
          <a:srcRect t="1391" b="355"/>
          <a:stretch/>
        </p:blipFill>
        <p:spPr>
          <a:xfrm>
            <a:off x="20" y="10"/>
            <a:ext cx="12191979" cy="6857990"/>
          </a:xfrm>
          <a:prstGeom prst="rect">
            <a:avLst/>
          </a:prstGeom>
        </p:spPr>
      </p:pic>
      <p:sp>
        <p:nvSpPr>
          <p:cNvPr id="36" name="Rectangle 35">
            <a:extLst>
              <a:ext uri="{FF2B5EF4-FFF2-40B4-BE49-F238E27FC236}">
                <a16:creationId xmlns:a16="http://schemas.microsoft.com/office/drawing/2014/main" id="{B1F2A19A-CC19-4AE7-A29C-C80120466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83874"/>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5BD2C04-A537-A297-3FB2-A86C29DC3BFF}"/>
              </a:ext>
            </a:extLst>
          </p:cNvPr>
          <p:cNvSpPr>
            <a:spLocks noGrp="1"/>
          </p:cNvSpPr>
          <p:nvPr>
            <p:ph type="ctrTitle"/>
          </p:nvPr>
        </p:nvSpPr>
        <p:spPr>
          <a:xfrm>
            <a:off x="2187677" y="2030361"/>
            <a:ext cx="7816645" cy="1768430"/>
          </a:xfrm>
        </p:spPr>
        <p:txBody>
          <a:bodyPr>
            <a:normAutofit/>
          </a:bodyPr>
          <a:lstStyle/>
          <a:p>
            <a:pPr algn="ctr"/>
            <a:r>
              <a:rPr lang="en-GB" dirty="0">
                <a:solidFill>
                  <a:srgbClr val="FFFFFF"/>
                </a:solidFill>
              </a:rPr>
              <a:t>Make It New: The Final Seminar…</a:t>
            </a:r>
          </a:p>
        </p:txBody>
      </p:sp>
    </p:spTree>
    <p:extLst>
      <p:ext uri="{BB962C8B-B14F-4D97-AF65-F5344CB8AC3E}">
        <p14:creationId xmlns:p14="http://schemas.microsoft.com/office/powerpoint/2010/main" val="2998024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612E369B-5272-4644-973E-2039918BD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F9DC71-423A-2253-2D30-67B12B59569C}"/>
              </a:ext>
            </a:extLst>
          </p:cNvPr>
          <p:cNvPicPr>
            <a:picLocks noChangeAspect="1"/>
          </p:cNvPicPr>
          <p:nvPr/>
        </p:nvPicPr>
        <p:blipFill rotWithShape="1">
          <a:blip r:embed="rId2"/>
          <a:srcRect l="1638" r="9473"/>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080220E3-B484-45C4-87BC-D7A63CE3F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650435"/>
            <a:ext cx="12191999" cy="4207565"/>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911BDB6-D8C8-8E3B-3376-A13BCC16CEA7}"/>
              </a:ext>
            </a:extLst>
          </p:cNvPr>
          <p:cNvSpPr>
            <a:spLocks noGrp="1"/>
          </p:cNvSpPr>
          <p:nvPr>
            <p:ph type="title"/>
          </p:nvPr>
        </p:nvSpPr>
        <p:spPr>
          <a:xfrm>
            <a:off x="2225084" y="3428999"/>
            <a:ext cx="7688825" cy="1852371"/>
          </a:xfrm>
        </p:spPr>
        <p:txBody>
          <a:bodyPr vert="horz" lIns="91440" tIns="45720" rIns="91440" bIns="45720" rtlCol="0" anchor="b">
            <a:normAutofit/>
          </a:bodyPr>
          <a:lstStyle/>
          <a:p>
            <a:pPr algn="ctr"/>
            <a:r>
              <a:rPr lang="en-US" b="1" kern="1200" dirty="0">
                <a:solidFill>
                  <a:srgbClr val="FFFFFF"/>
                </a:solidFill>
                <a:effectLst/>
                <a:latin typeface="+mj-lt"/>
                <a:ea typeface="+mj-ea"/>
                <a:cs typeface="+mj-cs"/>
              </a:rPr>
              <a:t>First bit:</a:t>
            </a:r>
            <a:br>
              <a:rPr lang="en-US" b="1" kern="1200" dirty="0">
                <a:solidFill>
                  <a:srgbClr val="FFFFFF"/>
                </a:solidFill>
                <a:effectLst/>
                <a:latin typeface="+mj-lt"/>
                <a:ea typeface="+mj-ea"/>
                <a:cs typeface="+mj-cs"/>
              </a:rPr>
            </a:br>
            <a:r>
              <a:rPr lang="en-US" b="1" kern="1200" dirty="0">
                <a:solidFill>
                  <a:srgbClr val="FFFFFF"/>
                </a:solidFill>
                <a:effectLst/>
                <a:latin typeface="+mj-lt"/>
                <a:ea typeface="+mj-ea"/>
                <a:cs typeface="+mj-cs"/>
              </a:rPr>
              <a:t>writing &amp; editing</a:t>
            </a:r>
          </a:p>
        </p:txBody>
      </p:sp>
    </p:spTree>
    <p:extLst>
      <p:ext uri="{BB962C8B-B14F-4D97-AF65-F5344CB8AC3E}">
        <p14:creationId xmlns:p14="http://schemas.microsoft.com/office/powerpoint/2010/main" val="241986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67F8F-E0D4-EEEF-A0FB-32B88BD06827}"/>
              </a:ext>
            </a:extLst>
          </p:cNvPr>
          <p:cNvSpPr>
            <a:spLocks noGrp="1"/>
          </p:cNvSpPr>
          <p:nvPr>
            <p:ph type="title"/>
          </p:nvPr>
        </p:nvSpPr>
        <p:spPr>
          <a:xfrm>
            <a:off x="1077363" y="720436"/>
            <a:ext cx="6571211" cy="951808"/>
          </a:xfrm>
        </p:spPr>
        <p:txBody>
          <a:bodyPr>
            <a:normAutofit fontScale="90000"/>
          </a:bodyPr>
          <a:lstStyle/>
          <a:p>
            <a:r>
              <a:rPr lang="en-GB" sz="2800" dirty="0"/>
              <a:t>Finishing up our Wednesday exercise</a:t>
            </a:r>
          </a:p>
        </p:txBody>
      </p:sp>
      <p:sp>
        <p:nvSpPr>
          <p:cNvPr id="3" name="Content Placeholder 2">
            <a:extLst>
              <a:ext uri="{FF2B5EF4-FFF2-40B4-BE49-F238E27FC236}">
                <a16:creationId xmlns:a16="http://schemas.microsoft.com/office/drawing/2014/main" id="{4837FE09-575F-399A-6EC9-D625A2E12680}"/>
              </a:ext>
            </a:extLst>
          </p:cNvPr>
          <p:cNvSpPr>
            <a:spLocks noGrp="1"/>
          </p:cNvSpPr>
          <p:nvPr>
            <p:ph idx="1"/>
          </p:nvPr>
        </p:nvSpPr>
        <p:spPr>
          <a:xfrm>
            <a:off x="1077363" y="1914525"/>
            <a:ext cx="6323561" cy="4026305"/>
          </a:xfrm>
        </p:spPr>
        <p:txBody>
          <a:bodyPr>
            <a:normAutofit lnSpcReduction="10000"/>
          </a:bodyPr>
          <a:lstStyle/>
          <a:p>
            <a:pPr>
              <a:lnSpc>
                <a:spcPct val="110000"/>
              </a:lnSpc>
            </a:pPr>
            <a:r>
              <a:rPr lang="en-GB" dirty="0"/>
              <a:t>Take one phrase from either ‘Souvenirs’ or ‘Farida’s Eyes’</a:t>
            </a:r>
          </a:p>
          <a:p>
            <a:pPr>
              <a:lnSpc>
                <a:spcPct val="110000"/>
              </a:lnSpc>
            </a:pPr>
            <a:r>
              <a:rPr lang="en-GB" dirty="0"/>
              <a:t>Use the phrase as a jumping-off point to construct a brief story that engages with cultural difference in the way that </a:t>
            </a:r>
            <a:r>
              <a:rPr lang="en-GB" dirty="0" err="1"/>
              <a:t>Aboulela</a:t>
            </a:r>
            <a:r>
              <a:rPr lang="en-GB" dirty="0"/>
              <a:t> does – articulating its challenges and misunderstandings</a:t>
            </a:r>
          </a:p>
          <a:p>
            <a:pPr>
              <a:lnSpc>
                <a:spcPct val="110000"/>
              </a:lnSpc>
            </a:pPr>
            <a:r>
              <a:rPr lang="en-GB" dirty="0"/>
              <a:t>“Like </a:t>
            </a:r>
            <a:r>
              <a:rPr lang="en-GB" i="1" dirty="0"/>
              <a:t>Minaret</a:t>
            </a:r>
            <a:r>
              <a:rPr lang="en-GB" dirty="0"/>
              <a:t> and </a:t>
            </a:r>
            <a:r>
              <a:rPr lang="en-GB" i="1" dirty="0"/>
              <a:t>The Translator</a:t>
            </a:r>
            <a:r>
              <a:rPr lang="en-GB" dirty="0"/>
              <a:t>, </a:t>
            </a:r>
            <a:r>
              <a:rPr lang="en-GB" i="1" dirty="0"/>
              <a:t>Coloured Lights </a:t>
            </a:r>
            <a:r>
              <a:rPr lang="en-GB" dirty="0"/>
              <a:t>deals with questions of cultural misunderstanding and mistranslation.” – James Proctor, </a:t>
            </a:r>
            <a:r>
              <a:rPr lang="en-GB" dirty="0">
                <a:hlinkClick r:id="rId2"/>
              </a:rPr>
              <a:t>https://literature.britishcouncil.org/writer/leila-aboulela</a:t>
            </a:r>
            <a:r>
              <a:rPr lang="en-GB" dirty="0"/>
              <a:t> </a:t>
            </a:r>
          </a:p>
          <a:p>
            <a:pPr>
              <a:lnSpc>
                <a:spcPct val="110000"/>
              </a:lnSpc>
            </a:pPr>
            <a:r>
              <a:rPr lang="en-GB" dirty="0"/>
              <a:t>As we’ve done before: aim at 500 words; and think about </a:t>
            </a:r>
            <a:r>
              <a:rPr lang="en-GB" dirty="0" err="1"/>
              <a:t>Aboulela’s</a:t>
            </a:r>
            <a:r>
              <a:rPr lang="en-GB" dirty="0"/>
              <a:t> endings – you should try to imitate her concluding process of ‘curtailment’, as Proctor puts it.</a:t>
            </a:r>
          </a:p>
        </p:txBody>
      </p:sp>
      <p:sp>
        <p:nvSpPr>
          <p:cNvPr id="20" name="Freeform: Shape 19">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D411685-9BAE-CC9D-02C0-7CDC421D228B}"/>
              </a:ext>
            </a:extLst>
          </p:cNvPr>
          <p:cNvPicPr>
            <a:picLocks noChangeAspect="1"/>
          </p:cNvPicPr>
          <p:nvPr/>
        </p:nvPicPr>
        <p:blipFill>
          <a:blip r:embed="rId3">
            <a:extLst>
              <a:ext uri="{28A0092B-C50C-407E-A947-70E740481C1C}">
                <a14:useLocalDpi xmlns:a14="http://schemas.microsoft.com/office/drawing/2010/main" val="0"/>
              </a:ext>
            </a:extLst>
          </a:blip>
          <a:srcRect l="12130" r="12130"/>
          <a:stretch/>
        </p:blipFill>
        <p:spPr>
          <a:xfrm>
            <a:off x="7796719" y="1713035"/>
            <a:ext cx="3548181" cy="3513514"/>
          </a:xfrm>
          <a:prstGeom prst="rect">
            <a:avLst/>
          </a:prstGeom>
        </p:spPr>
      </p:pic>
    </p:spTree>
    <p:extLst>
      <p:ext uri="{BB962C8B-B14F-4D97-AF65-F5344CB8AC3E}">
        <p14:creationId xmlns:p14="http://schemas.microsoft.com/office/powerpoint/2010/main" val="293261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DA498-2379-EC64-45CE-F4B27770F70E}"/>
              </a:ext>
            </a:extLst>
          </p:cNvPr>
          <p:cNvSpPr>
            <a:spLocks noGrp="1"/>
          </p:cNvSpPr>
          <p:nvPr>
            <p:ph type="title"/>
          </p:nvPr>
        </p:nvSpPr>
        <p:spPr>
          <a:xfrm>
            <a:off x="1077361" y="720435"/>
            <a:ext cx="6397165" cy="1507375"/>
          </a:xfrm>
        </p:spPr>
        <p:txBody>
          <a:bodyPr>
            <a:normAutofit/>
          </a:bodyPr>
          <a:lstStyle/>
          <a:p>
            <a:r>
              <a:rPr lang="en-GB" dirty="0"/>
              <a:t>Share and respond!</a:t>
            </a:r>
          </a:p>
        </p:txBody>
      </p:sp>
      <p:sp>
        <p:nvSpPr>
          <p:cNvPr id="3" name="Content Placeholder 2">
            <a:extLst>
              <a:ext uri="{FF2B5EF4-FFF2-40B4-BE49-F238E27FC236}">
                <a16:creationId xmlns:a16="http://schemas.microsoft.com/office/drawing/2014/main" id="{7EA42BA7-1700-F152-C82B-B4C2A10B4ADD}"/>
              </a:ext>
            </a:extLst>
          </p:cNvPr>
          <p:cNvSpPr>
            <a:spLocks noGrp="1"/>
          </p:cNvSpPr>
          <p:nvPr>
            <p:ph idx="1"/>
          </p:nvPr>
        </p:nvSpPr>
        <p:spPr>
          <a:xfrm>
            <a:off x="1077361" y="2427316"/>
            <a:ext cx="6397165" cy="3513514"/>
          </a:xfrm>
        </p:spPr>
        <p:txBody>
          <a:bodyPr>
            <a:normAutofit/>
          </a:bodyPr>
          <a:lstStyle/>
          <a:p>
            <a:r>
              <a:rPr lang="en-GB" sz="2400" dirty="0"/>
              <a:t>Read your neighbour’s text</a:t>
            </a:r>
          </a:p>
          <a:p>
            <a:r>
              <a:rPr lang="en-GB" sz="2400" dirty="0"/>
              <a:t>Give them your feedback: two pieces of positive feedback and one suggestion for development</a:t>
            </a:r>
          </a:p>
        </p:txBody>
      </p:sp>
      <p:sp>
        <p:nvSpPr>
          <p:cNvPr id="11" name="Rectangle 10">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5" name="Picture 4" descr="Yellow and blue symbols">
            <a:extLst>
              <a:ext uri="{FF2B5EF4-FFF2-40B4-BE49-F238E27FC236}">
                <a16:creationId xmlns:a16="http://schemas.microsoft.com/office/drawing/2014/main" id="{D8F19FFF-1D63-ADB5-836B-9E956769552C}"/>
              </a:ext>
            </a:extLst>
          </p:cNvPr>
          <p:cNvPicPr>
            <a:picLocks noChangeAspect="1"/>
          </p:cNvPicPr>
          <p:nvPr/>
        </p:nvPicPr>
        <p:blipFill rotWithShape="1">
          <a:blip r:embed="rId2"/>
          <a:srcRect l="8815" r="13934" b="4"/>
          <a:stretch/>
        </p:blipFill>
        <p:spPr>
          <a:xfrm>
            <a:off x="8696640" y="3396062"/>
            <a:ext cx="3496111" cy="3461938"/>
          </a:xfrm>
          <a:prstGeom prst="rect">
            <a:avLst/>
          </a:prstGeom>
        </p:spPr>
      </p:pic>
    </p:spTree>
    <p:extLst>
      <p:ext uri="{BB962C8B-B14F-4D97-AF65-F5344CB8AC3E}">
        <p14:creationId xmlns:p14="http://schemas.microsoft.com/office/powerpoint/2010/main" val="589815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192625-C844-4416-E481-A49028C91941}"/>
            </a:ext>
          </a:extLst>
        </p:cNvPr>
        <p:cNvGrpSpPr/>
        <p:nvPr/>
      </p:nvGrpSpPr>
      <p:grpSpPr>
        <a:xfrm>
          <a:off x="0" y="0"/>
          <a:ext cx="0" cy="0"/>
          <a:chOff x="0" y="0"/>
          <a:chExt cx="0" cy="0"/>
        </a:xfrm>
      </p:grpSpPr>
      <p:sp>
        <p:nvSpPr>
          <p:cNvPr id="9" name="Freeform: Shape 8">
            <a:extLst>
              <a:ext uri="{FF2B5EF4-FFF2-40B4-BE49-F238E27FC236}">
                <a16:creationId xmlns:a16="http://schemas.microsoft.com/office/drawing/2014/main" id="{11C904F2-CB89-A526-82AD-E03D20B70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CCE32365-7CD7-F5C9-A848-286CAD949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EA9CDC2-BDFF-4D01-6185-9820E4CCDC5C}"/>
              </a:ext>
            </a:extLst>
          </p:cNvPr>
          <p:cNvPicPr>
            <a:picLocks noChangeAspect="1"/>
          </p:cNvPicPr>
          <p:nvPr/>
        </p:nvPicPr>
        <p:blipFill rotWithShape="1">
          <a:blip r:embed="rId2"/>
          <a:srcRect l="1638" r="9473"/>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E1281C3B-81E1-673D-4BB9-CA4FC6841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650435"/>
            <a:ext cx="12191999" cy="4207565"/>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F1D049F-14B4-888E-6A47-680059F7825B}"/>
              </a:ext>
            </a:extLst>
          </p:cNvPr>
          <p:cNvSpPr>
            <a:spLocks noGrp="1"/>
          </p:cNvSpPr>
          <p:nvPr>
            <p:ph type="title"/>
          </p:nvPr>
        </p:nvSpPr>
        <p:spPr>
          <a:xfrm>
            <a:off x="2225084" y="3428999"/>
            <a:ext cx="7688825" cy="1852371"/>
          </a:xfrm>
        </p:spPr>
        <p:txBody>
          <a:bodyPr vert="horz" lIns="91440" tIns="45720" rIns="91440" bIns="45720" rtlCol="0" anchor="b">
            <a:normAutofit/>
          </a:bodyPr>
          <a:lstStyle/>
          <a:p>
            <a:pPr algn="ctr"/>
            <a:r>
              <a:rPr lang="en-US" b="1" kern="1200" dirty="0">
                <a:solidFill>
                  <a:srgbClr val="FFFFFF"/>
                </a:solidFill>
                <a:effectLst/>
                <a:latin typeface="+mj-lt"/>
                <a:ea typeface="+mj-ea"/>
                <a:cs typeface="+mj-cs"/>
              </a:rPr>
              <a:t>Second bit:</a:t>
            </a:r>
            <a:br>
              <a:rPr lang="en-US" b="1" kern="1200" dirty="0">
                <a:solidFill>
                  <a:srgbClr val="FFFFFF"/>
                </a:solidFill>
                <a:effectLst/>
                <a:latin typeface="+mj-lt"/>
                <a:ea typeface="+mj-ea"/>
                <a:cs typeface="+mj-cs"/>
              </a:rPr>
            </a:br>
            <a:r>
              <a:rPr lang="en-US" b="1" kern="1200" dirty="0">
                <a:solidFill>
                  <a:srgbClr val="FFFFFF"/>
                </a:solidFill>
                <a:effectLst/>
                <a:latin typeface="+mj-lt"/>
                <a:ea typeface="+mj-ea"/>
                <a:cs typeface="+mj-cs"/>
              </a:rPr>
              <a:t>talking about the text</a:t>
            </a:r>
          </a:p>
        </p:txBody>
      </p:sp>
    </p:spTree>
    <p:extLst>
      <p:ext uri="{BB962C8B-B14F-4D97-AF65-F5344CB8AC3E}">
        <p14:creationId xmlns:p14="http://schemas.microsoft.com/office/powerpoint/2010/main" val="3846216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050E0C5F-28F3-B98F-1109-22B753A0C657}"/>
              </a:ext>
            </a:extLst>
          </p:cNvPr>
          <p:cNvSpPr>
            <a:spLocks noGrp="1"/>
          </p:cNvSpPr>
          <p:nvPr>
            <p:ph type="ctrTitle"/>
          </p:nvPr>
        </p:nvSpPr>
        <p:spPr>
          <a:xfrm>
            <a:off x="1084728" y="2754999"/>
            <a:ext cx="4348578" cy="2005262"/>
          </a:xfrm>
        </p:spPr>
        <p:txBody>
          <a:bodyPr>
            <a:normAutofit/>
          </a:bodyPr>
          <a:lstStyle/>
          <a:p>
            <a:r>
              <a:rPr lang="en-GB" dirty="0"/>
              <a:t>Concluding thoughts on Leila </a:t>
            </a:r>
            <a:r>
              <a:rPr lang="en-GB" dirty="0" err="1"/>
              <a:t>Aboulela</a:t>
            </a:r>
            <a:r>
              <a:rPr lang="en-GB" dirty="0"/>
              <a:t>, </a:t>
            </a:r>
            <a:r>
              <a:rPr lang="en-GB" i="1" dirty="0"/>
              <a:t>Elsewhere, Home</a:t>
            </a:r>
            <a:endParaRPr lang="en-GB" dirty="0"/>
          </a:p>
        </p:txBody>
      </p:sp>
      <p:pic>
        <p:nvPicPr>
          <p:cNvPr id="4" name="Picture 3" descr="A person leaning against a fence&#10;&#10;Description automatically generated">
            <a:extLst>
              <a:ext uri="{FF2B5EF4-FFF2-40B4-BE49-F238E27FC236}">
                <a16:creationId xmlns:a16="http://schemas.microsoft.com/office/drawing/2014/main" id="{62190981-50E4-3C30-E820-EA1A3A614129}"/>
              </a:ext>
            </a:extLst>
          </p:cNvPr>
          <p:cNvPicPr>
            <a:picLocks noChangeAspect="1"/>
          </p:cNvPicPr>
          <p:nvPr/>
        </p:nvPicPr>
        <p:blipFill rotWithShape="1">
          <a:blip r:embed="rId2">
            <a:extLst>
              <a:ext uri="{28A0092B-C50C-407E-A947-70E740481C1C}">
                <a14:useLocalDpi xmlns:a14="http://schemas.microsoft.com/office/drawing/2010/main" val="0"/>
              </a:ext>
            </a:extLst>
          </a:blip>
          <a:srcRect l="3893" r="3893"/>
          <a:stretch/>
        </p:blipFill>
        <p:spPr>
          <a:xfrm>
            <a:off x="6967903" y="-14"/>
            <a:ext cx="5236733" cy="6858000"/>
          </a:xfrm>
          <a:prstGeom prst="rect">
            <a:avLst/>
          </a:prstGeom>
        </p:spPr>
      </p:pic>
    </p:spTree>
    <p:extLst>
      <p:ext uri="{BB962C8B-B14F-4D97-AF65-F5344CB8AC3E}">
        <p14:creationId xmlns:p14="http://schemas.microsoft.com/office/powerpoint/2010/main" val="3050797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873CE-DC9D-0259-9745-A7FCBFB96B23}"/>
              </a:ext>
            </a:extLst>
          </p:cNvPr>
          <p:cNvSpPr>
            <a:spLocks noGrp="1"/>
          </p:cNvSpPr>
          <p:nvPr>
            <p:ph type="title"/>
          </p:nvPr>
        </p:nvSpPr>
        <p:spPr/>
        <p:txBody>
          <a:bodyPr/>
          <a:lstStyle/>
          <a:p>
            <a:r>
              <a:rPr lang="en-GB" dirty="0"/>
              <a:t>‘Pages of Fruit’</a:t>
            </a:r>
          </a:p>
        </p:txBody>
      </p:sp>
      <p:sp>
        <p:nvSpPr>
          <p:cNvPr id="3" name="Content Placeholder 2">
            <a:extLst>
              <a:ext uri="{FF2B5EF4-FFF2-40B4-BE49-F238E27FC236}">
                <a16:creationId xmlns:a16="http://schemas.microsoft.com/office/drawing/2014/main" id="{5D2DDAED-0CE8-000F-8214-4890A2EC8098}"/>
              </a:ext>
            </a:extLst>
          </p:cNvPr>
          <p:cNvSpPr>
            <a:spLocks noGrp="1"/>
          </p:cNvSpPr>
          <p:nvPr>
            <p:ph idx="1"/>
          </p:nvPr>
        </p:nvSpPr>
        <p:spPr/>
        <p:txBody>
          <a:bodyPr/>
          <a:lstStyle/>
          <a:p>
            <a:r>
              <a:rPr lang="en-GB" sz="2000" dirty="0"/>
              <a:t>This is a story that was written much more recently. What’s changed since </a:t>
            </a:r>
            <a:r>
              <a:rPr lang="en-GB" sz="2000" dirty="0" err="1"/>
              <a:t>Aboulela’s</a:t>
            </a:r>
            <a:r>
              <a:rPr lang="en-GB" sz="2000" dirty="0"/>
              <a:t> earlier work? Can you identify anything? (Take some time to discuss…)</a:t>
            </a:r>
          </a:p>
          <a:p>
            <a:r>
              <a:rPr lang="en-GB" sz="2000" dirty="0"/>
              <a:t>As a comment on the literary world, how does this present that cultural space?</a:t>
            </a:r>
          </a:p>
          <a:p>
            <a:r>
              <a:rPr lang="en-GB" sz="2000" dirty="0"/>
              <a:t>Over pp. 196-7, what seems to constitute the notion of ‘belong[ing] in Britain’, for the (relatively conservative) narrator?</a:t>
            </a:r>
          </a:p>
          <a:p>
            <a:r>
              <a:rPr lang="en-GB" sz="2000" dirty="0"/>
              <a:t>Again – what do you make of the ending…but take that a bit more broadly this time, from p. 212 onwards (“’I need a cigarette,’ you said”)</a:t>
            </a:r>
          </a:p>
          <a:p>
            <a:endParaRPr lang="en-GB" dirty="0"/>
          </a:p>
        </p:txBody>
      </p:sp>
    </p:spTree>
    <p:extLst>
      <p:ext uri="{BB962C8B-B14F-4D97-AF65-F5344CB8AC3E}">
        <p14:creationId xmlns:p14="http://schemas.microsoft.com/office/powerpoint/2010/main" val="828836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A38777-66CA-AEE7-E684-744B38C6E201}"/>
            </a:ext>
          </a:extLst>
        </p:cNvPr>
        <p:cNvGrpSpPr/>
        <p:nvPr/>
      </p:nvGrpSpPr>
      <p:grpSpPr>
        <a:xfrm>
          <a:off x="0" y="0"/>
          <a:ext cx="0" cy="0"/>
          <a:chOff x="0" y="0"/>
          <a:chExt cx="0" cy="0"/>
        </a:xfrm>
      </p:grpSpPr>
      <p:sp>
        <p:nvSpPr>
          <p:cNvPr id="9" name="Freeform: Shape 8">
            <a:extLst>
              <a:ext uri="{FF2B5EF4-FFF2-40B4-BE49-F238E27FC236}">
                <a16:creationId xmlns:a16="http://schemas.microsoft.com/office/drawing/2014/main" id="{F7BB82BB-17F7-9326-ADAB-D8B76DB38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574D157B-30A7-4773-0E58-E319927F2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33532D3-5803-69BB-3447-2457F8568B44}"/>
              </a:ext>
            </a:extLst>
          </p:cNvPr>
          <p:cNvPicPr>
            <a:picLocks noChangeAspect="1"/>
          </p:cNvPicPr>
          <p:nvPr/>
        </p:nvPicPr>
        <p:blipFill rotWithShape="1">
          <a:blip r:embed="rId2"/>
          <a:srcRect l="1638" r="9473"/>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E18998DA-D977-B077-3CBD-39FF1E852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650435"/>
            <a:ext cx="12191999" cy="4207565"/>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6A776EB-128B-5292-21D3-BF74A9FAC8A0}"/>
              </a:ext>
            </a:extLst>
          </p:cNvPr>
          <p:cNvSpPr>
            <a:spLocks noGrp="1"/>
          </p:cNvSpPr>
          <p:nvPr>
            <p:ph type="title"/>
          </p:nvPr>
        </p:nvSpPr>
        <p:spPr>
          <a:xfrm>
            <a:off x="2225084" y="3428999"/>
            <a:ext cx="7688825" cy="1852371"/>
          </a:xfrm>
        </p:spPr>
        <p:txBody>
          <a:bodyPr vert="horz" lIns="91440" tIns="45720" rIns="91440" bIns="45720" rtlCol="0" anchor="b">
            <a:normAutofit/>
          </a:bodyPr>
          <a:lstStyle/>
          <a:p>
            <a:pPr algn="ctr"/>
            <a:r>
              <a:rPr lang="en-US" b="1" kern="1200" dirty="0">
                <a:solidFill>
                  <a:srgbClr val="FFFFFF"/>
                </a:solidFill>
                <a:effectLst/>
                <a:latin typeface="+mj-lt"/>
                <a:ea typeface="+mj-ea"/>
                <a:cs typeface="+mj-cs"/>
              </a:rPr>
              <a:t>Third bit:</a:t>
            </a:r>
            <a:br>
              <a:rPr lang="en-US" b="1" kern="1200" dirty="0">
                <a:solidFill>
                  <a:srgbClr val="FFFFFF"/>
                </a:solidFill>
                <a:effectLst/>
                <a:latin typeface="+mj-lt"/>
                <a:ea typeface="+mj-ea"/>
                <a:cs typeface="+mj-cs"/>
              </a:rPr>
            </a:br>
            <a:r>
              <a:rPr lang="en-US" b="1" kern="1200" dirty="0">
                <a:solidFill>
                  <a:srgbClr val="FFFFFF"/>
                </a:solidFill>
                <a:effectLst/>
                <a:latin typeface="+mj-lt"/>
                <a:ea typeface="+mj-ea"/>
                <a:cs typeface="+mj-cs"/>
              </a:rPr>
              <a:t>review, review, review</a:t>
            </a:r>
          </a:p>
        </p:txBody>
      </p:sp>
    </p:spTree>
    <p:extLst>
      <p:ext uri="{BB962C8B-B14F-4D97-AF65-F5344CB8AC3E}">
        <p14:creationId xmlns:p14="http://schemas.microsoft.com/office/powerpoint/2010/main" val="2530636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EDAE0E-FB65-42B9-B536-8467E8B4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FA88AF-4941-208F-D6C4-B100376F54D2}"/>
              </a:ext>
            </a:extLst>
          </p:cNvPr>
          <p:cNvSpPr>
            <a:spLocks noGrp="1"/>
          </p:cNvSpPr>
          <p:nvPr>
            <p:ph type="title"/>
          </p:nvPr>
        </p:nvSpPr>
        <p:spPr>
          <a:xfrm>
            <a:off x="1191662" y="5457825"/>
            <a:ext cx="10037276" cy="965199"/>
          </a:xfrm>
        </p:spPr>
        <p:txBody>
          <a:bodyPr anchor="ctr">
            <a:normAutofit/>
          </a:bodyPr>
          <a:lstStyle/>
          <a:p>
            <a:pPr algn="ctr"/>
            <a:r>
              <a:rPr lang="en-GB" sz="2800" dirty="0"/>
              <a:t>Whole-module memory stations</a:t>
            </a:r>
          </a:p>
        </p:txBody>
      </p:sp>
      <p:sp>
        <p:nvSpPr>
          <p:cNvPr id="9" name="Rectangle 8">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1496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4">
            <a:extLst>
              <a:ext uri="{FF2B5EF4-FFF2-40B4-BE49-F238E27FC236}">
                <a16:creationId xmlns:a16="http://schemas.microsoft.com/office/drawing/2014/main" id="{57E3C906-8FAC-2577-8EDD-4F0BAAE9CB2A}"/>
              </a:ext>
            </a:extLst>
          </p:cNvPr>
          <p:cNvGraphicFramePr>
            <a:graphicFrameLocks noGrp="1"/>
          </p:cNvGraphicFramePr>
          <p:nvPr>
            <p:ph idx="1"/>
            <p:extLst>
              <p:ext uri="{D42A27DB-BD31-4B8C-83A1-F6EECF244321}">
                <p14:modId xmlns:p14="http://schemas.microsoft.com/office/powerpoint/2010/main" val="408793675"/>
              </p:ext>
            </p:extLst>
          </p:nvPr>
        </p:nvGraphicFramePr>
        <p:xfrm>
          <a:off x="1191662" y="919045"/>
          <a:ext cx="10036175" cy="3502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1948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A9BE4D-D32F-6F7E-6F6F-7807AD25B1F9}"/>
            </a:ext>
          </a:extLst>
        </p:cNvPr>
        <p:cNvGrpSpPr/>
        <p:nvPr/>
      </p:nvGrpSpPr>
      <p:grpSpPr>
        <a:xfrm>
          <a:off x="0" y="0"/>
          <a:ext cx="0" cy="0"/>
          <a:chOff x="0" y="0"/>
          <a:chExt cx="0" cy="0"/>
        </a:xfrm>
      </p:grpSpPr>
      <p:sp>
        <p:nvSpPr>
          <p:cNvPr id="9" name="Freeform: Shape 8">
            <a:extLst>
              <a:ext uri="{FF2B5EF4-FFF2-40B4-BE49-F238E27FC236}">
                <a16:creationId xmlns:a16="http://schemas.microsoft.com/office/drawing/2014/main" id="{C86D156E-4EB7-4A99-47E3-A47E504A3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6A428F74-0F5B-F6EA-41F3-1B4DA29BD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DD0D3E9-F88E-3379-A1DF-45F1DC017435}"/>
              </a:ext>
            </a:extLst>
          </p:cNvPr>
          <p:cNvPicPr>
            <a:picLocks noChangeAspect="1"/>
          </p:cNvPicPr>
          <p:nvPr/>
        </p:nvPicPr>
        <p:blipFill rotWithShape="1">
          <a:blip r:embed="rId2"/>
          <a:srcRect l="1638" r="9473"/>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90C25BB4-DB3E-67FB-E602-CDD81CC29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650435"/>
            <a:ext cx="12191999" cy="4207565"/>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F9EE02D-04E2-3E5C-5F74-747BC11CA83D}"/>
              </a:ext>
            </a:extLst>
          </p:cNvPr>
          <p:cNvSpPr>
            <a:spLocks noGrp="1"/>
          </p:cNvSpPr>
          <p:nvPr>
            <p:ph type="title"/>
          </p:nvPr>
        </p:nvSpPr>
        <p:spPr>
          <a:xfrm>
            <a:off x="2225084" y="3428999"/>
            <a:ext cx="7688825" cy="1852371"/>
          </a:xfrm>
        </p:spPr>
        <p:txBody>
          <a:bodyPr vert="horz" lIns="91440" tIns="45720" rIns="91440" bIns="45720" rtlCol="0" anchor="b">
            <a:normAutofit/>
          </a:bodyPr>
          <a:lstStyle/>
          <a:p>
            <a:pPr algn="ctr"/>
            <a:r>
              <a:rPr lang="en-US" dirty="0">
                <a:solidFill>
                  <a:srgbClr val="FFFFFF"/>
                </a:solidFill>
              </a:rPr>
              <a:t>Fourth</a:t>
            </a:r>
            <a:r>
              <a:rPr lang="en-US" b="1" kern="1200" dirty="0">
                <a:solidFill>
                  <a:srgbClr val="FFFFFF"/>
                </a:solidFill>
                <a:effectLst/>
                <a:latin typeface="+mj-lt"/>
                <a:ea typeface="+mj-ea"/>
                <a:cs typeface="+mj-cs"/>
              </a:rPr>
              <a:t> bit:</a:t>
            </a:r>
            <a:br>
              <a:rPr lang="en-US" b="1" kern="1200" dirty="0">
                <a:solidFill>
                  <a:srgbClr val="FFFFFF"/>
                </a:solidFill>
                <a:effectLst/>
                <a:latin typeface="+mj-lt"/>
                <a:ea typeface="+mj-ea"/>
                <a:cs typeface="+mj-cs"/>
              </a:rPr>
            </a:br>
            <a:r>
              <a:rPr lang="en-US" dirty="0">
                <a:solidFill>
                  <a:srgbClr val="FFFFFF"/>
                </a:solidFill>
              </a:rPr>
              <a:t>assignment discussions</a:t>
            </a:r>
            <a:endParaRPr lang="en-US" b="1" kern="1200" dirty="0">
              <a:solidFill>
                <a:srgbClr val="FFFFFF"/>
              </a:solidFill>
              <a:effectLst/>
              <a:latin typeface="+mj-lt"/>
              <a:ea typeface="+mj-ea"/>
              <a:cs typeface="+mj-cs"/>
            </a:endParaRPr>
          </a:p>
        </p:txBody>
      </p:sp>
    </p:spTree>
    <p:extLst>
      <p:ext uri="{BB962C8B-B14F-4D97-AF65-F5344CB8AC3E}">
        <p14:creationId xmlns:p14="http://schemas.microsoft.com/office/powerpoint/2010/main" val="93134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46746D4-68C2-7744-5ED9-41A54BB77B55}"/>
              </a:ext>
            </a:extLst>
          </p:cNvPr>
          <p:cNvSpPr>
            <a:spLocks noGrp="1"/>
          </p:cNvSpPr>
          <p:nvPr>
            <p:ph type="title"/>
          </p:nvPr>
        </p:nvSpPr>
        <p:spPr>
          <a:xfrm>
            <a:off x="1077362" y="720435"/>
            <a:ext cx="4855352" cy="632115"/>
          </a:xfrm>
        </p:spPr>
        <p:txBody>
          <a:bodyPr>
            <a:normAutofit/>
          </a:bodyPr>
          <a:lstStyle/>
          <a:p>
            <a:r>
              <a:rPr lang="en-GB" dirty="0"/>
              <a:t>Let’s discuss your plans</a:t>
            </a:r>
          </a:p>
        </p:txBody>
      </p:sp>
      <p:sp>
        <p:nvSpPr>
          <p:cNvPr id="5" name="Content Placeholder 4">
            <a:extLst>
              <a:ext uri="{FF2B5EF4-FFF2-40B4-BE49-F238E27FC236}">
                <a16:creationId xmlns:a16="http://schemas.microsoft.com/office/drawing/2014/main" id="{CFD7C6A0-50B0-0D30-F35D-8A0663A2EC87}"/>
              </a:ext>
            </a:extLst>
          </p:cNvPr>
          <p:cNvSpPr>
            <a:spLocks noGrp="1"/>
          </p:cNvSpPr>
          <p:nvPr>
            <p:ph idx="1"/>
          </p:nvPr>
        </p:nvSpPr>
        <p:spPr>
          <a:xfrm>
            <a:off x="1077362" y="1447799"/>
            <a:ext cx="4855352" cy="4689765"/>
          </a:xfrm>
        </p:spPr>
        <p:txBody>
          <a:bodyPr>
            <a:normAutofit lnSpcReduction="10000"/>
          </a:bodyPr>
          <a:lstStyle/>
          <a:p>
            <a:pPr>
              <a:lnSpc>
                <a:spcPct val="110000"/>
              </a:lnSpc>
            </a:pPr>
            <a:r>
              <a:rPr lang="en-GB" dirty="0"/>
              <a:t>First, in pairs (insofar as that’s possible), explain your creative piece for the assignment</a:t>
            </a:r>
          </a:p>
          <a:p>
            <a:pPr>
              <a:lnSpc>
                <a:spcPct val="110000"/>
              </a:lnSpc>
            </a:pPr>
            <a:r>
              <a:rPr lang="en-GB" dirty="0"/>
              <a:t>The person you’re talking to needs to offer you two pieces of positive feedback and one suggestion for development</a:t>
            </a:r>
          </a:p>
          <a:p>
            <a:pPr>
              <a:lnSpc>
                <a:spcPct val="110000"/>
              </a:lnSpc>
            </a:pPr>
            <a:r>
              <a:rPr lang="en-GB" dirty="0"/>
              <a:t>Second, outline the connections between your creative work and the material we’ve looked at on the module (in other words, explain what you’ll be putting in the commentary). Repeat the feedback process.</a:t>
            </a:r>
          </a:p>
          <a:p>
            <a:pPr>
              <a:lnSpc>
                <a:spcPct val="110000"/>
              </a:lnSpc>
            </a:pPr>
            <a:r>
              <a:rPr lang="en-GB" dirty="0"/>
              <a:t>Third – put your tutor on the spot! Ask me any questions about the assignment that you need answering…</a:t>
            </a:r>
          </a:p>
        </p:txBody>
      </p:sp>
      <p:sp>
        <p:nvSpPr>
          <p:cNvPr id="23" name="Freeform: Shape 22">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Green dialogue boxes">
            <a:extLst>
              <a:ext uri="{FF2B5EF4-FFF2-40B4-BE49-F238E27FC236}">
                <a16:creationId xmlns:a16="http://schemas.microsoft.com/office/drawing/2014/main" id="{61906E17-9308-9AD5-096F-77E0368CD42E}"/>
              </a:ext>
            </a:extLst>
          </p:cNvPr>
          <p:cNvPicPr>
            <a:picLocks noChangeAspect="1"/>
          </p:cNvPicPr>
          <p:nvPr/>
        </p:nvPicPr>
        <p:blipFill rotWithShape="1">
          <a:blip r:embed="rId2"/>
          <a:srcRect l="16256" r="20365"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021850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Rectangle 20">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C0741-84F3-95D1-136F-CD51096D18D8}"/>
              </a:ext>
            </a:extLst>
          </p:cNvPr>
          <p:cNvSpPr>
            <a:spLocks noGrp="1"/>
          </p:cNvSpPr>
          <p:nvPr>
            <p:ph type="title"/>
          </p:nvPr>
        </p:nvSpPr>
        <p:spPr>
          <a:xfrm>
            <a:off x="1077364" y="720435"/>
            <a:ext cx="4140096" cy="1507375"/>
          </a:xfrm>
        </p:spPr>
        <p:txBody>
          <a:bodyPr vert="horz" lIns="91440" tIns="45720" rIns="91440" bIns="45720" rtlCol="0" anchor="b">
            <a:normAutofit/>
          </a:bodyPr>
          <a:lstStyle/>
          <a:p>
            <a:r>
              <a:rPr lang="en-US" b="1" kern="1200" dirty="0">
                <a:solidFill>
                  <a:schemeClr val="tx1"/>
                </a:solidFill>
                <a:effectLst/>
                <a:latin typeface="+mj-lt"/>
                <a:ea typeface="+mj-ea"/>
                <a:cs typeface="+mj-cs"/>
              </a:rPr>
              <a:t>Thank you…</a:t>
            </a:r>
          </a:p>
        </p:txBody>
      </p:sp>
      <p:sp>
        <p:nvSpPr>
          <p:cNvPr id="4" name="Text Placeholder 3">
            <a:extLst>
              <a:ext uri="{FF2B5EF4-FFF2-40B4-BE49-F238E27FC236}">
                <a16:creationId xmlns:a16="http://schemas.microsoft.com/office/drawing/2014/main" id="{9F04B6E7-B1A9-A29D-D50B-8801A6AACF60}"/>
              </a:ext>
            </a:extLst>
          </p:cNvPr>
          <p:cNvSpPr>
            <a:spLocks noGrp="1"/>
          </p:cNvSpPr>
          <p:nvPr>
            <p:ph type="body" sz="half" idx="2"/>
          </p:nvPr>
        </p:nvSpPr>
        <p:spPr>
          <a:xfrm>
            <a:off x="1077364" y="2427316"/>
            <a:ext cx="4140096" cy="3513514"/>
          </a:xfrm>
        </p:spPr>
        <p:txBody>
          <a:bodyPr vert="horz" lIns="91440" tIns="45720" rIns="91440" bIns="45720" rtlCol="0">
            <a:normAutofit/>
          </a:bodyPr>
          <a:lstStyle/>
          <a:p>
            <a:r>
              <a:rPr lang="en-US" sz="2000" dirty="0"/>
              <a:t>…for engaging so well with the module</a:t>
            </a:r>
          </a:p>
          <a:p>
            <a:r>
              <a:rPr lang="en-US" sz="2000" dirty="0"/>
              <a:t>Don’t forget you can contact me via email (</a:t>
            </a:r>
            <a:r>
              <a:rPr lang="en-US" sz="2000" dirty="0">
                <a:hlinkClick r:id="rId2"/>
              </a:rPr>
              <a:t>m.jarvis@uwtsd.ac.uk</a:t>
            </a:r>
            <a:r>
              <a:rPr lang="en-US" sz="2000" dirty="0"/>
              <a:t>; </a:t>
            </a:r>
            <a:r>
              <a:rPr lang="en-US" sz="2000" dirty="0">
                <a:hlinkClick r:id="rId3"/>
              </a:rPr>
              <a:t>maj52@aber.ac.uk</a:t>
            </a:r>
            <a:r>
              <a:rPr lang="en-US" sz="2000" dirty="0"/>
              <a:t>) </a:t>
            </a:r>
          </a:p>
          <a:p>
            <a:r>
              <a:rPr lang="en-US" sz="2000" dirty="0"/>
              <a:t>You can also book a Teams appointment by clicking </a:t>
            </a:r>
            <a:r>
              <a:rPr lang="en-US" sz="2000" dirty="0">
                <a:hlinkClick r:id="rId4"/>
              </a:rPr>
              <a:t>here</a:t>
            </a:r>
            <a:endParaRPr lang="en-US" sz="2000" dirty="0"/>
          </a:p>
        </p:txBody>
      </p:sp>
      <p:sp>
        <p:nvSpPr>
          <p:cNvPr id="23" name="Freeform: Shape 22">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1" name="Picture 7" descr="Ezra Pound, Make It New, 1934, first edition">
            <a:extLst>
              <a:ext uri="{FF2B5EF4-FFF2-40B4-BE49-F238E27FC236}">
                <a16:creationId xmlns:a16="http://schemas.microsoft.com/office/drawing/2014/main" id="{CA1E0272-C2C6-84B3-1327-616143B18F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0479" y="720435"/>
            <a:ext cx="3602996" cy="56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022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5051-42CF-91E6-C3DE-E6163A2E1441}"/>
              </a:ext>
            </a:extLst>
          </p:cNvPr>
          <p:cNvSpPr>
            <a:spLocks noGrp="1"/>
          </p:cNvSpPr>
          <p:nvPr>
            <p:ph type="title"/>
          </p:nvPr>
        </p:nvSpPr>
        <p:spPr/>
        <p:txBody>
          <a:bodyPr/>
          <a:lstStyle/>
          <a:p>
            <a:r>
              <a:rPr lang="en-GB" dirty="0"/>
              <a:t>And then	</a:t>
            </a:r>
          </a:p>
        </p:txBody>
      </p:sp>
      <p:sp>
        <p:nvSpPr>
          <p:cNvPr id="4" name="Text Placeholder 3">
            <a:extLst>
              <a:ext uri="{FF2B5EF4-FFF2-40B4-BE49-F238E27FC236}">
                <a16:creationId xmlns:a16="http://schemas.microsoft.com/office/drawing/2014/main" id="{16A7F2B3-35B1-8F6A-FED1-9973F105FA1B}"/>
              </a:ext>
            </a:extLst>
          </p:cNvPr>
          <p:cNvSpPr>
            <a:spLocks noGrp="1"/>
          </p:cNvSpPr>
          <p:nvPr>
            <p:ph type="body" sz="half" idx="2"/>
          </p:nvPr>
        </p:nvSpPr>
        <p:spPr/>
        <p:txBody>
          <a:bodyPr>
            <a:normAutofit/>
          </a:bodyPr>
          <a:lstStyle/>
          <a:p>
            <a:r>
              <a:rPr lang="en-GB" sz="3600" dirty="0"/>
              <a:t>the module was </a:t>
            </a:r>
          </a:p>
          <a:p>
            <a:endParaRPr lang="en-GB" sz="3600" dirty="0"/>
          </a:p>
          <a:p>
            <a:r>
              <a:rPr lang="en-GB" sz="3600" dirty="0"/>
              <a:t>over</a:t>
            </a:r>
          </a:p>
        </p:txBody>
      </p:sp>
      <p:pic>
        <p:nvPicPr>
          <p:cNvPr id="2050" name="Picture 2" descr="TIL Before he was famous, author of Slaughterhouse-Five, Kurt Vonnegut,  managed America's first Saab dealership. It failed within a year. :  r/todayilearned">
            <a:extLst>
              <a:ext uri="{FF2B5EF4-FFF2-40B4-BE49-F238E27FC236}">
                <a16:creationId xmlns:a16="http://schemas.microsoft.com/office/drawing/2014/main" id="{0E32FCA9-0708-2D42-5266-C7D80C399A15}"/>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1138" r="1113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32966"/>
      </p:ext>
    </p:extLst>
  </p:cSld>
  <p:clrMapOvr>
    <a:masterClrMapping/>
  </p:clrMapOvr>
</p:sld>
</file>

<file path=ppt/theme/theme1.xml><?xml version="1.0" encoding="utf-8"?>
<a:theme xmlns:a="http://schemas.openxmlformats.org/drawingml/2006/main" name="BlocksVTI">
  <a:themeElements>
    <a:clrScheme name="AnalogousFromLightSeedRightStep">
      <a:dk1>
        <a:srgbClr val="000000"/>
      </a:dk1>
      <a:lt1>
        <a:srgbClr val="FFFFFF"/>
      </a:lt1>
      <a:dk2>
        <a:srgbClr val="413324"/>
      </a:dk2>
      <a:lt2>
        <a:srgbClr val="E2E7E8"/>
      </a:lt2>
      <a:accent1>
        <a:srgbClr val="D39089"/>
      </a:accent1>
      <a:accent2>
        <a:srgbClr val="C79A6B"/>
      </a:accent2>
      <a:accent3>
        <a:srgbClr val="AAA66F"/>
      </a:accent3>
      <a:accent4>
        <a:srgbClr val="91AB5F"/>
      </a:accent4>
      <a:accent5>
        <a:srgbClr val="80AE72"/>
      </a:accent5>
      <a:accent6>
        <a:srgbClr val="63B371"/>
      </a:accent6>
      <a:hlink>
        <a:srgbClr val="588C92"/>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docProps/app.xml><?xml version="1.0" encoding="utf-8"?>
<Properties xmlns="http://schemas.openxmlformats.org/officeDocument/2006/extended-properties" xmlns:vt="http://schemas.openxmlformats.org/officeDocument/2006/docPropsVTypes">
  <TotalTime>214</TotalTime>
  <Words>515</Words>
  <Application>Microsoft Office PowerPoint</Application>
  <PresentationFormat>Widescreen</PresentationFormat>
  <Paragraphs>37</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Avenir Next LT Pro</vt:lpstr>
      <vt:lpstr>Avenir Next LT Pro Light</vt:lpstr>
      <vt:lpstr>BlocksVTI</vt:lpstr>
      <vt:lpstr>Make It New: The Final Seminar…</vt:lpstr>
      <vt:lpstr>First bit: writing &amp; editing</vt:lpstr>
      <vt:lpstr>Finishing up our Wednesday exercise</vt:lpstr>
      <vt:lpstr>Share and respond!</vt:lpstr>
      <vt:lpstr>Second bit: talking about the text</vt:lpstr>
      <vt:lpstr>Concluding thoughts on Leila Aboulela, Elsewhere, Home</vt:lpstr>
      <vt:lpstr>‘Pages of Fruit’</vt:lpstr>
      <vt:lpstr>Third bit: review, review, review</vt:lpstr>
      <vt:lpstr>Whole-module memory stations</vt:lpstr>
      <vt:lpstr>Fourth bit: assignment discussions</vt:lpstr>
      <vt:lpstr>Let’s discuss your plans</vt:lpstr>
      <vt:lpstr>Thank you…</vt:lpstr>
      <vt:lpstr>And then </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Leila Aboulela, Elsewhere, Home</dc:title>
  <dc:creator>Matthew Jarvis [maj52] (Staff)</dc:creator>
  <cp:lastModifiedBy>Matthew Jarvis [maj52] (Staff)</cp:lastModifiedBy>
  <cp:revision>2</cp:revision>
  <dcterms:created xsi:type="dcterms:W3CDTF">2024-03-12T23:05:58Z</dcterms:created>
  <dcterms:modified xsi:type="dcterms:W3CDTF">2024-03-14T22:42:33Z</dcterms:modified>
</cp:coreProperties>
</file>