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4"/>
  </p:sldMasterIdLst>
  <p:notesMasterIdLst>
    <p:notesMasterId r:id="rId18"/>
  </p:notesMasterIdLst>
  <p:handoutMasterIdLst>
    <p:handoutMasterId r:id="rId19"/>
  </p:handoutMasterIdLst>
  <p:sldIdLst>
    <p:sldId id="436" r:id="rId5"/>
    <p:sldId id="437" r:id="rId6"/>
    <p:sldId id="448" r:id="rId7"/>
    <p:sldId id="440" r:id="rId8"/>
    <p:sldId id="449" r:id="rId9"/>
    <p:sldId id="442" r:id="rId10"/>
    <p:sldId id="443" r:id="rId11"/>
    <p:sldId id="450" r:id="rId12"/>
    <p:sldId id="446" r:id="rId13"/>
    <p:sldId id="451" r:id="rId14"/>
    <p:sldId id="452" r:id="rId15"/>
    <p:sldId id="453" r:id="rId16"/>
    <p:sldId id="45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18187"/>
    <a:srgbClr val="0C4046"/>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5394" autoAdjust="0"/>
  </p:normalViewPr>
  <p:slideViewPr>
    <p:cSldViewPr snapToGrid="0">
      <p:cViewPr varScale="1">
        <p:scale>
          <a:sx n="85" d="100"/>
          <a:sy n="85" d="100"/>
        </p:scale>
        <p:origin x="48" y="513"/>
      </p:cViewPr>
      <p:guideLst/>
    </p:cSldViewPr>
  </p:slideViewPr>
  <p:outlineViewPr>
    <p:cViewPr>
      <p:scale>
        <a:sx n="33" d="100"/>
        <a:sy n="33" d="100"/>
      </p:scale>
      <p:origin x="0" y="-17146"/>
    </p:cViewPr>
  </p:outlineViewPr>
  <p:notesTextViewPr>
    <p:cViewPr>
      <p:scale>
        <a:sx n="1" d="1"/>
        <a:sy n="1" d="1"/>
      </p:scale>
      <p:origin x="0" y="0"/>
    </p:cViewPr>
  </p:notesTextViewPr>
  <p:sorterViewPr>
    <p:cViewPr varScale="1">
      <p:scale>
        <a:sx n="1" d="1"/>
        <a:sy n="1" d="1"/>
      </p:scale>
      <p:origin x="0" y="-8717"/>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BA81337A-1730-45CB-B229-BE4178C09E63}"/>
    <pc:docChg chg="undo custSel addSld delSld modSld sldOrd">
      <pc:chgData name="Rhodri Thomas" userId="97013524-85ec-4bc1-99cf-ee75f81eb8cc" providerId="ADAL" clId="{BA81337A-1730-45CB-B229-BE4178C09E63}" dt="2024-11-22T12:27:29.071" v="285" actId="14100"/>
      <pc:docMkLst>
        <pc:docMk/>
      </pc:docMkLst>
      <pc:sldChg chg="del">
        <pc:chgData name="Rhodri Thomas" userId="97013524-85ec-4bc1-99cf-ee75f81eb8cc" providerId="ADAL" clId="{BA81337A-1730-45CB-B229-BE4178C09E63}" dt="2024-11-22T12:16:01.505" v="122" actId="47"/>
        <pc:sldMkLst>
          <pc:docMk/>
          <pc:sldMk cId="2280806097" sldId="435"/>
        </pc:sldMkLst>
      </pc:sldChg>
      <pc:sldChg chg="addSp delSp modSp mod">
        <pc:chgData name="Rhodri Thomas" userId="97013524-85ec-4bc1-99cf-ee75f81eb8cc" providerId="ADAL" clId="{BA81337A-1730-45CB-B229-BE4178C09E63}" dt="2024-11-22T12:07:09.400" v="17" actId="27636"/>
        <pc:sldMkLst>
          <pc:docMk/>
          <pc:sldMk cId="2567017441" sldId="437"/>
        </pc:sldMkLst>
        <pc:spChg chg="del mod">
          <ac:chgData name="Rhodri Thomas" userId="97013524-85ec-4bc1-99cf-ee75f81eb8cc" providerId="ADAL" clId="{BA81337A-1730-45CB-B229-BE4178C09E63}" dt="2024-11-22T12:06:47.337" v="5" actId="478"/>
          <ac:spMkLst>
            <pc:docMk/>
            <pc:sldMk cId="2567017441" sldId="437"/>
            <ac:spMk id="3" creationId="{19504103-6319-C1BA-994F-97D3A9F1AA56}"/>
          </ac:spMkLst>
        </pc:spChg>
        <pc:spChg chg="mod">
          <ac:chgData name="Rhodri Thomas" userId="97013524-85ec-4bc1-99cf-ee75f81eb8cc" providerId="ADAL" clId="{BA81337A-1730-45CB-B229-BE4178C09E63}" dt="2024-11-22T12:07:09.400" v="17" actId="27636"/>
          <ac:spMkLst>
            <pc:docMk/>
            <pc:sldMk cId="2567017441" sldId="437"/>
            <ac:spMk id="4" creationId="{3D7927D6-AFA7-348E-8C32-400C1E6F321D}"/>
          </ac:spMkLst>
        </pc:spChg>
        <pc:spChg chg="add del mod">
          <ac:chgData name="Rhodri Thomas" userId="97013524-85ec-4bc1-99cf-ee75f81eb8cc" providerId="ADAL" clId="{BA81337A-1730-45CB-B229-BE4178C09E63}" dt="2024-11-22T12:06:49.820" v="7" actId="478"/>
          <ac:spMkLst>
            <pc:docMk/>
            <pc:sldMk cId="2567017441" sldId="437"/>
            <ac:spMk id="6" creationId="{B538F574-8180-7539-FEEE-FB8654B2329A}"/>
          </ac:spMkLst>
        </pc:spChg>
      </pc:sldChg>
      <pc:sldChg chg="del">
        <pc:chgData name="Rhodri Thomas" userId="97013524-85ec-4bc1-99cf-ee75f81eb8cc" providerId="ADAL" clId="{BA81337A-1730-45CB-B229-BE4178C09E63}" dt="2024-11-22T12:07:23.978" v="19" actId="47"/>
        <pc:sldMkLst>
          <pc:docMk/>
          <pc:sldMk cId="3124175302" sldId="438"/>
        </pc:sldMkLst>
      </pc:sldChg>
      <pc:sldChg chg="del">
        <pc:chgData name="Rhodri Thomas" userId="97013524-85ec-4bc1-99cf-ee75f81eb8cc" providerId="ADAL" clId="{BA81337A-1730-45CB-B229-BE4178C09E63}" dt="2024-11-22T12:07:27.390" v="20" actId="47"/>
        <pc:sldMkLst>
          <pc:docMk/>
          <pc:sldMk cId="2701710032" sldId="439"/>
        </pc:sldMkLst>
      </pc:sldChg>
      <pc:sldChg chg="addSp delSp modSp mod">
        <pc:chgData name="Rhodri Thomas" userId="97013524-85ec-4bc1-99cf-ee75f81eb8cc" providerId="ADAL" clId="{BA81337A-1730-45CB-B229-BE4178C09E63}" dt="2024-11-22T12:09:34.643" v="41" actId="20577"/>
        <pc:sldMkLst>
          <pc:docMk/>
          <pc:sldMk cId="3457628484" sldId="440"/>
        </pc:sldMkLst>
        <pc:spChg chg="del mod">
          <ac:chgData name="Rhodri Thomas" userId="97013524-85ec-4bc1-99cf-ee75f81eb8cc" providerId="ADAL" clId="{BA81337A-1730-45CB-B229-BE4178C09E63}" dt="2024-11-22T12:08:34.419" v="25" actId="478"/>
          <ac:spMkLst>
            <pc:docMk/>
            <pc:sldMk cId="3457628484" sldId="440"/>
            <ac:spMk id="3" creationId="{160027CB-3C27-FC4C-AEF9-685A21EA1B94}"/>
          </ac:spMkLst>
        </pc:spChg>
        <pc:spChg chg="mod">
          <ac:chgData name="Rhodri Thomas" userId="97013524-85ec-4bc1-99cf-ee75f81eb8cc" providerId="ADAL" clId="{BA81337A-1730-45CB-B229-BE4178C09E63}" dt="2024-11-22T12:09:34.643" v="41" actId="20577"/>
          <ac:spMkLst>
            <pc:docMk/>
            <pc:sldMk cId="3457628484" sldId="440"/>
            <ac:spMk id="4" creationId="{7B25569D-4B51-26CD-C967-65D3F4059DB9}"/>
          </ac:spMkLst>
        </pc:spChg>
        <pc:spChg chg="add del mod">
          <ac:chgData name="Rhodri Thomas" userId="97013524-85ec-4bc1-99cf-ee75f81eb8cc" providerId="ADAL" clId="{BA81337A-1730-45CB-B229-BE4178C09E63}" dt="2024-11-22T12:08:58.686" v="32" actId="478"/>
          <ac:spMkLst>
            <pc:docMk/>
            <pc:sldMk cId="3457628484" sldId="440"/>
            <ac:spMk id="6" creationId="{D111805C-E798-C9D2-B5E3-66CDB5221DE9}"/>
          </ac:spMkLst>
        </pc:spChg>
      </pc:sldChg>
      <pc:sldChg chg="addSp delSp modSp del mod">
        <pc:chgData name="Rhodri Thomas" userId="97013524-85ec-4bc1-99cf-ee75f81eb8cc" providerId="ADAL" clId="{BA81337A-1730-45CB-B229-BE4178C09E63}" dt="2024-11-22T12:10:26.977" v="54" actId="47"/>
        <pc:sldMkLst>
          <pc:docMk/>
          <pc:sldMk cId="2470345671" sldId="441"/>
        </pc:sldMkLst>
        <pc:spChg chg="del mod">
          <ac:chgData name="Rhodri Thomas" userId="97013524-85ec-4bc1-99cf-ee75f81eb8cc" providerId="ADAL" clId="{BA81337A-1730-45CB-B229-BE4178C09E63}" dt="2024-11-22T12:09:46.062" v="47" actId="478"/>
          <ac:spMkLst>
            <pc:docMk/>
            <pc:sldMk cId="2470345671" sldId="441"/>
            <ac:spMk id="3" creationId="{68C2EC19-A157-8389-07DB-650659081F52}"/>
          </ac:spMkLst>
        </pc:spChg>
        <pc:spChg chg="del mod">
          <ac:chgData name="Rhodri Thomas" userId="97013524-85ec-4bc1-99cf-ee75f81eb8cc" providerId="ADAL" clId="{BA81337A-1730-45CB-B229-BE4178C09E63}" dt="2024-11-22T12:09:41.911" v="43" actId="478"/>
          <ac:spMkLst>
            <pc:docMk/>
            <pc:sldMk cId="2470345671" sldId="441"/>
            <ac:spMk id="4" creationId="{B9D6390D-BFD6-DF07-2067-06D2785D587D}"/>
          </ac:spMkLst>
        </pc:spChg>
        <pc:spChg chg="add del mod">
          <ac:chgData name="Rhodri Thomas" userId="97013524-85ec-4bc1-99cf-ee75f81eb8cc" providerId="ADAL" clId="{BA81337A-1730-45CB-B229-BE4178C09E63}" dt="2024-11-22T12:09:43.655" v="45" actId="478"/>
          <ac:spMkLst>
            <pc:docMk/>
            <pc:sldMk cId="2470345671" sldId="441"/>
            <ac:spMk id="6" creationId="{E0D0E977-3141-92FA-7D50-6B13451C328A}"/>
          </ac:spMkLst>
        </pc:spChg>
        <pc:spChg chg="add del mod">
          <ac:chgData name="Rhodri Thomas" userId="97013524-85ec-4bc1-99cf-ee75f81eb8cc" providerId="ADAL" clId="{BA81337A-1730-45CB-B229-BE4178C09E63}" dt="2024-11-22T12:09:49.181" v="49" actId="478"/>
          <ac:spMkLst>
            <pc:docMk/>
            <pc:sldMk cId="2470345671" sldId="441"/>
            <ac:spMk id="8" creationId="{4259D783-CDE5-2F8C-EE62-406431C09B8A}"/>
          </ac:spMkLst>
        </pc:spChg>
        <pc:spChg chg="add del">
          <ac:chgData name="Rhodri Thomas" userId="97013524-85ec-4bc1-99cf-ee75f81eb8cc" providerId="ADAL" clId="{BA81337A-1730-45CB-B229-BE4178C09E63}" dt="2024-11-22T12:10:16.863" v="51" actId="22"/>
          <ac:spMkLst>
            <pc:docMk/>
            <pc:sldMk cId="2470345671" sldId="441"/>
            <ac:spMk id="10" creationId="{271236A0-2232-04AE-4176-A443D5EC3F6D}"/>
          </ac:spMkLst>
        </pc:spChg>
      </pc:sldChg>
      <pc:sldChg chg="delSp modSp mod">
        <pc:chgData name="Rhodri Thomas" userId="97013524-85ec-4bc1-99cf-ee75f81eb8cc" providerId="ADAL" clId="{BA81337A-1730-45CB-B229-BE4178C09E63}" dt="2024-11-22T12:11:30.038" v="81" actId="20577"/>
        <pc:sldMkLst>
          <pc:docMk/>
          <pc:sldMk cId="3421864832" sldId="442"/>
        </pc:sldMkLst>
        <pc:spChg chg="mod">
          <ac:chgData name="Rhodri Thomas" userId="97013524-85ec-4bc1-99cf-ee75f81eb8cc" providerId="ADAL" clId="{BA81337A-1730-45CB-B229-BE4178C09E63}" dt="2024-11-22T12:10:23.530" v="53"/>
          <ac:spMkLst>
            <pc:docMk/>
            <pc:sldMk cId="3421864832" sldId="442"/>
            <ac:spMk id="3" creationId="{4F465791-02C3-85CB-EC2D-AE1D097AD894}"/>
          </ac:spMkLst>
        </pc:spChg>
        <pc:spChg chg="mod">
          <ac:chgData name="Rhodri Thomas" userId="97013524-85ec-4bc1-99cf-ee75f81eb8cc" providerId="ADAL" clId="{BA81337A-1730-45CB-B229-BE4178C09E63}" dt="2024-11-22T12:11:30.038" v="81" actId="20577"/>
          <ac:spMkLst>
            <pc:docMk/>
            <pc:sldMk cId="3421864832" sldId="442"/>
            <ac:spMk id="4" creationId="{607CC286-7253-B31F-DFE6-802920A9FC68}"/>
          </ac:spMkLst>
        </pc:spChg>
        <pc:spChg chg="del mod">
          <ac:chgData name="Rhodri Thomas" userId="97013524-85ec-4bc1-99cf-ee75f81eb8cc" providerId="ADAL" clId="{BA81337A-1730-45CB-B229-BE4178C09E63}" dt="2024-11-22T12:10:45.857" v="63" actId="478"/>
          <ac:spMkLst>
            <pc:docMk/>
            <pc:sldMk cId="3421864832" sldId="442"/>
            <ac:spMk id="5" creationId="{A6D75BC5-46CC-A36D-B72E-AE0A832FACB9}"/>
          </ac:spMkLst>
        </pc:spChg>
      </pc:sldChg>
      <pc:sldChg chg="addSp delSp modSp mod">
        <pc:chgData name="Rhodri Thomas" userId="97013524-85ec-4bc1-99cf-ee75f81eb8cc" providerId="ADAL" clId="{BA81337A-1730-45CB-B229-BE4178C09E63}" dt="2024-11-22T12:14:31.548" v="107" actId="20577"/>
        <pc:sldMkLst>
          <pc:docMk/>
          <pc:sldMk cId="4154249392" sldId="443"/>
        </pc:sldMkLst>
        <pc:spChg chg="mod">
          <ac:chgData name="Rhodri Thomas" userId="97013524-85ec-4bc1-99cf-ee75f81eb8cc" providerId="ADAL" clId="{BA81337A-1730-45CB-B229-BE4178C09E63}" dt="2024-11-22T12:11:53.784" v="84"/>
          <ac:spMkLst>
            <pc:docMk/>
            <pc:sldMk cId="4154249392" sldId="443"/>
            <ac:spMk id="3" creationId="{B1945D54-A284-835B-B949-4F6D36F3825F}"/>
          </ac:spMkLst>
        </pc:spChg>
        <pc:spChg chg="del mod">
          <ac:chgData name="Rhodri Thomas" userId="97013524-85ec-4bc1-99cf-ee75f81eb8cc" providerId="ADAL" clId="{BA81337A-1730-45CB-B229-BE4178C09E63}" dt="2024-11-22T12:12:00.999" v="86" actId="478"/>
          <ac:spMkLst>
            <pc:docMk/>
            <pc:sldMk cId="4154249392" sldId="443"/>
            <ac:spMk id="4" creationId="{89D80981-6211-B9EF-9A10-4D4B043758C4}"/>
          </ac:spMkLst>
        </pc:spChg>
        <pc:spChg chg="mod">
          <ac:chgData name="Rhodri Thomas" userId="97013524-85ec-4bc1-99cf-ee75f81eb8cc" providerId="ADAL" clId="{BA81337A-1730-45CB-B229-BE4178C09E63}" dt="2024-11-22T12:14:31.548" v="107" actId="20577"/>
          <ac:spMkLst>
            <pc:docMk/>
            <pc:sldMk cId="4154249392" sldId="443"/>
            <ac:spMk id="5" creationId="{24041F6D-09FB-DE91-905B-ACA52F64E5B8}"/>
          </ac:spMkLst>
        </pc:spChg>
        <pc:spChg chg="add del mod">
          <ac:chgData name="Rhodri Thomas" userId="97013524-85ec-4bc1-99cf-ee75f81eb8cc" providerId="ADAL" clId="{BA81337A-1730-45CB-B229-BE4178C09E63}" dt="2024-11-22T12:12:02.909" v="88" actId="478"/>
          <ac:spMkLst>
            <pc:docMk/>
            <pc:sldMk cId="4154249392" sldId="443"/>
            <ac:spMk id="7" creationId="{7A4079C1-FBE6-2B23-ABC3-224D57E7C2B5}"/>
          </ac:spMkLst>
        </pc:spChg>
      </pc:sldChg>
      <pc:sldChg chg="del">
        <pc:chgData name="Rhodri Thomas" userId="97013524-85ec-4bc1-99cf-ee75f81eb8cc" providerId="ADAL" clId="{BA81337A-1730-45CB-B229-BE4178C09E63}" dt="2024-11-22T12:14:48.686" v="108" actId="47"/>
        <pc:sldMkLst>
          <pc:docMk/>
          <pc:sldMk cId="248113133" sldId="444"/>
        </pc:sldMkLst>
      </pc:sldChg>
      <pc:sldChg chg="del">
        <pc:chgData name="Rhodri Thomas" userId="97013524-85ec-4bc1-99cf-ee75f81eb8cc" providerId="ADAL" clId="{BA81337A-1730-45CB-B229-BE4178C09E63}" dt="2024-11-22T12:14:52.050" v="109" actId="47"/>
        <pc:sldMkLst>
          <pc:docMk/>
          <pc:sldMk cId="1748824049" sldId="445"/>
        </pc:sldMkLst>
      </pc:sldChg>
      <pc:sldChg chg="delSp modSp mod">
        <pc:chgData name="Rhodri Thomas" userId="97013524-85ec-4bc1-99cf-ee75f81eb8cc" providerId="ADAL" clId="{BA81337A-1730-45CB-B229-BE4178C09E63}" dt="2024-11-22T12:15:52.021" v="120" actId="20577"/>
        <pc:sldMkLst>
          <pc:docMk/>
          <pc:sldMk cId="517068035" sldId="446"/>
        </pc:sldMkLst>
        <pc:spChg chg="mod">
          <ac:chgData name="Rhodri Thomas" userId="97013524-85ec-4bc1-99cf-ee75f81eb8cc" providerId="ADAL" clId="{BA81337A-1730-45CB-B229-BE4178C09E63}" dt="2024-11-22T12:15:09.041" v="111"/>
          <ac:spMkLst>
            <pc:docMk/>
            <pc:sldMk cId="517068035" sldId="446"/>
            <ac:spMk id="3" creationId="{64D9321D-79AC-AC52-77EE-48647BFA150F}"/>
          </ac:spMkLst>
        </pc:spChg>
        <pc:spChg chg="del mod">
          <ac:chgData name="Rhodri Thomas" userId="97013524-85ec-4bc1-99cf-ee75f81eb8cc" providerId="ADAL" clId="{BA81337A-1730-45CB-B229-BE4178C09E63}" dt="2024-11-22T12:15:32.742" v="115" actId="478"/>
          <ac:spMkLst>
            <pc:docMk/>
            <pc:sldMk cId="517068035" sldId="446"/>
            <ac:spMk id="4" creationId="{5DC2EDD3-76F0-EC11-1B2B-26FD766ADAE2}"/>
          </ac:spMkLst>
        </pc:spChg>
        <pc:spChg chg="mod">
          <ac:chgData name="Rhodri Thomas" userId="97013524-85ec-4bc1-99cf-ee75f81eb8cc" providerId="ADAL" clId="{BA81337A-1730-45CB-B229-BE4178C09E63}" dt="2024-11-22T12:15:52.021" v="120" actId="20577"/>
          <ac:spMkLst>
            <pc:docMk/>
            <pc:sldMk cId="517068035" sldId="446"/>
            <ac:spMk id="5" creationId="{F0B8AA87-ACD9-1978-6D0D-24BB242F7712}"/>
          </ac:spMkLst>
        </pc:spChg>
      </pc:sldChg>
      <pc:sldChg chg="del">
        <pc:chgData name="Rhodri Thomas" userId="97013524-85ec-4bc1-99cf-ee75f81eb8cc" providerId="ADAL" clId="{BA81337A-1730-45CB-B229-BE4178C09E63}" dt="2024-11-22T12:16:02.306" v="123" actId="47"/>
        <pc:sldMkLst>
          <pc:docMk/>
          <pc:sldMk cId="1631804628" sldId="447"/>
        </pc:sldMkLst>
      </pc:sldChg>
      <pc:sldChg chg="modSp add mod">
        <pc:chgData name="Rhodri Thomas" userId="97013524-85ec-4bc1-99cf-ee75f81eb8cc" providerId="ADAL" clId="{BA81337A-1730-45CB-B229-BE4178C09E63}" dt="2024-11-22T12:07:47.011" v="22"/>
        <pc:sldMkLst>
          <pc:docMk/>
          <pc:sldMk cId="2404159404" sldId="448"/>
        </pc:sldMkLst>
        <pc:spChg chg="mod">
          <ac:chgData name="Rhodri Thomas" userId="97013524-85ec-4bc1-99cf-ee75f81eb8cc" providerId="ADAL" clId="{BA81337A-1730-45CB-B229-BE4178C09E63}" dt="2024-11-22T12:07:47.011" v="22"/>
          <ac:spMkLst>
            <pc:docMk/>
            <pc:sldMk cId="2404159404" sldId="448"/>
            <ac:spMk id="4" creationId="{3D7927D6-AFA7-348E-8C32-400C1E6F321D}"/>
          </ac:spMkLst>
        </pc:spChg>
      </pc:sldChg>
      <pc:sldChg chg="modSp add mod ord">
        <pc:chgData name="Rhodri Thomas" userId="97013524-85ec-4bc1-99cf-ee75f81eb8cc" providerId="ADAL" clId="{BA81337A-1730-45CB-B229-BE4178C09E63}" dt="2024-11-22T12:11:35.266" v="82" actId="20577"/>
        <pc:sldMkLst>
          <pc:docMk/>
          <pc:sldMk cId="1651652525" sldId="449"/>
        </pc:sldMkLst>
        <pc:spChg chg="mod">
          <ac:chgData name="Rhodri Thomas" userId="97013524-85ec-4bc1-99cf-ee75f81eb8cc" providerId="ADAL" clId="{BA81337A-1730-45CB-B229-BE4178C09E63}" dt="2024-11-22T12:11:35.266" v="82" actId="20577"/>
          <ac:spMkLst>
            <pc:docMk/>
            <pc:sldMk cId="1651652525" sldId="449"/>
            <ac:spMk id="4" creationId="{607CC286-7253-B31F-DFE6-802920A9FC68}"/>
          </ac:spMkLst>
        </pc:spChg>
      </pc:sldChg>
      <pc:sldChg chg="modSp add mod">
        <pc:chgData name="Rhodri Thomas" userId="97013524-85ec-4bc1-99cf-ee75f81eb8cc" providerId="ADAL" clId="{BA81337A-1730-45CB-B229-BE4178C09E63}" dt="2024-11-22T12:21:39.575" v="158" actId="14100"/>
        <pc:sldMkLst>
          <pc:docMk/>
          <pc:sldMk cId="1381319660" sldId="450"/>
        </pc:sldMkLst>
        <pc:spChg chg="mod">
          <ac:chgData name="Rhodri Thomas" userId="97013524-85ec-4bc1-99cf-ee75f81eb8cc" providerId="ADAL" clId="{BA81337A-1730-45CB-B229-BE4178C09E63}" dt="2024-11-22T12:21:39.575" v="158" actId="14100"/>
          <ac:spMkLst>
            <pc:docMk/>
            <pc:sldMk cId="1381319660" sldId="450"/>
            <ac:spMk id="3" creationId="{B1945D54-A284-835B-B949-4F6D36F3825F}"/>
          </ac:spMkLst>
        </pc:spChg>
        <pc:spChg chg="mod">
          <ac:chgData name="Rhodri Thomas" userId="97013524-85ec-4bc1-99cf-ee75f81eb8cc" providerId="ADAL" clId="{BA81337A-1730-45CB-B229-BE4178C09E63}" dt="2024-11-22T12:14:21.879" v="104" actId="27636"/>
          <ac:spMkLst>
            <pc:docMk/>
            <pc:sldMk cId="1381319660" sldId="450"/>
            <ac:spMk id="5" creationId="{24041F6D-09FB-DE91-905B-ACA52F64E5B8}"/>
          </ac:spMkLst>
        </pc:spChg>
      </pc:sldChg>
      <pc:sldChg chg="modSp add mod">
        <pc:chgData name="Rhodri Thomas" userId="97013524-85ec-4bc1-99cf-ee75f81eb8cc" providerId="ADAL" clId="{BA81337A-1730-45CB-B229-BE4178C09E63}" dt="2024-11-22T12:17:33.640" v="138" actId="1076"/>
        <pc:sldMkLst>
          <pc:docMk/>
          <pc:sldMk cId="197239543" sldId="451"/>
        </pc:sldMkLst>
        <pc:spChg chg="mod">
          <ac:chgData name="Rhodri Thomas" userId="97013524-85ec-4bc1-99cf-ee75f81eb8cc" providerId="ADAL" clId="{BA81337A-1730-45CB-B229-BE4178C09E63}" dt="2024-11-22T12:17:23.855" v="135" actId="14100"/>
          <ac:spMkLst>
            <pc:docMk/>
            <pc:sldMk cId="197239543" sldId="451"/>
            <ac:spMk id="3" creationId="{64D9321D-79AC-AC52-77EE-48647BFA150F}"/>
          </ac:spMkLst>
        </pc:spChg>
        <pc:spChg chg="mod">
          <ac:chgData name="Rhodri Thomas" userId="97013524-85ec-4bc1-99cf-ee75f81eb8cc" providerId="ADAL" clId="{BA81337A-1730-45CB-B229-BE4178C09E63}" dt="2024-11-22T12:17:33.640" v="138" actId="1076"/>
          <ac:spMkLst>
            <pc:docMk/>
            <pc:sldMk cId="197239543" sldId="451"/>
            <ac:spMk id="5" creationId="{F0B8AA87-ACD9-1978-6D0D-24BB242F7712}"/>
          </ac:spMkLst>
        </pc:spChg>
      </pc:sldChg>
      <pc:sldChg chg="modSp add mod">
        <pc:chgData name="Rhodri Thomas" userId="97013524-85ec-4bc1-99cf-ee75f81eb8cc" providerId="ADAL" clId="{BA81337A-1730-45CB-B229-BE4178C09E63}" dt="2024-11-22T12:19:32.648" v="157" actId="1076"/>
        <pc:sldMkLst>
          <pc:docMk/>
          <pc:sldMk cId="2079961446" sldId="452"/>
        </pc:sldMkLst>
        <pc:spChg chg="mod">
          <ac:chgData name="Rhodri Thomas" userId="97013524-85ec-4bc1-99cf-ee75f81eb8cc" providerId="ADAL" clId="{BA81337A-1730-45CB-B229-BE4178C09E63}" dt="2024-11-22T12:17:54.520" v="141"/>
          <ac:spMkLst>
            <pc:docMk/>
            <pc:sldMk cId="2079961446" sldId="452"/>
            <ac:spMk id="3" creationId="{64D9321D-79AC-AC52-77EE-48647BFA150F}"/>
          </ac:spMkLst>
        </pc:spChg>
        <pc:spChg chg="mod">
          <ac:chgData name="Rhodri Thomas" userId="97013524-85ec-4bc1-99cf-ee75f81eb8cc" providerId="ADAL" clId="{BA81337A-1730-45CB-B229-BE4178C09E63}" dt="2024-11-22T12:19:32.648" v="157" actId="1076"/>
          <ac:spMkLst>
            <pc:docMk/>
            <pc:sldMk cId="2079961446" sldId="452"/>
            <ac:spMk id="5" creationId="{F0B8AA87-ACD9-1978-6D0D-24BB242F7712}"/>
          </ac:spMkLst>
        </pc:spChg>
      </pc:sldChg>
      <pc:sldChg chg="modSp add mod">
        <pc:chgData name="Rhodri Thomas" userId="97013524-85ec-4bc1-99cf-ee75f81eb8cc" providerId="ADAL" clId="{BA81337A-1730-45CB-B229-BE4178C09E63}" dt="2024-11-22T12:18:32.993" v="148" actId="20577"/>
        <pc:sldMkLst>
          <pc:docMk/>
          <pc:sldMk cId="4115107840" sldId="453"/>
        </pc:sldMkLst>
        <pc:spChg chg="mod">
          <ac:chgData name="Rhodri Thomas" userId="97013524-85ec-4bc1-99cf-ee75f81eb8cc" providerId="ADAL" clId="{BA81337A-1730-45CB-B229-BE4178C09E63}" dt="2024-11-22T12:18:32.993" v="148" actId="20577"/>
          <ac:spMkLst>
            <pc:docMk/>
            <pc:sldMk cId="4115107840" sldId="453"/>
            <ac:spMk id="5" creationId="{F0B8AA87-ACD9-1978-6D0D-24BB242F7712}"/>
          </ac:spMkLst>
        </pc:spChg>
      </pc:sldChg>
      <pc:sldChg chg="delSp modSp new mod">
        <pc:chgData name="Rhodri Thomas" userId="97013524-85ec-4bc1-99cf-ee75f81eb8cc" providerId="ADAL" clId="{BA81337A-1730-45CB-B229-BE4178C09E63}" dt="2024-11-22T12:27:29.071" v="285" actId="14100"/>
        <pc:sldMkLst>
          <pc:docMk/>
          <pc:sldMk cId="534420401" sldId="454"/>
        </pc:sldMkLst>
        <pc:spChg chg="mod">
          <ac:chgData name="Rhodri Thomas" userId="97013524-85ec-4bc1-99cf-ee75f81eb8cc" providerId="ADAL" clId="{BA81337A-1730-45CB-B229-BE4178C09E63}" dt="2024-11-22T12:26:16.821" v="249" actId="20577"/>
          <ac:spMkLst>
            <pc:docMk/>
            <pc:sldMk cId="534420401" sldId="454"/>
            <ac:spMk id="2" creationId="{32BDB53B-7144-EAFB-A9F8-CF93C051FECD}"/>
          </ac:spMkLst>
        </pc:spChg>
        <pc:spChg chg="mod">
          <ac:chgData name="Rhodri Thomas" userId="97013524-85ec-4bc1-99cf-ee75f81eb8cc" providerId="ADAL" clId="{BA81337A-1730-45CB-B229-BE4178C09E63}" dt="2024-11-22T12:27:29.071" v="285" actId="14100"/>
          <ac:spMkLst>
            <pc:docMk/>
            <pc:sldMk cId="534420401" sldId="454"/>
            <ac:spMk id="3" creationId="{D5C93090-C6B4-E864-C54F-9B40919F75CD}"/>
          </ac:spMkLst>
        </pc:spChg>
        <pc:spChg chg="del mod">
          <ac:chgData name="Rhodri Thomas" userId="97013524-85ec-4bc1-99cf-ee75f81eb8cc" providerId="ADAL" clId="{BA81337A-1730-45CB-B229-BE4178C09E63}" dt="2024-11-22T12:26:21.247" v="251" actId="478"/>
          <ac:spMkLst>
            <pc:docMk/>
            <pc:sldMk cId="534420401" sldId="454"/>
            <ac:spMk id="4" creationId="{48FA0D3D-B923-091E-4F80-FC9FEA555573}"/>
          </ac:spMkLst>
        </pc:spChg>
      </pc:sldChg>
      <pc:sldMasterChg chg="delSldLayout">
        <pc:chgData name="Rhodri Thomas" userId="97013524-85ec-4bc1-99cf-ee75f81eb8cc" providerId="ADAL" clId="{BA81337A-1730-45CB-B229-BE4178C09E63}" dt="2024-11-22T12:16:02.306" v="123" actId="47"/>
        <pc:sldMasterMkLst>
          <pc:docMk/>
          <pc:sldMasterMk cId="3130536433" sldId="2147483712"/>
        </pc:sldMasterMkLst>
        <pc:sldLayoutChg chg="del">
          <pc:chgData name="Rhodri Thomas" userId="97013524-85ec-4bc1-99cf-ee75f81eb8cc" providerId="ADAL" clId="{BA81337A-1730-45CB-B229-BE4178C09E63}" dt="2024-11-22T12:07:23.978" v="19" actId="47"/>
          <pc:sldLayoutMkLst>
            <pc:docMk/>
            <pc:sldMasterMk cId="3130536433" sldId="2147483712"/>
            <pc:sldLayoutMk cId="1190446981" sldId="2147483726"/>
          </pc:sldLayoutMkLst>
        </pc:sldLayoutChg>
        <pc:sldLayoutChg chg="del">
          <pc:chgData name="Rhodri Thomas" userId="97013524-85ec-4bc1-99cf-ee75f81eb8cc" providerId="ADAL" clId="{BA81337A-1730-45CB-B229-BE4178C09E63}" dt="2024-11-22T12:07:27.390" v="20" actId="47"/>
          <pc:sldLayoutMkLst>
            <pc:docMk/>
            <pc:sldMasterMk cId="3130536433" sldId="2147483712"/>
            <pc:sldLayoutMk cId="3403818585" sldId="2147483727"/>
          </pc:sldLayoutMkLst>
        </pc:sldLayoutChg>
        <pc:sldLayoutChg chg="del">
          <pc:chgData name="Rhodri Thomas" userId="97013524-85ec-4bc1-99cf-ee75f81eb8cc" providerId="ADAL" clId="{BA81337A-1730-45CB-B229-BE4178C09E63}" dt="2024-11-22T12:10:26.977" v="54" actId="47"/>
          <pc:sldLayoutMkLst>
            <pc:docMk/>
            <pc:sldMasterMk cId="3130536433" sldId="2147483712"/>
            <pc:sldLayoutMk cId="297219671" sldId="2147483729"/>
          </pc:sldLayoutMkLst>
        </pc:sldLayoutChg>
        <pc:sldLayoutChg chg="del">
          <pc:chgData name="Rhodri Thomas" userId="97013524-85ec-4bc1-99cf-ee75f81eb8cc" providerId="ADAL" clId="{BA81337A-1730-45CB-B229-BE4178C09E63}" dt="2024-11-22T12:14:48.686" v="108" actId="47"/>
          <pc:sldLayoutMkLst>
            <pc:docMk/>
            <pc:sldMasterMk cId="3130536433" sldId="2147483712"/>
            <pc:sldLayoutMk cId="1264640030" sldId="2147483732"/>
          </pc:sldLayoutMkLst>
        </pc:sldLayoutChg>
        <pc:sldLayoutChg chg="del">
          <pc:chgData name="Rhodri Thomas" userId="97013524-85ec-4bc1-99cf-ee75f81eb8cc" providerId="ADAL" clId="{BA81337A-1730-45CB-B229-BE4178C09E63}" dt="2024-11-22T12:14:52.050" v="109" actId="47"/>
          <pc:sldLayoutMkLst>
            <pc:docMk/>
            <pc:sldMasterMk cId="3130536433" sldId="2147483712"/>
            <pc:sldLayoutMk cId="2351615926" sldId="2147483733"/>
          </pc:sldLayoutMkLst>
        </pc:sldLayoutChg>
        <pc:sldLayoutChg chg="del">
          <pc:chgData name="Rhodri Thomas" userId="97013524-85ec-4bc1-99cf-ee75f81eb8cc" providerId="ADAL" clId="{BA81337A-1730-45CB-B229-BE4178C09E63}" dt="2024-11-22T12:16:02.306" v="123" actId="47"/>
          <pc:sldLayoutMkLst>
            <pc:docMk/>
            <pc:sldMasterMk cId="3130536433" sldId="2147483712"/>
            <pc:sldLayoutMk cId="416435012" sldId="2147483735"/>
          </pc:sldLayoutMkLst>
        </pc:sldLayoutChg>
        <pc:sldLayoutChg chg="del">
          <pc:chgData name="Rhodri Thomas" userId="97013524-85ec-4bc1-99cf-ee75f81eb8cc" providerId="ADAL" clId="{BA81337A-1730-45CB-B229-BE4178C09E63}" dt="2024-11-22T12:16:01.505" v="122" actId="47"/>
          <pc:sldLayoutMkLst>
            <pc:docMk/>
            <pc:sldMasterMk cId="3130536433" sldId="2147483712"/>
            <pc:sldLayoutMk cId="1019828148" sldId="2147483736"/>
          </pc:sldLayoutMkLst>
        </pc:sldLayoutChg>
      </pc:sldMasterChg>
    </pc:docChg>
  </pc:docChgLst>
  <pc:docChgLst>
    <pc:chgData name="Rhodri Thomas" userId="97013524-85ec-4bc1-99cf-ee75f81eb8cc" providerId="ADAL" clId="{08F7112C-0CD0-4D79-80E6-59FED56BD9C5}"/>
    <pc:docChg chg="modSld">
      <pc:chgData name="Rhodri Thomas" userId="97013524-85ec-4bc1-99cf-ee75f81eb8cc" providerId="ADAL" clId="{08F7112C-0CD0-4D79-80E6-59FED56BD9C5}" dt="2025-11-14T12:32:13.514" v="1" actId="20577"/>
      <pc:docMkLst>
        <pc:docMk/>
      </pc:docMkLst>
      <pc:sldChg chg="modSp mod">
        <pc:chgData name="Rhodri Thomas" userId="97013524-85ec-4bc1-99cf-ee75f81eb8cc" providerId="ADAL" clId="{08F7112C-0CD0-4D79-80E6-59FED56BD9C5}" dt="2025-11-14T12:32:13.514" v="1" actId="20577"/>
        <pc:sldMkLst>
          <pc:docMk/>
          <pc:sldMk cId="534420401" sldId="454"/>
        </pc:sldMkLst>
        <pc:spChg chg="mod">
          <ac:chgData name="Rhodri Thomas" userId="97013524-85ec-4bc1-99cf-ee75f81eb8cc" providerId="ADAL" clId="{08F7112C-0CD0-4D79-80E6-59FED56BD9C5}" dt="2025-11-14T12:32:13.514" v="1" actId="20577"/>
          <ac:spMkLst>
            <pc:docMk/>
            <pc:sldMk cId="534420401" sldId="454"/>
            <ac:spMk id="3" creationId="{D5C93090-C6B4-E864-C54F-9B40919F75C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E4D2272-D660-A337-AEF3-BE066BD5453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1FE5A70-71C2-F335-270C-B94537340C5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DC5A369-CA0E-4FC6-90EE-5FA969A08EF8}" type="datetimeFigureOut">
              <a:rPr lang="en-US" smtClean="0"/>
              <a:t>11/14/2025</a:t>
            </a:fld>
            <a:endParaRPr lang="en-US" dirty="0"/>
          </a:p>
        </p:txBody>
      </p:sp>
      <p:sp>
        <p:nvSpPr>
          <p:cNvPr id="4" name="Footer Placeholder 3">
            <a:extLst>
              <a:ext uri="{FF2B5EF4-FFF2-40B4-BE49-F238E27FC236}">
                <a16:creationId xmlns:a16="http://schemas.microsoft.com/office/drawing/2014/main" id="{D91E1B03-0F86-16E7-11BE-81F9F4CD66B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C4524B8-3914-99B2-2620-0F2A88D335A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09210F9-8331-407C-A034-F95DCB303EBC}" type="slidenum">
              <a:rPr lang="en-US" smtClean="0"/>
              <a:t>‹#›</a:t>
            </a:fld>
            <a:endParaRPr lang="en-US" dirty="0"/>
          </a:p>
        </p:txBody>
      </p:sp>
    </p:spTree>
    <p:extLst>
      <p:ext uri="{BB962C8B-B14F-4D97-AF65-F5344CB8AC3E}">
        <p14:creationId xmlns:p14="http://schemas.microsoft.com/office/powerpoint/2010/main" val="9310058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4AB06A-EEDC-421C-B5A0-5E9E5241A8E5}" type="datetimeFigureOut">
              <a:rPr lang="en-US" smtClean="0"/>
              <a:t>11/14/2025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BF9438-3EEF-4192-9815-F6F44770AEF7}" type="slidenum">
              <a:rPr lang="en-US" smtClean="0"/>
              <a:t>‹#›</a:t>
            </a:fld>
            <a:endParaRPr lang="en-US" dirty="0"/>
          </a:p>
        </p:txBody>
      </p:sp>
    </p:spTree>
    <p:extLst>
      <p:ext uri="{BB962C8B-B14F-4D97-AF65-F5344CB8AC3E}">
        <p14:creationId xmlns:p14="http://schemas.microsoft.com/office/powerpoint/2010/main" val="26522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1</a:t>
            </a:fld>
            <a:endParaRPr lang="en-US" dirty="0"/>
          </a:p>
        </p:txBody>
      </p:sp>
    </p:spTree>
    <p:extLst>
      <p:ext uri="{BB962C8B-B14F-4D97-AF65-F5344CB8AC3E}">
        <p14:creationId xmlns:p14="http://schemas.microsoft.com/office/powerpoint/2010/main" val="23690477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2</a:t>
            </a:fld>
            <a:endParaRPr lang="en-US" dirty="0"/>
          </a:p>
        </p:txBody>
      </p:sp>
    </p:spTree>
    <p:extLst>
      <p:ext uri="{BB962C8B-B14F-4D97-AF65-F5344CB8AC3E}">
        <p14:creationId xmlns:p14="http://schemas.microsoft.com/office/powerpoint/2010/main" val="12446300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3</a:t>
            </a:fld>
            <a:endParaRPr lang="en-US" dirty="0"/>
          </a:p>
        </p:txBody>
      </p:sp>
    </p:spTree>
    <p:extLst>
      <p:ext uri="{BB962C8B-B14F-4D97-AF65-F5344CB8AC3E}">
        <p14:creationId xmlns:p14="http://schemas.microsoft.com/office/powerpoint/2010/main" val="22156977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4</a:t>
            </a:fld>
            <a:endParaRPr lang="en-US" dirty="0"/>
          </a:p>
        </p:txBody>
      </p:sp>
    </p:spTree>
    <p:extLst>
      <p:ext uri="{BB962C8B-B14F-4D97-AF65-F5344CB8AC3E}">
        <p14:creationId xmlns:p14="http://schemas.microsoft.com/office/powerpoint/2010/main" val="199377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5</a:t>
            </a:fld>
            <a:endParaRPr lang="en-US" dirty="0"/>
          </a:p>
        </p:txBody>
      </p:sp>
    </p:spTree>
    <p:extLst>
      <p:ext uri="{BB962C8B-B14F-4D97-AF65-F5344CB8AC3E}">
        <p14:creationId xmlns:p14="http://schemas.microsoft.com/office/powerpoint/2010/main" val="811316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6</a:t>
            </a:fld>
            <a:endParaRPr lang="en-US" dirty="0"/>
          </a:p>
        </p:txBody>
      </p:sp>
    </p:spTree>
    <p:extLst>
      <p:ext uri="{BB962C8B-B14F-4D97-AF65-F5344CB8AC3E}">
        <p14:creationId xmlns:p14="http://schemas.microsoft.com/office/powerpoint/2010/main" val="13750027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7</a:t>
            </a:fld>
            <a:endParaRPr lang="en-US" dirty="0"/>
          </a:p>
        </p:txBody>
      </p:sp>
    </p:spTree>
    <p:extLst>
      <p:ext uri="{BB962C8B-B14F-4D97-AF65-F5344CB8AC3E}">
        <p14:creationId xmlns:p14="http://schemas.microsoft.com/office/powerpoint/2010/main" val="3689266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8</a:t>
            </a:fld>
            <a:endParaRPr lang="en-US" dirty="0"/>
          </a:p>
        </p:txBody>
      </p:sp>
    </p:spTree>
    <p:extLst>
      <p:ext uri="{BB962C8B-B14F-4D97-AF65-F5344CB8AC3E}">
        <p14:creationId xmlns:p14="http://schemas.microsoft.com/office/powerpoint/2010/main" val="22101631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9</a:t>
            </a:fld>
            <a:endParaRPr lang="en-US" dirty="0"/>
          </a:p>
        </p:txBody>
      </p:sp>
    </p:spTree>
    <p:extLst>
      <p:ext uri="{BB962C8B-B14F-4D97-AF65-F5344CB8AC3E}">
        <p14:creationId xmlns:p14="http://schemas.microsoft.com/office/powerpoint/2010/main" val="32223848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10</a:t>
            </a:fld>
            <a:endParaRPr lang="en-US" dirty="0"/>
          </a:p>
        </p:txBody>
      </p:sp>
    </p:spTree>
    <p:extLst>
      <p:ext uri="{BB962C8B-B14F-4D97-AF65-F5344CB8AC3E}">
        <p14:creationId xmlns:p14="http://schemas.microsoft.com/office/powerpoint/2010/main" val="22876031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11</a:t>
            </a:fld>
            <a:endParaRPr lang="en-US" dirty="0"/>
          </a:p>
        </p:txBody>
      </p:sp>
    </p:spTree>
    <p:extLst>
      <p:ext uri="{BB962C8B-B14F-4D97-AF65-F5344CB8AC3E}">
        <p14:creationId xmlns:p14="http://schemas.microsoft.com/office/powerpoint/2010/main" val="13321090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12</a:t>
            </a:fld>
            <a:endParaRPr lang="en-US" dirty="0"/>
          </a:p>
        </p:txBody>
      </p:sp>
    </p:spTree>
    <p:extLst>
      <p:ext uri="{BB962C8B-B14F-4D97-AF65-F5344CB8AC3E}">
        <p14:creationId xmlns:p14="http://schemas.microsoft.com/office/powerpoint/2010/main" val="41058994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9960-406F-4187-A0E6-BD19C684039A}"/>
              </a:ext>
            </a:extLst>
          </p:cNvPr>
          <p:cNvSpPr>
            <a:spLocks noGrp="1"/>
          </p:cNvSpPr>
          <p:nvPr>
            <p:ph type="ctrTitle"/>
          </p:nvPr>
        </p:nvSpPr>
        <p:spPr>
          <a:xfrm>
            <a:off x="1249326" y="919716"/>
            <a:ext cx="8504275" cy="3551275"/>
          </a:xfrm>
        </p:spPr>
        <p:txBody>
          <a:bodyPr anchor="b">
            <a:normAutofit/>
          </a:bodyPr>
          <a:lstStyle>
            <a:lvl1pPr algn="l">
              <a:lnSpc>
                <a:spcPct val="100000"/>
              </a:lnSpc>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27E7FE-647D-4B2F-BA13-AB3ED4C5CF5A}"/>
              </a:ext>
            </a:extLst>
          </p:cNvPr>
          <p:cNvSpPr>
            <a:spLocks noGrp="1"/>
          </p:cNvSpPr>
          <p:nvPr>
            <p:ph type="subTitle" idx="1"/>
          </p:nvPr>
        </p:nvSpPr>
        <p:spPr>
          <a:xfrm>
            <a:off x="1249326" y="4795284"/>
            <a:ext cx="8504275" cy="1084522"/>
          </a:xfrm>
        </p:spPr>
        <p:txBody>
          <a:bodyPr>
            <a:normAutofit/>
          </a:bodyPr>
          <a:lstStyle>
            <a:lvl1pPr marL="0" indent="0" algn="l">
              <a:lnSpc>
                <a:spcPct val="120000"/>
              </a:lnSpc>
              <a:buNone/>
              <a:defRPr sz="16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A5EF785-E0A7-4496-A5BA-49B0156F2628}"/>
              </a:ext>
            </a:extLst>
          </p:cNvPr>
          <p:cNvSpPr>
            <a:spLocks noGrp="1"/>
          </p:cNvSpPr>
          <p:nvPr>
            <p:ph type="dt" sz="half" idx="10"/>
          </p:nvPr>
        </p:nvSpPr>
        <p:spPr>
          <a:xfrm>
            <a:off x="8964706" y="6433202"/>
            <a:ext cx="2426446" cy="367841"/>
          </a:xfrm>
        </p:spPr>
        <p:txBody>
          <a:bodyPr/>
          <a:lstStyle/>
          <a:p>
            <a:endParaRPr lang="en-US" dirty="0"/>
          </a:p>
        </p:txBody>
      </p:sp>
      <p:sp>
        <p:nvSpPr>
          <p:cNvPr id="5" name="Footer Placeholder 4">
            <a:extLst>
              <a:ext uri="{FF2B5EF4-FFF2-40B4-BE49-F238E27FC236}">
                <a16:creationId xmlns:a16="http://schemas.microsoft.com/office/drawing/2014/main" id="{4742C627-38A1-4A14-8822-D8D33751CA30}"/>
              </a:ext>
            </a:extLst>
          </p:cNvPr>
          <p:cNvSpPr>
            <a:spLocks noGrp="1"/>
          </p:cNvSpPr>
          <p:nvPr>
            <p:ph type="ftr" sz="quarter" idx="11"/>
          </p:nvPr>
        </p:nvSpPr>
        <p:spPr/>
        <p:txBody>
          <a:bodyPr/>
          <a:lstStyle/>
          <a:p>
            <a:endParaRPr lang="en-US" sz="1000" dirty="0"/>
          </a:p>
        </p:txBody>
      </p:sp>
      <p:sp>
        <p:nvSpPr>
          <p:cNvPr id="6" name="Slide Number Placeholder 5">
            <a:extLst>
              <a:ext uri="{FF2B5EF4-FFF2-40B4-BE49-F238E27FC236}">
                <a16:creationId xmlns:a16="http://schemas.microsoft.com/office/drawing/2014/main" id="{2EEBE346-5F34-48CD-8928-DA8567AEDD15}"/>
              </a:ext>
            </a:extLst>
          </p:cNvPr>
          <p:cNvSpPr>
            <a:spLocks noGrp="1"/>
          </p:cNvSpPr>
          <p:nvPr>
            <p:ph type="sldNum" sz="quarter" idx="12"/>
          </p:nvPr>
        </p:nvSpPr>
        <p:spPr>
          <a:xfrm>
            <a:off x="11391152" y="6433203"/>
            <a:ext cx="702781" cy="367842"/>
          </a:xfrm>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202236382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839C-7D7A-49F1-8BFE-85C6C7D78BE7}"/>
              </a:ext>
            </a:extLst>
          </p:cNvPr>
          <p:cNvSpPr>
            <a:spLocks noGrp="1"/>
          </p:cNvSpPr>
          <p:nvPr>
            <p:ph type="title"/>
          </p:nvPr>
        </p:nvSpPr>
        <p:spPr>
          <a:xfrm>
            <a:off x="905256" y="590668"/>
            <a:ext cx="9914859" cy="1329004"/>
          </a:xfrm>
        </p:spPr>
        <p:txBody>
          <a:bodyPr>
            <a:normAutofit/>
          </a:bodyPr>
          <a:lstStyle>
            <a:lvl1pPr>
              <a:lnSpc>
                <a:spcPct val="100000"/>
              </a:lnSpc>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C7E748DC-EBB9-44C6-8566-38F87FF7FD53}"/>
              </a:ext>
            </a:extLst>
          </p:cNvPr>
          <p:cNvSpPr>
            <a:spLocks noGrp="1"/>
          </p:cNvSpPr>
          <p:nvPr>
            <p:ph idx="1"/>
          </p:nvPr>
        </p:nvSpPr>
        <p:spPr>
          <a:xfrm>
            <a:off x="914400" y="1919673"/>
            <a:ext cx="9914860" cy="412331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7342198-F50F-4C8A-9BD9-4CC3950F8FA8}"/>
              </a:ext>
            </a:extLst>
          </p:cNvPr>
          <p:cNvSpPr>
            <a:spLocks noGrp="1"/>
          </p:cNvSpPr>
          <p:nvPr>
            <p:ph type="dt" sz="half" idx="10"/>
          </p:nvPr>
        </p:nvSpPr>
        <p:spPr>
          <a:xfrm>
            <a:off x="9323285" y="6434524"/>
            <a:ext cx="2067867" cy="365125"/>
          </a:xfrm>
        </p:spPr>
        <p:txBody>
          <a:bodyPr/>
          <a:lstStyle>
            <a:lvl1pPr algn="r">
              <a:defRPr>
                <a:solidFill>
                  <a:schemeClr val="bg1"/>
                </a:solidFill>
              </a:defRPr>
            </a:lvl1pPr>
          </a:lstStyle>
          <a:p>
            <a:endParaRPr lang="en-US" dirty="0"/>
          </a:p>
        </p:txBody>
      </p:sp>
      <p:sp>
        <p:nvSpPr>
          <p:cNvPr id="5" name="Footer Placeholder 4">
            <a:extLst>
              <a:ext uri="{FF2B5EF4-FFF2-40B4-BE49-F238E27FC236}">
                <a16:creationId xmlns:a16="http://schemas.microsoft.com/office/drawing/2014/main" id="{BFA2F5AB-D8C6-4AE1-8FAE-CD0499CB6D03}"/>
              </a:ext>
            </a:extLst>
          </p:cNvPr>
          <p:cNvSpPr>
            <a:spLocks noGrp="1"/>
          </p:cNvSpPr>
          <p:nvPr>
            <p:ph type="ftr" sz="quarter" idx="11"/>
          </p:nvPr>
        </p:nvSpPr>
        <p:spPr>
          <a:xfrm>
            <a:off x="173736" y="6437376"/>
            <a:ext cx="3775914" cy="365125"/>
          </a:xfrm>
        </p:spPr>
        <p:txBody>
          <a:bodyPr/>
          <a:lstStyle>
            <a:lvl1pPr algn="l">
              <a:defRPr>
                <a:solidFill>
                  <a:schemeClr val="accent2"/>
                </a:solidFill>
              </a:defRPr>
            </a:lvl1pPr>
          </a:lstStyle>
          <a:p>
            <a:endParaRPr lang="en-US" sz="1000" dirty="0"/>
          </a:p>
        </p:txBody>
      </p:sp>
      <p:sp>
        <p:nvSpPr>
          <p:cNvPr id="6" name="Slide Number Placeholder 5">
            <a:extLst>
              <a:ext uri="{FF2B5EF4-FFF2-40B4-BE49-F238E27FC236}">
                <a16:creationId xmlns:a16="http://schemas.microsoft.com/office/drawing/2014/main" id="{175C58D8-B582-4DB3-A94D-056240199750}"/>
              </a:ext>
            </a:extLst>
          </p:cNvPr>
          <p:cNvSpPr>
            <a:spLocks noGrp="1"/>
          </p:cNvSpPr>
          <p:nvPr>
            <p:ph type="sldNum" sz="quarter" idx="12"/>
          </p:nvPr>
        </p:nvSpPr>
        <p:spPr>
          <a:xfrm>
            <a:off x="11391152" y="6434524"/>
            <a:ext cx="693261" cy="365125"/>
          </a:xfrm>
        </p:spPr>
        <p:txBody>
          <a:bodyPr/>
          <a:lstStyle>
            <a:lvl1pPr>
              <a:defRPr>
                <a:solidFill>
                  <a:schemeClr val="bg1"/>
                </a:solidFill>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282093947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8A94B-011C-4B13-8C12-E91BF7A40087}"/>
              </a:ext>
            </a:extLst>
          </p:cNvPr>
          <p:cNvSpPr>
            <a:spLocks noGrp="1"/>
          </p:cNvSpPr>
          <p:nvPr>
            <p:ph type="title"/>
          </p:nvPr>
        </p:nvSpPr>
        <p:spPr>
          <a:xfrm>
            <a:off x="1524000" y="1320800"/>
            <a:ext cx="9144000" cy="3095813"/>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716D5F3-887C-4A8F-842A-0294A9FB0818}"/>
              </a:ext>
            </a:extLst>
          </p:cNvPr>
          <p:cNvSpPr>
            <a:spLocks noGrp="1"/>
          </p:cNvSpPr>
          <p:nvPr>
            <p:ph type="body" idx="1"/>
          </p:nvPr>
        </p:nvSpPr>
        <p:spPr>
          <a:xfrm>
            <a:off x="1523999" y="4589463"/>
            <a:ext cx="914400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94588B-131A-42F3-B76C-62BD65E4806B}"/>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E111AB28-20BD-4CD8-9840-985C3EDBA16F}"/>
              </a:ext>
            </a:extLst>
          </p:cNvPr>
          <p:cNvSpPr>
            <a:spLocks noGrp="1"/>
          </p:cNvSpPr>
          <p:nvPr>
            <p:ph type="ftr" sz="quarter" idx="11"/>
          </p:nvPr>
        </p:nvSpPr>
        <p:spPr/>
        <p:txBody>
          <a:bodyPr/>
          <a:lstStyle/>
          <a:p>
            <a:endParaRPr lang="en-US" sz="1000" dirty="0"/>
          </a:p>
        </p:txBody>
      </p:sp>
      <p:sp>
        <p:nvSpPr>
          <p:cNvPr id="6" name="Slide Number Placeholder 5">
            <a:extLst>
              <a:ext uri="{FF2B5EF4-FFF2-40B4-BE49-F238E27FC236}">
                <a16:creationId xmlns:a16="http://schemas.microsoft.com/office/drawing/2014/main" id="{E753C85C-3801-46F0-A100-616F5F2F82E9}"/>
              </a:ext>
            </a:extLst>
          </p:cNvPr>
          <p:cNvSpPr>
            <a:spLocks noGrp="1"/>
          </p:cNvSpPr>
          <p:nvPr>
            <p:ph type="sldNum" sz="quarter" idx="12"/>
          </p:nvPr>
        </p:nvSpPr>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314218702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5CB06-0454-4BF1-8011-F8B1A95954F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F920A70-D33B-4461-B74C-3F59ADB16141}"/>
              </a:ext>
            </a:extLst>
          </p:cNvPr>
          <p:cNvSpPr>
            <a:spLocks noGrp="1"/>
          </p:cNvSpPr>
          <p:nvPr>
            <p:ph sz="half" idx="1"/>
          </p:nvPr>
        </p:nvSpPr>
        <p:spPr>
          <a:xfrm>
            <a:off x="1408813" y="2163725"/>
            <a:ext cx="4610986" cy="40132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881BDF9-836E-431C-8EFA-417A9BEE9F4B}"/>
              </a:ext>
            </a:extLst>
          </p:cNvPr>
          <p:cNvSpPr>
            <a:spLocks noGrp="1"/>
          </p:cNvSpPr>
          <p:nvPr>
            <p:ph sz="half" idx="2"/>
          </p:nvPr>
        </p:nvSpPr>
        <p:spPr>
          <a:xfrm>
            <a:off x="6257260" y="2163725"/>
            <a:ext cx="4853763" cy="40132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7CBD9F59-B591-4E2F-899E-3CA78CE82D45}"/>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046CFD12-B3EC-432C-B264-8AB571CAAFD5}"/>
              </a:ext>
            </a:extLst>
          </p:cNvPr>
          <p:cNvSpPr>
            <a:spLocks noGrp="1"/>
          </p:cNvSpPr>
          <p:nvPr>
            <p:ph type="ftr" sz="quarter" idx="11"/>
          </p:nvPr>
        </p:nvSpPr>
        <p:spPr/>
        <p:txBody>
          <a:bodyPr/>
          <a:lstStyle/>
          <a:p>
            <a:endParaRPr lang="en-US" sz="1000" dirty="0"/>
          </a:p>
        </p:txBody>
      </p:sp>
      <p:sp>
        <p:nvSpPr>
          <p:cNvPr id="7" name="Slide Number Placeholder 6">
            <a:extLst>
              <a:ext uri="{FF2B5EF4-FFF2-40B4-BE49-F238E27FC236}">
                <a16:creationId xmlns:a16="http://schemas.microsoft.com/office/drawing/2014/main" id="{48F3CBBA-71B3-4857-80E7-525E89FD903F}"/>
              </a:ext>
            </a:extLst>
          </p:cNvPr>
          <p:cNvSpPr>
            <a:spLocks noGrp="1"/>
          </p:cNvSpPr>
          <p:nvPr>
            <p:ph type="sldNum" sz="quarter" idx="12"/>
          </p:nvPr>
        </p:nvSpPr>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262290508"/>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1886-4F39-4E3E-948D-DBC73F267AED}"/>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B2C7B2A-B6BE-46FD-9278-A5246BF7EEB8}"/>
              </a:ext>
            </a:extLst>
          </p:cNvPr>
          <p:cNvSpPr>
            <a:spLocks noGrp="1"/>
          </p:cNvSpPr>
          <p:nvPr>
            <p:ph type="body" idx="1"/>
          </p:nvPr>
        </p:nvSpPr>
        <p:spPr>
          <a:xfrm>
            <a:off x="839788" y="1681163"/>
            <a:ext cx="5157787" cy="82391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E85295-E4B5-4D75-954F-B07A2F4CABF8}"/>
              </a:ext>
            </a:extLst>
          </p:cNvPr>
          <p:cNvSpPr>
            <a:spLocks noGrp="1"/>
          </p:cNvSpPr>
          <p:nvPr>
            <p:ph sz="half" idx="2"/>
          </p:nvPr>
        </p:nvSpPr>
        <p:spPr>
          <a:xfrm>
            <a:off x="839788" y="2635623"/>
            <a:ext cx="5157787" cy="3554039"/>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687ABF0-C78D-4589-8FA5-0D6238B4B084}"/>
              </a:ext>
            </a:extLst>
          </p:cNvPr>
          <p:cNvSpPr>
            <a:spLocks noGrp="1"/>
          </p:cNvSpPr>
          <p:nvPr>
            <p:ph type="body" sz="quarter" idx="3"/>
          </p:nvPr>
        </p:nvSpPr>
        <p:spPr>
          <a:xfrm>
            <a:off x="6172200" y="1681163"/>
            <a:ext cx="5183188" cy="82391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6A4064-2E0A-4FC3-837B-14EC0EF3A652}"/>
              </a:ext>
            </a:extLst>
          </p:cNvPr>
          <p:cNvSpPr>
            <a:spLocks noGrp="1"/>
          </p:cNvSpPr>
          <p:nvPr>
            <p:ph sz="quarter" idx="4"/>
          </p:nvPr>
        </p:nvSpPr>
        <p:spPr>
          <a:xfrm>
            <a:off x="6172200" y="2635623"/>
            <a:ext cx="5183188" cy="3554040"/>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8E3C169-8D29-4CC4-9581-748178F3C00A}"/>
              </a:ext>
            </a:extLst>
          </p:cNvPr>
          <p:cNvSpPr>
            <a:spLocks noGrp="1"/>
          </p:cNvSpPr>
          <p:nvPr>
            <p:ph type="dt" sz="half" idx="10"/>
          </p:nvPr>
        </p:nvSpPr>
        <p:spPr/>
        <p:txBody>
          <a:bodyPr/>
          <a:lstStyle/>
          <a:p>
            <a:endParaRPr lang="en-US" dirty="0"/>
          </a:p>
        </p:txBody>
      </p:sp>
      <p:sp>
        <p:nvSpPr>
          <p:cNvPr id="8" name="Footer Placeholder 7">
            <a:extLst>
              <a:ext uri="{FF2B5EF4-FFF2-40B4-BE49-F238E27FC236}">
                <a16:creationId xmlns:a16="http://schemas.microsoft.com/office/drawing/2014/main" id="{F14EC709-AAD9-475C-AC6A-943A8E872A97}"/>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020C0E3E-587D-46EB-AAF5-011C137B0309}"/>
              </a:ext>
            </a:extLst>
          </p:cNvPr>
          <p:cNvSpPr>
            <a:spLocks noGrp="1"/>
          </p:cNvSpPr>
          <p:nvPr>
            <p:ph type="sldNum" sz="quarter" idx="12"/>
          </p:nvPr>
        </p:nvSpPr>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134210973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E062-B7F5-4D30-B416-1BBB4A7D0F0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1BDFF7A-EBD3-4FEB-8451-5D7355069117}"/>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08F54A2D-2C4B-4E1D-AC16-E3B1F1DDB562}"/>
              </a:ext>
            </a:extLst>
          </p:cNvPr>
          <p:cNvSpPr>
            <a:spLocks noGrp="1"/>
          </p:cNvSpPr>
          <p:nvPr>
            <p:ph type="ftr" sz="quarter" idx="11"/>
          </p:nvPr>
        </p:nvSpPr>
        <p:spPr/>
        <p:txBody>
          <a:bodyPr/>
          <a:lstStyle/>
          <a:p>
            <a:endParaRPr lang="en-US" sz="1000" dirty="0"/>
          </a:p>
        </p:txBody>
      </p:sp>
      <p:sp>
        <p:nvSpPr>
          <p:cNvPr id="5" name="Slide Number Placeholder 4">
            <a:extLst>
              <a:ext uri="{FF2B5EF4-FFF2-40B4-BE49-F238E27FC236}">
                <a16:creationId xmlns:a16="http://schemas.microsoft.com/office/drawing/2014/main" id="{2C11F373-DB96-4AEA-8E3E-7EDEA213DEEC}"/>
              </a:ext>
            </a:extLst>
          </p:cNvPr>
          <p:cNvSpPr>
            <a:spLocks noGrp="1"/>
          </p:cNvSpPr>
          <p:nvPr>
            <p:ph type="sldNum" sz="quarter" idx="12"/>
          </p:nvPr>
        </p:nvSpPr>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2908977107"/>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a:lstStyle/>
          <a:p>
            <a:endParaRPr lang="en-US" sz="1000" dirty="0"/>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153942744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09F8C-8071-4BE5-AD6F-C98F481D17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34135B3-14BA-4A88-B6B3-88B77B1C63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7C3A4D-5B69-44B4-B17F-770E83F00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F1C41D-2A59-4512-8034-6DB705787D78}"/>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BD85C494-778C-4EE6-9402-242E1CDD9A69}"/>
              </a:ext>
            </a:extLst>
          </p:cNvPr>
          <p:cNvSpPr>
            <a:spLocks noGrp="1"/>
          </p:cNvSpPr>
          <p:nvPr>
            <p:ph type="ftr" sz="quarter" idx="11"/>
          </p:nvPr>
        </p:nvSpPr>
        <p:spPr/>
        <p:txBody>
          <a:bodyPr/>
          <a:lstStyle/>
          <a:p>
            <a:endParaRPr lang="en-US" sz="1000" dirty="0"/>
          </a:p>
        </p:txBody>
      </p:sp>
      <p:sp>
        <p:nvSpPr>
          <p:cNvPr id="7" name="Slide Number Placeholder 6">
            <a:extLst>
              <a:ext uri="{FF2B5EF4-FFF2-40B4-BE49-F238E27FC236}">
                <a16:creationId xmlns:a16="http://schemas.microsoft.com/office/drawing/2014/main" id="{6F5677B9-C338-4033-9AFE-B8B81C5D8139}"/>
              </a:ext>
            </a:extLst>
          </p:cNvPr>
          <p:cNvSpPr>
            <a:spLocks noGrp="1"/>
          </p:cNvSpPr>
          <p:nvPr>
            <p:ph type="sldNum" sz="quarter" idx="12"/>
          </p:nvPr>
        </p:nvSpPr>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414739245"/>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B77DE-4C2E-476F-A419-57470FB66D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A9FD1A0-93AE-469A-ADDF-2453B64CAA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C119C9C-EF97-4910-9419-6D7202609E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A87172-A64E-4C38-82ED-2A7050B0FB68}"/>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BC0C3E24-28E2-4512-BEA0-DAEC5E8465CB}"/>
              </a:ext>
            </a:extLst>
          </p:cNvPr>
          <p:cNvSpPr>
            <a:spLocks noGrp="1"/>
          </p:cNvSpPr>
          <p:nvPr>
            <p:ph type="ftr" sz="quarter" idx="11"/>
          </p:nvPr>
        </p:nvSpPr>
        <p:spPr/>
        <p:txBody>
          <a:bodyPr/>
          <a:lstStyle/>
          <a:p>
            <a:endParaRPr lang="en-US" sz="1000" dirty="0"/>
          </a:p>
        </p:txBody>
      </p:sp>
      <p:sp>
        <p:nvSpPr>
          <p:cNvPr id="7" name="Slide Number Placeholder 6">
            <a:extLst>
              <a:ext uri="{FF2B5EF4-FFF2-40B4-BE49-F238E27FC236}">
                <a16:creationId xmlns:a16="http://schemas.microsoft.com/office/drawing/2014/main" id="{01F04F0D-DA84-434D-B136-BEE9FD80AB95}"/>
              </a:ext>
            </a:extLst>
          </p:cNvPr>
          <p:cNvSpPr>
            <a:spLocks noGrp="1"/>
          </p:cNvSpPr>
          <p:nvPr>
            <p:ph type="sldNum" sz="quarter" idx="12"/>
          </p:nvPr>
        </p:nvSpPr>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603652689"/>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B05F0-2B44-47BC-86B3-58E2C70806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FA5B5DA-7628-4AC1-8EAE-5010C2A981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A4E7C3-7830-49F3-9F45-4B2F2B4CAC93}"/>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1845E328-AD12-449C-BE6E-76DF005E8686}"/>
              </a:ext>
            </a:extLst>
          </p:cNvPr>
          <p:cNvSpPr>
            <a:spLocks noGrp="1"/>
          </p:cNvSpPr>
          <p:nvPr>
            <p:ph type="ftr" sz="quarter" idx="11"/>
          </p:nvPr>
        </p:nvSpPr>
        <p:spPr/>
        <p:txBody>
          <a:bodyPr/>
          <a:lstStyle/>
          <a:p>
            <a:endParaRPr lang="en-US" sz="1000" dirty="0"/>
          </a:p>
        </p:txBody>
      </p:sp>
      <p:sp>
        <p:nvSpPr>
          <p:cNvPr id="6" name="Slide Number Placeholder 5">
            <a:extLst>
              <a:ext uri="{FF2B5EF4-FFF2-40B4-BE49-F238E27FC236}">
                <a16:creationId xmlns:a16="http://schemas.microsoft.com/office/drawing/2014/main" id="{7F0F374F-390D-49D8-A7C8-5BEFA3532345}"/>
              </a:ext>
            </a:extLst>
          </p:cNvPr>
          <p:cNvSpPr>
            <a:spLocks noGrp="1"/>
          </p:cNvSpPr>
          <p:nvPr>
            <p:ph type="sldNum" sz="quarter" idx="12"/>
          </p:nvPr>
        </p:nvSpPr>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3749856159"/>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50F530-2925-4F98-89EC-95C2EC4769D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1A79366-3281-483D-8731-0D01B2B24A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5ED8B2-BE7F-4417-8A8A-A95C8BB70827}"/>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A01A0D96-671F-4A85-89C6-946624CB1E0B}"/>
              </a:ext>
            </a:extLst>
          </p:cNvPr>
          <p:cNvSpPr>
            <a:spLocks noGrp="1"/>
          </p:cNvSpPr>
          <p:nvPr>
            <p:ph type="ftr" sz="quarter" idx="11"/>
          </p:nvPr>
        </p:nvSpPr>
        <p:spPr/>
        <p:txBody>
          <a:bodyPr/>
          <a:lstStyle/>
          <a:p>
            <a:endParaRPr lang="en-US" sz="1000" dirty="0"/>
          </a:p>
        </p:txBody>
      </p:sp>
      <p:sp>
        <p:nvSpPr>
          <p:cNvPr id="6" name="Slide Number Placeholder 5">
            <a:extLst>
              <a:ext uri="{FF2B5EF4-FFF2-40B4-BE49-F238E27FC236}">
                <a16:creationId xmlns:a16="http://schemas.microsoft.com/office/drawing/2014/main" id="{585BA434-2E32-4719-B45C-0490D685265D}"/>
              </a:ext>
            </a:extLst>
          </p:cNvPr>
          <p:cNvSpPr>
            <a:spLocks noGrp="1"/>
          </p:cNvSpPr>
          <p:nvPr>
            <p:ph type="sldNum" sz="quarter" idx="12"/>
          </p:nvPr>
        </p:nvSpPr>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2036110120"/>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Title 1">
    <p:bg>
      <p:bgPr>
        <a:solidFill>
          <a:schemeClr val="accent2"/>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5040DA2-B75D-1B49-51F9-967501F7F67B}"/>
              </a:ext>
            </a:extLst>
          </p:cNvPr>
          <p:cNvSpPr>
            <a:spLocks noGrp="1"/>
          </p:cNvSpPr>
          <p:nvPr>
            <p:ph type="title" hasCustomPrompt="1"/>
          </p:nvPr>
        </p:nvSpPr>
        <p:spPr>
          <a:xfrm>
            <a:off x="994876" y="887638"/>
            <a:ext cx="10202248" cy="5094496"/>
          </a:xfrm>
        </p:spPr>
        <p:txBody>
          <a:bodyPr/>
          <a:lstStyle>
            <a:lvl1pPr algn="ctr">
              <a:defRPr sz="4800">
                <a:solidFill>
                  <a:schemeClr val="bg1"/>
                </a:solidFill>
              </a:defRPr>
            </a:lvl1pPr>
          </a:lstStyle>
          <a:p>
            <a:r>
              <a:rPr lang="en-US" dirty="0"/>
              <a:t>Click to add title</a:t>
            </a:r>
          </a:p>
        </p:txBody>
      </p:sp>
      <p:sp>
        <p:nvSpPr>
          <p:cNvPr id="3" name="Slide Number Placeholder 5">
            <a:extLst>
              <a:ext uri="{FF2B5EF4-FFF2-40B4-BE49-F238E27FC236}">
                <a16:creationId xmlns:a16="http://schemas.microsoft.com/office/drawing/2014/main" id="{C663CA19-070F-D373-ED8C-B6F895D11B84}"/>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
        <p:nvSpPr>
          <p:cNvPr id="2" name="Rectangle 1">
            <a:extLst>
              <a:ext uri="{FF2B5EF4-FFF2-40B4-BE49-F238E27FC236}">
                <a16:creationId xmlns:a16="http://schemas.microsoft.com/office/drawing/2014/main" id="{8E93BDAB-CB06-403B-00FD-9D1C2812A298}"/>
              </a:ext>
              <a:ext uri="{C183D7F6-B498-43B3-948B-1728B52AA6E4}">
                <adec:decorative xmlns:adec="http://schemas.microsoft.com/office/drawing/2017/decorative" val="1"/>
              </a:ext>
            </a:extLst>
          </p:cNvPr>
          <p:cNvSpPr/>
          <p:nvPr userDrawn="1"/>
        </p:nvSpPr>
        <p:spPr>
          <a:xfrm rot="5400000">
            <a:off x="-2990939" y="2990938"/>
            <a:ext cx="6855801"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6FB1FDB-9C8A-890A-5051-8D49E105FD49}"/>
              </a:ext>
              <a:ext uri="{C183D7F6-B498-43B3-948B-1728B52AA6E4}">
                <adec:decorative xmlns:adec="http://schemas.microsoft.com/office/drawing/2017/decorative" val="1"/>
              </a:ext>
            </a:extLst>
          </p:cNvPr>
          <p:cNvSpPr/>
          <p:nvPr userDrawn="1"/>
        </p:nvSpPr>
        <p:spPr>
          <a:xfrm>
            <a:off x="1" y="5983104"/>
            <a:ext cx="12192000" cy="873925"/>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21">
            <a:extLst>
              <a:ext uri="{FF2B5EF4-FFF2-40B4-BE49-F238E27FC236}">
                <a16:creationId xmlns:a16="http://schemas.microsoft.com/office/drawing/2014/main" id="{46056E81-9CB5-42E9-6689-B711F575C8F2}"/>
              </a:ext>
              <a:ext uri="{C183D7F6-B498-43B3-948B-1728B52AA6E4}">
                <adec:decorative xmlns:adec="http://schemas.microsoft.com/office/drawing/2017/decorative" val="1"/>
              </a:ext>
            </a:extLst>
          </p:cNvPr>
          <p:cNvSpPr/>
          <p:nvPr userDrawn="1"/>
        </p:nvSpPr>
        <p:spPr>
          <a:xfrm flipV="1">
            <a:off x="8981493" y="0"/>
            <a:ext cx="3200357" cy="3200320"/>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22">
            <a:extLst>
              <a:ext uri="{FF2B5EF4-FFF2-40B4-BE49-F238E27FC236}">
                <a16:creationId xmlns:a16="http://schemas.microsoft.com/office/drawing/2014/main" id="{3D075254-6FC4-6738-BBBE-1BACB99E424A}"/>
              </a:ext>
              <a:ext uri="{C183D7F6-B498-43B3-948B-1728B52AA6E4}">
                <adec:decorative xmlns:adec="http://schemas.microsoft.com/office/drawing/2017/decorative" val="1"/>
              </a:ext>
            </a:extLst>
          </p:cNvPr>
          <p:cNvSpPr>
            <a:spLocks noChangeAspect="1"/>
          </p:cNvSpPr>
          <p:nvPr userDrawn="1"/>
        </p:nvSpPr>
        <p:spPr>
          <a:xfrm flipH="1" flipV="1">
            <a:off x="0" y="-8"/>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0562028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About 1">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5BA2562-20F9-9DC8-81EB-6ED26B24D7E3}"/>
              </a:ext>
              <a:ext uri="{C183D7F6-B498-43B3-948B-1728B52AA6E4}">
                <adec:decorative xmlns:adec="http://schemas.microsoft.com/office/drawing/2017/decorative" val="1"/>
              </a:ext>
            </a:extLst>
          </p:cNvPr>
          <p:cNvSpPr/>
          <p:nvPr userDrawn="1"/>
        </p:nvSpPr>
        <p:spPr>
          <a:xfrm>
            <a:off x="1" y="5983099"/>
            <a:ext cx="12192000" cy="87392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25">
            <a:extLst>
              <a:ext uri="{FF2B5EF4-FFF2-40B4-BE49-F238E27FC236}">
                <a16:creationId xmlns:a16="http://schemas.microsoft.com/office/drawing/2014/main" id="{369E878B-C75C-98DC-B694-2C40507C4945}"/>
              </a:ext>
              <a:ext uri="{C183D7F6-B498-43B3-948B-1728B52AA6E4}">
                <adec:decorative xmlns:adec="http://schemas.microsoft.com/office/drawing/2017/decorative" val="1"/>
              </a:ext>
            </a:extLst>
          </p:cNvPr>
          <p:cNvSpPr/>
          <p:nvPr userDrawn="1"/>
        </p:nvSpPr>
        <p:spPr>
          <a:xfrm>
            <a:off x="8991644" y="3657675"/>
            <a:ext cx="3200357" cy="3200320"/>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27">
            <a:extLst>
              <a:ext uri="{FF2B5EF4-FFF2-40B4-BE49-F238E27FC236}">
                <a16:creationId xmlns:a16="http://schemas.microsoft.com/office/drawing/2014/main" id="{DC03A063-67E0-718E-206C-6C807C20026A}"/>
              </a:ext>
              <a:ext uri="{C183D7F6-B498-43B3-948B-1728B52AA6E4}">
                <adec:decorative xmlns:adec="http://schemas.microsoft.com/office/drawing/2017/decorative" val="1"/>
              </a:ext>
            </a:extLst>
          </p:cNvPr>
          <p:cNvSpPr>
            <a:spLocks noChangeAspect="1"/>
          </p:cNvSpPr>
          <p:nvPr userDrawn="1"/>
        </p:nvSpPr>
        <p:spPr>
          <a:xfrm flipH="1" flipV="1">
            <a:off x="0" y="-5"/>
            <a:ext cx="2286000" cy="2285973"/>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30">
            <a:extLst>
              <a:ext uri="{FF2B5EF4-FFF2-40B4-BE49-F238E27FC236}">
                <a16:creationId xmlns:a16="http://schemas.microsoft.com/office/drawing/2014/main" id="{6D86FEEF-2721-A616-B636-7C6F8B1B5D56}"/>
              </a:ext>
              <a:ext uri="{C183D7F6-B498-43B3-948B-1728B52AA6E4}">
                <adec:decorative xmlns:adec="http://schemas.microsoft.com/office/drawing/2017/decorative" val="1"/>
              </a:ext>
            </a:extLst>
          </p:cNvPr>
          <p:cNvSpPr>
            <a:spLocks noChangeAspect="1"/>
          </p:cNvSpPr>
          <p:nvPr userDrawn="1"/>
        </p:nvSpPr>
        <p:spPr>
          <a:xfrm rot="16200000" flipH="1" flipV="1">
            <a:off x="-433923" y="5546250"/>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Title 17">
            <a:extLst>
              <a:ext uri="{FF2B5EF4-FFF2-40B4-BE49-F238E27FC236}">
                <a16:creationId xmlns:a16="http://schemas.microsoft.com/office/drawing/2014/main" id="{4AC20A76-77DC-62F7-C0E5-66C03853B31E}"/>
              </a:ext>
            </a:extLst>
          </p:cNvPr>
          <p:cNvSpPr>
            <a:spLocks noGrp="1"/>
          </p:cNvSpPr>
          <p:nvPr>
            <p:ph type="title" hasCustomPrompt="1"/>
          </p:nvPr>
        </p:nvSpPr>
        <p:spPr>
          <a:xfrm>
            <a:off x="1371599" y="1478396"/>
            <a:ext cx="3710355" cy="3445297"/>
          </a:xfrm>
        </p:spPr>
        <p:txBody>
          <a:bodyPr>
            <a:normAutofit/>
          </a:bodyPr>
          <a:lstStyle>
            <a:lvl1pPr>
              <a:defRPr sz="3600">
                <a:solidFill>
                  <a:schemeClr val="accent2">
                    <a:lumMod val="75000"/>
                  </a:schemeClr>
                </a:solidFill>
              </a:defRPr>
            </a:lvl1pPr>
          </a:lstStyle>
          <a:p>
            <a:r>
              <a:rPr lang="en-US" dirty="0"/>
              <a:t>Click to add title</a:t>
            </a:r>
          </a:p>
        </p:txBody>
      </p:sp>
      <p:sp>
        <p:nvSpPr>
          <p:cNvPr id="20" name="Content Placeholder 19">
            <a:extLst>
              <a:ext uri="{FF2B5EF4-FFF2-40B4-BE49-F238E27FC236}">
                <a16:creationId xmlns:a16="http://schemas.microsoft.com/office/drawing/2014/main" id="{CF99A149-DEF4-9E0F-D0DE-E859DB6CA539}"/>
              </a:ext>
            </a:extLst>
          </p:cNvPr>
          <p:cNvSpPr>
            <a:spLocks noGrp="1"/>
          </p:cNvSpPr>
          <p:nvPr>
            <p:ph sz="quarter" idx="10" hasCustomPrompt="1"/>
          </p:nvPr>
        </p:nvSpPr>
        <p:spPr>
          <a:xfrm>
            <a:off x="5360465" y="1477963"/>
            <a:ext cx="5536135" cy="3446462"/>
          </a:xfrm>
        </p:spPr>
        <p:txBody>
          <a:bodyPr anchor="ctr">
            <a:normAutofit/>
          </a:bodyPr>
          <a:lstStyle>
            <a:lvl1pPr marL="0" indent="0">
              <a:buNone/>
              <a:defRPr sz="1800"/>
            </a:lvl1pPr>
            <a:lvl2pPr marL="457200" indent="0">
              <a:buNone/>
              <a:defRPr sz="1600"/>
            </a:lvl2pPr>
            <a:lvl3pPr marL="914400" indent="0">
              <a:buNone/>
              <a:defRPr sz="1400"/>
            </a:lvl3pPr>
            <a:lvl4pPr marL="1371600" indent="0">
              <a:buNone/>
              <a:defRPr sz="1200"/>
            </a:lvl4pPr>
            <a:lvl5pPr marL="1828800" indent="0">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5">
            <a:extLst>
              <a:ext uri="{FF2B5EF4-FFF2-40B4-BE49-F238E27FC236}">
                <a16:creationId xmlns:a16="http://schemas.microsoft.com/office/drawing/2014/main" id="{C663CA19-070F-D373-ED8C-B6F895D11B84}"/>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chemeClr val="bg1"/>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10462458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610C35C-5361-BD30-EB79-01BD72158B57}"/>
              </a:ext>
              <a:ext uri="{C183D7F6-B498-43B3-948B-1728B52AA6E4}">
                <adec:decorative xmlns:adec="http://schemas.microsoft.com/office/drawing/2017/decorative" val="1"/>
              </a:ext>
            </a:extLst>
          </p:cNvPr>
          <p:cNvSpPr/>
          <p:nvPr userDrawn="1"/>
        </p:nvSpPr>
        <p:spPr>
          <a:xfrm rot="5400000">
            <a:off x="-2992038" y="2992045"/>
            <a:ext cx="6858000"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Freeform 26">
            <a:extLst>
              <a:ext uri="{FF2B5EF4-FFF2-40B4-BE49-F238E27FC236}">
                <a16:creationId xmlns:a16="http://schemas.microsoft.com/office/drawing/2014/main" id="{948A7171-32A3-1CAC-DDFD-7C44DDAF06EA}"/>
              </a:ext>
              <a:ext uri="{C183D7F6-B498-43B3-948B-1728B52AA6E4}">
                <adec:decorative xmlns:adec="http://schemas.microsoft.com/office/drawing/2017/decorative" val="1"/>
              </a:ext>
            </a:extLst>
          </p:cNvPr>
          <p:cNvSpPr>
            <a:spLocks noChangeAspect="1"/>
          </p:cNvSpPr>
          <p:nvPr userDrawn="1"/>
        </p:nvSpPr>
        <p:spPr>
          <a:xfrm flipH="1" flipV="1">
            <a:off x="1" y="0"/>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47">
            <a:extLst>
              <a:ext uri="{FF2B5EF4-FFF2-40B4-BE49-F238E27FC236}">
                <a16:creationId xmlns:a16="http://schemas.microsoft.com/office/drawing/2014/main" id="{06FD5EAC-FAC4-CDB4-6AB8-809E940F0780}"/>
              </a:ext>
              <a:ext uri="{C183D7F6-B498-43B3-948B-1728B52AA6E4}">
                <adec:decorative xmlns:adec="http://schemas.microsoft.com/office/drawing/2017/decorative" val="1"/>
              </a:ext>
            </a:extLst>
          </p:cNvPr>
          <p:cNvSpPr/>
          <p:nvPr userDrawn="1"/>
        </p:nvSpPr>
        <p:spPr>
          <a:xfrm>
            <a:off x="8991644" y="3657688"/>
            <a:ext cx="3200357" cy="3200320"/>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Title 9">
            <a:extLst>
              <a:ext uri="{FF2B5EF4-FFF2-40B4-BE49-F238E27FC236}">
                <a16:creationId xmlns:a16="http://schemas.microsoft.com/office/drawing/2014/main" id="{6DA13352-25BC-FD28-A34C-DD204D5BF178}"/>
              </a:ext>
            </a:extLst>
          </p:cNvPr>
          <p:cNvSpPr>
            <a:spLocks noGrp="1"/>
          </p:cNvSpPr>
          <p:nvPr>
            <p:ph type="title" hasCustomPrompt="1"/>
          </p:nvPr>
        </p:nvSpPr>
        <p:spPr>
          <a:xfrm>
            <a:off x="1381748" y="246183"/>
            <a:ext cx="9525000" cy="1919521"/>
          </a:xfrm>
        </p:spPr>
        <p:txBody>
          <a:bodyPr>
            <a:normAutofit/>
          </a:bodyPr>
          <a:lstStyle>
            <a:lvl1pPr>
              <a:defRPr sz="3600">
                <a:solidFill>
                  <a:schemeClr val="accent2">
                    <a:lumMod val="75000"/>
                  </a:schemeClr>
                </a:solidFill>
              </a:defRPr>
            </a:lvl1pPr>
          </a:lstStyle>
          <a:p>
            <a:r>
              <a:rPr lang="en-US" dirty="0"/>
              <a:t>Click to add title</a:t>
            </a:r>
          </a:p>
        </p:txBody>
      </p:sp>
      <p:sp>
        <p:nvSpPr>
          <p:cNvPr id="12" name="Content Placeholder 11">
            <a:extLst>
              <a:ext uri="{FF2B5EF4-FFF2-40B4-BE49-F238E27FC236}">
                <a16:creationId xmlns:a16="http://schemas.microsoft.com/office/drawing/2014/main" id="{034108AC-4ED2-99E6-0212-0AC0802C553A}"/>
              </a:ext>
            </a:extLst>
          </p:cNvPr>
          <p:cNvSpPr>
            <a:spLocks noGrp="1"/>
          </p:cNvSpPr>
          <p:nvPr>
            <p:ph sz="quarter" idx="10" hasCustomPrompt="1"/>
          </p:nvPr>
        </p:nvSpPr>
        <p:spPr>
          <a:xfrm>
            <a:off x="1371600" y="2274033"/>
            <a:ext cx="9525000" cy="3317875"/>
          </a:xfrm>
        </p:spPr>
        <p:txBody>
          <a:bodyPr>
            <a:normAutofit/>
          </a:bodyPr>
          <a:lstStyle>
            <a:lvl1pPr>
              <a:spcBef>
                <a:spcPts val="0"/>
              </a:spcBef>
              <a:spcAft>
                <a:spcPts val="600"/>
              </a:spcAft>
              <a:buClr>
                <a:schemeClr val="tx1"/>
              </a:buClr>
              <a:defRPr sz="1800"/>
            </a:lvl1pPr>
            <a:lvl2pPr>
              <a:spcBef>
                <a:spcPts val="0"/>
              </a:spcBef>
              <a:spcAft>
                <a:spcPts val="600"/>
              </a:spcAft>
              <a:buClr>
                <a:schemeClr val="tx1"/>
              </a:buClr>
              <a:defRPr sz="1600"/>
            </a:lvl2pPr>
            <a:lvl3pPr>
              <a:spcBef>
                <a:spcPts val="0"/>
              </a:spcBef>
              <a:spcAft>
                <a:spcPts val="600"/>
              </a:spcAft>
              <a:buClr>
                <a:schemeClr val="tx1"/>
              </a:buClr>
              <a:defRPr sz="1400"/>
            </a:lvl3pPr>
            <a:lvl4pPr>
              <a:spcBef>
                <a:spcPts val="0"/>
              </a:spcBef>
              <a:spcAft>
                <a:spcPts val="600"/>
              </a:spcAft>
              <a:buClr>
                <a:schemeClr val="tx1"/>
              </a:buClr>
              <a:defRPr sz="1200"/>
            </a:lvl4pPr>
            <a:lvl5pPr>
              <a:spcBef>
                <a:spcPts val="0"/>
              </a:spcBef>
              <a:spcAft>
                <a:spcPts val="600"/>
              </a:spcAft>
              <a:buClr>
                <a:schemeClr val="tx1"/>
              </a:buCl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5">
            <a:extLst>
              <a:ext uri="{FF2B5EF4-FFF2-40B4-BE49-F238E27FC236}">
                <a16:creationId xmlns:a16="http://schemas.microsoft.com/office/drawing/2014/main" id="{C663CA19-070F-D373-ED8C-B6F895D11B84}"/>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1222593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Title and 2 Column">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3FFEEC7-A0A7-27CB-3F2D-796281DCDC94}"/>
              </a:ext>
              <a:ext uri="{C183D7F6-B498-43B3-948B-1728B52AA6E4}">
                <adec:decorative xmlns:adec="http://schemas.microsoft.com/office/drawing/2017/decorative" val="1"/>
              </a:ext>
            </a:extLst>
          </p:cNvPr>
          <p:cNvSpPr/>
          <p:nvPr userDrawn="1"/>
        </p:nvSpPr>
        <p:spPr>
          <a:xfrm>
            <a:off x="1" y="5983104"/>
            <a:ext cx="12192000"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20">
            <a:extLst>
              <a:ext uri="{FF2B5EF4-FFF2-40B4-BE49-F238E27FC236}">
                <a16:creationId xmlns:a16="http://schemas.microsoft.com/office/drawing/2014/main" id="{2DCCFF86-2471-421E-E5FF-E38943252F15}"/>
              </a:ext>
              <a:ext uri="{C183D7F6-B498-43B3-948B-1728B52AA6E4}">
                <adec:decorative xmlns:adec="http://schemas.microsoft.com/office/drawing/2017/decorative" val="1"/>
              </a:ext>
            </a:extLst>
          </p:cNvPr>
          <p:cNvSpPr>
            <a:spLocks noChangeAspect="1"/>
          </p:cNvSpPr>
          <p:nvPr userDrawn="1"/>
        </p:nvSpPr>
        <p:spPr>
          <a:xfrm flipH="1" flipV="1">
            <a:off x="0" y="0"/>
            <a:ext cx="2286000" cy="2285973"/>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21">
            <a:extLst>
              <a:ext uri="{FF2B5EF4-FFF2-40B4-BE49-F238E27FC236}">
                <a16:creationId xmlns:a16="http://schemas.microsoft.com/office/drawing/2014/main" id="{8300B484-623C-071D-E849-138F761417EE}"/>
              </a:ext>
              <a:ext uri="{C183D7F6-B498-43B3-948B-1728B52AA6E4}">
                <adec:decorative xmlns:adec="http://schemas.microsoft.com/office/drawing/2017/decorative" val="1"/>
              </a:ext>
            </a:extLst>
          </p:cNvPr>
          <p:cNvSpPr>
            <a:spLocks noChangeAspect="1"/>
          </p:cNvSpPr>
          <p:nvPr userDrawn="1"/>
        </p:nvSpPr>
        <p:spPr>
          <a:xfrm rot="16200000" flipH="1" flipV="1">
            <a:off x="-433923" y="5546255"/>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Title 18">
            <a:extLst>
              <a:ext uri="{FF2B5EF4-FFF2-40B4-BE49-F238E27FC236}">
                <a16:creationId xmlns:a16="http://schemas.microsoft.com/office/drawing/2014/main" id="{99A6249F-0E28-0ABF-FE63-7ECC0E106258}"/>
              </a:ext>
            </a:extLst>
          </p:cNvPr>
          <p:cNvSpPr>
            <a:spLocks noGrp="1"/>
          </p:cNvSpPr>
          <p:nvPr>
            <p:ph type="title" hasCustomPrompt="1"/>
          </p:nvPr>
        </p:nvSpPr>
        <p:spPr>
          <a:xfrm>
            <a:off x="1362805" y="344399"/>
            <a:ext cx="9599008" cy="1729547"/>
          </a:xfrm>
        </p:spPr>
        <p:txBody>
          <a:bodyPr>
            <a:normAutofit/>
          </a:bodyPr>
          <a:lstStyle>
            <a:lvl1pPr>
              <a:defRPr sz="3600">
                <a:solidFill>
                  <a:schemeClr val="accent2">
                    <a:lumMod val="75000"/>
                  </a:schemeClr>
                </a:solidFill>
              </a:defRPr>
            </a:lvl1pPr>
          </a:lstStyle>
          <a:p>
            <a:r>
              <a:rPr lang="en-US" dirty="0"/>
              <a:t>Click to add title</a:t>
            </a:r>
          </a:p>
        </p:txBody>
      </p:sp>
      <p:sp>
        <p:nvSpPr>
          <p:cNvPr id="21" name="Content Placeholder 20">
            <a:extLst>
              <a:ext uri="{FF2B5EF4-FFF2-40B4-BE49-F238E27FC236}">
                <a16:creationId xmlns:a16="http://schemas.microsoft.com/office/drawing/2014/main" id="{CCC29225-33B5-6D19-F0BA-DE3F864F640A}"/>
              </a:ext>
            </a:extLst>
          </p:cNvPr>
          <p:cNvSpPr>
            <a:spLocks noGrp="1"/>
          </p:cNvSpPr>
          <p:nvPr>
            <p:ph sz="quarter" idx="10" hasCustomPrompt="1"/>
          </p:nvPr>
        </p:nvSpPr>
        <p:spPr>
          <a:xfrm>
            <a:off x="1370867" y="2274034"/>
            <a:ext cx="4643438" cy="3298630"/>
          </a:xfrm>
        </p:spPr>
        <p:txBody>
          <a:bodyPr>
            <a:normAutofit/>
          </a:bodyPr>
          <a:lstStyle>
            <a:lvl1pPr>
              <a:spcBef>
                <a:spcPts val="0"/>
              </a:spcBef>
              <a:spcAft>
                <a:spcPts val="600"/>
              </a:spcAft>
              <a:buClr>
                <a:schemeClr val="tx1"/>
              </a:buClr>
              <a:defRPr sz="1800"/>
            </a:lvl1pPr>
            <a:lvl2pPr>
              <a:spcBef>
                <a:spcPts val="0"/>
              </a:spcBef>
              <a:spcAft>
                <a:spcPts val="600"/>
              </a:spcAft>
              <a:buClr>
                <a:schemeClr val="tx1"/>
              </a:buClr>
              <a:defRPr sz="1600"/>
            </a:lvl2pPr>
            <a:lvl3pPr>
              <a:spcBef>
                <a:spcPts val="0"/>
              </a:spcBef>
              <a:spcAft>
                <a:spcPts val="600"/>
              </a:spcAft>
              <a:buClr>
                <a:schemeClr val="tx1"/>
              </a:buClr>
              <a:defRPr sz="1400"/>
            </a:lvl3pPr>
            <a:lvl4pPr>
              <a:spcBef>
                <a:spcPts val="0"/>
              </a:spcBef>
              <a:spcAft>
                <a:spcPts val="600"/>
              </a:spcAft>
              <a:buClr>
                <a:schemeClr val="tx1"/>
              </a:buClr>
              <a:defRPr sz="1200"/>
            </a:lvl4pPr>
            <a:lvl5pPr>
              <a:spcBef>
                <a:spcPts val="0"/>
              </a:spcBef>
              <a:spcAft>
                <a:spcPts val="600"/>
              </a:spcAft>
              <a:buClr>
                <a:schemeClr val="tx1"/>
              </a:buCl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Content Placeholder 20">
            <a:extLst>
              <a:ext uri="{FF2B5EF4-FFF2-40B4-BE49-F238E27FC236}">
                <a16:creationId xmlns:a16="http://schemas.microsoft.com/office/drawing/2014/main" id="{FB67020D-DF60-17C1-8DEC-EDECF653540F}"/>
              </a:ext>
            </a:extLst>
          </p:cNvPr>
          <p:cNvSpPr>
            <a:spLocks noGrp="1"/>
          </p:cNvSpPr>
          <p:nvPr>
            <p:ph sz="quarter" idx="11" hasCustomPrompt="1"/>
          </p:nvPr>
        </p:nvSpPr>
        <p:spPr>
          <a:xfrm>
            <a:off x="6318375" y="2274034"/>
            <a:ext cx="4643438" cy="3298630"/>
          </a:xfrm>
        </p:spPr>
        <p:txBody>
          <a:bodyPr>
            <a:normAutofit/>
          </a:bodyPr>
          <a:lstStyle>
            <a:lvl1pPr>
              <a:spcBef>
                <a:spcPts val="0"/>
              </a:spcBef>
              <a:spcAft>
                <a:spcPts val="600"/>
              </a:spcAft>
              <a:buClr>
                <a:schemeClr val="tx1"/>
              </a:buClr>
              <a:defRPr sz="1800"/>
            </a:lvl1pPr>
            <a:lvl2pPr>
              <a:spcBef>
                <a:spcPts val="0"/>
              </a:spcBef>
              <a:spcAft>
                <a:spcPts val="600"/>
              </a:spcAft>
              <a:buClr>
                <a:schemeClr val="tx1"/>
              </a:buClr>
              <a:defRPr sz="1600"/>
            </a:lvl2pPr>
            <a:lvl3pPr>
              <a:spcBef>
                <a:spcPts val="0"/>
              </a:spcBef>
              <a:spcAft>
                <a:spcPts val="600"/>
              </a:spcAft>
              <a:buClr>
                <a:schemeClr val="tx1"/>
              </a:buClr>
              <a:defRPr sz="1400"/>
            </a:lvl3pPr>
            <a:lvl4pPr>
              <a:spcBef>
                <a:spcPts val="0"/>
              </a:spcBef>
              <a:spcAft>
                <a:spcPts val="600"/>
              </a:spcAft>
              <a:buClr>
                <a:schemeClr val="tx1"/>
              </a:buClr>
              <a:defRPr sz="1200"/>
            </a:lvl4pPr>
            <a:lvl5pPr>
              <a:spcBef>
                <a:spcPts val="0"/>
              </a:spcBef>
              <a:spcAft>
                <a:spcPts val="600"/>
              </a:spcAft>
              <a:buClr>
                <a:schemeClr val="tx1"/>
              </a:buCl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75812651-A64E-FA0C-7D84-B20BA7C67313}"/>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957104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userDrawn="1">
  <p:cSld name="Title and 2 Column 2">
    <p:spTree>
      <p:nvGrpSpPr>
        <p:cNvPr id="1" name=""/>
        <p:cNvGrpSpPr/>
        <p:nvPr/>
      </p:nvGrpSpPr>
      <p:grpSpPr>
        <a:xfrm>
          <a:off x="0" y="0"/>
          <a:ext cx="0" cy="0"/>
          <a:chOff x="0" y="0"/>
          <a:chExt cx="0" cy="0"/>
        </a:xfrm>
      </p:grpSpPr>
      <p:sp>
        <p:nvSpPr>
          <p:cNvPr id="2" name="Freeform 36">
            <a:extLst>
              <a:ext uri="{FF2B5EF4-FFF2-40B4-BE49-F238E27FC236}">
                <a16:creationId xmlns:a16="http://schemas.microsoft.com/office/drawing/2014/main" id="{F8F589DA-127F-E2E7-6ADA-1D3C04799932}"/>
              </a:ext>
              <a:ext uri="{C183D7F6-B498-43B3-948B-1728B52AA6E4}">
                <adec:decorative xmlns:adec="http://schemas.microsoft.com/office/drawing/2017/decorative" val="1"/>
              </a:ext>
            </a:extLst>
          </p:cNvPr>
          <p:cNvSpPr/>
          <p:nvPr userDrawn="1"/>
        </p:nvSpPr>
        <p:spPr>
          <a:xfrm>
            <a:off x="8991645" y="3657688"/>
            <a:ext cx="3200357" cy="3200320"/>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Rectangle 7">
            <a:extLst>
              <a:ext uri="{FF2B5EF4-FFF2-40B4-BE49-F238E27FC236}">
                <a16:creationId xmlns:a16="http://schemas.microsoft.com/office/drawing/2014/main" id="{8700FBF0-749D-0FF0-74B6-3565174CA001}"/>
              </a:ext>
              <a:ext uri="{C183D7F6-B498-43B3-948B-1728B52AA6E4}">
                <adec:decorative xmlns:adec="http://schemas.microsoft.com/office/drawing/2017/decorative" val="1"/>
              </a:ext>
            </a:extLst>
          </p:cNvPr>
          <p:cNvSpPr/>
          <p:nvPr userDrawn="1"/>
        </p:nvSpPr>
        <p:spPr>
          <a:xfrm rot="5400000">
            <a:off x="-2992038" y="2992045"/>
            <a:ext cx="6858000"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10">
            <a:extLst>
              <a:ext uri="{FF2B5EF4-FFF2-40B4-BE49-F238E27FC236}">
                <a16:creationId xmlns:a16="http://schemas.microsoft.com/office/drawing/2014/main" id="{0DDA3FAB-74FF-4772-2BA4-B242E12ABEC7}"/>
              </a:ext>
              <a:ext uri="{C183D7F6-B498-43B3-948B-1728B52AA6E4}">
                <adec:decorative xmlns:adec="http://schemas.microsoft.com/office/drawing/2017/decorative" val="1"/>
              </a:ext>
            </a:extLst>
          </p:cNvPr>
          <p:cNvSpPr>
            <a:spLocks noChangeAspect="1"/>
          </p:cNvSpPr>
          <p:nvPr userDrawn="1"/>
        </p:nvSpPr>
        <p:spPr>
          <a:xfrm flipH="1" flipV="1">
            <a:off x="1" y="0"/>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Title 11">
            <a:extLst>
              <a:ext uri="{FF2B5EF4-FFF2-40B4-BE49-F238E27FC236}">
                <a16:creationId xmlns:a16="http://schemas.microsoft.com/office/drawing/2014/main" id="{FBE95B3E-84B8-3910-65C9-87914802BEA1}"/>
              </a:ext>
            </a:extLst>
          </p:cNvPr>
          <p:cNvSpPr>
            <a:spLocks noGrp="1"/>
          </p:cNvSpPr>
          <p:nvPr>
            <p:ph type="title" hasCustomPrompt="1"/>
          </p:nvPr>
        </p:nvSpPr>
        <p:spPr>
          <a:xfrm>
            <a:off x="1371598" y="369277"/>
            <a:ext cx="9590215" cy="1708514"/>
          </a:xfrm>
        </p:spPr>
        <p:txBody>
          <a:bodyPr>
            <a:normAutofit/>
          </a:bodyPr>
          <a:lstStyle>
            <a:lvl1pPr>
              <a:defRPr sz="3600">
                <a:solidFill>
                  <a:schemeClr val="accent2">
                    <a:lumMod val="75000"/>
                  </a:schemeClr>
                </a:solidFill>
              </a:defRPr>
            </a:lvl1pPr>
          </a:lstStyle>
          <a:p>
            <a:r>
              <a:rPr lang="en-US" dirty="0"/>
              <a:t>Click to add title</a:t>
            </a:r>
          </a:p>
        </p:txBody>
      </p:sp>
      <p:sp>
        <p:nvSpPr>
          <p:cNvPr id="13" name="Content Placeholder 20">
            <a:extLst>
              <a:ext uri="{FF2B5EF4-FFF2-40B4-BE49-F238E27FC236}">
                <a16:creationId xmlns:a16="http://schemas.microsoft.com/office/drawing/2014/main" id="{90BA2746-C141-C524-CDDE-DD672A80A2C8}"/>
              </a:ext>
            </a:extLst>
          </p:cNvPr>
          <p:cNvSpPr>
            <a:spLocks noGrp="1"/>
          </p:cNvSpPr>
          <p:nvPr>
            <p:ph sz="quarter" idx="10" hasCustomPrompt="1"/>
          </p:nvPr>
        </p:nvSpPr>
        <p:spPr>
          <a:xfrm>
            <a:off x="1370867" y="2274033"/>
            <a:ext cx="3347782" cy="3436653"/>
          </a:xfrm>
        </p:spPr>
        <p:txBody>
          <a:bodyPr>
            <a:normAutofit/>
          </a:bodyPr>
          <a:lstStyle>
            <a:lvl1pPr>
              <a:spcBef>
                <a:spcPts val="0"/>
              </a:spcBef>
              <a:spcAft>
                <a:spcPts val="600"/>
              </a:spcAft>
              <a:buClr>
                <a:schemeClr val="tx1"/>
              </a:buClr>
              <a:defRPr sz="1800" b="1"/>
            </a:lvl1pPr>
            <a:lvl2pPr>
              <a:spcBef>
                <a:spcPts val="0"/>
              </a:spcBef>
              <a:spcAft>
                <a:spcPts val="600"/>
              </a:spcAft>
              <a:buClr>
                <a:schemeClr val="tx1"/>
              </a:buClr>
              <a:defRPr sz="1600" b="1"/>
            </a:lvl2pPr>
            <a:lvl3pPr>
              <a:spcBef>
                <a:spcPts val="0"/>
              </a:spcBef>
              <a:spcAft>
                <a:spcPts val="600"/>
              </a:spcAft>
              <a:buClr>
                <a:schemeClr val="tx1"/>
              </a:buClr>
              <a:defRPr sz="1400" b="1"/>
            </a:lvl3pPr>
            <a:lvl4pPr>
              <a:spcBef>
                <a:spcPts val="0"/>
              </a:spcBef>
              <a:spcAft>
                <a:spcPts val="600"/>
              </a:spcAft>
              <a:buClr>
                <a:schemeClr val="tx1"/>
              </a:buClr>
              <a:defRPr sz="1200" b="1"/>
            </a:lvl4pPr>
            <a:lvl5pPr>
              <a:spcBef>
                <a:spcPts val="0"/>
              </a:spcBef>
              <a:spcAft>
                <a:spcPts val="600"/>
              </a:spcAft>
              <a:buClr>
                <a:schemeClr val="tx1"/>
              </a:buClr>
              <a:defRPr sz="1200" b="1"/>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0">
            <a:extLst>
              <a:ext uri="{FF2B5EF4-FFF2-40B4-BE49-F238E27FC236}">
                <a16:creationId xmlns:a16="http://schemas.microsoft.com/office/drawing/2014/main" id="{53421E6F-1A11-40B7-DB53-FC96CE9D787B}"/>
              </a:ext>
            </a:extLst>
          </p:cNvPr>
          <p:cNvSpPr>
            <a:spLocks noGrp="1"/>
          </p:cNvSpPr>
          <p:nvPr>
            <p:ph sz="quarter" idx="11" hasCustomPrompt="1"/>
          </p:nvPr>
        </p:nvSpPr>
        <p:spPr>
          <a:xfrm>
            <a:off x="4925269" y="2274033"/>
            <a:ext cx="6036544" cy="3436653"/>
          </a:xfrm>
        </p:spPr>
        <p:txBody>
          <a:bodyPr>
            <a:normAutofit/>
          </a:bodyPr>
          <a:lstStyle>
            <a:lvl1pPr>
              <a:spcBef>
                <a:spcPts val="0"/>
              </a:spcBef>
              <a:spcAft>
                <a:spcPts val="600"/>
              </a:spcAft>
              <a:buClr>
                <a:schemeClr val="tx1"/>
              </a:buClr>
              <a:defRPr sz="1800"/>
            </a:lvl1pPr>
            <a:lvl2pPr>
              <a:spcBef>
                <a:spcPts val="0"/>
              </a:spcBef>
              <a:spcAft>
                <a:spcPts val="600"/>
              </a:spcAft>
              <a:buClr>
                <a:schemeClr val="tx1"/>
              </a:buClr>
              <a:defRPr sz="1600"/>
            </a:lvl2pPr>
            <a:lvl3pPr>
              <a:spcBef>
                <a:spcPts val="0"/>
              </a:spcBef>
              <a:spcAft>
                <a:spcPts val="600"/>
              </a:spcAft>
              <a:buClr>
                <a:schemeClr val="tx1"/>
              </a:buClr>
              <a:defRPr sz="1400"/>
            </a:lvl3pPr>
            <a:lvl4pPr>
              <a:spcBef>
                <a:spcPts val="0"/>
              </a:spcBef>
              <a:spcAft>
                <a:spcPts val="600"/>
              </a:spcAft>
              <a:buClr>
                <a:schemeClr val="tx1"/>
              </a:buClr>
              <a:defRPr sz="1200"/>
            </a:lvl4pPr>
            <a:lvl5pPr>
              <a:spcBef>
                <a:spcPts val="0"/>
              </a:spcBef>
              <a:spcAft>
                <a:spcPts val="600"/>
              </a:spcAft>
              <a:buClr>
                <a:schemeClr val="tx1"/>
              </a:buCl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Slide Number Placeholder 5">
            <a:extLst>
              <a:ext uri="{FF2B5EF4-FFF2-40B4-BE49-F238E27FC236}">
                <a16:creationId xmlns:a16="http://schemas.microsoft.com/office/drawing/2014/main" id="{078CC75E-2849-6C28-42BF-61EBFD22CDE7}"/>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312796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Title and 2 Column 3">
    <p:spTree>
      <p:nvGrpSpPr>
        <p:cNvPr id="1" name=""/>
        <p:cNvGrpSpPr/>
        <p:nvPr/>
      </p:nvGrpSpPr>
      <p:grpSpPr>
        <a:xfrm>
          <a:off x="0" y="0"/>
          <a:ext cx="0" cy="0"/>
          <a:chOff x="0" y="0"/>
          <a:chExt cx="0" cy="0"/>
        </a:xfrm>
      </p:grpSpPr>
      <p:sp>
        <p:nvSpPr>
          <p:cNvPr id="2" name="Freeform 36">
            <a:extLst>
              <a:ext uri="{FF2B5EF4-FFF2-40B4-BE49-F238E27FC236}">
                <a16:creationId xmlns:a16="http://schemas.microsoft.com/office/drawing/2014/main" id="{F8F589DA-127F-E2E7-6ADA-1D3C04799932}"/>
              </a:ext>
              <a:ext uri="{C183D7F6-B498-43B3-948B-1728B52AA6E4}">
                <adec:decorative xmlns:adec="http://schemas.microsoft.com/office/drawing/2017/decorative" val="1"/>
              </a:ext>
            </a:extLst>
          </p:cNvPr>
          <p:cNvSpPr/>
          <p:nvPr userDrawn="1"/>
        </p:nvSpPr>
        <p:spPr>
          <a:xfrm>
            <a:off x="8991645" y="3657688"/>
            <a:ext cx="3200357" cy="3200320"/>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Rectangle 7">
            <a:extLst>
              <a:ext uri="{FF2B5EF4-FFF2-40B4-BE49-F238E27FC236}">
                <a16:creationId xmlns:a16="http://schemas.microsoft.com/office/drawing/2014/main" id="{8700FBF0-749D-0FF0-74B6-3565174CA001}"/>
              </a:ext>
              <a:ext uri="{C183D7F6-B498-43B3-948B-1728B52AA6E4}">
                <adec:decorative xmlns:adec="http://schemas.microsoft.com/office/drawing/2017/decorative" val="1"/>
              </a:ext>
            </a:extLst>
          </p:cNvPr>
          <p:cNvSpPr/>
          <p:nvPr userDrawn="1"/>
        </p:nvSpPr>
        <p:spPr>
          <a:xfrm rot="5400000">
            <a:off x="-2992038" y="2992045"/>
            <a:ext cx="6858000"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10">
            <a:extLst>
              <a:ext uri="{FF2B5EF4-FFF2-40B4-BE49-F238E27FC236}">
                <a16:creationId xmlns:a16="http://schemas.microsoft.com/office/drawing/2014/main" id="{0DDA3FAB-74FF-4772-2BA4-B242E12ABEC7}"/>
              </a:ext>
              <a:ext uri="{C183D7F6-B498-43B3-948B-1728B52AA6E4}">
                <adec:decorative xmlns:adec="http://schemas.microsoft.com/office/drawing/2017/decorative" val="1"/>
              </a:ext>
            </a:extLst>
          </p:cNvPr>
          <p:cNvSpPr>
            <a:spLocks noChangeAspect="1"/>
          </p:cNvSpPr>
          <p:nvPr userDrawn="1"/>
        </p:nvSpPr>
        <p:spPr>
          <a:xfrm flipH="1" flipV="1">
            <a:off x="1" y="0"/>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Title 11">
            <a:extLst>
              <a:ext uri="{FF2B5EF4-FFF2-40B4-BE49-F238E27FC236}">
                <a16:creationId xmlns:a16="http://schemas.microsoft.com/office/drawing/2014/main" id="{FBE95B3E-84B8-3910-65C9-87914802BEA1}"/>
              </a:ext>
            </a:extLst>
          </p:cNvPr>
          <p:cNvSpPr>
            <a:spLocks noGrp="1"/>
          </p:cNvSpPr>
          <p:nvPr>
            <p:ph type="title" hasCustomPrompt="1"/>
          </p:nvPr>
        </p:nvSpPr>
        <p:spPr>
          <a:xfrm>
            <a:off x="1371598" y="369277"/>
            <a:ext cx="9590215" cy="1708514"/>
          </a:xfrm>
        </p:spPr>
        <p:txBody>
          <a:bodyPr>
            <a:normAutofit/>
          </a:bodyPr>
          <a:lstStyle>
            <a:lvl1pPr>
              <a:defRPr sz="3600">
                <a:solidFill>
                  <a:schemeClr val="accent2">
                    <a:lumMod val="75000"/>
                  </a:schemeClr>
                </a:solidFill>
              </a:defRPr>
            </a:lvl1pPr>
          </a:lstStyle>
          <a:p>
            <a:r>
              <a:rPr lang="en-US" dirty="0"/>
              <a:t>Click to add title</a:t>
            </a:r>
          </a:p>
        </p:txBody>
      </p:sp>
      <p:sp>
        <p:nvSpPr>
          <p:cNvPr id="14" name="Content Placeholder 20">
            <a:extLst>
              <a:ext uri="{FF2B5EF4-FFF2-40B4-BE49-F238E27FC236}">
                <a16:creationId xmlns:a16="http://schemas.microsoft.com/office/drawing/2014/main" id="{53421E6F-1A11-40B7-DB53-FC96CE9D787B}"/>
              </a:ext>
            </a:extLst>
          </p:cNvPr>
          <p:cNvSpPr>
            <a:spLocks noGrp="1"/>
          </p:cNvSpPr>
          <p:nvPr>
            <p:ph sz="quarter" idx="11" hasCustomPrompt="1"/>
          </p:nvPr>
        </p:nvSpPr>
        <p:spPr>
          <a:xfrm>
            <a:off x="1369269" y="2284193"/>
            <a:ext cx="6036544" cy="3436653"/>
          </a:xfrm>
        </p:spPr>
        <p:txBody>
          <a:bodyPr>
            <a:normAutofit/>
          </a:bodyPr>
          <a:lstStyle>
            <a:lvl1pPr>
              <a:spcBef>
                <a:spcPts val="0"/>
              </a:spcBef>
              <a:spcAft>
                <a:spcPts val="600"/>
              </a:spcAft>
              <a:buClr>
                <a:schemeClr val="tx1"/>
              </a:buClr>
              <a:defRPr sz="1800"/>
            </a:lvl1pPr>
            <a:lvl2pPr>
              <a:spcBef>
                <a:spcPts val="0"/>
              </a:spcBef>
              <a:spcAft>
                <a:spcPts val="600"/>
              </a:spcAft>
              <a:buClr>
                <a:schemeClr val="tx1"/>
              </a:buClr>
              <a:defRPr sz="1600"/>
            </a:lvl2pPr>
            <a:lvl3pPr>
              <a:spcBef>
                <a:spcPts val="0"/>
              </a:spcBef>
              <a:spcAft>
                <a:spcPts val="600"/>
              </a:spcAft>
              <a:buClr>
                <a:schemeClr val="tx1"/>
              </a:buClr>
              <a:defRPr sz="1400"/>
            </a:lvl3pPr>
            <a:lvl4pPr>
              <a:spcBef>
                <a:spcPts val="0"/>
              </a:spcBef>
              <a:spcAft>
                <a:spcPts val="600"/>
              </a:spcAft>
              <a:buClr>
                <a:schemeClr val="tx1"/>
              </a:buClr>
              <a:defRPr sz="1200"/>
            </a:lvl4pPr>
            <a:lvl5pPr>
              <a:spcBef>
                <a:spcPts val="0"/>
              </a:spcBef>
              <a:spcAft>
                <a:spcPts val="600"/>
              </a:spcAft>
              <a:buClr>
                <a:schemeClr val="tx1"/>
              </a:buCl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0">
            <a:extLst>
              <a:ext uri="{FF2B5EF4-FFF2-40B4-BE49-F238E27FC236}">
                <a16:creationId xmlns:a16="http://schemas.microsoft.com/office/drawing/2014/main" id="{90BA2746-C141-C524-CDDE-DD672A80A2C8}"/>
              </a:ext>
            </a:extLst>
          </p:cNvPr>
          <p:cNvSpPr>
            <a:spLocks noGrp="1"/>
          </p:cNvSpPr>
          <p:nvPr>
            <p:ph sz="quarter" idx="10" hasCustomPrompt="1"/>
          </p:nvPr>
        </p:nvSpPr>
        <p:spPr>
          <a:xfrm>
            <a:off x="7708899" y="2284193"/>
            <a:ext cx="3252914" cy="3436653"/>
          </a:xfrm>
        </p:spPr>
        <p:txBody>
          <a:bodyPr>
            <a:normAutofit/>
          </a:bodyPr>
          <a:lstStyle>
            <a:lvl1pPr>
              <a:spcBef>
                <a:spcPts val="0"/>
              </a:spcBef>
              <a:spcAft>
                <a:spcPts val="600"/>
              </a:spcAft>
              <a:buClr>
                <a:schemeClr val="tx1"/>
              </a:buClr>
              <a:defRPr sz="1800" b="1"/>
            </a:lvl1pPr>
            <a:lvl2pPr>
              <a:spcBef>
                <a:spcPts val="0"/>
              </a:spcBef>
              <a:spcAft>
                <a:spcPts val="600"/>
              </a:spcAft>
              <a:buClr>
                <a:schemeClr val="tx1"/>
              </a:buClr>
              <a:defRPr sz="1600" b="1"/>
            </a:lvl2pPr>
            <a:lvl3pPr>
              <a:spcBef>
                <a:spcPts val="0"/>
              </a:spcBef>
              <a:spcAft>
                <a:spcPts val="600"/>
              </a:spcAft>
              <a:buClr>
                <a:schemeClr val="tx1"/>
              </a:buClr>
              <a:defRPr sz="1400" b="1"/>
            </a:lvl3pPr>
            <a:lvl4pPr>
              <a:spcBef>
                <a:spcPts val="0"/>
              </a:spcBef>
              <a:spcAft>
                <a:spcPts val="600"/>
              </a:spcAft>
              <a:buClr>
                <a:schemeClr val="tx1"/>
              </a:buClr>
              <a:defRPr sz="1200" b="1"/>
            </a:lvl4pPr>
            <a:lvl5pPr>
              <a:spcBef>
                <a:spcPts val="0"/>
              </a:spcBef>
              <a:spcAft>
                <a:spcPts val="600"/>
              </a:spcAft>
              <a:buClr>
                <a:schemeClr val="tx1"/>
              </a:buClr>
              <a:defRPr sz="1200" b="1"/>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Slide Number Placeholder 5">
            <a:extLst>
              <a:ext uri="{FF2B5EF4-FFF2-40B4-BE49-F238E27FC236}">
                <a16:creationId xmlns:a16="http://schemas.microsoft.com/office/drawing/2014/main" id="{078CC75E-2849-6C28-42BF-61EBFD22CDE7}"/>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2514171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7A08E557-10DB-421A-876E-1AE58F8E07C4}"/>
              </a:ext>
            </a:extLst>
          </p:cNvPr>
          <p:cNvSpPr/>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ooter Placeholder 4">
            <a:extLst>
              <a:ext uri="{FF2B5EF4-FFF2-40B4-BE49-F238E27FC236}">
                <a16:creationId xmlns:a16="http://schemas.microsoft.com/office/drawing/2014/main" id="{EC2EBCA0-8609-4F35-8CA7-7AD35FDACD73}"/>
              </a:ext>
            </a:extLst>
          </p:cNvPr>
          <p:cNvSpPr>
            <a:spLocks noGrp="1"/>
          </p:cNvSpPr>
          <p:nvPr>
            <p:ph type="ftr" sz="quarter" idx="3"/>
          </p:nvPr>
        </p:nvSpPr>
        <p:spPr>
          <a:xfrm>
            <a:off x="175613" y="6434560"/>
            <a:ext cx="3428012" cy="365125"/>
          </a:xfrm>
          <a:prstGeom prst="rect">
            <a:avLst/>
          </a:prstGeom>
        </p:spPr>
        <p:txBody>
          <a:bodyPr vert="horz" lIns="91440" tIns="45720" rIns="91440" bIns="45720" rtlCol="0" anchor="ctr"/>
          <a:lstStyle>
            <a:lvl1pPr algn="l">
              <a:defRPr sz="1050" spc="50" baseline="0">
                <a:solidFill>
                  <a:schemeClr val="accent2"/>
                </a:solidFill>
                <a:latin typeface="+mn-lt"/>
              </a:defRPr>
            </a:lvl1pPr>
          </a:lstStyle>
          <a:p>
            <a:endParaRPr lang="en-US" sz="1000" dirty="0"/>
          </a:p>
        </p:txBody>
      </p:sp>
      <p:sp>
        <p:nvSpPr>
          <p:cNvPr id="2" name="Title Placeholder 1">
            <a:extLst>
              <a:ext uri="{FF2B5EF4-FFF2-40B4-BE49-F238E27FC236}">
                <a16:creationId xmlns:a16="http://schemas.microsoft.com/office/drawing/2014/main" id="{BFDA9639-38D2-4CD4-A861-F6B4C6CB99BD}"/>
              </a:ext>
            </a:extLst>
          </p:cNvPr>
          <p:cNvSpPr>
            <a:spLocks noGrp="1"/>
          </p:cNvSpPr>
          <p:nvPr>
            <p:ph type="title"/>
          </p:nvPr>
        </p:nvSpPr>
        <p:spPr>
          <a:xfrm>
            <a:off x="908775" y="590372"/>
            <a:ext cx="10202248" cy="132589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DAF00B1-16C1-47B3-A7A0-B71468312896}"/>
              </a:ext>
            </a:extLst>
          </p:cNvPr>
          <p:cNvSpPr>
            <a:spLocks noGrp="1"/>
          </p:cNvSpPr>
          <p:nvPr>
            <p:ph type="body" idx="1"/>
          </p:nvPr>
        </p:nvSpPr>
        <p:spPr>
          <a:xfrm>
            <a:off x="918825" y="1916262"/>
            <a:ext cx="10192198" cy="4133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BCF9501-5B6B-4DAF-B59D-3C129ED805AC}"/>
              </a:ext>
            </a:extLst>
          </p:cNvPr>
          <p:cNvSpPr>
            <a:spLocks noGrp="1"/>
          </p:cNvSpPr>
          <p:nvPr>
            <p:ph type="dt" sz="half" idx="2"/>
          </p:nvPr>
        </p:nvSpPr>
        <p:spPr>
          <a:xfrm>
            <a:off x="9017000" y="6433202"/>
            <a:ext cx="2374150" cy="367841"/>
          </a:xfrm>
          <a:prstGeom prst="rect">
            <a:avLst/>
          </a:prstGeom>
        </p:spPr>
        <p:txBody>
          <a:bodyPr vert="horz" lIns="91440" tIns="45720" rIns="91440" bIns="45720" rtlCol="0" anchor="ctr"/>
          <a:lstStyle>
            <a:lvl1pPr algn="r">
              <a:defRPr sz="1050" spc="50" baseline="0">
                <a:solidFill>
                  <a:srgbClr val="FFFFFF"/>
                </a:solidFill>
                <a:latin typeface="+mn-lt"/>
              </a:defRPr>
            </a:lvl1pPr>
          </a:lstStyle>
          <a:p>
            <a:endParaRPr lang="en-US" dirty="0"/>
          </a:p>
        </p:txBody>
      </p:sp>
      <p:sp>
        <p:nvSpPr>
          <p:cNvPr id="6" name="Slide Number Placeholder 5">
            <a:extLst>
              <a:ext uri="{FF2B5EF4-FFF2-40B4-BE49-F238E27FC236}">
                <a16:creationId xmlns:a16="http://schemas.microsoft.com/office/drawing/2014/main" id="{37685DBD-B7AE-41D8-8CF1-B21CD58E1B45}"/>
              </a:ext>
            </a:extLst>
          </p:cNvPr>
          <p:cNvSpPr>
            <a:spLocks noGrp="1"/>
          </p:cNvSpPr>
          <p:nvPr>
            <p:ph type="sldNum" sz="quarter" idx="4"/>
          </p:nvPr>
        </p:nvSpPr>
        <p:spPr>
          <a:xfrm>
            <a:off x="11391150" y="6433203"/>
            <a:ext cx="693263" cy="367842"/>
          </a:xfrm>
          <a:prstGeom prst="rect">
            <a:avLst/>
          </a:prstGeom>
        </p:spPr>
        <p:txBody>
          <a:bodyPr vert="horz" lIns="91440" tIns="45720" rIns="91440" bIns="45720" rtlCol="0" anchor="ctr"/>
          <a:lstStyle>
            <a:lvl1pPr algn="r">
              <a:defRPr sz="20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3130536433"/>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8" r:id="rId14"/>
    <p:sldLayoutId id="2147483730" r:id="rId15"/>
    <p:sldLayoutId id="2147483731" r:id="rId16"/>
    <p:sldLayoutId id="2147483734" r:id="rId17"/>
  </p:sldLayoutIdLst>
  <p:hf hdr="0" ftr="0" dt="0"/>
  <p:txStyles>
    <p:titleStyle>
      <a:lvl1pPr algn="l" defTabSz="914400" rtl="0" eaLnBrk="1" latinLnBrk="0" hangingPunct="1">
        <a:lnSpc>
          <a:spcPct val="90000"/>
        </a:lnSpc>
        <a:spcBef>
          <a:spcPct val="0"/>
        </a:spcBef>
        <a:buNone/>
        <a:defRPr sz="4000" kern="1200">
          <a:solidFill>
            <a:schemeClr val="accent2"/>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5"/>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Clr>
          <a:schemeClr val="accent5"/>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Clr>
          <a:schemeClr val="accent5"/>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736">
          <p15:clr>
            <a:srgbClr val="F26B43"/>
          </p15:clr>
        </p15:guide>
        <p15:guide id="4" orient="horz" pos="3312">
          <p15:clr>
            <a:srgbClr val="F26B43"/>
          </p15:clr>
        </p15:guide>
        <p15:guide id="5" orient="horz" pos="432">
          <p15:clr>
            <a:srgbClr val="F26B43"/>
          </p15:clr>
        </p15:guide>
        <p15:guide id="7" pos="4416">
          <p15:clr>
            <a:srgbClr val="F26B43"/>
          </p15:clr>
        </p15:guide>
        <p15:guide id="8" pos="5568">
          <p15:clr>
            <a:srgbClr val="F26B43"/>
          </p15:clr>
        </p15:guide>
        <p15:guide id="9" pos="7296">
          <p15:clr>
            <a:srgbClr val="F26B43"/>
          </p15:clr>
        </p15:guide>
        <p15:guide id="10" pos="2688">
          <p15:clr>
            <a:srgbClr val="F26B43"/>
          </p15:clr>
        </p15:guide>
        <p15:guide id="11" pos="1536">
          <p15:clr>
            <a:srgbClr val="F26B43"/>
          </p15:clr>
        </p15:guide>
        <p15:guide id="12" pos="384">
          <p15:clr>
            <a:srgbClr val="F26B43"/>
          </p15:clr>
        </p15:guide>
        <p15:guide id="13" pos="2112">
          <p15:clr>
            <a:srgbClr val="F26B43"/>
          </p15:clr>
        </p15:guide>
        <p15:guide id="14" pos="4992">
          <p15:clr>
            <a:srgbClr val="F26B43"/>
          </p15:clr>
        </p15:guide>
        <p15:guide id="15" pos="6720">
          <p15:clr>
            <a:srgbClr val="F26B43"/>
          </p15:clr>
        </p15:guide>
        <p15:guide id="16" pos="960">
          <p15:clr>
            <a:srgbClr val="F26B43"/>
          </p15:clr>
        </p15:guide>
        <p15:guide id="17" pos="3264">
          <p15:clr>
            <a:srgbClr val="F26B43"/>
          </p15:clr>
        </p15:guide>
        <p15:guide id="18" orient="horz" pos="1008">
          <p15:clr>
            <a:srgbClr val="F26B43"/>
          </p15:clr>
        </p15:guide>
        <p15:guide id="19" orient="horz" pos="3888">
          <p15:clr>
            <a:srgbClr val="F26B43"/>
          </p15:clr>
        </p15:guide>
        <p15:guide id="20" pos="6144">
          <p15:clr>
            <a:srgbClr val="F26B43"/>
          </p15:clr>
        </p15:guide>
        <p15:guide id="21" orient="horz" pos="1584">
          <p15:clr>
            <a:srgbClr val="F26B43"/>
          </p15:clr>
        </p15:guide>
        <p15:guide id="22" pos="576">
          <p15:clr>
            <a:srgbClr val="F26B43"/>
          </p15:clr>
        </p15:guide>
        <p15:guide id="23" pos="7104">
          <p15:clr>
            <a:srgbClr val="F26B43"/>
          </p15:clr>
        </p15:guide>
        <p15:guide id="24" pos="768">
          <p15:clr>
            <a:srgbClr val="F26B43"/>
          </p15:clr>
        </p15:guide>
        <p15:guide id="25" pos="691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hyperlink" Target="https://constructingexcellence.org.uk/tools/frameworkingtoolkit/the-process/construction/project-review/" TargetMode="External"/><Relationship Id="rId2" Type="http://schemas.openxmlformats.org/officeDocument/2006/relationships/hyperlink" Target="https://constructingexcellence.org.uk/wp-content/uploads/2015/10/capturing_lessons.pdf" TargetMode="Externa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0D9AD-F97D-8DCF-97C2-FEE69475C0BC}"/>
              </a:ext>
            </a:extLst>
          </p:cNvPr>
          <p:cNvSpPr>
            <a:spLocks noGrp="1"/>
          </p:cNvSpPr>
          <p:nvPr>
            <p:ph type="title"/>
          </p:nvPr>
        </p:nvSpPr>
        <p:spPr/>
        <p:txBody>
          <a:bodyPr/>
          <a:lstStyle/>
          <a:p>
            <a:r>
              <a:rPr lang="en-US" dirty="0"/>
              <a:t>Project  Reviews for Construction</a:t>
            </a:r>
          </a:p>
        </p:txBody>
      </p:sp>
      <p:sp>
        <p:nvSpPr>
          <p:cNvPr id="3" name="Slide Number Placeholder 2">
            <a:extLst>
              <a:ext uri="{FF2B5EF4-FFF2-40B4-BE49-F238E27FC236}">
                <a16:creationId xmlns:a16="http://schemas.microsoft.com/office/drawing/2014/main" id="{5D9882FA-049D-25F3-3F24-590E9D0F184A}"/>
              </a:ext>
            </a:extLst>
          </p:cNvPr>
          <p:cNvSpPr>
            <a:spLocks noGrp="1"/>
          </p:cNvSpPr>
          <p:nvPr>
            <p:ph type="sldNum" sz="quarter" idx="4"/>
          </p:nvPr>
        </p:nvSpPr>
        <p:spPr/>
        <p:txBody>
          <a:bodyPr/>
          <a:lstStyle/>
          <a:p>
            <a:fld id="{08AB70BE-1769-45B8-85A6-0C837432C7E6}" type="slidenum">
              <a:rPr lang="en-US" smtClean="0"/>
              <a:pPr/>
              <a:t>1</a:t>
            </a:fld>
            <a:endParaRPr lang="en-US" dirty="0"/>
          </a:p>
        </p:txBody>
      </p:sp>
    </p:spTree>
    <p:extLst>
      <p:ext uri="{BB962C8B-B14F-4D97-AF65-F5344CB8AC3E}">
        <p14:creationId xmlns:p14="http://schemas.microsoft.com/office/powerpoint/2010/main" val="3441048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D7927D6-AFA7-348E-8C32-400C1E6F321D}"/>
              </a:ext>
            </a:extLst>
          </p:cNvPr>
          <p:cNvSpPr>
            <a:spLocks noGrp="1"/>
          </p:cNvSpPr>
          <p:nvPr>
            <p:ph sz="quarter" idx="10"/>
          </p:nvPr>
        </p:nvSpPr>
        <p:spPr>
          <a:xfrm>
            <a:off x="297321" y="1477963"/>
            <a:ext cx="11679636" cy="4221610"/>
          </a:xfrm>
        </p:spPr>
        <p:txBody>
          <a:bodyPr>
            <a:normAutofit/>
          </a:bodyPr>
          <a:lstStyle/>
          <a:p>
            <a:r>
              <a:rPr lang="en-GB" sz="2800" dirty="0"/>
              <a:t>To deliver successful projects, it is important for contractors and project managers to be able to successfully identify potential issues throughout the project life-cycle and address them proactively. </a:t>
            </a:r>
          </a:p>
          <a:p>
            <a:endParaRPr lang="en-GB" sz="2800" dirty="0"/>
          </a:p>
          <a:p>
            <a:r>
              <a:rPr lang="en-GB" sz="2800" dirty="0"/>
              <a:t>In a multilevel construction project that involves multiple stakeholders, including owners, contractors, architects, engineers, and subcontractors, this level of real-time risk management is by no means easy.</a:t>
            </a:r>
            <a:endParaRPr lang="en-US" sz="2800" dirty="0"/>
          </a:p>
        </p:txBody>
      </p:sp>
      <p:sp>
        <p:nvSpPr>
          <p:cNvPr id="2" name="Slide Number Placeholder 1">
            <a:extLst>
              <a:ext uri="{FF2B5EF4-FFF2-40B4-BE49-F238E27FC236}">
                <a16:creationId xmlns:a16="http://schemas.microsoft.com/office/drawing/2014/main" id="{991DBFA3-4929-EF34-6EC0-62D2B6817892}"/>
              </a:ext>
            </a:extLst>
          </p:cNvPr>
          <p:cNvSpPr>
            <a:spLocks noGrp="1"/>
          </p:cNvSpPr>
          <p:nvPr>
            <p:ph type="sldNum" sz="quarter" idx="4"/>
          </p:nvPr>
        </p:nvSpPr>
        <p:spPr/>
        <p:txBody>
          <a:bodyPr/>
          <a:lstStyle/>
          <a:p>
            <a:fld id="{08AB70BE-1769-45B8-85A6-0C837432C7E6}" type="slidenum">
              <a:rPr lang="en-US" smtClean="0"/>
              <a:pPr/>
              <a:t>2</a:t>
            </a:fld>
            <a:endParaRPr lang="en-US" dirty="0"/>
          </a:p>
        </p:txBody>
      </p:sp>
    </p:spTree>
    <p:extLst>
      <p:ext uri="{BB962C8B-B14F-4D97-AF65-F5344CB8AC3E}">
        <p14:creationId xmlns:p14="http://schemas.microsoft.com/office/powerpoint/2010/main" val="2567017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D7927D6-AFA7-348E-8C32-400C1E6F321D}"/>
              </a:ext>
            </a:extLst>
          </p:cNvPr>
          <p:cNvSpPr>
            <a:spLocks noGrp="1"/>
          </p:cNvSpPr>
          <p:nvPr>
            <p:ph sz="quarter" idx="10"/>
          </p:nvPr>
        </p:nvSpPr>
        <p:spPr>
          <a:xfrm>
            <a:off x="297321" y="1477963"/>
            <a:ext cx="11679636" cy="4221610"/>
          </a:xfrm>
        </p:spPr>
        <p:txBody>
          <a:bodyPr>
            <a:normAutofit/>
          </a:bodyPr>
          <a:lstStyle/>
          <a:p>
            <a:r>
              <a:rPr lang="en-GB" sz="2800" dirty="0"/>
              <a:t>As a result, many problems go unnoticed until they are difficult or impossible to rectify, contributing to the fact that over 30% of construction projects go over budget in the UK, and 60% of projects are completed late.</a:t>
            </a:r>
            <a:endParaRPr lang="en-US" sz="2800" dirty="0"/>
          </a:p>
        </p:txBody>
      </p:sp>
      <p:sp>
        <p:nvSpPr>
          <p:cNvPr id="2" name="Slide Number Placeholder 1">
            <a:extLst>
              <a:ext uri="{FF2B5EF4-FFF2-40B4-BE49-F238E27FC236}">
                <a16:creationId xmlns:a16="http://schemas.microsoft.com/office/drawing/2014/main" id="{991DBFA3-4929-EF34-6EC0-62D2B6817892}"/>
              </a:ext>
            </a:extLst>
          </p:cNvPr>
          <p:cNvSpPr>
            <a:spLocks noGrp="1"/>
          </p:cNvSpPr>
          <p:nvPr>
            <p:ph type="sldNum" sz="quarter" idx="4"/>
          </p:nvPr>
        </p:nvSpPr>
        <p:spPr/>
        <p:txBody>
          <a:bodyPr/>
          <a:lstStyle/>
          <a:p>
            <a:fld id="{08AB70BE-1769-45B8-85A6-0C837432C7E6}" type="slidenum">
              <a:rPr lang="en-US" smtClean="0"/>
              <a:pPr/>
              <a:t>3</a:t>
            </a:fld>
            <a:endParaRPr lang="en-US" dirty="0"/>
          </a:p>
        </p:txBody>
      </p:sp>
    </p:spTree>
    <p:extLst>
      <p:ext uri="{BB962C8B-B14F-4D97-AF65-F5344CB8AC3E}">
        <p14:creationId xmlns:p14="http://schemas.microsoft.com/office/powerpoint/2010/main" val="2404159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7B25569D-4B51-26CD-C967-65D3F4059DB9}"/>
              </a:ext>
            </a:extLst>
          </p:cNvPr>
          <p:cNvSpPr>
            <a:spLocks noGrp="1"/>
          </p:cNvSpPr>
          <p:nvPr>
            <p:ph sz="quarter" idx="10"/>
          </p:nvPr>
        </p:nvSpPr>
        <p:spPr>
          <a:xfrm>
            <a:off x="1371599" y="1166843"/>
            <a:ext cx="10235109" cy="4425066"/>
          </a:xfrm>
        </p:spPr>
        <p:txBody>
          <a:bodyPr>
            <a:normAutofit/>
          </a:bodyPr>
          <a:lstStyle/>
          <a:p>
            <a:r>
              <a:rPr lang="en-GB" sz="2600" dirty="0"/>
              <a:t>A construction project review offers several benefits including, avoiding the risk of delays and budget overruns. </a:t>
            </a:r>
          </a:p>
          <a:p>
            <a:endParaRPr lang="en-GB" sz="2600" dirty="0"/>
          </a:p>
          <a:p>
            <a:r>
              <a:rPr lang="en-GB" sz="2600" dirty="0"/>
              <a:t>A construction project review is a systematic and objective evaluation of a construction project's performance, goals, and objectives. </a:t>
            </a:r>
          </a:p>
          <a:p>
            <a:endParaRPr lang="en-GB" sz="2600" dirty="0"/>
          </a:p>
        </p:txBody>
      </p:sp>
      <p:sp>
        <p:nvSpPr>
          <p:cNvPr id="2" name="Slide Number Placeholder 1">
            <a:extLst>
              <a:ext uri="{FF2B5EF4-FFF2-40B4-BE49-F238E27FC236}">
                <a16:creationId xmlns:a16="http://schemas.microsoft.com/office/drawing/2014/main" id="{616BFA23-AB5B-BA88-E233-DE14DED5A297}"/>
              </a:ext>
            </a:extLst>
          </p:cNvPr>
          <p:cNvSpPr>
            <a:spLocks noGrp="1"/>
          </p:cNvSpPr>
          <p:nvPr>
            <p:ph type="sldNum" sz="quarter" idx="4"/>
          </p:nvPr>
        </p:nvSpPr>
        <p:spPr/>
        <p:txBody>
          <a:bodyPr/>
          <a:lstStyle/>
          <a:p>
            <a:fld id="{08AB70BE-1769-45B8-85A6-0C837432C7E6}" type="slidenum">
              <a:rPr lang="en-US" smtClean="0"/>
              <a:pPr/>
              <a:t>4</a:t>
            </a:fld>
            <a:endParaRPr lang="en-US" dirty="0"/>
          </a:p>
        </p:txBody>
      </p:sp>
    </p:spTree>
    <p:extLst>
      <p:ext uri="{BB962C8B-B14F-4D97-AF65-F5344CB8AC3E}">
        <p14:creationId xmlns:p14="http://schemas.microsoft.com/office/powerpoint/2010/main" val="34576284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F465791-02C3-85CB-EC2D-AE1D097AD894}"/>
              </a:ext>
            </a:extLst>
          </p:cNvPr>
          <p:cNvSpPr>
            <a:spLocks noGrp="1"/>
          </p:cNvSpPr>
          <p:nvPr>
            <p:ph type="title"/>
          </p:nvPr>
        </p:nvSpPr>
        <p:spPr/>
        <p:txBody>
          <a:bodyPr/>
          <a:lstStyle/>
          <a:p>
            <a:r>
              <a:rPr lang="en-US" dirty="0"/>
              <a:t>Improved project performance</a:t>
            </a:r>
          </a:p>
        </p:txBody>
      </p:sp>
      <p:sp>
        <p:nvSpPr>
          <p:cNvPr id="4" name="Content Placeholder 3">
            <a:extLst>
              <a:ext uri="{FF2B5EF4-FFF2-40B4-BE49-F238E27FC236}">
                <a16:creationId xmlns:a16="http://schemas.microsoft.com/office/drawing/2014/main" id="{607CC286-7253-B31F-DFE6-802920A9FC68}"/>
              </a:ext>
            </a:extLst>
          </p:cNvPr>
          <p:cNvSpPr>
            <a:spLocks noGrp="1"/>
          </p:cNvSpPr>
          <p:nvPr>
            <p:ph sz="quarter" idx="10"/>
          </p:nvPr>
        </p:nvSpPr>
        <p:spPr>
          <a:xfrm>
            <a:off x="269271" y="1705384"/>
            <a:ext cx="11410366" cy="3867280"/>
          </a:xfrm>
        </p:spPr>
        <p:txBody>
          <a:bodyPr>
            <a:normAutofit/>
          </a:bodyPr>
          <a:lstStyle/>
          <a:p>
            <a:r>
              <a:rPr lang="en-GB" sz="2400" noProof="1"/>
              <a:t>Construction project reviews can assist in identifying underperforming or high-risk areas of a project. </a:t>
            </a:r>
          </a:p>
          <a:p>
            <a:endParaRPr lang="en-GB" sz="2400" noProof="1"/>
          </a:p>
          <a:p>
            <a:r>
              <a:rPr lang="en-GB" sz="2400" noProof="1"/>
              <a:t>By pinpointing these weaknesses, construction managers can develop and implement solutions to ensure that the project meets its goals and objectives, such as by improving operating procedures or allocating more resources to certain areas. </a:t>
            </a:r>
            <a:endParaRPr lang="en-US" sz="2400" noProof="1"/>
          </a:p>
        </p:txBody>
      </p:sp>
      <p:sp>
        <p:nvSpPr>
          <p:cNvPr id="2" name="Slide Number Placeholder 1">
            <a:extLst>
              <a:ext uri="{FF2B5EF4-FFF2-40B4-BE49-F238E27FC236}">
                <a16:creationId xmlns:a16="http://schemas.microsoft.com/office/drawing/2014/main" id="{DFEF2AD9-EC94-1F3D-3B79-64938E47AD43}"/>
              </a:ext>
            </a:extLst>
          </p:cNvPr>
          <p:cNvSpPr>
            <a:spLocks noGrp="1"/>
          </p:cNvSpPr>
          <p:nvPr>
            <p:ph type="sldNum" sz="quarter" idx="4"/>
          </p:nvPr>
        </p:nvSpPr>
        <p:spPr/>
        <p:txBody>
          <a:bodyPr/>
          <a:lstStyle/>
          <a:p>
            <a:fld id="{08AB70BE-1769-45B8-85A6-0C837432C7E6}" type="slidenum">
              <a:rPr lang="en-US" smtClean="0"/>
              <a:pPr/>
              <a:t>5</a:t>
            </a:fld>
            <a:endParaRPr lang="en-US" dirty="0"/>
          </a:p>
        </p:txBody>
      </p:sp>
    </p:spTree>
    <p:extLst>
      <p:ext uri="{BB962C8B-B14F-4D97-AF65-F5344CB8AC3E}">
        <p14:creationId xmlns:p14="http://schemas.microsoft.com/office/powerpoint/2010/main" val="1651652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F465791-02C3-85CB-EC2D-AE1D097AD894}"/>
              </a:ext>
            </a:extLst>
          </p:cNvPr>
          <p:cNvSpPr>
            <a:spLocks noGrp="1"/>
          </p:cNvSpPr>
          <p:nvPr>
            <p:ph type="title"/>
          </p:nvPr>
        </p:nvSpPr>
        <p:spPr/>
        <p:txBody>
          <a:bodyPr/>
          <a:lstStyle/>
          <a:p>
            <a:r>
              <a:rPr lang="en-US" dirty="0"/>
              <a:t>Improved project performance</a:t>
            </a:r>
          </a:p>
        </p:txBody>
      </p:sp>
      <p:sp>
        <p:nvSpPr>
          <p:cNvPr id="4" name="Content Placeholder 3">
            <a:extLst>
              <a:ext uri="{FF2B5EF4-FFF2-40B4-BE49-F238E27FC236}">
                <a16:creationId xmlns:a16="http://schemas.microsoft.com/office/drawing/2014/main" id="{607CC286-7253-B31F-DFE6-802920A9FC68}"/>
              </a:ext>
            </a:extLst>
          </p:cNvPr>
          <p:cNvSpPr>
            <a:spLocks noGrp="1"/>
          </p:cNvSpPr>
          <p:nvPr>
            <p:ph sz="quarter" idx="10"/>
          </p:nvPr>
        </p:nvSpPr>
        <p:spPr>
          <a:xfrm>
            <a:off x="269271" y="1705384"/>
            <a:ext cx="11410366" cy="3867280"/>
          </a:xfrm>
        </p:spPr>
        <p:txBody>
          <a:bodyPr>
            <a:normAutofit/>
          </a:bodyPr>
          <a:lstStyle/>
          <a:p>
            <a:r>
              <a:rPr lang="en-GB" sz="2400" noProof="1"/>
              <a:t>This analysis can provide valuable insights into the overall efficiency of the project and its constituent parts, identify areas of risk, and ensure that the project is delivered on time and within budget. </a:t>
            </a:r>
          </a:p>
          <a:p>
            <a:endParaRPr lang="en-GB" sz="2400" noProof="1"/>
          </a:p>
          <a:p>
            <a:r>
              <a:rPr lang="en-GB" sz="2400" noProof="1"/>
              <a:t>By addressing these issues in a timely manner, the project can be completed more efficiently even when problems invariably emerge, leading to higher customer satisfaction and repeat business.</a:t>
            </a:r>
            <a:endParaRPr lang="en-US" sz="2400" noProof="1"/>
          </a:p>
        </p:txBody>
      </p:sp>
      <p:sp>
        <p:nvSpPr>
          <p:cNvPr id="2" name="Slide Number Placeholder 1">
            <a:extLst>
              <a:ext uri="{FF2B5EF4-FFF2-40B4-BE49-F238E27FC236}">
                <a16:creationId xmlns:a16="http://schemas.microsoft.com/office/drawing/2014/main" id="{DFEF2AD9-EC94-1F3D-3B79-64938E47AD43}"/>
              </a:ext>
            </a:extLst>
          </p:cNvPr>
          <p:cNvSpPr>
            <a:spLocks noGrp="1"/>
          </p:cNvSpPr>
          <p:nvPr>
            <p:ph type="sldNum" sz="quarter" idx="4"/>
          </p:nvPr>
        </p:nvSpPr>
        <p:spPr/>
        <p:txBody>
          <a:bodyPr/>
          <a:lstStyle/>
          <a:p>
            <a:fld id="{08AB70BE-1769-45B8-85A6-0C837432C7E6}" type="slidenum">
              <a:rPr lang="en-US" smtClean="0"/>
              <a:pPr/>
              <a:t>6</a:t>
            </a:fld>
            <a:endParaRPr lang="en-US" dirty="0"/>
          </a:p>
        </p:txBody>
      </p:sp>
    </p:spTree>
    <p:extLst>
      <p:ext uri="{BB962C8B-B14F-4D97-AF65-F5344CB8AC3E}">
        <p14:creationId xmlns:p14="http://schemas.microsoft.com/office/powerpoint/2010/main" val="3421864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1945D54-A284-835B-B949-4F6D36F3825F}"/>
              </a:ext>
            </a:extLst>
          </p:cNvPr>
          <p:cNvSpPr>
            <a:spLocks noGrp="1"/>
          </p:cNvSpPr>
          <p:nvPr>
            <p:ph type="title"/>
          </p:nvPr>
        </p:nvSpPr>
        <p:spPr/>
        <p:txBody>
          <a:bodyPr/>
          <a:lstStyle/>
          <a:p>
            <a:r>
              <a:rPr lang="en-US" dirty="0"/>
              <a:t>Enhanced risk management</a:t>
            </a:r>
          </a:p>
        </p:txBody>
      </p:sp>
      <p:sp>
        <p:nvSpPr>
          <p:cNvPr id="5" name="Content Placeholder 4">
            <a:extLst>
              <a:ext uri="{FF2B5EF4-FFF2-40B4-BE49-F238E27FC236}">
                <a16:creationId xmlns:a16="http://schemas.microsoft.com/office/drawing/2014/main" id="{24041F6D-09FB-DE91-905B-ACA52F64E5B8}"/>
              </a:ext>
            </a:extLst>
          </p:cNvPr>
          <p:cNvSpPr>
            <a:spLocks noGrp="1"/>
          </p:cNvSpPr>
          <p:nvPr>
            <p:ph sz="quarter" idx="11"/>
          </p:nvPr>
        </p:nvSpPr>
        <p:spPr>
          <a:xfrm>
            <a:off x="1638066" y="2274033"/>
            <a:ext cx="9323747" cy="3436653"/>
          </a:xfrm>
        </p:spPr>
        <p:txBody>
          <a:bodyPr>
            <a:normAutofit/>
          </a:bodyPr>
          <a:lstStyle/>
          <a:p>
            <a:r>
              <a:rPr lang="en-GB" sz="2400" dirty="0"/>
              <a:t>There is no such thing as a risk-free construction project, and there is always a list of factors that could go wrong, ranging from minor irritations to outright disasters. </a:t>
            </a:r>
          </a:p>
          <a:p>
            <a:r>
              <a:rPr lang="en-GB" sz="2400" dirty="0"/>
              <a:t>The key to successful project management isn’t, therefore, to attempt to eradicate risk altogether, but to successfully identify, isolate, and mitigate hazards at an early stage before they adversely affect the project.</a:t>
            </a:r>
            <a:endParaRPr lang="en-US" sz="2400" dirty="0"/>
          </a:p>
        </p:txBody>
      </p:sp>
      <p:sp>
        <p:nvSpPr>
          <p:cNvPr id="2" name="Slide Number Placeholder 1">
            <a:extLst>
              <a:ext uri="{FF2B5EF4-FFF2-40B4-BE49-F238E27FC236}">
                <a16:creationId xmlns:a16="http://schemas.microsoft.com/office/drawing/2014/main" id="{71E04509-99F0-B7A3-5C7A-C5A63504613A}"/>
              </a:ext>
            </a:extLst>
          </p:cNvPr>
          <p:cNvSpPr>
            <a:spLocks noGrp="1"/>
          </p:cNvSpPr>
          <p:nvPr>
            <p:ph type="sldNum" sz="quarter" idx="4"/>
          </p:nvPr>
        </p:nvSpPr>
        <p:spPr/>
        <p:txBody>
          <a:bodyPr/>
          <a:lstStyle/>
          <a:p>
            <a:fld id="{08AB70BE-1769-45B8-85A6-0C837432C7E6}" type="slidenum">
              <a:rPr lang="en-US" smtClean="0"/>
              <a:pPr/>
              <a:t>7</a:t>
            </a:fld>
            <a:endParaRPr lang="en-US" dirty="0"/>
          </a:p>
        </p:txBody>
      </p:sp>
    </p:spTree>
    <p:extLst>
      <p:ext uri="{BB962C8B-B14F-4D97-AF65-F5344CB8AC3E}">
        <p14:creationId xmlns:p14="http://schemas.microsoft.com/office/powerpoint/2010/main" val="4154249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1945D54-A284-835B-B949-4F6D36F3825F}"/>
              </a:ext>
            </a:extLst>
          </p:cNvPr>
          <p:cNvSpPr>
            <a:spLocks noGrp="1"/>
          </p:cNvSpPr>
          <p:nvPr>
            <p:ph type="title"/>
          </p:nvPr>
        </p:nvSpPr>
        <p:spPr>
          <a:xfrm>
            <a:off x="1371598" y="369277"/>
            <a:ext cx="9590215" cy="1055616"/>
          </a:xfrm>
        </p:spPr>
        <p:txBody>
          <a:bodyPr/>
          <a:lstStyle/>
          <a:p>
            <a:r>
              <a:rPr lang="en-US" dirty="0"/>
              <a:t>Enhanced risk management</a:t>
            </a:r>
          </a:p>
        </p:txBody>
      </p:sp>
      <p:sp>
        <p:nvSpPr>
          <p:cNvPr id="5" name="Content Placeholder 4">
            <a:extLst>
              <a:ext uri="{FF2B5EF4-FFF2-40B4-BE49-F238E27FC236}">
                <a16:creationId xmlns:a16="http://schemas.microsoft.com/office/drawing/2014/main" id="{24041F6D-09FB-DE91-905B-ACA52F64E5B8}"/>
              </a:ext>
            </a:extLst>
          </p:cNvPr>
          <p:cNvSpPr>
            <a:spLocks noGrp="1"/>
          </p:cNvSpPr>
          <p:nvPr>
            <p:ph sz="quarter" idx="11"/>
          </p:nvPr>
        </p:nvSpPr>
        <p:spPr>
          <a:xfrm>
            <a:off x="1133184" y="1671725"/>
            <a:ext cx="9828630" cy="4816998"/>
          </a:xfrm>
        </p:spPr>
        <p:txBody>
          <a:bodyPr>
            <a:normAutofit/>
          </a:bodyPr>
          <a:lstStyle/>
          <a:p>
            <a:r>
              <a:rPr lang="en-GB" sz="2400" dirty="0"/>
              <a:t>An independent construction project review can help mitigate these risks by modelling a range of risk scenarios and outcomes and providing practical and cost-effective recommendations for how best to deal with them. </a:t>
            </a:r>
          </a:p>
          <a:p>
            <a:r>
              <a:rPr lang="en-GB" sz="2400" dirty="0"/>
              <a:t>By addressing risks proactively before they happen, rather than as and when they occur, the team can reduce the overall likelihood of costly delays, which can significantly impact the project’s bottom line. </a:t>
            </a:r>
          </a:p>
          <a:p>
            <a:r>
              <a:rPr lang="en-GB" sz="2400" dirty="0"/>
              <a:t>Effective risk assessment and mitigation can help clients, contractors, and other stakeholders to make timely informed decisions about how best to deploy resources to reduce the potential for project failure.</a:t>
            </a:r>
            <a:endParaRPr lang="en-US" sz="2400" dirty="0"/>
          </a:p>
        </p:txBody>
      </p:sp>
      <p:sp>
        <p:nvSpPr>
          <p:cNvPr id="2" name="Slide Number Placeholder 1">
            <a:extLst>
              <a:ext uri="{FF2B5EF4-FFF2-40B4-BE49-F238E27FC236}">
                <a16:creationId xmlns:a16="http://schemas.microsoft.com/office/drawing/2014/main" id="{71E04509-99F0-B7A3-5C7A-C5A63504613A}"/>
              </a:ext>
            </a:extLst>
          </p:cNvPr>
          <p:cNvSpPr>
            <a:spLocks noGrp="1"/>
          </p:cNvSpPr>
          <p:nvPr>
            <p:ph type="sldNum" sz="quarter" idx="4"/>
          </p:nvPr>
        </p:nvSpPr>
        <p:spPr/>
        <p:txBody>
          <a:bodyPr/>
          <a:lstStyle/>
          <a:p>
            <a:fld id="{08AB70BE-1769-45B8-85A6-0C837432C7E6}" type="slidenum">
              <a:rPr lang="en-US" smtClean="0"/>
              <a:pPr/>
              <a:t>8</a:t>
            </a:fld>
            <a:endParaRPr lang="en-US" dirty="0"/>
          </a:p>
        </p:txBody>
      </p:sp>
    </p:spTree>
    <p:extLst>
      <p:ext uri="{BB962C8B-B14F-4D97-AF65-F5344CB8AC3E}">
        <p14:creationId xmlns:p14="http://schemas.microsoft.com/office/powerpoint/2010/main" val="1381319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4D9321D-79AC-AC52-77EE-48647BFA150F}"/>
              </a:ext>
            </a:extLst>
          </p:cNvPr>
          <p:cNvSpPr>
            <a:spLocks noGrp="1"/>
          </p:cNvSpPr>
          <p:nvPr>
            <p:ph type="title"/>
          </p:nvPr>
        </p:nvSpPr>
        <p:spPr/>
        <p:txBody>
          <a:bodyPr/>
          <a:lstStyle/>
          <a:p>
            <a:r>
              <a:rPr lang="en-US" dirty="0"/>
              <a:t>Better decision-making</a:t>
            </a:r>
          </a:p>
        </p:txBody>
      </p:sp>
      <p:sp>
        <p:nvSpPr>
          <p:cNvPr id="5" name="Content Placeholder 4">
            <a:extLst>
              <a:ext uri="{FF2B5EF4-FFF2-40B4-BE49-F238E27FC236}">
                <a16:creationId xmlns:a16="http://schemas.microsoft.com/office/drawing/2014/main" id="{F0B8AA87-ACD9-1978-6D0D-24BB242F7712}"/>
              </a:ext>
            </a:extLst>
          </p:cNvPr>
          <p:cNvSpPr>
            <a:spLocks noGrp="1"/>
          </p:cNvSpPr>
          <p:nvPr>
            <p:ph sz="quarter" idx="11"/>
          </p:nvPr>
        </p:nvSpPr>
        <p:spPr>
          <a:xfrm>
            <a:off x="1369269" y="2284193"/>
            <a:ext cx="10669396" cy="3436653"/>
          </a:xfrm>
        </p:spPr>
        <p:txBody>
          <a:bodyPr>
            <a:normAutofit/>
          </a:bodyPr>
          <a:lstStyle/>
          <a:p>
            <a:r>
              <a:rPr lang="en-GB" sz="2400" dirty="0"/>
              <a:t>Construction project reviews provide a comprehensive analysis of a project's performance, goals, and objectives. </a:t>
            </a:r>
          </a:p>
          <a:p>
            <a:r>
              <a:rPr lang="en-GB" sz="2400" dirty="0"/>
              <a:t>By offering stakeholders valuable insights into how the project is progressing in terms of strengths, weaknesses, and potential trajectories, they can make well-informed decisions about the project's direction and priorities, with targeted adjustments to keep the project on track.</a:t>
            </a:r>
            <a:endParaRPr lang="en-US" sz="2400" dirty="0"/>
          </a:p>
        </p:txBody>
      </p:sp>
      <p:sp>
        <p:nvSpPr>
          <p:cNvPr id="2" name="Slide Number Placeholder 1">
            <a:extLst>
              <a:ext uri="{FF2B5EF4-FFF2-40B4-BE49-F238E27FC236}">
                <a16:creationId xmlns:a16="http://schemas.microsoft.com/office/drawing/2014/main" id="{CD6EE69C-73C8-9D1D-8226-20354262527C}"/>
              </a:ext>
            </a:extLst>
          </p:cNvPr>
          <p:cNvSpPr>
            <a:spLocks noGrp="1"/>
          </p:cNvSpPr>
          <p:nvPr>
            <p:ph type="sldNum" sz="quarter" idx="4"/>
          </p:nvPr>
        </p:nvSpPr>
        <p:spPr/>
        <p:txBody>
          <a:bodyPr/>
          <a:lstStyle/>
          <a:p>
            <a:fld id="{08AB70BE-1769-45B8-85A6-0C837432C7E6}" type="slidenum">
              <a:rPr lang="en-US" smtClean="0"/>
              <a:pPr/>
              <a:t>9</a:t>
            </a:fld>
            <a:endParaRPr lang="en-US" dirty="0"/>
          </a:p>
        </p:txBody>
      </p:sp>
    </p:spTree>
    <p:extLst>
      <p:ext uri="{BB962C8B-B14F-4D97-AF65-F5344CB8AC3E}">
        <p14:creationId xmlns:p14="http://schemas.microsoft.com/office/powerpoint/2010/main" val="517068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4D9321D-79AC-AC52-77EE-48647BFA150F}"/>
              </a:ext>
            </a:extLst>
          </p:cNvPr>
          <p:cNvSpPr>
            <a:spLocks noGrp="1"/>
          </p:cNvSpPr>
          <p:nvPr>
            <p:ph type="title"/>
          </p:nvPr>
        </p:nvSpPr>
        <p:spPr>
          <a:xfrm>
            <a:off x="1371598" y="369277"/>
            <a:ext cx="9590215" cy="964998"/>
          </a:xfrm>
        </p:spPr>
        <p:txBody>
          <a:bodyPr/>
          <a:lstStyle/>
          <a:p>
            <a:r>
              <a:rPr lang="en-US" dirty="0"/>
              <a:t>Improved communication</a:t>
            </a:r>
          </a:p>
        </p:txBody>
      </p:sp>
      <p:sp>
        <p:nvSpPr>
          <p:cNvPr id="5" name="Content Placeholder 4">
            <a:extLst>
              <a:ext uri="{FF2B5EF4-FFF2-40B4-BE49-F238E27FC236}">
                <a16:creationId xmlns:a16="http://schemas.microsoft.com/office/drawing/2014/main" id="{F0B8AA87-ACD9-1978-6D0D-24BB242F7712}"/>
              </a:ext>
            </a:extLst>
          </p:cNvPr>
          <p:cNvSpPr>
            <a:spLocks noGrp="1"/>
          </p:cNvSpPr>
          <p:nvPr>
            <p:ph sz="quarter" idx="11"/>
          </p:nvPr>
        </p:nvSpPr>
        <p:spPr>
          <a:xfrm>
            <a:off x="852692" y="1495987"/>
            <a:ext cx="10916702" cy="4996512"/>
          </a:xfrm>
        </p:spPr>
        <p:txBody>
          <a:bodyPr>
            <a:normAutofit/>
          </a:bodyPr>
          <a:lstStyle/>
          <a:p>
            <a:r>
              <a:rPr lang="en-GB" sz="2400" dirty="0"/>
              <a:t>Communication issues can quickly derail the project, leading to missed deadlines, duplication of effort, and disharmony between stakeholders. With a construction project review, you can facilitate better ongoing communication between stakeholders and align expectations more closely across the teams. By helping stakeholders to understand the challenges and opportunities associated with a project, you can improve collaboration and ensure that everyone is working towards the same goals, as well as undertaking their own areas of responsibility with greater accountability and transparency. </a:t>
            </a:r>
          </a:p>
          <a:p>
            <a:r>
              <a:rPr lang="en-GB" sz="2400" dirty="0"/>
              <a:t>Improved communication can also lead to better feedback loops, which can help identify project challenges earlier and ensure that they are addressed more quickly.</a:t>
            </a:r>
            <a:endParaRPr lang="en-US" sz="2400" dirty="0"/>
          </a:p>
        </p:txBody>
      </p:sp>
      <p:sp>
        <p:nvSpPr>
          <p:cNvPr id="2" name="Slide Number Placeholder 1">
            <a:extLst>
              <a:ext uri="{FF2B5EF4-FFF2-40B4-BE49-F238E27FC236}">
                <a16:creationId xmlns:a16="http://schemas.microsoft.com/office/drawing/2014/main" id="{CD6EE69C-73C8-9D1D-8226-20354262527C}"/>
              </a:ext>
            </a:extLst>
          </p:cNvPr>
          <p:cNvSpPr>
            <a:spLocks noGrp="1"/>
          </p:cNvSpPr>
          <p:nvPr>
            <p:ph type="sldNum" sz="quarter" idx="4"/>
          </p:nvPr>
        </p:nvSpPr>
        <p:spPr/>
        <p:txBody>
          <a:bodyPr/>
          <a:lstStyle/>
          <a:p>
            <a:fld id="{08AB70BE-1769-45B8-85A6-0C837432C7E6}" type="slidenum">
              <a:rPr lang="en-US" smtClean="0"/>
              <a:pPr/>
              <a:t>10</a:t>
            </a:fld>
            <a:endParaRPr lang="en-US" dirty="0"/>
          </a:p>
        </p:txBody>
      </p:sp>
    </p:spTree>
    <p:extLst>
      <p:ext uri="{BB962C8B-B14F-4D97-AF65-F5344CB8AC3E}">
        <p14:creationId xmlns:p14="http://schemas.microsoft.com/office/powerpoint/2010/main" val="197239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4D9321D-79AC-AC52-77EE-48647BFA150F}"/>
              </a:ext>
            </a:extLst>
          </p:cNvPr>
          <p:cNvSpPr>
            <a:spLocks noGrp="1"/>
          </p:cNvSpPr>
          <p:nvPr>
            <p:ph type="title"/>
          </p:nvPr>
        </p:nvSpPr>
        <p:spPr>
          <a:xfrm>
            <a:off x="1371598" y="369277"/>
            <a:ext cx="9590215" cy="964998"/>
          </a:xfrm>
        </p:spPr>
        <p:txBody>
          <a:bodyPr/>
          <a:lstStyle/>
          <a:p>
            <a:r>
              <a:rPr lang="en-US" dirty="0"/>
              <a:t>Increased cost-effectiveness</a:t>
            </a:r>
          </a:p>
        </p:txBody>
      </p:sp>
      <p:sp>
        <p:nvSpPr>
          <p:cNvPr id="5" name="Content Placeholder 4">
            <a:extLst>
              <a:ext uri="{FF2B5EF4-FFF2-40B4-BE49-F238E27FC236}">
                <a16:creationId xmlns:a16="http://schemas.microsoft.com/office/drawing/2014/main" id="{F0B8AA87-ACD9-1978-6D0D-24BB242F7712}"/>
              </a:ext>
            </a:extLst>
          </p:cNvPr>
          <p:cNvSpPr>
            <a:spLocks noGrp="1"/>
          </p:cNvSpPr>
          <p:nvPr>
            <p:ph sz="quarter" idx="11"/>
          </p:nvPr>
        </p:nvSpPr>
        <p:spPr>
          <a:xfrm>
            <a:off x="847082" y="1664282"/>
            <a:ext cx="10916702" cy="4996512"/>
          </a:xfrm>
        </p:spPr>
        <p:txBody>
          <a:bodyPr>
            <a:normAutofit/>
          </a:bodyPr>
          <a:lstStyle/>
          <a:p>
            <a:r>
              <a:rPr lang="en-GB" sz="2400" dirty="0"/>
              <a:t>Project inefficiencies can significantly impact project success and profitability – but inefficiencies are often only identified if they directly cause budget overruns or exposure to delays. </a:t>
            </a:r>
          </a:p>
          <a:p>
            <a:endParaRPr lang="en-GB" sz="2400" dirty="0"/>
          </a:p>
          <a:p>
            <a:r>
              <a:rPr lang="en-GB" sz="2400" dirty="0"/>
              <a:t>By proactively identifying inefficiencies and waste at an earlier stage of the project, you can implement better cost management strategies and allocate resources more effectively for improved margins and higher profits, even if the inefficiencies are – in and of themselves – unlikely to cause a delay.</a:t>
            </a:r>
            <a:endParaRPr lang="en-US" sz="2400" dirty="0"/>
          </a:p>
        </p:txBody>
      </p:sp>
      <p:sp>
        <p:nvSpPr>
          <p:cNvPr id="2" name="Slide Number Placeholder 1">
            <a:extLst>
              <a:ext uri="{FF2B5EF4-FFF2-40B4-BE49-F238E27FC236}">
                <a16:creationId xmlns:a16="http://schemas.microsoft.com/office/drawing/2014/main" id="{CD6EE69C-73C8-9D1D-8226-20354262527C}"/>
              </a:ext>
            </a:extLst>
          </p:cNvPr>
          <p:cNvSpPr>
            <a:spLocks noGrp="1"/>
          </p:cNvSpPr>
          <p:nvPr>
            <p:ph type="sldNum" sz="quarter" idx="4"/>
          </p:nvPr>
        </p:nvSpPr>
        <p:spPr/>
        <p:txBody>
          <a:bodyPr/>
          <a:lstStyle/>
          <a:p>
            <a:fld id="{08AB70BE-1769-45B8-85A6-0C837432C7E6}" type="slidenum">
              <a:rPr lang="en-US" smtClean="0"/>
              <a:pPr/>
              <a:t>11</a:t>
            </a:fld>
            <a:endParaRPr lang="en-US" dirty="0"/>
          </a:p>
        </p:txBody>
      </p:sp>
    </p:spTree>
    <p:extLst>
      <p:ext uri="{BB962C8B-B14F-4D97-AF65-F5344CB8AC3E}">
        <p14:creationId xmlns:p14="http://schemas.microsoft.com/office/powerpoint/2010/main" val="20799614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4D9321D-79AC-AC52-77EE-48647BFA150F}"/>
              </a:ext>
            </a:extLst>
          </p:cNvPr>
          <p:cNvSpPr>
            <a:spLocks noGrp="1"/>
          </p:cNvSpPr>
          <p:nvPr>
            <p:ph type="title"/>
          </p:nvPr>
        </p:nvSpPr>
        <p:spPr>
          <a:xfrm>
            <a:off x="1371598" y="369277"/>
            <a:ext cx="9590215" cy="964998"/>
          </a:xfrm>
        </p:spPr>
        <p:txBody>
          <a:bodyPr/>
          <a:lstStyle/>
          <a:p>
            <a:r>
              <a:rPr lang="en-US" dirty="0"/>
              <a:t>Increased cost-effectiveness</a:t>
            </a:r>
          </a:p>
        </p:txBody>
      </p:sp>
      <p:sp>
        <p:nvSpPr>
          <p:cNvPr id="5" name="Content Placeholder 4">
            <a:extLst>
              <a:ext uri="{FF2B5EF4-FFF2-40B4-BE49-F238E27FC236}">
                <a16:creationId xmlns:a16="http://schemas.microsoft.com/office/drawing/2014/main" id="{F0B8AA87-ACD9-1978-6D0D-24BB242F7712}"/>
              </a:ext>
            </a:extLst>
          </p:cNvPr>
          <p:cNvSpPr>
            <a:spLocks noGrp="1"/>
          </p:cNvSpPr>
          <p:nvPr>
            <p:ph sz="quarter" idx="11"/>
          </p:nvPr>
        </p:nvSpPr>
        <p:spPr>
          <a:xfrm>
            <a:off x="852692" y="1495987"/>
            <a:ext cx="10916702" cy="4996512"/>
          </a:xfrm>
        </p:spPr>
        <p:txBody>
          <a:bodyPr>
            <a:normAutofit/>
          </a:bodyPr>
          <a:lstStyle/>
          <a:p>
            <a:r>
              <a:rPr lang="en-GB" sz="2400" dirty="0"/>
              <a:t>The area covered for potential project inefficiencies is huge and includes issues such as late subcontractor procurement, slow information flow and unclear roles and responsibilities. </a:t>
            </a:r>
          </a:p>
          <a:p>
            <a:endParaRPr lang="en-GB" sz="2400" dirty="0"/>
          </a:p>
          <a:p>
            <a:r>
              <a:rPr lang="en-GB" sz="2400" dirty="0"/>
              <a:t>A construction project review will highlight the key areas where practical time and cost savings can be achieved through improved operational efficiency, staffing optimisation, and better supply chain management.</a:t>
            </a:r>
            <a:endParaRPr lang="en-US" sz="2400" dirty="0"/>
          </a:p>
        </p:txBody>
      </p:sp>
      <p:sp>
        <p:nvSpPr>
          <p:cNvPr id="2" name="Slide Number Placeholder 1">
            <a:extLst>
              <a:ext uri="{FF2B5EF4-FFF2-40B4-BE49-F238E27FC236}">
                <a16:creationId xmlns:a16="http://schemas.microsoft.com/office/drawing/2014/main" id="{CD6EE69C-73C8-9D1D-8226-20354262527C}"/>
              </a:ext>
            </a:extLst>
          </p:cNvPr>
          <p:cNvSpPr>
            <a:spLocks noGrp="1"/>
          </p:cNvSpPr>
          <p:nvPr>
            <p:ph type="sldNum" sz="quarter" idx="4"/>
          </p:nvPr>
        </p:nvSpPr>
        <p:spPr/>
        <p:txBody>
          <a:bodyPr/>
          <a:lstStyle/>
          <a:p>
            <a:fld id="{08AB70BE-1769-45B8-85A6-0C837432C7E6}" type="slidenum">
              <a:rPr lang="en-US" smtClean="0"/>
              <a:pPr/>
              <a:t>12</a:t>
            </a:fld>
            <a:endParaRPr lang="en-US" dirty="0"/>
          </a:p>
        </p:txBody>
      </p:sp>
    </p:spTree>
    <p:extLst>
      <p:ext uri="{BB962C8B-B14F-4D97-AF65-F5344CB8AC3E}">
        <p14:creationId xmlns:p14="http://schemas.microsoft.com/office/powerpoint/2010/main" val="41151078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DB53B-7144-EAFB-A9F8-CF93C051FECD}"/>
              </a:ext>
            </a:extLst>
          </p:cNvPr>
          <p:cNvSpPr>
            <a:spLocks noGrp="1"/>
          </p:cNvSpPr>
          <p:nvPr>
            <p:ph type="title"/>
          </p:nvPr>
        </p:nvSpPr>
        <p:spPr/>
        <p:txBody>
          <a:bodyPr/>
          <a:lstStyle/>
          <a:p>
            <a:r>
              <a:rPr lang="en-GB" dirty="0"/>
              <a:t>Below is a case study of an approach for increasing communication and review</a:t>
            </a:r>
          </a:p>
        </p:txBody>
      </p:sp>
      <p:sp>
        <p:nvSpPr>
          <p:cNvPr id="3" name="Content Placeholder 2">
            <a:extLst>
              <a:ext uri="{FF2B5EF4-FFF2-40B4-BE49-F238E27FC236}">
                <a16:creationId xmlns:a16="http://schemas.microsoft.com/office/drawing/2014/main" id="{D5C93090-C6B4-E864-C54F-9B40919F75CD}"/>
              </a:ext>
            </a:extLst>
          </p:cNvPr>
          <p:cNvSpPr>
            <a:spLocks noGrp="1"/>
          </p:cNvSpPr>
          <p:nvPr>
            <p:ph sz="quarter" idx="11"/>
          </p:nvPr>
        </p:nvSpPr>
        <p:spPr>
          <a:xfrm>
            <a:off x="1414147" y="2512377"/>
            <a:ext cx="8251566" cy="3192805"/>
          </a:xfrm>
        </p:spPr>
        <p:txBody>
          <a:bodyPr>
            <a:normAutofit/>
          </a:bodyPr>
          <a:lstStyle/>
          <a:p>
            <a:r>
              <a:rPr lang="en-GB" dirty="0">
                <a:hlinkClick r:id="rId2"/>
              </a:rPr>
              <a:t>capturing_lessons.pdf</a:t>
            </a:r>
            <a:endParaRPr lang="en-GB" dirty="0"/>
          </a:p>
          <a:p>
            <a:endParaRPr lang="en-GB" dirty="0"/>
          </a:p>
          <a:p>
            <a:r>
              <a:rPr lang="en-GB" dirty="0"/>
              <a:t>Taken from the page…</a:t>
            </a:r>
          </a:p>
          <a:p>
            <a:endParaRPr lang="en-GB" dirty="0"/>
          </a:p>
          <a:p>
            <a:r>
              <a:rPr lang="en-GB" dirty="0">
                <a:hlinkClick r:id="rId3"/>
              </a:rPr>
              <a:t>Project Review - Constructing Excellence</a:t>
            </a:r>
            <a:endParaRPr lang="en-GB" dirty="0"/>
          </a:p>
        </p:txBody>
      </p:sp>
      <p:sp>
        <p:nvSpPr>
          <p:cNvPr id="5" name="Slide Number Placeholder 4">
            <a:extLst>
              <a:ext uri="{FF2B5EF4-FFF2-40B4-BE49-F238E27FC236}">
                <a16:creationId xmlns:a16="http://schemas.microsoft.com/office/drawing/2014/main" id="{654DB4C3-ED41-1E95-FD9D-AAF142E511E8}"/>
              </a:ext>
            </a:extLst>
          </p:cNvPr>
          <p:cNvSpPr>
            <a:spLocks noGrp="1"/>
          </p:cNvSpPr>
          <p:nvPr>
            <p:ph type="sldNum" sz="quarter" idx="4"/>
          </p:nvPr>
        </p:nvSpPr>
        <p:spPr/>
        <p:txBody>
          <a:bodyPr/>
          <a:lstStyle/>
          <a:p>
            <a:fld id="{08AB70BE-1769-45B8-85A6-0C837432C7E6}" type="slidenum">
              <a:rPr lang="en-US" smtClean="0"/>
              <a:pPr/>
              <a:t>13</a:t>
            </a:fld>
            <a:endParaRPr lang="en-US" dirty="0"/>
          </a:p>
        </p:txBody>
      </p:sp>
    </p:spTree>
    <p:extLst>
      <p:ext uri="{BB962C8B-B14F-4D97-AF65-F5344CB8AC3E}">
        <p14:creationId xmlns:p14="http://schemas.microsoft.com/office/powerpoint/2010/main" val="534420401"/>
      </p:ext>
    </p:extLst>
  </p:cSld>
  <p:clrMapOvr>
    <a:masterClrMapping/>
  </p:clrMapOvr>
</p:sld>
</file>

<file path=ppt/theme/theme1.xml><?xml version="1.0" encoding="utf-8"?>
<a:theme xmlns:a="http://schemas.openxmlformats.org/drawingml/2006/main" name="ModOverlayVTI">
  <a:themeElements>
    <a:clrScheme name="Custom 50">
      <a:dk1>
        <a:sysClr val="windowText" lastClr="000000"/>
      </a:dk1>
      <a:lt1>
        <a:srgbClr val="F4F2EC"/>
      </a:lt1>
      <a:dk2>
        <a:srgbClr val="09283F"/>
      </a:dk2>
      <a:lt2>
        <a:srgbClr val="FFFFFF"/>
      </a:lt2>
      <a:accent1>
        <a:srgbClr val="3C9A8F"/>
      </a:accent1>
      <a:accent2>
        <a:srgbClr val="18818C"/>
      </a:accent2>
      <a:accent3>
        <a:srgbClr val="800A2F"/>
      </a:accent3>
      <a:accent4>
        <a:srgbClr val="F6635C"/>
      </a:accent4>
      <a:accent5>
        <a:srgbClr val="F48E7C"/>
      </a:accent5>
      <a:accent6>
        <a:srgbClr val="DA9D16"/>
      </a:accent6>
      <a:hlink>
        <a:srgbClr val="ED621D"/>
      </a:hlink>
      <a:folHlink>
        <a:srgbClr val="A18A6D"/>
      </a:folHlink>
    </a:clrScheme>
    <a:fontScheme name="Elephant Arial Nova Light">
      <a:majorFont>
        <a:latin typeface="Elephan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OverlayVTI" id="{85202D65-63D3-4793-A090-FA8DF18DC0BE}" vid="{91924FCD-E846-48AE-B233-F25A78D18B8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C5C2001-E626-4890-B405-22B5BD1CB05A}">
  <ds:schemaRefs>
    <ds:schemaRef ds:uri="http://schemas.microsoft.com/sharepoint/v3/contenttype/forms"/>
  </ds:schemaRefs>
</ds:datastoreItem>
</file>

<file path=customXml/itemProps2.xml><?xml version="1.0" encoding="utf-8"?>
<ds:datastoreItem xmlns:ds="http://schemas.openxmlformats.org/officeDocument/2006/customXml" ds:itemID="{80D7C3E5-1734-4636-9EC5-AEB06BF1FB20}">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55453AF4-4FB0-4B39-9296-55DED383E9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{1C55FD84-047D-43B2-A776-E4F5585FF21F}tf89118109_win32</Template>
  <TotalTime>0</TotalTime>
  <Words>827</Words>
  <Application>Microsoft Office PowerPoint</Application>
  <PresentationFormat>Widescreen</PresentationFormat>
  <Paragraphs>68</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Arial Nova Light</vt:lpstr>
      <vt:lpstr>Calibri</vt:lpstr>
      <vt:lpstr>Elephant</vt:lpstr>
      <vt:lpstr>ModOverlayVTI</vt:lpstr>
      <vt:lpstr>Project  Reviews for Construction</vt:lpstr>
      <vt:lpstr>PowerPoint Presentation</vt:lpstr>
      <vt:lpstr>PowerPoint Presentation</vt:lpstr>
      <vt:lpstr>PowerPoint Presentation</vt:lpstr>
      <vt:lpstr>Improved project performance</vt:lpstr>
      <vt:lpstr>Improved project performance</vt:lpstr>
      <vt:lpstr>Enhanced risk management</vt:lpstr>
      <vt:lpstr>Enhanced risk management</vt:lpstr>
      <vt:lpstr>Better decision-making</vt:lpstr>
      <vt:lpstr>Improved communication</vt:lpstr>
      <vt:lpstr>Increased cost-effectiveness</vt:lpstr>
      <vt:lpstr>Increased cost-effectiveness</vt:lpstr>
      <vt:lpstr>Below is a case study of an approach for increasing communication and review</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Reviews for Construction</dc:title>
  <dc:creator>Rhodri Thomas</dc:creator>
  <cp:lastModifiedBy>Rhodri Thomas</cp:lastModifiedBy>
  <cp:revision>1</cp:revision>
  <dcterms:created xsi:type="dcterms:W3CDTF">2024-11-22T12:05:43Z</dcterms:created>
  <dcterms:modified xsi:type="dcterms:W3CDTF">2025-11-14T12:32:22Z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