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2"/>
  </p:notesMasterIdLst>
  <p:handoutMasterIdLst>
    <p:handoutMasterId r:id="rId43"/>
  </p:handoutMasterIdLst>
  <p:sldIdLst>
    <p:sldId id="256" r:id="rId5"/>
    <p:sldId id="285" r:id="rId6"/>
    <p:sldId id="275" r:id="rId7"/>
    <p:sldId id="276" r:id="rId8"/>
    <p:sldId id="348" r:id="rId9"/>
    <p:sldId id="259" r:id="rId10"/>
    <p:sldId id="295" r:id="rId11"/>
    <p:sldId id="262" r:id="rId12"/>
    <p:sldId id="290" r:id="rId13"/>
    <p:sldId id="304" r:id="rId14"/>
    <p:sldId id="281" r:id="rId15"/>
    <p:sldId id="282" r:id="rId16"/>
    <p:sldId id="283" r:id="rId17"/>
    <p:sldId id="303" r:id="rId18"/>
    <p:sldId id="286" r:id="rId19"/>
    <p:sldId id="260" r:id="rId20"/>
    <p:sldId id="277" r:id="rId21"/>
    <p:sldId id="298" r:id="rId22"/>
    <p:sldId id="349" r:id="rId23"/>
    <p:sldId id="279" r:id="rId24"/>
    <p:sldId id="280" r:id="rId25"/>
    <p:sldId id="263" r:id="rId26"/>
    <p:sldId id="299" r:id="rId27"/>
    <p:sldId id="265" r:id="rId28"/>
    <p:sldId id="266" r:id="rId29"/>
    <p:sldId id="267" r:id="rId30"/>
    <p:sldId id="268" r:id="rId31"/>
    <p:sldId id="350" r:id="rId32"/>
    <p:sldId id="284" r:id="rId33"/>
    <p:sldId id="305" r:id="rId34"/>
    <p:sldId id="418" r:id="rId35"/>
    <p:sldId id="420" r:id="rId36"/>
    <p:sldId id="421" r:id="rId37"/>
    <p:sldId id="422" r:id="rId38"/>
    <p:sldId id="426" r:id="rId39"/>
    <p:sldId id="423" r:id="rId40"/>
    <p:sldId id="273" r:id="rId4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46FAC6-B204-4529-87AA-DDF5B0051F85}" v="1" dt="2024-11-07T12:43:53.299"/>
    <p1510:client id="{B60B5507-FCFE-4625-9741-33BBB362128E}" v="58" dt="2024-11-07T15:07:52.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B60B5507-FCFE-4625-9741-33BBB362128E}"/>
    <pc:docChg chg="undo custSel addSld delSld modSld sldOrd addMainMaster delMainMaster modMainMaster">
      <pc:chgData name="Rhiannon Akers" userId="fb3c9d12-5c8c-42d7-8dc7-d872d7a3d202" providerId="ADAL" clId="{B60B5507-FCFE-4625-9741-33BBB362128E}" dt="2024-11-07T15:07:52.886" v="2800" actId="20577"/>
      <pc:docMkLst>
        <pc:docMk/>
      </pc:docMkLst>
      <pc:sldChg chg="modSp mod">
        <pc:chgData name="Rhiannon Akers" userId="fb3c9d12-5c8c-42d7-8dc7-d872d7a3d202" providerId="ADAL" clId="{B60B5507-FCFE-4625-9741-33BBB362128E}" dt="2024-11-06T21:15:10.527" v="2751" actId="20577"/>
        <pc:sldMkLst>
          <pc:docMk/>
          <pc:sldMk cId="3408955283" sldId="256"/>
        </pc:sldMkLst>
        <pc:spChg chg="mod">
          <ac:chgData name="Rhiannon Akers" userId="fb3c9d12-5c8c-42d7-8dc7-d872d7a3d202" providerId="ADAL" clId="{B60B5507-FCFE-4625-9741-33BBB362128E}" dt="2024-11-06T21:15:10.527" v="2751" actId="20577"/>
          <ac:spMkLst>
            <pc:docMk/>
            <pc:sldMk cId="3408955283" sldId="256"/>
            <ac:spMk id="2" creationId="{00000000-0000-0000-0000-000000000000}"/>
          </ac:spMkLst>
        </pc:spChg>
      </pc:sldChg>
      <pc:sldChg chg="modSp mod">
        <pc:chgData name="Rhiannon Akers" userId="fb3c9d12-5c8c-42d7-8dc7-d872d7a3d202" providerId="ADAL" clId="{B60B5507-FCFE-4625-9741-33BBB362128E}" dt="2024-11-06T20:49:04.580" v="1222" actId="2711"/>
        <pc:sldMkLst>
          <pc:docMk/>
          <pc:sldMk cId="298164225" sldId="260"/>
        </pc:sldMkLst>
        <pc:spChg chg="mod">
          <ac:chgData name="Rhiannon Akers" userId="fb3c9d12-5c8c-42d7-8dc7-d872d7a3d202" providerId="ADAL" clId="{B60B5507-FCFE-4625-9741-33BBB362128E}" dt="2024-11-06T20:24:28.824" v="492" actId="20577"/>
          <ac:spMkLst>
            <pc:docMk/>
            <pc:sldMk cId="298164225" sldId="260"/>
            <ac:spMk id="2" creationId="{77210E66-691B-264A-AB2C-9B8A895F4873}"/>
          </ac:spMkLst>
        </pc:spChg>
        <pc:spChg chg="mod">
          <ac:chgData name="Rhiannon Akers" userId="fb3c9d12-5c8c-42d7-8dc7-d872d7a3d202" providerId="ADAL" clId="{B60B5507-FCFE-4625-9741-33BBB362128E}" dt="2024-11-06T20:49:04.580" v="1222" actId="2711"/>
          <ac:spMkLst>
            <pc:docMk/>
            <pc:sldMk cId="298164225" sldId="260"/>
            <ac:spMk id="6" creationId="{883D6670-EEF1-7F41-A569-1975C476894E}"/>
          </ac:spMkLst>
        </pc:spChg>
      </pc:sldChg>
      <pc:sldChg chg="del">
        <pc:chgData name="Rhiannon Akers" userId="fb3c9d12-5c8c-42d7-8dc7-d872d7a3d202" providerId="ADAL" clId="{B60B5507-FCFE-4625-9741-33BBB362128E}" dt="2024-11-06T20:31:09.862" v="814" actId="47"/>
        <pc:sldMkLst>
          <pc:docMk/>
          <pc:sldMk cId="1166781124" sldId="261"/>
        </pc:sldMkLst>
      </pc:sldChg>
      <pc:sldChg chg="modSp mod ord">
        <pc:chgData name="Rhiannon Akers" userId="fb3c9d12-5c8c-42d7-8dc7-d872d7a3d202" providerId="ADAL" clId="{B60B5507-FCFE-4625-9741-33BBB362128E}" dt="2024-11-06T20:47:05.329" v="1188" actId="6549"/>
        <pc:sldMkLst>
          <pc:docMk/>
          <pc:sldMk cId="1417170311" sldId="262"/>
        </pc:sldMkLst>
        <pc:spChg chg="mod">
          <ac:chgData name="Rhiannon Akers" userId="fb3c9d12-5c8c-42d7-8dc7-d872d7a3d202" providerId="ADAL" clId="{B60B5507-FCFE-4625-9741-33BBB362128E}" dt="2024-11-06T20:46:58.407" v="1186" actId="6549"/>
          <ac:spMkLst>
            <pc:docMk/>
            <pc:sldMk cId="1417170311" sldId="262"/>
            <ac:spMk id="2" creationId="{C74D32D4-F3F5-8F4B-B613-93AE8A9CCB6B}"/>
          </ac:spMkLst>
        </pc:spChg>
        <pc:spChg chg="mod">
          <ac:chgData name="Rhiannon Akers" userId="fb3c9d12-5c8c-42d7-8dc7-d872d7a3d202" providerId="ADAL" clId="{B60B5507-FCFE-4625-9741-33BBB362128E}" dt="2024-11-06T20:47:05.329" v="1188" actId="6549"/>
          <ac:spMkLst>
            <pc:docMk/>
            <pc:sldMk cId="1417170311" sldId="262"/>
            <ac:spMk id="9" creationId="{1DA8CD58-896D-5918-E6CE-ACEA86395680}"/>
          </ac:spMkLst>
        </pc:spChg>
        <pc:picChg chg="mod">
          <ac:chgData name="Rhiannon Akers" userId="fb3c9d12-5c8c-42d7-8dc7-d872d7a3d202" providerId="ADAL" clId="{B60B5507-FCFE-4625-9741-33BBB362128E}" dt="2024-11-06T20:47:02.785" v="1187" actId="14100"/>
          <ac:picMkLst>
            <pc:docMk/>
            <pc:sldMk cId="1417170311" sldId="262"/>
            <ac:picMk id="1026" creationId="{5524E923-40C6-4C40-5FD0-E23E1BFD9144}"/>
          </ac:picMkLst>
        </pc:picChg>
      </pc:sldChg>
      <pc:sldChg chg="del">
        <pc:chgData name="Rhiannon Akers" userId="fb3c9d12-5c8c-42d7-8dc7-d872d7a3d202" providerId="ADAL" clId="{B60B5507-FCFE-4625-9741-33BBB362128E}" dt="2024-11-06T20:36:28.538" v="974" actId="47"/>
        <pc:sldMkLst>
          <pc:docMk/>
          <pc:sldMk cId="281541583" sldId="264"/>
        </pc:sldMkLst>
      </pc:sldChg>
      <pc:sldChg chg="modSp mod">
        <pc:chgData name="Rhiannon Akers" userId="fb3c9d12-5c8c-42d7-8dc7-d872d7a3d202" providerId="ADAL" clId="{B60B5507-FCFE-4625-9741-33BBB362128E}" dt="2024-11-06T21:11:42.450" v="2714" actId="20577"/>
        <pc:sldMkLst>
          <pc:docMk/>
          <pc:sldMk cId="962911140" sldId="265"/>
        </pc:sldMkLst>
        <pc:spChg chg="mod">
          <ac:chgData name="Rhiannon Akers" userId="fb3c9d12-5c8c-42d7-8dc7-d872d7a3d202" providerId="ADAL" clId="{B60B5507-FCFE-4625-9741-33BBB362128E}" dt="2024-11-06T21:11:42.450" v="2714" actId="20577"/>
          <ac:spMkLst>
            <pc:docMk/>
            <pc:sldMk cId="962911140" sldId="265"/>
            <ac:spMk id="6" creationId="{883D6670-EEF1-7F41-A569-1975C476894E}"/>
          </ac:spMkLst>
        </pc:spChg>
      </pc:sldChg>
      <pc:sldChg chg="modSp mod">
        <pc:chgData name="Rhiannon Akers" userId="fb3c9d12-5c8c-42d7-8dc7-d872d7a3d202" providerId="ADAL" clId="{B60B5507-FCFE-4625-9741-33BBB362128E}" dt="2024-11-06T20:37:37.464" v="1013" actId="20577"/>
        <pc:sldMkLst>
          <pc:docMk/>
          <pc:sldMk cId="210766188" sldId="266"/>
        </pc:sldMkLst>
        <pc:spChg chg="mod">
          <ac:chgData name="Rhiannon Akers" userId="fb3c9d12-5c8c-42d7-8dc7-d872d7a3d202" providerId="ADAL" clId="{B60B5507-FCFE-4625-9741-33BBB362128E}" dt="2024-11-06T20:37:37.464" v="1013" actId="20577"/>
          <ac:spMkLst>
            <pc:docMk/>
            <pc:sldMk cId="210766188" sldId="266"/>
            <ac:spMk id="2" creationId="{D1766C71-5F44-A04A-94C9-A232A3217231}"/>
          </ac:spMkLst>
        </pc:spChg>
        <pc:spChg chg="mod">
          <ac:chgData name="Rhiannon Akers" userId="fb3c9d12-5c8c-42d7-8dc7-d872d7a3d202" providerId="ADAL" clId="{B60B5507-FCFE-4625-9741-33BBB362128E}" dt="2024-11-06T20:37:27.140" v="1008" actId="20577"/>
          <ac:spMkLst>
            <pc:docMk/>
            <pc:sldMk cId="210766188" sldId="266"/>
            <ac:spMk id="6" creationId="{883D6670-EEF1-7F41-A569-1975C476894E}"/>
          </ac:spMkLst>
        </pc:spChg>
      </pc:sldChg>
      <pc:sldChg chg="modSp mod">
        <pc:chgData name="Rhiannon Akers" userId="fb3c9d12-5c8c-42d7-8dc7-d872d7a3d202" providerId="ADAL" clId="{B60B5507-FCFE-4625-9741-33BBB362128E}" dt="2024-11-06T20:37:40.617" v="1015" actId="20577"/>
        <pc:sldMkLst>
          <pc:docMk/>
          <pc:sldMk cId="1146787813" sldId="267"/>
        </pc:sldMkLst>
        <pc:spChg chg="mod">
          <ac:chgData name="Rhiannon Akers" userId="fb3c9d12-5c8c-42d7-8dc7-d872d7a3d202" providerId="ADAL" clId="{B60B5507-FCFE-4625-9741-33BBB362128E}" dt="2024-11-06T20:37:40.617" v="1015" actId="20577"/>
          <ac:spMkLst>
            <pc:docMk/>
            <pc:sldMk cId="1146787813" sldId="267"/>
            <ac:spMk id="2" creationId="{D1766C71-5F44-A04A-94C9-A232A3217231}"/>
          </ac:spMkLst>
        </pc:spChg>
      </pc:sldChg>
      <pc:sldChg chg="modSp mod modNotesTx">
        <pc:chgData name="Rhiannon Akers" userId="fb3c9d12-5c8c-42d7-8dc7-d872d7a3d202" providerId="ADAL" clId="{B60B5507-FCFE-4625-9741-33BBB362128E}" dt="2024-11-06T21:01:56.843" v="2250"/>
        <pc:sldMkLst>
          <pc:docMk/>
          <pc:sldMk cId="397041266" sldId="268"/>
        </pc:sldMkLst>
        <pc:spChg chg="mod">
          <ac:chgData name="Rhiannon Akers" userId="fb3c9d12-5c8c-42d7-8dc7-d872d7a3d202" providerId="ADAL" clId="{B60B5507-FCFE-4625-9741-33BBB362128E}" dt="2024-11-06T20:37:43.969" v="1017" actId="20577"/>
          <ac:spMkLst>
            <pc:docMk/>
            <pc:sldMk cId="397041266" sldId="268"/>
            <ac:spMk id="2" creationId="{D1766C71-5F44-A04A-94C9-A232A3217231}"/>
          </ac:spMkLst>
        </pc:spChg>
      </pc:sldChg>
      <pc:sldChg chg="modSp del mod">
        <pc:chgData name="Rhiannon Akers" userId="fb3c9d12-5c8c-42d7-8dc7-d872d7a3d202" providerId="ADAL" clId="{B60B5507-FCFE-4625-9741-33BBB362128E}" dt="2024-11-06T21:00:30.293" v="2246" actId="47"/>
        <pc:sldMkLst>
          <pc:docMk/>
          <pc:sldMk cId="840866433" sldId="269"/>
        </pc:sldMkLst>
        <pc:spChg chg="mod">
          <ac:chgData name="Rhiannon Akers" userId="fb3c9d12-5c8c-42d7-8dc7-d872d7a3d202" providerId="ADAL" clId="{B60B5507-FCFE-4625-9741-33BBB362128E}" dt="2024-11-06T17:24:27.782" v="378" actId="20577"/>
          <ac:spMkLst>
            <pc:docMk/>
            <pc:sldMk cId="840866433" sldId="269"/>
            <ac:spMk id="6" creationId="{883D6670-EEF1-7F41-A569-1975C476894E}"/>
          </ac:spMkLst>
        </pc:spChg>
      </pc:sldChg>
      <pc:sldChg chg="del">
        <pc:chgData name="Rhiannon Akers" userId="fb3c9d12-5c8c-42d7-8dc7-d872d7a3d202" providerId="ADAL" clId="{B60B5507-FCFE-4625-9741-33BBB362128E}" dt="2024-11-06T21:00:34.693" v="2247" actId="47"/>
        <pc:sldMkLst>
          <pc:docMk/>
          <pc:sldMk cId="1999742171" sldId="270"/>
        </pc:sldMkLst>
      </pc:sldChg>
      <pc:sldChg chg="del">
        <pc:chgData name="Rhiannon Akers" userId="fb3c9d12-5c8c-42d7-8dc7-d872d7a3d202" providerId="ADAL" clId="{B60B5507-FCFE-4625-9741-33BBB362128E}" dt="2024-11-06T21:00:37.141" v="2248" actId="47"/>
        <pc:sldMkLst>
          <pc:docMk/>
          <pc:sldMk cId="1547592447" sldId="271"/>
        </pc:sldMkLst>
      </pc:sldChg>
      <pc:sldChg chg="del">
        <pc:chgData name="Rhiannon Akers" userId="fb3c9d12-5c8c-42d7-8dc7-d872d7a3d202" providerId="ADAL" clId="{B60B5507-FCFE-4625-9741-33BBB362128E}" dt="2024-11-06T21:00:38.941" v="2249" actId="47"/>
        <pc:sldMkLst>
          <pc:docMk/>
          <pc:sldMk cId="64324265" sldId="272"/>
        </pc:sldMkLst>
      </pc:sldChg>
      <pc:sldChg chg="modSp mod">
        <pc:chgData name="Rhiannon Akers" userId="fb3c9d12-5c8c-42d7-8dc7-d872d7a3d202" providerId="ADAL" clId="{B60B5507-FCFE-4625-9741-33BBB362128E}" dt="2024-11-07T15:07:52.886" v="2800" actId="20577"/>
        <pc:sldMkLst>
          <pc:docMk/>
          <pc:sldMk cId="2067207030" sldId="275"/>
        </pc:sldMkLst>
        <pc:spChg chg="mod">
          <ac:chgData name="Rhiannon Akers" userId="fb3c9d12-5c8c-42d7-8dc7-d872d7a3d202" providerId="ADAL" clId="{B60B5507-FCFE-4625-9741-33BBB362128E}" dt="2024-11-06T17:20:28.439" v="372" actId="20577"/>
          <ac:spMkLst>
            <pc:docMk/>
            <pc:sldMk cId="2067207030" sldId="275"/>
            <ac:spMk id="4" creationId="{87C26634-3128-5549-8840-CAEF6D2BE77E}"/>
          </ac:spMkLst>
        </pc:spChg>
        <pc:spChg chg="mod">
          <ac:chgData name="Rhiannon Akers" userId="fb3c9d12-5c8c-42d7-8dc7-d872d7a3d202" providerId="ADAL" clId="{B60B5507-FCFE-4625-9741-33BBB362128E}" dt="2024-11-07T15:07:52.886" v="2800" actId="20577"/>
          <ac:spMkLst>
            <pc:docMk/>
            <pc:sldMk cId="2067207030" sldId="275"/>
            <ac:spMk id="5" creationId="{883D6670-EEF1-7F41-A569-1975C476894E}"/>
          </ac:spMkLst>
        </pc:spChg>
      </pc:sldChg>
      <pc:sldChg chg="modSp mod">
        <pc:chgData name="Rhiannon Akers" userId="fb3c9d12-5c8c-42d7-8dc7-d872d7a3d202" providerId="ADAL" clId="{B60B5507-FCFE-4625-9741-33BBB362128E}" dt="2024-11-06T20:27:13.612" v="599" actId="20577"/>
        <pc:sldMkLst>
          <pc:docMk/>
          <pc:sldMk cId="777899553" sldId="276"/>
        </pc:sldMkLst>
        <pc:spChg chg="mod">
          <ac:chgData name="Rhiannon Akers" userId="fb3c9d12-5c8c-42d7-8dc7-d872d7a3d202" providerId="ADAL" clId="{B60B5507-FCFE-4625-9741-33BBB362128E}" dt="2024-11-06T20:27:13.612" v="599" actId="20577"/>
          <ac:spMkLst>
            <pc:docMk/>
            <pc:sldMk cId="777899553" sldId="276"/>
            <ac:spMk id="5" creationId="{73ADFC3F-0775-4AD8-8F57-0B2205B070E5}"/>
          </ac:spMkLst>
        </pc:spChg>
      </pc:sldChg>
      <pc:sldChg chg="modSp mod modNotesTx">
        <pc:chgData name="Rhiannon Akers" userId="fb3c9d12-5c8c-42d7-8dc7-d872d7a3d202" providerId="ADAL" clId="{B60B5507-FCFE-4625-9741-33BBB362128E}" dt="2024-11-06T20:50:03.871" v="1330" actId="20577"/>
        <pc:sldMkLst>
          <pc:docMk/>
          <pc:sldMk cId="1594862937" sldId="277"/>
        </pc:sldMkLst>
        <pc:spChg chg="mod">
          <ac:chgData name="Rhiannon Akers" userId="fb3c9d12-5c8c-42d7-8dc7-d872d7a3d202" providerId="ADAL" clId="{B60B5507-FCFE-4625-9741-33BBB362128E}" dt="2024-11-06T20:31:01.747" v="813" actId="20577"/>
          <ac:spMkLst>
            <pc:docMk/>
            <pc:sldMk cId="1594862937" sldId="277"/>
            <ac:spMk id="3" creationId="{00000000-0000-0000-0000-000000000000}"/>
          </ac:spMkLst>
        </pc:spChg>
      </pc:sldChg>
      <pc:sldChg chg="modSp del mod ord modNotesTx">
        <pc:chgData name="Rhiannon Akers" userId="fb3c9d12-5c8c-42d7-8dc7-d872d7a3d202" providerId="ADAL" clId="{B60B5507-FCFE-4625-9741-33BBB362128E}" dt="2024-11-06T20:57:21.834" v="2245" actId="2696"/>
        <pc:sldMkLst>
          <pc:docMk/>
          <pc:sldMk cId="28078491" sldId="278"/>
        </pc:sldMkLst>
        <pc:spChg chg="mod">
          <ac:chgData name="Rhiannon Akers" userId="fb3c9d12-5c8c-42d7-8dc7-d872d7a3d202" providerId="ADAL" clId="{B60B5507-FCFE-4625-9741-33BBB362128E}" dt="2024-11-06T20:56:24.361" v="2163" actId="20577"/>
          <ac:spMkLst>
            <pc:docMk/>
            <pc:sldMk cId="28078491" sldId="278"/>
            <ac:spMk id="3" creationId="{00000000-0000-0000-0000-000000000000}"/>
          </ac:spMkLst>
        </pc:spChg>
      </pc:sldChg>
      <pc:sldChg chg="ord">
        <pc:chgData name="Rhiannon Akers" userId="fb3c9d12-5c8c-42d7-8dc7-d872d7a3d202" providerId="ADAL" clId="{B60B5507-FCFE-4625-9741-33BBB362128E}" dt="2024-11-06T20:32:00.507" v="826"/>
        <pc:sldMkLst>
          <pc:docMk/>
          <pc:sldMk cId="1966833435" sldId="280"/>
        </pc:sldMkLst>
      </pc:sldChg>
      <pc:sldChg chg="modSp mod">
        <pc:chgData name="Rhiannon Akers" userId="fb3c9d12-5c8c-42d7-8dc7-d872d7a3d202" providerId="ADAL" clId="{B60B5507-FCFE-4625-9741-33BBB362128E}" dt="2024-11-06T20:48:30.145" v="1220" actId="20577"/>
        <pc:sldMkLst>
          <pc:docMk/>
          <pc:sldMk cId="823687257" sldId="282"/>
        </pc:sldMkLst>
        <pc:spChg chg="mod">
          <ac:chgData name="Rhiannon Akers" userId="fb3c9d12-5c8c-42d7-8dc7-d872d7a3d202" providerId="ADAL" clId="{B60B5507-FCFE-4625-9741-33BBB362128E}" dt="2024-11-06T20:48:30.145" v="1220" actId="20577"/>
          <ac:spMkLst>
            <pc:docMk/>
            <pc:sldMk cId="823687257" sldId="282"/>
            <ac:spMk id="2" creationId="{74F8C3CA-EE81-96CD-3BA3-0955A51FA152}"/>
          </ac:spMkLst>
        </pc:spChg>
        <pc:spChg chg="mod">
          <ac:chgData name="Rhiannon Akers" userId="fb3c9d12-5c8c-42d7-8dc7-d872d7a3d202" providerId="ADAL" clId="{B60B5507-FCFE-4625-9741-33BBB362128E}" dt="2024-11-06T20:47:44.757" v="1198" actId="12"/>
          <ac:spMkLst>
            <pc:docMk/>
            <pc:sldMk cId="823687257" sldId="282"/>
            <ac:spMk id="3" creationId="{0ED63963-8FAC-21C0-CACF-3D758BC8D149}"/>
          </ac:spMkLst>
        </pc:spChg>
      </pc:sldChg>
      <pc:sldChg chg="modNotesTx">
        <pc:chgData name="Rhiannon Akers" userId="fb3c9d12-5c8c-42d7-8dc7-d872d7a3d202" providerId="ADAL" clId="{B60B5507-FCFE-4625-9741-33BBB362128E}" dt="2024-11-06T20:24:48.563" v="502" actId="20577"/>
        <pc:sldMkLst>
          <pc:docMk/>
          <pc:sldMk cId="1689993696" sldId="283"/>
        </pc:sldMkLst>
      </pc:sldChg>
      <pc:sldChg chg="modSp mod">
        <pc:chgData name="Rhiannon Akers" userId="fb3c9d12-5c8c-42d7-8dc7-d872d7a3d202" providerId="ADAL" clId="{B60B5507-FCFE-4625-9741-33BBB362128E}" dt="2024-11-06T20:38:21.005" v="1020" actId="20577"/>
        <pc:sldMkLst>
          <pc:docMk/>
          <pc:sldMk cId="2083115734" sldId="284"/>
        </pc:sldMkLst>
        <pc:spChg chg="mod">
          <ac:chgData name="Rhiannon Akers" userId="fb3c9d12-5c8c-42d7-8dc7-d872d7a3d202" providerId="ADAL" clId="{B60B5507-FCFE-4625-9741-33BBB362128E}" dt="2024-11-06T20:38:21.005" v="1020" actId="20577"/>
          <ac:spMkLst>
            <pc:docMk/>
            <pc:sldMk cId="2083115734" sldId="284"/>
            <ac:spMk id="3" creationId="{987DFED4-20DD-7063-613F-5B1FF44D03F0}"/>
          </ac:spMkLst>
        </pc:spChg>
      </pc:sldChg>
      <pc:sldChg chg="modSp new mod ord">
        <pc:chgData name="Rhiannon Akers" userId="fb3c9d12-5c8c-42d7-8dc7-d872d7a3d202" providerId="ADAL" clId="{B60B5507-FCFE-4625-9741-33BBB362128E}" dt="2024-11-06T17:17:19.643" v="353" actId="20577"/>
        <pc:sldMkLst>
          <pc:docMk/>
          <pc:sldMk cId="1612532423" sldId="285"/>
        </pc:sldMkLst>
        <pc:spChg chg="mod">
          <ac:chgData name="Rhiannon Akers" userId="fb3c9d12-5c8c-42d7-8dc7-d872d7a3d202" providerId="ADAL" clId="{B60B5507-FCFE-4625-9741-33BBB362128E}" dt="2024-11-06T17:14:52.083" v="128" actId="20577"/>
          <ac:spMkLst>
            <pc:docMk/>
            <pc:sldMk cId="1612532423" sldId="285"/>
            <ac:spMk id="2" creationId="{FA6B2C9D-4057-41C9-E5CE-01AE3886FA0C}"/>
          </ac:spMkLst>
        </pc:spChg>
        <pc:spChg chg="mod">
          <ac:chgData name="Rhiannon Akers" userId="fb3c9d12-5c8c-42d7-8dc7-d872d7a3d202" providerId="ADAL" clId="{B60B5507-FCFE-4625-9741-33BBB362128E}" dt="2024-11-06T17:17:19.643" v="353" actId="20577"/>
          <ac:spMkLst>
            <pc:docMk/>
            <pc:sldMk cId="1612532423" sldId="285"/>
            <ac:spMk id="3" creationId="{DBC4ACF7-EF1C-7861-AFAD-4578F092554C}"/>
          </ac:spMkLst>
        </pc:spChg>
      </pc:sldChg>
      <pc:sldChg chg="modSp mod ord">
        <pc:chgData name="Rhiannon Akers" userId="fb3c9d12-5c8c-42d7-8dc7-d872d7a3d202" providerId="ADAL" clId="{B60B5507-FCFE-4625-9741-33BBB362128E}" dt="2024-11-06T20:48:41.135" v="1221" actId="2711"/>
        <pc:sldMkLst>
          <pc:docMk/>
          <pc:sldMk cId="1016242505" sldId="286"/>
        </pc:sldMkLst>
        <pc:spChg chg="mod">
          <ac:chgData name="Rhiannon Akers" userId="fb3c9d12-5c8c-42d7-8dc7-d872d7a3d202" providerId="ADAL" clId="{B60B5507-FCFE-4625-9741-33BBB362128E}" dt="2024-11-06T20:24:37.324" v="500" actId="20577"/>
          <ac:spMkLst>
            <pc:docMk/>
            <pc:sldMk cId="1016242505" sldId="286"/>
            <ac:spMk id="2" creationId="{77210E66-691B-264A-AB2C-9B8A895F4873}"/>
          </ac:spMkLst>
        </pc:spChg>
        <pc:spChg chg="mod">
          <ac:chgData name="Rhiannon Akers" userId="fb3c9d12-5c8c-42d7-8dc7-d872d7a3d202" providerId="ADAL" clId="{B60B5507-FCFE-4625-9741-33BBB362128E}" dt="2024-11-06T20:48:41.135" v="1221" actId="2711"/>
          <ac:spMkLst>
            <pc:docMk/>
            <pc:sldMk cId="1016242505" sldId="286"/>
            <ac:spMk id="6" creationId="{883D6670-EEF1-7F41-A569-1975C476894E}"/>
          </ac:spMkLst>
        </pc:spChg>
      </pc:sldChg>
      <pc:sldChg chg="modSp del mod">
        <pc:chgData name="Rhiannon Akers" userId="fb3c9d12-5c8c-42d7-8dc7-d872d7a3d202" providerId="ADAL" clId="{B60B5507-FCFE-4625-9741-33BBB362128E}" dt="2024-11-06T20:29:38.745" v="802" actId="47"/>
        <pc:sldMkLst>
          <pc:docMk/>
          <pc:sldMk cId="4292334485" sldId="287"/>
        </pc:sldMkLst>
        <pc:spChg chg="mod">
          <ac:chgData name="Rhiannon Akers" userId="fb3c9d12-5c8c-42d7-8dc7-d872d7a3d202" providerId="ADAL" clId="{B60B5507-FCFE-4625-9741-33BBB362128E}" dt="2024-11-06T20:27:57.236" v="600" actId="27636"/>
          <ac:spMkLst>
            <pc:docMk/>
            <pc:sldMk cId="4292334485" sldId="287"/>
            <ac:spMk id="4" creationId="{D51A6D85-3837-435F-A342-5A3F98172B12}"/>
          </ac:spMkLst>
        </pc:spChg>
      </pc:sldChg>
      <pc:sldChg chg="del">
        <pc:chgData name="Rhiannon Akers" userId="fb3c9d12-5c8c-42d7-8dc7-d872d7a3d202" providerId="ADAL" clId="{B60B5507-FCFE-4625-9741-33BBB362128E}" dt="2024-11-06T20:29:23.039" v="800" actId="47"/>
        <pc:sldMkLst>
          <pc:docMk/>
          <pc:sldMk cId="3190386081" sldId="288"/>
        </pc:sldMkLst>
      </pc:sldChg>
      <pc:sldChg chg="del">
        <pc:chgData name="Rhiannon Akers" userId="fb3c9d12-5c8c-42d7-8dc7-d872d7a3d202" providerId="ADAL" clId="{B60B5507-FCFE-4625-9741-33BBB362128E}" dt="2024-11-06T20:31:22.316" v="817" actId="47"/>
        <pc:sldMkLst>
          <pc:docMk/>
          <pc:sldMk cId="605170747" sldId="289"/>
        </pc:sldMkLst>
      </pc:sldChg>
      <pc:sldChg chg="modSp mod">
        <pc:chgData name="Rhiannon Akers" userId="fb3c9d12-5c8c-42d7-8dc7-d872d7a3d202" providerId="ADAL" clId="{B60B5507-FCFE-4625-9741-33BBB362128E}" dt="2024-11-06T20:47:14.826" v="1190"/>
        <pc:sldMkLst>
          <pc:docMk/>
          <pc:sldMk cId="700209266" sldId="290"/>
        </pc:sldMkLst>
        <pc:spChg chg="mod">
          <ac:chgData name="Rhiannon Akers" userId="fb3c9d12-5c8c-42d7-8dc7-d872d7a3d202" providerId="ADAL" clId="{B60B5507-FCFE-4625-9741-33BBB362128E}" dt="2024-11-06T20:47:11.162" v="1189" actId="1076"/>
          <ac:spMkLst>
            <pc:docMk/>
            <pc:sldMk cId="700209266" sldId="290"/>
            <ac:spMk id="2" creationId="{DD0B6389-2374-4677-B8BB-59410CCC32FD}"/>
          </ac:spMkLst>
        </pc:spChg>
        <pc:spChg chg="mod">
          <ac:chgData name="Rhiannon Akers" userId="fb3c9d12-5c8c-42d7-8dc7-d872d7a3d202" providerId="ADAL" clId="{B60B5507-FCFE-4625-9741-33BBB362128E}" dt="2024-11-06T20:30:08.921" v="806" actId="20577"/>
          <ac:spMkLst>
            <pc:docMk/>
            <pc:sldMk cId="700209266" sldId="290"/>
            <ac:spMk id="3" creationId="{3FE88D32-0135-7B4F-AD5F-EA1673D46765}"/>
          </ac:spMkLst>
        </pc:spChg>
        <pc:spChg chg="mod">
          <ac:chgData name="Rhiannon Akers" userId="fb3c9d12-5c8c-42d7-8dc7-d872d7a3d202" providerId="ADAL" clId="{B60B5507-FCFE-4625-9741-33BBB362128E}" dt="2024-11-06T20:30:10.874" v="807" actId="6549"/>
          <ac:spMkLst>
            <pc:docMk/>
            <pc:sldMk cId="700209266" sldId="290"/>
            <ac:spMk id="11" creationId="{EBF4ECF3-F211-3447-AF95-22487182EEF2}"/>
          </ac:spMkLst>
        </pc:spChg>
        <pc:graphicFrameChg chg="mod">
          <ac:chgData name="Rhiannon Akers" userId="fb3c9d12-5c8c-42d7-8dc7-d872d7a3d202" providerId="ADAL" clId="{B60B5507-FCFE-4625-9741-33BBB362128E}" dt="2024-11-06T20:47:14.826" v="1190"/>
          <ac:graphicFrameMkLst>
            <pc:docMk/>
            <pc:sldMk cId="700209266" sldId="290"/>
            <ac:graphicFrameMk id="6" creationId="{85168BDF-A0D9-4916-A9F9-41D8175A703C}"/>
          </ac:graphicFrameMkLst>
        </pc:graphicFrameChg>
      </pc:sldChg>
      <pc:sldChg chg="modSp del mod">
        <pc:chgData name="Rhiannon Akers" userId="fb3c9d12-5c8c-42d7-8dc7-d872d7a3d202" providerId="ADAL" clId="{B60B5507-FCFE-4625-9741-33BBB362128E}" dt="2024-11-06T20:31:34.721" v="818" actId="47"/>
        <pc:sldMkLst>
          <pc:docMk/>
          <pc:sldMk cId="3446797337" sldId="291"/>
        </pc:sldMkLst>
        <pc:spChg chg="mod">
          <ac:chgData name="Rhiannon Akers" userId="fb3c9d12-5c8c-42d7-8dc7-d872d7a3d202" providerId="ADAL" clId="{B60B5507-FCFE-4625-9741-33BBB362128E}" dt="2024-11-06T20:27:57.352" v="601" actId="27636"/>
          <ac:spMkLst>
            <pc:docMk/>
            <pc:sldMk cId="3446797337" sldId="291"/>
            <ac:spMk id="4" creationId="{D51A6D85-3837-435F-A342-5A3F98172B12}"/>
          </ac:spMkLst>
        </pc:spChg>
      </pc:sldChg>
      <pc:sldChg chg="modSp del mod">
        <pc:chgData name="Rhiannon Akers" userId="fb3c9d12-5c8c-42d7-8dc7-d872d7a3d202" providerId="ADAL" clId="{B60B5507-FCFE-4625-9741-33BBB362128E}" dt="2024-11-06T20:29:59.415" v="804" actId="47"/>
        <pc:sldMkLst>
          <pc:docMk/>
          <pc:sldMk cId="331645293" sldId="292"/>
        </pc:sldMkLst>
        <pc:spChg chg="mod">
          <ac:chgData name="Rhiannon Akers" userId="fb3c9d12-5c8c-42d7-8dc7-d872d7a3d202" providerId="ADAL" clId="{B60B5507-FCFE-4625-9741-33BBB362128E}" dt="2024-11-06T20:27:57.360" v="602" actId="27636"/>
          <ac:spMkLst>
            <pc:docMk/>
            <pc:sldMk cId="331645293" sldId="292"/>
            <ac:spMk id="2" creationId="{8C543F67-9C70-4748-8C0C-3A7863422F99}"/>
          </ac:spMkLst>
        </pc:spChg>
      </pc:sldChg>
      <pc:sldChg chg="del">
        <pc:chgData name="Rhiannon Akers" userId="fb3c9d12-5c8c-42d7-8dc7-d872d7a3d202" providerId="ADAL" clId="{B60B5507-FCFE-4625-9741-33BBB362128E}" dt="2024-11-06T20:29:58.245" v="803" actId="47"/>
        <pc:sldMkLst>
          <pc:docMk/>
          <pc:sldMk cId="1841190200" sldId="293"/>
        </pc:sldMkLst>
      </pc:sldChg>
      <pc:sldChg chg="del ord">
        <pc:chgData name="Rhiannon Akers" userId="fb3c9d12-5c8c-42d7-8dc7-d872d7a3d202" providerId="ADAL" clId="{B60B5507-FCFE-4625-9741-33BBB362128E}" dt="2024-11-06T20:35:12.117" v="968" actId="47"/>
        <pc:sldMkLst>
          <pc:docMk/>
          <pc:sldMk cId="445070695" sldId="294"/>
        </pc:sldMkLst>
      </pc:sldChg>
      <pc:sldChg chg="modSp new mod modNotesTx">
        <pc:chgData name="Rhiannon Akers" userId="fb3c9d12-5c8c-42d7-8dc7-d872d7a3d202" providerId="ADAL" clId="{B60B5507-FCFE-4625-9741-33BBB362128E}" dt="2024-11-06T20:29:36.830" v="801"/>
        <pc:sldMkLst>
          <pc:docMk/>
          <pc:sldMk cId="4206098037" sldId="295"/>
        </pc:sldMkLst>
        <pc:spChg chg="mod">
          <ac:chgData name="Rhiannon Akers" userId="fb3c9d12-5c8c-42d7-8dc7-d872d7a3d202" providerId="ADAL" clId="{B60B5507-FCFE-4625-9741-33BBB362128E}" dt="2024-11-06T20:28:27.114" v="625" actId="5793"/>
          <ac:spMkLst>
            <pc:docMk/>
            <pc:sldMk cId="4206098037" sldId="295"/>
            <ac:spMk id="2" creationId="{8F3B0248-853B-168E-D24C-69C1C0E6094A}"/>
          </ac:spMkLst>
        </pc:spChg>
        <pc:spChg chg="mod">
          <ac:chgData name="Rhiannon Akers" userId="fb3c9d12-5c8c-42d7-8dc7-d872d7a3d202" providerId="ADAL" clId="{B60B5507-FCFE-4625-9741-33BBB362128E}" dt="2024-11-06T20:29:19.781" v="799" actId="20577"/>
          <ac:spMkLst>
            <pc:docMk/>
            <pc:sldMk cId="4206098037" sldId="295"/>
            <ac:spMk id="3" creationId="{ED1D1E1D-E4AC-8ECE-9F2C-88A1B00AE11C}"/>
          </ac:spMkLst>
        </pc:spChg>
      </pc:sldChg>
      <pc:sldChg chg="new del ord">
        <pc:chgData name="Rhiannon Akers" userId="fb3c9d12-5c8c-42d7-8dc7-d872d7a3d202" providerId="ADAL" clId="{B60B5507-FCFE-4625-9741-33BBB362128E}" dt="2024-11-06T20:32:33.698" v="835" actId="47"/>
        <pc:sldMkLst>
          <pc:docMk/>
          <pc:sldMk cId="1766468892" sldId="296"/>
        </pc:sldMkLst>
      </pc:sldChg>
      <pc:sldChg chg="modSp new del mod">
        <pc:chgData name="Rhiannon Akers" userId="fb3c9d12-5c8c-42d7-8dc7-d872d7a3d202" providerId="ADAL" clId="{B60B5507-FCFE-4625-9741-33BBB362128E}" dt="2024-11-06T20:49:30.574" v="1223" actId="47"/>
        <pc:sldMkLst>
          <pc:docMk/>
          <pc:sldMk cId="4001107142" sldId="297"/>
        </pc:sldMkLst>
        <pc:spChg chg="mod">
          <ac:chgData name="Rhiannon Akers" userId="fb3c9d12-5c8c-42d7-8dc7-d872d7a3d202" providerId="ADAL" clId="{B60B5507-FCFE-4625-9741-33BBB362128E}" dt="2024-11-06T20:32:41.798" v="855" actId="20577"/>
          <ac:spMkLst>
            <pc:docMk/>
            <pc:sldMk cId="4001107142" sldId="297"/>
            <ac:spMk id="2" creationId="{2F4F853D-26BB-951F-E854-A042C90FF276}"/>
          </ac:spMkLst>
        </pc:spChg>
        <pc:spChg chg="mod">
          <ac:chgData name="Rhiannon Akers" userId="fb3c9d12-5c8c-42d7-8dc7-d872d7a3d202" providerId="ADAL" clId="{B60B5507-FCFE-4625-9741-33BBB362128E}" dt="2024-11-06T20:33:02.352" v="859" actId="20577"/>
          <ac:spMkLst>
            <pc:docMk/>
            <pc:sldMk cId="4001107142" sldId="297"/>
            <ac:spMk id="3" creationId="{B791DF22-E886-9586-606F-7EACF5450BCB}"/>
          </ac:spMkLst>
        </pc:spChg>
      </pc:sldChg>
      <pc:sldChg chg="modSp new mod">
        <pc:chgData name="Rhiannon Akers" userId="fb3c9d12-5c8c-42d7-8dc7-d872d7a3d202" providerId="ADAL" clId="{B60B5507-FCFE-4625-9741-33BBB362128E}" dt="2024-11-06T20:34:50.629" v="967" actId="15"/>
        <pc:sldMkLst>
          <pc:docMk/>
          <pc:sldMk cId="2045311237" sldId="298"/>
        </pc:sldMkLst>
        <pc:spChg chg="mod">
          <ac:chgData name="Rhiannon Akers" userId="fb3c9d12-5c8c-42d7-8dc7-d872d7a3d202" providerId="ADAL" clId="{B60B5507-FCFE-4625-9741-33BBB362128E}" dt="2024-11-06T20:33:23.598" v="905" actId="20577"/>
          <ac:spMkLst>
            <pc:docMk/>
            <pc:sldMk cId="2045311237" sldId="298"/>
            <ac:spMk id="2" creationId="{4D4BBF01-F6F1-14FC-CE7B-22951B2913F1}"/>
          </ac:spMkLst>
        </pc:spChg>
        <pc:spChg chg="mod">
          <ac:chgData name="Rhiannon Akers" userId="fb3c9d12-5c8c-42d7-8dc7-d872d7a3d202" providerId="ADAL" clId="{B60B5507-FCFE-4625-9741-33BBB362128E}" dt="2024-11-06T20:34:50.629" v="967" actId="15"/>
          <ac:spMkLst>
            <pc:docMk/>
            <pc:sldMk cId="2045311237" sldId="298"/>
            <ac:spMk id="3" creationId="{F4F02538-A9AA-FB6C-562B-26051A9786A2}"/>
          </ac:spMkLst>
        </pc:spChg>
      </pc:sldChg>
      <pc:sldChg chg="modSp new mod">
        <pc:chgData name="Rhiannon Akers" userId="fb3c9d12-5c8c-42d7-8dc7-d872d7a3d202" providerId="ADAL" clId="{B60B5507-FCFE-4625-9741-33BBB362128E}" dt="2024-11-06T20:36:43.688" v="993" actId="20577"/>
        <pc:sldMkLst>
          <pc:docMk/>
          <pc:sldMk cId="1097779406" sldId="299"/>
        </pc:sldMkLst>
        <pc:spChg chg="mod">
          <ac:chgData name="Rhiannon Akers" userId="fb3c9d12-5c8c-42d7-8dc7-d872d7a3d202" providerId="ADAL" clId="{B60B5507-FCFE-4625-9741-33BBB362128E}" dt="2024-11-06T20:36:43.688" v="993" actId="20577"/>
          <ac:spMkLst>
            <pc:docMk/>
            <pc:sldMk cId="1097779406" sldId="299"/>
            <ac:spMk id="2" creationId="{8238B890-8A44-E4C0-4CEF-D458AFFFE1B7}"/>
          </ac:spMkLst>
        </pc:spChg>
        <pc:spChg chg="mod">
          <ac:chgData name="Rhiannon Akers" userId="fb3c9d12-5c8c-42d7-8dc7-d872d7a3d202" providerId="ADAL" clId="{B60B5507-FCFE-4625-9741-33BBB362128E}" dt="2024-11-06T20:36:24.953" v="973" actId="27636"/>
          <ac:spMkLst>
            <pc:docMk/>
            <pc:sldMk cId="1097779406" sldId="299"/>
            <ac:spMk id="3" creationId="{EBD661A2-0496-838E-A4A0-F21CD56E8CAB}"/>
          </ac:spMkLst>
        </pc:spChg>
      </pc:sldChg>
      <pc:sldChg chg="modSp new del mod">
        <pc:chgData name="Rhiannon Akers" userId="fb3c9d12-5c8c-42d7-8dc7-d872d7a3d202" providerId="ADAL" clId="{B60B5507-FCFE-4625-9741-33BBB362128E}" dt="2024-11-06T20:44:25.352" v="1181" actId="47"/>
        <pc:sldMkLst>
          <pc:docMk/>
          <pc:sldMk cId="2698974916" sldId="300"/>
        </pc:sldMkLst>
        <pc:spChg chg="mod">
          <ac:chgData name="Rhiannon Akers" userId="fb3c9d12-5c8c-42d7-8dc7-d872d7a3d202" providerId="ADAL" clId="{B60B5507-FCFE-4625-9741-33BBB362128E}" dt="2024-11-06T20:37:18.348" v="1007" actId="20577"/>
          <ac:spMkLst>
            <pc:docMk/>
            <pc:sldMk cId="2698974916" sldId="300"/>
            <ac:spMk id="2" creationId="{EE0FC0A2-D4C0-FC2E-5DA4-B60A74794223}"/>
          </ac:spMkLst>
        </pc:spChg>
        <pc:spChg chg="mod">
          <ac:chgData name="Rhiannon Akers" userId="fb3c9d12-5c8c-42d7-8dc7-d872d7a3d202" providerId="ADAL" clId="{B60B5507-FCFE-4625-9741-33BBB362128E}" dt="2024-11-06T20:37:07.704" v="996" actId="27636"/>
          <ac:spMkLst>
            <pc:docMk/>
            <pc:sldMk cId="2698974916" sldId="300"/>
            <ac:spMk id="3" creationId="{5E1FDC1F-B80F-886F-3491-9D1E32FC4E93}"/>
          </ac:spMkLst>
        </pc:spChg>
      </pc:sldChg>
      <pc:sldChg chg="add del">
        <pc:chgData name="Rhiannon Akers" userId="fb3c9d12-5c8c-42d7-8dc7-d872d7a3d202" providerId="ADAL" clId="{B60B5507-FCFE-4625-9741-33BBB362128E}" dt="2024-11-06T20:41:38.836" v="1135" actId="47"/>
        <pc:sldMkLst>
          <pc:docMk/>
          <pc:sldMk cId="3178397168" sldId="301"/>
        </pc:sldMkLst>
      </pc:sldChg>
      <pc:sldChg chg="modSp add del mod">
        <pc:chgData name="Rhiannon Akers" userId="fb3c9d12-5c8c-42d7-8dc7-d872d7a3d202" providerId="ADAL" clId="{B60B5507-FCFE-4625-9741-33BBB362128E}" dt="2024-11-06T20:43:57.875" v="1180" actId="47"/>
        <pc:sldMkLst>
          <pc:docMk/>
          <pc:sldMk cId="3505223472" sldId="302"/>
        </pc:sldMkLst>
        <pc:spChg chg="mod">
          <ac:chgData name="Rhiannon Akers" userId="fb3c9d12-5c8c-42d7-8dc7-d872d7a3d202" providerId="ADAL" clId="{B60B5507-FCFE-4625-9741-33BBB362128E}" dt="2024-11-06T20:41:46.958" v="1137" actId="1076"/>
          <ac:spMkLst>
            <pc:docMk/>
            <pc:sldMk cId="3505223472" sldId="302"/>
            <ac:spMk id="6" creationId="{81DEA7ED-9785-E547-AA94-82F519404C66}"/>
          </ac:spMkLst>
        </pc:spChg>
      </pc:sldChg>
      <pc:sldChg chg="modSp new mod ord">
        <pc:chgData name="Rhiannon Akers" userId="fb3c9d12-5c8c-42d7-8dc7-d872d7a3d202" providerId="ADAL" clId="{B60B5507-FCFE-4625-9741-33BBB362128E}" dt="2024-11-06T20:48:24.814" v="1217" actId="20577"/>
        <pc:sldMkLst>
          <pc:docMk/>
          <pc:sldMk cId="3426573479" sldId="303"/>
        </pc:sldMkLst>
        <pc:spChg chg="mod">
          <ac:chgData name="Rhiannon Akers" userId="fb3c9d12-5c8c-42d7-8dc7-d872d7a3d202" providerId="ADAL" clId="{B60B5507-FCFE-4625-9741-33BBB362128E}" dt="2024-11-06T20:48:24.814" v="1217" actId="20577"/>
          <ac:spMkLst>
            <pc:docMk/>
            <pc:sldMk cId="3426573479" sldId="303"/>
            <ac:spMk id="2" creationId="{B94E954D-B81A-4601-40C5-2D103E878A62}"/>
          </ac:spMkLst>
        </pc:spChg>
        <pc:spChg chg="mod">
          <ac:chgData name="Rhiannon Akers" userId="fb3c9d12-5c8c-42d7-8dc7-d872d7a3d202" providerId="ADAL" clId="{B60B5507-FCFE-4625-9741-33BBB362128E}" dt="2024-11-06T20:40:31.984" v="1033" actId="20577"/>
          <ac:spMkLst>
            <pc:docMk/>
            <pc:sldMk cId="3426573479" sldId="303"/>
            <ac:spMk id="3" creationId="{871F054C-1535-6184-DC8B-5B030BE10702}"/>
          </ac:spMkLst>
        </pc:spChg>
      </pc:sldChg>
      <pc:sldChg chg="modSp new mod">
        <pc:chgData name="Rhiannon Akers" userId="fb3c9d12-5c8c-42d7-8dc7-d872d7a3d202" providerId="ADAL" clId="{B60B5507-FCFE-4625-9741-33BBB362128E}" dt="2024-11-06T20:47:29.345" v="1197" actId="20577"/>
        <pc:sldMkLst>
          <pc:docMk/>
          <pc:sldMk cId="584117699" sldId="304"/>
        </pc:sldMkLst>
        <pc:spChg chg="mod">
          <ac:chgData name="Rhiannon Akers" userId="fb3c9d12-5c8c-42d7-8dc7-d872d7a3d202" providerId="ADAL" clId="{B60B5507-FCFE-4625-9741-33BBB362128E}" dt="2024-11-06T20:42:30.386" v="1179" actId="20577"/>
          <ac:spMkLst>
            <pc:docMk/>
            <pc:sldMk cId="584117699" sldId="304"/>
            <ac:spMk id="2" creationId="{19BD2907-4134-E3D4-553C-B15A3AB40A32}"/>
          </ac:spMkLst>
        </pc:spChg>
        <pc:spChg chg="mod">
          <ac:chgData name="Rhiannon Akers" userId="fb3c9d12-5c8c-42d7-8dc7-d872d7a3d202" providerId="ADAL" clId="{B60B5507-FCFE-4625-9741-33BBB362128E}" dt="2024-11-06T20:47:29.345" v="1197" actId="20577"/>
          <ac:spMkLst>
            <pc:docMk/>
            <pc:sldMk cId="584117699" sldId="304"/>
            <ac:spMk id="3" creationId="{060CDC0C-2139-5042-24A0-447E4C6878ED}"/>
          </ac:spMkLst>
        </pc:spChg>
      </pc:sldChg>
      <pc:sldChg chg="add">
        <pc:chgData name="Rhiannon Akers" userId="fb3c9d12-5c8c-42d7-8dc7-d872d7a3d202" providerId="ADAL" clId="{B60B5507-FCFE-4625-9741-33BBB362128E}" dt="2024-11-06T20:44:55.994" v="1183"/>
        <pc:sldMkLst>
          <pc:docMk/>
          <pc:sldMk cId="395228590" sldId="305"/>
        </pc:sldMkLst>
      </pc:sldChg>
      <pc:sldChg chg="addSp modSp mod">
        <pc:chgData name="Rhiannon Akers" userId="fb3c9d12-5c8c-42d7-8dc7-d872d7a3d202" providerId="ADAL" clId="{B60B5507-FCFE-4625-9741-33BBB362128E}" dt="2024-11-06T20:46:41.996" v="1185" actId="14100"/>
        <pc:sldMkLst>
          <pc:docMk/>
          <pc:sldMk cId="3194448037" sldId="348"/>
        </pc:sldMkLst>
        <pc:spChg chg="add">
          <ac:chgData name="Rhiannon Akers" userId="fb3c9d12-5c8c-42d7-8dc7-d872d7a3d202" providerId="ADAL" clId="{B60B5507-FCFE-4625-9741-33BBB362128E}" dt="2024-11-06T20:46:37.609" v="1184" actId="22"/>
          <ac:spMkLst>
            <pc:docMk/>
            <pc:sldMk cId="3194448037" sldId="348"/>
            <ac:spMk id="4" creationId="{7A84E3C9-F2BB-2FB4-D352-77A4FC46075B}"/>
          </ac:spMkLst>
        </pc:spChg>
        <pc:picChg chg="mod">
          <ac:chgData name="Rhiannon Akers" userId="fb3c9d12-5c8c-42d7-8dc7-d872d7a3d202" providerId="ADAL" clId="{B60B5507-FCFE-4625-9741-33BBB362128E}" dt="2024-11-06T20:46:41.996" v="1185" actId="14100"/>
          <ac:picMkLst>
            <pc:docMk/>
            <pc:sldMk cId="3194448037" sldId="348"/>
            <ac:picMk id="2" creationId="{2392C807-5AD2-4AB4-AEDD-7CDA34789B76}"/>
          </ac:picMkLst>
        </pc:picChg>
      </pc:sldChg>
      <pc:sldChg chg="modSp new mod modNotesTx">
        <pc:chgData name="Rhiannon Akers" userId="fb3c9d12-5c8c-42d7-8dc7-d872d7a3d202" providerId="ADAL" clId="{B60B5507-FCFE-4625-9741-33BBB362128E}" dt="2024-11-06T20:53:40.176" v="1974" actId="20577"/>
        <pc:sldMkLst>
          <pc:docMk/>
          <pc:sldMk cId="630170433" sldId="349"/>
        </pc:sldMkLst>
        <pc:spChg chg="mod">
          <ac:chgData name="Rhiannon Akers" userId="fb3c9d12-5c8c-42d7-8dc7-d872d7a3d202" providerId="ADAL" clId="{B60B5507-FCFE-4625-9741-33BBB362128E}" dt="2024-11-06T20:50:15.278" v="1351" actId="20577"/>
          <ac:spMkLst>
            <pc:docMk/>
            <pc:sldMk cId="630170433" sldId="349"/>
            <ac:spMk id="2" creationId="{F71E4B9B-BF47-4F4D-09B7-A01B8FD9F8E0}"/>
          </ac:spMkLst>
        </pc:spChg>
        <pc:spChg chg="mod">
          <ac:chgData name="Rhiannon Akers" userId="fb3c9d12-5c8c-42d7-8dc7-d872d7a3d202" providerId="ADAL" clId="{B60B5507-FCFE-4625-9741-33BBB362128E}" dt="2024-11-06T20:53:26.037" v="1950" actId="20577"/>
          <ac:spMkLst>
            <pc:docMk/>
            <pc:sldMk cId="630170433" sldId="349"/>
            <ac:spMk id="3" creationId="{8C5544D3-EFC3-10F1-7180-4971624A7CBD}"/>
          </ac:spMkLst>
        </pc:spChg>
      </pc:sldChg>
      <pc:sldChg chg="modSp new del mod">
        <pc:chgData name="Rhiannon Akers" userId="fb3c9d12-5c8c-42d7-8dc7-d872d7a3d202" providerId="ADAL" clId="{B60B5507-FCFE-4625-9741-33BBB362128E}" dt="2024-11-06T20:56:49.706" v="2242" actId="47"/>
        <pc:sldMkLst>
          <pc:docMk/>
          <pc:sldMk cId="692918421" sldId="350"/>
        </pc:sldMkLst>
        <pc:spChg chg="mod">
          <ac:chgData name="Rhiannon Akers" userId="fb3c9d12-5c8c-42d7-8dc7-d872d7a3d202" providerId="ADAL" clId="{B60B5507-FCFE-4625-9741-33BBB362128E}" dt="2024-11-06T20:55:52.852" v="2043" actId="20577"/>
          <ac:spMkLst>
            <pc:docMk/>
            <pc:sldMk cId="692918421" sldId="350"/>
            <ac:spMk id="2" creationId="{AF4C3AA0-6D28-19F8-5D83-1CDFDB4244A2}"/>
          </ac:spMkLst>
        </pc:spChg>
      </pc:sldChg>
      <pc:sldChg chg="modSp new mod">
        <pc:chgData name="Rhiannon Akers" userId="fb3c9d12-5c8c-42d7-8dc7-d872d7a3d202" providerId="ADAL" clId="{B60B5507-FCFE-4625-9741-33BBB362128E}" dt="2024-11-06T21:10:36.766" v="2705" actId="20577"/>
        <pc:sldMkLst>
          <pc:docMk/>
          <pc:sldMk cId="2859099977" sldId="350"/>
        </pc:sldMkLst>
        <pc:spChg chg="mod">
          <ac:chgData name="Rhiannon Akers" userId="fb3c9d12-5c8c-42d7-8dc7-d872d7a3d202" providerId="ADAL" clId="{B60B5507-FCFE-4625-9741-33BBB362128E}" dt="2024-11-06T21:06:43.404" v="2265" actId="20577"/>
          <ac:spMkLst>
            <pc:docMk/>
            <pc:sldMk cId="2859099977" sldId="350"/>
            <ac:spMk id="2" creationId="{C904AC67-A1DB-968D-9783-D8A9C443C026}"/>
          </ac:spMkLst>
        </pc:spChg>
        <pc:spChg chg="mod">
          <ac:chgData name="Rhiannon Akers" userId="fb3c9d12-5c8c-42d7-8dc7-d872d7a3d202" providerId="ADAL" clId="{B60B5507-FCFE-4625-9741-33BBB362128E}" dt="2024-11-06T21:10:36.766" v="2705" actId="20577"/>
          <ac:spMkLst>
            <pc:docMk/>
            <pc:sldMk cId="2859099977" sldId="350"/>
            <ac:spMk id="3" creationId="{41721A72-AE93-913A-5F69-CE0336404EEF}"/>
          </ac:spMkLst>
        </pc:spChg>
      </pc:sldChg>
      <pc:sldChg chg="modSp new del mod">
        <pc:chgData name="Rhiannon Akers" userId="fb3c9d12-5c8c-42d7-8dc7-d872d7a3d202" providerId="ADAL" clId="{B60B5507-FCFE-4625-9741-33BBB362128E}" dt="2024-11-06T21:13:16.805" v="2749" actId="47"/>
        <pc:sldMkLst>
          <pc:docMk/>
          <pc:sldMk cId="3550129312" sldId="351"/>
        </pc:sldMkLst>
        <pc:spChg chg="mod">
          <ac:chgData name="Rhiannon Akers" userId="fb3c9d12-5c8c-42d7-8dc7-d872d7a3d202" providerId="ADAL" clId="{B60B5507-FCFE-4625-9741-33BBB362128E}" dt="2024-11-06T21:12:55.946" v="2748" actId="20577"/>
          <ac:spMkLst>
            <pc:docMk/>
            <pc:sldMk cId="3550129312" sldId="351"/>
            <ac:spMk id="2" creationId="{01216819-C918-C19A-93E5-70A256B64B22}"/>
          </ac:spMkLst>
        </pc:spChg>
      </pc:sldChg>
      <pc:sldChg chg="add del">
        <pc:chgData name="Rhiannon Akers" userId="fb3c9d12-5c8c-42d7-8dc7-d872d7a3d202" providerId="ADAL" clId="{B60B5507-FCFE-4625-9741-33BBB362128E}" dt="2024-11-06T21:10:52.586" v="2708" actId="47"/>
        <pc:sldMkLst>
          <pc:docMk/>
          <pc:sldMk cId="4226604980" sldId="351"/>
        </pc:sldMkLst>
      </pc:sldChg>
      <pc:sldChg chg="modSp mod">
        <pc:chgData name="Rhiannon Akers" userId="fb3c9d12-5c8c-42d7-8dc7-d872d7a3d202" providerId="ADAL" clId="{B60B5507-FCFE-4625-9741-33BBB362128E}" dt="2024-11-07T12:26:31.963" v="2752" actId="27636"/>
        <pc:sldMkLst>
          <pc:docMk/>
          <pc:sldMk cId="2262062760" sldId="418"/>
        </pc:sldMkLst>
        <pc:spChg chg="mod">
          <ac:chgData name="Rhiannon Akers" userId="fb3c9d12-5c8c-42d7-8dc7-d872d7a3d202" providerId="ADAL" clId="{B60B5507-FCFE-4625-9741-33BBB362128E}" dt="2024-11-07T12:26:31.963" v="2752" actId="27636"/>
          <ac:spMkLst>
            <pc:docMk/>
            <pc:sldMk cId="2262062760" sldId="418"/>
            <ac:spMk id="3" creationId="{2D0F8016-B250-A939-100C-38B956D310D9}"/>
          </ac:spMkLst>
        </pc:spChg>
      </pc:sldChg>
      <pc:sldChg chg="modSp mod">
        <pc:chgData name="Rhiannon Akers" userId="fb3c9d12-5c8c-42d7-8dc7-d872d7a3d202" providerId="ADAL" clId="{B60B5507-FCFE-4625-9741-33BBB362128E}" dt="2024-11-07T12:26:32.006" v="2753" actId="27636"/>
        <pc:sldMkLst>
          <pc:docMk/>
          <pc:sldMk cId="5050769" sldId="420"/>
        </pc:sldMkLst>
        <pc:spChg chg="mod">
          <ac:chgData name="Rhiannon Akers" userId="fb3c9d12-5c8c-42d7-8dc7-d872d7a3d202" providerId="ADAL" clId="{B60B5507-FCFE-4625-9741-33BBB362128E}" dt="2024-11-07T12:26:32.006" v="2753" actId="27636"/>
          <ac:spMkLst>
            <pc:docMk/>
            <pc:sldMk cId="5050769" sldId="420"/>
            <ac:spMk id="3" creationId="{6CD4910D-31D6-4B08-BAAA-519086DCDFEA}"/>
          </ac:spMkLst>
        </pc:spChg>
      </pc:sldChg>
      <pc:sldChg chg="modSp mod">
        <pc:chgData name="Rhiannon Akers" userId="fb3c9d12-5c8c-42d7-8dc7-d872d7a3d202" providerId="ADAL" clId="{B60B5507-FCFE-4625-9741-33BBB362128E}" dt="2024-11-07T12:26:32.012" v="2754" actId="27636"/>
        <pc:sldMkLst>
          <pc:docMk/>
          <pc:sldMk cId="289285282" sldId="421"/>
        </pc:sldMkLst>
        <pc:spChg chg="mod">
          <ac:chgData name="Rhiannon Akers" userId="fb3c9d12-5c8c-42d7-8dc7-d872d7a3d202" providerId="ADAL" clId="{B60B5507-FCFE-4625-9741-33BBB362128E}" dt="2024-11-07T12:26:32.012" v="2754" actId="27636"/>
          <ac:spMkLst>
            <pc:docMk/>
            <pc:sldMk cId="289285282" sldId="421"/>
            <ac:spMk id="3" creationId="{ED79468C-C3D3-EBF1-260D-297E2CCA9163}"/>
          </ac:spMkLst>
        </pc:spChg>
      </pc:sldChg>
      <pc:sldChg chg="modSp mod">
        <pc:chgData name="Rhiannon Akers" userId="fb3c9d12-5c8c-42d7-8dc7-d872d7a3d202" providerId="ADAL" clId="{B60B5507-FCFE-4625-9741-33BBB362128E}" dt="2024-11-07T12:42:31.657" v="2755" actId="27636"/>
        <pc:sldMkLst>
          <pc:docMk/>
          <pc:sldMk cId="3141785985" sldId="422"/>
        </pc:sldMkLst>
        <pc:spChg chg="mod">
          <ac:chgData name="Rhiannon Akers" userId="fb3c9d12-5c8c-42d7-8dc7-d872d7a3d202" providerId="ADAL" clId="{B60B5507-FCFE-4625-9741-33BBB362128E}" dt="2024-11-07T12:42:31.657" v="2755" actId="27636"/>
          <ac:spMkLst>
            <pc:docMk/>
            <pc:sldMk cId="3141785985" sldId="422"/>
            <ac:spMk id="3" creationId="{13DF05AE-573E-524F-4A17-0CD9D807344D}"/>
          </ac:spMkLst>
        </pc:spChg>
      </pc:sldChg>
      <pc:sldChg chg="modSp mod">
        <pc:chgData name="Rhiannon Akers" userId="fb3c9d12-5c8c-42d7-8dc7-d872d7a3d202" providerId="ADAL" clId="{B60B5507-FCFE-4625-9741-33BBB362128E}" dt="2024-11-07T12:42:31.800" v="2757" actId="27636"/>
        <pc:sldMkLst>
          <pc:docMk/>
          <pc:sldMk cId="1213123233" sldId="423"/>
        </pc:sldMkLst>
        <pc:spChg chg="mod">
          <ac:chgData name="Rhiannon Akers" userId="fb3c9d12-5c8c-42d7-8dc7-d872d7a3d202" providerId="ADAL" clId="{B60B5507-FCFE-4625-9741-33BBB362128E}" dt="2024-11-07T12:42:31.783" v="2756" actId="27636"/>
          <ac:spMkLst>
            <pc:docMk/>
            <pc:sldMk cId="1213123233" sldId="423"/>
            <ac:spMk id="2" creationId="{1D06583E-7836-C4F3-783A-2FED1C7509B8}"/>
          </ac:spMkLst>
        </pc:spChg>
        <pc:spChg chg="mod">
          <ac:chgData name="Rhiannon Akers" userId="fb3c9d12-5c8c-42d7-8dc7-d872d7a3d202" providerId="ADAL" clId="{B60B5507-FCFE-4625-9741-33BBB362128E}" dt="2024-11-07T12:42:31.800" v="2757" actId="27636"/>
          <ac:spMkLst>
            <pc:docMk/>
            <pc:sldMk cId="1213123233" sldId="423"/>
            <ac:spMk id="3" creationId="{6AC5D397-0DAB-0041-B9BB-AA45C463F186}"/>
          </ac:spMkLst>
        </pc:spChg>
      </pc:sldChg>
      <pc:sldMasterChg chg="add del addSldLayout delSldLayout">
        <pc:chgData name="Rhiannon Akers" userId="fb3c9d12-5c8c-42d7-8dc7-d872d7a3d202" providerId="ADAL" clId="{B60B5507-FCFE-4625-9741-33BBB362128E}" dt="2024-11-06T20:43:57.875" v="1180" actId="47"/>
        <pc:sldMasterMkLst>
          <pc:docMk/>
          <pc:sldMasterMk cId="0" sldId="2147483648"/>
        </pc:sldMasterMkLst>
        <pc:sldLayoutChg chg="add del">
          <pc:chgData name="Rhiannon Akers" userId="fb3c9d12-5c8c-42d7-8dc7-d872d7a3d202" providerId="ADAL" clId="{B60B5507-FCFE-4625-9741-33BBB362128E}" dt="2024-11-06T20:43:57.875" v="1180" actId="47"/>
          <pc:sldLayoutMkLst>
            <pc:docMk/>
            <pc:sldMasterMk cId="0" sldId="2147483648"/>
            <pc:sldLayoutMk cId="0" sldId="2147483655"/>
          </pc:sldLayoutMkLst>
        </pc:sldLayoutChg>
      </pc:sldMasterChg>
      <pc:sldMasterChg chg="replId delSldLayout modSldLayout">
        <pc:chgData name="Rhiannon Akers" userId="fb3c9d12-5c8c-42d7-8dc7-d872d7a3d202" providerId="ADAL" clId="{B60B5507-FCFE-4625-9741-33BBB362128E}" dt="2024-11-06T20:39:44.843" v="1021" actId="27028"/>
        <pc:sldMasterMkLst>
          <pc:docMk/>
          <pc:sldMasterMk cId="637017333" sldId="2147483660"/>
        </pc:sldMasterMkLst>
        <pc:sldLayoutChg chg="del">
          <pc:chgData name="Rhiannon Akers" userId="fb3c9d12-5c8c-42d7-8dc7-d872d7a3d202" providerId="ADAL" clId="{B60B5507-FCFE-4625-9741-33BBB362128E}" dt="2024-11-06T20:31:22.316" v="817" actId="47"/>
          <pc:sldLayoutMkLst>
            <pc:docMk/>
            <pc:sldMasterMk cId="637017333" sldId="2147483660"/>
            <pc:sldLayoutMk cId="2383136444" sldId="2147483660"/>
          </pc:sldLayoutMkLst>
        </pc:sldLayoutChg>
        <pc:sldLayoutChg chg="replId">
          <pc:chgData name="Rhiannon Akers" userId="fb3c9d12-5c8c-42d7-8dc7-d872d7a3d202" providerId="ADAL" clId="{B60B5507-FCFE-4625-9741-33BBB362128E}" dt="2024-11-06T20:39:44.843" v="1021" actId="27028"/>
          <pc:sldLayoutMkLst>
            <pc:docMk/>
            <pc:sldMasterMk cId="637017333" sldId="2147483660"/>
            <pc:sldLayoutMk cId="231099650" sldId="2147483661"/>
          </pc:sldLayoutMkLst>
        </pc:sldLayoutChg>
      </pc:sldMasterChg>
    </pc:docChg>
  </pc:docChgLst>
  <pc:docChgLst>
    <pc:chgData name="Rhiannon Akers" userId="fb3c9d12-5c8c-42d7-8dc7-d872d7a3d202" providerId="ADAL" clId="{6546FAC6-B204-4529-87AA-DDF5B0051F85}"/>
    <pc:docChg chg="modSld sldOrd">
      <pc:chgData name="Rhiannon Akers" userId="fb3c9d12-5c8c-42d7-8dc7-d872d7a3d202" providerId="ADAL" clId="{6546FAC6-B204-4529-87AA-DDF5B0051F85}" dt="2024-11-07T12:43:53.299" v="1"/>
      <pc:docMkLst>
        <pc:docMk/>
      </pc:docMkLst>
      <pc:sldChg chg="ord">
        <pc:chgData name="Rhiannon Akers" userId="fb3c9d12-5c8c-42d7-8dc7-d872d7a3d202" providerId="ADAL" clId="{6546FAC6-B204-4529-87AA-DDF5B0051F85}" dt="2024-11-07T12:43:53.299" v="1"/>
        <pc:sldMkLst>
          <pc:docMk/>
          <pc:sldMk cId="3408955283" sldId="25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05/8/layout/hList7" loCatId="list" qsTypeId="urn:microsoft.com/office/officeart/2005/8/quickstyle/simple1" qsCatId="simple" csTypeId="urn:microsoft.com/office/officeart/2005/8/colors/colorful1" csCatId="colorful" phldr="1"/>
      <dgm:spPr/>
      <dgm:t>
        <a:bodyPr rtlCol="0"/>
        <a:lstStyle/>
        <a:p>
          <a:pPr rtl="0"/>
          <a:endParaRPr lang="en-US"/>
        </a:p>
      </dgm:t>
    </dgm:pt>
    <dgm:pt modelId="{73D947E0-108F-4D20-A71E-3CF329F97212}">
      <dgm:prSet phldr="0"/>
      <dgm:spPr>
        <a:solidFill>
          <a:schemeClr val="accent1"/>
        </a:solidFill>
        <a:ln>
          <a:noFill/>
        </a:ln>
      </dgm:spPr>
      <dgm:t>
        <a:bodyPr rtlCol="0"/>
        <a:lstStyle/>
        <a:p>
          <a:pPr marL="0" algn="ctr" rtl="0">
            <a:buNone/>
          </a:pPr>
          <a:r>
            <a:rPr lang="en-GB" sz="2000" noProof="0">
              <a:latin typeface="Tenorite" pitchFamily="2" charset="0"/>
            </a:rPr>
            <a:t>Scientific literature</a:t>
          </a:r>
        </a:p>
      </dgm:t>
    </dgm:pt>
    <dgm:pt modelId="{9D249532-A24D-4D8F-848A-9F42F2E486C9}" type="parTrans" cxnId="{A0077D09-C12C-46D0-8DF7-194B6911362A}">
      <dgm:prSet/>
      <dgm:spPr/>
      <dgm:t>
        <a:bodyPr rtlCol="0"/>
        <a:lstStyle/>
        <a:p>
          <a:pPr rtl="0"/>
          <a:endParaRPr lang="en-GB" noProof="0">
            <a:latin typeface="Tenorite" pitchFamily="2" charset="0"/>
          </a:endParaRPr>
        </a:p>
      </dgm:t>
    </dgm:pt>
    <dgm:pt modelId="{AE813459-65AB-4FA9-B717-330DDA6DFA4E}" type="sibTrans" cxnId="{A0077D09-C12C-46D0-8DF7-194B6911362A}">
      <dgm:prSet/>
      <dgm:spPr/>
      <dgm:t>
        <a:bodyPr rtlCol="0"/>
        <a:lstStyle/>
        <a:p>
          <a:pPr rtl="0"/>
          <a:endParaRPr lang="en-GB" noProof="0">
            <a:latin typeface="Tenorite" pitchFamily="2" charset="0"/>
          </a:endParaRPr>
        </a:p>
      </dgm:t>
    </dgm:pt>
    <dgm:pt modelId="{4F85505A-81B6-4FDA-A144-900B71DAD946}">
      <dgm:prSet phldr="0"/>
      <dgm:spPr>
        <a:solidFill>
          <a:schemeClr val="accent1"/>
        </a:solidFill>
        <a:ln>
          <a:noFill/>
        </a:ln>
      </dgm:spPr>
      <dgm:t>
        <a:bodyPr rtlCol="0"/>
        <a:lstStyle/>
        <a:p>
          <a:pPr marL="0" algn="ctr" rtl="0">
            <a:buNone/>
          </a:pPr>
          <a:r>
            <a:rPr lang="en-GB" sz="2000" noProof="0">
              <a:latin typeface="Tenorite" pitchFamily="2" charset="0"/>
            </a:rPr>
            <a:t>Stakeholders</a:t>
          </a:r>
        </a:p>
      </dgm:t>
    </dgm:pt>
    <dgm:pt modelId="{68F74A88-49DC-44B1-BC0D-220A7B97601C}" type="sibTrans" cxnId="{2D633B56-E147-4EFC-B9EE-6C0413F329B0}">
      <dgm:prSet/>
      <dgm:spPr/>
      <dgm:t>
        <a:bodyPr rtlCol="0"/>
        <a:lstStyle/>
        <a:p>
          <a:pPr rtl="0"/>
          <a:endParaRPr lang="en-GB" noProof="0">
            <a:latin typeface="Tenorite" pitchFamily="2" charset="0"/>
          </a:endParaRPr>
        </a:p>
      </dgm:t>
    </dgm:pt>
    <dgm:pt modelId="{D9A96E25-7BBE-4DDD-8DDE-B4970D4340A8}" type="parTrans" cxnId="{2D633B56-E147-4EFC-B9EE-6C0413F329B0}">
      <dgm:prSet/>
      <dgm:spPr/>
      <dgm:t>
        <a:bodyPr rtlCol="0"/>
        <a:lstStyle/>
        <a:p>
          <a:pPr rtl="0"/>
          <a:endParaRPr lang="en-GB" noProof="0">
            <a:latin typeface="Tenorite" pitchFamily="2" charset="0"/>
          </a:endParaRPr>
        </a:p>
      </dgm:t>
    </dgm:pt>
    <dgm:pt modelId="{E9682B4F-0217-4B50-923E-C104AA24290F}">
      <dgm:prSet phldr="0"/>
      <dgm:spPr>
        <a:solidFill>
          <a:schemeClr val="accent1"/>
        </a:solidFill>
        <a:ln>
          <a:noFill/>
        </a:ln>
      </dgm:spPr>
      <dgm:t>
        <a:bodyPr rtlCol="0"/>
        <a:lstStyle/>
        <a:p>
          <a:pPr marL="0" algn="ctr" rtl="0">
            <a:buNone/>
          </a:pPr>
          <a:r>
            <a:rPr lang="en-GB" sz="2000" noProof="0">
              <a:latin typeface="Tenorite" pitchFamily="2" charset="0"/>
            </a:rPr>
            <a:t>Professional expertise</a:t>
          </a:r>
        </a:p>
      </dgm:t>
    </dgm:pt>
    <dgm:pt modelId="{B8632E42-D7EB-4C31-877E-6F1B2801851A}" type="sibTrans" cxnId="{6C23D0C9-74B2-4C8B-AB2F-A03B3B0EBE56}">
      <dgm:prSet/>
      <dgm:spPr/>
      <dgm:t>
        <a:bodyPr rtlCol="0"/>
        <a:lstStyle/>
        <a:p>
          <a:pPr rtl="0"/>
          <a:endParaRPr lang="en-GB" noProof="0">
            <a:latin typeface="Tenorite" pitchFamily="2" charset="0"/>
          </a:endParaRPr>
        </a:p>
      </dgm:t>
    </dgm:pt>
    <dgm:pt modelId="{E0F6C4AF-9BBB-4698-91D7-F9AE3EACBD5D}" type="parTrans" cxnId="{6C23D0C9-74B2-4C8B-AB2F-A03B3B0EBE56}">
      <dgm:prSet/>
      <dgm:spPr/>
      <dgm:t>
        <a:bodyPr rtlCol="0"/>
        <a:lstStyle/>
        <a:p>
          <a:pPr rtl="0"/>
          <a:endParaRPr lang="en-GB" noProof="0">
            <a:latin typeface="Tenorite" pitchFamily="2" charset="0"/>
          </a:endParaRPr>
        </a:p>
      </dgm:t>
    </dgm:pt>
    <dgm:pt modelId="{B1AFA1AF-0FF8-45B3-A6D0-0E255A2F637D}">
      <dgm:prSet phldr="0"/>
      <dgm:spPr>
        <a:solidFill>
          <a:schemeClr val="accent1"/>
        </a:solidFill>
        <a:ln>
          <a:noFill/>
        </a:ln>
      </dgm:spPr>
      <dgm:t>
        <a:bodyPr rtlCol="0"/>
        <a:lstStyle/>
        <a:p>
          <a:pPr marL="0" algn="ctr" rtl="0">
            <a:buNone/>
          </a:pPr>
          <a:r>
            <a:rPr lang="en-GB" sz="2000" noProof="0">
              <a:latin typeface="Tenorite" pitchFamily="2" charset="0"/>
            </a:rPr>
            <a:t>Organisational data</a:t>
          </a:r>
        </a:p>
      </dgm:t>
    </dgm:pt>
    <dgm:pt modelId="{88649F7A-400B-4056-965D-C9AC0B3AD942}" type="sibTrans" cxnId="{F28D7702-2FC3-49BD-BB13-C989E5EE622A}">
      <dgm:prSet/>
      <dgm:spPr/>
      <dgm:t>
        <a:bodyPr rtlCol="0"/>
        <a:lstStyle/>
        <a:p>
          <a:pPr rtl="0"/>
          <a:endParaRPr lang="en-GB" noProof="0">
            <a:latin typeface="Tenorite" pitchFamily="2" charset="0"/>
          </a:endParaRPr>
        </a:p>
      </dgm:t>
    </dgm:pt>
    <dgm:pt modelId="{10C68AF5-481C-45AA-A216-8BBBB04515B9}" type="parTrans" cxnId="{F28D7702-2FC3-49BD-BB13-C989E5EE622A}">
      <dgm:prSet/>
      <dgm:spPr/>
      <dgm:t>
        <a:bodyPr rtlCol="0"/>
        <a:lstStyle/>
        <a:p>
          <a:pPr rtl="0"/>
          <a:endParaRPr lang="en-GB" noProof="0">
            <a:latin typeface="Tenorite" pitchFamily="2" charset="0"/>
          </a:endParaRPr>
        </a:p>
      </dgm:t>
    </dgm:pt>
    <dgm:pt modelId="{A34AE8AA-FDF7-FA40-BADC-6B62C2B1DE88}" type="pres">
      <dgm:prSet presAssocID="{0DD8915E-DC14-41D6-9BB5-F49E1C265163}" presName="Name0" presStyleCnt="0">
        <dgm:presLayoutVars>
          <dgm:dir/>
          <dgm:resizeHandles val="exact"/>
        </dgm:presLayoutVars>
      </dgm:prSet>
      <dgm:spPr/>
    </dgm:pt>
    <dgm:pt modelId="{2107607C-A87A-3347-81F6-106C527DBD58}" type="pres">
      <dgm:prSet presAssocID="{0DD8915E-DC14-41D6-9BB5-F49E1C265163}" presName="fgShape" presStyleLbl="fgShp" presStyleIdx="0" presStyleCnt="1" custLinFactNeighborX="140" custLinFactNeighborY="-19001"/>
      <dgm:spPr>
        <a:solidFill>
          <a:schemeClr val="accent2">
            <a:tint val="40000"/>
            <a:hueOff val="0"/>
            <a:satOff val="0"/>
            <a:lumOff val="0"/>
            <a:alpha val="0"/>
          </a:schemeClr>
        </a:solidFill>
        <a:ln>
          <a:noFill/>
        </a:ln>
      </dgm:spPr>
    </dgm:pt>
    <dgm:pt modelId="{0955960D-7F7D-E54C-8843-B1DBEEBFB364}" type="pres">
      <dgm:prSet presAssocID="{0DD8915E-DC14-41D6-9BB5-F49E1C265163}" presName="linComp" presStyleCnt="0"/>
      <dgm:spPr/>
    </dgm:pt>
    <dgm:pt modelId="{81155D12-3CC8-3D49-B0F3-3C84AC48510A}" type="pres">
      <dgm:prSet presAssocID="{73D947E0-108F-4D20-A71E-3CF329F97212}" presName="compNode" presStyleCnt="0"/>
      <dgm:spPr/>
    </dgm:pt>
    <dgm:pt modelId="{8F8B275D-8553-0846-A316-484B7B291C97}" type="pres">
      <dgm:prSet presAssocID="{73D947E0-108F-4D20-A71E-3CF329F97212}" presName="bkgdShape" presStyleLbl="node1" presStyleIdx="0" presStyleCnt="4" custLinFactNeighborX="-757"/>
      <dgm:spPr>
        <a:prstGeom prst="rect">
          <a:avLst/>
        </a:prstGeom>
      </dgm:spPr>
    </dgm:pt>
    <dgm:pt modelId="{7DA281F5-0265-2048-A63A-727E19796F79}" type="pres">
      <dgm:prSet presAssocID="{73D947E0-108F-4D20-A71E-3CF329F97212}" presName="nodeTx" presStyleLbl="node1" presStyleIdx="0" presStyleCnt="4">
        <dgm:presLayoutVars>
          <dgm:bulletEnabled val="1"/>
        </dgm:presLayoutVars>
      </dgm:prSet>
      <dgm:spPr/>
    </dgm:pt>
    <dgm:pt modelId="{79A13FEB-C61A-0346-824D-E0457CC5B4C9}" type="pres">
      <dgm:prSet presAssocID="{73D947E0-108F-4D20-A71E-3CF329F97212}" presName="invisiNode" presStyleLbl="node1" presStyleIdx="0" presStyleCnt="4"/>
      <dgm:spPr/>
    </dgm:pt>
    <dgm:pt modelId="{A126BA88-D0F9-AF4A-A7BA-0638E32B45F8}" type="pres">
      <dgm:prSet presAssocID="{73D947E0-108F-4D20-A71E-3CF329F97212}" presName="imagNode" presStyleLbl="fgImgPlace1" presStyleIdx="0" presStyleCnt="4" custScaleX="63106" custScaleY="63106"/>
      <dgm:spPr>
        <a:solidFill>
          <a:schemeClr val="accent1">
            <a:lumMod val="60000"/>
            <a:lumOff val="40000"/>
          </a:schemeClr>
        </a:solidFill>
        <a:ln>
          <a:noFill/>
        </a:ln>
      </dgm:spPr>
    </dgm:pt>
    <dgm:pt modelId="{DF3C77F5-32F3-5845-BEE2-529229516397}" type="pres">
      <dgm:prSet presAssocID="{AE813459-65AB-4FA9-B717-330DDA6DFA4E}" presName="sibTrans" presStyleLbl="sibTrans2D1" presStyleIdx="0" presStyleCnt="0"/>
      <dgm:spPr/>
    </dgm:pt>
    <dgm:pt modelId="{16FC6348-B601-E348-A50F-7576C3DDD207}" type="pres">
      <dgm:prSet presAssocID="{B1AFA1AF-0FF8-45B3-A6D0-0E255A2F637D}" presName="compNode" presStyleCnt="0"/>
      <dgm:spPr/>
    </dgm:pt>
    <dgm:pt modelId="{4DFF6703-D32F-9E47-96B8-A304C47CCB78}" type="pres">
      <dgm:prSet presAssocID="{B1AFA1AF-0FF8-45B3-A6D0-0E255A2F637D}" presName="bkgdShape" presStyleLbl="node1" presStyleIdx="1" presStyleCnt="4" custLinFactNeighborX="1500" custLinFactNeighborY="770"/>
      <dgm:spPr>
        <a:prstGeom prst="rect">
          <a:avLst/>
        </a:prstGeom>
      </dgm:spPr>
    </dgm:pt>
    <dgm:pt modelId="{BA2077AD-A827-784F-87A6-E8E29A836D84}" type="pres">
      <dgm:prSet presAssocID="{B1AFA1AF-0FF8-45B3-A6D0-0E255A2F637D}" presName="nodeTx" presStyleLbl="node1" presStyleIdx="1" presStyleCnt="4">
        <dgm:presLayoutVars>
          <dgm:bulletEnabled val="1"/>
        </dgm:presLayoutVars>
      </dgm:prSet>
      <dgm:spPr/>
    </dgm:pt>
    <dgm:pt modelId="{47276A48-75DE-FE4F-B4C6-8B77CF2957C3}" type="pres">
      <dgm:prSet presAssocID="{B1AFA1AF-0FF8-45B3-A6D0-0E255A2F637D}" presName="invisiNode" presStyleLbl="node1" presStyleIdx="1" presStyleCnt="4"/>
      <dgm:spPr/>
    </dgm:pt>
    <dgm:pt modelId="{EFEB790C-BD5C-F54D-9993-F81422A8AD8E}" type="pres">
      <dgm:prSet presAssocID="{B1AFA1AF-0FF8-45B3-A6D0-0E255A2F637D}" presName="imagNode" presStyleLbl="fgImgPlace1" presStyleIdx="1" presStyleCnt="4" custScaleX="63106" custScaleY="63106"/>
      <dgm:spPr>
        <a:solidFill>
          <a:schemeClr val="accent1">
            <a:lumMod val="60000"/>
            <a:lumOff val="40000"/>
          </a:schemeClr>
        </a:solidFill>
        <a:ln>
          <a:noFill/>
        </a:ln>
      </dgm:spPr>
    </dgm:pt>
    <dgm:pt modelId="{56C7F139-002F-DF46-BB7F-23A563E7CE98}" type="pres">
      <dgm:prSet presAssocID="{88649F7A-400B-4056-965D-C9AC0B3AD942}" presName="sibTrans" presStyleLbl="sibTrans2D1" presStyleIdx="0" presStyleCnt="0"/>
      <dgm:spPr/>
    </dgm:pt>
    <dgm:pt modelId="{91E3D51E-7AB8-6349-A1D0-02F993052AB3}" type="pres">
      <dgm:prSet presAssocID="{E9682B4F-0217-4B50-923E-C104AA24290F}" presName="compNode" presStyleCnt="0"/>
      <dgm:spPr/>
    </dgm:pt>
    <dgm:pt modelId="{434ABADC-97F5-A547-823D-7594A86D79D3}" type="pres">
      <dgm:prSet presAssocID="{E9682B4F-0217-4B50-923E-C104AA24290F}" presName="bkgdShape" presStyleLbl="node1" presStyleIdx="2" presStyleCnt="4" custLinFactNeighborX="182"/>
      <dgm:spPr>
        <a:prstGeom prst="rect">
          <a:avLst/>
        </a:prstGeom>
      </dgm:spPr>
    </dgm:pt>
    <dgm:pt modelId="{BC636E4B-34B9-8543-A308-00E0D1B0D2F9}" type="pres">
      <dgm:prSet presAssocID="{E9682B4F-0217-4B50-923E-C104AA24290F}" presName="nodeTx" presStyleLbl="node1" presStyleIdx="2" presStyleCnt="4">
        <dgm:presLayoutVars>
          <dgm:bulletEnabled val="1"/>
        </dgm:presLayoutVars>
      </dgm:prSet>
      <dgm:spPr/>
    </dgm:pt>
    <dgm:pt modelId="{073A77BB-E8BD-4B4C-BFA2-7B530A2B3199}" type="pres">
      <dgm:prSet presAssocID="{E9682B4F-0217-4B50-923E-C104AA24290F}" presName="invisiNode" presStyleLbl="node1" presStyleIdx="2" presStyleCnt="4"/>
      <dgm:spPr/>
    </dgm:pt>
    <dgm:pt modelId="{CC076D56-4BB0-7246-9039-788AB439DAF0}" type="pres">
      <dgm:prSet presAssocID="{E9682B4F-0217-4B50-923E-C104AA24290F}" presName="imagNode" presStyleLbl="fgImgPlace1" presStyleIdx="2" presStyleCnt="4" custScaleX="63106" custScaleY="63106"/>
      <dgm:spPr>
        <a:solidFill>
          <a:schemeClr val="accent1">
            <a:lumMod val="60000"/>
            <a:lumOff val="40000"/>
          </a:schemeClr>
        </a:solidFill>
        <a:ln>
          <a:noFill/>
        </a:ln>
      </dgm:spPr>
    </dgm:pt>
    <dgm:pt modelId="{9BFD88E3-0F90-7143-8807-6B030CF54283}" type="pres">
      <dgm:prSet presAssocID="{B8632E42-D7EB-4C31-877E-6F1B2801851A}" presName="sibTrans" presStyleLbl="sibTrans2D1" presStyleIdx="0" presStyleCnt="0"/>
      <dgm:spPr/>
    </dgm:pt>
    <dgm:pt modelId="{900296CF-6A25-E746-A345-792DBE36F92C}" type="pres">
      <dgm:prSet presAssocID="{4F85505A-81B6-4FDA-A144-900B71DAD946}" presName="compNode" presStyleCnt="0"/>
      <dgm:spPr/>
    </dgm:pt>
    <dgm:pt modelId="{028C9BA8-C3B3-F947-915F-EE2FD2FCA9A5}" type="pres">
      <dgm:prSet presAssocID="{4F85505A-81B6-4FDA-A144-900B71DAD946}" presName="bkgdShape" presStyleLbl="node1" presStyleIdx="3" presStyleCnt="4" custLinFactNeighborX="0"/>
      <dgm:spPr>
        <a:prstGeom prst="rect">
          <a:avLst/>
        </a:prstGeom>
      </dgm:spPr>
    </dgm:pt>
    <dgm:pt modelId="{9312E8E2-BBD1-104A-9F74-B0103AF69816}" type="pres">
      <dgm:prSet presAssocID="{4F85505A-81B6-4FDA-A144-900B71DAD946}" presName="nodeTx" presStyleLbl="node1" presStyleIdx="3" presStyleCnt="4">
        <dgm:presLayoutVars>
          <dgm:bulletEnabled val="1"/>
        </dgm:presLayoutVars>
      </dgm:prSet>
      <dgm:spPr/>
    </dgm:pt>
    <dgm:pt modelId="{A0D6F489-540A-D44E-B596-6A182486B777}" type="pres">
      <dgm:prSet presAssocID="{4F85505A-81B6-4FDA-A144-900B71DAD946}" presName="invisiNode" presStyleLbl="node1" presStyleIdx="3" presStyleCnt="4"/>
      <dgm:spPr/>
    </dgm:pt>
    <dgm:pt modelId="{FDF2BC93-305C-D94B-A6C2-ED9CE7F40C2F}" type="pres">
      <dgm:prSet presAssocID="{4F85505A-81B6-4FDA-A144-900B71DAD946}" presName="imagNode" presStyleLbl="fgImgPlace1" presStyleIdx="3" presStyleCnt="4" custScaleX="63106" custScaleY="63106"/>
      <dgm:spPr>
        <a:solidFill>
          <a:schemeClr val="accent1">
            <a:lumMod val="60000"/>
            <a:lumOff val="40000"/>
          </a:schemeClr>
        </a:solidFill>
        <a:ln>
          <a:noFill/>
        </a:ln>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8994D20D-699B-6A45-8026-8CCE203E1BB5}" type="presOf" srcId="{73D947E0-108F-4D20-A71E-3CF329F97212}" destId="{7DA281F5-0265-2048-A63A-727E19796F79}" srcOrd="1" destOrd="0" presId="urn:microsoft.com/office/officeart/2005/8/layout/hList7"/>
    <dgm:cxn modelId="{71549A62-CAF4-BE45-851A-4CCE70CE64C3}" type="presOf" srcId="{4F85505A-81B6-4FDA-A144-900B71DAD946}" destId="{028C9BA8-C3B3-F947-915F-EE2FD2FCA9A5}" srcOrd="0" destOrd="0" presId="urn:microsoft.com/office/officeart/2005/8/layout/hList7"/>
    <dgm:cxn modelId="{5368DE64-FD22-024A-86AC-2607350C890A}" type="presOf" srcId="{AE813459-65AB-4FA9-B717-330DDA6DFA4E}" destId="{DF3C77F5-32F3-5845-BEE2-529229516397}" srcOrd="0" destOrd="0" presId="urn:microsoft.com/office/officeart/2005/8/layout/hList7"/>
    <dgm:cxn modelId="{0CDD0345-B9D9-564F-9C2A-594661BD7D44}" type="presOf" srcId="{73D947E0-108F-4D20-A71E-3CF329F97212}" destId="{8F8B275D-8553-0846-A316-484B7B291C97}" srcOrd="0" destOrd="0" presId="urn:microsoft.com/office/officeart/2005/8/layout/hList7"/>
    <dgm:cxn modelId="{80DC2967-0B8E-9442-A9E2-4F58C113FDCA}" type="presOf" srcId="{B1AFA1AF-0FF8-45B3-A6D0-0E255A2F637D}" destId="{4DFF6703-D32F-9E47-96B8-A304C47CCB78}" srcOrd="0" destOrd="0" presId="urn:microsoft.com/office/officeart/2005/8/layout/hList7"/>
    <dgm:cxn modelId="{D7846C52-051C-7E4A-8666-A7FC857AC117}" type="presOf" srcId="{4F85505A-81B6-4FDA-A144-900B71DAD946}" destId="{9312E8E2-BBD1-104A-9F74-B0103AF69816}" srcOrd="1" destOrd="0" presId="urn:microsoft.com/office/officeart/2005/8/layout/hList7"/>
    <dgm:cxn modelId="{2D633B56-E147-4EFC-B9EE-6C0413F329B0}" srcId="{0DD8915E-DC14-41D6-9BB5-F49E1C265163}" destId="{4F85505A-81B6-4FDA-A144-900B71DAD946}" srcOrd="3" destOrd="0" parTransId="{D9A96E25-7BBE-4DDD-8DDE-B4970D4340A8}" sibTransId="{68F74A88-49DC-44B1-BC0D-220A7B97601C}"/>
    <dgm:cxn modelId="{28690183-A8F8-5D4A-A0A0-F1EAC1F67584}" type="presOf" srcId="{E9682B4F-0217-4B50-923E-C104AA24290F}" destId="{BC636E4B-34B9-8543-A308-00E0D1B0D2F9}" srcOrd="1" destOrd="0" presId="urn:microsoft.com/office/officeart/2005/8/layout/hList7"/>
    <dgm:cxn modelId="{781B6FA0-0F00-0D41-8C2E-EA6A255C6967}" type="presOf" srcId="{0DD8915E-DC14-41D6-9BB5-F49E1C265163}" destId="{A34AE8AA-FDF7-FA40-BADC-6B62C2B1DE88}" srcOrd="0" destOrd="0" presId="urn:microsoft.com/office/officeart/2005/8/layout/hList7"/>
    <dgm:cxn modelId="{956B0EA6-B0CC-A04C-AAC4-2F46E14A46D0}" type="presOf" srcId="{E9682B4F-0217-4B50-923E-C104AA24290F}" destId="{434ABADC-97F5-A547-823D-7594A86D79D3}" srcOrd="0" destOrd="0" presId="urn:microsoft.com/office/officeart/2005/8/layout/hList7"/>
    <dgm:cxn modelId="{161425B1-9CC1-5A46-A6FE-66DDFF22F4E9}" type="presOf" srcId="{B1AFA1AF-0FF8-45B3-A6D0-0E255A2F637D}" destId="{BA2077AD-A827-784F-87A6-E8E29A836D84}" srcOrd="1" destOrd="0" presId="urn:microsoft.com/office/officeart/2005/8/layout/hList7"/>
    <dgm:cxn modelId="{6C23D0C9-74B2-4C8B-AB2F-A03B3B0EBE56}" srcId="{0DD8915E-DC14-41D6-9BB5-F49E1C265163}" destId="{E9682B4F-0217-4B50-923E-C104AA24290F}" srcOrd="2" destOrd="0" parTransId="{E0F6C4AF-9BBB-4698-91D7-F9AE3EACBD5D}" sibTransId="{B8632E42-D7EB-4C31-877E-6F1B2801851A}"/>
    <dgm:cxn modelId="{F1B56DD8-8FEA-344A-B6E7-D10401E3F2E3}" type="presOf" srcId="{B8632E42-D7EB-4C31-877E-6F1B2801851A}" destId="{9BFD88E3-0F90-7143-8807-6B030CF54283}" srcOrd="0" destOrd="0" presId="urn:microsoft.com/office/officeart/2005/8/layout/hList7"/>
    <dgm:cxn modelId="{7B012CF3-9916-9C42-A389-6EC30575190C}" type="presOf" srcId="{88649F7A-400B-4056-965D-C9AC0B3AD942}" destId="{56C7F139-002F-DF46-BB7F-23A563E7CE98}" srcOrd="0" destOrd="0" presId="urn:microsoft.com/office/officeart/2005/8/layout/hList7"/>
    <dgm:cxn modelId="{E225472C-E3EE-2149-B941-7817CA44471E}" type="presParOf" srcId="{A34AE8AA-FDF7-FA40-BADC-6B62C2B1DE88}" destId="{2107607C-A87A-3347-81F6-106C527DBD58}" srcOrd="0" destOrd="0" presId="urn:microsoft.com/office/officeart/2005/8/layout/hList7"/>
    <dgm:cxn modelId="{F943B65C-83A1-794F-8716-82D6E9B90BCD}" type="presParOf" srcId="{A34AE8AA-FDF7-FA40-BADC-6B62C2B1DE88}" destId="{0955960D-7F7D-E54C-8843-B1DBEEBFB364}" srcOrd="1" destOrd="0" presId="urn:microsoft.com/office/officeart/2005/8/layout/hList7"/>
    <dgm:cxn modelId="{001D4585-DEB8-A543-8A40-05E8ABC28C57}" type="presParOf" srcId="{0955960D-7F7D-E54C-8843-B1DBEEBFB364}" destId="{81155D12-3CC8-3D49-B0F3-3C84AC48510A}" srcOrd="0" destOrd="0" presId="urn:microsoft.com/office/officeart/2005/8/layout/hList7"/>
    <dgm:cxn modelId="{1580EBFB-09CE-F344-8C03-5CB3CBE5AC98}" type="presParOf" srcId="{81155D12-3CC8-3D49-B0F3-3C84AC48510A}" destId="{8F8B275D-8553-0846-A316-484B7B291C97}" srcOrd="0" destOrd="0" presId="urn:microsoft.com/office/officeart/2005/8/layout/hList7"/>
    <dgm:cxn modelId="{842F04B3-A619-A54C-B547-B6C38B4FB951}" type="presParOf" srcId="{81155D12-3CC8-3D49-B0F3-3C84AC48510A}" destId="{7DA281F5-0265-2048-A63A-727E19796F79}" srcOrd="1" destOrd="0" presId="urn:microsoft.com/office/officeart/2005/8/layout/hList7"/>
    <dgm:cxn modelId="{08E39789-DE12-C44D-B363-AFAA969CE1E8}" type="presParOf" srcId="{81155D12-3CC8-3D49-B0F3-3C84AC48510A}" destId="{79A13FEB-C61A-0346-824D-E0457CC5B4C9}" srcOrd="2" destOrd="0" presId="urn:microsoft.com/office/officeart/2005/8/layout/hList7"/>
    <dgm:cxn modelId="{B88ECEE4-BA18-F649-9EFE-5FE2A1375A58}" type="presParOf" srcId="{81155D12-3CC8-3D49-B0F3-3C84AC48510A}" destId="{A126BA88-D0F9-AF4A-A7BA-0638E32B45F8}" srcOrd="3" destOrd="0" presId="urn:microsoft.com/office/officeart/2005/8/layout/hList7"/>
    <dgm:cxn modelId="{9B673E09-6E30-B544-9BA9-85CCFB26FC2F}" type="presParOf" srcId="{0955960D-7F7D-E54C-8843-B1DBEEBFB364}" destId="{DF3C77F5-32F3-5845-BEE2-529229516397}" srcOrd="1" destOrd="0" presId="urn:microsoft.com/office/officeart/2005/8/layout/hList7"/>
    <dgm:cxn modelId="{196FFE95-C277-344C-94D6-9114A085054E}" type="presParOf" srcId="{0955960D-7F7D-E54C-8843-B1DBEEBFB364}" destId="{16FC6348-B601-E348-A50F-7576C3DDD207}" srcOrd="2" destOrd="0" presId="urn:microsoft.com/office/officeart/2005/8/layout/hList7"/>
    <dgm:cxn modelId="{2BE2AAA5-6ADF-8C4D-955F-3EB733D7C5EB}" type="presParOf" srcId="{16FC6348-B601-E348-A50F-7576C3DDD207}" destId="{4DFF6703-D32F-9E47-96B8-A304C47CCB78}" srcOrd="0" destOrd="0" presId="urn:microsoft.com/office/officeart/2005/8/layout/hList7"/>
    <dgm:cxn modelId="{17073BDD-1BB2-3E40-B5F3-DB2DD27B70C8}" type="presParOf" srcId="{16FC6348-B601-E348-A50F-7576C3DDD207}" destId="{BA2077AD-A827-784F-87A6-E8E29A836D84}" srcOrd="1" destOrd="0" presId="urn:microsoft.com/office/officeart/2005/8/layout/hList7"/>
    <dgm:cxn modelId="{6756D7D8-C48B-024A-9259-CD45C2E2D6F3}" type="presParOf" srcId="{16FC6348-B601-E348-A50F-7576C3DDD207}" destId="{47276A48-75DE-FE4F-B4C6-8B77CF2957C3}" srcOrd="2" destOrd="0" presId="urn:microsoft.com/office/officeart/2005/8/layout/hList7"/>
    <dgm:cxn modelId="{68916BF1-7696-DF4C-AE9A-90DA1528D867}" type="presParOf" srcId="{16FC6348-B601-E348-A50F-7576C3DDD207}" destId="{EFEB790C-BD5C-F54D-9993-F81422A8AD8E}" srcOrd="3" destOrd="0" presId="urn:microsoft.com/office/officeart/2005/8/layout/hList7"/>
    <dgm:cxn modelId="{68673533-5457-724A-BD79-21053E0C5583}" type="presParOf" srcId="{0955960D-7F7D-E54C-8843-B1DBEEBFB364}" destId="{56C7F139-002F-DF46-BB7F-23A563E7CE98}" srcOrd="3" destOrd="0" presId="urn:microsoft.com/office/officeart/2005/8/layout/hList7"/>
    <dgm:cxn modelId="{EDA12534-DD6F-3D46-A33C-D2D3C096E217}" type="presParOf" srcId="{0955960D-7F7D-E54C-8843-B1DBEEBFB364}" destId="{91E3D51E-7AB8-6349-A1D0-02F993052AB3}" srcOrd="4" destOrd="0" presId="urn:microsoft.com/office/officeart/2005/8/layout/hList7"/>
    <dgm:cxn modelId="{98E12192-EF84-5E4E-8F7C-7D4B0E3B0CFB}" type="presParOf" srcId="{91E3D51E-7AB8-6349-A1D0-02F993052AB3}" destId="{434ABADC-97F5-A547-823D-7594A86D79D3}" srcOrd="0" destOrd="0" presId="urn:microsoft.com/office/officeart/2005/8/layout/hList7"/>
    <dgm:cxn modelId="{35A4D817-35C8-574E-BAE7-28EAD8E80E9E}" type="presParOf" srcId="{91E3D51E-7AB8-6349-A1D0-02F993052AB3}" destId="{BC636E4B-34B9-8543-A308-00E0D1B0D2F9}" srcOrd="1" destOrd="0" presId="urn:microsoft.com/office/officeart/2005/8/layout/hList7"/>
    <dgm:cxn modelId="{3F7650F7-8ADF-1647-ABCA-EDB62D6E6F07}" type="presParOf" srcId="{91E3D51E-7AB8-6349-A1D0-02F993052AB3}" destId="{073A77BB-E8BD-4B4C-BFA2-7B530A2B3199}" srcOrd="2" destOrd="0" presId="urn:microsoft.com/office/officeart/2005/8/layout/hList7"/>
    <dgm:cxn modelId="{A4C178E9-5B35-8046-AEA4-07EA064D48EC}" type="presParOf" srcId="{91E3D51E-7AB8-6349-A1D0-02F993052AB3}" destId="{CC076D56-4BB0-7246-9039-788AB439DAF0}" srcOrd="3" destOrd="0" presId="urn:microsoft.com/office/officeart/2005/8/layout/hList7"/>
    <dgm:cxn modelId="{23300555-E195-7745-8EAA-13C1C3D64096}" type="presParOf" srcId="{0955960D-7F7D-E54C-8843-B1DBEEBFB364}" destId="{9BFD88E3-0F90-7143-8807-6B030CF54283}" srcOrd="5" destOrd="0" presId="urn:microsoft.com/office/officeart/2005/8/layout/hList7"/>
    <dgm:cxn modelId="{67E0177E-2C5D-D84A-B206-DF756AC265E2}" type="presParOf" srcId="{0955960D-7F7D-E54C-8843-B1DBEEBFB364}" destId="{900296CF-6A25-E746-A345-792DBE36F92C}" srcOrd="6" destOrd="0" presId="urn:microsoft.com/office/officeart/2005/8/layout/hList7"/>
    <dgm:cxn modelId="{17F234B6-5CB2-694A-AE40-2EC7B6989025}" type="presParOf" srcId="{900296CF-6A25-E746-A345-792DBE36F92C}" destId="{028C9BA8-C3B3-F947-915F-EE2FD2FCA9A5}" srcOrd="0" destOrd="0" presId="urn:microsoft.com/office/officeart/2005/8/layout/hList7"/>
    <dgm:cxn modelId="{A078F003-3C00-6845-9EBD-2DC195EA7E87}" type="presParOf" srcId="{900296CF-6A25-E746-A345-792DBE36F92C}" destId="{9312E8E2-BBD1-104A-9F74-B0103AF69816}" srcOrd="1" destOrd="0" presId="urn:microsoft.com/office/officeart/2005/8/layout/hList7"/>
    <dgm:cxn modelId="{3E327DED-A1BA-5F40-88C6-420128E7987E}" type="presParOf" srcId="{900296CF-6A25-E746-A345-792DBE36F92C}" destId="{A0D6F489-540A-D44E-B596-6A182486B777}" srcOrd="2" destOrd="0" presId="urn:microsoft.com/office/officeart/2005/8/layout/hList7"/>
    <dgm:cxn modelId="{E331C05D-ABEF-784B-867C-9DAD3D7B0BF6}" type="presParOf" srcId="{900296CF-6A25-E746-A345-792DBE36F92C}" destId="{FDF2BC93-305C-D94B-A6C2-ED9CE7F40C2F}"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B275D-8553-0846-A316-484B7B291C97}">
      <dsp:nvSpPr>
        <dsp:cNvPr id="0" name=""/>
        <dsp:cNvSpPr/>
      </dsp:nvSpPr>
      <dsp:spPr>
        <a:xfrm>
          <a:off x="0" y="0"/>
          <a:ext cx="1775951" cy="2955653"/>
        </a:xfrm>
        <a:prstGeom prst="rect">
          <a:avLst/>
        </a:prstGeom>
        <a:solidFill>
          <a:schemeClr val="accent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a:latin typeface="Tenorite" pitchFamily="2" charset="0"/>
            </a:rPr>
            <a:t>Scientific literature</a:t>
          </a:r>
        </a:p>
      </dsp:txBody>
      <dsp:txXfrm>
        <a:off x="0" y="1182261"/>
        <a:ext cx="1775951" cy="1182261"/>
      </dsp:txXfrm>
    </dsp:sp>
    <dsp:sp modelId="{A126BA88-D0F9-AF4A-A7BA-0638E32B45F8}">
      <dsp:nvSpPr>
        <dsp:cNvPr id="0" name=""/>
        <dsp:cNvSpPr/>
      </dsp:nvSpPr>
      <dsp:spPr>
        <a:xfrm>
          <a:off x="579115" y="358900"/>
          <a:ext cx="621109" cy="621109"/>
        </a:xfrm>
        <a:prstGeom prst="ellipse">
          <a:avLst/>
        </a:prstGeom>
        <a:solidFill>
          <a:schemeClr val="accent1">
            <a:lumMod val="60000"/>
            <a:lumOff val="4000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4DFF6703-D32F-9E47-96B8-A304C47CCB78}">
      <dsp:nvSpPr>
        <dsp:cNvPr id="0" name=""/>
        <dsp:cNvSpPr/>
      </dsp:nvSpPr>
      <dsp:spPr>
        <a:xfrm>
          <a:off x="1857563" y="0"/>
          <a:ext cx="1775951" cy="2955653"/>
        </a:xfrm>
        <a:prstGeom prst="rect">
          <a:avLst/>
        </a:prstGeom>
        <a:solidFill>
          <a:schemeClr val="accent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a:latin typeface="Tenorite" pitchFamily="2" charset="0"/>
            </a:rPr>
            <a:t>Organisational data</a:t>
          </a:r>
        </a:p>
      </dsp:txBody>
      <dsp:txXfrm>
        <a:off x="1857563" y="1182261"/>
        <a:ext cx="1775951" cy="1182261"/>
      </dsp:txXfrm>
    </dsp:sp>
    <dsp:sp modelId="{EFEB790C-BD5C-F54D-9993-F81422A8AD8E}">
      <dsp:nvSpPr>
        <dsp:cNvPr id="0" name=""/>
        <dsp:cNvSpPr/>
      </dsp:nvSpPr>
      <dsp:spPr>
        <a:xfrm>
          <a:off x="2408345" y="358900"/>
          <a:ext cx="621109" cy="621109"/>
        </a:xfrm>
        <a:prstGeom prst="ellipse">
          <a:avLst/>
        </a:prstGeom>
        <a:solidFill>
          <a:schemeClr val="accent1">
            <a:lumMod val="60000"/>
            <a:lumOff val="4000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434ABADC-97F5-A547-823D-7594A86D79D3}">
      <dsp:nvSpPr>
        <dsp:cNvPr id="0" name=""/>
        <dsp:cNvSpPr/>
      </dsp:nvSpPr>
      <dsp:spPr>
        <a:xfrm>
          <a:off x="3663387" y="0"/>
          <a:ext cx="1775951" cy="2955653"/>
        </a:xfrm>
        <a:prstGeom prst="rect">
          <a:avLst/>
        </a:prstGeom>
        <a:solidFill>
          <a:schemeClr val="accent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a:latin typeface="Tenorite" pitchFamily="2" charset="0"/>
            </a:rPr>
            <a:t>Professional expertise</a:t>
          </a:r>
        </a:p>
      </dsp:txBody>
      <dsp:txXfrm>
        <a:off x="3663387" y="1182261"/>
        <a:ext cx="1775951" cy="1182261"/>
      </dsp:txXfrm>
    </dsp:sp>
    <dsp:sp modelId="{CC076D56-4BB0-7246-9039-788AB439DAF0}">
      <dsp:nvSpPr>
        <dsp:cNvPr id="0" name=""/>
        <dsp:cNvSpPr/>
      </dsp:nvSpPr>
      <dsp:spPr>
        <a:xfrm>
          <a:off x="4237575" y="358900"/>
          <a:ext cx="621109" cy="621109"/>
        </a:xfrm>
        <a:prstGeom prst="ellipse">
          <a:avLst/>
        </a:prstGeom>
        <a:solidFill>
          <a:schemeClr val="accent1">
            <a:lumMod val="60000"/>
            <a:lumOff val="4000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028C9BA8-C3B3-F947-915F-EE2FD2FCA9A5}">
      <dsp:nvSpPr>
        <dsp:cNvPr id="0" name=""/>
        <dsp:cNvSpPr/>
      </dsp:nvSpPr>
      <dsp:spPr>
        <a:xfrm>
          <a:off x="5489384" y="0"/>
          <a:ext cx="1775951" cy="2955653"/>
        </a:xfrm>
        <a:prstGeom prst="rect">
          <a:avLst/>
        </a:prstGeom>
        <a:solidFill>
          <a:schemeClr val="accent1"/>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rtlCol="0" anchor="ctr" anchorCtr="0">
          <a:noAutofit/>
        </a:bodyPr>
        <a:lstStyle/>
        <a:p>
          <a:pPr marL="0" lvl="0" indent="0" algn="ctr" defTabSz="800100" rtl="0">
            <a:lnSpc>
              <a:spcPct val="90000"/>
            </a:lnSpc>
            <a:spcBef>
              <a:spcPct val="0"/>
            </a:spcBef>
            <a:spcAft>
              <a:spcPct val="35000"/>
            </a:spcAft>
            <a:buNone/>
          </a:pPr>
          <a:r>
            <a:rPr lang="en-GB" sz="1800" kern="1200" noProof="0">
              <a:latin typeface="Tenorite" pitchFamily="2" charset="0"/>
            </a:rPr>
            <a:t>Stakeholders</a:t>
          </a:r>
        </a:p>
      </dsp:txBody>
      <dsp:txXfrm>
        <a:off x="5489384" y="1182261"/>
        <a:ext cx="1775951" cy="1182261"/>
      </dsp:txXfrm>
    </dsp:sp>
    <dsp:sp modelId="{FDF2BC93-305C-D94B-A6C2-ED9CE7F40C2F}">
      <dsp:nvSpPr>
        <dsp:cNvPr id="0" name=""/>
        <dsp:cNvSpPr/>
      </dsp:nvSpPr>
      <dsp:spPr>
        <a:xfrm>
          <a:off x="6066805" y="358900"/>
          <a:ext cx="621109" cy="621109"/>
        </a:xfrm>
        <a:prstGeom prst="ellipse">
          <a:avLst/>
        </a:prstGeom>
        <a:solidFill>
          <a:schemeClr val="accent1">
            <a:lumMod val="60000"/>
            <a:lumOff val="4000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 modelId="{2107607C-A87A-3347-81F6-106C527DBD58}">
      <dsp:nvSpPr>
        <dsp:cNvPr id="0" name=""/>
        <dsp:cNvSpPr/>
      </dsp:nvSpPr>
      <dsp:spPr>
        <a:xfrm>
          <a:off x="300041" y="2280281"/>
          <a:ext cx="6685668" cy="443347"/>
        </a:xfrm>
        <a:prstGeom prst="leftRightArrow">
          <a:avLst/>
        </a:prstGeom>
        <a:solidFill>
          <a:schemeClr val="accent2">
            <a:tint val="40000"/>
            <a:hueOff val="0"/>
            <a:satOff val="0"/>
            <a:lumOff val="0"/>
            <a:alpha val="0"/>
          </a:schemeClr>
        </a:solidFill>
        <a:ln w="254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07/11/2024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07/11/2024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linkedin.com/advice/0/how-do-you-ensure-validity-reliability-hr-metric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2909445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a:t>Gather evidence from multiple sources</a:t>
            </a:r>
          </a:p>
          <a:p>
            <a:pPr marL="342900" indent="-342900">
              <a:buFont typeface="Arial" panose="020B0604020202020204" pitchFamily="34" charset="0"/>
              <a:buChar char="•"/>
            </a:pPr>
            <a:r>
              <a:rPr lang="en-GB"/>
              <a:t>Ensure evidence is reliable</a:t>
            </a:r>
          </a:p>
          <a:p>
            <a:pPr marL="342900" indent="-342900">
              <a:buFont typeface="Arial" panose="020B0604020202020204" pitchFamily="34" charset="0"/>
              <a:buChar char="•"/>
            </a:pPr>
            <a:r>
              <a:rPr lang="en-GB"/>
              <a:t>Make a fully informed decision </a:t>
            </a:r>
          </a:p>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1404393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3861373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F97DC217-DF71-1A49-B3EA-559F1F43B0FF}" type="slidenum">
              <a:rPr lang="en-GB" smtClean="0"/>
              <a:t>9</a:t>
            </a:fld>
            <a:endParaRPr lang="en-GB"/>
          </a:p>
        </p:txBody>
      </p:sp>
    </p:spTree>
    <p:extLst>
      <p:ext uri="{BB962C8B-B14F-4D97-AF65-F5344CB8AC3E}">
        <p14:creationId xmlns:p14="http://schemas.microsoft.com/office/powerpoint/2010/main" val="40299048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691417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effectLst/>
                <a:latin typeface="-apple-system"/>
              </a:rPr>
              <a:t>if you want to measure employee engagement, you need to use a valid indicator that reflects the level of engagement, such as employee satisfaction surveys, not absenteeism rates. (</a:t>
            </a:r>
            <a:r>
              <a:rPr lang="en-GB" b="0" i="0" err="1">
                <a:effectLst/>
                <a:latin typeface="-apple-system"/>
              </a:rPr>
              <a:t>linkedin</a:t>
            </a:r>
            <a:r>
              <a:rPr lang="en-GB" b="0" i="0">
                <a:effectLst/>
                <a:latin typeface="-apple-system"/>
              </a:rPr>
              <a:t>- </a:t>
            </a:r>
            <a:r>
              <a:rPr lang="en-GB">
                <a:hlinkClick r:id="rId3"/>
              </a:rPr>
              <a:t>How to Ensure Validity and Reliability of HR Metrics (linkedin.com)</a:t>
            </a:r>
            <a:endParaRPr lang="en-GB"/>
          </a:p>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756575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effectLst/>
                <a:latin typeface="-apple-system"/>
              </a:rPr>
              <a:t>For example, if you use a performance appraisal system to measure employee productivity, you need to ensure that the system is reliable, meaning that it produces similar results for the same employee under similar conditions, not influenced by subjective factors, such as mood, bias, or errors.</a:t>
            </a:r>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2407917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effectLst/>
                <a:latin typeface="-apple-system"/>
              </a:rPr>
              <a:t>Align your metrics and indicators with your strategic goals and objectives, and choose appropriate sources and methods of data collection. Before using your metrics and indicators, validate and test them to check their validity and reliability. Analyse your data carefully, using appropriate statistical techniques and tools, avoiding common errors. Finally, report and communicate your results clearly and transparently, using clear language, charts, graphs or dashboards. Provide sufficient details to support your claims and recommendations, be honest about your results, and avoid exaggeration or manipulation.</a:t>
            </a:r>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3172027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2286631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data would you need to review? </a:t>
            </a:r>
          </a:p>
          <a:p>
            <a:r>
              <a:rPr lang="en-GB"/>
              <a:t>Select one of these examples and in groups discuss how you would tackle the situation</a:t>
            </a:r>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2031156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24136282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Group activity</a:t>
            </a:r>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7257264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Mode: if the data</a:t>
            </a:r>
            <a:r>
              <a:rPr lang="en-US" baseline="0"/>
              <a:t> set has 2 numbers that come up with the same frequency then the data set has 2 modes </a:t>
            </a:r>
            <a:endParaRPr lang="en-US"/>
          </a:p>
        </p:txBody>
      </p:sp>
      <p:sp>
        <p:nvSpPr>
          <p:cNvPr id="4" name="Slide Number Placeholder 3"/>
          <p:cNvSpPr>
            <a:spLocks noGrp="1"/>
          </p:cNvSpPr>
          <p:nvPr>
            <p:ph type="sldNum" sz="quarter" idx="10"/>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19935119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34% divided</a:t>
            </a:r>
            <a:r>
              <a:rPr lang="en-US" baseline="0"/>
              <a:t> by 100 – 0.34 – 265 x 0.34 = 90.1 265 x 0.61 = 162</a:t>
            </a:r>
          </a:p>
          <a:p>
            <a:endParaRPr lang="en-US" baseline="0"/>
          </a:p>
          <a:p>
            <a:r>
              <a:rPr lang="en-US" baseline="0"/>
              <a:t>What if we wanted to check what we need to achieve to hit a target of 18% increase on recruitment activities if last quarter we recruited 823? (18% x 100) 823 x 1.18 – 971 </a:t>
            </a:r>
          </a:p>
          <a:p>
            <a:endParaRPr lang="en-US" baseline="0"/>
          </a:p>
          <a:p>
            <a:r>
              <a:rPr lang="en-US" baseline="0"/>
              <a:t>Reduction/loss: change it to a decimal 0.29 and subtract it from 1 – 0.71 and then times this by the number of employees in that department: 365 x 0.71 = 259 then subtract to get the final figure: 106</a:t>
            </a:r>
          </a:p>
          <a:p>
            <a:endParaRPr lang="en-US"/>
          </a:p>
        </p:txBody>
      </p:sp>
      <p:sp>
        <p:nvSpPr>
          <p:cNvPr id="4" name="Slide Number Placeholder 3"/>
          <p:cNvSpPr>
            <a:spLocks noGrp="1"/>
          </p:cNvSpPr>
          <p:nvPr>
            <p:ph type="sldNum" sz="quarter" idx="10"/>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12707493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28863308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0" i="0">
                <a:effectLst/>
                <a:latin typeface="var(--font-fk-grotesk)"/>
              </a:rPr>
              <a:t>Key Characteristics of Confirmation Bias</a:t>
            </a:r>
          </a:p>
          <a:p>
            <a:pPr algn="l">
              <a:buFont typeface="Arial" panose="020B0604020202020204" pitchFamily="34" charset="0"/>
              <a:buChar char="•"/>
            </a:pPr>
            <a:r>
              <a:rPr lang="en-GB" b="0" i="0">
                <a:effectLst/>
                <a:latin typeface="__fkGroteskNeue_598ab8"/>
              </a:rPr>
              <a:t>Selective Information Gathering: Individuals often seek out information that supports their existing beliefs and ignore information that challenges them.</a:t>
            </a:r>
          </a:p>
          <a:p>
            <a:pPr algn="l">
              <a:buFont typeface="Arial" panose="020B0604020202020204" pitchFamily="34" charset="0"/>
              <a:buChar char="•"/>
            </a:pPr>
            <a:r>
              <a:rPr lang="en-GB" b="0" i="0">
                <a:effectLst/>
                <a:latin typeface="__fkGroteskNeue_598ab8"/>
              </a:rPr>
              <a:t>Biased Interpretation: Even when presented with the same data, people may interpret it in ways that reinforce their beliefs.</a:t>
            </a:r>
          </a:p>
          <a:p>
            <a:pPr algn="l">
              <a:buFont typeface="Arial" panose="020B0604020202020204" pitchFamily="34" charset="0"/>
              <a:buChar char="•"/>
            </a:pPr>
            <a:r>
              <a:rPr lang="en-GB" b="0" i="0">
                <a:effectLst/>
                <a:latin typeface="__fkGroteskNeue_598ab8"/>
              </a:rPr>
              <a:t>Memory Recall: People are more likely to remember information that aligns with their views and forget information that does not.</a:t>
            </a:r>
          </a:p>
          <a:p>
            <a:pPr algn="l"/>
            <a:r>
              <a:rPr lang="en-GB" b="0" i="0">
                <a:effectLst/>
                <a:latin typeface="var(--font-fk-grotesk)"/>
              </a:rPr>
              <a:t>Effects of Confirmation Bias</a:t>
            </a:r>
          </a:p>
          <a:p>
            <a:pPr algn="l">
              <a:buFont typeface="Arial" panose="020B0604020202020204" pitchFamily="34" charset="0"/>
              <a:buChar char="•"/>
            </a:pPr>
            <a:r>
              <a:rPr lang="en-GB" b="0" i="0">
                <a:effectLst/>
                <a:latin typeface="__fkGroteskNeue_598ab8"/>
              </a:rPr>
              <a:t>It can lead to attitude polarization, where disagreements become more extreme despite exposure to the same evidence.</a:t>
            </a:r>
          </a:p>
          <a:p>
            <a:pPr algn="l">
              <a:buFont typeface="Arial" panose="020B0604020202020204" pitchFamily="34" charset="0"/>
              <a:buChar char="•"/>
            </a:pPr>
            <a:r>
              <a:rPr lang="en-GB" b="0" i="0">
                <a:effectLst/>
                <a:latin typeface="__fkGroteskNeue_598ab8"/>
              </a:rPr>
              <a:t>It contributes to belief perseverance, where individuals hold onto beliefs even when presented with contradictory evidence.</a:t>
            </a:r>
          </a:p>
          <a:p>
            <a:pPr algn="l">
              <a:buFont typeface="Arial" panose="020B0604020202020204" pitchFamily="34" charset="0"/>
              <a:buChar char="•"/>
            </a:pPr>
            <a:r>
              <a:rPr lang="en-GB" b="0" i="0">
                <a:effectLst/>
                <a:latin typeface="__fkGroteskNeue_598ab8"/>
              </a:rPr>
              <a:t>Confirmation bias can result in flawed decision-making across various fields, including politics, finance, and healthcare.</a:t>
            </a:r>
          </a:p>
          <a:p>
            <a:pPr algn="l"/>
            <a:r>
              <a:rPr lang="en-GB" b="0" i="0">
                <a:effectLst/>
                <a:latin typeface="var(--font-fk-grotesk)"/>
              </a:rPr>
              <a:t>Examples</a:t>
            </a:r>
          </a:p>
          <a:p>
            <a:pPr algn="l">
              <a:buFont typeface="+mj-lt"/>
              <a:buAutoNum type="arabicPeriod"/>
            </a:pPr>
            <a:r>
              <a:rPr lang="en-GB" b="0" i="0">
                <a:effectLst/>
                <a:latin typeface="__fkGroteskNeue_598ab8"/>
              </a:rPr>
              <a:t>Scientific Research: A researcher may focus on studies that support their hypothesis while ignoring studies that present conflicting results.</a:t>
            </a:r>
          </a:p>
          <a:p>
            <a:pPr algn="l">
              <a:buFont typeface="+mj-lt"/>
              <a:buAutoNum type="arabicPeriod"/>
            </a:pPr>
            <a:r>
              <a:rPr lang="en-GB" b="0" i="0">
                <a:effectLst/>
                <a:latin typeface="__fkGroteskNeue_598ab8"/>
              </a:rPr>
              <a:t>Legal Contexts: A detective may form a theory about a suspect early in an investigation and then seek only evidence that confirms this theory, overlooking evidence that might suggest otherwise.</a:t>
            </a:r>
          </a:p>
          <a:p>
            <a:pPr algn="l">
              <a:buFont typeface="+mj-lt"/>
              <a:buAutoNum type="arabicPeriod"/>
            </a:pPr>
            <a:r>
              <a:rPr lang="en-GB" b="0" i="0">
                <a:effectLst/>
                <a:latin typeface="__fkGroteskNeue_598ab8"/>
              </a:rPr>
              <a:t>Social Media: Algorithms can create "filter bubbles," presenting users with content that aligns with their beliefs, further reinforcing confirmation bias.</a:t>
            </a:r>
          </a:p>
          <a:p>
            <a:pPr algn="l"/>
            <a:endParaRPr lang="en-GB"/>
          </a:p>
          <a:p>
            <a:pPr algn="l">
              <a:buFont typeface="+mj-lt"/>
              <a:buNone/>
            </a:pPr>
            <a:r>
              <a:rPr lang="en-GB" b="0" i="0">
                <a:effectLst/>
                <a:latin typeface="__fkGroteskNeue_598ab8"/>
              </a:rPr>
              <a:t>Key points about anchoring bias:</a:t>
            </a:r>
          </a:p>
          <a:p>
            <a:pPr algn="l">
              <a:buFont typeface="+mj-lt"/>
              <a:buNone/>
            </a:pPr>
            <a:r>
              <a:rPr lang="en-GB" b="0" i="0">
                <a:effectLst/>
                <a:latin typeface="__fkGroteskNeue_598ab8"/>
              </a:rPr>
              <a:t>It's a robust psychological effect that influences decision-making across various domains.</a:t>
            </a:r>
          </a:p>
          <a:p>
            <a:pPr algn="l">
              <a:buFont typeface="+mj-lt"/>
              <a:buAutoNum type="arabicPeriod"/>
            </a:pPr>
            <a:r>
              <a:rPr lang="en-GB" b="0" i="0">
                <a:effectLst/>
                <a:latin typeface="__fkGroteskNeue_598ab8"/>
              </a:rPr>
              <a:t>The anchor can be relevant or completely irrelevant to the decision at hand.</a:t>
            </a:r>
          </a:p>
          <a:p>
            <a:pPr algn="l">
              <a:buFont typeface="+mj-lt"/>
              <a:buAutoNum type="arabicPeriod"/>
            </a:pPr>
            <a:r>
              <a:rPr lang="en-GB" b="0" i="0">
                <a:effectLst/>
                <a:latin typeface="__fkGroteskNeue_598ab8"/>
              </a:rPr>
              <a:t>It occurs because people tend to make insufficient adjustments from the initial anchor value.</a:t>
            </a:r>
          </a:p>
          <a:p>
            <a:pPr algn="l">
              <a:buFont typeface="+mj-lt"/>
              <a:buAutoNum type="arabicPeriod"/>
            </a:pPr>
            <a:r>
              <a:rPr lang="en-GB" b="0" i="0">
                <a:effectLst/>
                <a:latin typeface="__fkGroteskNeue_598ab8"/>
              </a:rPr>
              <a:t>The bias can affect numeric estimates, prices, negotiations, and other types of judgments.</a:t>
            </a:r>
          </a:p>
          <a:p>
            <a:pPr algn="l">
              <a:buFont typeface="+mj-lt"/>
              <a:buAutoNum type="arabicPeriod"/>
            </a:pPr>
            <a:r>
              <a:rPr lang="en-GB" b="0" i="0">
                <a:effectLst/>
                <a:latin typeface="__fkGroteskNeue_598ab8"/>
              </a:rPr>
              <a:t>Even when people are aware of the bias, they often struggle to completely avoid its influence.</a:t>
            </a:r>
          </a:p>
          <a:p>
            <a:pPr algn="l">
              <a:buFont typeface="+mj-lt"/>
              <a:buAutoNum type="arabicPeriod"/>
            </a:pPr>
            <a:r>
              <a:rPr lang="en-GB" b="0" i="0">
                <a:effectLst/>
                <a:latin typeface="__fkGroteskNeue_598ab8"/>
              </a:rPr>
              <a:t>The strength of the anchoring effect can be influenced by factors like the salience of the anchor, the difficulty of the estimation task, and individual differences.</a:t>
            </a:r>
          </a:p>
          <a:p>
            <a:pPr algn="l">
              <a:buFont typeface="+mj-lt"/>
              <a:buAutoNum type="arabicPeriod"/>
            </a:pPr>
            <a:r>
              <a:rPr lang="en-GB" b="0" i="0">
                <a:effectLst/>
                <a:latin typeface="__fkGroteskNeue_598ab8"/>
              </a:rPr>
              <a:t>It can lead to faulty decision-making and inaccurate estimates in various contexts, including finance, shopping, and negotiations.</a:t>
            </a:r>
          </a:p>
          <a:p>
            <a:r>
              <a:rPr lang="en-GB" b="0" i="0">
                <a:effectLst/>
                <a:latin typeface="__fkGroteskNeue_598ab8"/>
              </a:rPr>
              <a:t>In essence, anchoring bias describes how the first piece of information we encounter on a topic can disproportionately shape our subsequent thoughts and decisions related to that topic.</a:t>
            </a:r>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30</a:t>
            </a:fld>
            <a:endParaRPr lang="en-GB"/>
          </a:p>
        </p:txBody>
      </p:sp>
    </p:spTree>
    <p:extLst>
      <p:ext uri="{BB962C8B-B14F-4D97-AF65-F5344CB8AC3E}">
        <p14:creationId xmlns:p14="http://schemas.microsoft.com/office/powerpoint/2010/main" val="25522210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Highest rates tend to be in retail, hotels, hospitality and leisure, call centres and among other lower paid, private sector service groups.</a:t>
            </a:r>
          </a:p>
        </p:txBody>
      </p:sp>
      <p:sp>
        <p:nvSpPr>
          <p:cNvPr id="4" name="Slide Number Placeholder 3"/>
          <p:cNvSpPr>
            <a:spLocks noGrp="1"/>
          </p:cNvSpPr>
          <p:nvPr>
            <p:ph type="sldNum" sz="quarter" idx="5"/>
          </p:nvPr>
        </p:nvSpPr>
        <p:spPr/>
        <p:txBody>
          <a:bodyPr/>
          <a:lstStyle/>
          <a:p>
            <a:fld id="{E6F8865B-CF96-452C-929A-9BE36DE1D7AB}" type="slidenum">
              <a:rPr lang="en-GB" smtClean="0"/>
              <a:t>31</a:t>
            </a:fld>
            <a:endParaRPr lang="en-GB"/>
          </a:p>
        </p:txBody>
      </p:sp>
    </p:spTree>
    <p:extLst>
      <p:ext uri="{BB962C8B-B14F-4D97-AF65-F5344CB8AC3E}">
        <p14:creationId xmlns:p14="http://schemas.microsoft.com/office/powerpoint/2010/main" val="15644092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6F8865B-CF96-452C-929A-9BE36DE1D7AB}" type="slidenum">
              <a:rPr lang="en-GB" smtClean="0"/>
              <a:t>32</a:t>
            </a:fld>
            <a:endParaRPr lang="en-GB"/>
          </a:p>
        </p:txBody>
      </p:sp>
    </p:spTree>
    <p:extLst>
      <p:ext uri="{BB962C8B-B14F-4D97-AF65-F5344CB8AC3E}">
        <p14:creationId xmlns:p14="http://schemas.microsoft.com/office/powerpoint/2010/main" val="10969641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6F8865B-CF96-452C-929A-9BE36DE1D7AB}" type="slidenum">
              <a:rPr lang="en-GB" smtClean="0"/>
              <a:t>33</a:t>
            </a:fld>
            <a:endParaRPr lang="en-GB"/>
          </a:p>
        </p:txBody>
      </p:sp>
    </p:spTree>
    <p:extLst>
      <p:ext uri="{BB962C8B-B14F-4D97-AF65-F5344CB8AC3E}">
        <p14:creationId xmlns:p14="http://schemas.microsoft.com/office/powerpoint/2010/main" val="36056008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open ended questions</a:t>
            </a:r>
          </a:p>
        </p:txBody>
      </p:sp>
      <p:sp>
        <p:nvSpPr>
          <p:cNvPr id="4" name="Slide Number Placeholder 3"/>
          <p:cNvSpPr>
            <a:spLocks noGrp="1"/>
          </p:cNvSpPr>
          <p:nvPr>
            <p:ph type="sldNum" sz="quarter" idx="5"/>
          </p:nvPr>
        </p:nvSpPr>
        <p:spPr/>
        <p:txBody>
          <a:bodyPr/>
          <a:lstStyle/>
          <a:p>
            <a:fld id="{E6F8865B-CF96-452C-929A-9BE36DE1D7AB}" type="slidenum">
              <a:rPr lang="en-GB" smtClean="0"/>
              <a:t>35</a:t>
            </a:fld>
            <a:endParaRPr lang="en-GB"/>
          </a:p>
        </p:txBody>
      </p:sp>
    </p:spTree>
    <p:extLst>
      <p:ext uri="{BB962C8B-B14F-4D97-AF65-F5344CB8AC3E}">
        <p14:creationId xmlns:p14="http://schemas.microsoft.com/office/powerpoint/2010/main" val="40635796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1"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ikJ687g2tPo?start=386&amp;feature=oembed" TargetMode="External"/><Relationship Id="rId4" Type="http://schemas.openxmlformats.org/officeDocument/2006/relationships/hyperlink" Target="https://www.youtube.com/watch?v=ikJ687g2tPo"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sciencedirect.com/science/article/pii/S0090261620300085?via%3Dihub"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i="1">
                <a:solidFill>
                  <a:schemeClr val="bg1"/>
                </a:solidFill>
              </a:rPr>
              <a:t>Foundation Certificate in People Practice</a:t>
            </a:r>
            <a:br>
              <a:rPr lang="en-GB" i="1">
                <a:solidFill>
                  <a:schemeClr val="bg1"/>
                </a:solidFill>
              </a:rPr>
            </a:br>
            <a:br>
              <a:rPr lang="en-GB" i="1">
                <a:solidFill>
                  <a:schemeClr val="bg1"/>
                </a:solidFill>
              </a:rPr>
            </a:br>
            <a:r>
              <a:rPr lang="en-GB" i="1">
                <a:solidFill>
                  <a:schemeClr val="bg1"/>
                </a:solidFill>
              </a:rPr>
              <a:t>Principles of Analytics</a:t>
            </a:r>
            <a:br>
              <a:rPr lang="en-GB" i="1">
                <a:solidFill>
                  <a:schemeClr val="bg1"/>
                </a:solidFill>
              </a:rPr>
            </a:br>
            <a:br>
              <a:rPr lang="en-GB" i="1">
                <a:solidFill>
                  <a:schemeClr val="bg1"/>
                </a:solidFill>
              </a:rPr>
            </a:br>
            <a:r>
              <a:rPr lang="en-GB" sz="2000" i="1">
                <a:solidFill>
                  <a:schemeClr val="bg1"/>
                </a:solidFill>
                <a:latin typeface="Arial" charset="0"/>
                <a:ea typeface="Arial" charset="0"/>
                <a:cs typeface="Arial" charset="0"/>
              </a:rPr>
              <a:t>Learning Outcomes</a:t>
            </a:r>
            <a:br>
              <a:rPr lang="en-GB" sz="2000" i="1">
                <a:solidFill>
                  <a:schemeClr val="bg1"/>
                </a:solidFill>
                <a:latin typeface="Arial" charset="0"/>
                <a:ea typeface="Arial" charset="0"/>
                <a:cs typeface="Arial" charset="0"/>
              </a:rPr>
            </a:br>
            <a:r>
              <a:rPr lang="en-GB" sz="2000" b="1">
                <a:solidFill>
                  <a:schemeClr val="bg1"/>
                </a:solidFill>
                <a:latin typeface="Arial" charset="0"/>
                <a:ea typeface="Arial" charset="0"/>
                <a:cs typeface="Arial" charset="0"/>
              </a:rPr>
              <a:t>Understand how evidence-based practice informs organisational measures and outcomes. </a:t>
            </a:r>
            <a:br>
              <a:rPr lang="en-GB" sz="2000" b="1">
                <a:solidFill>
                  <a:schemeClr val="bg1"/>
                </a:solidFill>
                <a:latin typeface="Arial" charset="0"/>
                <a:ea typeface="Arial" charset="0"/>
                <a:cs typeface="Arial" charset="0"/>
              </a:rPr>
            </a:br>
            <a:br>
              <a:rPr lang="en-GB" sz="2000" b="1">
                <a:solidFill>
                  <a:schemeClr val="bg1"/>
                </a:solidFill>
                <a:latin typeface="Arial" charset="0"/>
                <a:ea typeface="Arial" charset="0"/>
                <a:cs typeface="Arial" charset="0"/>
              </a:rPr>
            </a:br>
            <a:r>
              <a:rPr lang="en-US" sz="2000" b="1">
                <a:solidFill>
                  <a:schemeClr val="bg1"/>
                </a:solidFill>
                <a:latin typeface="Arial" charset="0"/>
                <a:ea typeface="Arial" charset="0"/>
                <a:cs typeface="Arial" charset="0"/>
              </a:rPr>
              <a:t>Know how creating value benefits employees, customers and wider stakeholders. </a:t>
            </a:r>
            <a:br>
              <a:rPr lang="en-US" sz="2000">
                <a:solidFill>
                  <a:schemeClr val="bg1"/>
                </a:solidFill>
                <a:latin typeface="Arial" charset="0"/>
                <a:ea typeface="Arial" charset="0"/>
                <a:cs typeface="Arial" charset="0"/>
              </a:rPr>
            </a:br>
            <a:br>
              <a:rPr lang="en-GB" sz="2400"/>
            </a:br>
            <a:br>
              <a:rPr lang="en-GB" sz="2700" i="1">
                <a:solidFill>
                  <a:schemeClr val="bg1"/>
                </a:solidFill>
              </a:rPr>
            </a:br>
            <a:r>
              <a:rPr lang="en-US" sz="2400" b="1"/>
              <a:t> </a:t>
            </a:r>
            <a:r>
              <a:rPr lang="en-GB" sz="3100" i="1">
                <a:solidFill>
                  <a:schemeClr val="bg1"/>
                </a:solidFill>
              </a:rPr>
              <a:t>Rhiannon Akers, November 2024</a:t>
            </a:r>
            <a:endParaRPr lang="en-GB" sz="310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B2C9D-4057-41C9-E5CE-01AE3886FA0C}"/>
              </a:ext>
            </a:extLst>
          </p:cNvPr>
          <p:cNvSpPr>
            <a:spLocks noGrp="1"/>
          </p:cNvSpPr>
          <p:nvPr>
            <p:ph type="title"/>
          </p:nvPr>
        </p:nvSpPr>
        <p:spPr/>
        <p:txBody>
          <a:bodyPr/>
          <a:lstStyle/>
          <a:p>
            <a:r>
              <a:rPr lang="en-GB"/>
              <a:t>Assignment brief</a:t>
            </a:r>
          </a:p>
        </p:txBody>
      </p:sp>
      <p:sp>
        <p:nvSpPr>
          <p:cNvPr id="3" name="Content Placeholder 2">
            <a:extLst>
              <a:ext uri="{FF2B5EF4-FFF2-40B4-BE49-F238E27FC236}">
                <a16:creationId xmlns:a16="http://schemas.microsoft.com/office/drawing/2014/main" id="{DBC4ACF7-EF1C-7861-AFAD-4578F092554C}"/>
              </a:ext>
            </a:extLst>
          </p:cNvPr>
          <p:cNvSpPr>
            <a:spLocks noGrp="1"/>
          </p:cNvSpPr>
          <p:nvPr>
            <p:ph idx="1"/>
          </p:nvPr>
        </p:nvSpPr>
        <p:spPr/>
        <p:txBody>
          <a:bodyPr/>
          <a:lstStyle/>
          <a:p>
            <a:r>
              <a:rPr lang="en-GB"/>
              <a:t>Final submission due 16</a:t>
            </a:r>
            <a:r>
              <a:rPr lang="en-GB" baseline="30000"/>
              <a:t>th</a:t>
            </a:r>
            <a:r>
              <a:rPr lang="en-GB"/>
              <a:t> December 2024.</a:t>
            </a:r>
          </a:p>
          <a:p>
            <a:r>
              <a:rPr lang="en-GB"/>
              <a:t>Drafts can be accepted until 9</a:t>
            </a:r>
            <a:r>
              <a:rPr lang="en-GB" baseline="30000"/>
              <a:t>th</a:t>
            </a:r>
            <a:r>
              <a:rPr lang="en-GB"/>
              <a:t> December 2024.</a:t>
            </a:r>
          </a:p>
          <a:p>
            <a:r>
              <a:rPr lang="en-GB"/>
              <a:t>Section 1 – 1500 words.</a:t>
            </a:r>
          </a:p>
          <a:p>
            <a:r>
              <a:rPr lang="en-GB"/>
              <a:t>Section 2 – Two diagrammatic forms and 500 words. </a:t>
            </a:r>
          </a:p>
        </p:txBody>
      </p:sp>
    </p:spTree>
    <p:extLst>
      <p:ext uri="{BB962C8B-B14F-4D97-AF65-F5344CB8AC3E}">
        <p14:creationId xmlns:p14="http://schemas.microsoft.com/office/powerpoint/2010/main" val="1612532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7C26634-3128-5549-8840-CAEF6D2BE77E}"/>
              </a:ext>
            </a:extLst>
          </p:cNvPr>
          <p:cNvSpPr>
            <a:spLocks noGrp="1"/>
          </p:cNvSpPr>
          <p:nvPr>
            <p:ph type="title"/>
          </p:nvPr>
        </p:nvSpPr>
        <p:spPr>
          <a:xfrm>
            <a:off x="457200" y="274638"/>
            <a:ext cx="8229600" cy="1143000"/>
          </a:xfrm>
        </p:spPr>
        <p:txBody>
          <a:bodyPr>
            <a:normAutofit/>
          </a:bodyPr>
          <a:lstStyle/>
          <a:p>
            <a:r>
              <a:rPr lang="en-US" sz="3200"/>
              <a:t>Today’s objectives</a:t>
            </a:r>
          </a:p>
        </p:txBody>
      </p:sp>
      <p:sp>
        <p:nvSpPr>
          <p:cNvPr id="5"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600201"/>
            <a:ext cx="8229600" cy="3917032"/>
          </a:xfrm>
        </p:spPr>
        <p:txBody>
          <a:bodyPr>
            <a:normAutofit/>
          </a:bodyPr>
          <a:lstStyle/>
          <a:p>
            <a:r>
              <a:rPr lang="en-US" sz="2000"/>
              <a:t>Explain what Evidence-Based Practice (EBP) is.</a:t>
            </a:r>
          </a:p>
          <a:p>
            <a:r>
              <a:rPr lang="en-US" sz="2000"/>
              <a:t>Describe how EBP relates to people professionals. </a:t>
            </a:r>
          </a:p>
          <a:p>
            <a:r>
              <a:rPr lang="en-US" sz="2000"/>
              <a:t>Know the different sources of EBP.</a:t>
            </a:r>
          </a:p>
          <a:p>
            <a:r>
              <a:rPr lang="en-US" sz="2000"/>
              <a:t>Know how to make sense of the various forms of data.</a:t>
            </a:r>
          </a:p>
          <a:p>
            <a:r>
              <a:rPr lang="en-US" sz="2000"/>
              <a:t>Using and presenting data. </a:t>
            </a:r>
          </a:p>
          <a:p>
            <a:r>
              <a:rPr lang="en-US" sz="2000"/>
              <a:t>Ethics, governance and the law.</a:t>
            </a:r>
          </a:p>
          <a:p>
            <a:r>
              <a:rPr lang="en-US" sz="2000"/>
              <a:t>Creating value.</a:t>
            </a:r>
          </a:p>
          <a:p>
            <a:r>
              <a:rPr lang="en-US" sz="2000"/>
              <a:t>The role of people professionals in fostering value creation. </a:t>
            </a:r>
          </a:p>
          <a:p>
            <a:r>
              <a:rPr lang="en-US" sz="2000"/>
              <a:t>Turnover and retention.</a:t>
            </a:r>
          </a:p>
        </p:txBody>
      </p:sp>
    </p:spTree>
    <p:extLst>
      <p:ext uri="{BB962C8B-B14F-4D97-AF65-F5344CB8AC3E}">
        <p14:creationId xmlns:p14="http://schemas.microsoft.com/office/powerpoint/2010/main" val="2067207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7">
            <a:extLst>
              <a:ext uri="{FF2B5EF4-FFF2-40B4-BE49-F238E27FC236}">
                <a16:creationId xmlns:a16="http://schemas.microsoft.com/office/drawing/2014/main" id="{0FD04173-FEF0-42B7-985C-78996C810FCD}"/>
              </a:ext>
            </a:extLst>
          </p:cNvPr>
          <p:cNvSpPr txBox="1">
            <a:spLocks/>
          </p:cNvSpPr>
          <p:nvPr/>
        </p:nvSpPr>
        <p:spPr>
          <a:xfrm>
            <a:off x="374073" y="173242"/>
            <a:ext cx="8229600" cy="851588"/>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3200">
                <a:latin typeface="Milo OT"/>
                <a:cs typeface="Milo OT"/>
              </a:rPr>
              <a:t>Evidence-based practice</a:t>
            </a:r>
            <a:endParaRPr lang="en-US" sz="3200"/>
          </a:p>
        </p:txBody>
      </p:sp>
      <p:sp>
        <p:nvSpPr>
          <p:cNvPr id="5" name="Content Placeholder 8">
            <a:extLst>
              <a:ext uri="{FF2B5EF4-FFF2-40B4-BE49-F238E27FC236}">
                <a16:creationId xmlns:a16="http://schemas.microsoft.com/office/drawing/2014/main" id="{73ADFC3F-0775-4AD8-8F57-0B2205B070E5}"/>
              </a:ext>
            </a:extLst>
          </p:cNvPr>
          <p:cNvSpPr txBox="1">
            <a:spLocks/>
          </p:cNvSpPr>
          <p:nvPr/>
        </p:nvSpPr>
        <p:spPr>
          <a:xfrm>
            <a:off x="457200" y="1600200"/>
            <a:ext cx="8229600" cy="3928241"/>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2000"/>
              <a:t>Evidence-based practice is a process where forms of evidence are examined from a range of reliable sources and are used to allow the development of  knowledge and understanding to inform professional practice. </a:t>
            </a:r>
          </a:p>
          <a:p>
            <a:endParaRPr lang="en-GB" sz="2000"/>
          </a:p>
          <a:p>
            <a:pPr marL="0" indent="0" rtl="0">
              <a:buNone/>
            </a:pPr>
            <a:r>
              <a:rPr lang="en-GB" sz="2000">
                <a:latin typeface="+mj-lt"/>
              </a:rPr>
              <a:t>‘</a:t>
            </a:r>
            <a:r>
              <a:rPr lang="en-GB" sz="2000" b="0" i="0">
                <a:effectLst/>
                <a:latin typeface="+mj-lt"/>
              </a:rPr>
              <a:t>The basic idea of evidence-based practice is that high-quality decisions and effective practices are based on critically appraised evidence from multiple sources’</a:t>
            </a:r>
          </a:p>
          <a:p>
            <a:pPr marL="0" indent="0" rtl="0">
              <a:buNone/>
            </a:pPr>
            <a:r>
              <a:rPr lang="en-GB" sz="2000" b="0" i="1">
                <a:effectLst/>
                <a:latin typeface="+mj-lt"/>
              </a:rPr>
              <a:t>													(CIPD, 2023)</a:t>
            </a:r>
            <a:endParaRPr lang="en-GB">
              <a:latin typeface="+mj-lt"/>
            </a:endParaRPr>
          </a:p>
          <a:p>
            <a:endParaRPr lang="en-US"/>
          </a:p>
        </p:txBody>
      </p:sp>
    </p:spTree>
    <p:extLst>
      <p:ext uri="{BB962C8B-B14F-4D97-AF65-F5344CB8AC3E}">
        <p14:creationId xmlns:p14="http://schemas.microsoft.com/office/powerpoint/2010/main" val="777899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vidence-based practice: an introduction">
            <a:hlinkClick r:id="" action="ppaction://media"/>
            <a:extLst>
              <a:ext uri="{FF2B5EF4-FFF2-40B4-BE49-F238E27FC236}">
                <a16:creationId xmlns:a16="http://schemas.microsoft.com/office/drawing/2014/main" id="{2392C807-5AD2-4AB4-AEDD-7CDA34789B76}"/>
              </a:ext>
            </a:extLst>
          </p:cNvPr>
          <p:cNvPicPr>
            <a:picLocks noRot="1" noChangeAspect="1"/>
          </p:cNvPicPr>
          <p:nvPr>
            <a:videoFile r:link="rId1"/>
          </p:nvPr>
        </p:nvPicPr>
        <p:blipFill>
          <a:blip r:embed="rId3"/>
          <a:stretch>
            <a:fillRect/>
          </a:stretch>
        </p:blipFill>
        <p:spPr>
          <a:xfrm>
            <a:off x="381001" y="282633"/>
            <a:ext cx="8513618" cy="5375218"/>
          </a:xfrm>
          <a:prstGeom prst="rect">
            <a:avLst/>
          </a:prstGeom>
        </p:spPr>
      </p:pic>
      <p:sp>
        <p:nvSpPr>
          <p:cNvPr id="4" name="TextBox 3">
            <a:extLst>
              <a:ext uri="{FF2B5EF4-FFF2-40B4-BE49-F238E27FC236}">
                <a16:creationId xmlns:a16="http://schemas.microsoft.com/office/drawing/2014/main" id="{7A84E3C9-F2BB-2FB4-D352-77A4FC46075B}"/>
              </a:ext>
            </a:extLst>
          </p:cNvPr>
          <p:cNvSpPr txBox="1"/>
          <p:nvPr/>
        </p:nvSpPr>
        <p:spPr>
          <a:xfrm>
            <a:off x="2286000" y="2968720"/>
            <a:ext cx="4572000" cy="923330"/>
          </a:xfrm>
          <a:prstGeom prst="rect">
            <a:avLst/>
          </a:prstGeom>
          <a:noFill/>
        </p:spPr>
        <p:txBody>
          <a:bodyPr wrap="square">
            <a:spAutoFit/>
          </a:bodyPr>
          <a:lstStyle/>
          <a:p>
            <a:pPr algn="l"/>
            <a:br>
              <a:rPr lang="en-GB" b="0" i="0">
                <a:solidFill>
                  <a:srgbClr val="EEEEEE"/>
                </a:solidFill>
                <a:effectLst/>
                <a:latin typeface="YouTube Noto"/>
              </a:rPr>
            </a:br>
            <a:endParaRPr lang="en-GB" b="0" i="0">
              <a:solidFill>
                <a:srgbClr val="EEEEEE"/>
              </a:solidFill>
              <a:effectLst/>
              <a:latin typeface="YouTube Noto"/>
            </a:endParaRPr>
          </a:p>
          <a:p>
            <a:pPr algn="l" fontAlgn="t"/>
            <a:r>
              <a:rPr lang="en-GB" b="0" i="0" u="none" strike="noStrike">
                <a:solidFill>
                  <a:srgbClr val="EEEEEE"/>
                </a:solidFill>
                <a:effectLst/>
                <a:latin typeface="YouTube Noto"/>
                <a:hlinkClick r:id="rId4"/>
              </a:rPr>
              <a:t>Evidence-based practice: an </a:t>
            </a:r>
            <a:r>
              <a:rPr lang="en-GB" b="0" i="0" u="none" strike="noStrike" err="1">
                <a:solidFill>
                  <a:srgbClr val="EEEEEE"/>
                </a:solidFill>
                <a:effectLst/>
                <a:latin typeface="YouTube Noto"/>
                <a:hlinkClick r:id="rId4"/>
              </a:rPr>
              <a:t>intr</a:t>
            </a:r>
            <a:endParaRPr lang="en-GB" b="0" i="0">
              <a:solidFill>
                <a:srgbClr val="EEEEEE"/>
              </a:solidFill>
              <a:effectLst/>
              <a:latin typeface="YouTube Noto"/>
            </a:endParaRPr>
          </a:p>
        </p:txBody>
      </p:sp>
    </p:spTree>
    <p:extLst>
      <p:ext uri="{BB962C8B-B14F-4D97-AF65-F5344CB8AC3E}">
        <p14:creationId xmlns:p14="http://schemas.microsoft.com/office/powerpoint/2010/main" val="319444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6" name="Rectangle 5">
            <a:extLst>
              <a:ext uri="{FF2B5EF4-FFF2-40B4-BE49-F238E27FC236}">
                <a16:creationId xmlns:a16="http://schemas.microsoft.com/office/drawing/2014/main" id="{D7D907AF-ED63-436A-A13B-ED6BF93D6370}"/>
              </a:ext>
            </a:extLst>
          </p:cNvPr>
          <p:cNvSpPr/>
          <p:nvPr/>
        </p:nvSpPr>
        <p:spPr>
          <a:xfrm>
            <a:off x="644768" y="633046"/>
            <a:ext cx="7420707" cy="923330"/>
          </a:xfrm>
          <a:prstGeom prst="rect">
            <a:avLst/>
          </a:prstGeom>
        </p:spPr>
        <p:txBody>
          <a:bodyPr wrap="square">
            <a:spAutoFit/>
          </a:bodyPr>
          <a:lstStyle/>
          <a:p>
            <a:endParaRPr lang="en-GB">
              <a:latin typeface="SabonLTStd"/>
            </a:endParaRPr>
          </a:p>
          <a:p>
            <a:endParaRPr lang="en-GB">
              <a:latin typeface="SabonLTStd"/>
            </a:endParaRPr>
          </a:p>
          <a:p>
            <a:endParaRPr lang="en-GB"/>
          </a:p>
        </p:txBody>
      </p:sp>
      <p:sp>
        <p:nvSpPr>
          <p:cNvPr id="9" name="Shape 8">
            <a:extLst>
              <a:ext uri="{FF2B5EF4-FFF2-40B4-BE49-F238E27FC236}">
                <a16:creationId xmlns:a16="http://schemas.microsoft.com/office/drawing/2014/main" id="{F519C4B8-0DC8-41F6-821F-576CD8608B76}"/>
              </a:ext>
            </a:extLst>
          </p:cNvPr>
          <p:cNvSpPr/>
          <p:nvPr/>
        </p:nvSpPr>
        <p:spPr>
          <a:xfrm rot="4396374">
            <a:off x="3190612" y="2465654"/>
            <a:ext cx="2762775" cy="1926691"/>
          </a:xfrm>
          <a:prstGeom prst="swooshArrow">
            <a:avLst>
              <a:gd name="adj1" fmla="val 16310"/>
              <a:gd name="adj2" fmla="val 31370"/>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7D452B80-7C2D-46D4-9197-BC92FC1DC703}"/>
              </a:ext>
            </a:extLst>
          </p:cNvPr>
          <p:cNvSpPr txBox="1"/>
          <p:nvPr/>
        </p:nvSpPr>
        <p:spPr>
          <a:xfrm>
            <a:off x="1986455" y="1912883"/>
            <a:ext cx="1265379" cy="646331"/>
          </a:xfrm>
          <a:prstGeom prst="rect">
            <a:avLst/>
          </a:prstGeom>
          <a:noFill/>
        </p:spPr>
        <p:txBody>
          <a:bodyPr wrap="square" rtlCol="0">
            <a:spAutoFit/>
          </a:bodyPr>
          <a:lstStyle/>
          <a:p>
            <a:r>
              <a:rPr lang="en-US" sz="1200"/>
              <a:t>Single or multiple forms of evidence</a:t>
            </a:r>
          </a:p>
        </p:txBody>
      </p:sp>
      <p:sp>
        <p:nvSpPr>
          <p:cNvPr id="11" name="TextBox 10">
            <a:extLst>
              <a:ext uri="{FF2B5EF4-FFF2-40B4-BE49-F238E27FC236}">
                <a16:creationId xmlns:a16="http://schemas.microsoft.com/office/drawing/2014/main" id="{2C907E4B-C106-4F59-9B73-BCFEB38AF57F}"/>
              </a:ext>
            </a:extLst>
          </p:cNvPr>
          <p:cNvSpPr txBox="1"/>
          <p:nvPr/>
        </p:nvSpPr>
        <p:spPr>
          <a:xfrm>
            <a:off x="4580909" y="2420714"/>
            <a:ext cx="892379" cy="276999"/>
          </a:xfrm>
          <a:prstGeom prst="rect">
            <a:avLst/>
          </a:prstGeom>
          <a:noFill/>
        </p:spPr>
        <p:txBody>
          <a:bodyPr wrap="square" rtlCol="0">
            <a:spAutoFit/>
          </a:bodyPr>
          <a:lstStyle/>
          <a:p>
            <a:r>
              <a:rPr lang="en-US" sz="1200"/>
              <a:t>Analytics </a:t>
            </a:r>
          </a:p>
        </p:txBody>
      </p:sp>
      <p:sp>
        <p:nvSpPr>
          <p:cNvPr id="12" name="TextBox 11">
            <a:extLst>
              <a:ext uri="{FF2B5EF4-FFF2-40B4-BE49-F238E27FC236}">
                <a16:creationId xmlns:a16="http://schemas.microsoft.com/office/drawing/2014/main" id="{85FDA829-64A6-4BE7-9BDD-651B4C2DC27A}"/>
              </a:ext>
            </a:extLst>
          </p:cNvPr>
          <p:cNvSpPr txBox="1"/>
          <p:nvPr/>
        </p:nvSpPr>
        <p:spPr>
          <a:xfrm>
            <a:off x="3290139" y="3709627"/>
            <a:ext cx="1696004" cy="461665"/>
          </a:xfrm>
          <a:prstGeom prst="rect">
            <a:avLst/>
          </a:prstGeom>
          <a:noFill/>
        </p:spPr>
        <p:txBody>
          <a:bodyPr wrap="square" rtlCol="0">
            <a:spAutoFit/>
          </a:bodyPr>
          <a:lstStyle/>
          <a:p>
            <a:r>
              <a:rPr lang="en-US" sz="1200"/>
              <a:t>Rationale and logical judgement </a:t>
            </a:r>
          </a:p>
        </p:txBody>
      </p:sp>
      <p:sp>
        <p:nvSpPr>
          <p:cNvPr id="13" name="TextBox 12">
            <a:extLst>
              <a:ext uri="{FF2B5EF4-FFF2-40B4-BE49-F238E27FC236}">
                <a16:creationId xmlns:a16="http://schemas.microsoft.com/office/drawing/2014/main" id="{970B6EA7-4E8E-48B5-9637-3F3B7EC19C0C}"/>
              </a:ext>
            </a:extLst>
          </p:cNvPr>
          <p:cNvSpPr txBox="1"/>
          <p:nvPr/>
        </p:nvSpPr>
        <p:spPr>
          <a:xfrm>
            <a:off x="5892165" y="4262601"/>
            <a:ext cx="984648" cy="369332"/>
          </a:xfrm>
          <a:prstGeom prst="rect">
            <a:avLst/>
          </a:prstGeom>
          <a:noFill/>
        </p:spPr>
        <p:txBody>
          <a:bodyPr wrap="square" rtlCol="0">
            <a:spAutoFit/>
          </a:bodyPr>
          <a:lstStyle/>
          <a:p>
            <a:r>
              <a:rPr lang="en-US" sz="1200"/>
              <a:t>Decision</a:t>
            </a:r>
            <a:r>
              <a:rPr lang="en-US"/>
              <a:t> </a:t>
            </a:r>
          </a:p>
        </p:txBody>
      </p:sp>
      <p:sp>
        <p:nvSpPr>
          <p:cNvPr id="14" name="Oval 13">
            <a:extLst>
              <a:ext uri="{FF2B5EF4-FFF2-40B4-BE49-F238E27FC236}">
                <a16:creationId xmlns:a16="http://schemas.microsoft.com/office/drawing/2014/main" id="{0C0F1688-9C55-4748-B331-1EAB4F59206A}"/>
              </a:ext>
            </a:extLst>
          </p:cNvPr>
          <p:cNvSpPr/>
          <p:nvPr/>
        </p:nvSpPr>
        <p:spPr>
          <a:xfrm>
            <a:off x="4138141" y="2662829"/>
            <a:ext cx="69768" cy="69768"/>
          </a:xfrm>
          <a:prstGeom prst="ellipse">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a:lstStyle/>
          <a:p>
            <a:endParaRPr lang="en-GB"/>
          </a:p>
        </p:txBody>
      </p:sp>
      <p:sp>
        <p:nvSpPr>
          <p:cNvPr id="15" name="Oval 14">
            <a:extLst>
              <a:ext uri="{FF2B5EF4-FFF2-40B4-BE49-F238E27FC236}">
                <a16:creationId xmlns:a16="http://schemas.microsoft.com/office/drawing/2014/main" id="{25F2AA9C-D42F-4D2D-BAC7-F52E0F949EF6}"/>
              </a:ext>
            </a:extLst>
          </p:cNvPr>
          <p:cNvSpPr/>
          <p:nvPr/>
        </p:nvSpPr>
        <p:spPr>
          <a:xfrm>
            <a:off x="4580910" y="2973130"/>
            <a:ext cx="69768" cy="69768"/>
          </a:xfrm>
          <a:prstGeom prst="ellipse">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a:lstStyle/>
          <a:p>
            <a:endParaRPr lang="en-GB"/>
          </a:p>
        </p:txBody>
      </p:sp>
      <p:sp>
        <p:nvSpPr>
          <p:cNvPr id="16" name="Oval 15">
            <a:extLst>
              <a:ext uri="{FF2B5EF4-FFF2-40B4-BE49-F238E27FC236}">
                <a16:creationId xmlns:a16="http://schemas.microsoft.com/office/drawing/2014/main" id="{4250C373-7A05-4EF7-8032-3C3874324517}"/>
              </a:ext>
            </a:extLst>
          </p:cNvPr>
          <p:cNvSpPr/>
          <p:nvPr/>
        </p:nvSpPr>
        <p:spPr>
          <a:xfrm>
            <a:off x="5116920" y="3674743"/>
            <a:ext cx="69768" cy="69768"/>
          </a:xfrm>
          <a:prstGeom prst="ellipse">
            <a:avLst/>
          </a:prstGeom>
          <a:solidFill>
            <a:srgbClr val="4472C4">
              <a:tint val="6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a:lstStyle/>
          <a:p>
            <a:endParaRPr lang="en-GB"/>
          </a:p>
        </p:txBody>
      </p:sp>
      <p:sp>
        <p:nvSpPr>
          <p:cNvPr id="17" name="TextBox 16">
            <a:extLst>
              <a:ext uri="{FF2B5EF4-FFF2-40B4-BE49-F238E27FC236}">
                <a16:creationId xmlns:a16="http://schemas.microsoft.com/office/drawing/2014/main" id="{701E9CDC-3C8E-4AC0-8C21-65AA34198162}"/>
              </a:ext>
            </a:extLst>
          </p:cNvPr>
          <p:cNvSpPr txBox="1"/>
          <p:nvPr/>
        </p:nvSpPr>
        <p:spPr>
          <a:xfrm>
            <a:off x="2417379" y="2953488"/>
            <a:ext cx="1534511" cy="646331"/>
          </a:xfrm>
          <a:prstGeom prst="rect">
            <a:avLst/>
          </a:prstGeom>
          <a:noFill/>
        </p:spPr>
        <p:txBody>
          <a:bodyPr wrap="square" rtlCol="0">
            <a:spAutoFit/>
          </a:bodyPr>
          <a:lstStyle/>
          <a:p>
            <a:r>
              <a:rPr lang="en-US" sz="1200"/>
              <a:t>Insight and increased awareness of the situation </a:t>
            </a:r>
          </a:p>
        </p:txBody>
      </p:sp>
      <p:sp>
        <p:nvSpPr>
          <p:cNvPr id="18" name="Cloud Callout 15">
            <a:extLst>
              <a:ext uri="{FF2B5EF4-FFF2-40B4-BE49-F238E27FC236}">
                <a16:creationId xmlns:a16="http://schemas.microsoft.com/office/drawing/2014/main" id="{314A8A70-3361-4EFA-BB06-51DD0AAAA2B1}"/>
              </a:ext>
            </a:extLst>
          </p:cNvPr>
          <p:cNvSpPr/>
          <p:nvPr/>
        </p:nvSpPr>
        <p:spPr>
          <a:xfrm>
            <a:off x="1683723" y="187754"/>
            <a:ext cx="1870841" cy="1335659"/>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a:solidFill>
                  <a:schemeClr val="tx1"/>
                </a:solidFill>
              </a:rPr>
              <a:t>Consider validity and reliability of the sources used </a:t>
            </a:r>
          </a:p>
        </p:txBody>
      </p:sp>
    </p:spTree>
    <p:extLst>
      <p:ext uri="{BB962C8B-B14F-4D97-AF65-F5344CB8AC3E}">
        <p14:creationId xmlns:p14="http://schemas.microsoft.com/office/powerpoint/2010/main" val="1080212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B0248-853B-168E-D24C-69C1C0E6094A}"/>
              </a:ext>
            </a:extLst>
          </p:cNvPr>
          <p:cNvSpPr>
            <a:spLocks noGrp="1"/>
          </p:cNvSpPr>
          <p:nvPr>
            <p:ph type="title"/>
          </p:nvPr>
        </p:nvSpPr>
        <p:spPr/>
        <p:txBody>
          <a:bodyPr/>
          <a:lstStyle/>
          <a:p>
            <a:r>
              <a:rPr lang="en-GB"/>
              <a:t>Why is it important?</a:t>
            </a:r>
          </a:p>
        </p:txBody>
      </p:sp>
      <p:sp>
        <p:nvSpPr>
          <p:cNvPr id="3" name="Content Placeholder 2">
            <a:extLst>
              <a:ext uri="{FF2B5EF4-FFF2-40B4-BE49-F238E27FC236}">
                <a16:creationId xmlns:a16="http://schemas.microsoft.com/office/drawing/2014/main" id="{ED1D1E1D-E4AC-8ECE-9F2C-88A1B00AE11C}"/>
              </a:ext>
            </a:extLst>
          </p:cNvPr>
          <p:cNvSpPr>
            <a:spLocks noGrp="1"/>
          </p:cNvSpPr>
          <p:nvPr>
            <p:ph idx="1"/>
          </p:nvPr>
        </p:nvSpPr>
        <p:spPr/>
        <p:txBody>
          <a:bodyPr/>
          <a:lstStyle/>
          <a:p>
            <a:r>
              <a:rPr lang="en-GB"/>
              <a:t>Allows for fully formed decisions based on fact.</a:t>
            </a:r>
          </a:p>
          <a:p>
            <a:r>
              <a:rPr lang="en-GB"/>
              <a:t>Adds value to an organisation.  </a:t>
            </a:r>
          </a:p>
          <a:p>
            <a:r>
              <a:rPr lang="en-GB"/>
              <a:t>Strengthens integrity of HR input. </a:t>
            </a:r>
          </a:p>
          <a:p>
            <a:r>
              <a:rPr lang="en-GB"/>
              <a:t>Potential for cost savings. </a:t>
            </a:r>
          </a:p>
          <a:p>
            <a:endParaRPr lang="en-GB"/>
          </a:p>
          <a:p>
            <a:endParaRPr lang="en-GB"/>
          </a:p>
        </p:txBody>
      </p:sp>
    </p:spTree>
    <p:extLst>
      <p:ext uri="{BB962C8B-B14F-4D97-AF65-F5344CB8AC3E}">
        <p14:creationId xmlns:p14="http://schemas.microsoft.com/office/powerpoint/2010/main" val="4206098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524E923-40C6-4C40-5FD0-E23E1BFD914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7912" t="15665" r="8361" b="9467"/>
          <a:stretch/>
        </p:blipFill>
        <p:spPr bwMode="auto">
          <a:xfrm>
            <a:off x="725979" y="-414698"/>
            <a:ext cx="7599246" cy="60863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237676" y="6002415"/>
            <a:ext cx="5800931" cy="461665"/>
          </a:xfrm>
          <a:prstGeom prst="rect">
            <a:avLst/>
          </a:prstGeom>
          <a:noFill/>
        </p:spPr>
        <p:txBody>
          <a:bodyPr wrap="square" rtlCol="0">
            <a:spAutoFit/>
          </a:bodyPr>
          <a:lstStyle/>
          <a:p>
            <a:r>
              <a:rPr lang="en-US" sz="2400">
                <a:solidFill>
                  <a:schemeClr val="bg1"/>
                </a:solidFill>
                <a:latin typeface="Milo OT"/>
                <a:cs typeface="Milo OT"/>
              </a:rPr>
              <a:t> </a:t>
            </a:r>
          </a:p>
        </p:txBody>
      </p:sp>
      <p:sp>
        <p:nvSpPr>
          <p:cNvPr id="2" name="Title 1">
            <a:extLst>
              <a:ext uri="{FF2B5EF4-FFF2-40B4-BE49-F238E27FC236}">
                <a16:creationId xmlns:a16="http://schemas.microsoft.com/office/drawing/2014/main" id="{C74D32D4-F3F5-8F4B-B613-93AE8A9CCB6B}"/>
              </a:ext>
            </a:extLst>
          </p:cNvPr>
          <p:cNvSpPr>
            <a:spLocks noGrp="1"/>
          </p:cNvSpPr>
          <p:nvPr>
            <p:ph type="title"/>
          </p:nvPr>
        </p:nvSpPr>
        <p:spPr>
          <a:xfrm>
            <a:off x="364565" y="-54068"/>
            <a:ext cx="8229600" cy="633510"/>
          </a:xfrm>
        </p:spPr>
        <p:txBody>
          <a:bodyPr>
            <a:normAutofit/>
          </a:bodyPr>
          <a:lstStyle/>
          <a:p>
            <a:pPr algn="l"/>
            <a:endParaRPr lang="en-US" sz="3200"/>
          </a:p>
        </p:txBody>
      </p:sp>
      <p:sp>
        <p:nvSpPr>
          <p:cNvPr id="9" name="Content Placeholder 8">
            <a:extLst>
              <a:ext uri="{FF2B5EF4-FFF2-40B4-BE49-F238E27FC236}">
                <a16:creationId xmlns:a16="http://schemas.microsoft.com/office/drawing/2014/main" id="{1DA8CD58-896D-5918-E6CE-ACEA86395680}"/>
              </a:ext>
            </a:extLst>
          </p:cNvPr>
          <p:cNvSpPr>
            <a:spLocks noGrp="1"/>
          </p:cNvSpPr>
          <p:nvPr>
            <p:ph idx="1"/>
          </p:nvPr>
        </p:nvSpPr>
        <p:spPr>
          <a:xfrm>
            <a:off x="-19605" y="5241365"/>
            <a:ext cx="4022165" cy="430305"/>
          </a:xfrm>
        </p:spPr>
        <p:txBody>
          <a:bodyPr>
            <a:normAutofit fontScale="85000" lnSpcReduction="20000"/>
          </a:bodyPr>
          <a:lstStyle/>
          <a:p>
            <a:pPr marL="0" indent="0">
              <a:buNone/>
            </a:pPr>
            <a:endParaRPr lang="en-GB"/>
          </a:p>
        </p:txBody>
      </p:sp>
    </p:spTree>
    <p:extLst>
      <p:ext uri="{BB962C8B-B14F-4D97-AF65-F5344CB8AC3E}">
        <p14:creationId xmlns:p14="http://schemas.microsoft.com/office/powerpoint/2010/main" val="1417170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904806" y="489009"/>
            <a:ext cx="7334387" cy="994172"/>
          </a:xfrm>
        </p:spPr>
        <p:txBody>
          <a:bodyPr rtlCol="0">
            <a:normAutofit/>
          </a:bodyPr>
          <a:lstStyle/>
          <a:p>
            <a:pPr rtl="0"/>
            <a:r>
              <a:rPr lang="en-GB"/>
              <a:t>Sources of Evidence</a:t>
            </a:r>
          </a:p>
        </p:txBody>
      </p:sp>
      <p:graphicFrame>
        <p:nvGraphicFramePr>
          <p:cNvPr id="6" name="Content Placeholder 3" descr="Timeline Placeholder ">
            <a:extLst>
              <a:ext uri="{FF2B5EF4-FFF2-40B4-BE49-F238E27FC236}">
                <a16:creationId xmlns:a16="http://schemas.microsoft.com/office/drawing/2014/main" id="{85168BDF-A0D9-4916-A9F9-41D8175A703C}"/>
              </a:ext>
            </a:extLst>
          </p:cNvPr>
          <p:cNvGraphicFramePr>
            <a:graphicFrameLocks noGrp="1" noChangeAspect="1"/>
          </p:cNvGraphicFramePr>
          <p:nvPr>
            <p:extLst>
              <p:ext uri="{D42A27DB-BD31-4B8C-83A1-F6EECF244321}">
                <p14:modId xmlns:p14="http://schemas.microsoft.com/office/powerpoint/2010/main" val="3367152283"/>
              </p:ext>
            </p:extLst>
          </p:nvPr>
        </p:nvGraphicFramePr>
        <p:xfrm>
          <a:off x="938485" y="2419166"/>
          <a:ext cx="7267031" cy="2955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ate Placeholder 2">
            <a:extLst>
              <a:ext uri="{FF2B5EF4-FFF2-40B4-BE49-F238E27FC236}">
                <a16:creationId xmlns:a16="http://schemas.microsoft.com/office/drawing/2014/main" id="{3FE88D32-0135-7B4F-AD5F-EA1673D46765}"/>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defPPr rtl="0">
              <a:defRPr lang="en-GB"/>
            </a:defPPr>
            <a:lvl1pPr marL="0" algn="l"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a:p>
        </p:txBody>
      </p:sp>
      <p:sp>
        <p:nvSpPr>
          <p:cNvPr id="11" name="Footer Placeholder 10">
            <a:extLst>
              <a:ext uri="{FF2B5EF4-FFF2-40B4-BE49-F238E27FC236}">
                <a16:creationId xmlns:a16="http://schemas.microsoft.com/office/drawing/2014/main" id="{EBF4ECF3-F211-3447-AF95-22487182EE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defPPr rtl="0">
              <a:defRPr lang="en-GB"/>
            </a:defPPr>
            <a:lvl1pPr marL="0" algn="ctr"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en-GB"/>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defPPr rtl="0">
              <a:defRPr lang="en-GB"/>
            </a:defPPr>
            <a:lvl1pPr marL="0" algn="r"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94A09A9-5501-47C1-A89A-A340965A2BE2}" type="slidenum">
              <a:rPr lang="en-GB" smtClean="0"/>
              <a:pPr rtl="0"/>
              <a:t>9</a:t>
            </a:fld>
            <a:endParaRPr lang="en-GB"/>
          </a:p>
        </p:txBody>
      </p:sp>
    </p:spTree>
    <p:extLst>
      <p:ext uri="{BB962C8B-B14F-4D97-AF65-F5344CB8AC3E}">
        <p14:creationId xmlns:p14="http://schemas.microsoft.com/office/powerpoint/2010/main" val="700209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D2907-4134-E3D4-553C-B15A3AB40A32}"/>
              </a:ext>
            </a:extLst>
          </p:cNvPr>
          <p:cNvSpPr>
            <a:spLocks noGrp="1"/>
          </p:cNvSpPr>
          <p:nvPr>
            <p:ph type="title"/>
          </p:nvPr>
        </p:nvSpPr>
        <p:spPr/>
        <p:txBody>
          <a:bodyPr/>
          <a:lstStyle/>
          <a:p>
            <a:r>
              <a:rPr lang="en-GB"/>
              <a:t>Sources of evidence explained</a:t>
            </a:r>
          </a:p>
        </p:txBody>
      </p:sp>
      <p:sp>
        <p:nvSpPr>
          <p:cNvPr id="3" name="Content Placeholder 2">
            <a:extLst>
              <a:ext uri="{FF2B5EF4-FFF2-40B4-BE49-F238E27FC236}">
                <a16:creationId xmlns:a16="http://schemas.microsoft.com/office/drawing/2014/main" id="{060CDC0C-2139-5042-24A0-447E4C6878ED}"/>
              </a:ext>
            </a:extLst>
          </p:cNvPr>
          <p:cNvSpPr>
            <a:spLocks noGrp="1"/>
          </p:cNvSpPr>
          <p:nvPr>
            <p:ph idx="1"/>
          </p:nvPr>
        </p:nvSpPr>
        <p:spPr/>
        <p:txBody>
          <a:bodyPr>
            <a:normAutofit fontScale="70000" lnSpcReduction="20000"/>
          </a:bodyPr>
          <a:lstStyle/>
          <a:p>
            <a:r>
              <a:rPr lang="en-US" sz="3200" b="1"/>
              <a:t>Scientific literature </a:t>
            </a:r>
            <a:r>
              <a:rPr lang="en-US" sz="3200"/>
              <a:t>– findings from empirical (observation or experience) studies published in academic journals.</a:t>
            </a:r>
          </a:p>
          <a:p>
            <a:endParaRPr lang="en-US" sz="3200"/>
          </a:p>
          <a:p>
            <a:r>
              <a:rPr lang="en-US" sz="3200" b="1" err="1"/>
              <a:t>Organisation</a:t>
            </a:r>
            <a:r>
              <a:rPr lang="en-US" sz="3200"/>
              <a:t> – data, facts and figures gathered from the </a:t>
            </a:r>
            <a:r>
              <a:rPr lang="en-US" sz="3200" err="1"/>
              <a:t>organisation</a:t>
            </a:r>
            <a:r>
              <a:rPr lang="en-US" sz="3200"/>
              <a:t>.</a:t>
            </a:r>
          </a:p>
          <a:p>
            <a:endParaRPr lang="en-US" sz="3200"/>
          </a:p>
          <a:p>
            <a:r>
              <a:rPr lang="en-US" sz="3200" b="1"/>
              <a:t>Practitioners </a:t>
            </a:r>
            <a:r>
              <a:rPr lang="en-US" sz="3200"/>
              <a:t>– the professional experience and judgement of practitioners. </a:t>
            </a:r>
          </a:p>
          <a:p>
            <a:endParaRPr lang="en-US" sz="3200"/>
          </a:p>
          <a:p>
            <a:r>
              <a:rPr lang="en-US" sz="3200" b="1"/>
              <a:t>Stakeholders </a:t>
            </a:r>
            <a:r>
              <a:rPr lang="en-US" sz="3200"/>
              <a:t>– The values and concerns of people who may be affected by the decision. </a:t>
            </a:r>
          </a:p>
          <a:p>
            <a:endParaRPr lang="en-GB"/>
          </a:p>
        </p:txBody>
      </p:sp>
    </p:spTree>
    <p:extLst>
      <p:ext uri="{BB962C8B-B14F-4D97-AF65-F5344CB8AC3E}">
        <p14:creationId xmlns:p14="http://schemas.microsoft.com/office/powerpoint/2010/main" val="584117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63C-563E-F5C6-C5E4-28502D4F864A}"/>
              </a:ext>
            </a:extLst>
          </p:cNvPr>
          <p:cNvSpPr>
            <a:spLocks noGrp="1"/>
          </p:cNvSpPr>
          <p:nvPr>
            <p:ph type="title"/>
          </p:nvPr>
        </p:nvSpPr>
        <p:spPr/>
        <p:txBody>
          <a:bodyPr/>
          <a:lstStyle/>
          <a:p>
            <a:r>
              <a:rPr lang="en-GB"/>
              <a:t>Validity of data</a:t>
            </a:r>
          </a:p>
        </p:txBody>
      </p:sp>
      <p:sp>
        <p:nvSpPr>
          <p:cNvPr id="3" name="Content Placeholder 2">
            <a:extLst>
              <a:ext uri="{FF2B5EF4-FFF2-40B4-BE49-F238E27FC236}">
                <a16:creationId xmlns:a16="http://schemas.microsoft.com/office/drawing/2014/main" id="{31B0B6CF-06C1-138A-D776-86710DD2F784}"/>
              </a:ext>
            </a:extLst>
          </p:cNvPr>
          <p:cNvSpPr>
            <a:spLocks noGrp="1"/>
          </p:cNvSpPr>
          <p:nvPr>
            <p:ph idx="1"/>
          </p:nvPr>
        </p:nvSpPr>
        <p:spPr/>
        <p:txBody>
          <a:bodyPr/>
          <a:lstStyle/>
          <a:p>
            <a:pPr marL="0" indent="0">
              <a:buNone/>
            </a:pPr>
            <a:r>
              <a:rPr lang="en-GB" b="0" i="0">
                <a:effectLst/>
                <a:latin typeface="-apple-system"/>
              </a:rPr>
              <a:t>HR metrics and indicators are essential tools to measure the performance, impact, and value of your human resources activities. However, to ensure that your HR data is accurate, meaningful, and actionable, you need to verify its validity and reliability. </a:t>
            </a:r>
            <a:endParaRPr lang="en-GB"/>
          </a:p>
        </p:txBody>
      </p:sp>
    </p:spTree>
    <p:extLst>
      <p:ext uri="{BB962C8B-B14F-4D97-AF65-F5344CB8AC3E}">
        <p14:creationId xmlns:p14="http://schemas.microsoft.com/office/powerpoint/2010/main" val="3776007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8C3CA-EE81-96CD-3BA3-0955A51FA152}"/>
              </a:ext>
            </a:extLst>
          </p:cNvPr>
          <p:cNvSpPr>
            <a:spLocks noGrp="1"/>
          </p:cNvSpPr>
          <p:nvPr>
            <p:ph type="title"/>
          </p:nvPr>
        </p:nvSpPr>
        <p:spPr/>
        <p:txBody>
          <a:bodyPr/>
          <a:lstStyle/>
          <a:p>
            <a:r>
              <a:rPr lang="en-GB"/>
              <a:t>Reliability of data </a:t>
            </a:r>
          </a:p>
        </p:txBody>
      </p:sp>
      <p:sp>
        <p:nvSpPr>
          <p:cNvPr id="3" name="Content Placeholder 2">
            <a:extLst>
              <a:ext uri="{FF2B5EF4-FFF2-40B4-BE49-F238E27FC236}">
                <a16:creationId xmlns:a16="http://schemas.microsoft.com/office/drawing/2014/main" id="{0ED63963-8FAC-21C0-CACF-3D758BC8D149}"/>
              </a:ext>
            </a:extLst>
          </p:cNvPr>
          <p:cNvSpPr>
            <a:spLocks noGrp="1"/>
          </p:cNvSpPr>
          <p:nvPr>
            <p:ph idx="1"/>
          </p:nvPr>
        </p:nvSpPr>
        <p:spPr/>
        <p:txBody>
          <a:bodyPr/>
          <a:lstStyle/>
          <a:p>
            <a:r>
              <a:rPr lang="en-GB" b="0" i="0">
                <a:effectLst/>
                <a:latin typeface="-apple-system"/>
              </a:rPr>
              <a:t>Reliability refers to how consistent and stable a metric or indicator is over time and across different situations.</a:t>
            </a:r>
          </a:p>
          <a:p>
            <a:r>
              <a:rPr lang="en-GB">
                <a:latin typeface="-apple-system"/>
              </a:rPr>
              <a:t>How can we check if data is reliable?</a:t>
            </a:r>
            <a:endParaRPr lang="en-GB" b="0" i="0">
              <a:effectLst/>
              <a:latin typeface="-apple-system"/>
            </a:endParaRPr>
          </a:p>
          <a:p>
            <a:pPr marL="0" indent="0">
              <a:buNone/>
            </a:pPr>
            <a:endParaRPr lang="en-GB"/>
          </a:p>
        </p:txBody>
      </p:sp>
    </p:spTree>
    <p:extLst>
      <p:ext uri="{BB962C8B-B14F-4D97-AF65-F5344CB8AC3E}">
        <p14:creationId xmlns:p14="http://schemas.microsoft.com/office/powerpoint/2010/main" val="823687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AD5E0-BF8B-D7DB-D4F5-220B8B698D6C}"/>
              </a:ext>
            </a:extLst>
          </p:cNvPr>
          <p:cNvSpPr>
            <a:spLocks noGrp="1"/>
          </p:cNvSpPr>
          <p:nvPr>
            <p:ph type="title"/>
          </p:nvPr>
        </p:nvSpPr>
        <p:spPr/>
        <p:txBody>
          <a:bodyPr>
            <a:normAutofit fontScale="90000"/>
          </a:bodyPr>
          <a:lstStyle/>
          <a:p>
            <a:r>
              <a:rPr lang="en-GB"/>
              <a:t>Why do we need to check reliability and validity?</a:t>
            </a:r>
          </a:p>
        </p:txBody>
      </p:sp>
      <p:sp>
        <p:nvSpPr>
          <p:cNvPr id="3" name="Content Placeholder 2">
            <a:extLst>
              <a:ext uri="{FF2B5EF4-FFF2-40B4-BE49-F238E27FC236}">
                <a16:creationId xmlns:a16="http://schemas.microsoft.com/office/drawing/2014/main" id="{7C9DA699-C7D3-66A0-1BB5-3F7DA3849EDF}"/>
              </a:ext>
            </a:extLst>
          </p:cNvPr>
          <p:cNvSpPr>
            <a:spLocks noGrp="1"/>
          </p:cNvSpPr>
          <p:nvPr>
            <p:ph idx="1"/>
          </p:nvPr>
        </p:nvSpPr>
        <p:spPr/>
        <p:txBody>
          <a:bodyPr>
            <a:normAutofit lnSpcReduction="10000"/>
          </a:bodyPr>
          <a:lstStyle/>
          <a:p>
            <a:r>
              <a:rPr lang="en-GB"/>
              <a:t>Make wrong decisions </a:t>
            </a:r>
          </a:p>
          <a:p>
            <a:r>
              <a:rPr lang="en-GB"/>
              <a:t>Waste resources </a:t>
            </a:r>
          </a:p>
          <a:p>
            <a:r>
              <a:rPr lang="en-GB"/>
              <a:t>Under/over estimate impact of issues/success</a:t>
            </a:r>
          </a:p>
          <a:p>
            <a:r>
              <a:rPr lang="en-GB"/>
              <a:t>Lose trust in the HR department </a:t>
            </a:r>
          </a:p>
          <a:p>
            <a:endParaRPr lang="en-GB"/>
          </a:p>
          <a:p>
            <a:r>
              <a:rPr lang="en-GB"/>
              <a:t>How do we avoid the above?</a:t>
            </a:r>
          </a:p>
        </p:txBody>
      </p:sp>
    </p:spTree>
    <p:extLst>
      <p:ext uri="{BB962C8B-B14F-4D97-AF65-F5344CB8AC3E}">
        <p14:creationId xmlns:p14="http://schemas.microsoft.com/office/powerpoint/2010/main" val="1689993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E954D-B81A-4601-40C5-2D103E878A62}"/>
              </a:ext>
            </a:extLst>
          </p:cNvPr>
          <p:cNvSpPr>
            <a:spLocks noGrp="1"/>
          </p:cNvSpPr>
          <p:nvPr>
            <p:ph type="title"/>
          </p:nvPr>
        </p:nvSpPr>
        <p:spPr/>
        <p:txBody>
          <a:bodyPr/>
          <a:lstStyle/>
          <a:p>
            <a:r>
              <a:rPr lang="en-GB"/>
              <a:t>Appraisal of data</a:t>
            </a:r>
          </a:p>
        </p:txBody>
      </p:sp>
      <p:sp>
        <p:nvSpPr>
          <p:cNvPr id="3" name="Content Placeholder 2">
            <a:extLst>
              <a:ext uri="{FF2B5EF4-FFF2-40B4-BE49-F238E27FC236}">
                <a16:creationId xmlns:a16="http://schemas.microsoft.com/office/drawing/2014/main" id="{871F054C-1535-6184-DC8B-5B030BE10702}"/>
              </a:ext>
            </a:extLst>
          </p:cNvPr>
          <p:cNvSpPr>
            <a:spLocks noGrp="1"/>
          </p:cNvSpPr>
          <p:nvPr>
            <p:ph idx="1"/>
          </p:nvPr>
        </p:nvSpPr>
        <p:spPr/>
        <p:txBody>
          <a:bodyPr>
            <a:normAutofit fontScale="92500"/>
          </a:bodyPr>
          <a:lstStyle/>
          <a:p>
            <a:pPr marL="0" indent="0">
              <a:buNone/>
            </a:pPr>
            <a:r>
              <a:rPr lang="en-US" sz="3200"/>
              <a:t>Appraisal varies depending on the source of evidence but generally involves the questions:</a:t>
            </a:r>
          </a:p>
          <a:p>
            <a:pPr marL="257175" indent="-257175">
              <a:buAutoNum type="arabicPeriod"/>
            </a:pPr>
            <a:r>
              <a:rPr lang="en-US" sz="3200"/>
              <a:t> Where and how is the evidence gathered?</a:t>
            </a:r>
          </a:p>
          <a:p>
            <a:pPr marL="257175" indent="-257175">
              <a:buAutoNum type="arabicPeriod"/>
            </a:pPr>
            <a:r>
              <a:rPr lang="en-US" sz="3200"/>
              <a:t> Is it the best available evidence?</a:t>
            </a:r>
          </a:p>
          <a:p>
            <a:pPr marL="257175" indent="-257175">
              <a:buAutoNum type="arabicPeriod"/>
            </a:pPr>
            <a:r>
              <a:rPr lang="en-US" sz="3200"/>
              <a:t> Is it sufficient to reach a conclusion? </a:t>
            </a:r>
          </a:p>
          <a:p>
            <a:pPr marL="257175" indent="-257175">
              <a:buAutoNum type="arabicPeriod"/>
            </a:pPr>
            <a:r>
              <a:rPr lang="en-US" sz="3200"/>
              <a:t> Might it be biased in a particular direction? If so, why? </a:t>
            </a:r>
          </a:p>
          <a:p>
            <a:endParaRPr lang="en-GB"/>
          </a:p>
        </p:txBody>
      </p:sp>
    </p:spTree>
    <p:extLst>
      <p:ext uri="{BB962C8B-B14F-4D97-AF65-F5344CB8AC3E}">
        <p14:creationId xmlns:p14="http://schemas.microsoft.com/office/powerpoint/2010/main" val="3426573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77210E66-691B-264A-AB2C-9B8A895F4873}"/>
              </a:ext>
            </a:extLst>
          </p:cNvPr>
          <p:cNvSpPr>
            <a:spLocks noGrp="1"/>
          </p:cNvSpPr>
          <p:nvPr>
            <p:ph type="title"/>
          </p:nvPr>
        </p:nvSpPr>
        <p:spPr/>
        <p:txBody>
          <a:bodyPr>
            <a:normAutofit/>
          </a:bodyPr>
          <a:lstStyle/>
          <a:p>
            <a:r>
              <a:rPr lang="en-US" sz="3200">
                <a:latin typeface="Milo OT"/>
              </a:rPr>
              <a:t>Quantitative data</a:t>
            </a:r>
            <a:endParaRPr lang="en-US" sz="3200"/>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p:txBody>
          <a:bodyPr>
            <a:normAutofit/>
          </a:bodyPr>
          <a:lstStyle/>
          <a:p>
            <a:pPr marL="0" indent="0">
              <a:buNone/>
            </a:pPr>
            <a:endParaRPr lang="en-GB" sz="1600" b="1" u="sng">
              <a:latin typeface="+mj-lt"/>
              <a:cs typeface="Arial" panose="020B0604020202020204" pitchFamily="34" charset="0"/>
            </a:endParaRPr>
          </a:p>
          <a:p>
            <a:pPr marL="0" indent="0">
              <a:buNone/>
            </a:pPr>
            <a:r>
              <a:rPr lang="en-GB" sz="1600" b="1" u="sng">
                <a:latin typeface="+mj-lt"/>
                <a:cs typeface="Arial" panose="020B0604020202020204" pitchFamily="34" charset="0"/>
              </a:rPr>
              <a:t>Statistical or numerical data</a:t>
            </a:r>
            <a:r>
              <a:rPr lang="en-GB" sz="1600">
                <a:latin typeface="+mj-lt"/>
                <a:cs typeface="Arial" panose="020B0604020202020204" pitchFamily="34" charset="0"/>
              </a:rPr>
              <a:t> – This approach is useful when you need to measure trends or patterns over a period of time. Examples of the use of this approach might be when you wish to review and compare:</a:t>
            </a:r>
          </a:p>
          <a:p>
            <a:pPr marL="0" indent="0">
              <a:buNone/>
            </a:pPr>
            <a:endParaRPr lang="en-GB" sz="1600">
              <a:latin typeface="+mj-lt"/>
              <a:cs typeface="Arial" panose="020B0604020202020204" pitchFamily="34" charset="0"/>
            </a:endParaRPr>
          </a:p>
          <a:p>
            <a:pPr lvl="0"/>
            <a:r>
              <a:rPr lang="en-GB" sz="1600">
                <a:latin typeface="+mj-lt"/>
                <a:cs typeface="Arial" panose="020B0604020202020204" pitchFamily="34" charset="0"/>
              </a:rPr>
              <a:t>Labour turnover data patterns across the various departments within an organisation.</a:t>
            </a:r>
          </a:p>
          <a:p>
            <a:pPr lvl="0"/>
            <a:r>
              <a:rPr lang="en-GB" sz="1600">
                <a:latin typeface="+mj-lt"/>
                <a:cs typeface="Arial" panose="020B0604020202020204" pitchFamily="34" charset="0"/>
              </a:rPr>
              <a:t>Absence rates over a given period of time. </a:t>
            </a:r>
          </a:p>
          <a:p>
            <a:pPr lvl="0"/>
            <a:r>
              <a:rPr lang="en-GB" sz="1600">
                <a:latin typeface="+mj-lt"/>
                <a:cs typeface="Arial" panose="020B0604020202020204" pitchFamily="34" charset="0"/>
              </a:rPr>
              <a:t>Successful take-up of advertised jobs when recruiting. </a:t>
            </a:r>
          </a:p>
          <a:p>
            <a:pPr lvl="0"/>
            <a:r>
              <a:rPr lang="en-GB" sz="1600">
                <a:latin typeface="+mj-lt"/>
                <a:cs typeface="Arial" panose="020B0604020202020204" pitchFamily="34" charset="0"/>
              </a:rPr>
              <a:t>Diversity and inclusion data. </a:t>
            </a:r>
          </a:p>
          <a:p>
            <a:pPr marL="0" indent="0">
              <a:buNone/>
            </a:pPr>
            <a:endParaRPr lang="en-US" sz="2400"/>
          </a:p>
        </p:txBody>
      </p:sp>
    </p:spTree>
    <p:extLst>
      <p:ext uri="{BB962C8B-B14F-4D97-AF65-F5344CB8AC3E}">
        <p14:creationId xmlns:p14="http://schemas.microsoft.com/office/powerpoint/2010/main" val="1016242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77210E66-691B-264A-AB2C-9B8A895F4873}"/>
              </a:ext>
            </a:extLst>
          </p:cNvPr>
          <p:cNvSpPr>
            <a:spLocks noGrp="1"/>
          </p:cNvSpPr>
          <p:nvPr>
            <p:ph type="title"/>
          </p:nvPr>
        </p:nvSpPr>
        <p:spPr/>
        <p:txBody>
          <a:bodyPr>
            <a:normAutofit/>
          </a:bodyPr>
          <a:lstStyle/>
          <a:p>
            <a:r>
              <a:rPr lang="en-US" sz="3200">
                <a:latin typeface="Milo OT"/>
              </a:rPr>
              <a:t>Qualitative data</a:t>
            </a:r>
            <a:endParaRPr lang="en-US" sz="3200"/>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p:txBody>
          <a:bodyPr>
            <a:normAutofit fontScale="77500" lnSpcReduction="20000"/>
          </a:bodyPr>
          <a:lstStyle/>
          <a:p>
            <a:pPr marL="0" indent="0">
              <a:buNone/>
            </a:pPr>
            <a:endParaRPr lang="en-GB" sz="1600" b="1" u="sng">
              <a:latin typeface="Arial" panose="020B0604020202020204" pitchFamily="34" charset="0"/>
              <a:cs typeface="Arial" panose="020B0604020202020204" pitchFamily="34" charset="0"/>
            </a:endParaRPr>
          </a:p>
          <a:p>
            <a:pPr marL="0" indent="0">
              <a:buNone/>
            </a:pPr>
            <a:r>
              <a:rPr lang="en-GB" sz="2400">
                <a:latin typeface="+mj-lt"/>
                <a:cs typeface="Arial" panose="020B0604020202020204" pitchFamily="34" charset="0"/>
              </a:rPr>
              <a:t>This approach is useful when you need to capture understanding of the views and perceptions of how people feel.</a:t>
            </a:r>
          </a:p>
          <a:p>
            <a:pPr marL="0" indent="0">
              <a:buNone/>
            </a:pPr>
            <a:endParaRPr lang="en-GB" sz="2400">
              <a:latin typeface="+mj-lt"/>
              <a:cs typeface="Arial" panose="020B0604020202020204" pitchFamily="34" charset="0"/>
            </a:endParaRPr>
          </a:p>
          <a:p>
            <a:pPr marL="0" indent="0">
              <a:buNone/>
            </a:pPr>
            <a:r>
              <a:rPr lang="en-GB" sz="2400">
                <a:latin typeface="+mj-lt"/>
                <a:cs typeface="Arial" panose="020B0604020202020204" pitchFamily="34" charset="0"/>
              </a:rPr>
              <a:t>Examples of using this approach might be when you want to:</a:t>
            </a:r>
          </a:p>
          <a:p>
            <a:pPr marL="0" indent="0">
              <a:buNone/>
            </a:pPr>
            <a:r>
              <a:rPr lang="en-GB" sz="2400">
                <a:latin typeface="+mj-lt"/>
                <a:cs typeface="Arial" panose="020B0604020202020204" pitchFamily="34" charset="0"/>
              </a:rPr>
              <a:t> </a:t>
            </a:r>
          </a:p>
          <a:p>
            <a:pPr lvl="0"/>
            <a:r>
              <a:rPr lang="en-GB" sz="2400">
                <a:latin typeface="+mj-lt"/>
                <a:cs typeface="Arial" panose="020B0604020202020204" pitchFamily="34" charset="0"/>
              </a:rPr>
              <a:t>Review written feedback findings of an employee satisfaction survey.</a:t>
            </a:r>
          </a:p>
          <a:p>
            <a:pPr lvl="0"/>
            <a:r>
              <a:rPr lang="en-GB" sz="2400">
                <a:latin typeface="+mj-lt"/>
                <a:cs typeface="Arial" panose="020B0604020202020204" pitchFamily="34" charset="0"/>
              </a:rPr>
              <a:t>Analyse a range of evidence when reviewing disciplinary or grievance statements. </a:t>
            </a:r>
          </a:p>
          <a:p>
            <a:pPr lvl="0"/>
            <a:r>
              <a:rPr lang="en-GB" sz="2400">
                <a:latin typeface="+mj-lt"/>
                <a:cs typeface="Arial" panose="020B0604020202020204" pitchFamily="34" charset="0"/>
              </a:rPr>
              <a:t>Evaluate written evidence from performance reviews or appraisals. </a:t>
            </a:r>
          </a:p>
          <a:p>
            <a:pPr lvl="0"/>
            <a:r>
              <a:rPr lang="en-GB" sz="2400">
                <a:latin typeface="+mj-lt"/>
                <a:cs typeface="Arial" panose="020B0604020202020204" pitchFamily="34" charset="0"/>
              </a:rPr>
              <a:t>Gauge the quality of learning and development from written feedback sheets.</a:t>
            </a:r>
          </a:p>
          <a:p>
            <a:pPr lvl="0"/>
            <a:r>
              <a:rPr lang="en-GB" sz="2400">
                <a:latin typeface="+mj-lt"/>
                <a:cs typeface="Arial" panose="020B0604020202020204" pitchFamily="34" charset="0"/>
              </a:rPr>
              <a:t>Understand the reasons for people leaving their employment via exit interviews or surveys. </a:t>
            </a:r>
          </a:p>
          <a:p>
            <a:pPr marL="0" indent="0">
              <a:buNone/>
            </a:pPr>
            <a:endParaRPr lang="en-US" sz="2400"/>
          </a:p>
        </p:txBody>
      </p:sp>
    </p:spTree>
    <p:extLst>
      <p:ext uri="{BB962C8B-B14F-4D97-AF65-F5344CB8AC3E}">
        <p14:creationId xmlns:p14="http://schemas.microsoft.com/office/powerpoint/2010/main" val="2981642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a:t>
            </a:r>
          </a:p>
        </p:txBody>
      </p:sp>
      <p:sp>
        <p:nvSpPr>
          <p:cNvPr id="3" name="Content Placeholder 2"/>
          <p:cNvSpPr>
            <a:spLocks noGrp="1"/>
          </p:cNvSpPr>
          <p:nvPr>
            <p:ph idx="1"/>
          </p:nvPr>
        </p:nvSpPr>
        <p:spPr/>
        <p:txBody>
          <a:bodyPr>
            <a:normAutofit/>
          </a:bodyPr>
          <a:lstStyle/>
          <a:p>
            <a:pPr marL="0" indent="0">
              <a:buNone/>
            </a:pPr>
            <a:r>
              <a:rPr lang="en-US"/>
              <a:t>Which of the following decisions would benefit from an evidence-based approach?</a:t>
            </a:r>
          </a:p>
          <a:p>
            <a:r>
              <a:rPr lang="en-US"/>
              <a:t>Deciding which recruitment method to use. </a:t>
            </a:r>
          </a:p>
          <a:p>
            <a:r>
              <a:rPr lang="en-US"/>
              <a:t>Developing a new management structure. </a:t>
            </a:r>
          </a:p>
          <a:p>
            <a:r>
              <a:rPr lang="en-US"/>
              <a:t>Introducing a 4-day week.</a:t>
            </a:r>
          </a:p>
          <a:p>
            <a:pPr marL="0" indent="0">
              <a:buNone/>
            </a:pPr>
            <a:endParaRPr lang="en-US"/>
          </a:p>
        </p:txBody>
      </p:sp>
    </p:spTree>
    <p:extLst>
      <p:ext uri="{BB962C8B-B14F-4D97-AF65-F5344CB8AC3E}">
        <p14:creationId xmlns:p14="http://schemas.microsoft.com/office/powerpoint/2010/main" val="1594862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BBF01-F6F1-14FC-CE7B-22951B2913F1}"/>
              </a:ext>
            </a:extLst>
          </p:cNvPr>
          <p:cNvSpPr>
            <a:spLocks noGrp="1"/>
          </p:cNvSpPr>
          <p:nvPr>
            <p:ph type="title"/>
          </p:nvPr>
        </p:nvSpPr>
        <p:spPr/>
        <p:txBody>
          <a:bodyPr/>
          <a:lstStyle/>
          <a:p>
            <a:r>
              <a:rPr lang="en-GB"/>
              <a:t>EBP in practice</a:t>
            </a:r>
          </a:p>
        </p:txBody>
      </p:sp>
      <p:sp>
        <p:nvSpPr>
          <p:cNvPr id="3" name="Content Placeholder 2">
            <a:extLst>
              <a:ext uri="{FF2B5EF4-FFF2-40B4-BE49-F238E27FC236}">
                <a16:creationId xmlns:a16="http://schemas.microsoft.com/office/drawing/2014/main" id="{F4F02538-A9AA-FB6C-562B-26051A9786A2}"/>
              </a:ext>
            </a:extLst>
          </p:cNvPr>
          <p:cNvSpPr>
            <a:spLocks noGrp="1"/>
          </p:cNvSpPr>
          <p:nvPr>
            <p:ph idx="1"/>
          </p:nvPr>
        </p:nvSpPr>
        <p:spPr/>
        <p:txBody>
          <a:bodyPr>
            <a:normAutofit fontScale="92500" lnSpcReduction="20000"/>
          </a:bodyPr>
          <a:lstStyle/>
          <a:p>
            <a:r>
              <a:rPr lang="en-GB"/>
              <a:t>Disciplinary policy review</a:t>
            </a:r>
          </a:p>
          <a:p>
            <a:pPr lvl="1" indent="-342900">
              <a:buFont typeface="Arial" panose="020B0604020202020204" pitchFamily="34" charset="0"/>
              <a:buChar char="•"/>
            </a:pPr>
            <a:r>
              <a:rPr lang="en-GB">
                <a:effectLst/>
                <a:latin typeface="Calibri" panose="020F0502020204030204" pitchFamily="34" charset="0"/>
                <a:ea typeface="Calibri" panose="020F0502020204030204" pitchFamily="34" charset="0"/>
              </a:rPr>
              <a:t>Is the current disciplinary policy fit for purpose? </a:t>
            </a:r>
          </a:p>
          <a:p>
            <a:pPr lvl="1" indent="-342900">
              <a:buFont typeface="Arial" panose="020B0604020202020204" pitchFamily="34" charset="0"/>
              <a:buChar char="•"/>
            </a:pPr>
            <a:r>
              <a:rPr lang="en-GB">
                <a:latin typeface="Calibri" panose="020F0502020204030204" pitchFamily="34" charset="0"/>
                <a:ea typeface="Calibri" panose="020F0502020204030204" pitchFamily="34" charset="0"/>
              </a:rPr>
              <a:t>Evidence gathered and assessed </a:t>
            </a:r>
          </a:p>
          <a:p>
            <a:pPr lvl="1" indent="-342900">
              <a:buFont typeface="Arial" panose="020B0604020202020204" pitchFamily="34" charset="0"/>
              <a:buChar char="•"/>
            </a:pPr>
            <a:r>
              <a:rPr lang="en-GB">
                <a:effectLst/>
                <a:latin typeface="Calibri" panose="020F0502020204030204" pitchFamily="34" charset="0"/>
                <a:ea typeface="Calibri" panose="020F0502020204030204" pitchFamily="34" charset="0"/>
              </a:rPr>
              <a:t>Recommendations</a:t>
            </a:r>
          </a:p>
          <a:p>
            <a:r>
              <a:rPr lang="en-GB"/>
              <a:t>Attrition analysis</a:t>
            </a:r>
          </a:p>
          <a:p>
            <a:pPr lvl="1" indent="-342900">
              <a:buFont typeface="Arial" panose="020B0604020202020204" pitchFamily="34" charset="0"/>
              <a:buChar char="•"/>
            </a:pPr>
            <a:r>
              <a:rPr lang="en-GB">
                <a:latin typeface="Calibri" panose="020F0502020204030204" pitchFamily="34" charset="0"/>
                <a:ea typeface="Calibri" panose="020F0502020204030204" pitchFamily="34" charset="0"/>
              </a:rPr>
              <a:t>What is the cause of increased attrition in a specific business area?</a:t>
            </a:r>
            <a:endParaRPr lang="en-GB">
              <a:effectLst/>
              <a:latin typeface="Calibri" panose="020F0502020204030204" pitchFamily="34" charset="0"/>
              <a:ea typeface="Calibri" panose="020F0502020204030204" pitchFamily="34" charset="0"/>
            </a:endParaRPr>
          </a:p>
          <a:p>
            <a:pPr lvl="1" indent="-342900">
              <a:buFont typeface="Arial" panose="020B0604020202020204" pitchFamily="34" charset="0"/>
              <a:buChar char="•"/>
            </a:pPr>
            <a:r>
              <a:rPr lang="en-GB">
                <a:latin typeface="Calibri" panose="020F0502020204030204" pitchFamily="34" charset="0"/>
                <a:ea typeface="Calibri" panose="020F0502020204030204" pitchFamily="34" charset="0"/>
              </a:rPr>
              <a:t>Evidence gathered and assessed</a:t>
            </a:r>
          </a:p>
          <a:p>
            <a:pPr lvl="1" indent="-342900">
              <a:buFont typeface="Arial" panose="020B0604020202020204" pitchFamily="34" charset="0"/>
              <a:buChar char="•"/>
            </a:pPr>
            <a:r>
              <a:rPr lang="en-GB">
                <a:effectLst/>
                <a:latin typeface="Calibri" panose="020F0502020204030204" pitchFamily="34" charset="0"/>
                <a:ea typeface="Calibri" panose="020F0502020204030204" pitchFamily="34" charset="0"/>
              </a:rPr>
              <a:t>Recommendations</a:t>
            </a:r>
          </a:p>
          <a:p>
            <a:endParaRPr lang="en-GB"/>
          </a:p>
        </p:txBody>
      </p:sp>
    </p:spTree>
    <p:extLst>
      <p:ext uri="{BB962C8B-B14F-4D97-AF65-F5344CB8AC3E}">
        <p14:creationId xmlns:p14="http://schemas.microsoft.com/office/powerpoint/2010/main" val="20453112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E4B9B-BF47-4F4D-09B7-A01B8FD9F8E0}"/>
              </a:ext>
            </a:extLst>
          </p:cNvPr>
          <p:cNvSpPr>
            <a:spLocks noGrp="1"/>
          </p:cNvSpPr>
          <p:nvPr>
            <p:ph type="title"/>
          </p:nvPr>
        </p:nvSpPr>
        <p:spPr/>
        <p:txBody>
          <a:bodyPr/>
          <a:lstStyle/>
          <a:p>
            <a:r>
              <a:rPr lang="en-GB"/>
              <a:t>Scenario</a:t>
            </a:r>
          </a:p>
        </p:txBody>
      </p:sp>
      <p:sp>
        <p:nvSpPr>
          <p:cNvPr id="3" name="Content Placeholder 2">
            <a:extLst>
              <a:ext uri="{FF2B5EF4-FFF2-40B4-BE49-F238E27FC236}">
                <a16:creationId xmlns:a16="http://schemas.microsoft.com/office/drawing/2014/main" id="{8C5544D3-EFC3-10F1-7180-4971624A7CBD}"/>
              </a:ext>
            </a:extLst>
          </p:cNvPr>
          <p:cNvSpPr>
            <a:spLocks noGrp="1"/>
          </p:cNvSpPr>
          <p:nvPr>
            <p:ph idx="1"/>
          </p:nvPr>
        </p:nvSpPr>
        <p:spPr/>
        <p:txBody>
          <a:bodyPr>
            <a:normAutofit fontScale="92500" lnSpcReduction="20000"/>
          </a:bodyPr>
          <a:lstStyle/>
          <a:p>
            <a:pPr marL="0" indent="0">
              <a:buNone/>
            </a:pPr>
            <a:r>
              <a:rPr lang="en-GB"/>
              <a:t>The organisation you work for has seen an increase in their overall sickness absence over the past 3 months. </a:t>
            </a:r>
          </a:p>
          <a:p>
            <a:pPr marL="0" indent="0">
              <a:buNone/>
            </a:pPr>
            <a:r>
              <a:rPr lang="en-GB"/>
              <a:t>Utilising the EBP approach discussed, consider the following:</a:t>
            </a:r>
          </a:p>
          <a:p>
            <a:r>
              <a:rPr lang="en-GB"/>
              <a:t>What research would you complete?</a:t>
            </a:r>
          </a:p>
          <a:p>
            <a:r>
              <a:rPr lang="en-GB"/>
              <a:t>What data would you gather? (Qualitative, quantitative, or both?)</a:t>
            </a:r>
          </a:p>
          <a:p>
            <a:r>
              <a:rPr lang="en-GB"/>
              <a:t>Who would you consult with? </a:t>
            </a:r>
          </a:p>
        </p:txBody>
      </p:sp>
    </p:spTree>
    <p:extLst>
      <p:ext uri="{BB962C8B-B14F-4D97-AF65-F5344CB8AC3E}">
        <p14:creationId xmlns:p14="http://schemas.microsoft.com/office/powerpoint/2010/main" val="6301704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Statistics and measuring data</a:t>
            </a:r>
          </a:p>
        </p:txBody>
      </p:sp>
      <p:sp>
        <p:nvSpPr>
          <p:cNvPr id="3" name="Content Placeholder 2"/>
          <p:cNvSpPr>
            <a:spLocks noGrp="1"/>
          </p:cNvSpPr>
          <p:nvPr>
            <p:ph idx="1"/>
          </p:nvPr>
        </p:nvSpPr>
        <p:spPr/>
        <p:txBody>
          <a:bodyPr>
            <a:normAutofit fontScale="92500" lnSpcReduction="10000"/>
          </a:bodyPr>
          <a:lstStyle/>
          <a:p>
            <a:r>
              <a:rPr lang="en-US"/>
              <a:t>Mean: also known as average: add all numbers together and then divide them by the number of entries you have. </a:t>
            </a:r>
          </a:p>
          <a:p>
            <a:r>
              <a:rPr lang="en-US"/>
              <a:t>Median: also known as the mid point: taking the number of observations plus 1 divided by 2 will give the number of the observation that gives you the median </a:t>
            </a:r>
          </a:p>
          <a:p>
            <a:r>
              <a:rPr lang="en-US"/>
              <a:t>Mode: The value that appears the most often</a:t>
            </a:r>
          </a:p>
        </p:txBody>
      </p:sp>
    </p:spTree>
    <p:extLst>
      <p:ext uri="{BB962C8B-B14F-4D97-AF65-F5344CB8AC3E}">
        <p14:creationId xmlns:p14="http://schemas.microsoft.com/office/powerpoint/2010/main" val="9085139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Percentages</a:t>
            </a:r>
          </a:p>
        </p:txBody>
      </p:sp>
      <p:sp>
        <p:nvSpPr>
          <p:cNvPr id="3" name="Content Placeholder 2"/>
          <p:cNvSpPr>
            <a:spLocks noGrp="1"/>
          </p:cNvSpPr>
          <p:nvPr>
            <p:ph idx="1"/>
          </p:nvPr>
        </p:nvSpPr>
        <p:spPr/>
        <p:txBody>
          <a:bodyPr>
            <a:normAutofit fontScale="77500" lnSpcReduction="20000"/>
          </a:bodyPr>
          <a:lstStyle/>
          <a:p>
            <a:r>
              <a:rPr lang="en-US"/>
              <a:t>Percentages are out of 100 </a:t>
            </a:r>
          </a:p>
          <a:p>
            <a:r>
              <a:rPr lang="en-US"/>
              <a:t>They can also be expressed as a fraction</a:t>
            </a:r>
          </a:p>
          <a:p>
            <a:r>
              <a:rPr lang="en-US"/>
              <a:t>Question: how would you approach finding the percentage of something, for example 34% of 265?</a:t>
            </a:r>
          </a:p>
          <a:p>
            <a:r>
              <a:rPr lang="en-US"/>
              <a:t>What if we wanted to calculate an increase in percentage to 61%?</a:t>
            </a:r>
          </a:p>
          <a:p>
            <a:r>
              <a:rPr lang="en-US"/>
              <a:t>What if we wanted to check what we need to achieve to hit a target of 18% increase on recruitment activities if last quarter we recruited 823? </a:t>
            </a:r>
          </a:p>
          <a:p>
            <a:r>
              <a:rPr lang="en-US"/>
              <a:t>What if you were asked to reduce a team of 365 by 29% ?</a:t>
            </a:r>
          </a:p>
          <a:p>
            <a:endParaRPr lang="en-US"/>
          </a:p>
        </p:txBody>
      </p:sp>
    </p:spTree>
    <p:extLst>
      <p:ext uri="{BB962C8B-B14F-4D97-AF65-F5344CB8AC3E}">
        <p14:creationId xmlns:p14="http://schemas.microsoft.com/office/powerpoint/2010/main" val="1966833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5" name="TextBox 4"/>
          <p:cNvSpPr txBox="1"/>
          <p:nvPr/>
        </p:nvSpPr>
        <p:spPr>
          <a:xfrm>
            <a:off x="1237676" y="6002415"/>
            <a:ext cx="5800931" cy="461665"/>
          </a:xfrm>
          <a:prstGeom prst="rect">
            <a:avLst/>
          </a:prstGeom>
          <a:noFill/>
        </p:spPr>
        <p:txBody>
          <a:bodyPr wrap="square" rtlCol="0">
            <a:spAutoFit/>
          </a:bodyPr>
          <a:lstStyle/>
          <a:p>
            <a:r>
              <a:rPr lang="en-US" sz="2400">
                <a:solidFill>
                  <a:schemeClr val="bg1"/>
                </a:solidFill>
                <a:latin typeface="Milo OT"/>
                <a:cs typeface="Milo OT"/>
              </a:rPr>
              <a:t> </a:t>
            </a:r>
          </a:p>
        </p:txBody>
      </p:sp>
      <p:sp>
        <p:nvSpPr>
          <p:cNvPr id="2" name="Title 1">
            <a:extLst>
              <a:ext uri="{FF2B5EF4-FFF2-40B4-BE49-F238E27FC236}">
                <a16:creationId xmlns:a16="http://schemas.microsoft.com/office/drawing/2014/main" id="{7ADD4FA8-27FA-B842-91F2-15386E175406}"/>
              </a:ext>
            </a:extLst>
          </p:cNvPr>
          <p:cNvSpPr>
            <a:spLocks noGrp="1"/>
          </p:cNvSpPr>
          <p:nvPr>
            <p:ph type="title"/>
          </p:nvPr>
        </p:nvSpPr>
        <p:spPr/>
        <p:txBody>
          <a:bodyPr>
            <a:normAutofit/>
          </a:bodyPr>
          <a:lstStyle/>
          <a:p>
            <a:r>
              <a:rPr lang="en-US" sz="3200">
                <a:latin typeface="Milo OT"/>
                <a:cs typeface="Milo OT"/>
              </a:rPr>
              <a:t>Ethics, governance and the law</a:t>
            </a:r>
            <a:endParaRPr lang="en-US" sz="3200"/>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294812"/>
            <a:ext cx="8229600" cy="3875690"/>
          </a:xfrm>
        </p:spPr>
        <p:txBody>
          <a:bodyPr>
            <a:normAutofit fontScale="85000" lnSpcReduction="20000"/>
          </a:bodyPr>
          <a:lstStyle/>
          <a:p>
            <a:pPr marL="0" indent="0">
              <a:buNone/>
            </a:pPr>
            <a:r>
              <a:rPr lang="en-GB" sz="2400"/>
              <a:t> </a:t>
            </a:r>
            <a:endParaRPr lang="en-GB" sz="2200"/>
          </a:p>
          <a:p>
            <a:pPr marL="0" indent="0">
              <a:buNone/>
            </a:pPr>
            <a:r>
              <a:rPr lang="en-GB" sz="2200"/>
              <a:t>The CIPD’s new professional map as part of its core behaviours describes ethical practice as: </a:t>
            </a:r>
            <a:r>
              <a:rPr lang="en-GB" sz="2200" i="1"/>
              <a:t>‘Building trust by role-modelling ethical behaviour and applying principles and values consistently in decision-making.’ </a:t>
            </a:r>
          </a:p>
          <a:p>
            <a:pPr marL="0" indent="0">
              <a:buNone/>
            </a:pPr>
            <a:endParaRPr lang="en-GB" sz="2200" i="1"/>
          </a:p>
          <a:p>
            <a:pPr marL="0" indent="0">
              <a:buNone/>
            </a:pPr>
            <a:r>
              <a:rPr lang="en-GB" sz="2200"/>
              <a:t>People Professionals should be seen as leading by example in promoting and championing sound ethical practice. This can be done by:</a:t>
            </a:r>
          </a:p>
          <a:p>
            <a:pPr marL="0" indent="0">
              <a:buNone/>
            </a:pPr>
            <a:endParaRPr lang="en-GB" sz="2200"/>
          </a:p>
          <a:p>
            <a:r>
              <a:rPr lang="en-GB" sz="2200"/>
              <a:t>Developing and communicating clear policies and procedures in support of ethical practice</a:t>
            </a:r>
          </a:p>
          <a:p>
            <a:r>
              <a:rPr lang="en-GB" sz="2200"/>
              <a:t>Safeguarding confident data and private conversations</a:t>
            </a:r>
          </a:p>
          <a:p>
            <a:r>
              <a:rPr lang="en-GB" sz="2200"/>
              <a:t>Ensuring reliability of data sources used in within the organisation</a:t>
            </a:r>
          </a:p>
          <a:p>
            <a:r>
              <a:rPr lang="en-GB" sz="2200"/>
              <a:t>Ensuring data complies with the law</a:t>
            </a:r>
          </a:p>
          <a:p>
            <a:pPr marL="0" indent="0">
              <a:buNone/>
            </a:pPr>
            <a:endParaRPr lang="en-US" sz="2000"/>
          </a:p>
        </p:txBody>
      </p:sp>
    </p:spTree>
    <p:extLst>
      <p:ext uri="{BB962C8B-B14F-4D97-AF65-F5344CB8AC3E}">
        <p14:creationId xmlns:p14="http://schemas.microsoft.com/office/powerpoint/2010/main" val="6402881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8B890-8A44-E4C0-4CEF-D458AFFFE1B7}"/>
              </a:ext>
            </a:extLst>
          </p:cNvPr>
          <p:cNvSpPr>
            <a:spLocks noGrp="1"/>
          </p:cNvSpPr>
          <p:nvPr>
            <p:ph type="title"/>
          </p:nvPr>
        </p:nvSpPr>
        <p:spPr/>
        <p:txBody>
          <a:bodyPr/>
          <a:lstStyle/>
          <a:p>
            <a:r>
              <a:rPr lang="en-GB"/>
              <a:t>Handling data</a:t>
            </a:r>
          </a:p>
        </p:txBody>
      </p:sp>
      <p:sp>
        <p:nvSpPr>
          <p:cNvPr id="3" name="Content Placeholder 2">
            <a:extLst>
              <a:ext uri="{FF2B5EF4-FFF2-40B4-BE49-F238E27FC236}">
                <a16:creationId xmlns:a16="http://schemas.microsoft.com/office/drawing/2014/main" id="{EBD661A2-0496-838E-A4A0-F21CD56E8CAB}"/>
              </a:ext>
            </a:extLst>
          </p:cNvPr>
          <p:cNvSpPr>
            <a:spLocks noGrp="1"/>
          </p:cNvSpPr>
          <p:nvPr>
            <p:ph idx="1"/>
          </p:nvPr>
        </p:nvSpPr>
        <p:spPr/>
        <p:txBody>
          <a:bodyPr>
            <a:normAutofit fontScale="70000" lnSpcReduction="20000"/>
          </a:bodyPr>
          <a:lstStyle/>
          <a:p>
            <a:pPr marL="0" indent="0">
              <a:buNone/>
            </a:pPr>
            <a:r>
              <a:rPr lang="en-US" sz="3200"/>
              <a:t>Legal requirements when handling private and confidential data within </a:t>
            </a:r>
            <a:r>
              <a:rPr lang="en-US" sz="3200" err="1"/>
              <a:t>organisations</a:t>
            </a:r>
            <a:r>
              <a:rPr lang="en-US" sz="3200"/>
              <a:t>. </a:t>
            </a:r>
          </a:p>
          <a:p>
            <a:pPr marL="0" indent="0">
              <a:buNone/>
            </a:pPr>
            <a:endParaRPr lang="en-US" sz="3200"/>
          </a:p>
          <a:p>
            <a:r>
              <a:rPr lang="en-US" sz="3200"/>
              <a:t>General Data Protection Regulations (GDPR) 2016 which replaced the Data Protection Act 1998  </a:t>
            </a:r>
          </a:p>
          <a:p>
            <a:r>
              <a:rPr lang="en-GB" sz="3200"/>
              <a:t>The GDPR places obligations on organisations and the government of how they handle personal data. Essentially the principles underpinning the legal requirements relates to how organisations obtain, hold, use and disclose data and in doing so ensure that information is used in a fair, lawful and transparent manner. </a:t>
            </a:r>
            <a:endParaRPr lang="en-US" sz="3200"/>
          </a:p>
          <a:p>
            <a:endParaRPr lang="en-GB"/>
          </a:p>
        </p:txBody>
      </p:sp>
    </p:spTree>
    <p:extLst>
      <p:ext uri="{BB962C8B-B14F-4D97-AF65-F5344CB8AC3E}">
        <p14:creationId xmlns:p14="http://schemas.microsoft.com/office/powerpoint/2010/main" val="10977794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908148"/>
            <a:ext cx="8229600" cy="4336514"/>
          </a:xfrm>
        </p:spPr>
        <p:txBody>
          <a:bodyPr>
            <a:normAutofit/>
          </a:bodyPr>
          <a:lstStyle/>
          <a:p>
            <a:pPr marL="0" indent="0">
              <a:buNone/>
            </a:pPr>
            <a:r>
              <a:rPr lang="en-GB" sz="2400"/>
              <a:t> 			</a:t>
            </a:r>
            <a:r>
              <a:rPr lang="en-GB" sz="3200"/>
              <a:t>Handling data</a:t>
            </a:r>
          </a:p>
          <a:p>
            <a:pPr marL="0" indent="0">
              <a:buNone/>
            </a:pPr>
            <a:endParaRPr lang="en-GB" sz="2000"/>
          </a:p>
          <a:p>
            <a:pPr lvl="0"/>
            <a:r>
              <a:rPr lang="en-GB" sz="2000"/>
              <a:t>The Telecommunications (Lawful Business Practice) (Interception of Communications) Regulations 2000 gives businesses the right to monitor communications on their own networks.</a:t>
            </a:r>
          </a:p>
          <a:p>
            <a:pPr marL="0" lvl="0" indent="0">
              <a:buNone/>
            </a:pPr>
            <a:r>
              <a:rPr lang="en-GB" sz="2000"/>
              <a:t> </a:t>
            </a:r>
          </a:p>
          <a:p>
            <a:pPr lvl="0"/>
            <a:r>
              <a:rPr lang="en-GB" sz="2000"/>
              <a:t>The Public Interest Disclosure Act 1998 affords protection to whistle blowers from detrimental treatment from their employers. </a:t>
            </a:r>
          </a:p>
          <a:p>
            <a:pPr marL="0" indent="0">
              <a:buNone/>
            </a:pPr>
            <a:r>
              <a:rPr lang="en-GB" sz="2000"/>
              <a:t> </a:t>
            </a:r>
          </a:p>
          <a:p>
            <a:pPr lvl="0"/>
            <a:r>
              <a:rPr lang="en-GB" sz="2000"/>
              <a:t>Freedom of Information Act 2000 – allows requests for information from some public authorities.</a:t>
            </a:r>
          </a:p>
          <a:p>
            <a:pPr marL="0" indent="0">
              <a:buNone/>
            </a:pPr>
            <a:endParaRPr lang="en-GB" sz="2000"/>
          </a:p>
        </p:txBody>
      </p:sp>
    </p:spTree>
    <p:extLst>
      <p:ext uri="{BB962C8B-B14F-4D97-AF65-F5344CB8AC3E}">
        <p14:creationId xmlns:p14="http://schemas.microsoft.com/office/powerpoint/2010/main" val="962911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p:txBody>
          <a:bodyPr>
            <a:normAutofit/>
          </a:bodyPr>
          <a:lstStyle/>
          <a:p>
            <a:r>
              <a:rPr lang="en-US" sz="3200"/>
              <a:t>Creating value (1)</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980536"/>
          </a:xfrm>
        </p:spPr>
        <p:txBody>
          <a:bodyPr>
            <a:normAutofit/>
          </a:bodyPr>
          <a:lstStyle/>
          <a:p>
            <a:pPr marL="0" indent="0">
              <a:buNone/>
            </a:pPr>
            <a:endParaRPr lang="en-GB" sz="3100"/>
          </a:p>
          <a:p>
            <a:pPr algn="just"/>
            <a:r>
              <a:rPr lang="en-GB" sz="2000"/>
              <a:t>The aim of any organisation operating within a given market is to create value for its customers, which in turn helps to sell products and services. In doing so, this helps to create value for all its stakeholders.</a:t>
            </a:r>
          </a:p>
          <a:p>
            <a:r>
              <a:rPr lang="en-GB" sz="2000"/>
              <a:t>Creating value could include development of structural capital and human capital: </a:t>
            </a:r>
          </a:p>
          <a:p>
            <a:pPr lvl="1"/>
            <a:r>
              <a:rPr lang="en-GB" sz="1900"/>
              <a:t>Structural capital includes software systems that the organisation and people professionals use, its processes, databases, distribution networks and the organisation’s supply chains. </a:t>
            </a:r>
          </a:p>
          <a:p>
            <a:pPr lvl="1"/>
            <a:r>
              <a:rPr lang="en-GB" sz="1900"/>
              <a:t>Human capital can be enhanced through development of the knowledge, skills, abilities and expertise that the organisation possesses through its people. </a:t>
            </a:r>
          </a:p>
          <a:p>
            <a:pPr marL="0" indent="0">
              <a:buNone/>
            </a:pPr>
            <a:endParaRPr lang="en-US" sz="2000"/>
          </a:p>
        </p:txBody>
      </p:sp>
    </p:spTree>
    <p:extLst>
      <p:ext uri="{BB962C8B-B14F-4D97-AF65-F5344CB8AC3E}">
        <p14:creationId xmlns:p14="http://schemas.microsoft.com/office/powerpoint/2010/main" val="210766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140262" cy="870990"/>
          </a:xfrm>
        </p:spPr>
        <p:txBody>
          <a:bodyPr>
            <a:normAutofit/>
          </a:bodyPr>
          <a:lstStyle/>
          <a:p>
            <a:r>
              <a:rPr lang="en-US" sz="3200"/>
              <a:t>Creating value (2)</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650124"/>
            <a:ext cx="8229600" cy="4476040"/>
          </a:xfrm>
        </p:spPr>
        <p:txBody>
          <a:bodyPr>
            <a:normAutofit/>
          </a:bodyPr>
          <a:lstStyle/>
          <a:p>
            <a:pPr marL="0" indent="0">
              <a:buNone/>
            </a:pPr>
            <a:r>
              <a:rPr lang="en-GB" sz="2000"/>
              <a:t>People practitioners’ role in supporting value creation within the organisation:</a:t>
            </a:r>
          </a:p>
          <a:p>
            <a:pPr marL="0" indent="0">
              <a:buNone/>
            </a:pPr>
            <a:endParaRPr lang="en-GB" sz="2000"/>
          </a:p>
          <a:p>
            <a:pPr>
              <a:buFont typeface="Arial" panose="020B0604020202020204" pitchFamily="34" charset="0"/>
              <a:buChar char="•"/>
            </a:pPr>
            <a:r>
              <a:rPr lang="en-GB" sz="2000">
                <a:latin typeface="SabonLTStd"/>
              </a:rPr>
              <a:t>Supporting the careful selection and hiring of employees </a:t>
            </a:r>
          </a:p>
          <a:p>
            <a:pPr>
              <a:buFont typeface="Arial" panose="020B0604020202020204" pitchFamily="34" charset="0"/>
              <a:buChar char="•"/>
            </a:pPr>
            <a:r>
              <a:rPr lang="en-GB" sz="2000">
                <a:latin typeface="SabonLTStd"/>
              </a:rPr>
              <a:t>Ensuring that a systematic induction process is provided for new employees </a:t>
            </a:r>
          </a:p>
          <a:p>
            <a:pPr>
              <a:buFont typeface="Arial" panose="020B0604020202020204" pitchFamily="34" charset="0"/>
              <a:buChar char="•"/>
            </a:pPr>
            <a:r>
              <a:rPr lang="en-GB" sz="2000">
                <a:latin typeface="SabonLTStd"/>
              </a:rPr>
              <a:t>Allowing employees access to decision-making and job autonomy </a:t>
            </a:r>
          </a:p>
          <a:p>
            <a:pPr>
              <a:buFont typeface="Arial" panose="020B0604020202020204" pitchFamily="34" charset="0"/>
              <a:buChar char="•"/>
            </a:pPr>
            <a:r>
              <a:rPr lang="en-GB" sz="2000">
                <a:latin typeface="SabonLTStd"/>
              </a:rPr>
              <a:t>Gathering employees’ views and opinions on work matters and information sharing</a:t>
            </a:r>
          </a:p>
          <a:p>
            <a:pPr>
              <a:buFont typeface="Arial" panose="020B0604020202020204" pitchFamily="34" charset="0"/>
              <a:buChar char="•"/>
            </a:pPr>
            <a:r>
              <a:rPr lang="en-GB" sz="2000">
                <a:latin typeface="SabonLTStd"/>
              </a:rPr>
              <a:t>Rewarding performance </a:t>
            </a:r>
          </a:p>
          <a:p>
            <a:pPr>
              <a:buFont typeface="Arial" panose="020B0604020202020204" pitchFamily="34" charset="0"/>
              <a:buChar char="•"/>
            </a:pPr>
            <a:r>
              <a:rPr lang="en-GB" sz="2000">
                <a:latin typeface="SabonLTStd"/>
              </a:rPr>
              <a:t>Developing employees </a:t>
            </a:r>
          </a:p>
          <a:p>
            <a:pPr marL="0" indent="0">
              <a:buNone/>
            </a:pPr>
            <a:endParaRPr lang="en-GB" sz="2000"/>
          </a:p>
          <a:p>
            <a:pPr marL="0" indent="0">
              <a:buNone/>
            </a:pPr>
            <a:endParaRPr lang="en-GB" sz="3100"/>
          </a:p>
          <a:p>
            <a:pPr marL="0" indent="0">
              <a:buNone/>
            </a:pPr>
            <a:endParaRPr lang="en-GB" sz="3100"/>
          </a:p>
          <a:p>
            <a:pPr marL="0" indent="0">
              <a:buNone/>
            </a:pPr>
            <a:endParaRPr lang="en-US" sz="2000"/>
          </a:p>
        </p:txBody>
      </p:sp>
    </p:spTree>
    <p:extLst>
      <p:ext uri="{BB962C8B-B14F-4D97-AF65-F5344CB8AC3E}">
        <p14:creationId xmlns:p14="http://schemas.microsoft.com/office/powerpoint/2010/main" val="1146787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a:t>Creating value (3)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r>
              <a:rPr lang="en-GB" sz="1800"/>
              <a:t>Monitoring progression of key performance indicators and metrics on people processes, for example:</a:t>
            </a:r>
          </a:p>
          <a:p>
            <a:endParaRPr lang="en-GB" sz="1800"/>
          </a:p>
          <a:p>
            <a:r>
              <a:rPr lang="en-GB" sz="1800"/>
              <a:t>Recruitment </a:t>
            </a:r>
          </a:p>
          <a:p>
            <a:r>
              <a:rPr lang="en-GB" sz="1800"/>
              <a:t>Talent and succession </a:t>
            </a:r>
          </a:p>
          <a:p>
            <a:r>
              <a:rPr lang="en-GB" sz="1800"/>
              <a:t>Learning and development </a:t>
            </a:r>
          </a:p>
          <a:p>
            <a:r>
              <a:rPr lang="en-GB" sz="1800"/>
              <a:t>Turnover and exit interviews </a:t>
            </a:r>
          </a:p>
          <a:p>
            <a:r>
              <a:rPr lang="en-GB" sz="1800"/>
              <a:t>Well-being </a:t>
            </a:r>
          </a:p>
          <a:p>
            <a:r>
              <a:rPr lang="en-GB" sz="1800"/>
              <a:t>Employee relations </a:t>
            </a:r>
          </a:p>
          <a:p>
            <a:r>
              <a:rPr lang="en-GB" sz="1800"/>
              <a:t>Engagement </a:t>
            </a:r>
          </a:p>
          <a:p>
            <a:r>
              <a:rPr lang="en-GB" sz="1800"/>
              <a:t>Performance management </a:t>
            </a:r>
          </a:p>
          <a:p>
            <a:r>
              <a:rPr lang="en-GB" sz="1800"/>
              <a:t>Diversity and inclusion </a:t>
            </a:r>
          </a:p>
          <a:p>
            <a:r>
              <a:rPr lang="en-GB" sz="1800"/>
              <a:t>Leadership and management. </a:t>
            </a:r>
          </a:p>
          <a:p>
            <a:pPr marL="0" indent="0">
              <a:buNone/>
            </a:pPr>
            <a:endParaRPr lang="en-US" sz="2000"/>
          </a:p>
        </p:txBody>
      </p:sp>
    </p:spTree>
    <p:extLst>
      <p:ext uri="{BB962C8B-B14F-4D97-AF65-F5344CB8AC3E}">
        <p14:creationId xmlns:p14="http://schemas.microsoft.com/office/powerpoint/2010/main" val="3970412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4AC67-A1DB-968D-9783-D8A9C443C026}"/>
              </a:ext>
            </a:extLst>
          </p:cNvPr>
          <p:cNvSpPr>
            <a:spLocks noGrp="1"/>
          </p:cNvSpPr>
          <p:nvPr>
            <p:ph type="title"/>
          </p:nvPr>
        </p:nvSpPr>
        <p:spPr/>
        <p:txBody>
          <a:bodyPr/>
          <a:lstStyle/>
          <a:p>
            <a:r>
              <a:rPr lang="en-GB"/>
              <a:t>Case study</a:t>
            </a:r>
          </a:p>
        </p:txBody>
      </p:sp>
      <p:sp>
        <p:nvSpPr>
          <p:cNvPr id="3" name="Content Placeholder 2">
            <a:extLst>
              <a:ext uri="{FF2B5EF4-FFF2-40B4-BE49-F238E27FC236}">
                <a16:creationId xmlns:a16="http://schemas.microsoft.com/office/drawing/2014/main" id="{41721A72-AE93-913A-5F69-CE0336404EEF}"/>
              </a:ext>
            </a:extLst>
          </p:cNvPr>
          <p:cNvSpPr>
            <a:spLocks noGrp="1"/>
          </p:cNvSpPr>
          <p:nvPr>
            <p:ph idx="1"/>
          </p:nvPr>
        </p:nvSpPr>
        <p:spPr/>
        <p:txBody>
          <a:bodyPr>
            <a:normAutofit fontScale="92500" lnSpcReduction="20000"/>
          </a:bodyPr>
          <a:lstStyle/>
          <a:p>
            <a:r>
              <a:rPr lang="en-GB"/>
              <a:t>This is an example of the value people professionals can add to organisational success. </a:t>
            </a:r>
          </a:p>
          <a:p>
            <a:r>
              <a:rPr lang="en-GB"/>
              <a:t>What do you deem to be the most important elements of HR’s strategic approach?</a:t>
            </a:r>
          </a:p>
          <a:p>
            <a:r>
              <a:rPr lang="en-GB"/>
              <a:t>What data would have been required in order to make these changes? </a:t>
            </a:r>
          </a:p>
          <a:p>
            <a:r>
              <a:rPr lang="en-GB"/>
              <a:t>How do people professionals add value in your organisation?</a:t>
            </a:r>
          </a:p>
        </p:txBody>
      </p:sp>
    </p:spTree>
    <p:extLst>
      <p:ext uri="{BB962C8B-B14F-4D97-AF65-F5344CB8AC3E}">
        <p14:creationId xmlns:p14="http://schemas.microsoft.com/office/powerpoint/2010/main" val="2859099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B054F-E002-54C6-5717-3A6D7C12C51A}"/>
              </a:ext>
            </a:extLst>
          </p:cNvPr>
          <p:cNvSpPr>
            <a:spLocks noGrp="1"/>
          </p:cNvSpPr>
          <p:nvPr>
            <p:ph type="title"/>
          </p:nvPr>
        </p:nvSpPr>
        <p:spPr/>
        <p:txBody>
          <a:bodyPr/>
          <a:lstStyle/>
          <a:p>
            <a:r>
              <a:rPr lang="en-GB"/>
              <a:t>Article to read </a:t>
            </a:r>
          </a:p>
        </p:txBody>
      </p:sp>
      <p:sp>
        <p:nvSpPr>
          <p:cNvPr id="3" name="Content Placeholder 2">
            <a:extLst>
              <a:ext uri="{FF2B5EF4-FFF2-40B4-BE49-F238E27FC236}">
                <a16:creationId xmlns:a16="http://schemas.microsoft.com/office/drawing/2014/main" id="{987DFED4-20DD-7063-613F-5B1FF44D03F0}"/>
              </a:ext>
            </a:extLst>
          </p:cNvPr>
          <p:cNvSpPr>
            <a:spLocks noGrp="1"/>
          </p:cNvSpPr>
          <p:nvPr>
            <p:ph idx="1"/>
          </p:nvPr>
        </p:nvSpPr>
        <p:spPr/>
        <p:txBody>
          <a:bodyPr>
            <a:normAutofit fontScale="85000" lnSpcReduction="10000"/>
          </a:bodyPr>
          <a:lstStyle/>
          <a:p>
            <a:pPr marL="0" indent="0">
              <a:buNone/>
            </a:pPr>
            <a:r>
              <a:rPr lang="en-GB"/>
              <a:t>The article by Denise Rousseau – </a:t>
            </a:r>
            <a:r>
              <a:rPr lang="en-GB">
                <a:hlinkClick r:id="rId2"/>
              </a:rPr>
              <a:t>Making evidence based organisational decision in an uncertain world </a:t>
            </a:r>
            <a:r>
              <a:rPr lang="en-GB"/>
              <a:t>Provides a good basis of understanding on why HR need to do more when analysing data. </a:t>
            </a:r>
          </a:p>
          <a:p>
            <a:pPr marL="0" indent="0">
              <a:buNone/>
            </a:pPr>
            <a:endParaRPr lang="en-GB"/>
          </a:p>
          <a:p>
            <a:pPr marL="0" indent="0">
              <a:buNone/>
            </a:pPr>
            <a:r>
              <a:rPr lang="en-GB"/>
              <a:t>Key areas that usually result in misinterpretation of data such as people looking for what they want to look for in data, internal bias and how we avoid these issues. </a:t>
            </a:r>
          </a:p>
        </p:txBody>
      </p:sp>
    </p:spTree>
    <p:extLst>
      <p:ext uri="{BB962C8B-B14F-4D97-AF65-F5344CB8AC3E}">
        <p14:creationId xmlns:p14="http://schemas.microsoft.com/office/powerpoint/2010/main" val="20831157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a:t>Cognitive bias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3F57A26-685C-F169-B10A-29CABA3F17B9}"/>
              </a:ext>
            </a:extLst>
          </p:cNvPr>
          <p:cNvSpPr txBox="1"/>
          <p:nvPr/>
        </p:nvSpPr>
        <p:spPr>
          <a:xfrm>
            <a:off x="952500" y="1417638"/>
            <a:ext cx="7239000" cy="4278094"/>
          </a:xfrm>
          <a:prstGeom prst="rect">
            <a:avLst/>
          </a:prstGeom>
          <a:noFill/>
        </p:spPr>
        <p:txBody>
          <a:bodyPr wrap="square">
            <a:spAutoFit/>
          </a:bodyPr>
          <a:lstStyle/>
          <a:p>
            <a:pPr marL="0" indent="0">
              <a:buNone/>
            </a:pPr>
            <a:r>
              <a:rPr lang="en-GB" altLang="en-US" sz="2000" b="1">
                <a:latin typeface="Myriad Pro (Headings)"/>
                <a:cs typeface="Arial" panose="020B0604020202020204" pitchFamily="34" charset="0"/>
              </a:rPr>
              <a:t>Confirmation bias </a:t>
            </a:r>
            <a:r>
              <a:rPr lang="en-GB" altLang="en-US" sz="2000">
                <a:latin typeface="Myriad Pro (Headings)"/>
                <a:cs typeface="Arial" panose="020B0604020202020204" pitchFamily="34" charset="0"/>
              </a:rPr>
              <a:t>– the tendency to look for information that supports, rather than rejects, one’s preconceptions, typically by interpreting evidence to confirm existing beliefs while rejecting or ignoring any conflicting data (</a:t>
            </a:r>
            <a:r>
              <a:rPr lang="en-GB" altLang="en-US" sz="2000" err="1">
                <a:latin typeface="Myriad Pro (Headings)"/>
                <a:cs typeface="Arial" panose="020B0604020202020204" pitchFamily="34" charset="0"/>
              </a:rPr>
              <a:t>Simkus</a:t>
            </a:r>
            <a:r>
              <a:rPr lang="en-GB" altLang="en-US" sz="2000">
                <a:latin typeface="Myriad Pro (Headings)"/>
                <a:cs typeface="Arial" panose="020B0604020202020204" pitchFamily="34" charset="0"/>
              </a:rPr>
              <a:t>, 2023).</a:t>
            </a:r>
          </a:p>
          <a:p>
            <a:pPr marL="0" indent="0">
              <a:buNone/>
            </a:pPr>
            <a:endParaRPr lang="en-GB" altLang="en-US" sz="2000">
              <a:latin typeface="Myriad Pro (Headings)"/>
              <a:cs typeface="Arial" panose="020B0604020202020204" pitchFamily="34" charset="0"/>
            </a:endParaRPr>
          </a:p>
          <a:p>
            <a:pPr marL="0" indent="0">
              <a:buNone/>
            </a:pPr>
            <a:r>
              <a:rPr lang="en-GB" altLang="en-US" sz="2000" b="1">
                <a:latin typeface="Myriad Pro (Headings)"/>
                <a:cs typeface="Arial" panose="020B0604020202020204" pitchFamily="34" charset="0"/>
              </a:rPr>
              <a:t>Anchoring bias </a:t>
            </a:r>
            <a:r>
              <a:rPr lang="en-GB" altLang="en-US" sz="2000">
                <a:latin typeface="Myriad Pro (Headings)"/>
                <a:cs typeface="Arial" panose="020B0604020202020204" pitchFamily="34" charset="0"/>
              </a:rPr>
              <a:t>- </a:t>
            </a:r>
            <a:r>
              <a:rPr lang="en-GB" sz="2000" b="0" i="0">
                <a:effectLst/>
                <a:latin typeface="Myriad Pro (Headings)"/>
                <a:cs typeface="Arial" panose="020B0604020202020204" pitchFamily="34" charset="0"/>
              </a:rPr>
              <a:t>causes people to rely too heavily on the first piece of information they receive (the "anchor") when making decisions or estimates. Once an anchor is set, subsequent judgments and decisions are made by adjusting away from that initial reference point, often insufficiently.</a:t>
            </a:r>
            <a:endParaRPr lang="en-GB" altLang="en-US" sz="2000">
              <a:latin typeface="Myriad Pro (Headings)"/>
              <a:cs typeface="Arial" panose="020B0604020202020204" pitchFamily="34" charset="0"/>
            </a:endParaRPr>
          </a:p>
          <a:p>
            <a:pPr marL="342900" indent="-342900">
              <a:buFont typeface="Arial" panose="020B0604020202020204" pitchFamily="34" charset="0"/>
              <a:buChar char="•"/>
            </a:pPr>
            <a:endParaRPr lang="en-GB" altLang="en-US" sz="2400">
              <a:latin typeface="Myriad Pro (Headings)"/>
              <a:cs typeface="Arial" panose="020B0604020202020204" pitchFamily="34" charset="0"/>
            </a:endParaRPr>
          </a:p>
          <a:p>
            <a:pPr marL="0" indent="0">
              <a:buNone/>
            </a:pPr>
            <a:endParaRPr lang="en-GB" altLang="en-US" sz="2400">
              <a:latin typeface="Myriad Pro (Headings)"/>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285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17329-0239-BD31-AA7C-DD93A507A118}"/>
              </a:ext>
            </a:extLst>
          </p:cNvPr>
          <p:cNvSpPr>
            <a:spLocks noGrp="1"/>
          </p:cNvSpPr>
          <p:nvPr>
            <p:ph type="title"/>
          </p:nvPr>
        </p:nvSpPr>
        <p:spPr/>
        <p:txBody>
          <a:bodyPr>
            <a:normAutofit fontScale="90000"/>
          </a:bodyPr>
          <a:lstStyle/>
          <a:p>
            <a:r>
              <a:rPr lang="en-GB" b="1"/>
              <a:t>Turnover and retention</a:t>
            </a:r>
            <a:br>
              <a:rPr lang="en-GB" b="1"/>
            </a:br>
            <a:r>
              <a:rPr lang="en-GB" b="1"/>
              <a:t>CIPD (2023) </a:t>
            </a:r>
          </a:p>
        </p:txBody>
      </p:sp>
      <p:sp>
        <p:nvSpPr>
          <p:cNvPr id="3" name="Content Placeholder 2">
            <a:extLst>
              <a:ext uri="{FF2B5EF4-FFF2-40B4-BE49-F238E27FC236}">
                <a16:creationId xmlns:a16="http://schemas.microsoft.com/office/drawing/2014/main" id="{2D0F8016-B250-A939-100C-38B956D310D9}"/>
              </a:ext>
            </a:extLst>
          </p:cNvPr>
          <p:cNvSpPr>
            <a:spLocks noGrp="1"/>
          </p:cNvSpPr>
          <p:nvPr>
            <p:ph idx="1"/>
          </p:nvPr>
        </p:nvSpPr>
        <p:spPr/>
        <p:txBody>
          <a:bodyPr>
            <a:normAutofit fontScale="77500" lnSpcReduction="20000"/>
          </a:bodyPr>
          <a:lstStyle/>
          <a:p>
            <a:r>
              <a:rPr lang="en-GB"/>
              <a:t>Turnover refers to the proportion of employees who leave an organisation over a set period (often on a year-on-year basis), expressed as a percentage of total workforce numbers.</a:t>
            </a:r>
          </a:p>
          <a:p>
            <a:r>
              <a:rPr lang="en-GB"/>
              <a:t>Retention refers to the number of retained employees, measured as the proportion of employees with a specified length of service (typically one year or more) expressed as a percentage of overall workforce.</a:t>
            </a:r>
          </a:p>
          <a:p>
            <a:r>
              <a:rPr lang="en-GB"/>
              <a:t>Are you aware of turnover rates of your own organisation?</a:t>
            </a:r>
          </a:p>
          <a:p>
            <a:r>
              <a:rPr lang="en-GB"/>
              <a:t>Tend to vary across sector, sectors with highest rates?</a:t>
            </a:r>
          </a:p>
          <a:p>
            <a:pPr marL="0" indent="0">
              <a:buNone/>
            </a:pPr>
            <a:endParaRPr lang="en-GB"/>
          </a:p>
          <a:p>
            <a:pPr marL="0" indent="0">
              <a:buNone/>
            </a:pPr>
            <a:endParaRPr lang="en-GB"/>
          </a:p>
        </p:txBody>
      </p:sp>
    </p:spTree>
    <p:extLst>
      <p:ext uri="{BB962C8B-B14F-4D97-AF65-F5344CB8AC3E}">
        <p14:creationId xmlns:p14="http://schemas.microsoft.com/office/powerpoint/2010/main" val="22620627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BD91-B57A-48AD-A2DA-59B9E46A42B3}"/>
              </a:ext>
            </a:extLst>
          </p:cNvPr>
          <p:cNvSpPr>
            <a:spLocks noGrp="1"/>
          </p:cNvSpPr>
          <p:nvPr>
            <p:ph type="title"/>
          </p:nvPr>
        </p:nvSpPr>
        <p:spPr/>
        <p:txBody>
          <a:bodyPr/>
          <a:lstStyle/>
          <a:p>
            <a:r>
              <a:rPr lang="en-GB" b="1"/>
              <a:t>Turnover</a:t>
            </a:r>
          </a:p>
        </p:txBody>
      </p:sp>
      <p:sp>
        <p:nvSpPr>
          <p:cNvPr id="3" name="Content Placeholder 2">
            <a:extLst>
              <a:ext uri="{FF2B5EF4-FFF2-40B4-BE49-F238E27FC236}">
                <a16:creationId xmlns:a16="http://schemas.microsoft.com/office/drawing/2014/main" id="{6CD4910D-31D6-4B08-BAAA-519086DCDFEA}"/>
              </a:ext>
            </a:extLst>
          </p:cNvPr>
          <p:cNvSpPr>
            <a:spLocks noGrp="1"/>
          </p:cNvSpPr>
          <p:nvPr>
            <p:ph idx="1"/>
          </p:nvPr>
        </p:nvSpPr>
        <p:spPr/>
        <p:txBody>
          <a:bodyPr>
            <a:normAutofit fontScale="70000" lnSpcReduction="20000"/>
          </a:bodyPr>
          <a:lstStyle/>
          <a:p>
            <a:r>
              <a:rPr lang="en-GB"/>
              <a:t>Some turnover could be seen as positive, for example, disengaged employee leaving the workforce, or should you try to re-engage?</a:t>
            </a:r>
          </a:p>
          <a:p>
            <a:r>
              <a:rPr lang="en-GB"/>
              <a:t>Can be easy to recruit and train at a low cost depending on the role.</a:t>
            </a:r>
          </a:p>
          <a:p>
            <a:r>
              <a:rPr lang="en-GB"/>
              <a:t>Recruitment can take longer and cost more for in-demand or specialist skills.</a:t>
            </a:r>
          </a:p>
          <a:p>
            <a:r>
              <a:rPr lang="en-GB"/>
              <a:t>Turnover should be measured and monitored to identify trends and help with overall employee engagement. </a:t>
            </a:r>
          </a:p>
          <a:p>
            <a:r>
              <a:rPr lang="en-GB"/>
              <a:t>Attrition includes both voluntary and involuntary departures.</a:t>
            </a:r>
          </a:p>
        </p:txBody>
      </p:sp>
    </p:spTree>
    <p:extLst>
      <p:ext uri="{BB962C8B-B14F-4D97-AF65-F5344CB8AC3E}">
        <p14:creationId xmlns:p14="http://schemas.microsoft.com/office/powerpoint/2010/main" val="50507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3B16-8583-08E9-6D0F-D3D6FAFAAEE9}"/>
              </a:ext>
            </a:extLst>
          </p:cNvPr>
          <p:cNvSpPr>
            <a:spLocks noGrp="1"/>
          </p:cNvSpPr>
          <p:nvPr>
            <p:ph type="title"/>
          </p:nvPr>
        </p:nvSpPr>
        <p:spPr/>
        <p:txBody>
          <a:bodyPr/>
          <a:lstStyle/>
          <a:p>
            <a:r>
              <a:rPr lang="en-GB" b="1"/>
              <a:t>Measuring</a:t>
            </a:r>
            <a:r>
              <a:rPr lang="en-GB"/>
              <a:t> </a:t>
            </a:r>
          </a:p>
        </p:txBody>
      </p:sp>
      <p:sp>
        <p:nvSpPr>
          <p:cNvPr id="3" name="Content Placeholder 2">
            <a:extLst>
              <a:ext uri="{FF2B5EF4-FFF2-40B4-BE49-F238E27FC236}">
                <a16:creationId xmlns:a16="http://schemas.microsoft.com/office/drawing/2014/main" id="{ED79468C-C3D3-EBF1-260D-297E2CCA9163}"/>
              </a:ext>
            </a:extLst>
          </p:cNvPr>
          <p:cNvSpPr>
            <a:spLocks noGrp="1"/>
          </p:cNvSpPr>
          <p:nvPr>
            <p:ph idx="1"/>
          </p:nvPr>
        </p:nvSpPr>
        <p:spPr/>
        <p:txBody>
          <a:bodyPr>
            <a:normAutofit fontScale="92500" lnSpcReduction="10000"/>
          </a:bodyPr>
          <a:lstStyle/>
          <a:p>
            <a:r>
              <a:rPr lang="en-GB"/>
              <a:t>Formula for turnover – </a:t>
            </a:r>
          </a:p>
          <a:p>
            <a:endParaRPr lang="en-GB"/>
          </a:p>
          <a:p>
            <a:r>
              <a:rPr lang="en-GB"/>
              <a:t>Formula for retention – </a:t>
            </a:r>
          </a:p>
          <a:p>
            <a:endParaRPr lang="en-GB"/>
          </a:p>
          <a:p>
            <a:r>
              <a:rPr lang="en-GB"/>
              <a:t>Costings – Administration of the resignation, recruitment and selection, covering the post during the vacancy, induction training for new employee.</a:t>
            </a:r>
          </a:p>
        </p:txBody>
      </p:sp>
      <p:pic>
        <p:nvPicPr>
          <p:cNvPr id="5" name="Picture 4">
            <a:extLst>
              <a:ext uri="{FF2B5EF4-FFF2-40B4-BE49-F238E27FC236}">
                <a16:creationId xmlns:a16="http://schemas.microsoft.com/office/drawing/2014/main" id="{FA32E019-0BC3-7F52-59B9-10A86F1CAE01}"/>
              </a:ext>
            </a:extLst>
          </p:cNvPr>
          <p:cNvPicPr>
            <a:picLocks noChangeAspect="1"/>
          </p:cNvPicPr>
          <p:nvPr/>
        </p:nvPicPr>
        <p:blipFill>
          <a:blip r:embed="rId3"/>
          <a:stretch>
            <a:fillRect/>
          </a:stretch>
        </p:blipFill>
        <p:spPr>
          <a:xfrm>
            <a:off x="3870738" y="2117954"/>
            <a:ext cx="4007644" cy="642938"/>
          </a:xfrm>
          <a:prstGeom prst="rect">
            <a:avLst/>
          </a:prstGeom>
        </p:spPr>
      </p:pic>
      <p:pic>
        <p:nvPicPr>
          <p:cNvPr id="7" name="Picture 6">
            <a:extLst>
              <a:ext uri="{FF2B5EF4-FFF2-40B4-BE49-F238E27FC236}">
                <a16:creationId xmlns:a16="http://schemas.microsoft.com/office/drawing/2014/main" id="{C10B1D04-42AC-93C8-91AF-166385F2AFD6}"/>
              </a:ext>
            </a:extLst>
          </p:cNvPr>
          <p:cNvPicPr>
            <a:picLocks noChangeAspect="1"/>
          </p:cNvPicPr>
          <p:nvPr/>
        </p:nvPicPr>
        <p:blipFill>
          <a:blip r:embed="rId4"/>
          <a:stretch>
            <a:fillRect/>
          </a:stretch>
        </p:blipFill>
        <p:spPr>
          <a:xfrm>
            <a:off x="3870738" y="3022621"/>
            <a:ext cx="4964906" cy="628650"/>
          </a:xfrm>
          <a:prstGeom prst="rect">
            <a:avLst/>
          </a:prstGeom>
        </p:spPr>
      </p:pic>
    </p:spTree>
    <p:extLst>
      <p:ext uri="{BB962C8B-B14F-4D97-AF65-F5344CB8AC3E}">
        <p14:creationId xmlns:p14="http://schemas.microsoft.com/office/powerpoint/2010/main" val="2892852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8E309-80D1-22EF-29D5-45327EA5862E}"/>
              </a:ext>
            </a:extLst>
          </p:cNvPr>
          <p:cNvSpPr>
            <a:spLocks noGrp="1"/>
          </p:cNvSpPr>
          <p:nvPr>
            <p:ph type="title"/>
          </p:nvPr>
        </p:nvSpPr>
        <p:spPr/>
        <p:txBody>
          <a:bodyPr/>
          <a:lstStyle/>
          <a:p>
            <a:r>
              <a:rPr lang="en-GB" b="1"/>
              <a:t>Why do people leave?</a:t>
            </a:r>
          </a:p>
        </p:txBody>
      </p:sp>
      <p:sp>
        <p:nvSpPr>
          <p:cNvPr id="3" name="Content Placeholder 2">
            <a:extLst>
              <a:ext uri="{FF2B5EF4-FFF2-40B4-BE49-F238E27FC236}">
                <a16:creationId xmlns:a16="http://schemas.microsoft.com/office/drawing/2014/main" id="{13DF05AE-573E-524F-4A17-0CD9D807344D}"/>
              </a:ext>
            </a:extLst>
          </p:cNvPr>
          <p:cNvSpPr>
            <a:spLocks noGrp="1"/>
          </p:cNvSpPr>
          <p:nvPr>
            <p:ph idx="1"/>
          </p:nvPr>
        </p:nvSpPr>
        <p:spPr/>
        <p:txBody>
          <a:bodyPr>
            <a:normAutofit fontScale="92500" lnSpcReduction="20000"/>
          </a:bodyPr>
          <a:lstStyle/>
          <a:p>
            <a:r>
              <a:rPr lang="en-GB"/>
              <a:t>Many different reasons, ‘push’ factors vary from lack of career opportunities to organisational changes. </a:t>
            </a:r>
          </a:p>
          <a:p>
            <a:r>
              <a:rPr lang="en-GB"/>
              <a:t>Lack of employee engagement can be a key reason.</a:t>
            </a:r>
          </a:p>
          <a:p>
            <a:r>
              <a:rPr lang="en-GB"/>
              <a:t>Accurate information is essential and impartial, confidential exit interviews can be crucial to help capture detailed data.</a:t>
            </a:r>
          </a:p>
          <a:p>
            <a:r>
              <a:rPr lang="en-GB"/>
              <a:t>Organisation’s strongest asset is its people.</a:t>
            </a:r>
          </a:p>
          <a:p>
            <a:endParaRPr lang="en-GB"/>
          </a:p>
        </p:txBody>
      </p:sp>
    </p:spTree>
    <p:extLst>
      <p:ext uri="{BB962C8B-B14F-4D97-AF65-F5344CB8AC3E}">
        <p14:creationId xmlns:p14="http://schemas.microsoft.com/office/powerpoint/2010/main" val="31417859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450A-563B-802B-AB07-16906DA8EFA8}"/>
              </a:ext>
            </a:extLst>
          </p:cNvPr>
          <p:cNvSpPr>
            <a:spLocks noGrp="1"/>
          </p:cNvSpPr>
          <p:nvPr>
            <p:ph type="title"/>
          </p:nvPr>
        </p:nvSpPr>
        <p:spPr/>
        <p:txBody>
          <a:bodyPr/>
          <a:lstStyle/>
          <a:p>
            <a:r>
              <a:rPr lang="en-GB" b="1"/>
              <a:t>ACAS guidance</a:t>
            </a:r>
          </a:p>
        </p:txBody>
      </p:sp>
      <p:pic>
        <p:nvPicPr>
          <p:cNvPr id="5" name="Content Placeholder 4">
            <a:extLst>
              <a:ext uri="{FF2B5EF4-FFF2-40B4-BE49-F238E27FC236}">
                <a16:creationId xmlns:a16="http://schemas.microsoft.com/office/drawing/2014/main" id="{E5F54ADA-6AC9-161B-0B68-159D997C88A9}"/>
              </a:ext>
            </a:extLst>
          </p:cNvPr>
          <p:cNvPicPr>
            <a:picLocks noGrp="1" noChangeAspect="1"/>
          </p:cNvPicPr>
          <p:nvPr>
            <p:ph idx="1"/>
          </p:nvPr>
        </p:nvPicPr>
        <p:blipFill>
          <a:blip r:embed="rId3"/>
          <a:stretch>
            <a:fillRect/>
          </a:stretch>
        </p:blipFill>
        <p:spPr>
          <a:xfrm>
            <a:off x="1200150" y="2136797"/>
            <a:ext cx="6743700" cy="2528668"/>
          </a:xfrm>
        </p:spPr>
      </p:pic>
    </p:spTree>
    <p:extLst>
      <p:ext uri="{BB962C8B-B14F-4D97-AF65-F5344CB8AC3E}">
        <p14:creationId xmlns:p14="http://schemas.microsoft.com/office/powerpoint/2010/main" val="11901728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6583E-7836-C4F3-783A-2FED1C7509B8}"/>
              </a:ext>
            </a:extLst>
          </p:cNvPr>
          <p:cNvSpPr>
            <a:spLocks noGrp="1"/>
          </p:cNvSpPr>
          <p:nvPr>
            <p:ph type="title"/>
          </p:nvPr>
        </p:nvSpPr>
        <p:spPr/>
        <p:txBody>
          <a:bodyPr>
            <a:normAutofit fontScale="90000"/>
          </a:bodyPr>
          <a:lstStyle/>
          <a:p>
            <a:r>
              <a:rPr lang="en-GB" b="1"/>
              <a:t>How can retention be improved?</a:t>
            </a:r>
          </a:p>
        </p:txBody>
      </p:sp>
      <p:sp>
        <p:nvSpPr>
          <p:cNvPr id="3" name="Content Placeholder 2">
            <a:extLst>
              <a:ext uri="{FF2B5EF4-FFF2-40B4-BE49-F238E27FC236}">
                <a16:creationId xmlns:a16="http://schemas.microsoft.com/office/drawing/2014/main" id="{6AC5D397-0DAB-0041-B9BB-AA45C463F186}"/>
              </a:ext>
            </a:extLst>
          </p:cNvPr>
          <p:cNvSpPr>
            <a:spLocks noGrp="1"/>
          </p:cNvSpPr>
          <p:nvPr>
            <p:ph idx="1"/>
          </p:nvPr>
        </p:nvSpPr>
        <p:spPr/>
        <p:txBody>
          <a:bodyPr>
            <a:normAutofit fontScale="92500" lnSpcReduction="20000"/>
          </a:bodyPr>
          <a:lstStyle/>
          <a:p>
            <a:pPr marL="0" indent="0">
              <a:buNone/>
            </a:pPr>
            <a:r>
              <a:rPr lang="en-GB"/>
              <a:t>Developing a strategy:</a:t>
            </a:r>
          </a:p>
          <a:p>
            <a:r>
              <a:rPr lang="en-GB"/>
              <a:t>Gain a clear understanding of the things that matter most to employees (surveys, focus groups)</a:t>
            </a:r>
          </a:p>
          <a:p>
            <a:r>
              <a:rPr lang="en-GB"/>
              <a:t>Why are employees leaving?</a:t>
            </a:r>
          </a:p>
          <a:p>
            <a:r>
              <a:rPr lang="en-GB"/>
              <a:t>Who is leaving? (Particular team or demographic group?)</a:t>
            </a:r>
          </a:p>
          <a:p>
            <a:r>
              <a:rPr lang="en-GB"/>
              <a:t>Review the impact and cost that employee turnover has on the organisation.</a:t>
            </a:r>
          </a:p>
        </p:txBody>
      </p:sp>
    </p:spTree>
    <p:extLst>
      <p:ext uri="{BB962C8B-B14F-4D97-AF65-F5344CB8AC3E}">
        <p14:creationId xmlns:p14="http://schemas.microsoft.com/office/powerpoint/2010/main" val="12131232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744" y="3085949"/>
            <a:ext cx="5800931" cy="738664"/>
          </a:xfrm>
          <a:prstGeom prst="rect">
            <a:avLst/>
          </a:prstGeom>
          <a:noFill/>
        </p:spPr>
        <p:txBody>
          <a:bodyPr wrap="square" rtlCol="0">
            <a:spAutoFit/>
          </a:bodyPr>
          <a:lstStyle/>
          <a:p>
            <a:r>
              <a:rPr lang="en-US" sz="420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a:t>Summary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r>
              <a:rPr lang="en-GB" sz="2000"/>
              <a:t>Evidence-based practice when using a range of reliable sources allows the development of  knowledge and understanding to inform professional practice and better decision-making </a:t>
            </a:r>
          </a:p>
          <a:p>
            <a:r>
              <a:rPr lang="en-GB" sz="2000"/>
              <a:t>Sound ethics, and compliance with the relevant legislation should be adhered to when using sources of EBP</a:t>
            </a:r>
          </a:p>
          <a:p>
            <a:r>
              <a:rPr lang="en-GB" sz="2000"/>
              <a:t>People Practitioners can support and enhance value creation by ensuring people practices support the business and its KPI’s. </a:t>
            </a:r>
          </a:p>
          <a:p>
            <a:r>
              <a:rPr lang="en-GB" sz="2000"/>
              <a:t>The role of social media, if carefully managed can enhance communications and people practices. </a:t>
            </a:r>
          </a:p>
          <a:p>
            <a:endParaRPr lang="en-GB" sz="2000"/>
          </a:p>
          <a:p>
            <a:endParaRPr lang="en-US" sz="2000"/>
          </a:p>
        </p:txBody>
      </p:sp>
    </p:spTree>
    <p:extLst>
      <p:ext uri="{BB962C8B-B14F-4D97-AF65-F5344CB8AC3E}">
        <p14:creationId xmlns:p14="http://schemas.microsoft.com/office/powerpoint/2010/main" val="9136474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Application>Microsoft Office PowerPoint</Application>
  <PresentationFormat>On-screen Show (4:3)</PresentationFormat>
  <Slides>37</Slides>
  <Notes>21</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20140311PresentationUWTSDTemplate</vt:lpstr>
      <vt:lpstr>Foundation Certificate in People Practice  Principles of Analytics  Learning Outcomes Understand how evidence-based practice informs organisational measures and outcomes.   Know how creating value benefits employees, customers and wider stakeholders.     Rhiannon Akers, November 2024</vt:lpstr>
      <vt:lpstr>Assignment brief</vt:lpstr>
      <vt:lpstr>Today’s objectives</vt:lpstr>
      <vt:lpstr>PowerPoint Presentation</vt:lpstr>
      <vt:lpstr>PowerPoint Presentation</vt:lpstr>
      <vt:lpstr>PowerPoint Presentation</vt:lpstr>
      <vt:lpstr>Why is it important?</vt:lpstr>
      <vt:lpstr>PowerPoint Presentation</vt:lpstr>
      <vt:lpstr>Sources of Evidence</vt:lpstr>
      <vt:lpstr>Sources of evidence explained</vt:lpstr>
      <vt:lpstr>Validity of data</vt:lpstr>
      <vt:lpstr>Reliability of data </vt:lpstr>
      <vt:lpstr>Why do we need to check reliability and validity?</vt:lpstr>
      <vt:lpstr>Appraisal of data</vt:lpstr>
      <vt:lpstr>Quantitative data</vt:lpstr>
      <vt:lpstr>Qualitative data</vt:lpstr>
      <vt:lpstr>Question</vt:lpstr>
      <vt:lpstr>EBP in practice</vt:lpstr>
      <vt:lpstr>Scenario</vt:lpstr>
      <vt:lpstr>Statistics and measuring data</vt:lpstr>
      <vt:lpstr>Percentages</vt:lpstr>
      <vt:lpstr>Ethics, governance and the law</vt:lpstr>
      <vt:lpstr>Handling data</vt:lpstr>
      <vt:lpstr>PowerPoint Presentation</vt:lpstr>
      <vt:lpstr>Creating value (1)</vt:lpstr>
      <vt:lpstr>Creating value (2)</vt:lpstr>
      <vt:lpstr>Creating value (3) </vt:lpstr>
      <vt:lpstr>Case study</vt:lpstr>
      <vt:lpstr>Article to read </vt:lpstr>
      <vt:lpstr>Cognitive bias</vt:lpstr>
      <vt:lpstr>Turnover and retention CIPD (2023) </vt:lpstr>
      <vt:lpstr>Turnover</vt:lpstr>
      <vt:lpstr>Measuring </vt:lpstr>
      <vt:lpstr>Why do people leave?</vt:lpstr>
      <vt:lpstr>ACAS guidance</vt:lpstr>
      <vt:lpstr>How can retention be improved?</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1</cp:revision>
  <cp:lastPrinted>2017-10-10T10:16:57Z</cp:lastPrinted>
  <dcterms:created xsi:type="dcterms:W3CDTF">2015-04-14T15:21:28Z</dcterms:created>
  <dcterms:modified xsi:type="dcterms:W3CDTF">2024-11-07T15:08:02Z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