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8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71" r:id="rId10"/>
    <p:sldId id="268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BFB851-5E84-A59A-819C-721C472BAAEF}" v="100" dt="2025-11-20T11:41:28.881"/>
    <p1510:client id="{B4F4A5AB-A0B9-349B-A5EE-B53666FE9283}" v="209" dt="2025-11-18T21:27:44.104"/>
    <p1510:client id="{B77B3EA7-EDE7-D40C-70D1-3F00B1B3FFB7}" v="53" dt="2025-11-19T15:45:36.8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ana Caldare (2507470)" userId="S::2507470@student.uwtsd.ac.uk::33a18b9e-c8b9-4b45-bc4a-db9113c89926" providerId="AD" clId="Web-{8AC5BF35-FCBE-DE2B-EDCA-0A754E5CFA94}"/>
    <pc:docChg chg="mod addSld delSld modSld addMainMaster delMainMaster">
      <pc:chgData name="Georgiana Caldare (2507470)" userId="S::2507470@student.uwtsd.ac.uk::33a18b9e-c8b9-4b45-bc4a-db9113c89926" providerId="AD" clId="Web-{8AC5BF35-FCBE-DE2B-EDCA-0A754E5CFA94}" dt="2025-11-16T20:02:54.497" v="352" actId="20577"/>
      <pc:docMkLst>
        <pc:docMk/>
      </pc:docMkLst>
      <pc:sldChg chg="addSp delSp modSp new mod setBg modClrScheme delDesignElem chgLayout">
        <pc:chgData name="Georgiana Caldare (2507470)" userId="S::2507470@student.uwtsd.ac.uk::33a18b9e-c8b9-4b45-bc4a-db9113c89926" providerId="AD" clId="Web-{8AC5BF35-FCBE-DE2B-EDCA-0A754E5CFA94}" dt="2025-11-16T19:44:08.632" v="216"/>
        <pc:sldMkLst>
          <pc:docMk/>
          <pc:sldMk cId="4040667677" sldId="258"/>
        </pc:sldMkLst>
        <pc:spChg chg="add mod ord">
          <ac:chgData name="Georgiana Caldare (2507470)" userId="S::2507470@student.uwtsd.ac.uk::33a18b9e-c8b9-4b45-bc4a-db9113c89926" providerId="AD" clId="Web-{8AC5BF35-FCBE-DE2B-EDCA-0A754E5CFA94}" dt="2025-11-16T19:09:31.156" v="160"/>
          <ac:spMkLst>
            <pc:docMk/>
            <pc:sldMk cId="4040667677" sldId="258"/>
            <ac:spMk id="2" creationId="{F59A6074-2821-2282-DD96-517DF7F89526}"/>
          </ac:spMkLst>
        </pc:spChg>
        <pc:picChg chg="add mod">
          <ac:chgData name="Georgiana Caldare (2507470)" userId="S::2507470@student.uwtsd.ac.uk::33a18b9e-c8b9-4b45-bc4a-db9113c89926" providerId="AD" clId="Web-{8AC5BF35-FCBE-DE2B-EDCA-0A754E5CFA94}" dt="2025-11-16T19:09:31.156" v="160"/>
          <ac:picMkLst>
            <pc:docMk/>
            <pc:sldMk cId="4040667677" sldId="258"/>
            <ac:picMk id="3" creationId="{7E576E8C-EFE2-349B-4F59-314EADFA9597}"/>
          </ac:picMkLst>
        </pc:picChg>
      </pc:sldChg>
      <pc:sldChg chg="addSp delSp modSp new mod modClrScheme chgLayout">
        <pc:chgData name="Georgiana Caldare (2507470)" userId="S::2507470@student.uwtsd.ac.uk::33a18b9e-c8b9-4b45-bc4a-db9113c89926" providerId="AD" clId="Web-{8AC5BF35-FCBE-DE2B-EDCA-0A754E5CFA94}" dt="2025-11-16T19:44:08.632" v="216"/>
        <pc:sldMkLst>
          <pc:docMk/>
          <pc:sldMk cId="2128087398" sldId="259"/>
        </pc:sldMkLst>
        <pc:spChg chg="add mod ord">
          <ac:chgData name="Georgiana Caldare (2507470)" userId="S::2507470@student.uwtsd.ac.uk::33a18b9e-c8b9-4b45-bc4a-db9113c89926" providerId="AD" clId="Web-{8AC5BF35-FCBE-DE2B-EDCA-0A754E5CFA94}" dt="2025-11-16T19:44:08.632" v="216"/>
          <ac:spMkLst>
            <pc:docMk/>
            <pc:sldMk cId="2128087398" sldId="259"/>
            <ac:spMk id="23" creationId="{C40271B3-D0D3-8190-1F42-4B5E146823B8}"/>
          </ac:spMkLst>
        </pc:spChg>
        <pc:spChg chg="add mod ord">
          <ac:chgData name="Georgiana Caldare (2507470)" userId="S::2507470@student.uwtsd.ac.uk::33a18b9e-c8b9-4b45-bc4a-db9113c89926" providerId="AD" clId="Web-{8AC5BF35-FCBE-DE2B-EDCA-0A754E5CFA94}" dt="2025-11-16T19:44:08.632" v="216"/>
          <ac:spMkLst>
            <pc:docMk/>
            <pc:sldMk cId="2128087398" sldId="259"/>
            <ac:spMk id="24" creationId="{245B3C43-7CD6-9C7B-6608-574B3D24D52E}"/>
          </ac:spMkLst>
        </pc:spChg>
        <pc:spChg chg="add mod ord">
          <ac:chgData name="Georgiana Caldare (2507470)" userId="S::2507470@student.uwtsd.ac.uk::33a18b9e-c8b9-4b45-bc4a-db9113c89926" providerId="AD" clId="Web-{8AC5BF35-FCBE-DE2B-EDCA-0A754E5CFA94}" dt="2025-11-16T19:44:08.632" v="216"/>
          <ac:spMkLst>
            <pc:docMk/>
            <pc:sldMk cId="2128087398" sldId="259"/>
            <ac:spMk id="25" creationId="{42E25012-743D-D9D9-3882-016C745D7B9A}"/>
          </ac:spMkLst>
        </pc:spChg>
        <pc:spChg chg="add mod ord">
          <ac:chgData name="Georgiana Caldare (2507470)" userId="S::2507470@student.uwtsd.ac.uk::33a18b9e-c8b9-4b45-bc4a-db9113c89926" providerId="AD" clId="Web-{8AC5BF35-FCBE-DE2B-EDCA-0A754E5CFA94}" dt="2025-11-16T19:44:08.632" v="216"/>
          <ac:spMkLst>
            <pc:docMk/>
            <pc:sldMk cId="2128087398" sldId="259"/>
            <ac:spMk id="26" creationId="{F3D291D8-27DD-4A39-CFEE-2288E9CC5B86}"/>
          </ac:spMkLst>
        </pc:spChg>
        <pc:graphicFrameChg chg="add">
          <ac:chgData name="Georgiana Caldare (2507470)" userId="S::2507470@student.uwtsd.ac.uk::33a18b9e-c8b9-4b45-bc4a-db9113c89926" providerId="AD" clId="Web-{8AC5BF35-FCBE-DE2B-EDCA-0A754E5CFA94}" dt="2025-11-16T19:40:44.421" v="179"/>
          <ac:graphicFrameMkLst>
            <pc:docMk/>
            <pc:sldMk cId="2128087398" sldId="259"/>
            <ac:graphicFrameMk id="27" creationId="{9F5189B7-A9F1-FDEF-01F8-5AF01526CDF6}"/>
          </ac:graphicFrameMkLst>
        </pc:graphicFrameChg>
      </pc:sldChg>
      <pc:sldChg chg="addSp delSp modSp new mod modClrScheme chgLayout">
        <pc:chgData name="Georgiana Caldare (2507470)" userId="S::2507470@student.uwtsd.ac.uk::33a18b9e-c8b9-4b45-bc4a-db9113c89926" providerId="AD" clId="Web-{8AC5BF35-FCBE-DE2B-EDCA-0A754E5CFA94}" dt="2025-11-16T19:46:47.948" v="221"/>
        <pc:sldMkLst>
          <pc:docMk/>
          <pc:sldMk cId="1226986021" sldId="260"/>
        </pc:sldMkLst>
        <pc:spChg chg="mod ord">
          <ac:chgData name="Georgiana Caldare (2507470)" userId="S::2507470@student.uwtsd.ac.uk::33a18b9e-c8b9-4b45-bc4a-db9113c89926" providerId="AD" clId="Web-{8AC5BF35-FCBE-DE2B-EDCA-0A754E5CFA94}" dt="2025-11-16T19:46:47.948" v="220"/>
          <ac:spMkLst>
            <pc:docMk/>
            <pc:sldMk cId="1226986021" sldId="260"/>
            <ac:spMk id="2" creationId="{D0DEE32A-40B7-1D82-0793-2D730003ED7A}"/>
          </ac:spMkLst>
        </pc:spChg>
        <pc:spChg chg="mod ord">
          <ac:chgData name="Georgiana Caldare (2507470)" userId="S::2507470@student.uwtsd.ac.uk::33a18b9e-c8b9-4b45-bc4a-db9113c89926" providerId="AD" clId="Web-{8AC5BF35-FCBE-DE2B-EDCA-0A754E5CFA94}" dt="2025-11-16T19:46:47.948" v="220"/>
          <ac:spMkLst>
            <pc:docMk/>
            <pc:sldMk cId="1226986021" sldId="260"/>
            <ac:spMk id="3" creationId="{CFF51507-7B43-7D33-054A-755AC334475C}"/>
          </ac:spMkLst>
        </pc:spChg>
        <pc:spChg chg="mod ord">
          <ac:chgData name="Georgiana Caldare (2507470)" userId="S::2507470@student.uwtsd.ac.uk::33a18b9e-c8b9-4b45-bc4a-db9113c89926" providerId="AD" clId="Web-{8AC5BF35-FCBE-DE2B-EDCA-0A754E5CFA94}" dt="2025-11-16T19:46:47.948" v="220"/>
          <ac:spMkLst>
            <pc:docMk/>
            <pc:sldMk cId="1226986021" sldId="260"/>
            <ac:spMk id="4" creationId="{385118CC-6B68-F92D-C23A-CB53C2EF8EE4}"/>
          </ac:spMkLst>
        </pc:spChg>
        <pc:spChg chg="mod ord">
          <ac:chgData name="Georgiana Caldare (2507470)" userId="S::2507470@student.uwtsd.ac.uk::33a18b9e-c8b9-4b45-bc4a-db9113c89926" providerId="AD" clId="Web-{8AC5BF35-FCBE-DE2B-EDCA-0A754E5CFA94}" dt="2025-11-16T19:46:47.948" v="220"/>
          <ac:spMkLst>
            <pc:docMk/>
            <pc:sldMk cId="1226986021" sldId="260"/>
            <ac:spMk id="5" creationId="{9B944ACF-A847-1AC6-33C7-A66512792333}"/>
          </ac:spMkLst>
        </pc:spChg>
        <pc:spChg chg="mod ord">
          <ac:chgData name="Georgiana Caldare (2507470)" userId="S::2507470@student.uwtsd.ac.uk::33a18b9e-c8b9-4b45-bc4a-db9113c89926" providerId="AD" clId="Web-{8AC5BF35-FCBE-DE2B-EDCA-0A754E5CFA94}" dt="2025-11-16T19:46:47.948" v="220"/>
          <ac:spMkLst>
            <pc:docMk/>
            <pc:sldMk cId="1226986021" sldId="260"/>
            <ac:spMk id="6" creationId="{169E57A3-D54A-97E9-156A-3B795BC0E249}"/>
          </ac:spMkLst>
        </pc:spChg>
        <pc:picChg chg="add mod ord">
          <ac:chgData name="Georgiana Caldare (2507470)" userId="S::2507470@student.uwtsd.ac.uk::33a18b9e-c8b9-4b45-bc4a-db9113c89926" providerId="AD" clId="Web-{8AC5BF35-FCBE-DE2B-EDCA-0A754E5CFA94}" dt="2025-11-16T19:46:47.948" v="221"/>
          <ac:picMkLst>
            <pc:docMk/>
            <pc:sldMk cId="1226986021" sldId="260"/>
            <ac:picMk id="7" creationId="{0E658652-D3CF-AEA8-9174-F53E48492A96}"/>
          </ac:picMkLst>
        </pc:picChg>
      </pc:sldChg>
      <pc:sldChg chg="addSp delSp modSp new mod modClrScheme chgLayout">
        <pc:chgData name="Georgiana Caldare (2507470)" userId="S::2507470@student.uwtsd.ac.uk::33a18b9e-c8b9-4b45-bc4a-db9113c89926" providerId="AD" clId="Web-{8AC5BF35-FCBE-DE2B-EDCA-0A754E5CFA94}" dt="2025-11-16T19:53:59.089" v="290" actId="1076"/>
        <pc:sldMkLst>
          <pc:docMk/>
          <pc:sldMk cId="2766197303" sldId="262"/>
        </pc:sldMkLst>
        <pc:spChg chg="mod">
          <ac:chgData name="Georgiana Caldare (2507470)" userId="S::2507470@student.uwtsd.ac.uk::33a18b9e-c8b9-4b45-bc4a-db9113c89926" providerId="AD" clId="Web-{8AC5BF35-FCBE-DE2B-EDCA-0A754E5CFA94}" dt="2025-11-16T19:53:59.089" v="290" actId="1076"/>
          <ac:spMkLst>
            <pc:docMk/>
            <pc:sldMk cId="2766197303" sldId="262"/>
            <ac:spMk id="2" creationId="{46153AA2-3468-2E75-7828-D862C93F2D43}"/>
          </ac:spMkLst>
        </pc:spChg>
        <pc:spChg chg="mod">
          <ac:chgData name="Georgiana Caldare (2507470)" userId="S::2507470@student.uwtsd.ac.uk::33a18b9e-c8b9-4b45-bc4a-db9113c89926" providerId="AD" clId="Web-{8AC5BF35-FCBE-DE2B-EDCA-0A754E5CFA94}" dt="2025-11-16T19:52:24.557" v="271"/>
          <ac:spMkLst>
            <pc:docMk/>
            <pc:sldMk cId="2766197303" sldId="262"/>
            <ac:spMk id="3" creationId="{7957DCE0-9C85-14C8-7105-669B852C7ADE}"/>
          </ac:spMkLst>
        </pc:spChg>
        <pc:spChg chg="mod">
          <ac:chgData name="Georgiana Caldare (2507470)" userId="S::2507470@student.uwtsd.ac.uk::33a18b9e-c8b9-4b45-bc4a-db9113c89926" providerId="AD" clId="Web-{8AC5BF35-FCBE-DE2B-EDCA-0A754E5CFA94}" dt="2025-11-16T19:52:24.557" v="271"/>
          <ac:spMkLst>
            <pc:docMk/>
            <pc:sldMk cId="2766197303" sldId="262"/>
            <ac:spMk id="4" creationId="{FE6CFCF0-33F9-8EED-040E-E5DA8408B444}"/>
          </ac:spMkLst>
        </pc:spChg>
        <pc:spChg chg="mod">
          <ac:chgData name="Georgiana Caldare (2507470)" userId="S::2507470@student.uwtsd.ac.uk::33a18b9e-c8b9-4b45-bc4a-db9113c89926" providerId="AD" clId="Web-{8AC5BF35-FCBE-DE2B-EDCA-0A754E5CFA94}" dt="2025-11-16T19:52:24.557" v="271"/>
          <ac:spMkLst>
            <pc:docMk/>
            <pc:sldMk cId="2766197303" sldId="262"/>
            <ac:spMk id="5" creationId="{E0EB215D-60CA-24E9-BE8A-241685F16CBE}"/>
          </ac:spMkLst>
        </pc:spChg>
        <pc:spChg chg="add mod ord">
          <ac:chgData name="Georgiana Caldare (2507470)" userId="S::2507470@student.uwtsd.ac.uk::33a18b9e-c8b9-4b45-bc4a-db9113c89926" providerId="AD" clId="Web-{8AC5BF35-FCBE-DE2B-EDCA-0A754E5CFA94}" dt="2025-11-16T19:53:31.479" v="284" actId="1076"/>
          <ac:spMkLst>
            <pc:docMk/>
            <pc:sldMk cId="2766197303" sldId="262"/>
            <ac:spMk id="7" creationId="{A7530E43-56E9-2E1D-C4BC-0E846FCE761B}"/>
          </ac:spMkLst>
        </pc:spChg>
        <pc:picChg chg="add mod ord">
          <ac:chgData name="Georgiana Caldare (2507470)" userId="S::2507470@student.uwtsd.ac.uk::33a18b9e-c8b9-4b45-bc4a-db9113c89926" providerId="AD" clId="Web-{8AC5BF35-FCBE-DE2B-EDCA-0A754E5CFA94}" dt="2025-11-16T19:52:24.557" v="271"/>
          <ac:picMkLst>
            <pc:docMk/>
            <pc:sldMk cId="2766197303" sldId="262"/>
            <ac:picMk id="6" creationId="{5A9C814E-1E97-B098-2446-33CC5F45BA73}"/>
          </ac:picMkLst>
        </pc:picChg>
      </pc:sldChg>
      <pc:sldChg chg="addSp delSp modSp new mod modClrScheme chgLayout">
        <pc:chgData name="Georgiana Caldare (2507470)" userId="S::2507470@student.uwtsd.ac.uk::33a18b9e-c8b9-4b45-bc4a-db9113c89926" providerId="AD" clId="Web-{8AC5BF35-FCBE-DE2B-EDCA-0A754E5CFA94}" dt="2025-11-16T19:59:35.934" v="317" actId="20577"/>
        <pc:sldMkLst>
          <pc:docMk/>
          <pc:sldMk cId="3737326601" sldId="263"/>
        </pc:sldMkLst>
        <pc:spChg chg="mod">
          <ac:chgData name="Georgiana Caldare (2507470)" userId="S::2507470@student.uwtsd.ac.uk::33a18b9e-c8b9-4b45-bc4a-db9113c89926" providerId="AD" clId="Web-{8AC5BF35-FCBE-DE2B-EDCA-0A754E5CFA94}" dt="2025-11-16T19:59:19.825" v="314"/>
          <ac:spMkLst>
            <pc:docMk/>
            <pc:sldMk cId="3737326601" sldId="263"/>
            <ac:spMk id="2" creationId="{F930377B-25D8-E6BC-427C-DC25172AF06C}"/>
          </ac:spMkLst>
        </pc:spChg>
        <pc:spChg chg="mod">
          <ac:chgData name="Georgiana Caldare (2507470)" userId="S::2507470@student.uwtsd.ac.uk::33a18b9e-c8b9-4b45-bc4a-db9113c89926" providerId="AD" clId="Web-{8AC5BF35-FCBE-DE2B-EDCA-0A754E5CFA94}" dt="2025-11-16T19:59:35.934" v="317" actId="20577"/>
          <ac:spMkLst>
            <pc:docMk/>
            <pc:sldMk cId="3737326601" sldId="263"/>
            <ac:spMk id="3" creationId="{BF3B68EA-2D4F-F5CB-2EE8-5C351D945207}"/>
          </ac:spMkLst>
        </pc:spChg>
        <pc:spChg chg="mod">
          <ac:chgData name="Georgiana Caldare (2507470)" userId="S::2507470@student.uwtsd.ac.uk::33a18b9e-c8b9-4b45-bc4a-db9113c89926" providerId="AD" clId="Web-{8AC5BF35-FCBE-DE2B-EDCA-0A754E5CFA94}" dt="2025-11-16T19:59:19.825" v="314"/>
          <ac:spMkLst>
            <pc:docMk/>
            <pc:sldMk cId="3737326601" sldId="263"/>
            <ac:spMk id="5" creationId="{D1BE19A1-301A-9144-05CC-2E5447515544}"/>
          </ac:spMkLst>
        </pc:spChg>
        <pc:spChg chg="mod">
          <ac:chgData name="Georgiana Caldare (2507470)" userId="S::2507470@student.uwtsd.ac.uk::33a18b9e-c8b9-4b45-bc4a-db9113c89926" providerId="AD" clId="Web-{8AC5BF35-FCBE-DE2B-EDCA-0A754E5CFA94}" dt="2025-11-16T19:59:19.825" v="314"/>
          <ac:spMkLst>
            <pc:docMk/>
            <pc:sldMk cId="3737326601" sldId="263"/>
            <ac:spMk id="6" creationId="{AE64D344-7A1F-521A-9C3D-2F8C21C4FAB7}"/>
          </ac:spMkLst>
        </pc:spChg>
        <pc:spChg chg="mod">
          <ac:chgData name="Georgiana Caldare (2507470)" userId="S::2507470@student.uwtsd.ac.uk::33a18b9e-c8b9-4b45-bc4a-db9113c89926" providerId="AD" clId="Web-{8AC5BF35-FCBE-DE2B-EDCA-0A754E5CFA94}" dt="2025-11-16T19:59:19.825" v="314"/>
          <ac:spMkLst>
            <pc:docMk/>
            <pc:sldMk cId="3737326601" sldId="263"/>
            <ac:spMk id="7" creationId="{D67741A9-223D-6B38-03E7-801FF34FDC30}"/>
          </ac:spMkLst>
        </pc:spChg>
        <pc:picChg chg="add mod ord">
          <ac:chgData name="Georgiana Caldare (2507470)" userId="S::2507470@student.uwtsd.ac.uk::33a18b9e-c8b9-4b45-bc4a-db9113c89926" providerId="AD" clId="Web-{8AC5BF35-FCBE-DE2B-EDCA-0A754E5CFA94}" dt="2025-11-16T19:59:19.825" v="314"/>
          <ac:picMkLst>
            <pc:docMk/>
            <pc:sldMk cId="3737326601" sldId="263"/>
            <ac:picMk id="8" creationId="{1E0B860B-3893-AE03-3265-95D8D4C60D7A}"/>
          </ac:picMkLst>
        </pc:picChg>
      </pc:sldChg>
      <pc:sldChg chg="addSp modSp new">
        <pc:chgData name="Georgiana Caldare (2507470)" userId="S::2507470@student.uwtsd.ac.uk::33a18b9e-c8b9-4b45-bc4a-db9113c89926" providerId="AD" clId="Web-{8AC5BF35-FCBE-DE2B-EDCA-0A754E5CFA94}" dt="2025-11-16T20:01:36.434" v="340" actId="20577"/>
        <pc:sldMkLst>
          <pc:docMk/>
          <pc:sldMk cId="2109390224" sldId="264"/>
        </pc:sldMkLst>
        <pc:spChg chg="add mod">
          <ac:chgData name="Georgiana Caldare (2507470)" userId="S::2507470@student.uwtsd.ac.uk::33a18b9e-c8b9-4b45-bc4a-db9113c89926" providerId="AD" clId="Web-{8AC5BF35-FCBE-DE2B-EDCA-0A754E5CFA94}" dt="2025-11-16T20:01:36.434" v="340" actId="20577"/>
          <ac:spMkLst>
            <pc:docMk/>
            <pc:sldMk cId="2109390224" sldId="264"/>
            <ac:spMk id="5" creationId="{8806D4E8-71DF-DDED-1D3B-84F683AA8FC1}"/>
          </ac:spMkLst>
        </pc:spChg>
      </pc:sldChg>
      <pc:sldChg chg="addSp delSp modSp new">
        <pc:chgData name="Georgiana Caldare (2507470)" userId="S::2507470@student.uwtsd.ac.uk::33a18b9e-c8b9-4b45-bc4a-db9113c89926" providerId="AD" clId="Web-{8AC5BF35-FCBE-DE2B-EDCA-0A754E5CFA94}" dt="2025-11-16T20:02:19.169" v="346" actId="20577"/>
        <pc:sldMkLst>
          <pc:docMk/>
          <pc:sldMk cId="491199270" sldId="265"/>
        </pc:sldMkLst>
        <pc:spChg chg="add mod">
          <ac:chgData name="Georgiana Caldare (2507470)" userId="S::2507470@student.uwtsd.ac.uk::33a18b9e-c8b9-4b45-bc4a-db9113c89926" providerId="AD" clId="Web-{8AC5BF35-FCBE-DE2B-EDCA-0A754E5CFA94}" dt="2025-11-16T20:02:19.169" v="346" actId="20577"/>
          <ac:spMkLst>
            <pc:docMk/>
            <pc:sldMk cId="491199270" sldId="265"/>
            <ac:spMk id="6" creationId="{6C341692-1F33-C29A-183C-716E3F500530}"/>
          </ac:spMkLst>
        </pc:spChg>
      </pc:sldChg>
      <pc:sldChg chg="addSp modSp new">
        <pc:chgData name="Georgiana Caldare (2507470)" userId="S::2507470@student.uwtsd.ac.uk::33a18b9e-c8b9-4b45-bc4a-db9113c89926" providerId="AD" clId="Web-{8AC5BF35-FCBE-DE2B-EDCA-0A754E5CFA94}" dt="2025-11-16T20:02:54.497" v="352" actId="20577"/>
        <pc:sldMkLst>
          <pc:docMk/>
          <pc:sldMk cId="4003056942" sldId="266"/>
        </pc:sldMkLst>
        <pc:spChg chg="add mod">
          <ac:chgData name="Georgiana Caldare (2507470)" userId="S::2507470@student.uwtsd.ac.uk::33a18b9e-c8b9-4b45-bc4a-db9113c89926" providerId="AD" clId="Web-{8AC5BF35-FCBE-DE2B-EDCA-0A754E5CFA94}" dt="2025-11-16T20:02:54.497" v="352" actId="20577"/>
          <ac:spMkLst>
            <pc:docMk/>
            <pc:sldMk cId="4003056942" sldId="266"/>
            <ac:spMk id="5" creationId="{5390D15E-9098-CA84-9536-8A32B3DF30B7}"/>
          </ac:spMkLst>
        </pc:spChg>
      </pc:sldChg>
      <pc:sldMasterChg chg="add addSldLayout modSldLayout">
        <pc:chgData name="Georgiana Caldare (2507470)" userId="S::2507470@student.uwtsd.ac.uk::33a18b9e-c8b9-4b45-bc4a-db9113c89926" providerId="AD" clId="Web-{8AC5BF35-FCBE-DE2B-EDCA-0A754E5CFA94}" dt="2025-11-16T19:44:08.632" v="216"/>
        <pc:sldMasterMkLst>
          <pc:docMk/>
          <pc:sldMasterMk cId="63160328" sldId="2147483780"/>
        </pc:sldMasterMkLst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633975952" sldId="2147483781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769109740" sldId="2147483782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3389554019" sldId="2147483783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1469907287" sldId="2147483784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3637496165" sldId="2147483785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1128979770" sldId="2147483786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1088257853" sldId="2147483787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542480718" sldId="2147483788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4159611193" sldId="2147483789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256551644" sldId="2147483790"/>
          </pc:sldLayoutMkLst>
        </pc:sldLayoutChg>
        <pc:sldLayoutChg chg="add mod replId">
          <pc:chgData name="Georgiana Caldare (2507470)" userId="S::2507470@student.uwtsd.ac.uk::33a18b9e-c8b9-4b45-bc4a-db9113c89926" providerId="AD" clId="Web-{8AC5BF35-FCBE-DE2B-EDCA-0A754E5CFA94}" dt="2025-11-16T19:44:08.632" v="216"/>
          <pc:sldLayoutMkLst>
            <pc:docMk/>
            <pc:sldMasterMk cId="63160328" sldId="2147483780"/>
            <pc:sldLayoutMk cId="63092574" sldId="2147483791"/>
          </pc:sldLayoutMkLst>
        </pc:sldLayoutChg>
      </pc:sldMasterChg>
    </pc:docChg>
  </pc:docChgLst>
  <pc:docChgLst>
    <pc:chgData name="Georgiana Caldare (2507470)" userId="S::2507470@student.uwtsd.ac.uk::33a18b9e-c8b9-4b45-bc4a-db9113c89926" providerId="AD" clId="Web-{1DBFB851-5E84-A59A-819C-721C472BAAEF}"/>
    <pc:docChg chg="addSld delSld modSld">
      <pc:chgData name="Georgiana Caldare (2507470)" userId="S::2507470@student.uwtsd.ac.uk::33a18b9e-c8b9-4b45-bc4a-db9113c89926" providerId="AD" clId="Web-{1DBFB851-5E84-A59A-819C-721C472BAAEF}" dt="2025-11-20T11:41:28.881" v="98" actId="1076"/>
      <pc:docMkLst>
        <pc:docMk/>
      </pc:docMkLst>
      <pc:sldChg chg="modSp">
        <pc:chgData name="Georgiana Caldare (2507470)" userId="S::2507470@student.uwtsd.ac.uk::33a18b9e-c8b9-4b45-bc4a-db9113c89926" providerId="AD" clId="Web-{1DBFB851-5E84-A59A-819C-721C472BAAEF}" dt="2025-11-18T22:14:05.975" v="7" actId="20577"/>
        <pc:sldMkLst>
          <pc:docMk/>
          <pc:sldMk cId="4040667677" sldId="258"/>
        </pc:sldMkLst>
        <pc:spChg chg="mod">
          <ac:chgData name="Georgiana Caldare (2507470)" userId="S::2507470@student.uwtsd.ac.uk::33a18b9e-c8b9-4b45-bc4a-db9113c89926" providerId="AD" clId="Web-{1DBFB851-5E84-A59A-819C-721C472BAAEF}" dt="2025-11-18T22:14:05.975" v="7" actId="20577"/>
          <ac:spMkLst>
            <pc:docMk/>
            <pc:sldMk cId="4040667677" sldId="258"/>
            <ac:spMk id="2" creationId="{F59A6074-2821-2282-DD96-517DF7F89526}"/>
          </ac:spMkLst>
        </pc:spChg>
      </pc:sldChg>
      <pc:sldChg chg="addSp modSp">
        <pc:chgData name="Georgiana Caldare (2507470)" userId="S::2507470@student.uwtsd.ac.uk::33a18b9e-c8b9-4b45-bc4a-db9113c89926" providerId="AD" clId="Web-{1DBFB851-5E84-A59A-819C-721C472BAAEF}" dt="2025-11-20T11:24:30.155" v="14" actId="1076"/>
        <pc:sldMkLst>
          <pc:docMk/>
          <pc:sldMk cId="2128087398" sldId="259"/>
        </pc:sldMkLst>
        <pc:picChg chg="add mod">
          <ac:chgData name="Georgiana Caldare (2507470)" userId="S::2507470@student.uwtsd.ac.uk::33a18b9e-c8b9-4b45-bc4a-db9113c89926" providerId="AD" clId="Web-{1DBFB851-5E84-A59A-819C-721C472BAAEF}" dt="2025-11-20T11:24:30.155" v="14" actId="1076"/>
          <ac:picMkLst>
            <pc:docMk/>
            <pc:sldMk cId="2128087398" sldId="259"/>
            <ac:picMk id="33" creationId="{2887DF2C-E6BD-441B-BB87-31F3EA0CB296}"/>
          </ac:picMkLst>
        </pc:picChg>
      </pc:sldChg>
      <pc:sldChg chg="addSp modSp">
        <pc:chgData name="Georgiana Caldare (2507470)" userId="S::2507470@student.uwtsd.ac.uk::33a18b9e-c8b9-4b45-bc4a-db9113c89926" providerId="AD" clId="Web-{1DBFB851-5E84-A59A-819C-721C472BAAEF}" dt="2025-11-20T11:25:35.344" v="20" actId="1076"/>
        <pc:sldMkLst>
          <pc:docMk/>
          <pc:sldMk cId="1226986021" sldId="260"/>
        </pc:sldMkLst>
        <pc:picChg chg="add mod">
          <ac:chgData name="Georgiana Caldare (2507470)" userId="S::2507470@student.uwtsd.ac.uk::33a18b9e-c8b9-4b45-bc4a-db9113c89926" providerId="AD" clId="Web-{1DBFB851-5E84-A59A-819C-721C472BAAEF}" dt="2025-11-20T11:25:35.344" v="20" actId="1076"/>
          <ac:picMkLst>
            <pc:docMk/>
            <pc:sldMk cId="1226986021" sldId="260"/>
            <ac:picMk id="8" creationId="{0D24FD03-A5DC-D7C4-9547-5FE38EE2A3F4}"/>
          </ac:picMkLst>
        </pc:picChg>
      </pc:sldChg>
      <pc:sldChg chg="addSp modSp">
        <pc:chgData name="Georgiana Caldare (2507470)" userId="S::2507470@student.uwtsd.ac.uk::33a18b9e-c8b9-4b45-bc4a-db9113c89926" providerId="AD" clId="Web-{1DBFB851-5E84-A59A-819C-721C472BAAEF}" dt="2025-11-20T11:27:53.629" v="32" actId="14100"/>
        <pc:sldMkLst>
          <pc:docMk/>
          <pc:sldMk cId="2766197303" sldId="262"/>
        </pc:sldMkLst>
        <pc:picChg chg="add mod">
          <ac:chgData name="Georgiana Caldare (2507470)" userId="S::2507470@student.uwtsd.ac.uk::33a18b9e-c8b9-4b45-bc4a-db9113c89926" providerId="AD" clId="Web-{1DBFB851-5E84-A59A-819C-721C472BAAEF}" dt="2025-11-20T11:27:53.629" v="32" actId="14100"/>
          <ac:picMkLst>
            <pc:docMk/>
            <pc:sldMk cId="2766197303" sldId="262"/>
            <ac:picMk id="9" creationId="{12555A6A-29A6-DF79-0919-D66406633487}"/>
          </ac:picMkLst>
        </pc:picChg>
      </pc:sldChg>
      <pc:sldChg chg="addSp delSp modSp">
        <pc:chgData name="Georgiana Caldare (2507470)" userId="S::2507470@student.uwtsd.ac.uk::33a18b9e-c8b9-4b45-bc4a-db9113c89926" providerId="AD" clId="Web-{1DBFB851-5E84-A59A-819C-721C472BAAEF}" dt="2025-11-20T11:38:17.779" v="82"/>
        <pc:sldMkLst>
          <pc:docMk/>
          <pc:sldMk cId="3737326601" sldId="263"/>
        </pc:sldMkLst>
        <pc:picChg chg="add del mod">
          <ac:chgData name="Georgiana Caldare (2507470)" userId="S::2507470@student.uwtsd.ac.uk::33a18b9e-c8b9-4b45-bc4a-db9113c89926" providerId="AD" clId="Web-{1DBFB851-5E84-A59A-819C-721C472BAAEF}" dt="2025-11-20T11:35:56.581" v="65"/>
          <ac:picMkLst>
            <pc:docMk/>
            <pc:sldMk cId="3737326601" sldId="263"/>
            <ac:picMk id="4" creationId="{74CBA8C9-9614-C12E-27A1-78A3613AF8A2}"/>
          </ac:picMkLst>
        </pc:picChg>
        <pc:picChg chg="add del mod">
          <ac:chgData name="Georgiana Caldare (2507470)" userId="S::2507470@student.uwtsd.ac.uk::33a18b9e-c8b9-4b45-bc4a-db9113c89926" providerId="AD" clId="Web-{1DBFB851-5E84-A59A-819C-721C472BAAEF}" dt="2025-11-20T11:37:19.837" v="74"/>
          <ac:picMkLst>
            <pc:docMk/>
            <pc:sldMk cId="3737326601" sldId="263"/>
            <ac:picMk id="9" creationId="{90798001-ACB9-489D-C8F7-5E147662CBCA}"/>
          </ac:picMkLst>
        </pc:picChg>
        <pc:picChg chg="add del mod">
          <ac:chgData name="Georgiana Caldare (2507470)" userId="S::2507470@student.uwtsd.ac.uk::33a18b9e-c8b9-4b45-bc4a-db9113c89926" providerId="AD" clId="Web-{1DBFB851-5E84-A59A-819C-721C472BAAEF}" dt="2025-11-20T11:38:17.779" v="82"/>
          <ac:picMkLst>
            <pc:docMk/>
            <pc:sldMk cId="3737326601" sldId="263"/>
            <ac:picMk id="10" creationId="{799FCBAD-758C-4F5D-74C3-BC8882FD8457}"/>
          </ac:picMkLst>
        </pc:picChg>
      </pc:sldChg>
      <pc:sldChg chg="addSp modSp">
        <pc:chgData name="Georgiana Caldare (2507470)" userId="S::2507470@student.uwtsd.ac.uk::33a18b9e-c8b9-4b45-bc4a-db9113c89926" providerId="AD" clId="Web-{1DBFB851-5E84-A59A-819C-721C472BAAEF}" dt="2025-11-20T11:38:42.061" v="86" actId="1076"/>
        <pc:sldMkLst>
          <pc:docMk/>
          <pc:sldMk cId="2109390224" sldId="264"/>
        </pc:sldMkLst>
        <pc:picChg chg="add mod">
          <ac:chgData name="Georgiana Caldare (2507470)" userId="S::2507470@student.uwtsd.ac.uk::33a18b9e-c8b9-4b45-bc4a-db9113c89926" providerId="AD" clId="Web-{1DBFB851-5E84-A59A-819C-721C472BAAEF}" dt="2025-11-20T11:38:42.061" v="86" actId="1076"/>
          <ac:picMkLst>
            <pc:docMk/>
            <pc:sldMk cId="2109390224" sldId="264"/>
            <ac:picMk id="7" creationId="{3465B400-F968-1BDB-6D88-608D0CDB09B2}"/>
          </ac:picMkLst>
        </pc:picChg>
      </pc:sldChg>
      <pc:sldChg chg="addSp modSp">
        <pc:chgData name="Georgiana Caldare (2507470)" userId="S::2507470@student.uwtsd.ac.uk::33a18b9e-c8b9-4b45-bc4a-db9113c89926" providerId="AD" clId="Web-{1DBFB851-5E84-A59A-819C-721C472BAAEF}" dt="2025-11-20T11:40:04.097" v="91" actId="1076"/>
        <pc:sldMkLst>
          <pc:docMk/>
          <pc:sldMk cId="491199270" sldId="265"/>
        </pc:sldMkLst>
        <pc:picChg chg="add mod">
          <ac:chgData name="Georgiana Caldare (2507470)" userId="S::2507470@student.uwtsd.ac.uk::33a18b9e-c8b9-4b45-bc4a-db9113c89926" providerId="AD" clId="Web-{1DBFB851-5E84-A59A-819C-721C472BAAEF}" dt="2025-11-20T11:40:04.097" v="91" actId="1076"/>
          <ac:picMkLst>
            <pc:docMk/>
            <pc:sldMk cId="491199270" sldId="265"/>
            <ac:picMk id="7" creationId="{5B879C04-75F6-B89E-692C-C33DFAA8F85D}"/>
          </ac:picMkLst>
        </pc:picChg>
      </pc:sldChg>
      <pc:sldChg chg="addSp modSp">
        <pc:chgData name="Georgiana Caldare (2507470)" userId="S::2507470@student.uwtsd.ac.uk::33a18b9e-c8b9-4b45-bc4a-db9113c89926" providerId="AD" clId="Web-{1DBFB851-5E84-A59A-819C-721C472BAAEF}" dt="2025-11-20T11:41:28.881" v="98" actId="1076"/>
        <pc:sldMkLst>
          <pc:docMk/>
          <pc:sldMk cId="4003056942" sldId="266"/>
        </pc:sldMkLst>
        <pc:picChg chg="add mod">
          <ac:chgData name="Georgiana Caldare (2507470)" userId="S::2507470@student.uwtsd.ac.uk::33a18b9e-c8b9-4b45-bc4a-db9113c89926" providerId="AD" clId="Web-{1DBFB851-5E84-A59A-819C-721C472BAAEF}" dt="2025-11-20T11:41:28.881" v="98" actId="1076"/>
          <ac:picMkLst>
            <pc:docMk/>
            <pc:sldMk cId="4003056942" sldId="266"/>
            <ac:picMk id="7" creationId="{EBDEE084-DDBB-9CDE-F26A-1FF848CF4C5B}"/>
          </ac:picMkLst>
        </pc:picChg>
      </pc:sldChg>
      <pc:sldChg chg="modSp new del">
        <pc:chgData name="Georgiana Caldare (2507470)" userId="S::2507470@student.uwtsd.ac.uk::33a18b9e-c8b9-4b45-bc4a-db9113c89926" providerId="AD" clId="Web-{1DBFB851-5E84-A59A-819C-721C472BAAEF}" dt="2025-11-20T11:33:59.635" v="37"/>
        <pc:sldMkLst>
          <pc:docMk/>
          <pc:sldMk cId="1852255921" sldId="269"/>
        </pc:sldMkLst>
        <pc:spChg chg="mod">
          <ac:chgData name="Georgiana Caldare (2507470)" userId="S::2507470@student.uwtsd.ac.uk::33a18b9e-c8b9-4b45-bc4a-db9113c89926" providerId="AD" clId="Web-{1DBFB851-5E84-A59A-819C-721C472BAAEF}" dt="2025-11-20T11:33:45.697" v="34" actId="20577"/>
          <ac:spMkLst>
            <pc:docMk/>
            <pc:sldMk cId="1852255921" sldId="269"/>
            <ac:spMk id="3" creationId="{A0111A13-6B9D-88DD-D956-53D3A23FCA67}"/>
          </ac:spMkLst>
        </pc:spChg>
      </pc:sldChg>
      <pc:sldChg chg="new del">
        <pc:chgData name="Georgiana Caldare (2507470)" userId="S::2507470@student.uwtsd.ac.uk::33a18b9e-c8b9-4b45-bc4a-db9113c89926" providerId="AD" clId="Web-{1DBFB851-5E84-A59A-819C-721C472BAAEF}" dt="2025-11-20T11:34:01.963" v="38"/>
        <pc:sldMkLst>
          <pc:docMk/>
          <pc:sldMk cId="1707114670" sldId="270"/>
        </pc:sldMkLst>
      </pc:sldChg>
      <pc:sldChg chg="addSp delSp modSp new">
        <pc:chgData name="Georgiana Caldare (2507470)" userId="S::2507470@student.uwtsd.ac.uk::33a18b9e-c8b9-4b45-bc4a-db9113c89926" providerId="AD" clId="Web-{1DBFB851-5E84-A59A-819C-721C472BAAEF}" dt="2025-11-20T11:34:57.559" v="59" actId="20577"/>
        <pc:sldMkLst>
          <pc:docMk/>
          <pc:sldMk cId="2875992718" sldId="271"/>
        </pc:sldMkLst>
        <pc:spChg chg="add del">
          <ac:chgData name="Georgiana Caldare (2507470)" userId="S::2507470@student.uwtsd.ac.uk::33a18b9e-c8b9-4b45-bc4a-db9113c89926" providerId="AD" clId="Web-{1DBFB851-5E84-A59A-819C-721C472BAAEF}" dt="2025-11-20T11:34:11.650" v="40"/>
          <ac:spMkLst>
            <pc:docMk/>
            <pc:sldMk cId="2875992718" sldId="271"/>
            <ac:spMk id="5" creationId="{8DE9C35C-350D-2DAE-F301-0065C279539A}"/>
          </ac:spMkLst>
        </pc:spChg>
        <pc:spChg chg="add mod">
          <ac:chgData name="Georgiana Caldare (2507470)" userId="S::2507470@student.uwtsd.ac.uk::33a18b9e-c8b9-4b45-bc4a-db9113c89926" providerId="AD" clId="Web-{1DBFB851-5E84-A59A-819C-721C472BAAEF}" dt="2025-11-20T11:34:57.559" v="59" actId="20577"/>
          <ac:spMkLst>
            <pc:docMk/>
            <pc:sldMk cId="2875992718" sldId="271"/>
            <ac:spMk id="6" creationId="{7321F559-BE8D-4A23-7B46-9F2A8575145C}"/>
          </ac:spMkLst>
        </pc:spChg>
      </pc:sldChg>
    </pc:docChg>
  </pc:docChgLst>
  <pc:docChgLst>
    <pc:chgData name="Georgiana Caldare (2507470)" userId="S::2507470@student.uwtsd.ac.uk::33a18b9e-c8b9-4b45-bc4a-db9113c89926" providerId="AD" clId="Web-{B77B3EA7-EDE7-D40C-70D1-3F00B1B3FFB7}"/>
    <pc:docChg chg="addSld delSld modSld">
      <pc:chgData name="Georgiana Caldare (2507470)" userId="S::2507470@student.uwtsd.ac.uk::33a18b9e-c8b9-4b45-bc4a-db9113c89926" providerId="AD" clId="Web-{B77B3EA7-EDE7-D40C-70D1-3F00B1B3FFB7}" dt="2025-11-19T15:45:36.899" v="42" actId="1076"/>
      <pc:docMkLst>
        <pc:docMk/>
      </pc:docMkLst>
      <pc:sldChg chg="modSp">
        <pc:chgData name="Georgiana Caldare (2507470)" userId="S::2507470@student.uwtsd.ac.uk::33a18b9e-c8b9-4b45-bc4a-db9113c89926" providerId="AD" clId="Web-{B77B3EA7-EDE7-D40C-70D1-3F00B1B3FFB7}" dt="2025-11-19T15:42:30.440" v="4" actId="1076"/>
        <pc:sldMkLst>
          <pc:docMk/>
          <pc:sldMk cId="491199270" sldId="265"/>
        </pc:sldMkLst>
        <pc:spChg chg="mod">
          <ac:chgData name="Georgiana Caldare (2507470)" userId="S::2507470@student.uwtsd.ac.uk::33a18b9e-c8b9-4b45-bc4a-db9113c89926" providerId="AD" clId="Web-{B77B3EA7-EDE7-D40C-70D1-3F00B1B3FFB7}" dt="2025-11-19T15:42:30.440" v="4" actId="1076"/>
          <ac:spMkLst>
            <pc:docMk/>
            <pc:sldMk cId="491199270" sldId="265"/>
            <ac:spMk id="6" creationId="{6C341692-1F33-C29A-183C-716E3F500530}"/>
          </ac:spMkLst>
        </pc:spChg>
      </pc:sldChg>
      <pc:sldChg chg="modSp">
        <pc:chgData name="Georgiana Caldare (2507470)" userId="S::2507470@student.uwtsd.ac.uk::33a18b9e-c8b9-4b45-bc4a-db9113c89926" providerId="AD" clId="Web-{B77B3EA7-EDE7-D40C-70D1-3F00B1B3FFB7}" dt="2025-11-19T15:42:45.191" v="8" actId="20577"/>
        <pc:sldMkLst>
          <pc:docMk/>
          <pc:sldMk cId="4003056942" sldId="266"/>
        </pc:sldMkLst>
        <pc:spChg chg="mod">
          <ac:chgData name="Georgiana Caldare (2507470)" userId="S::2507470@student.uwtsd.ac.uk::33a18b9e-c8b9-4b45-bc4a-db9113c89926" providerId="AD" clId="Web-{B77B3EA7-EDE7-D40C-70D1-3F00B1B3FFB7}" dt="2025-11-19T15:42:45.191" v="8" actId="20577"/>
          <ac:spMkLst>
            <pc:docMk/>
            <pc:sldMk cId="4003056942" sldId="266"/>
            <ac:spMk id="5" creationId="{5390D15E-9098-CA84-9536-8A32B3DF30B7}"/>
          </ac:spMkLst>
        </pc:spChg>
      </pc:sldChg>
      <pc:sldChg chg="new del">
        <pc:chgData name="Georgiana Caldare (2507470)" userId="S::2507470@student.uwtsd.ac.uk::33a18b9e-c8b9-4b45-bc4a-db9113c89926" providerId="AD" clId="Web-{B77B3EA7-EDE7-D40C-70D1-3F00B1B3FFB7}" dt="2025-11-19T15:43:11.379" v="13"/>
        <pc:sldMkLst>
          <pc:docMk/>
          <pc:sldMk cId="45728359" sldId="267"/>
        </pc:sldMkLst>
      </pc:sldChg>
      <pc:sldChg chg="new del">
        <pc:chgData name="Georgiana Caldare (2507470)" userId="S::2507470@student.uwtsd.ac.uk::33a18b9e-c8b9-4b45-bc4a-db9113c89926" providerId="AD" clId="Web-{B77B3EA7-EDE7-D40C-70D1-3F00B1B3FFB7}" dt="2025-11-19T15:43:02.191" v="10"/>
        <pc:sldMkLst>
          <pc:docMk/>
          <pc:sldMk cId="1564661579" sldId="267"/>
        </pc:sldMkLst>
      </pc:sldChg>
      <pc:sldChg chg="addSp delSp modSp new mod modClrScheme chgLayout">
        <pc:chgData name="Georgiana Caldare (2507470)" userId="S::2507470@student.uwtsd.ac.uk::33a18b9e-c8b9-4b45-bc4a-db9113c89926" providerId="AD" clId="Web-{B77B3EA7-EDE7-D40C-70D1-3F00B1B3FFB7}" dt="2025-11-19T15:45:36.899" v="42" actId="1076"/>
        <pc:sldMkLst>
          <pc:docMk/>
          <pc:sldMk cId="115405529" sldId="268"/>
        </pc:sldMkLst>
        <pc:spChg chg="mod">
          <ac:chgData name="Georgiana Caldare (2507470)" userId="S::2507470@student.uwtsd.ac.uk::33a18b9e-c8b9-4b45-bc4a-db9113c89926" providerId="AD" clId="Web-{B77B3EA7-EDE7-D40C-70D1-3F00B1B3FFB7}" dt="2025-11-19T15:44:20.022" v="27"/>
          <ac:spMkLst>
            <pc:docMk/>
            <pc:sldMk cId="115405529" sldId="268"/>
            <ac:spMk id="2" creationId="{26C369BE-AEFD-18D1-E0AC-3295862B8AA0}"/>
          </ac:spMkLst>
        </pc:spChg>
        <pc:spChg chg="mod">
          <ac:chgData name="Georgiana Caldare (2507470)" userId="S::2507470@student.uwtsd.ac.uk::33a18b9e-c8b9-4b45-bc4a-db9113c89926" providerId="AD" clId="Web-{B77B3EA7-EDE7-D40C-70D1-3F00B1B3FFB7}" dt="2025-11-19T15:44:20.022" v="27"/>
          <ac:spMkLst>
            <pc:docMk/>
            <pc:sldMk cId="115405529" sldId="268"/>
            <ac:spMk id="3" creationId="{7EBCA0B4-B661-D6B7-91C3-2DEB98E71118}"/>
          </ac:spMkLst>
        </pc:spChg>
        <pc:spChg chg="mod">
          <ac:chgData name="Georgiana Caldare (2507470)" userId="S::2507470@student.uwtsd.ac.uk::33a18b9e-c8b9-4b45-bc4a-db9113c89926" providerId="AD" clId="Web-{B77B3EA7-EDE7-D40C-70D1-3F00B1B3FFB7}" dt="2025-11-19T15:44:20.022" v="27"/>
          <ac:spMkLst>
            <pc:docMk/>
            <pc:sldMk cId="115405529" sldId="268"/>
            <ac:spMk id="4" creationId="{074B83FB-4447-7279-3A20-CA5E614D9CE3}"/>
          </ac:spMkLst>
        </pc:spChg>
        <pc:spChg chg="add del mod">
          <ac:chgData name="Georgiana Caldare (2507470)" userId="S::2507470@student.uwtsd.ac.uk::33a18b9e-c8b9-4b45-bc4a-db9113c89926" providerId="AD" clId="Web-{B77B3EA7-EDE7-D40C-70D1-3F00B1B3FFB7}" dt="2025-11-19T15:44:23.819" v="28"/>
          <ac:spMkLst>
            <pc:docMk/>
            <pc:sldMk cId="115405529" sldId="268"/>
            <ac:spMk id="5" creationId="{85DCCA9A-A283-7792-5496-E10184611E79}"/>
          </ac:spMkLst>
        </pc:spChg>
        <pc:spChg chg="add mod">
          <ac:chgData name="Georgiana Caldare (2507470)" userId="S::2507470@student.uwtsd.ac.uk::33a18b9e-c8b9-4b45-bc4a-db9113c89926" providerId="AD" clId="Web-{B77B3EA7-EDE7-D40C-70D1-3F00B1B3FFB7}" dt="2025-11-19T15:45:27.961" v="40" actId="1076"/>
          <ac:spMkLst>
            <pc:docMk/>
            <pc:sldMk cId="115405529" sldId="268"/>
            <ac:spMk id="11" creationId="{549829C1-8DCB-AF23-1D00-BEF70317E1ED}"/>
          </ac:spMkLst>
        </pc:spChg>
        <pc:picChg chg="add mod ord">
          <ac:chgData name="Georgiana Caldare (2507470)" userId="S::2507470@student.uwtsd.ac.uk::33a18b9e-c8b9-4b45-bc4a-db9113c89926" providerId="AD" clId="Web-{B77B3EA7-EDE7-D40C-70D1-3F00B1B3FFB7}" dt="2025-11-19T15:45:36.899" v="42" actId="1076"/>
          <ac:picMkLst>
            <pc:docMk/>
            <pc:sldMk cId="115405529" sldId="268"/>
            <ac:picMk id="6" creationId="{FAC7508F-A0A4-B398-6860-00B3E9EEBC28}"/>
          </ac:picMkLst>
        </pc:picChg>
      </pc:sldChg>
    </pc:docChg>
  </pc:docChgLst>
  <pc:docChgLst>
    <pc:chgData name="Georgiana Caldare (2507470)" userId="S::2507470@student.uwtsd.ac.uk::33a18b9e-c8b9-4b45-bc4a-db9113c89926" providerId="AD" clId="Web-{B4F4A5AB-A0B9-349B-A5EE-B53666FE9283}"/>
    <pc:docChg chg="modSld">
      <pc:chgData name="Georgiana Caldare (2507470)" userId="S::2507470@student.uwtsd.ac.uk::33a18b9e-c8b9-4b45-bc4a-db9113c89926" providerId="AD" clId="Web-{B4F4A5AB-A0B9-349B-A5EE-B53666FE9283}" dt="2025-11-18T21:27:44.119" v="185" actId="20577"/>
      <pc:docMkLst>
        <pc:docMk/>
      </pc:docMkLst>
      <pc:sldChg chg="modSp">
        <pc:chgData name="Georgiana Caldare (2507470)" userId="S::2507470@student.uwtsd.ac.uk::33a18b9e-c8b9-4b45-bc4a-db9113c89926" providerId="AD" clId="Web-{B4F4A5AB-A0B9-349B-A5EE-B53666FE9283}" dt="2025-11-18T21:26:06.962" v="171" actId="1076"/>
        <pc:sldMkLst>
          <pc:docMk/>
          <pc:sldMk cId="4040667677" sldId="258"/>
        </pc:sldMkLst>
        <pc:spChg chg="mod">
          <ac:chgData name="Georgiana Caldare (2507470)" userId="S::2507470@student.uwtsd.ac.uk::33a18b9e-c8b9-4b45-bc4a-db9113c89926" providerId="AD" clId="Web-{B4F4A5AB-A0B9-349B-A5EE-B53666FE9283}" dt="2025-11-18T21:26:06.962" v="171" actId="1076"/>
          <ac:spMkLst>
            <pc:docMk/>
            <pc:sldMk cId="4040667677" sldId="258"/>
            <ac:spMk id="2" creationId="{F59A6074-2821-2282-DD96-517DF7F89526}"/>
          </ac:spMkLst>
        </pc:spChg>
      </pc:sldChg>
      <pc:sldChg chg="modSp">
        <pc:chgData name="Georgiana Caldare (2507470)" userId="S::2507470@student.uwtsd.ac.uk::33a18b9e-c8b9-4b45-bc4a-db9113c89926" providerId="AD" clId="Web-{B4F4A5AB-A0B9-349B-A5EE-B53666FE9283}" dt="2025-11-18T18:52:55.533" v="89" actId="20577"/>
        <pc:sldMkLst>
          <pc:docMk/>
          <pc:sldMk cId="2128087398" sldId="259"/>
        </pc:sldMkLst>
        <pc:spChg chg="mod">
          <ac:chgData name="Georgiana Caldare (2507470)" userId="S::2507470@student.uwtsd.ac.uk::33a18b9e-c8b9-4b45-bc4a-db9113c89926" providerId="AD" clId="Web-{B4F4A5AB-A0B9-349B-A5EE-B53666FE9283}" dt="2025-11-18T18:52:55.533" v="89" actId="20577"/>
          <ac:spMkLst>
            <pc:docMk/>
            <pc:sldMk cId="2128087398" sldId="259"/>
            <ac:spMk id="23" creationId="{C40271B3-D0D3-8190-1F42-4B5E146823B8}"/>
          </ac:spMkLst>
        </pc:spChg>
      </pc:sldChg>
      <pc:sldChg chg="modSp">
        <pc:chgData name="Georgiana Caldare (2507470)" userId="S::2507470@student.uwtsd.ac.uk::33a18b9e-c8b9-4b45-bc4a-db9113c89926" providerId="AD" clId="Web-{B4F4A5AB-A0B9-349B-A5EE-B53666FE9283}" dt="2025-11-18T21:21:43.208" v="137" actId="20577"/>
        <pc:sldMkLst>
          <pc:docMk/>
          <pc:sldMk cId="1226986021" sldId="260"/>
        </pc:sldMkLst>
        <pc:spChg chg="mod">
          <ac:chgData name="Georgiana Caldare (2507470)" userId="S::2507470@student.uwtsd.ac.uk::33a18b9e-c8b9-4b45-bc4a-db9113c89926" providerId="AD" clId="Web-{B4F4A5AB-A0B9-349B-A5EE-B53666FE9283}" dt="2025-11-18T21:21:43.208" v="137" actId="20577"/>
          <ac:spMkLst>
            <pc:docMk/>
            <pc:sldMk cId="1226986021" sldId="260"/>
            <ac:spMk id="2" creationId="{D0DEE32A-40B7-1D82-0793-2D730003ED7A}"/>
          </ac:spMkLst>
        </pc:spChg>
        <pc:spChg chg="mod">
          <ac:chgData name="Georgiana Caldare (2507470)" userId="S::2507470@student.uwtsd.ac.uk::33a18b9e-c8b9-4b45-bc4a-db9113c89926" providerId="AD" clId="Web-{B4F4A5AB-A0B9-349B-A5EE-B53666FE9283}" dt="2025-11-18T18:52:24.157" v="84" actId="1076"/>
          <ac:spMkLst>
            <pc:docMk/>
            <pc:sldMk cId="1226986021" sldId="260"/>
            <ac:spMk id="3" creationId="{CFF51507-7B43-7D33-054A-755AC334475C}"/>
          </ac:spMkLst>
        </pc:spChg>
      </pc:sldChg>
      <pc:sldChg chg="addSp modSp">
        <pc:chgData name="Georgiana Caldare (2507470)" userId="S::2507470@student.uwtsd.ac.uk::33a18b9e-c8b9-4b45-bc4a-db9113c89926" providerId="AD" clId="Web-{B4F4A5AB-A0B9-349B-A5EE-B53666FE9283}" dt="2025-11-18T21:21:36.114" v="136" actId="20577"/>
        <pc:sldMkLst>
          <pc:docMk/>
          <pc:sldMk cId="2766197303" sldId="262"/>
        </pc:sldMkLst>
        <pc:spChg chg="mod">
          <ac:chgData name="Georgiana Caldare (2507470)" userId="S::2507470@student.uwtsd.ac.uk::33a18b9e-c8b9-4b45-bc4a-db9113c89926" providerId="AD" clId="Web-{B4F4A5AB-A0B9-349B-A5EE-B53666FE9283}" dt="2025-11-18T18:50:54.874" v="59" actId="1076"/>
          <ac:spMkLst>
            <pc:docMk/>
            <pc:sldMk cId="2766197303" sldId="262"/>
            <ac:spMk id="2" creationId="{46153AA2-3468-2E75-7828-D862C93F2D43}"/>
          </ac:spMkLst>
        </pc:spChg>
        <pc:spChg chg="mod">
          <ac:chgData name="Georgiana Caldare (2507470)" userId="S::2507470@student.uwtsd.ac.uk::33a18b9e-c8b9-4b45-bc4a-db9113c89926" providerId="AD" clId="Web-{B4F4A5AB-A0B9-349B-A5EE-B53666FE9283}" dt="2025-11-18T21:21:36.114" v="136" actId="20577"/>
          <ac:spMkLst>
            <pc:docMk/>
            <pc:sldMk cId="2766197303" sldId="262"/>
            <ac:spMk id="7" creationId="{A7530E43-56E9-2E1D-C4BC-0E846FCE761B}"/>
          </ac:spMkLst>
        </pc:spChg>
        <pc:spChg chg="add mod">
          <ac:chgData name="Georgiana Caldare (2507470)" userId="S::2507470@student.uwtsd.ac.uk::33a18b9e-c8b9-4b45-bc4a-db9113c89926" providerId="AD" clId="Web-{B4F4A5AB-A0B9-349B-A5EE-B53666FE9283}" dt="2025-11-18T18:52:33.235" v="85" actId="1076"/>
          <ac:spMkLst>
            <pc:docMk/>
            <pc:sldMk cId="2766197303" sldId="262"/>
            <ac:spMk id="8" creationId="{75013A57-F7EE-43CF-8B72-1ACE051BE10A}"/>
          </ac:spMkLst>
        </pc:spChg>
      </pc:sldChg>
      <pc:sldChg chg="modSp">
        <pc:chgData name="Georgiana Caldare (2507470)" userId="S::2507470@student.uwtsd.ac.uk::33a18b9e-c8b9-4b45-bc4a-db9113c89926" providerId="AD" clId="Web-{B4F4A5AB-A0B9-349B-A5EE-B53666FE9283}" dt="2025-11-18T21:21:25.067" v="133" actId="20577"/>
        <pc:sldMkLst>
          <pc:docMk/>
          <pc:sldMk cId="3737326601" sldId="263"/>
        </pc:sldMkLst>
        <pc:spChg chg="mod">
          <ac:chgData name="Georgiana Caldare (2507470)" userId="S::2507470@student.uwtsd.ac.uk::33a18b9e-c8b9-4b45-bc4a-db9113c89926" providerId="AD" clId="Web-{B4F4A5AB-A0B9-349B-A5EE-B53666FE9283}" dt="2025-11-18T21:21:25.067" v="133" actId="20577"/>
          <ac:spMkLst>
            <pc:docMk/>
            <pc:sldMk cId="3737326601" sldId="263"/>
            <ac:spMk id="2" creationId="{F930377B-25D8-E6BC-427C-DC25172AF06C}"/>
          </ac:spMkLst>
        </pc:spChg>
      </pc:sldChg>
      <pc:sldChg chg="addSp delSp modSp">
        <pc:chgData name="Georgiana Caldare (2507470)" userId="S::2507470@student.uwtsd.ac.uk::33a18b9e-c8b9-4b45-bc4a-db9113c89926" providerId="AD" clId="Web-{B4F4A5AB-A0B9-349B-A5EE-B53666FE9283}" dt="2025-11-18T21:25:26.961" v="164"/>
        <pc:sldMkLst>
          <pc:docMk/>
          <pc:sldMk cId="2109390224" sldId="264"/>
        </pc:sldMkLst>
        <pc:spChg chg="mod">
          <ac:chgData name="Georgiana Caldare (2507470)" userId="S::2507470@student.uwtsd.ac.uk::33a18b9e-c8b9-4b45-bc4a-db9113c89926" providerId="AD" clId="Web-{B4F4A5AB-A0B9-349B-A5EE-B53666FE9283}" dt="2025-11-18T21:17:03.026" v="95" actId="20577"/>
          <ac:spMkLst>
            <pc:docMk/>
            <pc:sldMk cId="2109390224" sldId="264"/>
            <ac:spMk id="5" creationId="{8806D4E8-71DF-DDED-1D3B-84F683AA8FC1}"/>
          </ac:spMkLst>
        </pc:spChg>
        <pc:spChg chg="add mod">
          <ac:chgData name="Georgiana Caldare (2507470)" userId="S::2507470@student.uwtsd.ac.uk::33a18b9e-c8b9-4b45-bc4a-db9113c89926" providerId="AD" clId="Web-{B4F4A5AB-A0B9-349B-A5EE-B53666FE9283}" dt="2025-11-18T21:21:13.910" v="130" actId="20577"/>
          <ac:spMkLst>
            <pc:docMk/>
            <pc:sldMk cId="2109390224" sldId="264"/>
            <ac:spMk id="6" creationId="{C303CD28-7A5A-8C1D-DA0E-2E6DC5BF3C75}"/>
          </ac:spMkLst>
        </pc:spChg>
        <pc:picChg chg="add mod">
          <ac:chgData name="Georgiana Caldare (2507470)" userId="S::2507470@student.uwtsd.ac.uk::33a18b9e-c8b9-4b45-bc4a-db9113c89926" providerId="AD" clId="Web-{B4F4A5AB-A0B9-349B-A5EE-B53666FE9283}" dt="2025-11-18T18:48:00.040" v="34" actId="1076"/>
          <ac:picMkLst>
            <pc:docMk/>
            <pc:sldMk cId="2109390224" sldId="264"/>
            <ac:picMk id="8" creationId="{BA30A156-ED28-F3DF-6B09-DDBE6689F824}"/>
          </ac:picMkLst>
        </pc:picChg>
      </pc:sldChg>
      <pc:sldChg chg="addSp delSp modSp mod modClrScheme chgLayout">
        <pc:chgData name="Georgiana Caldare (2507470)" userId="S::2507470@student.uwtsd.ac.uk::33a18b9e-c8b9-4b45-bc4a-db9113c89926" providerId="AD" clId="Web-{B4F4A5AB-A0B9-349B-A5EE-B53666FE9283}" dt="2025-11-18T21:26:44.978" v="174" actId="20577"/>
        <pc:sldMkLst>
          <pc:docMk/>
          <pc:sldMk cId="491199270" sldId="265"/>
        </pc:sldMkLst>
        <pc:spChg chg="mod">
          <ac:chgData name="Georgiana Caldare (2507470)" userId="S::2507470@student.uwtsd.ac.uk::33a18b9e-c8b9-4b45-bc4a-db9113c89926" providerId="AD" clId="Web-{B4F4A5AB-A0B9-349B-A5EE-B53666FE9283}" dt="2025-11-18T21:19:55.845" v="117"/>
          <ac:spMkLst>
            <pc:docMk/>
            <pc:sldMk cId="491199270" sldId="265"/>
            <ac:spMk id="2" creationId="{6BE9DD79-9D0B-7B08-8D69-7B0AC27BDD4F}"/>
          </ac:spMkLst>
        </pc:spChg>
        <pc:spChg chg="mod">
          <ac:chgData name="Georgiana Caldare (2507470)" userId="S::2507470@student.uwtsd.ac.uk::33a18b9e-c8b9-4b45-bc4a-db9113c89926" providerId="AD" clId="Web-{B4F4A5AB-A0B9-349B-A5EE-B53666FE9283}" dt="2025-11-18T21:19:55.845" v="117"/>
          <ac:spMkLst>
            <pc:docMk/>
            <pc:sldMk cId="491199270" sldId="265"/>
            <ac:spMk id="3" creationId="{D4510FDE-D0E4-1433-2E79-BBDA70E9CF50}"/>
          </ac:spMkLst>
        </pc:spChg>
        <pc:spChg chg="mod">
          <ac:chgData name="Georgiana Caldare (2507470)" userId="S::2507470@student.uwtsd.ac.uk::33a18b9e-c8b9-4b45-bc4a-db9113c89926" providerId="AD" clId="Web-{B4F4A5AB-A0B9-349B-A5EE-B53666FE9283}" dt="2025-11-18T21:19:55.845" v="117"/>
          <ac:spMkLst>
            <pc:docMk/>
            <pc:sldMk cId="491199270" sldId="265"/>
            <ac:spMk id="4" creationId="{6A1F2F5A-B44A-CBD2-C404-8457FB3A819A}"/>
          </ac:spMkLst>
        </pc:spChg>
        <pc:spChg chg="mod ord">
          <ac:chgData name="Georgiana Caldare (2507470)" userId="S::2507470@student.uwtsd.ac.uk::33a18b9e-c8b9-4b45-bc4a-db9113c89926" providerId="AD" clId="Web-{B4F4A5AB-A0B9-349B-A5EE-B53666FE9283}" dt="2025-11-18T21:26:44.978" v="174" actId="20577"/>
          <ac:spMkLst>
            <pc:docMk/>
            <pc:sldMk cId="491199270" sldId="265"/>
            <ac:spMk id="6" creationId="{6C341692-1F33-C29A-183C-716E3F500530}"/>
          </ac:spMkLst>
        </pc:spChg>
        <pc:spChg chg="add mod">
          <ac:chgData name="Georgiana Caldare (2507470)" userId="S::2507470@student.uwtsd.ac.uk::33a18b9e-c8b9-4b45-bc4a-db9113c89926" providerId="AD" clId="Web-{B4F4A5AB-A0B9-349B-A5EE-B53666FE9283}" dt="2025-11-18T21:22:14.521" v="139" actId="20577"/>
          <ac:spMkLst>
            <pc:docMk/>
            <pc:sldMk cId="491199270" sldId="265"/>
            <ac:spMk id="15" creationId="{216C35C6-1DA3-DD72-EC8B-5271EACD7FCE}"/>
          </ac:spMkLst>
        </pc:spChg>
        <pc:picChg chg="add mod ord">
          <ac:chgData name="Georgiana Caldare (2507470)" userId="S::2507470@student.uwtsd.ac.uk::33a18b9e-c8b9-4b45-bc4a-db9113c89926" providerId="AD" clId="Web-{B4F4A5AB-A0B9-349B-A5EE-B53666FE9283}" dt="2025-11-18T21:19:55.845" v="117"/>
          <ac:picMkLst>
            <pc:docMk/>
            <pc:sldMk cId="491199270" sldId="265"/>
            <ac:picMk id="5" creationId="{3260D648-BCA7-20E6-58F7-0BA089685613}"/>
          </ac:picMkLst>
        </pc:picChg>
      </pc:sldChg>
      <pc:sldChg chg="addSp modSp mod modClrScheme chgLayout">
        <pc:chgData name="Georgiana Caldare (2507470)" userId="S::2507470@student.uwtsd.ac.uk::33a18b9e-c8b9-4b45-bc4a-db9113c89926" providerId="AD" clId="Web-{B4F4A5AB-A0B9-349B-A5EE-B53666FE9283}" dt="2025-11-18T21:27:44.119" v="185" actId="20577"/>
        <pc:sldMkLst>
          <pc:docMk/>
          <pc:sldMk cId="4003056942" sldId="266"/>
        </pc:sldMkLst>
        <pc:spChg chg="mod">
          <ac:chgData name="Georgiana Caldare (2507470)" userId="S::2507470@student.uwtsd.ac.uk::33a18b9e-c8b9-4b45-bc4a-db9113c89926" providerId="AD" clId="Web-{B4F4A5AB-A0B9-349B-A5EE-B53666FE9283}" dt="2025-11-18T21:24:21.023" v="155"/>
          <ac:spMkLst>
            <pc:docMk/>
            <pc:sldMk cId="4003056942" sldId="266"/>
            <ac:spMk id="2" creationId="{9480A7AD-7235-3DC2-1045-6385F770C51A}"/>
          </ac:spMkLst>
        </pc:spChg>
        <pc:spChg chg="mod">
          <ac:chgData name="Georgiana Caldare (2507470)" userId="S::2507470@student.uwtsd.ac.uk::33a18b9e-c8b9-4b45-bc4a-db9113c89926" providerId="AD" clId="Web-{B4F4A5AB-A0B9-349B-A5EE-B53666FE9283}" dt="2025-11-18T21:24:21.023" v="155"/>
          <ac:spMkLst>
            <pc:docMk/>
            <pc:sldMk cId="4003056942" sldId="266"/>
            <ac:spMk id="3" creationId="{1C5DFF13-4C42-C528-1575-601CCA360ADB}"/>
          </ac:spMkLst>
        </pc:spChg>
        <pc:spChg chg="mod">
          <ac:chgData name="Georgiana Caldare (2507470)" userId="S::2507470@student.uwtsd.ac.uk::33a18b9e-c8b9-4b45-bc4a-db9113c89926" providerId="AD" clId="Web-{B4F4A5AB-A0B9-349B-A5EE-B53666FE9283}" dt="2025-11-18T21:24:21.023" v="155"/>
          <ac:spMkLst>
            <pc:docMk/>
            <pc:sldMk cId="4003056942" sldId="266"/>
            <ac:spMk id="4" creationId="{D6217C12-CAF2-52C6-E800-60D9A6796403}"/>
          </ac:spMkLst>
        </pc:spChg>
        <pc:spChg chg="mod ord">
          <ac:chgData name="Georgiana Caldare (2507470)" userId="S::2507470@student.uwtsd.ac.uk::33a18b9e-c8b9-4b45-bc4a-db9113c89926" providerId="AD" clId="Web-{B4F4A5AB-A0B9-349B-A5EE-B53666FE9283}" dt="2025-11-18T21:27:44.119" v="185" actId="20577"/>
          <ac:spMkLst>
            <pc:docMk/>
            <pc:sldMk cId="4003056942" sldId="266"/>
            <ac:spMk id="5" creationId="{5390D15E-9098-CA84-9536-8A32B3DF30B7}"/>
          </ac:spMkLst>
        </pc:spChg>
        <pc:spChg chg="add mod">
          <ac:chgData name="Georgiana Caldare (2507470)" userId="S::2507470@student.uwtsd.ac.uk::33a18b9e-c8b9-4b45-bc4a-db9113c89926" providerId="AD" clId="Web-{B4F4A5AB-A0B9-349B-A5EE-B53666FE9283}" dt="2025-11-18T21:24:32.273" v="157" actId="20577"/>
          <ac:spMkLst>
            <pc:docMk/>
            <pc:sldMk cId="4003056942" sldId="266"/>
            <ac:spMk id="11" creationId="{08A48EC9-D891-1807-C708-B4DD23E5F87B}"/>
          </ac:spMkLst>
        </pc:spChg>
        <pc:picChg chg="add mod ord">
          <ac:chgData name="Georgiana Caldare (2507470)" userId="S::2507470@student.uwtsd.ac.uk::33a18b9e-c8b9-4b45-bc4a-db9113c89926" providerId="AD" clId="Web-{B4F4A5AB-A0B9-349B-A5EE-B53666FE9283}" dt="2025-11-18T21:24:21.023" v="155"/>
          <ac:picMkLst>
            <pc:docMk/>
            <pc:sldMk cId="4003056942" sldId="266"/>
            <ac:picMk id="6" creationId="{4ED90D3C-A10B-6A30-0545-F193931F8CF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15DE5E-E932-4BB7-B17C-87E0ADEEED55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1C3970E0-3999-4D10-951C-7C8F69C1821E}">
      <dgm:prSet/>
      <dgm:spPr/>
      <dgm:t>
        <a:bodyPr/>
        <a:lstStyle/>
        <a:p>
          <a:pPr>
            <a:defRPr cap="all"/>
          </a:pPr>
          <a:r>
            <a:rPr lang="en-GB"/>
            <a:t>Digital tools are part of everyday study life</a:t>
          </a:r>
          <a:endParaRPr lang="en-US"/>
        </a:p>
      </dgm:t>
    </dgm:pt>
    <dgm:pt modelId="{463A1F79-62FA-4BC0-9364-3CF45DEC3C4A}" type="parTrans" cxnId="{634BA105-3C57-41C4-9205-5FD99146DE0A}">
      <dgm:prSet/>
      <dgm:spPr/>
      <dgm:t>
        <a:bodyPr/>
        <a:lstStyle/>
        <a:p>
          <a:endParaRPr lang="en-US"/>
        </a:p>
      </dgm:t>
    </dgm:pt>
    <dgm:pt modelId="{54C2F941-7091-4853-B08D-A628B69E39F6}" type="sibTrans" cxnId="{634BA105-3C57-41C4-9205-5FD99146DE0A}">
      <dgm:prSet/>
      <dgm:spPr/>
      <dgm:t>
        <a:bodyPr/>
        <a:lstStyle/>
        <a:p>
          <a:endParaRPr lang="en-US"/>
        </a:p>
      </dgm:t>
    </dgm:pt>
    <dgm:pt modelId="{A130FB3F-4025-481D-8523-52095584340B}">
      <dgm:prSet/>
      <dgm:spPr/>
      <dgm:t>
        <a:bodyPr/>
        <a:lstStyle/>
        <a:p>
          <a:pPr>
            <a:defRPr cap="all"/>
          </a:pPr>
          <a:r>
            <a:rPr lang="en-GB"/>
            <a:t>They make learning faster and more flexible</a:t>
          </a:r>
          <a:endParaRPr lang="en-US"/>
        </a:p>
      </dgm:t>
    </dgm:pt>
    <dgm:pt modelId="{35F6229F-00E8-4768-A142-FF8227A4CDEA}" type="parTrans" cxnId="{77C9B3C5-5F56-4E1D-B631-824336D4BF9C}">
      <dgm:prSet/>
      <dgm:spPr/>
      <dgm:t>
        <a:bodyPr/>
        <a:lstStyle/>
        <a:p>
          <a:endParaRPr lang="en-US"/>
        </a:p>
      </dgm:t>
    </dgm:pt>
    <dgm:pt modelId="{1AAFE4F1-DB60-420D-A960-0A4E01CB1111}" type="sibTrans" cxnId="{77C9B3C5-5F56-4E1D-B631-824336D4BF9C}">
      <dgm:prSet/>
      <dgm:spPr/>
      <dgm:t>
        <a:bodyPr/>
        <a:lstStyle/>
        <a:p>
          <a:endParaRPr lang="en-US"/>
        </a:p>
      </dgm:t>
    </dgm:pt>
    <dgm:pt modelId="{E4722993-399C-4896-B2F0-BAC1473195EB}">
      <dgm:prSet/>
      <dgm:spPr/>
      <dgm:t>
        <a:bodyPr/>
        <a:lstStyle/>
        <a:p>
          <a:pPr>
            <a:defRPr cap="all"/>
          </a:pPr>
          <a:r>
            <a:rPr lang="en-GB"/>
            <a:t>But they also bring challenges</a:t>
          </a:r>
          <a:endParaRPr lang="en-US"/>
        </a:p>
      </dgm:t>
    </dgm:pt>
    <dgm:pt modelId="{F5AF9658-5320-447C-BACD-3695ABF9BA6A}" type="parTrans" cxnId="{B4D816CB-CE32-4B10-A0B9-71C452B19E50}">
      <dgm:prSet/>
      <dgm:spPr/>
      <dgm:t>
        <a:bodyPr/>
        <a:lstStyle/>
        <a:p>
          <a:endParaRPr lang="en-US"/>
        </a:p>
      </dgm:t>
    </dgm:pt>
    <dgm:pt modelId="{EA58FA59-F9B0-4870-AA03-60A3D6503129}" type="sibTrans" cxnId="{B4D816CB-CE32-4B10-A0B9-71C452B19E50}">
      <dgm:prSet/>
      <dgm:spPr/>
      <dgm:t>
        <a:bodyPr/>
        <a:lstStyle/>
        <a:p>
          <a:endParaRPr lang="en-US"/>
        </a:p>
      </dgm:t>
    </dgm:pt>
    <dgm:pt modelId="{04923132-6B95-49C7-8DF9-20E912C854BF}">
      <dgm:prSet/>
      <dgm:spPr/>
      <dgm:t>
        <a:bodyPr/>
        <a:lstStyle/>
        <a:p>
          <a:pPr>
            <a:defRPr cap="all"/>
          </a:pPr>
          <a:r>
            <a:rPr lang="en-GB"/>
            <a:t>Understanding both sides helps us succeed  </a:t>
          </a:r>
          <a:endParaRPr lang="en-US"/>
        </a:p>
      </dgm:t>
    </dgm:pt>
    <dgm:pt modelId="{63D450CE-093B-42E8-8C25-84CD78236A98}" type="parTrans" cxnId="{03AD72BB-C687-461C-80B4-75D870EF13BD}">
      <dgm:prSet/>
      <dgm:spPr/>
      <dgm:t>
        <a:bodyPr/>
        <a:lstStyle/>
        <a:p>
          <a:endParaRPr lang="en-US"/>
        </a:p>
      </dgm:t>
    </dgm:pt>
    <dgm:pt modelId="{6322BA78-F0B6-4018-8042-BE9B418FE6E7}" type="sibTrans" cxnId="{03AD72BB-C687-461C-80B4-75D870EF13BD}">
      <dgm:prSet/>
      <dgm:spPr/>
      <dgm:t>
        <a:bodyPr/>
        <a:lstStyle/>
        <a:p>
          <a:endParaRPr lang="en-US"/>
        </a:p>
      </dgm:t>
    </dgm:pt>
    <dgm:pt modelId="{DFFD228F-3A47-4041-8CCF-D7D7760787CB}" type="pres">
      <dgm:prSet presAssocID="{8C15DE5E-E932-4BB7-B17C-87E0ADEEED55}" presName="root" presStyleCnt="0">
        <dgm:presLayoutVars>
          <dgm:dir/>
          <dgm:resizeHandles val="exact"/>
        </dgm:presLayoutVars>
      </dgm:prSet>
      <dgm:spPr/>
    </dgm:pt>
    <dgm:pt modelId="{5B96E0E6-BD8D-4190-8ACE-A05D70282DC7}" type="pres">
      <dgm:prSet presAssocID="{1C3970E0-3999-4D10-951C-7C8F69C1821E}" presName="compNode" presStyleCnt="0"/>
      <dgm:spPr/>
    </dgm:pt>
    <dgm:pt modelId="{2D186777-2C22-4631-A9FF-AAA0C74006EA}" type="pres">
      <dgm:prSet presAssocID="{1C3970E0-3999-4D10-951C-7C8F69C1821E}" presName="iconBgRect" presStyleLbl="bgShp" presStyleIdx="0" presStyleCnt="4"/>
      <dgm:spPr/>
    </dgm:pt>
    <dgm:pt modelId="{81BFE266-9498-4636-9EDD-44705AB705E1}" type="pres">
      <dgm:prSet presAssocID="{1C3970E0-3999-4D10-951C-7C8F69C1821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2F37D0C4-671A-4EFF-B693-124B1FB4A72E}" type="pres">
      <dgm:prSet presAssocID="{1C3970E0-3999-4D10-951C-7C8F69C1821E}" presName="spaceRect" presStyleCnt="0"/>
      <dgm:spPr/>
    </dgm:pt>
    <dgm:pt modelId="{02BC7D02-85C3-464C-803E-565ACBE8F744}" type="pres">
      <dgm:prSet presAssocID="{1C3970E0-3999-4D10-951C-7C8F69C1821E}" presName="textRect" presStyleLbl="revTx" presStyleIdx="0" presStyleCnt="4">
        <dgm:presLayoutVars>
          <dgm:chMax val="1"/>
          <dgm:chPref val="1"/>
        </dgm:presLayoutVars>
      </dgm:prSet>
      <dgm:spPr/>
    </dgm:pt>
    <dgm:pt modelId="{581E12EC-108A-424B-A4A0-24218EEC2A78}" type="pres">
      <dgm:prSet presAssocID="{54C2F941-7091-4853-B08D-A628B69E39F6}" presName="sibTrans" presStyleCnt="0"/>
      <dgm:spPr/>
    </dgm:pt>
    <dgm:pt modelId="{FF24E83E-48DD-44F2-BD9C-9C2BD0046FB9}" type="pres">
      <dgm:prSet presAssocID="{A130FB3F-4025-481D-8523-52095584340B}" presName="compNode" presStyleCnt="0"/>
      <dgm:spPr/>
    </dgm:pt>
    <dgm:pt modelId="{B0761C0D-0BB3-40DA-BF77-7E21A913A4AB}" type="pres">
      <dgm:prSet presAssocID="{A130FB3F-4025-481D-8523-52095584340B}" presName="iconBgRect" presStyleLbl="bgShp" presStyleIdx="1" presStyleCnt="4"/>
      <dgm:spPr/>
    </dgm:pt>
    <dgm:pt modelId="{A8471E4F-D1EB-4D8F-95DA-E890906C4D44}" type="pres">
      <dgm:prSet presAssocID="{A130FB3F-4025-481D-8523-52095584340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F98FD8E-21A1-4034-AF76-2E29779EC488}" type="pres">
      <dgm:prSet presAssocID="{A130FB3F-4025-481D-8523-52095584340B}" presName="spaceRect" presStyleCnt="0"/>
      <dgm:spPr/>
    </dgm:pt>
    <dgm:pt modelId="{A0DDA00F-9B23-4176-933D-9704563B6D3C}" type="pres">
      <dgm:prSet presAssocID="{A130FB3F-4025-481D-8523-52095584340B}" presName="textRect" presStyleLbl="revTx" presStyleIdx="1" presStyleCnt="4">
        <dgm:presLayoutVars>
          <dgm:chMax val="1"/>
          <dgm:chPref val="1"/>
        </dgm:presLayoutVars>
      </dgm:prSet>
      <dgm:spPr/>
    </dgm:pt>
    <dgm:pt modelId="{4D3652A4-9723-4B75-9A15-D92A2147ED49}" type="pres">
      <dgm:prSet presAssocID="{1AAFE4F1-DB60-420D-A960-0A4E01CB1111}" presName="sibTrans" presStyleCnt="0"/>
      <dgm:spPr/>
    </dgm:pt>
    <dgm:pt modelId="{0B6CB086-5BE3-43EE-B2D6-EFD50B83E7AA}" type="pres">
      <dgm:prSet presAssocID="{E4722993-399C-4896-B2F0-BAC1473195EB}" presName="compNode" presStyleCnt="0"/>
      <dgm:spPr/>
    </dgm:pt>
    <dgm:pt modelId="{3AF2504F-29FF-4A46-B4EA-7760F9ABC99C}" type="pres">
      <dgm:prSet presAssocID="{E4722993-399C-4896-B2F0-BAC1473195EB}" presName="iconBgRect" presStyleLbl="bgShp" presStyleIdx="2" presStyleCnt="4"/>
      <dgm:spPr/>
    </dgm:pt>
    <dgm:pt modelId="{7AB92D5C-92AA-439B-A405-EB57A175374A}" type="pres">
      <dgm:prSet presAssocID="{E4722993-399C-4896-B2F0-BAC1473195E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76BA306-EBF4-43CB-AAE3-0B0FF3C4ACB3}" type="pres">
      <dgm:prSet presAssocID="{E4722993-399C-4896-B2F0-BAC1473195EB}" presName="spaceRect" presStyleCnt="0"/>
      <dgm:spPr/>
    </dgm:pt>
    <dgm:pt modelId="{5D95E312-5645-445E-BB78-A5986C62854A}" type="pres">
      <dgm:prSet presAssocID="{E4722993-399C-4896-B2F0-BAC1473195EB}" presName="textRect" presStyleLbl="revTx" presStyleIdx="2" presStyleCnt="4">
        <dgm:presLayoutVars>
          <dgm:chMax val="1"/>
          <dgm:chPref val="1"/>
        </dgm:presLayoutVars>
      </dgm:prSet>
      <dgm:spPr/>
    </dgm:pt>
    <dgm:pt modelId="{A11E3964-AAE5-46C5-AC9A-7C0C6624469D}" type="pres">
      <dgm:prSet presAssocID="{EA58FA59-F9B0-4870-AA03-60A3D6503129}" presName="sibTrans" presStyleCnt="0"/>
      <dgm:spPr/>
    </dgm:pt>
    <dgm:pt modelId="{00B792EA-7943-4865-BF77-2406337D4D73}" type="pres">
      <dgm:prSet presAssocID="{04923132-6B95-49C7-8DF9-20E912C854BF}" presName="compNode" presStyleCnt="0"/>
      <dgm:spPr/>
    </dgm:pt>
    <dgm:pt modelId="{420A1C91-343B-43BE-B489-E1AD88121CED}" type="pres">
      <dgm:prSet presAssocID="{04923132-6B95-49C7-8DF9-20E912C854BF}" presName="iconBgRect" presStyleLbl="bgShp" presStyleIdx="3" presStyleCnt="4"/>
      <dgm:spPr/>
    </dgm:pt>
    <dgm:pt modelId="{9844E54B-7B5E-4BCF-A890-1A3328B4A850}" type="pres">
      <dgm:prSet presAssocID="{04923132-6B95-49C7-8DF9-20E912C854B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6D08765-502E-48AF-A882-8B1F6DB8C78D}" type="pres">
      <dgm:prSet presAssocID="{04923132-6B95-49C7-8DF9-20E912C854BF}" presName="spaceRect" presStyleCnt="0"/>
      <dgm:spPr/>
    </dgm:pt>
    <dgm:pt modelId="{7993BF36-03B4-4CD1-ADE7-B0EF68D8E247}" type="pres">
      <dgm:prSet presAssocID="{04923132-6B95-49C7-8DF9-20E912C854B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34BA105-3C57-41C4-9205-5FD99146DE0A}" srcId="{8C15DE5E-E932-4BB7-B17C-87E0ADEEED55}" destId="{1C3970E0-3999-4D10-951C-7C8F69C1821E}" srcOrd="0" destOrd="0" parTransId="{463A1F79-62FA-4BC0-9364-3CF45DEC3C4A}" sibTransId="{54C2F941-7091-4853-B08D-A628B69E39F6}"/>
    <dgm:cxn modelId="{A388D118-A61B-4C2B-AD33-0C707EF00577}" type="presOf" srcId="{A130FB3F-4025-481D-8523-52095584340B}" destId="{A0DDA00F-9B23-4176-933D-9704563B6D3C}" srcOrd="0" destOrd="0" presId="urn:microsoft.com/office/officeart/2018/5/layout/IconCircleLabelList"/>
    <dgm:cxn modelId="{C1084126-A731-4385-823E-AB87503D0491}" type="presOf" srcId="{E4722993-399C-4896-B2F0-BAC1473195EB}" destId="{5D95E312-5645-445E-BB78-A5986C62854A}" srcOrd="0" destOrd="0" presId="urn:microsoft.com/office/officeart/2018/5/layout/IconCircleLabelList"/>
    <dgm:cxn modelId="{B2EC26A3-159C-4509-9C9F-D4C3251FB6F9}" type="presOf" srcId="{1C3970E0-3999-4D10-951C-7C8F69C1821E}" destId="{02BC7D02-85C3-464C-803E-565ACBE8F744}" srcOrd="0" destOrd="0" presId="urn:microsoft.com/office/officeart/2018/5/layout/IconCircleLabelList"/>
    <dgm:cxn modelId="{03AD72BB-C687-461C-80B4-75D870EF13BD}" srcId="{8C15DE5E-E932-4BB7-B17C-87E0ADEEED55}" destId="{04923132-6B95-49C7-8DF9-20E912C854BF}" srcOrd="3" destOrd="0" parTransId="{63D450CE-093B-42E8-8C25-84CD78236A98}" sibTransId="{6322BA78-F0B6-4018-8042-BE9B418FE6E7}"/>
    <dgm:cxn modelId="{77C9B3C5-5F56-4E1D-B631-824336D4BF9C}" srcId="{8C15DE5E-E932-4BB7-B17C-87E0ADEEED55}" destId="{A130FB3F-4025-481D-8523-52095584340B}" srcOrd="1" destOrd="0" parTransId="{35F6229F-00E8-4768-A142-FF8227A4CDEA}" sibTransId="{1AAFE4F1-DB60-420D-A960-0A4E01CB1111}"/>
    <dgm:cxn modelId="{B4D816CB-CE32-4B10-A0B9-71C452B19E50}" srcId="{8C15DE5E-E932-4BB7-B17C-87E0ADEEED55}" destId="{E4722993-399C-4896-B2F0-BAC1473195EB}" srcOrd="2" destOrd="0" parTransId="{F5AF9658-5320-447C-BACD-3695ABF9BA6A}" sibTransId="{EA58FA59-F9B0-4870-AA03-60A3D6503129}"/>
    <dgm:cxn modelId="{4A7F77DE-A239-4731-8A6D-45C72A4A0ACC}" type="presOf" srcId="{04923132-6B95-49C7-8DF9-20E912C854BF}" destId="{7993BF36-03B4-4CD1-ADE7-B0EF68D8E247}" srcOrd="0" destOrd="0" presId="urn:microsoft.com/office/officeart/2018/5/layout/IconCircleLabelList"/>
    <dgm:cxn modelId="{87F009ED-094E-4D1C-8A46-BD6B803C6004}" type="presOf" srcId="{8C15DE5E-E932-4BB7-B17C-87E0ADEEED55}" destId="{DFFD228F-3A47-4041-8CCF-D7D7760787CB}" srcOrd="0" destOrd="0" presId="urn:microsoft.com/office/officeart/2018/5/layout/IconCircleLabelList"/>
    <dgm:cxn modelId="{DE59BDC9-9A3D-4D66-B0E3-E29BB08FC262}" type="presParOf" srcId="{DFFD228F-3A47-4041-8CCF-D7D7760787CB}" destId="{5B96E0E6-BD8D-4190-8ACE-A05D70282DC7}" srcOrd="0" destOrd="0" presId="urn:microsoft.com/office/officeart/2018/5/layout/IconCircleLabelList"/>
    <dgm:cxn modelId="{7B8E6EA4-6B9B-48C0-B778-DB1157C78C98}" type="presParOf" srcId="{5B96E0E6-BD8D-4190-8ACE-A05D70282DC7}" destId="{2D186777-2C22-4631-A9FF-AAA0C74006EA}" srcOrd="0" destOrd="0" presId="urn:microsoft.com/office/officeart/2018/5/layout/IconCircleLabelList"/>
    <dgm:cxn modelId="{19B3D73E-A1DB-4C87-81F5-528527FF5A8C}" type="presParOf" srcId="{5B96E0E6-BD8D-4190-8ACE-A05D70282DC7}" destId="{81BFE266-9498-4636-9EDD-44705AB705E1}" srcOrd="1" destOrd="0" presId="urn:microsoft.com/office/officeart/2018/5/layout/IconCircleLabelList"/>
    <dgm:cxn modelId="{84B2E805-3723-4D36-9DD6-ED17424A9A51}" type="presParOf" srcId="{5B96E0E6-BD8D-4190-8ACE-A05D70282DC7}" destId="{2F37D0C4-671A-4EFF-B693-124B1FB4A72E}" srcOrd="2" destOrd="0" presId="urn:microsoft.com/office/officeart/2018/5/layout/IconCircleLabelList"/>
    <dgm:cxn modelId="{75D84044-2600-46FD-A53B-FF52F9EC6873}" type="presParOf" srcId="{5B96E0E6-BD8D-4190-8ACE-A05D70282DC7}" destId="{02BC7D02-85C3-464C-803E-565ACBE8F744}" srcOrd="3" destOrd="0" presId="urn:microsoft.com/office/officeart/2018/5/layout/IconCircleLabelList"/>
    <dgm:cxn modelId="{56E01182-B71D-4180-8A4A-281C75062702}" type="presParOf" srcId="{DFFD228F-3A47-4041-8CCF-D7D7760787CB}" destId="{581E12EC-108A-424B-A4A0-24218EEC2A78}" srcOrd="1" destOrd="0" presId="urn:microsoft.com/office/officeart/2018/5/layout/IconCircleLabelList"/>
    <dgm:cxn modelId="{AABC6361-00D0-4207-8A32-71BF441AD741}" type="presParOf" srcId="{DFFD228F-3A47-4041-8CCF-D7D7760787CB}" destId="{FF24E83E-48DD-44F2-BD9C-9C2BD0046FB9}" srcOrd="2" destOrd="0" presId="urn:microsoft.com/office/officeart/2018/5/layout/IconCircleLabelList"/>
    <dgm:cxn modelId="{71741866-A18B-4AE2-A9E8-8ACE99B872BC}" type="presParOf" srcId="{FF24E83E-48DD-44F2-BD9C-9C2BD0046FB9}" destId="{B0761C0D-0BB3-40DA-BF77-7E21A913A4AB}" srcOrd="0" destOrd="0" presId="urn:microsoft.com/office/officeart/2018/5/layout/IconCircleLabelList"/>
    <dgm:cxn modelId="{97B8314C-01AD-43AF-8200-287A1F97FD41}" type="presParOf" srcId="{FF24E83E-48DD-44F2-BD9C-9C2BD0046FB9}" destId="{A8471E4F-D1EB-4D8F-95DA-E890906C4D44}" srcOrd="1" destOrd="0" presId="urn:microsoft.com/office/officeart/2018/5/layout/IconCircleLabelList"/>
    <dgm:cxn modelId="{C89EE456-00D6-4E24-8B2E-42FF24BD19A0}" type="presParOf" srcId="{FF24E83E-48DD-44F2-BD9C-9C2BD0046FB9}" destId="{BF98FD8E-21A1-4034-AF76-2E29779EC488}" srcOrd="2" destOrd="0" presId="urn:microsoft.com/office/officeart/2018/5/layout/IconCircleLabelList"/>
    <dgm:cxn modelId="{0A75AA16-81CC-40E1-92B5-212508D93DE8}" type="presParOf" srcId="{FF24E83E-48DD-44F2-BD9C-9C2BD0046FB9}" destId="{A0DDA00F-9B23-4176-933D-9704563B6D3C}" srcOrd="3" destOrd="0" presId="urn:microsoft.com/office/officeart/2018/5/layout/IconCircleLabelList"/>
    <dgm:cxn modelId="{5BE6A92F-FFDD-4B09-AAEF-188EC1552348}" type="presParOf" srcId="{DFFD228F-3A47-4041-8CCF-D7D7760787CB}" destId="{4D3652A4-9723-4B75-9A15-D92A2147ED49}" srcOrd="3" destOrd="0" presId="urn:microsoft.com/office/officeart/2018/5/layout/IconCircleLabelList"/>
    <dgm:cxn modelId="{8A147F0A-6FCD-4DE1-A8BC-4113B4FF84FE}" type="presParOf" srcId="{DFFD228F-3A47-4041-8CCF-D7D7760787CB}" destId="{0B6CB086-5BE3-43EE-B2D6-EFD50B83E7AA}" srcOrd="4" destOrd="0" presId="urn:microsoft.com/office/officeart/2018/5/layout/IconCircleLabelList"/>
    <dgm:cxn modelId="{16DBAA77-885E-434A-9484-9941C7E650E9}" type="presParOf" srcId="{0B6CB086-5BE3-43EE-B2D6-EFD50B83E7AA}" destId="{3AF2504F-29FF-4A46-B4EA-7760F9ABC99C}" srcOrd="0" destOrd="0" presId="urn:microsoft.com/office/officeart/2018/5/layout/IconCircleLabelList"/>
    <dgm:cxn modelId="{48980F01-592B-4628-B403-075F45BA5256}" type="presParOf" srcId="{0B6CB086-5BE3-43EE-B2D6-EFD50B83E7AA}" destId="{7AB92D5C-92AA-439B-A405-EB57A175374A}" srcOrd="1" destOrd="0" presId="urn:microsoft.com/office/officeart/2018/5/layout/IconCircleLabelList"/>
    <dgm:cxn modelId="{7D021747-4638-46E5-AA96-94D6240817D1}" type="presParOf" srcId="{0B6CB086-5BE3-43EE-B2D6-EFD50B83E7AA}" destId="{A76BA306-EBF4-43CB-AAE3-0B0FF3C4ACB3}" srcOrd="2" destOrd="0" presId="urn:microsoft.com/office/officeart/2018/5/layout/IconCircleLabelList"/>
    <dgm:cxn modelId="{7A73ECBF-AC54-49F7-A0D7-CDDB9771F2D8}" type="presParOf" srcId="{0B6CB086-5BE3-43EE-B2D6-EFD50B83E7AA}" destId="{5D95E312-5645-445E-BB78-A5986C62854A}" srcOrd="3" destOrd="0" presId="urn:microsoft.com/office/officeart/2018/5/layout/IconCircleLabelList"/>
    <dgm:cxn modelId="{BC7F50D7-F586-40EB-BB37-E0B492A1BA9D}" type="presParOf" srcId="{DFFD228F-3A47-4041-8CCF-D7D7760787CB}" destId="{A11E3964-AAE5-46C5-AC9A-7C0C6624469D}" srcOrd="5" destOrd="0" presId="urn:microsoft.com/office/officeart/2018/5/layout/IconCircleLabelList"/>
    <dgm:cxn modelId="{CFF9B11F-03E2-42F5-8856-B4CE1EF325EE}" type="presParOf" srcId="{DFFD228F-3A47-4041-8CCF-D7D7760787CB}" destId="{00B792EA-7943-4865-BF77-2406337D4D73}" srcOrd="6" destOrd="0" presId="urn:microsoft.com/office/officeart/2018/5/layout/IconCircleLabelList"/>
    <dgm:cxn modelId="{E4A36BC1-F506-4A0D-A36F-4593E8D01649}" type="presParOf" srcId="{00B792EA-7943-4865-BF77-2406337D4D73}" destId="{420A1C91-343B-43BE-B489-E1AD88121CED}" srcOrd="0" destOrd="0" presId="urn:microsoft.com/office/officeart/2018/5/layout/IconCircleLabelList"/>
    <dgm:cxn modelId="{3808B4EE-44B7-4493-B652-67C9D0D07397}" type="presParOf" srcId="{00B792EA-7943-4865-BF77-2406337D4D73}" destId="{9844E54B-7B5E-4BCF-A890-1A3328B4A850}" srcOrd="1" destOrd="0" presId="urn:microsoft.com/office/officeart/2018/5/layout/IconCircleLabelList"/>
    <dgm:cxn modelId="{86EB77C8-AF6B-4735-B274-7DE872B1D484}" type="presParOf" srcId="{00B792EA-7943-4865-BF77-2406337D4D73}" destId="{76D08765-502E-48AF-A882-8B1F6DB8C78D}" srcOrd="2" destOrd="0" presId="urn:microsoft.com/office/officeart/2018/5/layout/IconCircleLabelList"/>
    <dgm:cxn modelId="{8B44B8B8-69D5-4635-A3A6-7A8F2854AF61}" type="presParOf" srcId="{00B792EA-7943-4865-BF77-2406337D4D73}" destId="{7993BF36-03B4-4CD1-ADE7-B0EF68D8E24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186777-2C22-4631-A9FF-AAA0C74006EA}">
      <dsp:nvSpPr>
        <dsp:cNvPr id="0" name=""/>
        <dsp:cNvSpPr/>
      </dsp:nvSpPr>
      <dsp:spPr>
        <a:xfrm>
          <a:off x="475214" y="515762"/>
          <a:ext cx="1436979" cy="1436979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BFE266-9498-4636-9EDD-44705AB705E1}">
      <dsp:nvSpPr>
        <dsp:cNvPr id="0" name=""/>
        <dsp:cNvSpPr/>
      </dsp:nvSpPr>
      <dsp:spPr>
        <a:xfrm>
          <a:off x="781455" y="822003"/>
          <a:ext cx="824496" cy="824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BC7D02-85C3-464C-803E-565ACBE8F744}">
      <dsp:nvSpPr>
        <dsp:cNvPr id="0" name=""/>
        <dsp:cNvSpPr/>
      </dsp:nvSpPr>
      <dsp:spPr>
        <a:xfrm>
          <a:off x="15852" y="2400325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Digital tools are part of everyday study life</a:t>
          </a:r>
          <a:endParaRPr lang="en-US" sz="1600" kern="1200"/>
        </a:p>
      </dsp:txBody>
      <dsp:txXfrm>
        <a:off x="15852" y="2400325"/>
        <a:ext cx="2355704" cy="720000"/>
      </dsp:txXfrm>
    </dsp:sp>
    <dsp:sp modelId="{B0761C0D-0BB3-40DA-BF77-7E21A913A4AB}">
      <dsp:nvSpPr>
        <dsp:cNvPr id="0" name=""/>
        <dsp:cNvSpPr/>
      </dsp:nvSpPr>
      <dsp:spPr>
        <a:xfrm>
          <a:off x="3243166" y="515762"/>
          <a:ext cx="1436979" cy="1436979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471E4F-D1EB-4D8F-95DA-E890906C4D44}">
      <dsp:nvSpPr>
        <dsp:cNvPr id="0" name=""/>
        <dsp:cNvSpPr/>
      </dsp:nvSpPr>
      <dsp:spPr>
        <a:xfrm>
          <a:off x="3549408" y="822003"/>
          <a:ext cx="824496" cy="824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DDA00F-9B23-4176-933D-9704563B6D3C}">
      <dsp:nvSpPr>
        <dsp:cNvPr id="0" name=""/>
        <dsp:cNvSpPr/>
      </dsp:nvSpPr>
      <dsp:spPr>
        <a:xfrm>
          <a:off x="2783804" y="2400325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They make learning faster and more flexible</a:t>
          </a:r>
          <a:endParaRPr lang="en-US" sz="1600" kern="1200"/>
        </a:p>
      </dsp:txBody>
      <dsp:txXfrm>
        <a:off x="2783804" y="2400325"/>
        <a:ext cx="2355704" cy="720000"/>
      </dsp:txXfrm>
    </dsp:sp>
    <dsp:sp modelId="{3AF2504F-29FF-4A46-B4EA-7760F9ABC99C}">
      <dsp:nvSpPr>
        <dsp:cNvPr id="0" name=""/>
        <dsp:cNvSpPr/>
      </dsp:nvSpPr>
      <dsp:spPr>
        <a:xfrm>
          <a:off x="6011118" y="515762"/>
          <a:ext cx="1436979" cy="1436979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B92D5C-92AA-439B-A405-EB57A175374A}">
      <dsp:nvSpPr>
        <dsp:cNvPr id="0" name=""/>
        <dsp:cNvSpPr/>
      </dsp:nvSpPr>
      <dsp:spPr>
        <a:xfrm>
          <a:off x="6317360" y="822003"/>
          <a:ext cx="824496" cy="824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5E312-5645-445E-BB78-A5986C62854A}">
      <dsp:nvSpPr>
        <dsp:cNvPr id="0" name=""/>
        <dsp:cNvSpPr/>
      </dsp:nvSpPr>
      <dsp:spPr>
        <a:xfrm>
          <a:off x="5551756" y="2400325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But they also bring challenges</a:t>
          </a:r>
          <a:endParaRPr lang="en-US" sz="1600" kern="1200"/>
        </a:p>
      </dsp:txBody>
      <dsp:txXfrm>
        <a:off x="5551756" y="2400325"/>
        <a:ext cx="2355704" cy="720000"/>
      </dsp:txXfrm>
    </dsp:sp>
    <dsp:sp modelId="{420A1C91-343B-43BE-B489-E1AD88121CED}">
      <dsp:nvSpPr>
        <dsp:cNvPr id="0" name=""/>
        <dsp:cNvSpPr/>
      </dsp:nvSpPr>
      <dsp:spPr>
        <a:xfrm>
          <a:off x="8779071" y="515762"/>
          <a:ext cx="1436979" cy="1436979"/>
        </a:xfrm>
        <a:prstGeom prst="ellipse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44E54B-7B5E-4BCF-A890-1A3328B4A850}">
      <dsp:nvSpPr>
        <dsp:cNvPr id="0" name=""/>
        <dsp:cNvSpPr/>
      </dsp:nvSpPr>
      <dsp:spPr>
        <a:xfrm>
          <a:off x="9085312" y="822003"/>
          <a:ext cx="824496" cy="824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93BF36-03B4-4CD1-ADE7-B0EF68D8E247}">
      <dsp:nvSpPr>
        <dsp:cNvPr id="0" name=""/>
        <dsp:cNvSpPr/>
      </dsp:nvSpPr>
      <dsp:spPr>
        <a:xfrm>
          <a:off x="8319708" y="2400325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Understanding both sides helps us succeed  </a:t>
          </a:r>
          <a:endParaRPr lang="en-US" sz="1600" kern="1200"/>
        </a:p>
      </dsp:txBody>
      <dsp:txXfrm>
        <a:off x="8319708" y="2400325"/>
        <a:ext cx="2355704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9759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1097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95540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990728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7496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8979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8257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248071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6111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5164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25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11/20/2025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160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672" userDrawn="1">
          <p15:clr>
            <a:srgbClr val="F26B43"/>
          </p15:clr>
        </p15:guide>
        <p15:guide id="4" orient="horz" pos="912" userDrawn="1">
          <p15:clr>
            <a:srgbClr val="F26B43"/>
          </p15:clr>
        </p15:guide>
        <p15:guide id="5" pos="7176" userDrawn="1">
          <p15:clr>
            <a:srgbClr val="F26B43"/>
          </p15:clr>
        </p15:guide>
        <p15:guide id="6" pos="504" userDrawn="1">
          <p15:clr>
            <a:srgbClr val="F26B43"/>
          </p15:clr>
        </p15:guide>
        <p15:guide id="7" orient="horz" pos="3864" userDrawn="1">
          <p15:clr>
            <a:srgbClr val="F26B43"/>
          </p15:clr>
        </p15:guide>
        <p15:guide id="8" orient="horz" pos="45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0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journals/education/articles/10.3389/feduc.2023.1191817/full" TargetMode="External"/><Relationship Id="rId2" Type="http://schemas.openxmlformats.org/officeDocument/2006/relationships/hyperlink" Target="https://educationaltechnologyjournal.springeropen.com/articles/10.1186/s41239-023-00411-8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ceeol.com/search/article-detail?id=1323395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59A6074-2821-2282-DD96-517DF7F89526}"/>
              </a:ext>
            </a:extLst>
          </p:cNvPr>
          <p:cNvSpPr txBox="1"/>
          <p:nvPr/>
        </p:nvSpPr>
        <p:spPr>
          <a:xfrm>
            <a:off x="1112426" y="1553581"/>
            <a:ext cx="4282984" cy="35119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Certificate of Higher Education in Employability Skills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Academic Skills for the Digital Era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                                                                                    (BMSW4013)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 Module Lead: Scott James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Student name: Georgiana Caldare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Student number: 2507470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pic>
        <p:nvPicPr>
          <p:cNvPr id="3" name="Picture 2" descr="University of Wales Hub: description, news and contact info">
            <a:extLst>
              <a:ext uri="{FF2B5EF4-FFF2-40B4-BE49-F238E27FC236}">
                <a16:creationId xmlns:a16="http://schemas.microsoft.com/office/drawing/2014/main" id="{7E576E8C-EFE2-349B-4F59-314EADFA9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905560"/>
            <a:ext cx="5628018" cy="2814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667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1">
            <a:extLst>
              <a:ext uri="{FF2B5EF4-FFF2-40B4-BE49-F238E27FC236}">
                <a16:creationId xmlns:a16="http://schemas.microsoft.com/office/drawing/2014/main" id="{C40271B3-D0D3-8190-1F42-4B5E14682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Introduction</a:t>
            </a: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245B3C43-7CD6-9C7B-6608-574B3D24D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7164F78E-05CF-4FBD-9E67-E4AF94107570}" type="datetime1">
              <a:pPr>
                <a:spcAft>
                  <a:spcPts val="600"/>
                </a:spcAft>
              </a:pPr>
              <a:t>11/20/2025</a:t>
            </a:fld>
            <a:endParaRPr lang="en-US"/>
          </a:p>
        </p:txBody>
      </p:sp>
      <p:sp>
        <p:nvSpPr>
          <p:cNvPr id="25" name="Footer Placeholder 4">
            <a:extLst>
              <a:ext uri="{FF2B5EF4-FFF2-40B4-BE49-F238E27FC236}">
                <a16:creationId xmlns:a16="http://schemas.microsoft.com/office/drawing/2014/main" id="{42E25012-743D-D9D9-3882-016C745D7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6" name="Slide Number Placeholder 5">
            <a:extLst>
              <a:ext uri="{FF2B5EF4-FFF2-40B4-BE49-F238E27FC236}">
                <a16:creationId xmlns:a16="http://schemas.microsoft.com/office/drawing/2014/main" id="{F3D291D8-27DD-4A39-CFEE-2288E9CC5B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27" name="TextBox 1">
            <a:extLst>
              <a:ext uri="{FF2B5EF4-FFF2-40B4-BE49-F238E27FC236}">
                <a16:creationId xmlns:a16="http://schemas.microsoft.com/office/drawing/2014/main" id="{9F5189B7-A9F1-FDEF-01F8-5AF01526CD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3835566"/>
              </p:ext>
            </p:extLst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3" name="Picture 32" descr="University of Wales Trinity Saint David Employees, Location, Alumni ...">
            <a:extLst>
              <a:ext uri="{FF2B5EF4-FFF2-40B4-BE49-F238E27FC236}">
                <a16:creationId xmlns:a16="http://schemas.microsoft.com/office/drawing/2014/main" id="{2887DF2C-E6BD-441B-BB87-31F3EA0CB2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09414" y="723899"/>
            <a:ext cx="1382487" cy="1382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087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EE32A-40B7-1D82-0793-2D730003E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157" y="492948"/>
            <a:ext cx="4103431" cy="1317523"/>
          </a:xfrm>
        </p:spPr>
        <p:txBody>
          <a:bodyPr anchor="b">
            <a:normAutofit/>
          </a:bodyPr>
          <a:lstStyle/>
          <a:p>
            <a:r>
              <a:rPr lang="en-GB" sz="2800" b="1" u="sng" dirty="0"/>
              <a:t>Research &amp; Source</a:t>
            </a:r>
            <a:endParaRPr lang="en-US" sz="2800" b="1" u="sng"/>
          </a:p>
        </p:txBody>
      </p:sp>
      <p:pic>
        <p:nvPicPr>
          <p:cNvPr id="7" name="Picture Placeholder 6" descr="Chip Ai Human Intelligence Technology Chip High Tech Circuit Board Ai ...">
            <a:extLst>
              <a:ext uri="{FF2B5EF4-FFF2-40B4-BE49-F238E27FC236}">
                <a16:creationId xmlns:a16="http://schemas.microsoft.com/office/drawing/2014/main" id="{0E658652-D3CF-AEA8-9174-F53E48492A9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1163" b="11163"/>
          <a:stretch/>
        </p:blipFill>
        <p:spPr>
          <a:xfrm>
            <a:off x="5183188" y="1066828"/>
            <a:ext cx="6172200" cy="479419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F51507-7B43-7D33-054A-755AC33447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1564" y="2176404"/>
            <a:ext cx="4103431" cy="331628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Main source: Chan &amp; Hu (2023)</a:t>
            </a:r>
          </a:p>
          <a:p>
            <a:br>
              <a:rPr lang="en-GB" dirty="0"/>
            </a:br>
            <a:br>
              <a:rPr lang="en-GB" dirty="0"/>
            </a:br>
            <a:r>
              <a:rPr lang="en-GB"/>
              <a:t>Study about students using AI for learning</a:t>
            </a:r>
            <a:br>
              <a:rPr lang="en-GB" dirty="0"/>
            </a:br>
            <a:endParaRPr lang="en-GB" dirty="0"/>
          </a:p>
          <a:p>
            <a:br>
              <a:rPr lang="en-GB" dirty="0"/>
            </a:br>
            <a:r>
              <a:rPr lang="en-GB"/>
              <a:t>AI helps with writing and ideas</a:t>
            </a:r>
            <a:br>
              <a:rPr lang="en-GB" dirty="0"/>
            </a:br>
            <a:endParaRPr lang="en-GB"/>
          </a:p>
          <a:p>
            <a:br>
              <a:rPr lang="en-GB" dirty="0"/>
            </a:br>
            <a:r>
              <a:rPr lang="en-GB"/>
              <a:t>Risk of over-reliance and inaccuracy</a:t>
            </a:r>
            <a:br>
              <a:rPr lang="en-GB" dirty="0"/>
            </a:br>
            <a:endParaRPr lang="en-GB"/>
          </a:p>
          <a:p>
            <a:br>
              <a:rPr lang="en-GB" dirty="0"/>
            </a:br>
            <a:r>
              <a:rPr lang="en-GB" dirty="0"/>
              <a:t>Showed both benefits and problems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118CC-6B68-F92D-C23A-CB53C2EF8E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8A1BD5C-F677-4EFB-948D-6EE322C2C471}" type="datetime1">
              <a:pPr>
                <a:spcAft>
                  <a:spcPts val="600"/>
                </a:spcAft>
              </a:pPr>
              <a:t>11/20/2025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44ACF-A847-1AC6-33C7-A66512792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9E57A3-D54A-97E9-156A-3B795BC0E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8" name="Picture 7" descr="University of Wales Trinity Saint David in The United Kingdom : Reviews ...">
            <a:extLst>
              <a:ext uri="{FF2B5EF4-FFF2-40B4-BE49-F238E27FC236}">
                <a16:creationId xmlns:a16="http://schemas.microsoft.com/office/drawing/2014/main" id="{0D24FD03-A5DC-D7C4-9547-5FE38EE2A3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8182" y="845004"/>
            <a:ext cx="1537608" cy="147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9860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53AA2-3468-2E75-7828-D862C93F2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425" y="-86912"/>
            <a:ext cx="4150290" cy="179594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br>
              <a:rPr lang="en-US" sz="1000" kern="1200" cap="all" spc="30" baseline="0" dirty="0"/>
            </a:br>
            <a:endParaRPr lang="en-US" sz="1000"/>
          </a:p>
          <a:p>
            <a:endParaRPr lang="en-US"/>
          </a:p>
          <a:p>
            <a:endParaRPr lang="en-US"/>
          </a:p>
          <a:p>
            <a:br>
              <a:rPr lang="en-US" dirty="0"/>
            </a:br>
            <a:endParaRPr lang="en-US" dirty="0"/>
          </a:p>
          <a:p>
            <a:pPr>
              <a:lnSpc>
                <a:spcPct val="90000"/>
              </a:lnSpc>
            </a:pPr>
            <a:endParaRPr lang="en-US" sz="1000" kern="1200" cap="all" spc="30" baseline="0" dirty="0"/>
          </a:p>
        </p:txBody>
      </p:sp>
      <p:pic>
        <p:nvPicPr>
          <p:cNvPr id="6" name="Picture 5" descr="Stress Cartoon Student">
            <a:extLst>
              <a:ext uri="{FF2B5EF4-FFF2-40B4-BE49-F238E27FC236}">
                <a16:creationId xmlns:a16="http://schemas.microsoft.com/office/drawing/2014/main" id="{5A9C814E-1E97-B098-2446-33CC5F45BA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82" r="432" b="-3"/>
          <a:stretch>
            <a:fillRect/>
          </a:stretch>
        </p:blipFill>
        <p:spPr>
          <a:xfrm>
            <a:off x="5183188" y="987425"/>
            <a:ext cx="6172200" cy="4873625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7530E43-56E9-2E1D-C4BC-0E846FCE761B}"/>
              </a:ext>
            </a:extLst>
          </p:cNvPr>
          <p:cNvSpPr txBox="1"/>
          <p:nvPr/>
        </p:nvSpPr>
        <p:spPr>
          <a:xfrm>
            <a:off x="364693" y="904449"/>
            <a:ext cx="4685151" cy="1320408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800" b="1" u="sng" kern="1200" cap="all" dirty="0">
                <a:latin typeface="+mn-lt"/>
                <a:ea typeface="+mn-ea"/>
                <a:cs typeface="+mn-cs"/>
              </a:rPr>
              <a:t>Key Challenges Students Face</a:t>
            </a:r>
            <a:br>
              <a:rPr lang="en-US" sz="2800" b="1" u="sng" kern="1200" cap="all" dirty="0"/>
            </a:br>
            <a:endParaRPr lang="en-US" sz="2800" b="1" u="sng" kern="1200">
              <a:latin typeface="+mn-lt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57DCE0-9C85-14C8-7105-669B852C7A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34B2151-FB7F-463F-ADE4-CF962A4E375F}" type="datetime1">
              <a:rPr lang="en-US"/>
              <a:pPr>
                <a:spcAft>
                  <a:spcPts val="600"/>
                </a:spcAft>
              </a:pPr>
              <a:t>11/20/2025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6CFCF0-33F9-8EED-040E-E5DA8408B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B215D-60CA-24E9-BE8A-241685F16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013A57-F7EE-43CF-8B72-1ACE051BE10A}"/>
              </a:ext>
            </a:extLst>
          </p:cNvPr>
          <p:cNvSpPr txBox="1"/>
          <p:nvPr/>
        </p:nvSpPr>
        <p:spPr>
          <a:xfrm>
            <a:off x="363653" y="2434487"/>
            <a:ext cx="4303776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Digital distractions (social media, multitasking)</a:t>
            </a:r>
            <a:br>
              <a:rPr lang="en-GB" dirty="0">
                <a:ea typeface="+mn-lt"/>
                <a:cs typeface="+mn-lt"/>
              </a:rPr>
            </a:br>
            <a:endParaRPr lang="en-GB" dirty="0"/>
          </a:p>
          <a:p>
            <a:br>
              <a:rPr lang="en-GB" dirty="0"/>
            </a:br>
            <a:r>
              <a:rPr lang="en-GB" dirty="0">
                <a:ea typeface="+mn-lt"/>
                <a:cs typeface="+mn-lt"/>
              </a:rPr>
              <a:t>Too much screen time = less focus</a:t>
            </a:r>
            <a:br>
              <a:rPr lang="en-GB" dirty="0">
                <a:ea typeface="+mn-lt"/>
                <a:cs typeface="+mn-lt"/>
              </a:rPr>
            </a:br>
            <a:endParaRPr lang="en-GB" dirty="0"/>
          </a:p>
          <a:p>
            <a:br>
              <a:rPr lang="en-GB" dirty="0"/>
            </a:br>
            <a:r>
              <a:rPr lang="en-GB" dirty="0">
                <a:ea typeface="+mn-lt"/>
                <a:cs typeface="+mn-lt"/>
              </a:rPr>
              <a:t>Over-reliance on AI tools</a:t>
            </a:r>
            <a:br>
              <a:rPr lang="en-GB" dirty="0">
                <a:ea typeface="+mn-lt"/>
                <a:cs typeface="+mn-lt"/>
              </a:rPr>
            </a:br>
            <a:endParaRPr lang="en-GB" dirty="0"/>
          </a:p>
          <a:p>
            <a:br>
              <a:rPr lang="en-GB" dirty="0"/>
            </a:br>
            <a:r>
              <a:rPr lang="en-GB" dirty="0">
                <a:ea typeface="+mn-lt"/>
                <a:cs typeface="+mn-lt"/>
              </a:rPr>
              <a:t>Inequality in access (devices, </a:t>
            </a:r>
            <a:r>
              <a:rPr lang="en-GB" dirty="0" err="1">
                <a:ea typeface="+mn-lt"/>
                <a:cs typeface="+mn-lt"/>
              </a:rPr>
              <a:t>WiFi</a:t>
            </a:r>
            <a:r>
              <a:rPr lang="en-GB" dirty="0">
                <a:ea typeface="+mn-lt"/>
                <a:cs typeface="+mn-lt"/>
              </a:rPr>
              <a:t>)</a:t>
            </a:r>
            <a:br>
              <a:rPr lang="en-GB" dirty="0">
                <a:ea typeface="+mn-lt"/>
                <a:cs typeface="+mn-lt"/>
              </a:rPr>
            </a:br>
            <a:endParaRPr lang="en-GB"/>
          </a:p>
          <a:p>
            <a:br>
              <a:rPr lang="en-US" dirty="0"/>
            </a:br>
            <a:endParaRPr lang="en-US" dirty="0"/>
          </a:p>
          <a:p>
            <a:br>
              <a:rPr lang="en-US" dirty="0"/>
            </a:br>
            <a:endParaRPr lang="en-US" dirty="0"/>
          </a:p>
          <a:p>
            <a:pPr algn="l"/>
            <a:endParaRPr lang="en-GB" dirty="0"/>
          </a:p>
        </p:txBody>
      </p:sp>
      <p:pic>
        <p:nvPicPr>
          <p:cNvPr id="9" name="Picture 8" descr="University of Wales Hub: description, news and contact info">
            <a:extLst>
              <a:ext uri="{FF2B5EF4-FFF2-40B4-BE49-F238E27FC236}">
                <a16:creationId xmlns:a16="http://schemas.microsoft.com/office/drawing/2014/main" id="{12555A6A-29A6-DF79-0919-D664066334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9749" y="991962"/>
            <a:ext cx="1921330" cy="726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197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0377B-25D8-E6BC-427C-DC25172AF0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 anchor="t">
            <a:normAutofit/>
          </a:bodyPr>
          <a:lstStyle/>
          <a:p>
            <a:r>
              <a:rPr lang="en-GB" sz="2800" b="1" u="sng" dirty="0"/>
              <a:t>Opportunities Digital Tools Offer</a:t>
            </a:r>
            <a:endParaRPr lang="en-US" sz="2800" b="1" u="sng"/>
          </a:p>
        </p:txBody>
      </p:sp>
      <p:pic>
        <p:nvPicPr>
          <p:cNvPr id="8" name="Picture 7" descr="Asian Female Student Study Online in Class, Study Online, Wearing ...">
            <a:extLst>
              <a:ext uri="{FF2B5EF4-FFF2-40B4-BE49-F238E27FC236}">
                <a16:creationId xmlns:a16="http://schemas.microsoft.com/office/drawing/2014/main" id="{1E0B860B-3893-AE03-3265-95D8D4C60D7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903" b="3"/>
          <a:stretch>
            <a:fillRect/>
          </a:stretch>
        </p:blipFill>
        <p:spPr>
          <a:xfrm>
            <a:off x="715383" y="2128684"/>
            <a:ext cx="5304417" cy="3844414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B68EA-2D4F-F5CB-2EE8-5C351D9452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Learn anytime and anywhere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Access to online resources and lectures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Work with classmates online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Develop digital skills for future jobs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 marL="0" indent="0">
              <a:lnSpc>
                <a:spcPct val="100000"/>
              </a:lnSpc>
              <a:buNone/>
            </a:pPr>
            <a:br>
              <a:rPr lang="en-US" sz="1700" dirty="0"/>
            </a:br>
            <a:endParaRPr lang="en-US" sz="1700"/>
          </a:p>
          <a:p>
            <a:pPr>
              <a:lnSpc>
                <a:spcPct val="100000"/>
              </a:lnSpc>
            </a:pPr>
            <a:endParaRPr lang="en-GB" sz="17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BE19A1-301A-9144-05CC-2E54475155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B28AFC5-570D-428F-9761-1CF033522BB7}" type="datetime1">
              <a:pPr>
                <a:spcAft>
                  <a:spcPts val="600"/>
                </a:spcAft>
              </a:pPr>
              <a:t>11/20/2025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64D344-7A1F-521A-9C3D-2F8C21C4F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7741A9-223D-6B38-03E7-801FF34FD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26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ABEA8F-AD82-47B5-E1AC-07F86B298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7D69B-3A57-43B9-B6FF-E3A9E1DEC9A9}" type="datetime1">
              <a:t>11/20/2025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30F189-2B08-361B-ABCE-4EB0D7A20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092172-6538-8629-2240-F25AF8573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06D4E8-71DF-DDED-1D3B-84F683AA8FC1}"/>
              </a:ext>
            </a:extLst>
          </p:cNvPr>
          <p:cNvSpPr txBox="1"/>
          <p:nvPr/>
        </p:nvSpPr>
        <p:spPr>
          <a:xfrm>
            <a:off x="861887" y="2484685"/>
            <a:ext cx="5408992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Use digital planners to stay organised</a:t>
            </a:r>
            <a:endParaRPr lang="en-US" dirty="0"/>
          </a:p>
          <a:p>
            <a:endParaRPr lang="en-GB" dirty="0"/>
          </a:p>
          <a:p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Set screen time limits to avoid burnout</a:t>
            </a:r>
            <a:endParaRPr lang="en-GB" dirty="0"/>
          </a:p>
          <a:p>
            <a:endParaRPr lang="en-GB" dirty="0"/>
          </a:p>
          <a:p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Use AI carefully – check accuracy</a:t>
            </a:r>
            <a:endParaRPr lang="en-GB" dirty="0"/>
          </a:p>
          <a:p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Join digital skills workshops</a:t>
            </a:r>
            <a:endParaRPr lang="en-GB" dirty="0"/>
          </a:p>
          <a:p>
            <a:r>
              <a:rPr lang="en-GB" dirty="0"/>
              <a:t>   </a:t>
            </a:r>
          </a:p>
          <a:p>
            <a:endParaRPr lang="en-GB" dirty="0"/>
          </a:p>
          <a:p>
            <a:endParaRPr lang="en-GB" dirty="0"/>
          </a:p>
          <a:p>
            <a:br>
              <a:rPr lang="en-US" dirty="0"/>
            </a:br>
            <a:endParaRPr lang="en-US" dirty="0"/>
          </a:p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03CD28-7A5A-8C1D-DA0E-2E6DC5BF3C75}"/>
              </a:ext>
            </a:extLst>
          </p:cNvPr>
          <p:cNvSpPr txBox="1"/>
          <p:nvPr/>
        </p:nvSpPr>
        <p:spPr>
          <a:xfrm>
            <a:off x="1072896" y="1146048"/>
            <a:ext cx="682752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 dirty="0"/>
              <a:t>How students can adapt life</a:t>
            </a:r>
          </a:p>
        </p:txBody>
      </p:sp>
      <p:pic>
        <p:nvPicPr>
          <p:cNvPr id="8" name="Picture 7" descr="Kinder Laptop Clipart Game &amp; Leer Laptop | ToyChamp">
            <a:extLst>
              <a:ext uri="{FF2B5EF4-FFF2-40B4-BE49-F238E27FC236}">
                <a16:creationId xmlns:a16="http://schemas.microsoft.com/office/drawing/2014/main" id="{BA30A156-ED28-F3DF-6B09-DDBE6689F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3010" y="1142529"/>
            <a:ext cx="4563535" cy="4572941"/>
          </a:xfrm>
          <a:prstGeom prst="rect">
            <a:avLst/>
          </a:prstGeom>
        </p:spPr>
      </p:pic>
      <p:pic>
        <p:nvPicPr>
          <p:cNvPr id="7" name="Picture 6" descr="University of Wales Hub: description, news and contact info">
            <a:extLst>
              <a:ext uri="{FF2B5EF4-FFF2-40B4-BE49-F238E27FC236}">
                <a16:creationId xmlns:a16="http://schemas.microsoft.com/office/drawing/2014/main" id="{3465B400-F968-1BDB-6D88-608D0CDB09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8" y="5559424"/>
            <a:ext cx="2707217" cy="1147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3902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216C35C6-1DA3-DD72-EC8B-5271EACD7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 u="sng" dirty="0">
                <a:latin typeface="Calisto MT"/>
              </a:rPr>
              <a:t>Reflection &amp; Personal Growth</a:t>
            </a:r>
            <a:br>
              <a:rPr lang="en-US" sz="2400" b="1" u="sng" dirty="0">
                <a:latin typeface="Calisto MT"/>
              </a:rPr>
            </a:br>
            <a:br>
              <a:rPr lang="en-US" sz="2400" b="1" u="sng" dirty="0">
                <a:latin typeface="Calisto MT"/>
              </a:rPr>
            </a:br>
            <a:endParaRPr lang="en-US" sz="1700" b="1" u="sng" dirty="0">
              <a:latin typeface="Calisto M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341692-1F33-C29A-183C-716E3F500530}"/>
              </a:ext>
            </a:extLst>
          </p:cNvPr>
          <p:cNvSpPr txBox="1"/>
          <p:nvPr/>
        </p:nvSpPr>
        <p:spPr>
          <a:xfrm>
            <a:off x="597454" y="2047041"/>
            <a:ext cx="5304417" cy="38444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ts val="1000"/>
              </a:spcBef>
            </a:pPr>
            <a:br>
              <a:rPr lang="en-US" sz="1700" dirty="0"/>
            </a:br>
            <a:r>
              <a:rPr lang="en-US" dirty="0"/>
              <a:t>I learned how to use research better</a:t>
            </a:r>
            <a:endParaRPr lang="en-US"/>
          </a:p>
          <a:p>
            <a:pPr>
              <a:spcBef>
                <a:spcPts val="1000"/>
              </a:spcBef>
            </a:pPr>
            <a:br>
              <a:rPr lang="en-US" dirty="0"/>
            </a:br>
            <a:br>
              <a:rPr lang="en-US" dirty="0"/>
            </a:br>
            <a:r>
              <a:rPr lang="en-US" dirty="0"/>
              <a:t>Improved time management</a:t>
            </a:r>
          </a:p>
          <a:p>
            <a:pPr>
              <a:spcBef>
                <a:spcPts val="1000"/>
              </a:spcBef>
            </a:pPr>
            <a:br>
              <a:rPr lang="en-US" dirty="0"/>
            </a:br>
            <a:br>
              <a:rPr lang="en-US" dirty="0"/>
            </a:br>
            <a:r>
              <a:rPr lang="en-US" dirty="0"/>
              <a:t>Became more confident using digital tools</a:t>
            </a:r>
          </a:p>
          <a:p>
            <a:pPr>
              <a:spcBef>
                <a:spcPts val="1000"/>
              </a:spcBef>
            </a:pPr>
            <a:br>
              <a:rPr lang="en-US" dirty="0"/>
            </a:br>
            <a:br>
              <a:rPr lang="en-US" dirty="0"/>
            </a:br>
            <a:r>
              <a:rPr lang="en-US" dirty="0"/>
              <a:t>Learned balance between tech and learning</a:t>
            </a:r>
          </a:p>
        </p:txBody>
      </p:sp>
      <p:pic>
        <p:nvPicPr>
          <p:cNvPr id="5" name="Picture 4" descr="Premium Photo | Productive cafe workspace Coffee cup laptop clean desk">
            <a:extLst>
              <a:ext uri="{FF2B5EF4-FFF2-40B4-BE49-F238E27FC236}">
                <a16:creationId xmlns:a16="http://schemas.microsoft.com/office/drawing/2014/main" id="{3260D648-BCA7-20E6-58F7-0BA0896856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2315341"/>
            <a:ext cx="5219700" cy="3471100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9DD79-9D0B-7B08-8D69-7B0AC27BDD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F047A97-02B7-4C19-9370-F4DD1048B526}" type="datetime1">
              <a:rPr lang="en-US"/>
              <a:pPr>
                <a:spcAft>
                  <a:spcPts val="600"/>
                </a:spcAft>
              </a:pPr>
              <a:t>11/20/2025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510FDE-D0E4-1433-2E79-BBDA70E9C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1F2F5A-B44A-CBD2-C404-8457FB3A81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7" name="Picture 6" descr="IC4E 2024|The 2024 15th International Conference on E-Education, E ...">
            <a:extLst>
              <a:ext uri="{FF2B5EF4-FFF2-40B4-BE49-F238E27FC236}">
                <a16:creationId xmlns:a16="http://schemas.microsoft.com/office/drawing/2014/main" id="{5B879C04-75F6-B89E-692C-C33DFAA8F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559" y="1075435"/>
            <a:ext cx="4077632" cy="844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199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08A48EC9-D891-1807-C708-B4DD23E5F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pPr marL="228600" indent="-228600">
              <a:spcBef>
                <a:spcPts val="1000"/>
              </a:spcBef>
              <a:buFont typeface="Arial,Sans-Serif"/>
              <a:buChar char="•"/>
            </a:pPr>
            <a:r>
              <a:rPr lang="en-US" sz="2400" b="1" u="sng" dirty="0">
                <a:latin typeface="Calisto MT"/>
              </a:rPr>
              <a:t>Conclusion &amp; Future Plans</a:t>
            </a:r>
            <a:endParaRPr lang="en-US" sz="2400" dirty="0">
              <a:latin typeface="Calisto MT"/>
            </a:endParaRPr>
          </a:p>
          <a:p>
            <a:pPr marL="228600" indent="-228600">
              <a:spcBef>
                <a:spcPts val="1000"/>
              </a:spcBef>
              <a:buFont typeface="Arial,Sans-Serif"/>
              <a:buChar char="•"/>
            </a:pPr>
            <a:endParaRPr lang="en-US" sz="2400" dirty="0">
              <a:latin typeface="Calisto MT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90D15E-9098-CA84-9536-8A32B3DF30B7}"/>
              </a:ext>
            </a:extLst>
          </p:cNvPr>
          <p:cNvSpPr txBox="1"/>
          <p:nvPr/>
        </p:nvSpPr>
        <p:spPr>
          <a:xfrm>
            <a:off x="390263" y="1712124"/>
            <a:ext cx="5304417" cy="384441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10000"/>
          </a:bodyPr>
          <a:lstStyle/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80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80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r>
              <a:rPr lang="en-US" sz="1600"/>
              <a:t>Challenges: Distraction, overuse, access issues</a:t>
            </a: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r>
              <a:rPr lang="en-US" sz="1600"/>
              <a:t>Opportunities: Flexibility, creativity, skills</a:t>
            </a: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r>
              <a:rPr lang="en-US" sz="1600"/>
              <a:t>Adapt by planning, using AI smartly, and improving skills</a:t>
            </a: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r>
              <a:rPr lang="en-US" sz="1600"/>
              <a:t>Goal: Keep improving digital learning habits</a:t>
            </a: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,Sans-Serif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28600" indent="-228600"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6" name="Picture 5" descr="Safety Sense – Helping to keep the mind and body safe and well from the ...">
            <a:extLst>
              <a:ext uri="{FF2B5EF4-FFF2-40B4-BE49-F238E27FC236}">
                <a16:creationId xmlns:a16="http://schemas.microsoft.com/office/drawing/2014/main" id="{4ED90D3C-A10B-6A30-0545-F193931F8C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29" r="3" b="3"/>
          <a:stretch>
            <a:fillRect/>
          </a:stretch>
        </p:blipFill>
        <p:spPr>
          <a:xfrm>
            <a:off x="6172200" y="2128684"/>
            <a:ext cx="5219700" cy="3844414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80A7AD-7235-3DC2-1045-6385F770C5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7D9EF9B4-3D2D-4743-9A6A-1171BF9048B1}" type="datetime1">
              <a:rPr lang="en-US"/>
              <a:pPr>
                <a:spcAft>
                  <a:spcPts val="600"/>
                </a:spcAft>
              </a:pPr>
              <a:t>11/20/2025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5DFF13-4C42-C528-1575-601CCA360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217C12-CAF2-52C6-E800-60D9A6796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7" name="Picture 6" descr="Employer Profiles - jobs.ac.uk">
            <a:extLst>
              <a:ext uri="{FF2B5EF4-FFF2-40B4-BE49-F238E27FC236}">
                <a16:creationId xmlns:a16="http://schemas.microsoft.com/office/drawing/2014/main" id="{EBDEE084-DDBB-9CDE-F26A-1FF848CF4C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9333" y="846665"/>
            <a:ext cx="2307167" cy="1132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056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8AD350-BB24-C92E-0B99-4E8E58E49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CC8B4-0D8C-4667-B0F9-9CF6BCBFE101}" type="datetime1">
              <a:t>11/20/2025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447691-D682-12BC-47AB-A125E9FA10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031C0-0CBA-D686-DDB5-11852936B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9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21F559-BE8D-4A23-7B46-9F2A8575145C}"/>
              </a:ext>
            </a:extLst>
          </p:cNvPr>
          <p:cNvSpPr txBox="1"/>
          <p:nvPr/>
        </p:nvSpPr>
        <p:spPr>
          <a:xfrm>
            <a:off x="613735" y="1188295"/>
            <a:ext cx="10851358" cy="45858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>
                <a:solidFill>
                  <a:srgbClr val="222222"/>
                </a:solidFill>
                <a:latin typeface="Arial"/>
                <a:cs typeface="Arial"/>
              </a:rPr>
              <a:t>Reference List</a:t>
            </a:r>
            <a:endParaRPr lang="en-GB" sz="2000" dirty="0">
              <a:solidFill>
                <a:srgbClr val="222222"/>
              </a:solidFill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Chan, C. K. Y. &amp; Hu, W. (2023) “Students’ Voices on Generative AI: Perceptions, Benefits, and Challenges in Higher Education”, </a:t>
            </a:r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Educational Technology Research and Development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[online] Available at: </a:t>
            </a:r>
            <a:r>
              <a:rPr lang="en-GB" sz="1600" u="sng" dirty="0">
                <a:latin typeface="Arial"/>
                <a:cs typeface="Arial"/>
                <a:hlinkClick r:id="rId2"/>
              </a:rPr>
              <a:t>https://educationaltechnologyjournal.springeropen.com/articles/10.1186/s41239-023-00411-8</a:t>
            </a:r>
            <a:endParaRPr lang="en-GB" sz="1600" dirty="0">
              <a:latin typeface="Aptos"/>
            </a:endParaRP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Mohamed Zabri, S. (2023) “Exploring the acceptance of online learning among undergraduate students”, </a:t>
            </a:r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Cogent Education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10(1), [online].</a:t>
            </a:r>
            <a:br>
              <a:rPr lang="en-GB" sz="1600" dirty="0">
                <a:latin typeface="Arial"/>
                <a:cs typeface="Arial"/>
              </a:rPr>
            </a:b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Novak, E. (2023) “Factors that impact student frustration in digital learning”, </a:t>
            </a:r>
            <a:r>
              <a:rPr lang="en-GB" sz="1600" i="1" err="1">
                <a:solidFill>
                  <a:srgbClr val="222222"/>
                </a:solidFill>
                <a:latin typeface="Arial"/>
                <a:cs typeface="Arial"/>
              </a:rPr>
              <a:t>Heliyon</a:t>
            </a:r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 Education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[online] </a:t>
            </a:r>
            <a:br>
              <a:rPr lang="en-GB" sz="1600" dirty="0">
                <a:latin typeface="Arial"/>
                <a:cs typeface="Arial"/>
              </a:rPr>
            </a:b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OECD (2023) </a:t>
            </a:r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OECD Digital Education Outlook 2023: Towards an Effective Digital Education Ecosystem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Paris: OECD Publishing.</a:t>
            </a:r>
            <a:br>
              <a:rPr lang="en-GB" sz="1600" dirty="0">
                <a:latin typeface="Arial"/>
                <a:cs typeface="Arial"/>
              </a:rPr>
            </a:b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Rafiq, S., Iqbal, S. &amp; Afzal, A. (2023) “The Impact of Digital Tools and Online Learning Platforms on Higher Education Learning Outcomes”, </a:t>
            </a:r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International Journal of Educational Research and Innovation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[online].</a:t>
            </a:r>
            <a:br>
              <a:rPr lang="en-GB" sz="1600" dirty="0">
                <a:latin typeface="Arial"/>
                <a:cs typeface="Arial"/>
              </a:rPr>
            </a:b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Seema, R. and Varik-Maasik, E., 2023, July. Students’ digital addiction and learning difficulties: shortcomings of surveys in inclusion. In Frontiers in Education (Vol. 8, p. 1191817). Frontiers Media SA. </a:t>
            </a:r>
            <a:r>
              <a:rPr lang="en-GB" sz="1600" u="sng" dirty="0">
                <a:latin typeface="Aptos"/>
                <a:hlinkClick r:id="rId3"/>
              </a:rPr>
              <a:t>https://www.frontiersin.org/journals/education/articles/10.3389/feduc.2023.1191817/full</a:t>
            </a:r>
            <a:r>
              <a:rPr lang="en-GB" sz="1600" dirty="0">
                <a:latin typeface="Aptos"/>
              </a:rPr>
              <a:t> </a:t>
            </a:r>
          </a:p>
          <a:p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Diaconescu, A., 2024. Digital Tools in the Educational Environment Empower Student Collaboration. A Study Case in Higher Education. Research and Education, (10), pp.77-102. at: </a:t>
            </a:r>
            <a:r>
              <a:rPr lang="en-GB" sz="1600" u="sng" dirty="0">
                <a:latin typeface="Arial"/>
                <a:cs typeface="Arial"/>
                <a:hlinkClick r:id="rId4"/>
              </a:rPr>
              <a:t>https://www.ceeol.com/search/article-detail?id=1323395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 </a:t>
            </a:r>
          </a:p>
          <a:p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75992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49829C1-8DCB-AF23-1D00-BEF70317E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11500757" y="3722693"/>
            <a:ext cx="511123" cy="1054355"/>
          </a:xfrm>
        </p:spPr>
        <p:txBody>
          <a:bodyPr/>
          <a:lstStyle/>
          <a:p>
            <a:r>
              <a:rPr lang="en-US" dirty="0"/>
              <a:t>.</a:t>
            </a:r>
          </a:p>
        </p:txBody>
      </p:sp>
      <p:pic>
        <p:nvPicPr>
          <p:cNvPr id="6" name="Picture 5" descr="Thank You">
            <a:extLst>
              <a:ext uri="{FF2B5EF4-FFF2-40B4-BE49-F238E27FC236}">
                <a16:creationId xmlns:a16="http://schemas.microsoft.com/office/drawing/2014/main" id="{FAC7508F-A0A4-B398-6860-00B3E9EEBC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293" r="-1" b="-1"/>
          <a:stretch>
            <a:fillRect/>
          </a:stretch>
        </p:blipFill>
        <p:spPr>
          <a:xfrm>
            <a:off x="750115" y="1719152"/>
            <a:ext cx="10691265" cy="3636088"/>
          </a:xfrm>
          <a:prstGeom prst="rect">
            <a:avLst/>
          </a:prstGeom>
          <a:noFill/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C369BE-AEFD-18D1-E0AC-3295862B8AA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F4C7C22-56AA-44DB-A8D0-BBBF77358B1E}" type="datetime1">
              <a:pPr>
                <a:spcAft>
                  <a:spcPts val="600"/>
                </a:spcAft>
              </a:pPr>
              <a:t>11/20/2025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BCA0B4-B661-D6B7-91C3-2DEB98E71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4B83FB-4447-7279-3A20-CA5E614D9C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0552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ChronicleVTI</vt:lpstr>
      <vt:lpstr>PowerPoint Presentation</vt:lpstr>
      <vt:lpstr>Introduction</vt:lpstr>
      <vt:lpstr>Research &amp; Source</vt:lpstr>
      <vt:lpstr>      </vt:lpstr>
      <vt:lpstr>Opportunities Digital Tools Offer</vt:lpstr>
      <vt:lpstr>PowerPoint Presentation</vt:lpstr>
      <vt:lpstr>Reflection &amp; Personal Growth  </vt:lpstr>
      <vt:lpstr>Conclusion &amp; Future Plans  </vt:lpstr>
      <vt:lpstr>PowerPoint Presentation</vt:lpstr>
      <vt:lpstr>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277</cp:revision>
  <dcterms:created xsi:type="dcterms:W3CDTF">2025-11-16T19:02:14Z</dcterms:created>
  <dcterms:modified xsi:type="dcterms:W3CDTF">2025-11-20T11:41:38Z</dcterms:modified>
</cp:coreProperties>
</file>