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9" r:id="rId4"/>
    <p:sldId id="259" r:id="rId5"/>
    <p:sldId id="260" r:id="rId6"/>
    <p:sldId id="261" r:id="rId7"/>
    <p:sldId id="264" r:id="rId8"/>
    <p:sldId id="265" r:id="rId9"/>
    <p:sldId id="263" r:id="rId10"/>
    <p:sldId id="267" r:id="rId11"/>
    <p:sldId id="270" r:id="rId12"/>
    <p:sldId id="266" r:id="rId13"/>
    <p:sldId id="262" r:id="rId14"/>
    <p:sldId id="268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82" d="100"/>
          <a:sy n="82" d="100"/>
        </p:scale>
        <p:origin x="448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947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201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8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01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9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99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76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64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80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445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406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1642" y="1697895"/>
            <a:ext cx="10363200" cy="1470025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OUTDOOR LEARNING CARDS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56008" y="2840818"/>
            <a:ext cx="1194467" cy="654203"/>
          </a:xfrm>
        </p:spPr>
        <p:txBody>
          <a:bodyPr/>
          <a:lstStyle/>
          <a:p>
            <a:r>
              <a:rPr lang="en-GB" dirty="0" smtClean="0"/>
              <a:t>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34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60649"/>
            <a:ext cx="8229600" cy="52565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Outdoor learning cards…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Developed by the </a:t>
            </a:r>
            <a:r>
              <a:rPr lang="en-GB" dirty="0"/>
              <a:t>O</a:t>
            </a:r>
            <a:r>
              <a:rPr lang="en-GB" dirty="0" smtClean="0"/>
              <a:t>utdoor Education Advisors’ panel. </a:t>
            </a:r>
          </a:p>
          <a:p>
            <a:endParaRPr lang="en-GB" dirty="0"/>
          </a:p>
          <a:p>
            <a:r>
              <a:rPr lang="en-GB" dirty="0" smtClean="0"/>
              <a:t>Supported by the Welsh Government – “Department for Children, Education, Lifelong Learning and Skills”</a:t>
            </a:r>
          </a:p>
          <a:p>
            <a:endParaRPr lang="en-GB" dirty="0"/>
          </a:p>
          <a:p>
            <a:r>
              <a:rPr lang="en-GB" dirty="0" smtClean="0"/>
              <a:t>To meet the need for schools to fulfil the adventure elements of the national curriculum  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7651">
            <a:off x="10446327" y="4130791"/>
            <a:ext cx="1226127" cy="122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95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7b1bd7ed-3554-426d-911d-b7731ec14e67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8" y="273017"/>
            <a:ext cx="3706091" cy="5165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b2b06902-fd00-4a09-b204-ff67313203c4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170" y="273017"/>
            <a:ext cx="3741887" cy="5165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8b88d5eb-d1e3-4e71-b596-e8f016bdbc04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0248" y="315360"/>
            <a:ext cx="3629298" cy="5123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7651">
            <a:off x="10760220" y="4156545"/>
            <a:ext cx="927670" cy="927670"/>
          </a:xfrm>
          <a:prstGeom prst="rect">
            <a:avLst/>
          </a:prstGeom>
        </p:spPr>
      </p:pic>
      <p:pic>
        <p:nvPicPr>
          <p:cNvPr id="6" name="Picture 2" descr="b2b06902-fd00-4a09-b204-ff67313203c4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9487">
            <a:off x="2055376" y="546725"/>
            <a:ext cx="8187473" cy="11302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8b88d5eb-d1e3-4e71-b596-e8f016bdbc04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8465">
            <a:off x="2091797" y="-10552"/>
            <a:ext cx="8114628" cy="11454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46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1" name="Text Box 3"/>
          <p:cNvSpPr txBox="1">
            <a:spLocks noChangeArrowheads="1"/>
          </p:cNvSpPr>
          <p:nvPr/>
        </p:nvSpPr>
        <p:spPr bwMode="auto">
          <a:xfrm>
            <a:off x="2150469" y="107030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Current curriculum – all key stages in Wales</a:t>
            </a:r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2133600" y="1663701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National health concerns</a:t>
            </a:r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2133600" y="2095501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Concerns that this generation are wrapped up in cotton wool</a:t>
            </a: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2150469" y="296965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Childhood depression study</a:t>
            </a: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2133600" y="3490028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Studies linking outdoor learning with improved standards back in the classroom</a:t>
            </a: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2133600" y="4365626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Fun, exciting, different to inspire young people to take part in outdoor activities.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033021" y="209475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Why Outdoor learning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132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/>
      <p:bldP spid="109572" grpId="0"/>
      <p:bldP spid="109573" grpId="0"/>
      <p:bldP spid="109574" grpId="0"/>
      <p:bldP spid="109575" grpId="0"/>
      <p:bldP spid="1095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2169242" y="78407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50 activity cards covering 4 different activities</a:t>
            </a: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2144109" y="1341513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Specific cards signposted to key stages 1, 2 and 3 – clear progression</a:t>
            </a:r>
          </a:p>
        </p:txBody>
      </p:sp>
      <p:sp>
        <p:nvSpPr>
          <p:cNvPr id="115719" name="Text Box 7"/>
          <p:cNvSpPr txBox="1">
            <a:spLocks noChangeArrowheads="1"/>
          </p:cNvSpPr>
          <p:nvPr/>
        </p:nvSpPr>
        <p:spPr bwMode="auto">
          <a:xfrm>
            <a:off x="2144110" y="2336305"/>
            <a:ext cx="820857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CD – support materials for the activities</a:t>
            </a:r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2150323" y="2958903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Handbook – further advice</a:t>
            </a:r>
          </a:p>
        </p:txBody>
      </p:sp>
      <p:sp>
        <p:nvSpPr>
          <p:cNvPr id="115721" name="Text Box 9"/>
          <p:cNvSpPr txBox="1">
            <a:spLocks noChangeArrowheads="1"/>
          </p:cNvSpPr>
          <p:nvPr/>
        </p:nvSpPr>
        <p:spPr bwMode="auto">
          <a:xfrm>
            <a:off x="2133600" y="361540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Welsh or English packs available</a:t>
            </a:r>
          </a:p>
        </p:txBody>
      </p:sp>
      <p:sp>
        <p:nvSpPr>
          <p:cNvPr id="115722" name="Text Box 10"/>
          <p:cNvSpPr txBox="1">
            <a:spLocks noChangeArrowheads="1"/>
          </p:cNvSpPr>
          <p:nvPr/>
        </p:nvSpPr>
        <p:spPr bwMode="auto">
          <a:xfrm>
            <a:off x="2123088" y="4107100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Aimed at school site and parks/countryside near the school</a:t>
            </a:r>
          </a:p>
        </p:txBody>
      </p:sp>
      <p:sp>
        <p:nvSpPr>
          <p:cNvPr id="115723" name="Text Box 11"/>
          <p:cNvSpPr txBox="1">
            <a:spLocks noChangeArrowheads="1"/>
          </p:cNvSpPr>
          <p:nvPr/>
        </p:nvSpPr>
        <p:spPr bwMode="auto">
          <a:xfrm>
            <a:off x="2144109" y="4653137"/>
            <a:ext cx="824011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No specialist outdoor qualifications required to deliver the activities – attendance at training course only</a:t>
            </a:r>
          </a:p>
          <a:p>
            <a:pPr>
              <a:spcBef>
                <a:spcPct val="50000"/>
              </a:spcBef>
            </a:pPr>
            <a:endParaRPr lang="en-US" altLang="en-US" sz="24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15724" name="Text Box 12"/>
          <p:cNvSpPr txBox="1">
            <a:spLocks noChangeArrowheads="1"/>
          </p:cNvSpPr>
          <p:nvPr/>
        </p:nvSpPr>
        <p:spPr bwMode="auto">
          <a:xfrm>
            <a:off x="2135188" y="5053013"/>
            <a:ext cx="82296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19593" y="67714"/>
            <a:ext cx="44383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How do they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work?</a:t>
            </a:r>
            <a:endParaRPr lang="en-GB" sz="3600" dirty="0">
              <a:solidFill>
                <a:schemeClr val="accent1">
                  <a:lumMod val="50000"/>
                </a:scheme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3225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 autoUpdateAnimBg="0"/>
      <p:bldP spid="115718" grpId="0" autoUpdateAnimBg="0"/>
      <p:bldP spid="115719" grpId="0" autoUpdateAnimBg="0"/>
      <p:bldP spid="115720" grpId="0" autoUpdateAnimBg="0"/>
      <p:bldP spid="115721" grpId="0" autoUpdateAnimBg="0"/>
      <p:bldP spid="115722" grpId="0" autoUpdateAnimBg="0"/>
      <p:bldP spid="115723" grpId="0" autoUpdateAnimBg="0"/>
      <p:bldP spid="11572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017608">
            <a:off x="363178" y="1744177"/>
            <a:ext cx="415728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BOULDERING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 rot="20017608">
            <a:off x="2435636" y="2508459"/>
            <a:ext cx="448071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ORIENTEERING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20017608">
            <a:off x="5328879" y="3185083"/>
            <a:ext cx="39164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JOURNEYING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20017608">
            <a:off x="7526526" y="3990958"/>
            <a:ext cx="450956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TEAMBUILDING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41151" y="78670"/>
            <a:ext cx="82508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4 Adventurous Activities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760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409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963" y="0"/>
            <a:ext cx="8865093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 rot="20017608">
            <a:off x="1505298" y="1748135"/>
            <a:ext cx="8460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BOULDERING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961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54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764" y="0"/>
            <a:ext cx="8999496" cy="5701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54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3297382" y="254578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prstClr val="black"/>
                </a:solidFill>
                <a:latin typeface="Myriad Pro"/>
              </a:rPr>
              <a:t>What resources do schools need?</a:t>
            </a:r>
            <a:endParaRPr lang="en-US" altLang="en-US" dirty="0">
              <a:solidFill>
                <a:prstClr val="black"/>
              </a:solidFill>
              <a:latin typeface="Myriad Pro"/>
            </a:endParaRP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</a:t>
            </a: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4724400" y="23622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31752" name="Picture 8" descr="school brick traverse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35" y="1112282"/>
            <a:ext cx="5167139" cy="387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4881563" y="25146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31759" name="Picture 15" descr="OL cards CD 09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763" y="1112281"/>
            <a:ext cx="5172364" cy="387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limbing wall + children spotting 00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871" y="2842233"/>
            <a:ext cx="1587303" cy="2116404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64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3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75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036" y="0"/>
            <a:ext cx="8894619" cy="5716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20017608">
            <a:off x="1573427" y="1748135"/>
            <a:ext cx="832471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JOURNEYING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486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0" y="1143001"/>
            <a:ext cx="4572000" cy="4572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620000" cy="5715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291609" y="94447"/>
            <a:ext cx="322878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2800" dirty="0">
                <a:solidFill>
                  <a:schemeClr val="accent1">
                    <a:lumMod val="50000"/>
                  </a:schemeClr>
                </a:solidFill>
              </a:rPr>
              <a:t>What resources do schools need?</a:t>
            </a:r>
            <a:endParaRPr lang="en-US" altLang="en-US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97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85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745" y="0"/>
            <a:ext cx="8880764" cy="5708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20017608">
            <a:off x="958674" y="1748135"/>
            <a:ext cx="955421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ORIENTEERING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945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297872" y="200891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What resources do schools need?</a:t>
            </a: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7582" y="1002185"/>
            <a:ext cx="6469638" cy="456084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5018" y="1723972"/>
            <a:ext cx="3117273" cy="3117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262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081738" cy="569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20017608">
            <a:off x="924212" y="1748135"/>
            <a:ext cx="96231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TEAMBUILDING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018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44" y="917864"/>
            <a:ext cx="4566649" cy="452783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5206" y="917863"/>
            <a:ext cx="4812446" cy="452783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94037" y="189407"/>
            <a:ext cx="63786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dirty="0">
                <a:solidFill>
                  <a:schemeClr val="accent1">
                    <a:lumMod val="50000"/>
                  </a:schemeClr>
                </a:solidFill>
              </a:rPr>
              <a:t>What resources do schools need?</a:t>
            </a:r>
            <a:endParaRPr lang="en-US" altLang="en-US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78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24199" y="367146"/>
            <a:ext cx="60238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</a:rPr>
              <a:t>BREAKOUT ROOM TASKS</a:t>
            </a:r>
            <a:endParaRPr lang="en-GB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27735" y="1393218"/>
            <a:ext cx="5724644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</a:rPr>
              <a:t>4 ROOMS 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	1. BOULDERING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		2. JOURNEYING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		3. ORIENTEERING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		4. TEAMBUILDING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372909" y="1824105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15 MIN IN EACH ROOM 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6838" y="2914955"/>
            <a:ext cx="9648732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READ THROUGH THE CARDS…..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PICK 3 ACTIVITIES &amp; DISCUSS: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			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</a:rPr>
              <a:t>TIMINGS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– HOW LONG THE ACTIVITY MIGHT TAKE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</a:rPr>
              <a:t>PROGRESSION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– HOW EACH ACTIVITY BUILDS FROM ONE TO THE NEXT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</a:rPr>
              <a:t>LEARNING OUTCOME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– WHAT IS THE KEY OUTCOME FROM THE ACTIVITY</a:t>
            </a:r>
          </a:p>
          <a:p>
            <a:r>
              <a:rPr lang="en-GB" dirty="0"/>
              <a:t>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32069" y="5173889"/>
            <a:ext cx="9138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MEET BACK IN GENERAL MEETING BETWEEN EACH 15 MIN</a:t>
            </a: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503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7120</TotalTime>
  <Words>304</Words>
  <Application>Microsoft Office PowerPoint</Application>
  <PresentationFormat>Widescreen</PresentationFormat>
  <Paragraphs>54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Myriad Pro</vt:lpstr>
      <vt:lpstr>20140311PresentationUWTSDTemplate</vt:lpstr>
      <vt:lpstr>OUTDOOR LEARNING CARDS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Haylock</dc:creator>
  <cp:lastModifiedBy>Jonathan Haylock</cp:lastModifiedBy>
  <cp:revision>18</cp:revision>
  <dcterms:created xsi:type="dcterms:W3CDTF">2020-02-20T15:44:59Z</dcterms:created>
  <dcterms:modified xsi:type="dcterms:W3CDTF">2021-03-15T16:46:30Z</dcterms:modified>
</cp:coreProperties>
</file>