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5" r:id="rId4"/>
    <p:sldId id="260" r:id="rId5"/>
    <p:sldId id="261" r:id="rId6"/>
    <p:sldId id="262" r:id="rId7"/>
    <p:sldId id="264" r:id="rId8"/>
    <p:sldId id="266" r:id="rId9"/>
    <p:sldId id="267" r:id="rId10"/>
    <p:sldId id="268" r:id="rId11"/>
    <p:sldId id="258" r:id="rId12"/>
    <p:sldId id="25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1424A-32FE-4C4D-B9B9-09E6F58CE832}" type="datetimeFigureOut">
              <a:rPr lang="en-GB" smtClean="0"/>
              <a:pPr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B16A2-9595-46E5-B199-E0DB6A71229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ABC Inventory Analysis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ABC Inventory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anticipated value of inventory to be held in a warehouse on projected annual sales of £30,000 where the top 25% of items represent 70% of sales.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formulae</a:t>
            </a: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0481" name="Object 1"/>
          <p:cNvGraphicFramePr>
            <a:graphicFrameLocks noChangeAspect="1"/>
          </p:cNvGraphicFramePr>
          <p:nvPr/>
        </p:nvGraphicFramePr>
        <p:xfrm>
          <a:off x="1048044" y="2708920"/>
          <a:ext cx="2876808" cy="1296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6" name="Equation" r:id="rId3" imgW="863225" imgH="393529" progId="Equation.3">
                  <p:embed/>
                </p:oleObj>
              </mc:Choice>
              <mc:Fallback>
                <p:oleObj name="Equation" r:id="rId3" imgW="863225" imgH="393529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8044" y="2708920"/>
                        <a:ext cx="2876808" cy="12961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4860032" y="2564904"/>
          <a:ext cx="2979504" cy="13424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7" name="Equation" r:id="rId5" imgW="863225" imgH="393529" progId="Equation.3">
                  <p:embed/>
                </p:oleObj>
              </mc:Choice>
              <mc:Fallback>
                <p:oleObj name="Equation" r:id="rId5" imgW="863225" imgH="393529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2564904"/>
                        <a:ext cx="2979504" cy="134241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find the constant ‘A’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1195388" y="2420938"/>
          <a:ext cx="5119687" cy="2376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Equation" r:id="rId3" imgW="838080" imgH="393480" progId="Equation.3">
                  <p:embed/>
                </p:oleObj>
              </mc:Choice>
              <mc:Fallback>
                <p:oleObj name="Equation" r:id="rId3" imgW="8380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95388" y="2420938"/>
                        <a:ext cx="5119687" cy="2376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16216" y="278092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X = % of items</a:t>
            </a:r>
          </a:p>
          <a:p>
            <a:r>
              <a:rPr lang="en-GB" sz="2400" dirty="0"/>
              <a:t>Y = % of sales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the information given</a:t>
            </a:r>
          </a:p>
        </p:txBody>
      </p:sp>
      <p:graphicFrame>
        <p:nvGraphicFramePr>
          <p:cNvPr id="18434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1655763" y="3043238"/>
          <a:ext cx="5367337" cy="1849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6" name="Equation" r:id="rId3" imgW="1143000" imgH="393480" progId="Equation.3">
                  <p:embed/>
                </p:oleObj>
              </mc:Choice>
              <mc:Fallback>
                <p:oleObj name="Equation" r:id="rId3" imgW="114300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55763" y="3043238"/>
                        <a:ext cx="5367337" cy="1849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the constant A equals</a:t>
            </a:r>
          </a:p>
        </p:txBody>
      </p:sp>
      <p:graphicFrame>
        <p:nvGraphicFramePr>
          <p:cNvPr id="19458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2562225" y="1916113"/>
          <a:ext cx="3298825" cy="3633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0" name="Equation" r:id="rId3" imgW="749160" imgH="825480" progId="Equation.3">
                  <p:embed/>
                </p:oleObj>
              </mc:Choice>
              <mc:Fallback>
                <p:oleObj name="Equation" r:id="rId3" imgW="749160" imgH="825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2225" y="1916113"/>
                        <a:ext cx="3298825" cy="36337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the calculated value for A</a:t>
            </a:r>
          </a:p>
        </p:txBody>
      </p:sp>
      <p:graphicFrame>
        <p:nvGraphicFramePr>
          <p:cNvPr id="21505" name="Object 1"/>
          <p:cNvGraphicFramePr>
            <a:graphicFrameLocks noGrp="1" noChangeAspect="1"/>
          </p:cNvGraphicFramePr>
          <p:nvPr>
            <p:ph idx="1"/>
          </p:nvPr>
        </p:nvGraphicFramePr>
        <p:xfrm>
          <a:off x="1408261" y="2420888"/>
          <a:ext cx="4963939" cy="2262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07" name="Equation" r:id="rId3" imgW="863225" imgH="393529" progId="Equation.3">
                  <p:embed/>
                </p:oleObj>
              </mc:Choice>
              <mc:Fallback>
                <p:oleObj name="Equation" r:id="rId3" imgW="863225" imgH="393529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8261" y="2420888"/>
                        <a:ext cx="4963939" cy="22629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 the calculated value for A and the first cumulative % value for X</a:t>
            </a:r>
          </a:p>
        </p:txBody>
      </p:sp>
      <p:graphicFrame>
        <p:nvGraphicFramePr>
          <p:cNvPr id="21505" name="Object 1"/>
          <p:cNvGraphicFramePr>
            <a:graphicFrameLocks noGrp="1" noChangeAspect="1"/>
          </p:cNvGraphicFramePr>
          <p:nvPr>
            <p:ph idx="1"/>
          </p:nvPr>
        </p:nvGraphicFramePr>
        <p:xfrm>
          <a:off x="1481138" y="2889250"/>
          <a:ext cx="4816475" cy="132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6" name="Equation" r:id="rId3" imgW="1434960" imgH="393480" progId="Equation.3">
                  <p:embed/>
                </p:oleObj>
              </mc:Choice>
              <mc:Fallback>
                <p:oleObj name="Equation" r:id="rId3" imgW="14349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81138" y="2889250"/>
                        <a:ext cx="4816475" cy="1320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equals </a:t>
            </a:r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2425700" y="2017713"/>
          <a:ext cx="4541838" cy="306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0" name="Equation" r:id="rId3" imgW="736560" imgH="825480" progId="Equation.3">
                  <p:embed/>
                </p:oleObj>
              </mc:Choice>
              <mc:Fallback>
                <p:oleObj name="Equation" r:id="rId3" imgW="736560" imgH="825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5700" y="2017713"/>
                        <a:ext cx="4541838" cy="306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Keep doing the calculations for all cumulative % values of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......and fill in the sheet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83568" y="1556792"/>
          <a:ext cx="7848876" cy="3916215"/>
        </p:xfrm>
        <a:graphic>
          <a:graphicData uri="http://schemas.openxmlformats.org/drawingml/2006/table">
            <a:tbl>
              <a:tblPr/>
              <a:tblGrid>
                <a:gridCol w="8088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88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53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68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7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2534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391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5683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753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2807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ABC Class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Item No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Cumulative Item Proportion (X)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Constant A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Value of Y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Cumulative sales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Projected Item Sales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Turnover Ratio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Average Inventory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0.0833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0.1667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0.2500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10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4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0.3333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0.4167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0.5000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7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0.5833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8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0.6667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0.7500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0.8333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0.9167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1.0000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55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Annual Sales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Average Inventory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40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5162783"/>
              </p:ext>
            </p:extLst>
          </p:nvPr>
        </p:nvGraphicFramePr>
        <p:xfrm>
          <a:off x="683568" y="1556792"/>
          <a:ext cx="7848876" cy="3916215"/>
        </p:xfrm>
        <a:graphic>
          <a:graphicData uri="http://schemas.openxmlformats.org/drawingml/2006/table">
            <a:tbl>
              <a:tblPr/>
              <a:tblGrid>
                <a:gridCol w="8088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88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53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68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7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2534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391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5683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753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2807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ABC Class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Item No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Cumulative Item Proportion (X)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Constant A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Value of Y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Cumulative sales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Projected Item Sales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Turnover Ratio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Average Inventory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0.0833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0.3888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11,669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11,669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0.1667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0.5834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17,503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5,833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0.2500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0.7001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21,002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3,500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21,002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10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2,100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4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0.3333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0.7778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23,335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2,333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0.4167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0.8334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25,001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1,666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0.5000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0.8750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26,251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1,250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5,249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1,050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7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0.5833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0.9074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27,223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972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8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0.6667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0.9334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28,001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778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0.7500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0.9546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28,637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636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0.8333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0.9722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29,167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530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11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0.9167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0.9872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29,616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449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12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1.0000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0.1670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1.0000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30,000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384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70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>
                          <a:latin typeface="Arial"/>
                          <a:ea typeface="Times New Roman"/>
                          <a:cs typeface="Times New Roman"/>
                        </a:rPr>
                        <a:t>3,749</a:t>
                      </a:r>
                      <a:endParaRPr lang="en-GB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1,250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55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Annual Sales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Average Inventory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40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30,000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000" dirty="0">
                          <a:latin typeface="Arial"/>
                          <a:ea typeface="Times New Roman"/>
                          <a:cs typeface="Times New Roman"/>
                        </a:rPr>
                        <a:t>4,400</a:t>
                      </a:r>
                      <a:endParaRPr lang="en-GB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6502" marR="66502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297</Words>
  <Application>Microsoft Office PowerPoint</Application>
  <PresentationFormat>On-screen Show (4:3)</PresentationFormat>
  <Paragraphs>173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Office Theme</vt:lpstr>
      <vt:lpstr>Equation</vt:lpstr>
      <vt:lpstr>ABC Inventory Analysis</vt:lpstr>
      <vt:lpstr>ABC Inventory Analysis</vt:lpstr>
      <vt:lpstr>Two formulae</vt:lpstr>
      <vt:lpstr>First find the constant ‘A’</vt:lpstr>
      <vt:lpstr>Use the information given</vt:lpstr>
      <vt:lpstr>So the constant A equals</vt:lpstr>
      <vt:lpstr>Use the calculated value for A</vt:lpstr>
      <vt:lpstr>Use the calculated value for A and the first cumulative % value for X</vt:lpstr>
      <vt:lpstr>Y equals </vt:lpstr>
      <vt:lpstr>Keep doing the calculations for all cumulative % values of 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user</dc:creator>
  <cp:lastModifiedBy>Graham Orr</cp:lastModifiedBy>
  <cp:revision>6</cp:revision>
  <dcterms:created xsi:type="dcterms:W3CDTF">2011-04-12T13:17:59Z</dcterms:created>
  <dcterms:modified xsi:type="dcterms:W3CDTF">2020-02-25T06:30:24Z</dcterms:modified>
</cp:coreProperties>
</file>