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12"/>
  </p:normalViewPr>
  <p:slideViewPr>
    <p:cSldViewPr snapToGrid="0" snapToObjects="1">
      <p:cViewPr varScale="1">
        <p:scale>
          <a:sx n="102" d="100"/>
          <a:sy n="102" d="100"/>
        </p:scale>
        <p:origin x="41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notesMaster" Target="notesMasters/notesMaster1.xml"/><Relationship Id="rId9" Type="http://schemas.openxmlformats.org/officeDocument/2006/relationships/presProps" Target="presProps.xml"/><Relationship Id="rId1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E34AD-E21F-974A-A4DF-86B9AB7E3178}" type="datetimeFigureOut">
              <a:rPr lang="en-US" smtClean="0"/>
              <a:t>6/26/19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E76F45-6C68-C449-BEDB-8CA0109C1B85}" type="slidenum">
              <a:rPr lang="en-US" smtClean="0"/>
              <a:t>‹#›</a:t>
            </a:fld>
            <a:endParaRPr lang="en-US"/>
          </a:p>
        </p:txBody>
      </p:sp>
    </p:spTree>
    <p:extLst>
      <p:ext uri="{BB962C8B-B14F-4D97-AF65-F5344CB8AC3E}">
        <p14:creationId xmlns:p14="http://schemas.microsoft.com/office/powerpoint/2010/main" val="949604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E76F45-6C68-C449-BEDB-8CA0109C1B85}" type="slidenum">
              <a:rPr lang="en-US" smtClean="0"/>
              <a:t>1</a:t>
            </a:fld>
            <a:endParaRPr lang="en-US"/>
          </a:p>
        </p:txBody>
      </p:sp>
    </p:spTree>
    <p:extLst>
      <p:ext uri="{BB962C8B-B14F-4D97-AF65-F5344CB8AC3E}">
        <p14:creationId xmlns:p14="http://schemas.microsoft.com/office/powerpoint/2010/main" val="2052640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8C3F6C1-3044-7247-8586-6652993F50ED}" type="datetimeFigureOut">
              <a:rPr lang="en-US" smtClean="0"/>
              <a:t>6/26/19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950459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8C3F6C1-3044-7247-8586-6652993F50ED}" type="datetimeFigureOut">
              <a:rPr lang="en-US" smtClean="0"/>
              <a:t>6/26/19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2010094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C3F6C1-3044-7247-8586-6652993F50ED}" type="datetimeFigureOut">
              <a:rPr lang="en-US" smtClean="0"/>
              <a:t>6/26/19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1596018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8C3F6C1-3044-7247-8586-6652993F50ED}" type="datetimeFigureOut">
              <a:rPr lang="en-US" smtClean="0"/>
              <a:t>6/26/19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73031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8C3F6C1-3044-7247-8586-6652993F50ED}" type="datetimeFigureOut">
              <a:rPr lang="en-US" smtClean="0"/>
              <a:t>6/26/19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1220451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8C3F6C1-3044-7247-8586-6652993F50ED}" type="datetimeFigureOut">
              <a:rPr lang="en-US" smtClean="0"/>
              <a:t>6/26/19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1507476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C3F6C1-3044-7247-8586-6652993F50ED}" type="datetimeFigureOut">
              <a:rPr lang="en-US" smtClean="0"/>
              <a:t>6/26/19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145451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C3F6C1-3044-7247-8586-6652993F50ED}" type="datetimeFigureOut">
              <a:rPr lang="en-US" smtClean="0"/>
              <a:t>6/26/19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765071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C3F6C1-3044-7247-8586-6652993F50ED}" type="datetimeFigureOut">
              <a:rPr lang="en-US" smtClean="0"/>
              <a:t>6/26/19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1564088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8C3F6C1-3044-7247-8586-6652993F50ED}" type="datetimeFigureOut">
              <a:rPr lang="en-US" smtClean="0"/>
              <a:t>6/26/19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296029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8C3F6C1-3044-7247-8586-6652993F50ED}" type="datetimeFigureOut">
              <a:rPr lang="en-US" smtClean="0"/>
              <a:t>6/26/19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FDAF74-9E18-E547-8861-A53460D24A62}" type="slidenum">
              <a:rPr lang="en-US" smtClean="0"/>
              <a:t>‹#›</a:t>
            </a:fld>
            <a:endParaRPr lang="en-US"/>
          </a:p>
        </p:txBody>
      </p:sp>
    </p:spTree>
    <p:extLst>
      <p:ext uri="{BB962C8B-B14F-4D97-AF65-F5344CB8AC3E}">
        <p14:creationId xmlns:p14="http://schemas.microsoft.com/office/powerpoint/2010/main" val="179529348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C3F6C1-3044-7247-8586-6652993F50ED}" type="datetimeFigureOut">
              <a:rPr lang="en-US" smtClean="0"/>
              <a:t>6/26/19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FDAF74-9E18-E547-8861-A53460D24A62}" type="slidenum">
              <a:rPr lang="en-US" smtClean="0"/>
              <a:t>‹#›</a:t>
            </a:fld>
            <a:endParaRPr lang="en-US"/>
          </a:p>
        </p:txBody>
      </p:sp>
    </p:spTree>
    <p:extLst>
      <p:ext uri="{BB962C8B-B14F-4D97-AF65-F5344CB8AC3E}">
        <p14:creationId xmlns:p14="http://schemas.microsoft.com/office/powerpoint/2010/main" val="1907965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 </a:t>
            </a:r>
            <a:endParaRPr lang="en-US" dirty="0"/>
          </a:p>
        </p:txBody>
      </p:sp>
      <p:sp>
        <p:nvSpPr>
          <p:cNvPr id="3" name="Subtitle 2"/>
          <p:cNvSpPr>
            <a:spLocks noGrp="1"/>
          </p:cNvSpPr>
          <p:nvPr>
            <p:ph type="subTitle" idx="1"/>
          </p:nvPr>
        </p:nvSpPr>
        <p:spPr/>
        <p:txBody>
          <a:bodyPr>
            <a:normAutofit lnSpcReduction="10000"/>
          </a:bodyPr>
          <a:lstStyle/>
          <a:p>
            <a:r>
              <a:rPr lang="en-US" dirty="0" smtClean="0"/>
              <a:t>MRS ANGURA 1712139</a:t>
            </a:r>
          </a:p>
          <a:p>
            <a:r>
              <a:rPr lang="en-US" dirty="0" err="1" smtClean="0"/>
              <a:t>Mr</a:t>
            </a:r>
            <a:r>
              <a:rPr lang="en-US" dirty="0" smtClean="0"/>
              <a:t> AAKASH  1711136</a:t>
            </a:r>
          </a:p>
          <a:p>
            <a:r>
              <a:rPr lang="en-US" dirty="0" err="1" smtClean="0"/>
              <a:t>Mr</a:t>
            </a:r>
            <a:r>
              <a:rPr lang="en-US" dirty="0"/>
              <a:t> </a:t>
            </a:r>
            <a:r>
              <a:rPr lang="en-US" dirty="0" smtClean="0"/>
              <a:t>SADIKUR 1711697</a:t>
            </a:r>
          </a:p>
          <a:p>
            <a:r>
              <a:rPr lang="en-US" dirty="0" smtClean="0"/>
              <a:t>MR LYNDON 1708786 </a:t>
            </a:r>
          </a:p>
        </p:txBody>
      </p:sp>
      <p:sp>
        <p:nvSpPr>
          <p:cNvPr id="6" name="Rectangle 5"/>
          <p:cNvSpPr/>
          <p:nvPr/>
        </p:nvSpPr>
        <p:spPr>
          <a:xfrm>
            <a:off x="946737" y="2115567"/>
            <a:ext cx="10239005" cy="923330"/>
          </a:xfrm>
          <a:prstGeom prst="rect">
            <a:avLst/>
          </a:prstGeom>
          <a:noFill/>
        </p:spPr>
        <p:txBody>
          <a:bodyPr wrap="square" lIns="91440" tIns="45720" rIns="91440" bIns="45720">
            <a:spAutoFit/>
          </a:bodyPr>
          <a:lstStyle/>
          <a:p>
            <a:pPr algn="ct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Developing a Motivated workforce </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383483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solidFill>
                  <a:srgbClr val="FF0000"/>
                </a:solidFill>
              </a:rPr>
              <a:t>HOW WOULD YOU DESCRIBE NDA’S STYLE OF PEOPLE MANAGEMENT? </a:t>
            </a:r>
            <a:endParaRPr lang="en-US" sz="2800" dirty="0">
              <a:solidFill>
                <a:srgbClr val="FF0000"/>
              </a:solidFill>
            </a:endParaRPr>
          </a:p>
        </p:txBody>
      </p:sp>
      <p:sp>
        <p:nvSpPr>
          <p:cNvPr id="3" name="TextBox 2"/>
          <p:cNvSpPr txBox="1"/>
          <p:nvPr/>
        </p:nvSpPr>
        <p:spPr>
          <a:xfrm>
            <a:off x="964504" y="1640910"/>
            <a:ext cx="10897644" cy="5539978"/>
          </a:xfrm>
          <a:prstGeom prst="rect">
            <a:avLst/>
          </a:prstGeom>
          <a:noFill/>
        </p:spPr>
        <p:txBody>
          <a:bodyPr wrap="square" rtlCol="0">
            <a:spAutoFit/>
          </a:bodyPr>
          <a:lstStyle/>
          <a:p>
            <a:r>
              <a:rPr lang="en-US" sz="2400" dirty="0" smtClean="0"/>
              <a:t>NDA’S is Nuclear Decommissioning Authority. NDA supervise the work through contracts with </a:t>
            </a:r>
            <a:r>
              <a:rPr lang="en-US" sz="2400" dirty="0" err="1" smtClean="0"/>
              <a:t>licence</a:t>
            </a:r>
            <a:r>
              <a:rPr lang="en-US" sz="2400" dirty="0" smtClean="0"/>
              <a:t> companies in the U.K. </a:t>
            </a:r>
          </a:p>
          <a:p>
            <a:endParaRPr lang="en-US" sz="2400" dirty="0"/>
          </a:p>
          <a:p>
            <a:r>
              <a:rPr lang="en-US" sz="2400" dirty="0" smtClean="0"/>
              <a:t>NDA’S style of people management are.</a:t>
            </a:r>
          </a:p>
          <a:p>
            <a:endParaRPr lang="en-US" sz="2400" dirty="0" smtClean="0"/>
          </a:p>
          <a:p>
            <a:r>
              <a:rPr lang="en-US" sz="2400" dirty="0" smtClean="0"/>
              <a:t>Highly motivating individual or groups to get more work done and reduce </a:t>
            </a:r>
            <a:r>
              <a:rPr lang="en-US" sz="2400" dirty="0" err="1" smtClean="0"/>
              <a:t>labour</a:t>
            </a:r>
            <a:r>
              <a:rPr lang="en-US" sz="2400" dirty="0" smtClean="0"/>
              <a:t> cost.</a:t>
            </a:r>
          </a:p>
          <a:p>
            <a:r>
              <a:rPr lang="en-US" sz="2400" dirty="0" smtClean="0"/>
              <a:t>Investing in people through human resources. </a:t>
            </a:r>
            <a:endParaRPr lang="en-GB" sz="2400" dirty="0"/>
          </a:p>
          <a:p>
            <a:r>
              <a:rPr lang="en-GB" sz="2400" dirty="0" smtClean="0"/>
              <a:t>retaining and re-skilling staff existing employees.</a:t>
            </a:r>
          </a:p>
          <a:p>
            <a:r>
              <a:rPr lang="en-GB" sz="2400" dirty="0" smtClean="0"/>
              <a:t>providing special training courses.</a:t>
            </a:r>
          </a:p>
          <a:p>
            <a:r>
              <a:rPr lang="en-GB" sz="2400" dirty="0" smtClean="0"/>
              <a:t>providing sponsorship, apprenticeships, vocational training and graduate schemes for individuals through universities. </a:t>
            </a:r>
          </a:p>
          <a:p>
            <a:endParaRPr lang="en-US" dirty="0" smtClean="0"/>
          </a:p>
          <a:p>
            <a:endParaRPr lang="en-US" dirty="0" smtClean="0"/>
          </a:p>
          <a:p>
            <a:endParaRPr lang="en-US" dirty="0" smtClean="0"/>
          </a:p>
          <a:p>
            <a:endParaRPr lang="en-US" dirty="0"/>
          </a:p>
          <a:p>
            <a:endParaRPr lang="en-US" dirty="0"/>
          </a:p>
        </p:txBody>
      </p:sp>
    </p:spTree>
    <p:extLst>
      <p:ext uri="{BB962C8B-B14F-4D97-AF65-F5344CB8AC3E}">
        <p14:creationId xmlns:p14="http://schemas.microsoft.com/office/powerpoint/2010/main" val="286989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smtClean="0">
                <a:solidFill>
                  <a:srgbClr val="FF0000"/>
                </a:solidFill>
              </a:rPr>
              <a:t>ON WHAT ASSUMPTIONS ABOUT EMPLOYEES IS THIS BASED?</a:t>
            </a:r>
            <a:endParaRPr lang="en-US" sz="2400" dirty="0">
              <a:solidFill>
                <a:srgbClr val="FF0000"/>
              </a:solidFill>
            </a:endParaRPr>
          </a:p>
        </p:txBody>
      </p:sp>
      <p:sp>
        <p:nvSpPr>
          <p:cNvPr id="4" name="TextBox 3"/>
          <p:cNvSpPr txBox="1"/>
          <p:nvPr/>
        </p:nvSpPr>
        <p:spPr>
          <a:xfrm>
            <a:off x="713987" y="1816273"/>
            <a:ext cx="7540668" cy="3416320"/>
          </a:xfrm>
          <a:prstGeom prst="rect">
            <a:avLst/>
          </a:prstGeom>
          <a:noFill/>
        </p:spPr>
        <p:txBody>
          <a:bodyPr wrap="square" rtlCol="0">
            <a:spAutoFit/>
          </a:bodyPr>
          <a:lstStyle/>
          <a:p>
            <a:r>
              <a:rPr lang="en-US" sz="2400" dirty="0" smtClean="0"/>
              <a:t>The assumptions are based on motivational theories ,</a:t>
            </a:r>
          </a:p>
          <a:p>
            <a:r>
              <a:rPr lang="en-US" sz="2400" dirty="0" smtClean="0"/>
              <a:t> </a:t>
            </a:r>
          </a:p>
          <a:p>
            <a:r>
              <a:rPr lang="en-US" sz="2400" dirty="0" smtClean="0"/>
              <a:t>NDA’S applies</a:t>
            </a:r>
          </a:p>
          <a:p>
            <a:endParaRPr lang="en-US" sz="2400" dirty="0" smtClean="0"/>
          </a:p>
          <a:p>
            <a:r>
              <a:rPr lang="en-US" sz="2400" dirty="0" smtClean="0"/>
              <a:t>Hierarchy of needs proposed by Maslow </a:t>
            </a:r>
          </a:p>
          <a:p>
            <a:endParaRPr lang="en-US" sz="2400" dirty="0" smtClean="0"/>
          </a:p>
          <a:p>
            <a:r>
              <a:rPr lang="en-US" sz="2400" dirty="0" smtClean="0"/>
              <a:t>Y theory by Douglas McGregor</a:t>
            </a:r>
          </a:p>
          <a:p>
            <a:endParaRPr lang="en-US" sz="2400" dirty="0" smtClean="0"/>
          </a:p>
          <a:p>
            <a:r>
              <a:rPr lang="en-US" sz="2400" dirty="0" smtClean="0"/>
              <a:t>Two factor theory of motivation by Frederic Herzberg.   </a:t>
            </a:r>
            <a:endParaRPr lang="en-US" sz="2400" dirty="0"/>
          </a:p>
        </p:txBody>
      </p:sp>
    </p:spTree>
    <p:extLst>
      <p:ext uri="{BB962C8B-B14F-4D97-AF65-F5344CB8AC3E}">
        <p14:creationId xmlns:p14="http://schemas.microsoft.com/office/powerpoint/2010/main" val="410689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smtClean="0">
                <a:solidFill>
                  <a:srgbClr val="FF0000"/>
                </a:solidFill>
              </a:rPr>
              <a:t>HOW DOES NDA APPLY THEORY TO PRACTICE IN THE MANAGEMENT OF STAFF MOTIVATION?</a:t>
            </a:r>
            <a:endParaRPr lang="en-US" sz="2400" dirty="0">
              <a:solidFill>
                <a:srgbClr val="FF0000"/>
              </a:solidFill>
            </a:endParaRPr>
          </a:p>
        </p:txBody>
      </p:sp>
      <p:sp>
        <p:nvSpPr>
          <p:cNvPr id="5" name="TextBox 4"/>
          <p:cNvSpPr txBox="1"/>
          <p:nvPr/>
        </p:nvSpPr>
        <p:spPr>
          <a:xfrm>
            <a:off x="1390389" y="1803748"/>
            <a:ext cx="7271414" cy="2862322"/>
          </a:xfrm>
          <a:prstGeom prst="rect">
            <a:avLst/>
          </a:prstGeom>
          <a:noFill/>
        </p:spPr>
        <p:txBody>
          <a:bodyPr wrap="none" rtlCol="0">
            <a:spAutoFit/>
          </a:bodyPr>
          <a:lstStyle/>
          <a:p>
            <a:r>
              <a:rPr lang="en-US" dirty="0" smtClean="0"/>
              <a:t>NDA’S applies theories into practice by recognize two factor of motivation </a:t>
            </a:r>
          </a:p>
          <a:p>
            <a:r>
              <a:rPr lang="en-US" dirty="0" smtClean="0"/>
              <a:t>F. Herzberg </a:t>
            </a:r>
          </a:p>
          <a:p>
            <a:r>
              <a:rPr lang="en-US" dirty="0" smtClean="0"/>
              <a:t>Achievement, Recognition , Responsibility and Interest in work.</a:t>
            </a:r>
          </a:p>
          <a:p>
            <a:endParaRPr lang="en-US" dirty="0" smtClean="0"/>
          </a:p>
          <a:p>
            <a:endParaRPr lang="en-US" dirty="0" smtClean="0"/>
          </a:p>
          <a:p>
            <a:r>
              <a:rPr lang="en-US" dirty="0" smtClean="0"/>
              <a:t>Providing Pensions schemes, training opportunities and promotion</a:t>
            </a:r>
          </a:p>
          <a:p>
            <a:r>
              <a:rPr lang="en-US" dirty="0" smtClean="0"/>
              <a:t>Building talented team </a:t>
            </a:r>
          </a:p>
          <a:p>
            <a:r>
              <a:rPr lang="en-US" dirty="0" smtClean="0"/>
              <a:t>Open and transparent. </a:t>
            </a:r>
          </a:p>
          <a:p>
            <a:r>
              <a:rPr lang="en-US" dirty="0" smtClean="0"/>
              <a:t>Providing a Learning experience</a:t>
            </a:r>
          </a:p>
          <a:p>
            <a:r>
              <a:rPr lang="en-US" dirty="0" smtClean="0"/>
              <a:t>Pay and Hygiene factors</a:t>
            </a:r>
          </a:p>
        </p:txBody>
      </p:sp>
    </p:spTree>
    <p:extLst>
      <p:ext uri="{BB962C8B-B14F-4D97-AF65-F5344CB8AC3E}">
        <p14:creationId xmlns:p14="http://schemas.microsoft.com/office/powerpoint/2010/main" val="2058354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solidFill>
                  <a:srgbClr val="FF0000"/>
                </a:solidFill>
              </a:rPr>
              <a:t>Analyse</a:t>
            </a:r>
            <a:r>
              <a:rPr lang="en-US" dirty="0" smtClean="0">
                <a:solidFill>
                  <a:srgbClr val="FF0000"/>
                </a:solidFill>
              </a:rPr>
              <a:t> why firms attempt job enrichment? WHAT PROBLEMS MIGHT THEY EXPERIENCE IN THE PROCESS?</a:t>
            </a:r>
            <a:endParaRPr lang="en-US" dirty="0">
              <a:solidFill>
                <a:srgbClr val="FF0000"/>
              </a:solidFill>
            </a:endParaRPr>
          </a:p>
        </p:txBody>
      </p:sp>
      <p:sp>
        <p:nvSpPr>
          <p:cNvPr id="4" name="TextBox 3"/>
          <p:cNvSpPr txBox="1"/>
          <p:nvPr/>
        </p:nvSpPr>
        <p:spPr>
          <a:xfrm>
            <a:off x="977031" y="1903956"/>
            <a:ext cx="8274381" cy="1477328"/>
          </a:xfrm>
          <a:prstGeom prst="rect">
            <a:avLst/>
          </a:prstGeom>
          <a:noFill/>
        </p:spPr>
        <p:txBody>
          <a:bodyPr wrap="none" rtlCol="0">
            <a:spAutoFit/>
          </a:bodyPr>
          <a:lstStyle/>
          <a:p>
            <a:r>
              <a:rPr lang="en-US" dirty="0" smtClean="0"/>
              <a:t>Continuous training staff. </a:t>
            </a:r>
          </a:p>
          <a:p>
            <a:r>
              <a:rPr lang="en-US" dirty="0" smtClean="0"/>
              <a:t>Motivating staff will take time and cost. </a:t>
            </a:r>
          </a:p>
          <a:p>
            <a:r>
              <a:rPr lang="en-US" dirty="0" smtClean="0"/>
              <a:t>Team operation is affected by not having the right skill set in place. </a:t>
            </a:r>
          </a:p>
          <a:p>
            <a:r>
              <a:rPr lang="en-US" dirty="0" smtClean="0"/>
              <a:t>Empowerment will be a problem because each individual makes their own decisions. </a:t>
            </a:r>
          </a:p>
          <a:p>
            <a:endParaRPr lang="en-US" dirty="0"/>
          </a:p>
        </p:txBody>
      </p:sp>
    </p:spTree>
    <p:extLst>
      <p:ext uri="{BB962C8B-B14F-4D97-AF65-F5344CB8AC3E}">
        <p14:creationId xmlns:p14="http://schemas.microsoft.com/office/powerpoint/2010/main" val="759218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FF0000"/>
                </a:solidFill>
              </a:rPr>
              <a:t>TO WHAT EXTENT DO YOU THINK MOTIVATION CAN FORM THE BASIC OF COMPETITIVE ADVANTAGE IN ATTRACTING FUTURE EMPLOYEES?</a:t>
            </a:r>
            <a:endParaRPr lang="en-US" dirty="0">
              <a:solidFill>
                <a:srgbClr val="FF0000"/>
              </a:solidFill>
            </a:endParaRPr>
          </a:p>
        </p:txBody>
      </p:sp>
      <p:sp>
        <p:nvSpPr>
          <p:cNvPr id="3" name="TextBox 2"/>
          <p:cNvSpPr txBox="1"/>
          <p:nvPr/>
        </p:nvSpPr>
        <p:spPr>
          <a:xfrm>
            <a:off x="1615858" y="2467626"/>
            <a:ext cx="9394520" cy="3416320"/>
          </a:xfrm>
          <a:prstGeom prst="rect">
            <a:avLst/>
          </a:prstGeom>
          <a:noFill/>
        </p:spPr>
        <p:txBody>
          <a:bodyPr wrap="square" rtlCol="0">
            <a:spAutoFit/>
          </a:bodyPr>
          <a:lstStyle/>
          <a:p>
            <a:r>
              <a:rPr lang="en-US" dirty="0" smtClean="0"/>
              <a:t>Motivation affects every aspects of a business organization. At the most basic level it can increase  output and drive down cost. At higher levels, it enables people to be trusted and to take responsibility. It can build teams of people with common agreed goals and give them the self-belief to keep learning as they tackle progressively greater challenges. </a:t>
            </a:r>
          </a:p>
          <a:p>
            <a:endParaRPr lang="en-US" dirty="0"/>
          </a:p>
          <a:p>
            <a:r>
              <a:rPr lang="en-US" dirty="0" smtClean="0"/>
              <a:t>NDA’S in  particular operates in an industry where attracting and retaining skilled staff is a top priority. This organization sees its training and welfare provision for employees as a long term investment. </a:t>
            </a:r>
            <a:endParaRPr lang="en-US" dirty="0"/>
          </a:p>
          <a:p>
            <a:endParaRPr lang="en-US" dirty="0" smtClean="0"/>
          </a:p>
          <a:p>
            <a:r>
              <a:rPr lang="en-US" dirty="0" smtClean="0"/>
              <a:t>To </a:t>
            </a:r>
            <a:r>
              <a:rPr lang="en-US" dirty="0"/>
              <a:t>e</a:t>
            </a:r>
            <a:r>
              <a:rPr lang="en-US" dirty="0" smtClean="0"/>
              <a:t>ncourage future employees we think that assistance in moving home when employees are appointed or relocated would encourage future employment to join the firm. Such as wide range of personal benefits such as family leave and counselling. </a:t>
            </a:r>
            <a:endParaRPr lang="en-US" dirty="0"/>
          </a:p>
        </p:txBody>
      </p:sp>
    </p:spTree>
    <p:extLst>
      <p:ext uri="{BB962C8B-B14F-4D97-AF65-F5344CB8AC3E}">
        <p14:creationId xmlns:p14="http://schemas.microsoft.com/office/powerpoint/2010/main" val="1308523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415</Words>
  <Application>Microsoft Macintosh PowerPoint</Application>
  <PresentationFormat>Widescreen</PresentationFormat>
  <Paragraphs>52</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Calibri</vt:lpstr>
      <vt:lpstr>Calibri Light</vt:lpstr>
      <vt:lpstr>Arial</vt:lpstr>
      <vt:lpstr>Office Theme</vt:lpstr>
      <vt:lpstr> </vt:lpstr>
      <vt:lpstr>HOW WOULD YOU DESCRIBE NDA’S STYLE OF PEOPLE MANAGEMENT? </vt:lpstr>
      <vt:lpstr>ON WHAT ASSUMPTIONS ABOUT EMPLOYEES IS THIS BASED?</vt:lpstr>
      <vt:lpstr>HOW DOES NDA APPLY THEORY TO PRACTICE IN THE MANAGEMENT OF STAFF MOTIVATION?</vt:lpstr>
      <vt:lpstr>Analyse why firms attempt job enrichment? WHAT PROBLEMS MIGHT THEY EXPERIENCE IN THE PROCESS?</vt:lpstr>
      <vt:lpstr>TO WHAT EXTENT DO YOU THINK MOTIVATION CAN FORM THE BASIC OF COMPETITIVE ADVANTAGE IN ATTRACTING FUTURE EMPLOYEES?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 Motivated workforce </dc:title>
  <dc:creator>Microsoft Office User</dc:creator>
  <cp:lastModifiedBy>Microsoft Office User</cp:lastModifiedBy>
  <cp:revision>10</cp:revision>
  <dcterms:created xsi:type="dcterms:W3CDTF">2019-06-26T14:34:21Z</dcterms:created>
  <dcterms:modified xsi:type="dcterms:W3CDTF">2019-06-26T15:59:50Z</dcterms:modified>
</cp:coreProperties>
</file>