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9" r:id="rId2"/>
    <p:sldId id="280" r:id="rId3"/>
    <p:sldId id="281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2" d="100"/>
          <a:sy n="62" d="100"/>
        </p:scale>
        <p:origin x="80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3EE966-227B-4B57-AB82-04913B0F4E7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27051" y="6524626"/>
            <a:ext cx="1295400" cy="2190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55B5D2-F05A-4C31-939A-E6E39DC02935}" type="datetime1">
              <a:rPr lang="en-GB" altLang="en-US"/>
              <a:pPr>
                <a:defRPr/>
              </a:pPr>
              <a:t>06/02/2022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00E2079-76E9-4925-890B-FDBA1057AC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520267" y="6381751"/>
            <a:ext cx="3860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E47B57-950E-4D2E-AC35-0E94304C0C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F53429-2D23-4E3E-8944-FD0588247457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4883727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0345CBF-714E-4784-BC4A-E615256BF9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DDAEFC-24BD-43DF-AF20-6D94E8B0F814}" type="datetime1">
              <a:rPr lang="en-GB" altLang="en-US"/>
              <a:pPr>
                <a:defRPr/>
              </a:pPr>
              <a:t>06/02/2022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ED14D4F-3D76-4361-A3BA-D30AB68EC9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76184" y="6461126"/>
            <a:ext cx="3860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CF12D8-7004-4BD5-B471-FE9526098E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7D15771-2DFC-4918-A1DE-1523984E4AEA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305311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1424" y="3993084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1424" y="2492897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4ED9FD-B950-4777-A9E0-4548935013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B30A4A-0126-4B1D-AB6A-A40796B7DB38}" type="datetime1">
              <a:rPr lang="en-GB" altLang="en-US"/>
              <a:pPr>
                <a:defRPr/>
              </a:pPr>
              <a:t>06/02/2022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DD2EDE81-3F3B-471D-BC83-8E2A7A89D76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C88DFA62-33A5-4DC7-8CE7-83A85BA1665B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7401248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F6A3152B-A5A2-4322-8BF6-BC844A8135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83378C-AF87-4989-BFED-2CB2F536FFF9}" type="datetime1">
              <a:rPr lang="en-GB" altLang="en-US"/>
              <a:pPr>
                <a:defRPr/>
              </a:pPr>
              <a:t>06/02/2022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3E31F1-AD30-475F-979E-3C339DDE7B3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BD5872DB-9DE1-462F-AC65-498BE3958EBD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1509933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6"/>
            <a:ext cx="5386917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6"/>
            <a:ext cx="5389033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C7DC909A-3DB6-48F6-959B-647C33AAF7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15C705-591B-4062-B999-AB64AB8E6D91}" type="datetime1">
              <a:rPr lang="en-GB" altLang="en-US"/>
              <a:pPr>
                <a:defRPr/>
              </a:pPr>
              <a:t>06/02/2022</a:t>
            </a:fld>
            <a:endParaRPr lang="en-GB" alt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32E14519-BAA7-4420-A449-86AA9DF5F99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C1CDF96D-A6B2-4447-BE67-DEE7A0E3620B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689572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0BC7438C-4847-4889-9199-4900EFCEB7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2679B4-F50E-43AC-8B09-3FC04CC1ADE1}" type="datetime1">
              <a:rPr lang="en-GB" altLang="en-US"/>
              <a:pPr>
                <a:defRPr/>
              </a:pPr>
              <a:t>06/02/2022</a:t>
            </a:fld>
            <a:endParaRPr lang="en-GB" alt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AEE5B08-4151-4D48-A5EE-11EE54759C1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36E13FE3-C74E-4C55-BA54-2DEFB2F90656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667174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E71E8698-C96E-4D92-85F2-03DECDD4C1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CF9307-9CB3-46EB-9F6A-1B7745711D73}" type="datetime1">
              <a:rPr lang="en-GB" altLang="en-US"/>
              <a:pPr>
                <a:defRPr/>
              </a:pPr>
              <a:t>06/02/2022</a:t>
            </a:fld>
            <a:endParaRPr lang="en-GB" altLang="en-US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AAA8F36A-0EDB-4B93-8B3A-E2C7FFDFBAE2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2D585AD8-B258-4CBE-8329-9BDDEC67537D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8581055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D570C97D-3CD2-4D30-88C6-DA53DE79CC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4665C2-09F5-43CB-8061-B100DEC055BE}" type="datetime1">
              <a:rPr lang="en-GB" altLang="en-US"/>
              <a:pPr>
                <a:defRPr/>
              </a:pPr>
              <a:t>06/02/2022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E82DFC-2415-4167-ABC5-146D7B66CDC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ABFCB475-A9D6-43A2-BBDE-1246BDCEE67F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199657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50912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6"/>
            <a:ext cx="7315200" cy="3824337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157192"/>
            <a:ext cx="73152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FEFD5A64-69D2-421F-8D80-3C12CECF6B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9BCDB1-D442-4AFA-AD29-B6763EC151C6}" type="datetime1">
              <a:rPr lang="en-GB" altLang="en-US"/>
              <a:pPr>
                <a:defRPr/>
              </a:pPr>
              <a:t>06/02/2022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AC9045-68CD-4B1E-8A97-D5DBA21CC53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E8BD121C-AFED-4522-BEB9-9F71A57BED89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626533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B809F4-4D17-4441-92E3-584D7A49F7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F0F41D-B731-4E23-8EF3-047E8700B6F0}" type="datetime1">
              <a:rPr lang="en-GB" altLang="en-US"/>
              <a:pPr>
                <a:defRPr/>
              </a:pPr>
              <a:t>06/02/2022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7AA175AB-A139-42C5-A101-B6E6F4F6C9E2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0F78C13F-E9C3-4F7F-BF86-E2D1A4CD1110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8972661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24259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047CE5-2401-4F31-BF6B-3F0E56D6DA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6C56DD-0A4A-43BC-B074-A087DF226404}" type="datetime1">
              <a:rPr lang="en-GB" altLang="en-US"/>
              <a:pPr>
                <a:defRPr/>
              </a:pPr>
              <a:t>06/02/2022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2D5E0A0A-BFB0-4CF3-B3EB-461D43E5496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5A31EF0A-06B9-4DC9-AF60-5B391C457A41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7180439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882604AF-3E33-452F-A616-ABE3A67820CF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44A04B92-862B-460B-A2D5-23F1EB25382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609600" y="1600200"/>
            <a:ext cx="109728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34433" y="6524626"/>
            <a:ext cx="1295400" cy="219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124A24A-80F7-41C8-B830-8EB3A12DE62F}" type="datetime1">
              <a:rPr lang="en-GB" altLang="en-US"/>
              <a:pPr>
                <a:defRPr/>
              </a:pPr>
              <a:t>06/02/2022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608733" y="6381751"/>
            <a:ext cx="973667" cy="3397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Myriad Pro"/>
              </a:defRPr>
            </a:lvl1pPr>
          </a:lstStyle>
          <a:p>
            <a:fld id="{3C469425-6BEB-4E6F-9FF0-EAAD2E0AE340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698900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7" grpId="0" build="p" autoUpdateAnimBg="0">
        <p:tmplLst>
          <p:tmpl lvl="1">
            <p:tnLst>
              <p:par>
                <p:cTn presetID="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youtu.be/XudFCS0lv3M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20468E8-CDEB-4722-8906-6A7A347746F0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5EC0FA7E-6D3B-48D7-9F80-6C4D37659D9C}" type="datetime1">
              <a:rPr lang="en-GB" altLang="en-US">
                <a:solidFill>
                  <a:prstClr val="black">
                    <a:tint val="75000"/>
                  </a:prstClr>
                </a:solidFill>
                <a:latin typeface="Myriad Pro"/>
              </a:rPr>
              <a:pPr>
                <a:defRPr/>
              </a:pPr>
              <a:t>06/02/2022</a:t>
            </a:fld>
            <a:endParaRPr lang="en-GB" altLang="en-US">
              <a:solidFill>
                <a:prstClr val="black">
                  <a:tint val="75000"/>
                </a:prstClr>
              </a:solidFill>
              <a:latin typeface="Myriad Pro"/>
            </a:endParaRPr>
          </a:p>
        </p:txBody>
      </p:sp>
      <p:sp>
        <p:nvSpPr>
          <p:cNvPr id="15362" name="Slide Number Placeholder 5">
            <a:extLst>
              <a:ext uri="{FF2B5EF4-FFF2-40B4-BE49-F238E27FC236}">
                <a16:creationId xmlns:a16="http://schemas.microsoft.com/office/drawing/2014/main" id="{CB4F0F01-E62D-48AD-8936-F700C5BDAFE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fld id="{EE0E3103-0F69-4CF6-ABC4-A044F093094C}" type="slidenum">
              <a:rPr lang="en-GB" altLang="en-US" sz="1200">
                <a:solidFill>
                  <a:srgbClr val="898989"/>
                </a:solidFill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buNone/>
              </a:pPr>
              <a:t>1</a:t>
            </a:fld>
            <a:endParaRPr lang="en-GB" altLang="en-US" sz="1200">
              <a:solidFill>
                <a:srgbClr val="898989"/>
              </a:solidFill>
              <a:cs typeface="Arial" panose="020B0604020202020204" pitchFamily="34" charset="0"/>
            </a:endParaRPr>
          </a:p>
        </p:txBody>
      </p:sp>
      <p:sp>
        <p:nvSpPr>
          <p:cNvPr id="15363" name="Title 1">
            <a:extLst>
              <a:ext uri="{FF2B5EF4-FFF2-40B4-BE49-F238E27FC236}">
                <a16:creationId xmlns:a16="http://schemas.microsoft.com/office/drawing/2014/main" id="{8DA8C8AB-2DE1-47E8-8754-93F781889D1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85640" y="1052737"/>
            <a:ext cx="8712200" cy="5006975"/>
          </a:xfrm>
        </p:spPr>
        <p:txBody>
          <a:bodyPr/>
          <a:lstStyle/>
          <a:p>
            <a:r>
              <a:rPr lang="en-GB" altLang="en-US" sz="3600" b="1" dirty="0"/>
              <a:t>LCBB4002: Community Engagement</a:t>
            </a:r>
            <a:br>
              <a:rPr lang="en-GB" altLang="en-US" dirty="0"/>
            </a:br>
            <a:br>
              <a:rPr lang="en-GB" altLang="en-US" dirty="0"/>
            </a:br>
            <a:br>
              <a:rPr lang="en-GB" altLang="en-US" dirty="0"/>
            </a:br>
            <a:br>
              <a:rPr lang="en-GB" altLang="en-US" dirty="0"/>
            </a:br>
            <a:br>
              <a:rPr lang="en-GB" altLang="en-US" dirty="0"/>
            </a:br>
            <a:br>
              <a:rPr lang="en-GB" altLang="en-US" sz="3600" dirty="0"/>
            </a:br>
            <a:endParaRPr lang="en-GB" altLang="en-US" sz="3600" dirty="0"/>
          </a:p>
        </p:txBody>
      </p:sp>
      <p:sp>
        <p:nvSpPr>
          <p:cNvPr id="15364" name="Text Placeholder 4">
            <a:extLst>
              <a:ext uri="{FF2B5EF4-FFF2-40B4-BE49-F238E27FC236}">
                <a16:creationId xmlns:a16="http://schemas.microsoft.com/office/drawing/2014/main" id="{EDF962B9-8AC0-488C-93F2-27BD0DA9AD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15480" y="2974976"/>
            <a:ext cx="9252520" cy="2163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algn="ctr" eaLnBrk="0" fontAlgn="base" hangingPunct="0">
              <a:spcAft>
                <a:spcPct val="0"/>
              </a:spcAft>
              <a:buNone/>
            </a:pPr>
            <a:r>
              <a:rPr lang="en-US" altLang="en-US" sz="3600" b="1" dirty="0">
                <a:solidFill>
                  <a:prstClr val="black"/>
                </a:solidFill>
                <a:ea typeface="Malgun Gothic" panose="020B0503020000020004" pitchFamily="34" charset="-127"/>
                <a:cs typeface="Arial" panose="020B0604020202020204" pitchFamily="34" charset="0"/>
              </a:rPr>
              <a:t>Week 2 _Seminar Activity </a:t>
            </a:r>
            <a:endParaRPr lang="en-US" altLang="en-US" sz="3600" dirty="0">
              <a:solidFill>
                <a:prstClr val="black"/>
              </a:solidFill>
              <a:ea typeface="Malgun Gothic" panose="020B0503020000020004" pitchFamily="34" charset="-127"/>
              <a:cs typeface="Arial" panose="020B0604020202020204" pitchFamily="34" charset="0"/>
            </a:endParaRPr>
          </a:p>
          <a:p>
            <a:pPr algn="ctr" eaLnBrk="0" fontAlgn="base" hangingPunct="0">
              <a:spcAft>
                <a:spcPct val="0"/>
              </a:spcAft>
              <a:buNone/>
            </a:pPr>
            <a:endParaRPr lang="en-US" altLang="en-US" sz="3600" b="1" dirty="0">
              <a:solidFill>
                <a:prstClr val="black"/>
              </a:solidFill>
              <a:ea typeface="Malgun Gothic" panose="020B0503020000020004" pitchFamily="34" charset="-127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E8D5A40-EC47-471E-91EB-D870B523590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474785"/>
            <a:ext cx="10972800" cy="5042448"/>
          </a:xfrm>
        </p:spPr>
        <p:txBody>
          <a:bodyPr/>
          <a:lstStyle/>
          <a:p>
            <a:pPr marL="0" marR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en-GB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 your groups;</a:t>
            </a:r>
          </a:p>
          <a:p>
            <a:pPr marL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en-GB" sz="2400" dirty="0"/>
              <a:t>Watch the video </a:t>
            </a:r>
            <a:r>
              <a:rPr lang="en-GB" sz="2400" dirty="0">
                <a:hlinkClick r:id="rId2"/>
              </a:rPr>
              <a:t>https://youtu.be/XudFCS0lv3M</a:t>
            </a:r>
            <a:r>
              <a:rPr lang="en-GB" sz="2400" dirty="0"/>
              <a:t> and do the task below: </a:t>
            </a:r>
          </a:p>
          <a:p>
            <a:pPr marL="0" marR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endParaRPr lang="en-GB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algn="l" rtl="0" eaLnBrk="1" fontAlgn="t" latinLnBrk="0" hangingPunct="1">
              <a:spcBef>
                <a:spcPts val="0"/>
              </a:spcBef>
              <a:spcAft>
                <a:spcPts val="0"/>
              </a:spcAft>
            </a:pPr>
            <a:r>
              <a:rPr lang="en-GB" sz="1800" b="1" i="0" u="none" strike="noStrike" kern="1200" dirty="0">
                <a:solidFill>
                  <a:srgbClr val="FFFFFF"/>
                </a:solidFill>
                <a:effectLst/>
                <a:latin typeface="Calibri" panose="020F0502020204030204" pitchFamily="34" charset="0"/>
              </a:rPr>
              <a:t>Aspect</a:t>
            </a:r>
            <a:endParaRPr lang="en-GB" sz="1800" b="0" i="0" u="none" strike="noStrike" dirty="0">
              <a:effectLst/>
              <a:latin typeface="Arial" panose="020B0604020202020204" pitchFamily="34" charset="0"/>
            </a:endParaRPr>
          </a:p>
          <a:p>
            <a:pPr marL="0" algn="l" rtl="0" eaLnBrk="1" fontAlgn="t" latinLnBrk="0" hangingPunct="1">
              <a:spcBef>
                <a:spcPts val="0"/>
              </a:spcBef>
              <a:spcAft>
                <a:spcPts val="0"/>
              </a:spcAft>
            </a:pPr>
            <a:r>
              <a:rPr lang="en-GB" sz="1800" b="1" i="0" u="none" strike="noStrike" kern="1200" dirty="0">
                <a:solidFill>
                  <a:srgbClr val="FFFFFF"/>
                </a:solidFill>
                <a:effectLst/>
                <a:latin typeface="Calibri" panose="020F0502020204030204" pitchFamily="34" charset="0"/>
              </a:rPr>
              <a:t>What does it involve?</a:t>
            </a:r>
            <a:endParaRPr lang="en-GB" sz="1800" b="0" i="0" u="none" strike="noStrike" dirty="0">
              <a:effectLst/>
              <a:latin typeface="Arial" panose="020B0604020202020204" pitchFamily="34" charset="0"/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0132908-B00F-42AD-9BE7-DE49951CCC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4DDAEFC-24BD-43DF-AF20-6D94E8B0F814}" type="datetime1">
              <a:rPr lang="en-GB" altLang="en-US" smtClean="0"/>
              <a:pPr>
                <a:defRPr/>
              </a:pPr>
              <a:t>06/02/2022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9C1A172-15F6-4EB0-BAA8-204E1D9A3A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D15771-2DFC-4918-A1DE-1523984E4AEA}" type="slidenum">
              <a:rPr lang="en-GB" altLang="en-US" smtClean="0"/>
              <a:pPr/>
              <a:t>2</a:t>
            </a:fld>
            <a:endParaRPr lang="en-GB" altLang="en-US"/>
          </a:p>
        </p:txBody>
      </p:sp>
      <p:graphicFrame>
        <p:nvGraphicFramePr>
          <p:cNvPr id="6" name="Table 9">
            <a:extLst>
              <a:ext uri="{FF2B5EF4-FFF2-40B4-BE49-F238E27FC236}">
                <a16:creationId xmlns:a16="http://schemas.microsoft.com/office/drawing/2014/main" id="{49C5BBFB-B957-4876-8D7B-1B1A30D79EE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6159589"/>
              </p:ext>
            </p:extLst>
          </p:nvPr>
        </p:nvGraphicFramePr>
        <p:xfrm>
          <a:off x="742950" y="2466976"/>
          <a:ext cx="10839450" cy="169934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61870">
                  <a:extLst>
                    <a:ext uri="{9D8B030D-6E8A-4147-A177-3AD203B41FA5}">
                      <a16:colId xmlns:a16="http://schemas.microsoft.com/office/drawing/2014/main" val="1689640369"/>
                    </a:ext>
                  </a:extLst>
                </a:gridCol>
                <a:gridCol w="7677580">
                  <a:extLst>
                    <a:ext uri="{9D8B030D-6E8A-4147-A177-3AD203B41FA5}">
                      <a16:colId xmlns:a16="http://schemas.microsoft.com/office/drawing/2014/main" val="3050148273"/>
                    </a:ext>
                  </a:extLst>
                </a:gridCol>
              </a:tblGrid>
              <a:tr h="586825">
                <a:tc>
                  <a:txBody>
                    <a:bodyPr/>
                    <a:lstStyle/>
                    <a:p>
                      <a:r>
                        <a:rPr lang="en-GB" dirty="0"/>
                        <a:t>Aspect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What does it involve?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086883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Communication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1818951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Participation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1859805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Engagement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9361125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632502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585398-3F84-4AE0-A878-0D64BAFD26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 wrap="square"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3700" b="0"/>
              <a:t>Select any 5 of the elements in the picture and give five factors that supports them.</a:t>
            </a:r>
            <a:endParaRPr lang="en-GB" sz="3700"/>
          </a:p>
        </p:txBody>
      </p:sp>
      <p:pic>
        <p:nvPicPr>
          <p:cNvPr id="6" name="Picture 2">
            <a:extLst>
              <a:ext uri="{FF2B5EF4-FFF2-40B4-BE49-F238E27FC236}">
                <a16:creationId xmlns:a16="http://schemas.microsoft.com/office/drawing/2014/main" id="{4F61D977-C574-41E2-903A-D3931579B840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 bwMode="auto">
          <a:xfrm>
            <a:off x="894522" y="1600201"/>
            <a:ext cx="10137913" cy="3917032"/>
          </a:xfrm>
          <a:prstGeom prst="rect">
            <a:avLst/>
          </a:prstGeom>
          <a:solidFill>
            <a:srgbClr val="FFFFFF"/>
          </a:solidFill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0DD14E-53C8-4699-B372-8881A389970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34433" y="6524626"/>
            <a:ext cx="1295400" cy="219075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  <a:defRPr/>
            </a:pPr>
            <a:fld id="{64DDAEFC-24BD-43DF-AF20-6D94E8B0F814}" type="datetime1">
              <a:rPr lang="en-GB" altLang="en-US" sz="900" smtClean="0"/>
              <a:pPr>
                <a:lnSpc>
                  <a:spcPct val="90000"/>
                </a:lnSpc>
                <a:spcAft>
                  <a:spcPts val="600"/>
                </a:spcAft>
                <a:defRPr/>
              </a:pPr>
              <a:t>06/02/2022</a:t>
            </a:fld>
            <a:endParaRPr lang="en-GB" altLang="en-US" sz="90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FFABCA6-3AEC-48BB-84D1-6E12482BD9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08733" y="6381751"/>
            <a:ext cx="973667" cy="339725"/>
          </a:xfrm>
        </p:spPr>
        <p:txBody>
          <a:bodyPr wrap="square" anchor="ctr">
            <a:normAutofit/>
          </a:bodyPr>
          <a:lstStyle/>
          <a:p>
            <a:pPr>
              <a:spcAft>
                <a:spcPts val="600"/>
              </a:spcAft>
            </a:pPr>
            <a:fld id="{27D15771-2DFC-4918-A1DE-1523984E4AEA}" type="slidenum">
              <a:rPr lang="en-GB" altLang="en-US" smtClean="0"/>
              <a:pPr>
                <a:spcAft>
                  <a:spcPts val="600"/>
                </a:spcAft>
              </a:pPr>
              <a:t>3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44735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54</TotalTime>
  <Words>73</Words>
  <Application>Microsoft Office PowerPoint</Application>
  <PresentationFormat>Widescreen</PresentationFormat>
  <Paragraphs>19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Myriad Pro</vt:lpstr>
      <vt:lpstr>Arial</vt:lpstr>
      <vt:lpstr>Calibri</vt:lpstr>
      <vt:lpstr>20140311PresentationUWTSDTemplate</vt:lpstr>
      <vt:lpstr>LCBB4002: Community Engagement      </vt:lpstr>
      <vt:lpstr>PowerPoint Presentation</vt:lpstr>
      <vt:lpstr>Select any 5 of the elements in the picture and give five factors that supports them.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LCBB4002: Community Engagement</dc:title>
  <dc:creator>Molly Jack</dc:creator>
  <cp:lastModifiedBy>Dale Clarke</cp:lastModifiedBy>
  <cp:revision>6</cp:revision>
  <dcterms:created xsi:type="dcterms:W3CDTF">2021-06-11T21:49:32Z</dcterms:created>
  <dcterms:modified xsi:type="dcterms:W3CDTF">2022-02-06T12:48:52Z</dcterms:modified>
</cp:coreProperties>
</file>