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5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60" autoAdjust="0"/>
    <p:restoredTop sz="94660"/>
  </p:normalViewPr>
  <p:slideViewPr>
    <p:cSldViewPr snapToGrid="0">
      <p:cViewPr varScale="1">
        <p:scale>
          <a:sx n="63" d="100"/>
          <a:sy n="63" d="100"/>
        </p:scale>
        <p:origin x="90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DF332D02-E7B6-44CC-B4D5-4D0D0289B999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D3014D3-EC06-45B9-ACAE-4009FA8A9031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6076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32D02-E7B6-44CC-B4D5-4D0D0289B999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014D3-EC06-45B9-ACAE-4009FA8A9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361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F332D02-E7B6-44CC-B4D5-4D0D0289B999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ED3014D3-EC06-45B9-ACAE-4009FA8A9031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652122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32D02-E7B6-44CC-B4D5-4D0D0289B999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014D3-EC06-45B9-ACAE-4009FA8A9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212912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32D02-E7B6-44CC-B4D5-4D0D0289B999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014D3-EC06-45B9-ACAE-4009FA8A9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0813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32D02-E7B6-44CC-B4D5-4D0D0289B999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014D3-EC06-45B9-ACAE-4009FA8A9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980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32D02-E7B6-44CC-B4D5-4D0D0289B999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014D3-EC06-45B9-ACAE-4009FA8A9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365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DF332D02-E7B6-44CC-B4D5-4D0D0289B999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ED3014D3-EC06-45B9-ACAE-4009FA8A903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2068075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DF332D02-E7B6-44CC-B4D5-4D0D0289B999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ED3014D3-EC06-45B9-ACAE-4009FA8A9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260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32D02-E7B6-44CC-B4D5-4D0D0289B999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014D3-EC06-45B9-ACAE-4009FA8A9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340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32D02-E7B6-44CC-B4D5-4D0D0289B999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014D3-EC06-45B9-ACAE-4009FA8A9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744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F332D02-E7B6-44CC-B4D5-4D0D0289B999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D3014D3-EC06-45B9-ACAE-4009FA8A903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34148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Nursing e-Portfolio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What to include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87222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NURSES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Nurses are asked to compile professional portfolios to evidence their skills, experience, practice and specialities </a:t>
            </a:r>
          </a:p>
          <a:p>
            <a:r>
              <a:rPr lang="en-GB" dirty="0" smtClean="0"/>
              <a:t>To </a:t>
            </a:r>
            <a:r>
              <a:rPr lang="en-GB" dirty="0"/>
              <a:t>compile a strong portfolio, nurses need to collate a balanced selection of evidence, which clearly demonstrates both their learning and </a:t>
            </a:r>
            <a:r>
              <a:rPr lang="en-GB" dirty="0" smtClean="0"/>
              <a:t>achievements</a:t>
            </a:r>
          </a:p>
          <a:p>
            <a:r>
              <a:rPr lang="en-GB" dirty="0" smtClean="0"/>
              <a:t>You will be asked to compile a smaller version of this for your first year as nursing studies students at UWTSD</a:t>
            </a:r>
          </a:p>
          <a:p>
            <a:r>
              <a:rPr lang="en-GB" dirty="0" smtClean="0"/>
              <a:t>The portfolio will mirror where possible the professional portfolios you will go on to complete as pre-registered nurse and registration nurse level</a:t>
            </a:r>
          </a:p>
          <a:p>
            <a:r>
              <a:rPr lang="en-GB" dirty="0" smtClean="0"/>
              <a:t>There are three parts</a:t>
            </a:r>
          </a:p>
          <a:p>
            <a:r>
              <a:rPr lang="en-GB" dirty="0" smtClean="0"/>
              <a:t>It MUST be submitted digitally only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903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 1: Introduction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dirty="0" smtClean="0"/>
              <a:t>Students should include in the portfolio:</a:t>
            </a:r>
          </a:p>
          <a:p>
            <a:pPr lvl="0"/>
            <a:r>
              <a:rPr lang="en-GB" dirty="0" smtClean="0"/>
              <a:t>Who </a:t>
            </a:r>
            <a:r>
              <a:rPr lang="en-GB" dirty="0"/>
              <a:t>they are (for example a </a:t>
            </a:r>
            <a:r>
              <a:rPr lang="en-GB" dirty="0" smtClean="0"/>
              <a:t>student)</a:t>
            </a:r>
            <a:endParaRPr lang="en-GB" dirty="0"/>
          </a:p>
          <a:p>
            <a:pPr lvl="0"/>
            <a:r>
              <a:rPr lang="en-GB" dirty="0"/>
              <a:t>How far their studies have progressed or where they work (such as a clinical setting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 smtClean="0"/>
              <a:t>Short summary </a:t>
            </a:r>
            <a:r>
              <a:rPr lang="en-GB" dirty="0"/>
              <a:t>of key learning experiences, learning or career progress to date, and how this is reflected in the </a:t>
            </a:r>
            <a:r>
              <a:rPr lang="en-GB" dirty="0" smtClean="0"/>
              <a:t>evidence</a:t>
            </a:r>
            <a:endParaRPr lang="en-GB" dirty="0"/>
          </a:p>
          <a:p>
            <a:r>
              <a:rPr lang="en-GB" dirty="0" smtClean="0"/>
              <a:t>A contents page and page numbers are vital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784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 2: evidence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The type or combination of evidence that will best reflect </a:t>
            </a:r>
            <a:r>
              <a:rPr lang="en-GB" dirty="0" smtClean="0"/>
              <a:t>your learning and skills are decided by YOU</a:t>
            </a:r>
          </a:p>
          <a:p>
            <a:pPr lvl="0"/>
            <a:r>
              <a:rPr lang="en-GB" dirty="0" smtClean="0"/>
              <a:t>Ensure you are careful about evidence </a:t>
            </a:r>
            <a:r>
              <a:rPr lang="en-GB" dirty="0"/>
              <a:t>to present for public viewing and what should be kept personal and </a:t>
            </a:r>
            <a:r>
              <a:rPr lang="en-GB" dirty="0" smtClean="0"/>
              <a:t>private</a:t>
            </a:r>
            <a:endParaRPr lang="en-GB" dirty="0"/>
          </a:p>
          <a:p>
            <a:pPr lvl="0"/>
            <a:r>
              <a:rPr lang="en-GB" dirty="0" smtClean="0"/>
              <a:t>Always ensure </a:t>
            </a:r>
            <a:r>
              <a:rPr lang="en-GB" dirty="0"/>
              <a:t>anonymity and confidentiality of clients, staff and </a:t>
            </a:r>
            <a:r>
              <a:rPr lang="en-GB" dirty="0" smtClean="0"/>
              <a:t>institutions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921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 2: Types of evidence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Write up from a mentor or superior </a:t>
            </a:r>
          </a:p>
          <a:p>
            <a:r>
              <a:rPr lang="en-GB" dirty="0" smtClean="0"/>
              <a:t>Photocopies of training certificates or dates</a:t>
            </a:r>
          </a:p>
          <a:p>
            <a:r>
              <a:rPr lang="en-GB" dirty="0" smtClean="0"/>
              <a:t>Write ups of experiences or skills </a:t>
            </a:r>
          </a:p>
          <a:p>
            <a:r>
              <a:rPr lang="en-GB" dirty="0" smtClean="0"/>
              <a:t>Evidence of training, induction days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Log of hours / pay slips / confirmation of hours accrued (email or letter) written by superior </a:t>
            </a:r>
          </a:p>
          <a:p>
            <a:r>
              <a:rPr lang="en-GB" dirty="0" smtClean="0"/>
              <a:t>Materials given as part of role</a:t>
            </a:r>
          </a:p>
          <a:p>
            <a:r>
              <a:rPr lang="en-GB" dirty="0" smtClean="0"/>
              <a:t>Emails or communications </a:t>
            </a:r>
          </a:p>
          <a:p>
            <a:r>
              <a:rPr lang="en-GB" dirty="0" smtClean="0"/>
              <a:t>Own research on the role</a:t>
            </a:r>
          </a:p>
          <a:p>
            <a:r>
              <a:rPr lang="en-GB" dirty="0" smtClean="0"/>
              <a:t>CV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0685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 2: evidence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are asked to complete AT LEAST 120 hours over a two year Dip HE</a:t>
            </a:r>
          </a:p>
          <a:p>
            <a:r>
              <a:rPr lang="en-GB" dirty="0" smtClean="0"/>
              <a:t>This is roughly 60 hours per year in an approved setting</a:t>
            </a:r>
          </a:p>
          <a:p>
            <a:r>
              <a:rPr lang="en-GB" dirty="0" smtClean="0"/>
              <a:t>If you are worried you will not meet 60 hours in your first year please let me know as soon as possible </a:t>
            </a:r>
          </a:p>
          <a:p>
            <a:r>
              <a:rPr lang="en-GB" dirty="0" smtClean="0"/>
              <a:t>Your induction, training, meetings and contacts leading up to placement DO count as hours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66938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 3: action plan for future learning and progression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Action planning involves developing realistic learning objectives – what is essential and what would be desirable to know or do – and identifying learning opportunities, as well as detailing how the learning will be supported and how nurses will know they have achieved their objectives </a:t>
            </a:r>
            <a:endParaRPr lang="en-GB" dirty="0" smtClean="0"/>
          </a:p>
          <a:p>
            <a:r>
              <a:rPr lang="en-GB" dirty="0" smtClean="0"/>
              <a:t>Use the SMART technique to give at least 3 recommendations or plans for your own future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859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Wider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</a:t>
            </a:r>
            <a:r>
              <a:rPr lang="en-GB" dirty="0" err="1" smtClean="0"/>
              <a:t>eportfolio</a:t>
            </a:r>
            <a:r>
              <a:rPr lang="en-GB" dirty="0" smtClean="0"/>
              <a:t> SHOULD include a reference list</a:t>
            </a:r>
          </a:p>
          <a:p>
            <a:r>
              <a:rPr lang="en-GB" dirty="0" smtClean="0"/>
              <a:t>It should be equal to around 4,000 words (at least 2,000 words written overall and a wealth of evidence to meet other 2,000)</a:t>
            </a:r>
          </a:p>
          <a:p>
            <a:r>
              <a:rPr lang="en-GB" dirty="0" smtClean="0"/>
              <a:t>It should use self reflection to write up your experiences, skills and future plans</a:t>
            </a:r>
          </a:p>
          <a:p>
            <a:r>
              <a:rPr lang="en-GB" dirty="0" smtClean="0"/>
              <a:t>It should provide evidence of your training and work experience to date</a:t>
            </a:r>
          </a:p>
          <a:p>
            <a:r>
              <a:rPr lang="en-GB" dirty="0" smtClean="0"/>
              <a:t>It should include hours accrued </a:t>
            </a:r>
          </a:p>
          <a:p>
            <a:r>
              <a:rPr lang="en-GB" dirty="0" smtClean="0"/>
              <a:t>It should include an up to date CV</a:t>
            </a:r>
          </a:p>
        </p:txBody>
      </p:sp>
    </p:spTree>
    <p:extLst>
      <p:ext uri="{BB962C8B-B14F-4D97-AF65-F5344CB8AC3E}">
        <p14:creationId xmlns:p14="http://schemas.microsoft.com/office/powerpoint/2010/main" val="163549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Clark AC (2010) How to compile a professional portfolio of practice 2: structure and building evidence. Nursing Times; 106: 42, early online publication.</a:t>
            </a:r>
          </a:p>
        </p:txBody>
      </p:sp>
    </p:spTree>
    <p:extLst>
      <p:ext uri="{BB962C8B-B14F-4D97-AF65-F5344CB8AC3E}">
        <p14:creationId xmlns:p14="http://schemas.microsoft.com/office/powerpoint/2010/main" val="189064984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10</TotalTime>
  <Words>531</Words>
  <Application>Microsoft Office PowerPoint</Application>
  <PresentationFormat>Widescreen</PresentationFormat>
  <Paragraphs>46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Gill Sans MT</vt:lpstr>
      <vt:lpstr>Impact</vt:lpstr>
      <vt:lpstr>Badge</vt:lpstr>
      <vt:lpstr>Nursing e-Portfolio </vt:lpstr>
      <vt:lpstr>NURSES</vt:lpstr>
      <vt:lpstr>Part 1: Introduction </vt:lpstr>
      <vt:lpstr>Part 2: evidence</vt:lpstr>
      <vt:lpstr>Part 2: Types of evidence</vt:lpstr>
      <vt:lpstr>Part 2: evidence</vt:lpstr>
      <vt:lpstr>Part 3: action plan for future learning and progression</vt:lpstr>
      <vt:lpstr>Wider content</vt:lpstr>
      <vt:lpstr>reference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Nursing e-Portfolio</dc:title>
  <dc:creator>Tania Davies</dc:creator>
  <cp:lastModifiedBy>Tania Davies</cp:lastModifiedBy>
  <cp:revision>2</cp:revision>
  <dcterms:created xsi:type="dcterms:W3CDTF">2018-10-25T14:15:28Z</dcterms:created>
  <dcterms:modified xsi:type="dcterms:W3CDTF">2018-10-25T14:26:14Z</dcterms:modified>
</cp:coreProperties>
</file>