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431" r:id="rId2"/>
    <p:sldId id="443" r:id="rId3"/>
    <p:sldId id="432" r:id="rId4"/>
    <p:sldId id="433" r:id="rId5"/>
    <p:sldId id="434" r:id="rId6"/>
    <p:sldId id="435" r:id="rId7"/>
    <p:sldId id="436" r:id="rId8"/>
    <p:sldId id="437" r:id="rId9"/>
    <p:sldId id="438" r:id="rId10"/>
    <p:sldId id="440" r:id="rId11"/>
    <p:sldId id="439" r:id="rId12"/>
    <p:sldId id="442" r:id="rId13"/>
    <p:sldId id="44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A4C8C3-B5C3-4659-9E79-AAFDB5D9268D}" v="33" dt="2023-11-02T15:04:09.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showGuides="1">
      <p:cViewPr varScale="1">
        <p:scale>
          <a:sx n="70" d="100"/>
          <a:sy n="70" d="100"/>
        </p:scale>
        <p:origin x="39" y="552"/>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Groff" userId="1aab9dd2-7c88-4682-9483-2f361af8955c" providerId="ADAL" clId="{09A4C8C3-B5C3-4659-9E79-AAFDB5D9268D}"/>
    <pc:docChg chg="undo custSel addSld delSld modSld sldOrd">
      <pc:chgData name="Ruth Groff" userId="1aab9dd2-7c88-4682-9483-2f361af8955c" providerId="ADAL" clId="{09A4C8C3-B5C3-4659-9E79-AAFDB5D9268D}" dt="2023-11-02T15:48:29.632" v="1141" actId="255"/>
      <pc:docMkLst>
        <pc:docMk/>
      </pc:docMkLst>
      <pc:sldChg chg="del">
        <pc:chgData name="Ruth Groff" userId="1aab9dd2-7c88-4682-9483-2f361af8955c" providerId="ADAL" clId="{09A4C8C3-B5C3-4659-9E79-AAFDB5D9268D}" dt="2023-11-02T13:50:15.583" v="57" actId="47"/>
        <pc:sldMkLst>
          <pc:docMk/>
          <pc:sldMk cId="0" sldId="395"/>
        </pc:sldMkLst>
      </pc:sldChg>
      <pc:sldChg chg="del">
        <pc:chgData name="Ruth Groff" userId="1aab9dd2-7c88-4682-9483-2f361af8955c" providerId="ADAL" clId="{09A4C8C3-B5C3-4659-9E79-AAFDB5D9268D}" dt="2023-11-02T13:50:16.700" v="60" actId="47"/>
        <pc:sldMkLst>
          <pc:docMk/>
          <pc:sldMk cId="0" sldId="402"/>
        </pc:sldMkLst>
      </pc:sldChg>
      <pc:sldChg chg="del">
        <pc:chgData name="Ruth Groff" userId="1aab9dd2-7c88-4682-9483-2f361af8955c" providerId="ADAL" clId="{09A4C8C3-B5C3-4659-9E79-AAFDB5D9268D}" dt="2023-11-02T13:50:15.924" v="58" actId="47"/>
        <pc:sldMkLst>
          <pc:docMk/>
          <pc:sldMk cId="0" sldId="403"/>
        </pc:sldMkLst>
      </pc:sldChg>
      <pc:sldChg chg="del">
        <pc:chgData name="Ruth Groff" userId="1aab9dd2-7c88-4682-9483-2f361af8955c" providerId="ADAL" clId="{09A4C8C3-B5C3-4659-9E79-AAFDB5D9268D}" dt="2023-11-02T13:50:16.308" v="59" actId="47"/>
        <pc:sldMkLst>
          <pc:docMk/>
          <pc:sldMk cId="0" sldId="404"/>
        </pc:sldMkLst>
      </pc:sldChg>
      <pc:sldChg chg="del">
        <pc:chgData name="Ruth Groff" userId="1aab9dd2-7c88-4682-9483-2f361af8955c" providerId="ADAL" clId="{09A4C8C3-B5C3-4659-9E79-AAFDB5D9268D}" dt="2023-11-02T13:50:08.648" v="48" actId="47"/>
        <pc:sldMkLst>
          <pc:docMk/>
          <pc:sldMk cId="0" sldId="406"/>
        </pc:sldMkLst>
      </pc:sldChg>
      <pc:sldChg chg="del">
        <pc:chgData name="Ruth Groff" userId="1aab9dd2-7c88-4682-9483-2f361af8955c" providerId="ADAL" clId="{09A4C8C3-B5C3-4659-9E79-AAFDB5D9268D}" dt="2023-11-02T13:50:09.538" v="50" actId="47"/>
        <pc:sldMkLst>
          <pc:docMk/>
          <pc:sldMk cId="0" sldId="407"/>
        </pc:sldMkLst>
      </pc:sldChg>
      <pc:sldChg chg="del">
        <pc:chgData name="Ruth Groff" userId="1aab9dd2-7c88-4682-9483-2f361af8955c" providerId="ADAL" clId="{09A4C8C3-B5C3-4659-9E79-AAFDB5D9268D}" dt="2023-11-02T13:50:10.061" v="51" actId="47"/>
        <pc:sldMkLst>
          <pc:docMk/>
          <pc:sldMk cId="0" sldId="408"/>
        </pc:sldMkLst>
      </pc:sldChg>
      <pc:sldChg chg="del">
        <pc:chgData name="Ruth Groff" userId="1aab9dd2-7c88-4682-9483-2f361af8955c" providerId="ADAL" clId="{09A4C8C3-B5C3-4659-9E79-AAFDB5D9268D}" dt="2023-11-02T13:50:14.782" v="55" actId="47"/>
        <pc:sldMkLst>
          <pc:docMk/>
          <pc:sldMk cId="0" sldId="411"/>
        </pc:sldMkLst>
      </pc:sldChg>
      <pc:sldChg chg="del">
        <pc:chgData name="Ruth Groff" userId="1aab9dd2-7c88-4682-9483-2f361af8955c" providerId="ADAL" clId="{09A4C8C3-B5C3-4659-9E79-AAFDB5D9268D}" dt="2023-11-02T13:50:11.978" v="52" actId="47"/>
        <pc:sldMkLst>
          <pc:docMk/>
          <pc:sldMk cId="0" sldId="416"/>
        </pc:sldMkLst>
      </pc:sldChg>
      <pc:sldChg chg="del">
        <pc:chgData name="Ruth Groff" userId="1aab9dd2-7c88-4682-9483-2f361af8955c" providerId="ADAL" clId="{09A4C8C3-B5C3-4659-9E79-AAFDB5D9268D}" dt="2023-11-02T13:50:07.853" v="46" actId="47"/>
        <pc:sldMkLst>
          <pc:docMk/>
          <pc:sldMk cId="0" sldId="417"/>
        </pc:sldMkLst>
      </pc:sldChg>
      <pc:sldChg chg="del">
        <pc:chgData name="Ruth Groff" userId="1aab9dd2-7c88-4682-9483-2f361af8955c" providerId="ADAL" clId="{09A4C8C3-B5C3-4659-9E79-AAFDB5D9268D}" dt="2023-11-02T13:50:14.363" v="54" actId="47"/>
        <pc:sldMkLst>
          <pc:docMk/>
          <pc:sldMk cId="0" sldId="422"/>
        </pc:sldMkLst>
      </pc:sldChg>
      <pc:sldChg chg="del">
        <pc:chgData name="Ruth Groff" userId="1aab9dd2-7c88-4682-9483-2f361af8955c" providerId="ADAL" clId="{09A4C8C3-B5C3-4659-9E79-AAFDB5D9268D}" dt="2023-11-02T13:50:15.201" v="56" actId="47"/>
        <pc:sldMkLst>
          <pc:docMk/>
          <pc:sldMk cId="0" sldId="424"/>
        </pc:sldMkLst>
      </pc:sldChg>
      <pc:sldChg chg="del">
        <pc:chgData name="Ruth Groff" userId="1aab9dd2-7c88-4682-9483-2f361af8955c" providerId="ADAL" clId="{09A4C8C3-B5C3-4659-9E79-AAFDB5D9268D}" dt="2023-11-02T13:50:07.299" v="45" actId="47"/>
        <pc:sldMkLst>
          <pc:docMk/>
          <pc:sldMk cId="0" sldId="428"/>
        </pc:sldMkLst>
      </pc:sldChg>
      <pc:sldChg chg="del">
        <pc:chgData name="Ruth Groff" userId="1aab9dd2-7c88-4682-9483-2f361af8955c" providerId="ADAL" clId="{09A4C8C3-B5C3-4659-9E79-AAFDB5D9268D}" dt="2023-11-02T13:50:17.411" v="61" actId="47"/>
        <pc:sldMkLst>
          <pc:docMk/>
          <pc:sldMk cId="0" sldId="429"/>
        </pc:sldMkLst>
      </pc:sldChg>
      <pc:sldChg chg="del">
        <pc:chgData name="Ruth Groff" userId="1aab9dd2-7c88-4682-9483-2f361af8955c" providerId="ADAL" clId="{09A4C8C3-B5C3-4659-9E79-AAFDB5D9268D}" dt="2023-11-02T13:50:09.013" v="49" actId="47"/>
        <pc:sldMkLst>
          <pc:docMk/>
          <pc:sldMk cId="892214607" sldId="430"/>
        </pc:sldMkLst>
      </pc:sldChg>
      <pc:sldChg chg="modSp mod">
        <pc:chgData name="Ruth Groff" userId="1aab9dd2-7c88-4682-9483-2f361af8955c" providerId="ADAL" clId="{09A4C8C3-B5C3-4659-9E79-AAFDB5D9268D}" dt="2023-11-02T14:08:51.609" v="302" actId="14100"/>
        <pc:sldMkLst>
          <pc:docMk/>
          <pc:sldMk cId="2841790696" sldId="431"/>
        </pc:sldMkLst>
        <pc:spChg chg="mod">
          <ac:chgData name="Ruth Groff" userId="1aab9dd2-7c88-4682-9483-2f361af8955c" providerId="ADAL" clId="{09A4C8C3-B5C3-4659-9E79-AAFDB5D9268D}" dt="2023-11-02T13:49:49.760" v="43" actId="6549"/>
          <ac:spMkLst>
            <pc:docMk/>
            <pc:sldMk cId="2841790696" sldId="431"/>
            <ac:spMk id="4" creationId="{50809ED7-D356-17BB-DF92-8A184A2980A8}"/>
          </ac:spMkLst>
        </pc:spChg>
        <pc:picChg chg="mod">
          <ac:chgData name="Ruth Groff" userId="1aab9dd2-7c88-4682-9483-2f361af8955c" providerId="ADAL" clId="{09A4C8C3-B5C3-4659-9E79-AAFDB5D9268D}" dt="2023-11-02T14:08:51.609" v="302" actId="14100"/>
          <ac:picMkLst>
            <pc:docMk/>
            <pc:sldMk cId="2841790696" sldId="431"/>
            <ac:picMk id="1026" creationId="{3413078F-1FD0-3442-898D-8DF6DA169415}"/>
          </ac:picMkLst>
        </pc:picChg>
      </pc:sldChg>
      <pc:sldChg chg="del">
        <pc:chgData name="Ruth Groff" userId="1aab9dd2-7c88-4682-9483-2f361af8955c" providerId="ADAL" clId="{09A4C8C3-B5C3-4659-9E79-AAFDB5D9268D}" dt="2023-11-02T13:50:13.148" v="53" actId="47"/>
        <pc:sldMkLst>
          <pc:docMk/>
          <pc:sldMk cId="196018847" sldId="432"/>
        </pc:sldMkLst>
      </pc:sldChg>
      <pc:sldChg chg="addSp modSp new mod setBg">
        <pc:chgData name="Ruth Groff" userId="1aab9dd2-7c88-4682-9483-2f361af8955c" providerId="ADAL" clId="{09A4C8C3-B5C3-4659-9E79-AAFDB5D9268D}" dt="2023-11-02T14:07:48.359" v="293" actId="14100"/>
        <pc:sldMkLst>
          <pc:docMk/>
          <pc:sldMk cId="741321529" sldId="432"/>
        </pc:sldMkLst>
        <pc:spChg chg="mod">
          <ac:chgData name="Ruth Groff" userId="1aab9dd2-7c88-4682-9483-2f361af8955c" providerId="ADAL" clId="{09A4C8C3-B5C3-4659-9E79-AAFDB5D9268D}" dt="2023-11-02T14:07:10.648" v="287" actId="113"/>
          <ac:spMkLst>
            <pc:docMk/>
            <pc:sldMk cId="741321529" sldId="432"/>
            <ac:spMk id="2" creationId="{8D63BFC8-6D02-9FE2-222C-386435FEE550}"/>
          </ac:spMkLst>
        </pc:spChg>
        <pc:spChg chg="mod">
          <ac:chgData name="Ruth Groff" userId="1aab9dd2-7c88-4682-9483-2f361af8955c" providerId="ADAL" clId="{09A4C8C3-B5C3-4659-9E79-AAFDB5D9268D}" dt="2023-11-02T14:07:48.359" v="293" actId="14100"/>
          <ac:spMkLst>
            <pc:docMk/>
            <pc:sldMk cId="741321529" sldId="432"/>
            <ac:spMk id="3" creationId="{AFC43EA5-D02D-3B58-E08E-0A398E913005}"/>
          </ac:spMkLst>
        </pc:spChg>
        <pc:spChg chg="add">
          <ac:chgData name="Ruth Groff" userId="1aab9dd2-7c88-4682-9483-2f361af8955c" providerId="ADAL" clId="{09A4C8C3-B5C3-4659-9E79-AAFDB5D9268D}" dt="2023-11-02T14:06:07.883" v="282" actId="26606"/>
          <ac:spMkLst>
            <pc:docMk/>
            <pc:sldMk cId="741321529" sldId="432"/>
            <ac:spMk id="9" creationId="{9F7D5CDA-D291-4307-BF55-1381FED29634}"/>
          </ac:spMkLst>
        </pc:spChg>
        <pc:spChg chg="add">
          <ac:chgData name="Ruth Groff" userId="1aab9dd2-7c88-4682-9483-2f361af8955c" providerId="ADAL" clId="{09A4C8C3-B5C3-4659-9E79-AAFDB5D9268D}" dt="2023-11-02T14:06:07.883" v="282" actId="26606"/>
          <ac:spMkLst>
            <pc:docMk/>
            <pc:sldMk cId="741321529" sldId="432"/>
            <ac:spMk id="11" creationId="{59B296B9-C5A5-4E4F-9B60-C907B5F1466C}"/>
          </ac:spMkLst>
        </pc:spChg>
        <pc:spChg chg="add">
          <ac:chgData name="Ruth Groff" userId="1aab9dd2-7c88-4682-9483-2f361af8955c" providerId="ADAL" clId="{09A4C8C3-B5C3-4659-9E79-AAFDB5D9268D}" dt="2023-11-02T14:06:07.883" v="282" actId="26606"/>
          <ac:spMkLst>
            <pc:docMk/>
            <pc:sldMk cId="741321529" sldId="432"/>
            <ac:spMk id="13" creationId="{D0300FD3-5AF1-6305-15FA-9078072672E2}"/>
          </ac:spMkLst>
        </pc:spChg>
        <pc:picChg chg="add">
          <ac:chgData name="Ruth Groff" userId="1aab9dd2-7c88-4682-9483-2f361af8955c" providerId="ADAL" clId="{09A4C8C3-B5C3-4659-9E79-AAFDB5D9268D}" dt="2023-11-02T14:06:07.883" v="282" actId="26606"/>
          <ac:picMkLst>
            <pc:docMk/>
            <pc:sldMk cId="741321529" sldId="432"/>
            <ac:picMk id="5" creationId="{0543B342-4C11-62B9-0EED-69688CE8A192}"/>
          </ac:picMkLst>
        </pc:picChg>
      </pc:sldChg>
      <pc:sldChg chg="addSp delSp modSp new mod setBg modAnim">
        <pc:chgData name="Ruth Groff" userId="1aab9dd2-7c88-4682-9483-2f361af8955c" providerId="ADAL" clId="{09A4C8C3-B5C3-4659-9E79-AAFDB5D9268D}" dt="2023-11-02T14:40:22.527" v="582"/>
        <pc:sldMkLst>
          <pc:docMk/>
          <pc:sldMk cId="1147717033" sldId="433"/>
        </pc:sldMkLst>
        <pc:spChg chg="mod">
          <ac:chgData name="Ruth Groff" userId="1aab9dd2-7c88-4682-9483-2f361af8955c" providerId="ADAL" clId="{09A4C8C3-B5C3-4659-9E79-AAFDB5D9268D}" dt="2023-11-02T14:08:24.439" v="299" actId="26606"/>
          <ac:spMkLst>
            <pc:docMk/>
            <pc:sldMk cId="1147717033" sldId="433"/>
            <ac:spMk id="2" creationId="{B510FCF3-C81B-A2BF-28C8-48C54971C470}"/>
          </ac:spMkLst>
        </pc:spChg>
        <pc:spChg chg="mod">
          <ac:chgData name="Ruth Groff" userId="1aab9dd2-7c88-4682-9483-2f361af8955c" providerId="ADAL" clId="{09A4C8C3-B5C3-4659-9E79-AAFDB5D9268D}" dt="2023-11-02T14:08:32.147" v="300" actId="113"/>
          <ac:spMkLst>
            <pc:docMk/>
            <pc:sldMk cId="1147717033" sldId="433"/>
            <ac:spMk id="3" creationId="{D486F0C3-0FD4-D158-B940-172E78AD4643}"/>
          </ac:spMkLst>
        </pc:spChg>
        <pc:spChg chg="add del">
          <ac:chgData name="Ruth Groff" userId="1aab9dd2-7c88-4682-9483-2f361af8955c" providerId="ADAL" clId="{09A4C8C3-B5C3-4659-9E79-AAFDB5D9268D}" dt="2023-11-02T14:08:24.439" v="299" actId="26606"/>
          <ac:spMkLst>
            <pc:docMk/>
            <pc:sldMk cId="1147717033" sldId="433"/>
            <ac:spMk id="9" creationId="{B65C0385-5E30-4D2E-AF9F-4639659D34E9}"/>
          </ac:spMkLst>
        </pc:spChg>
        <pc:spChg chg="add del">
          <ac:chgData name="Ruth Groff" userId="1aab9dd2-7c88-4682-9483-2f361af8955c" providerId="ADAL" clId="{09A4C8C3-B5C3-4659-9E79-AAFDB5D9268D}" dt="2023-11-02T14:08:24.439" v="299" actId="26606"/>
          <ac:spMkLst>
            <pc:docMk/>
            <pc:sldMk cId="1147717033" sldId="433"/>
            <ac:spMk id="11" creationId="{E335820B-3A29-42C5-AA8D-10ECA43CD985}"/>
          </ac:spMkLst>
        </pc:spChg>
        <pc:spChg chg="add">
          <ac:chgData name="Ruth Groff" userId="1aab9dd2-7c88-4682-9483-2f361af8955c" providerId="ADAL" clId="{09A4C8C3-B5C3-4659-9E79-AAFDB5D9268D}" dt="2023-11-02T14:08:24.439" v="299" actId="26606"/>
          <ac:spMkLst>
            <pc:docMk/>
            <pc:sldMk cId="1147717033" sldId="433"/>
            <ac:spMk id="16" creationId="{45D37F4E-DDB4-456B-97E0-9937730A039F}"/>
          </ac:spMkLst>
        </pc:spChg>
        <pc:spChg chg="add">
          <ac:chgData name="Ruth Groff" userId="1aab9dd2-7c88-4682-9483-2f361af8955c" providerId="ADAL" clId="{09A4C8C3-B5C3-4659-9E79-AAFDB5D9268D}" dt="2023-11-02T14:08:24.439" v="299" actId="26606"/>
          <ac:spMkLst>
            <pc:docMk/>
            <pc:sldMk cId="1147717033" sldId="433"/>
            <ac:spMk id="18" creationId="{B2DD41CD-8F47-4F56-AD12-4E2FF7696987}"/>
          </ac:spMkLst>
        </pc:spChg>
        <pc:picChg chg="add mod ord">
          <ac:chgData name="Ruth Groff" userId="1aab9dd2-7c88-4682-9483-2f361af8955c" providerId="ADAL" clId="{09A4C8C3-B5C3-4659-9E79-AAFDB5D9268D}" dt="2023-11-02T14:08:24.439" v="299" actId="26606"/>
          <ac:picMkLst>
            <pc:docMk/>
            <pc:sldMk cId="1147717033" sldId="433"/>
            <ac:picMk id="5" creationId="{6B320A02-EEBC-AC02-F4C0-45D468A1DE15}"/>
          </ac:picMkLst>
        </pc:picChg>
      </pc:sldChg>
      <pc:sldChg chg="del">
        <pc:chgData name="Ruth Groff" userId="1aab9dd2-7c88-4682-9483-2f361af8955c" providerId="ADAL" clId="{09A4C8C3-B5C3-4659-9E79-AAFDB5D9268D}" dt="2023-11-02T13:50:18.111" v="62" actId="47"/>
        <pc:sldMkLst>
          <pc:docMk/>
          <pc:sldMk cId="3375899310" sldId="433"/>
        </pc:sldMkLst>
      </pc:sldChg>
      <pc:sldChg chg="addSp delSp modSp new mod">
        <pc:chgData name="Ruth Groff" userId="1aab9dd2-7c88-4682-9483-2f361af8955c" providerId="ADAL" clId="{09A4C8C3-B5C3-4659-9E79-AAFDB5D9268D}" dt="2023-11-02T14:35:57.800" v="561" actId="113"/>
        <pc:sldMkLst>
          <pc:docMk/>
          <pc:sldMk cId="2606690110" sldId="434"/>
        </pc:sldMkLst>
        <pc:spChg chg="mod">
          <ac:chgData name="Ruth Groff" userId="1aab9dd2-7c88-4682-9483-2f361af8955c" providerId="ADAL" clId="{09A4C8C3-B5C3-4659-9E79-AAFDB5D9268D}" dt="2023-11-02T14:06:46.033" v="285" actId="113"/>
          <ac:spMkLst>
            <pc:docMk/>
            <pc:sldMk cId="2606690110" sldId="434"/>
            <ac:spMk id="2" creationId="{C00B85EE-B03A-0A1A-7C33-903C2040CA70}"/>
          </ac:spMkLst>
        </pc:spChg>
        <pc:spChg chg="del mod">
          <ac:chgData name="Ruth Groff" userId="1aab9dd2-7c88-4682-9483-2f361af8955c" providerId="ADAL" clId="{09A4C8C3-B5C3-4659-9E79-AAFDB5D9268D}" dt="2023-11-02T14:06:37.609" v="284" actId="26606"/>
          <ac:spMkLst>
            <pc:docMk/>
            <pc:sldMk cId="2606690110" sldId="434"/>
            <ac:spMk id="3" creationId="{CE122353-612C-97D0-CAC1-DA59404EA197}"/>
          </ac:spMkLst>
        </pc:spChg>
        <pc:graphicFrameChg chg="add mod">
          <ac:chgData name="Ruth Groff" userId="1aab9dd2-7c88-4682-9483-2f361af8955c" providerId="ADAL" clId="{09A4C8C3-B5C3-4659-9E79-AAFDB5D9268D}" dt="2023-11-02T14:35:57.800" v="561" actId="113"/>
          <ac:graphicFrameMkLst>
            <pc:docMk/>
            <pc:sldMk cId="2606690110" sldId="434"/>
            <ac:graphicFrameMk id="5" creationId="{5036215B-D809-16CB-3C53-044D87F84FC2}"/>
          </ac:graphicFrameMkLst>
        </pc:graphicFrameChg>
      </pc:sldChg>
      <pc:sldChg chg="del">
        <pc:chgData name="Ruth Groff" userId="1aab9dd2-7c88-4682-9483-2f361af8955c" providerId="ADAL" clId="{09A4C8C3-B5C3-4659-9E79-AAFDB5D9268D}" dt="2023-11-02T13:50:08.231" v="47" actId="47"/>
        <pc:sldMkLst>
          <pc:docMk/>
          <pc:sldMk cId="3043705901" sldId="434"/>
        </pc:sldMkLst>
      </pc:sldChg>
      <pc:sldChg chg="addSp delSp modSp new mod setBg">
        <pc:chgData name="Ruth Groff" userId="1aab9dd2-7c88-4682-9483-2f361af8955c" providerId="ADAL" clId="{09A4C8C3-B5C3-4659-9E79-AAFDB5D9268D}" dt="2023-11-02T14:21:02.306" v="475" actId="1076"/>
        <pc:sldMkLst>
          <pc:docMk/>
          <pc:sldMk cId="2584791749" sldId="435"/>
        </pc:sldMkLst>
        <pc:spChg chg="mod">
          <ac:chgData name="Ruth Groff" userId="1aab9dd2-7c88-4682-9483-2f361af8955c" providerId="ADAL" clId="{09A4C8C3-B5C3-4659-9E79-AAFDB5D9268D}" dt="2023-11-02T14:20:32.282" v="468" actId="26606"/>
          <ac:spMkLst>
            <pc:docMk/>
            <pc:sldMk cId="2584791749" sldId="435"/>
            <ac:spMk id="2" creationId="{A2DA6564-6CD8-3AAB-A147-4E2C1E9271DC}"/>
          </ac:spMkLst>
        </pc:spChg>
        <pc:spChg chg="mod">
          <ac:chgData name="Ruth Groff" userId="1aab9dd2-7c88-4682-9483-2f361af8955c" providerId="ADAL" clId="{09A4C8C3-B5C3-4659-9E79-AAFDB5D9268D}" dt="2023-11-02T14:21:02.306" v="475" actId="1076"/>
          <ac:spMkLst>
            <pc:docMk/>
            <pc:sldMk cId="2584791749" sldId="435"/>
            <ac:spMk id="3" creationId="{677989DA-6FC7-1D3F-3D82-7C5D06AE6CCF}"/>
          </ac:spMkLst>
        </pc:spChg>
        <pc:spChg chg="add del">
          <ac:chgData name="Ruth Groff" userId="1aab9dd2-7c88-4682-9483-2f361af8955c" providerId="ADAL" clId="{09A4C8C3-B5C3-4659-9E79-AAFDB5D9268D}" dt="2023-11-02T14:20:32.282" v="468" actId="26606"/>
          <ac:spMkLst>
            <pc:docMk/>
            <pc:sldMk cId="2584791749" sldId="435"/>
            <ac:spMk id="8" creationId="{09588DA8-065E-4F6F-8EFD-43104AB2E0CF}"/>
          </ac:spMkLst>
        </pc:spChg>
        <pc:spChg chg="add del">
          <ac:chgData name="Ruth Groff" userId="1aab9dd2-7c88-4682-9483-2f361af8955c" providerId="ADAL" clId="{09A4C8C3-B5C3-4659-9E79-AAFDB5D9268D}" dt="2023-11-02T14:20:32.282" v="468" actId="26606"/>
          <ac:spMkLst>
            <pc:docMk/>
            <pc:sldMk cId="2584791749" sldId="435"/>
            <ac:spMk id="10" creationId="{C4285719-470E-454C-AF62-8323075F1F5B}"/>
          </ac:spMkLst>
        </pc:spChg>
        <pc:spChg chg="add del">
          <ac:chgData name="Ruth Groff" userId="1aab9dd2-7c88-4682-9483-2f361af8955c" providerId="ADAL" clId="{09A4C8C3-B5C3-4659-9E79-AAFDB5D9268D}" dt="2023-11-02T14:20:32.282" v="468" actId="26606"/>
          <ac:spMkLst>
            <pc:docMk/>
            <pc:sldMk cId="2584791749" sldId="435"/>
            <ac:spMk id="12" creationId="{CD9FE4EF-C4D8-49A0-B2FF-81D8DB7D8A24}"/>
          </ac:spMkLst>
        </pc:spChg>
        <pc:spChg chg="add del">
          <ac:chgData name="Ruth Groff" userId="1aab9dd2-7c88-4682-9483-2f361af8955c" providerId="ADAL" clId="{09A4C8C3-B5C3-4659-9E79-AAFDB5D9268D}" dt="2023-11-02T14:20:32.282" v="468" actId="26606"/>
          <ac:spMkLst>
            <pc:docMk/>
            <pc:sldMk cId="2584791749" sldId="435"/>
            <ac:spMk id="14" creationId="{4300840D-0A0B-4512-BACA-B439D5B9C57C}"/>
          </ac:spMkLst>
        </pc:spChg>
        <pc:spChg chg="add del">
          <ac:chgData name="Ruth Groff" userId="1aab9dd2-7c88-4682-9483-2f361af8955c" providerId="ADAL" clId="{09A4C8C3-B5C3-4659-9E79-AAFDB5D9268D}" dt="2023-11-02T14:20:32.282" v="468" actId="26606"/>
          <ac:spMkLst>
            <pc:docMk/>
            <pc:sldMk cId="2584791749" sldId="435"/>
            <ac:spMk id="16" creationId="{D2B78728-A580-49A7-84F9-6EF6F583ADE0}"/>
          </ac:spMkLst>
        </pc:spChg>
        <pc:spChg chg="add del">
          <ac:chgData name="Ruth Groff" userId="1aab9dd2-7c88-4682-9483-2f361af8955c" providerId="ADAL" clId="{09A4C8C3-B5C3-4659-9E79-AAFDB5D9268D}" dt="2023-11-02T14:20:32.282" v="468" actId="26606"/>
          <ac:spMkLst>
            <pc:docMk/>
            <pc:sldMk cId="2584791749" sldId="435"/>
            <ac:spMk id="18" creationId="{38FAA1A1-D861-433F-88FA-1E9D6FD31D11}"/>
          </ac:spMkLst>
        </pc:spChg>
        <pc:spChg chg="add del">
          <ac:chgData name="Ruth Groff" userId="1aab9dd2-7c88-4682-9483-2f361af8955c" providerId="ADAL" clId="{09A4C8C3-B5C3-4659-9E79-AAFDB5D9268D}" dt="2023-11-02T14:20:32.282" v="468" actId="26606"/>
          <ac:spMkLst>
            <pc:docMk/>
            <pc:sldMk cId="2584791749" sldId="435"/>
            <ac:spMk id="20" creationId="{8D71EDA1-87BF-4D5D-AB79-F346FD19278A}"/>
          </ac:spMkLst>
        </pc:spChg>
        <pc:spChg chg="add">
          <ac:chgData name="Ruth Groff" userId="1aab9dd2-7c88-4682-9483-2f361af8955c" providerId="ADAL" clId="{09A4C8C3-B5C3-4659-9E79-AAFDB5D9268D}" dt="2023-11-02T14:20:32.282" v="468" actId="26606"/>
          <ac:spMkLst>
            <pc:docMk/>
            <pc:sldMk cId="2584791749" sldId="435"/>
            <ac:spMk id="25" creationId="{1B15ED52-F352-441B-82BF-E0EA34836D08}"/>
          </ac:spMkLst>
        </pc:spChg>
        <pc:spChg chg="add">
          <ac:chgData name="Ruth Groff" userId="1aab9dd2-7c88-4682-9483-2f361af8955c" providerId="ADAL" clId="{09A4C8C3-B5C3-4659-9E79-AAFDB5D9268D}" dt="2023-11-02T14:20:32.282" v="468" actId="26606"/>
          <ac:spMkLst>
            <pc:docMk/>
            <pc:sldMk cId="2584791749" sldId="435"/>
            <ac:spMk id="27" creationId="{3B2E3793-BFE6-45A2-9B7B-E18844431C99}"/>
          </ac:spMkLst>
        </pc:spChg>
        <pc:spChg chg="add">
          <ac:chgData name="Ruth Groff" userId="1aab9dd2-7c88-4682-9483-2f361af8955c" providerId="ADAL" clId="{09A4C8C3-B5C3-4659-9E79-AAFDB5D9268D}" dt="2023-11-02T14:20:32.282" v="468" actId="26606"/>
          <ac:spMkLst>
            <pc:docMk/>
            <pc:sldMk cId="2584791749" sldId="435"/>
            <ac:spMk id="29" creationId="{BC4C4868-CB8F-4AF9-9CDB-8108F2C19B67}"/>
          </ac:spMkLst>
        </pc:spChg>
        <pc:spChg chg="add">
          <ac:chgData name="Ruth Groff" userId="1aab9dd2-7c88-4682-9483-2f361af8955c" providerId="ADAL" clId="{09A4C8C3-B5C3-4659-9E79-AAFDB5D9268D}" dt="2023-11-02T14:20:32.282" v="468" actId="26606"/>
          <ac:spMkLst>
            <pc:docMk/>
            <pc:sldMk cId="2584791749" sldId="435"/>
            <ac:spMk id="31" creationId="{375E0459-6403-40CD-989D-56A4407CA12E}"/>
          </ac:spMkLst>
        </pc:spChg>
        <pc:spChg chg="add">
          <ac:chgData name="Ruth Groff" userId="1aab9dd2-7c88-4682-9483-2f361af8955c" providerId="ADAL" clId="{09A4C8C3-B5C3-4659-9E79-AAFDB5D9268D}" dt="2023-11-02T14:20:32.282" v="468" actId="26606"/>
          <ac:spMkLst>
            <pc:docMk/>
            <pc:sldMk cId="2584791749" sldId="435"/>
            <ac:spMk id="33" creationId="{53E5B1A8-3AC9-4BD1-9BBC-78CA94F2D1BA}"/>
          </ac:spMkLst>
        </pc:spChg>
      </pc:sldChg>
      <pc:sldChg chg="addSp modSp new mod setBg modAnim">
        <pc:chgData name="Ruth Groff" userId="1aab9dd2-7c88-4682-9483-2f361af8955c" providerId="ADAL" clId="{09A4C8C3-B5C3-4659-9E79-AAFDB5D9268D}" dt="2023-11-02T14:39:04.792" v="578"/>
        <pc:sldMkLst>
          <pc:docMk/>
          <pc:sldMk cId="3601928083" sldId="436"/>
        </pc:sldMkLst>
        <pc:spChg chg="mod">
          <ac:chgData name="Ruth Groff" userId="1aab9dd2-7c88-4682-9483-2f361af8955c" providerId="ADAL" clId="{09A4C8C3-B5C3-4659-9E79-AAFDB5D9268D}" dt="2023-11-02T14:38:34.906" v="577" actId="113"/>
          <ac:spMkLst>
            <pc:docMk/>
            <pc:sldMk cId="3601928083" sldId="436"/>
            <ac:spMk id="2" creationId="{DFBA6AFD-9EE7-7BF3-2796-303E9884B1F9}"/>
          </ac:spMkLst>
        </pc:spChg>
        <pc:spChg chg="mod">
          <ac:chgData name="Ruth Groff" userId="1aab9dd2-7c88-4682-9483-2f361af8955c" providerId="ADAL" clId="{09A4C8C3-B5C3-4659-9E79-AAFDB5D9268D}" dt="2023-11-02T14:38:29.583" v="576" actId="27636"/>
          <ac:spMkLst>
            <pc:docMk/>
            <pc:sldMk cId="3601928083" sldId="436"/>
            <ac:spMk id="3" creationId="{FC9E2982-4C88-6711-D57E-A863D48664D5}"/>
          </ac:spMkLst>
        </pc:spChg>
        <pc:spChg chg="add">
          <ac:chgData name="Ruth Groff" userId="1aab9dd2-7c88-4682-9483-2f361af8955c" providerId="ADAL" clId="{09A4C8C3-B5C3-4659-9E79-AAFDB5D9268D}" dt="2023-11-02T14:15:52.188" v="363" actId="26606"/>
          <ac:spMkLst>
            <pc:docMk/>
            <pc:sldMk cId="3601928083" sldId="436"/>
            <ac:spMk id="10" creationId="{743AA782-23D1-4521-8CAD-47662984AA08}"/>
          </ac:spMkLst>
        </pc:spChg>
        <pc:spChg chg="add">
          <ac:chgData name="Ruth Groff" userId="1aab9dd2-7c88-4682-9483-2f361af8955c" providerId="ADAL" clId="{09A4C8C3-B5C3-4659-9E79-AAFDB5D9268D}" dt="2023-11-02T14:15:52.188" v="363" actId="26606"/>
          <ac:spMkLst>
            <pc:docMk/>
            <pc:sldMk cId="3601928083" sldId="436"/>
            <ac:spMk id="12" creationId="{71877DBC-BB60-40F0-AC93-2ACDBAAE60CE}"/>
          </ac:spMkLst>
        </pc:spChg>
        <pc:picChg chg="add">
          <ac:chgData name="Ruth Groff" userId="1aab9dd2-7c88-4682-9483-2f361af8955c" providerId="ADAL" clId="{09A4C8C3-B5C3-4659-9E79-AAFDB5D9268D}" dt="2023-11-02T14:15:52.188" v="363" actId="26606"/>
          <ac:picMkLst>
            <pc:docMk/>
            <pc:sldMk cId="3601928083" sldId="436"/>
            <ac:picMk id="7" creationId="{D205F8C3-135E-B138-141B-BDF61A21E94A}"/>
          </ac:picMkLst>
        </pc:picChg>
      </pc:sldChg>
      <pc:sldChg chg="addSp delSp modSp new mod setBg">
        <pc:chgData name="Ruth Groff" userId="1aab9dd2-7c88-4682-9483-2f361af8955c" providerId="ADAL" clId="{09A4C8C3-B5C3-4659-9E79-AAFDB5D9268D}" dt="2023-11-02T14:37:41.235" v="571" actId="113"/>
        <pc:sldMkLst>
          <pc:docMk/>
          <pc:sldMk cId="472782347" sldId="437"/>
        </pc:sldMkLst>
        <pc:spChg chg="mod">
          <ac:chgData name="Ruth Groff" userId="1aab9dd2-7c88-4682-9483-2f361af8955c" providerId="ADAL" clId="{09A4C8C3-B5C3-4659-9E79-AAFDB5D9268D}" dt="2023-11-02T14:31:37.262" v="539" actId="26606"/>
          <ac:spMkLst>
            <pc:docMk/>
            <pc:sldMk cId="472782347" sldId="437"/>
            <ac:spMk id="2" creationId="{7D871422-EC3A-10F6-B142-1CCA5B458541}"/>
          </ac:spMkLst>
        </pc:spChg>
        <pc:spChg chg="del mod">
          <ac:chgData name="Ruth Groff" userId="1aab9dd2-7c88-4682-9483-2f361af8955c" providerId="ADAL" clId="{09A4C8C3-B5C3-4659-9E79-AAFDB5D9268D}" dt="2023-11-02T14:30:17.290" v="532" actId="26606"/>
          <ac:spMkLst>
            <pc:docMk/>
            <pc:sldMk cId="472782347" sldId="437"/>
            <ac:spMk id="3" creationId="{DADC9979-96BC-BA7E-7FB3-D771BD0BF387}"/>
          </ac:spMkLst>
        </pc:spChg>
        <pc:spChg chg="add del">
          <ac:chgData name="Ruth Groff" userId="1aab9dd2-7c88-4682-9483-2f361af8955c" providerId="ADAL" clId="{09A4C8C3-B5C3-4659-9E79-AAFDB5D9268D}" dt="2023-11-02T14:31:36.899" v="538" actId="26606"/>
          <ac:spMkLst>
            <pc:docMk/>
            <pc:sldMk cId="472782347" sldId="437"/>
            <ac:spMk id="10" creationId="{6C4028FD-8BAA-4A19-BFDE-594D991B7552}"/>
          </ac:spMkLst>
        </pc:spChg>
        <pc:spChg chg="add">
          <ac:chgData name="Ruth Groff" userId="1aab9dd2-7c88-4682-9483-2f361af8955c" providerId="ADAL" clId="{09A4C8C3-B5C3-4659-9E79-AAFDB5D9268D}" dt="2023-11-02T14:31:37.262" v="539" actId="26606"/>
          <ac:spMkLst>
            <pc:docMk/>
            <pc:sldMk cId="472782347" sldId="437"/>
            <ac:spMk id="12" creationId="{F68B3F68-107C-434F-AA38-110D5EA91B85}"/>
          </ac:spMkLst>
        </pc:spChg>
        <pc:spChg chg="add">
          <ac:chgData name="Ruth Groff" userId="1aab9dd2-7c88-4682-9483-2f361af8955c" providerId="ADAL" clId="{09A4C8C3-B5C3-4659-9E79-AAFDB5D9268D}" dt="2023-11-02T14:31:37.262" v="539" actId="26606"/>
          <ac:spMkLst>
            <pc:docMk/>
            <pc:sldMk cId="472782347" sldId="437"/>
            <ac:spMk id="13" creationId="{BACC6370-2D7E-4714-9D71-7542949D7D5D}"/>
          </ac:spMkLst>
        </pc:spChg>
        <pc:spChg chg="add">
          <ac:chgData name="Ruth Groff" userId="1aab9dd2-7c88-4682-9483-2f361af8955c" providerId="ADAL" clId="{09A4C8C3-B5C3-4659-9E79-AAFDB5D9268D}" dt="2023-11-02T14:31:37.262" v="539" actId="26606"/>
          <ac:spMkLst>
            <pc:docMk/>
            <pc:sldMk cId="472782347" sldId="437"/>
            <ac:spMk id="14" creationId="{AAD0DBB9-1A4B-4391-81D4-CB19F9AB918A}"/>
          </ac:spMkLst>
        </pc:spChg>
        <pc:spChg chg="add">
          <ac:chgData name="Ruth Groff" userId="1aab9dd2-7c88-4682-9483-2f361af8955c" providerId="ADAL" clId="{09A4C8C3-B5C3-4659-9E79-AAFDB5D9268D}" dt="2023-11-02T14:31:37.262" v="539" actId="26606"/>
          <ac:spMkLst>
            <pc:docMk/>
            <pc:sldMk cId="472782347" sldId="437"/>
            <ac:spMk id="16" creationId="{063BBA22-50EA-4C4D-BE05-F1CE4E63AA56}"/>
          </ac:spMkLst>
        </pc:spChg>
        <pc:graphicFrameChg chg="add mod modGraphic">
          <ac:chgData name="Ruth Groff" userId="1aab9dd2-7c88-4682-9483-2f361af8955c" providerId="ADAL" clId="{09A4C8C3-B5C3-4659-9E79-AAFDB5D9268D}" dt="2023-11-02T14:37:41.235" v="571" actId="113"/>
          <ac:graphicFrameMkLst>
            <pc:docMk/>
            <pc:sldMk cId="472782347" sldId="437"/>
            <ac:graphicFrameMk id="5" creationId="{ABF9769C-8512-D13F-83A9-2740F8301AED}"/>
          </ac:graphicFrameMkLst>
        </pc:graphicFrameChg>
      </pc:sldChg>
      <pc:sldChg chg="addSp delSp modSp new mod ord setBg modAnim">
        <pc:chgData name="Ruth Groff" userId="1aab9dd2-7c88-4682-9483-2f361af8955c" providerId="ADAL" clId="{09A4C8C3-B5C3-4659-9E79-AAFDB5D9268D}" dt="2023-11-02T15:04:09.878" v="640" actId="255"/>
        <pc:sldMkLst>
          <pc:docMk/>
          <pc:sldMk cId="3684679071" sldId="438"/>
        </pc:sldMkLst>
        <pc:spChg chg="mod">
          <ac:chgData name="Ruth Groff" userId="1aab9dd2-7c88-4682-9483-2f361af8955c" providerId="ADAL" clId="{09A4C8C3-B5C3-4659-9E79-AAFDB5D9268D}" dt="2023-11-02T15:03:56.710" v="637" actId="14100"/>
          <ac:spMkLst>
            <pc:docMk/>
            <pc:sldMk cId="3684679071" sldId="438"/>
            <ac:spMk id="2" creationId="{98A9E49F-E504-3ECD-3967-3D51C1F11A4F}"/>
          </ac:spMkLst>
        </pc:spChg>
        <pc:spChg chg="mod">
          <ac:chgData name="Ruth Groff" userId="1aab9dd2-7c88-4682-9483-2f361af8955c" providerId="ADAL" clId="{09A4C8C3-B5C3-4659-9E79-AAFDB5D9268D}" dt="2023-11-02T15:04:09.878" v="640" actId="255"/>
          <ac:spMkLst>
            <pc:docMk/>
            <pc:sldMk cId="3684679071" sldId="438"/>
            <ac:spMk id="3" creationId="{6536F7E9-5019-0E02-F874-42609781148A}"/>
          </ac:spMkLst>
        </pc:spChg>
        <pc:spChg chg="add">
          <ac:chgData name="Ruth Groff" userId="1aab9dd2-7c88-4682-9483-2f361af8955c" providerId="ADAL" clId="{09A4C8C3-B5C3-4659-9E79-AAFDB5D9268D}" dt="2023-11-02T15:02:47.369" v="629" actId="26606"/>
          <ac:spMkLst>
            <pc:docMk/>
            <pc:sldMk cId="3684679071" sldId="438"/>
            <ac:spMk id="9" creationId="{12609869-9E80-471B-A487-A53288E0E791}"/>
          </ac:spMkLst>
        </pc:spChg>
        <pc:spChg chg="add del">
          <ac:chgData name="Ruth Groff" userId="1aab9dd2-7c88-4682-9483-2f361af8955c" providerId="ADAL" clId="{09A4C8C3-B5C3-4659-9E79-AAFDB5D9268D}" dt="2023-11-02T15:02:21.733" v="625" actId="26606"/>
          <ac:spMkLst>
            <pc:docMk/>
            <pc:sldMk cId="3684679071" sldId="438"/>
            <ac:spMk id="10" creationId="{EDDBB197-D710-4A4F-A9CA-FD2177498BE8}"/>
          </ac:spMkLst>
        </pc:spChg>
        <pc:spChg chg="add">
          <ac:chgData name="Ruth Groff" userId="1aab9dd2-7c88-4682-9483-2f361af8955c" providerId="ADAL" clId="{09A4C8C3-B5C3-4659-9E79-AAFDB5D9268D}" dt="2023-11-02T15:02:47.369" v="629" actId="26606"/>
          <ac:spMkLst>
            <pc:docMk/>
            <pc:sldMk cId="3684679071" sldId="438"/>
            <ac:spMk id="11" creationId="{7004738A-9D34-43E8-97D2-CA0EED4F8BE0}"/>
          </ac:spMkLst>
        </pc:spChg>
        <pc:spChg chg="add del">
          <ac:chgData name="Ruth Groff" userId="1aab9dd2-7c88-4682-9483-2f361af8955c" providerId="ADAL" clId="{09A4C8C3-B5C3-4659-9E79-AAFDB5D9268D}" dt="2023-11-02T15:02:21.733" v="625" actId="26606"/>
          <ac:spMkLst>
            <pc:docMk/>
            <pc:sldMk cId="3684679071" sldId="438"/>
            <ac:spMk id="12" creationId="{975D1CFA-2CDB-4B64-BD9F-85744E8DA12F}"/>
          </ac:spMkLst>
        </pc:spChg>
        <pc:spChg chg="add">
          <ac:chgData name="Ruth Groff" userId="1aab9dd2-7c88-4682-9483-2f361af8955c" providerId="ADAL" clId="{09A4C8C3-B5C3-4659-9E79-AAFDB5D9268D}" dt="2023-11-02T15:02:47.369" v="629" actId="26606"/>
          <ac:spMkLst>
            <pc:docMk/>
            <pc:sldMk cId="3684679071" sldId="438"/>
            <ac:spMk id="13" creationId="{B8B8D07F-F13E-443E-BA68-2D26672D76B9}"/>
          </ac:spMkLst>
        </pc:spChg>
        <pc:spChg chg="add">
          <ac:chgData name="Ruth Groff" userId="1aab9dd2-7c88-4682-9483-2f361af8955c" providerId="ADAL" clId="{09A4C8C3-B5C3-4659-9E79-AAFDB5D9268D}" dt="2023-11-02T15:02:47.369" v="629" actId="26606"/>
          <ac:spMkLst>
            <pc:docMk/>
            <pc:sldMk cId="3684679071" sldId="438"/>
            <ac:spMk id="15" creationId="{2813A4FA-24A5-41ED-A534-3807D1B2F344}"/>
          </ac:spMkLst>
        </pc:spChg>
        <pc:spChg chg="add">
          <ac:chgData name="Ruth Groff" userId="1aab9dd2-7c88-4682-9483-2f361af8955c" providerId="ADAL" clId="{09A4C8C3-B5C3-4659-9E79-AAFDB5D9268D}" dt="2023-11-02T15:02:47.369" v="629" actId="26606"/>
          <ac:spMkLst>
            <pc:docMk/>
            <pc:sldMk cId="3684679071" sldId="438"/>
            <ac:spMk id="17" creationId="{C3944F27-CA70-4E84-A51A-E6BF89558979}"/>
          </ac:spMkLst>
        </pc:spChg>
        <pc:grpChg chg="add del">
          <ac:chgData name="Ruth Groff" userId="1aab9dd2-7c88-4682-9483-2f361af8955c" providerId="ADAL" clId="{09A4C8C3-B5C3-4659-9E79-AAFDB5D9268D}" dt="2023-11-02T15:02:21.733" v="625" actId="26606"/>
          <ac:grpSpMkLst>
            <pc:docMk/>
            <pc:sldMk cId="3684679071" sldId="438"/>
            <ac:grpSpMk id="14" creationId="{25EE5136-01F1-466C-962D-BA9B4C6757AA}"/>
          </ac:grpSpMkLst>
        </pc:grpChg>
        <pc:picChg chg="add mod">
          <ac:chgData name="Ruth Groff" userId="1aab9dd2-7c88-4682-9483-2f361af8955c" providerId="ADAL" clId="{09A4C8C3-B5C3-4659-9E79-AAFDB5D9268D}" dt="2023-11-02T15:02:48.789" v="630" actId="1076"/>
          <ac:picMkLst>
            <pc:docMk/>
            <pc:sldMk cId="3684679071" sldId="438"/>
            <ac:picMk id="4" creationId="{9D650A3C-9A24-A318-F06A-010807AF1CD7}"/>
          </ac:picMkLst>
        </pc:picChg>
        <pc:picChg chg="add del">
          <ac:chgData name="Ruth Groff" userId="1aab9dd2-7c88-4682-9483-2f361af8955c" providerId="ADAL" clId="{09A4C8C3-B5C3-4659-9E79-AAFDB5D9268D}" dt="2023-11-02T15:02:21.733" v="625" actId="26606"/>
          <ac:picMkLst>
            <pc:docMk/>
            <pc:sldMk cId="3684679071" sldId="438"/>
            <ac:picMk id="7" creationId="{3BB1EBCE-B77B-45E7-FA6B-CC8BC8427896}"/>
          </ac:picMkLst>
        </pc:picChg>
      </pc:sldChg>
      <pc:sldChg chg="addSp modSp new del mod setBg">
        <pc:chgData name="Ruth Groff" userId="1aab9dd2-7c88-4682-9483-2f361af8955c" providerId="ADAL" clId="{09A4C8C3-B5C3-4659-9E79-AAFDB5D9268D}" dt="2023-11-02T14:23:24.465" v="501" actId="47"/>
        <pc:sldMkLst>
          <pc:docMk/>
          <pc:sldMk cId="3870177687" sldId="438"/>
        </pc:sldMkLst>
        <pc:spChg chg="mod">
          <ac:chgData name="Ruth Groff" userId="1aab9dd2-7c88-4682-9483-2f361af8955c" providerId="ADAL" clId="{09A4C8C3-B5C3-4659-9E79-AAFDB5D9268D}" dt="2023-11-02T14:23:21.072" v="500" actId="6549"/>
          <ac:spMkLst>
            <pc:docMk/>
            <pc:sldMk cId="3870177687" sldId="438"/>
            <ac:spMk id="2" creationId="{7911B3EA-2B8E-0221-8156-99DEA650571B}"/>
          </ac:spMkLst>
        </pc:spChg>
        <pc:spChg chg="mod">
          <ac:chgData name="Ruth Groff" userId="1aab9dd2-7c88-4682-9483-2f361af8955c" providerId="ADAL" clId="{09A4C8C3-B5C3-4659-9E79-AAFDB5D9268D}" dt="2023-11-02T14:22:38.151" v="498" actId="255"/>
          <ac:spMkLst>
            <pc:docMk/>
            <pc:sldMk cId="3870177687" sldId="438"/>
            <ac:spMk id="3" creationId="{151AC5BC-0F62-D425-06D2-4236201F5427}"/>
          </ac:spMkLst>
        </pc:spChg>
        <pc:spChg chg="add">
          <ac:chgData name="Ruth Groff" userId="1aab9dd2-7c88-4682-9483-2f361af8955c" providerId="ADAL" clId="{09A4C8C3-B5C3-4659-9E79-AAFDB5D9268D}" dt="2023-11-02T14:22:19.709" v="495" actId="26606"/>
          <ac:spMkLst>
            <pc:docMk/>
            <pc:sldMk cId="3870177687" sldId="438"/>
            <ac:spMk id="8" creationId="{943CAA20-3569-4189-9E48-239A229A86CA}"/>
          </ac:spMkLst>
        </pc:spChg>
        <pc:spChg chg="add">
          <ac:chgData name="Ruth Groff" userId="1aab9dd2-7c88-4682-9483-2f361af8955c" providerId="ADAL" clId="{09A4C8C3-B5C3-4659-9E79-AAFDB5D9268D}" dt="2023-11-02T14:22:19.709" v="495" actId="26606"/>
          <ac:spMkLst>
            <pc:docMk/>
            <pc:sldMk cId="3870177687" sldId="438"/>
            <ac:spMk id="10" creationId="{DA542B6D-E775-4832-91DC-2D20F857813A}"/>
          </ac:spMkLst>
        </pc:spChg>
      </pc:sldChg>
      <pc:sldChg chg="addSp delSp modSp new mod setBg">
        <pc:chgData name="Ruth Groff" userId="1aab9dd2-7c88-4682-9483-2f361af8955c" providerId="ADAL" clId="{09A4C8C3-B5C3-4659-9E79-AAFDB5D9268D}" dt="2023-11-02T15:08:13.165" v="737" actId="255"/>
        <pc:sldMkLst>
          <pc:docMk/>
          <pc:sldMk cId="3046270355" sldId="439"/>
        </pc:sldMkLst>
        <pc:spChg chg="mod">
          <ac:chgData name="Ruth Groff" userId="1aab9dd2-7c88-4682-9483-2f361af8955c" providerId="ADAL" clId="{09A4C8C3-B5C3-4659-9E79-AAFDB5D9268D}" dt="2023-11-02T15:06:44.265" v="693" actId="26606"/>
          <ac:spMkLst>
            <pc:docMk/>
            <pc:sldMk cId="3046270355" sldId="439"/>
            <ac:spMk id="2" creationId="{88BA5382-E35C-7166-2B40-F48D99F5E83D}"/>
          </ac:spMkLst>
        </pc:spChg>
        <pc:spChg chg="mod">
          <ac:chgData name="Ruth Groff" userId="1aab9dd2-7c88-4682-9483-2f361af8955c" providerId="ADAL" clId="{09A4C8C3-B5C3-4659-9E79-AAFDB5D9268D}" dt="2023-11-02T15:08:13.165" v="737" actId="255"/>
          <ac:spMkLst>
            <pc:docMk/>
            <pc:sldMk cId="3046270355" sldId="439"/>
            <ac:spMk id="3" creationId="{408FCACF-221C-CB9D-7293-8FDA8A1678FA}"/>
          </ac:spMkLst>
        </pc:spChg>
        <pc:spChg chg="add del">
          <ac:chgData name="Ruth Groff" userId="1aab9dd2-7c88-4682-9483-2f361af8955c" providerId="ADAL" clId="{09A4C8C3-B5C3-4659-9E79-AAFDB5D9268D}" dt="2023-11-02T15:06:44.240" v="692" actId="26606"/>
          <ac:spMkLst>
            <pc:docMk/>
            <pc:sldMk cId="3046270355" sldId="439"/>
            <ac:spMk id="10" creationId="{12609869-9E80-471B-A487-A53288E0E791}"/>
          </ac:spMkLst>
        </pc:spChg>
        <pc:spChg chg="add del">
          <ac:chgData name="Ruth Groff" userId="1aab9dd2-7c88-4682-9483-2f361af8955c" providerId="ADAL" clId="{09A4C8C3-B5C3-4659-9E79-AAFDB5D9268D}" dt="2023-11-02T15:06:44.240" v="692" actId="26606"/>
          <ac:spMkLst>
            <pc:docMk/>
            <pc:sldMk cId="3046270355" sldId="439"/>
            <ac:spMk id="12" creationId="{7004738A-9D34-43E8-97D2-CA0EED4F8BE0}"/>
          </ac:spMkLst>
        </pc:spChg>
        <pc:spChg chg="add del">
          <ac:chgData name="Ruth Groff" userId="1aab9dd2-7c88-4682-9483-2f361af8955c" providerId="ADAL" clId="{09A4C8C3-B5C3-4659-9E79-AAFDB5D9268D}" dt="2023-11-02T15:06:44.240" v="692" actId="26606"/>
          <ac:spMkLst>
            <pc:docMk/>
            <pc:sldMk cId="3046270355" sldId="439"/>
            <ac:spMk id="14" creationId="{B8B8D07F-F13E-443E-BA68-2D26672D76B9}"/>
          </ac:spMkLst>
        </pc:spChg>
        <pc:spChg chg="add del">
          <ac:chgData name="Ruth Groff" userId="1aab9dd2-7c88-4682-9483-2f361af8955c" providerId="ADAL" clId="{09A4C8C3-B5C3-4659-9E79-AAFDB5D9268D}" dt="2023-11-02T15:06:44.240" v="692" actId="26606"/>
          <ac:spMkLst>
            <pc:docMk/>
            <pc:sldMk cId="3046270355" sldId="439"/>
            <ac:spMk id="16" creationId="{2813A4FA-24A5-41ED-A534-3807D1B2F344}"/>
          </ac:spMkLst>
        </pc:spChg>
        <pc:spChg chg="add del">
          <ac:chgData name="Ruth Groff" userId="1aab9dd2-7c88-4682-9483-2f361af8955c" providerId="ADAL" clId="{09A4C8C3-B5C3-4659-9E79-AAFDB5D9268D}" dt="2023-11-02T15:06:44.240" v="692" actId="26606"/>
          <ac:spMkLst>
            <pc:docMk/>
            <pc:sldMk cId="3046270355" sldId="439"/>
            <ac:spMk id="18" creationId="{C3944F27-CA70-4E84-A51A-E6BF89558979}"/>
          </ac:spMkLst>
        </pc:spChg>
        <pc:spChg chg="add">
          <ac:chgData name="Ruth Groff" userId="1aab9dd2-7c88-4682-9483-2f361af8955c" providerId="ADAL" clId="{09A4C8C3-B5C3-4659-9E79-AAFDB5D9268D}" dt="2023-11-02T15:06:44.265" v="693" actId="26606"/>
          <ac:spMkLst>
            <pc:docMk/>
            <pc:sldMk cId="3046270355" sldId="439"/>
            <ac:spMk id="20" creationId="{12609869-9E80-471B-A487-A53288E0E791}"/>
          </ac:spMkLst>
        </pc:spChg>
        <pc:spChg chg="add">
          <ac:chgData name="Ruth Groff" userId="1aab9dd2-7c88-4682-9483-2f361af8955c" providerId="ADAL" clId="{09A4C8C3-B5C3-4659-9E79-AAFDB5D9268D}" dt="2023-11-02T15:06:44.265" v="693" actId="26606"/>
          <ac:spMkLst>
            <pc:docMk/>
            <pc:sldMk cId="3046270355" sldId="439"/>
            <ac:spMk id="21" creationId="{7004738A-9D34-43E8-97D2-CA0EED4F8BE0}"/>
          </ac:spMkLst>
        </pc:spChg>
        <pc:spChg chg="add">
          <ac:chgData name="Ruth Groff" userId="1aab9dd2-7c88-4682-9483-2f361af8955c" providerId="ADAL" clId="{09A4C8C3-B5C3-4659-9E79-AAFDB5D9268D}" dt="2023-11-02T15:06:44.265" v="693" actId="26606"/>
          <ac:spMkLst>
            <pc:docMk/>
            <pc:sldMk cId="3046270355" sldId="439"/>
            <ac:spMk id="22" creationId="{B8B8D07F-F13E-443E-BA68-2D26672D76B9}"/>
          </ac:spMkLst>
        </pc:spChg>
        <pc:spChg chg="add">
          <ac:chgData name="Ruth Groff" userId="1aab9dd2-7c88-4682-9483-2f361af8955c" providerId="ADAL" clId="{09A4C8C3-B5C3-4659-9E79-AAFDB5D9268D}" dt="2023-11-02T15:06:44.265" v="693" actId="26606"/>
          <ac:spMkLst>
            <pc:docMk/>
            <pc:sldMk cId="3046270355" sldId="439"/>
            <ac:spMk id="23" creationId="{2813A4FA-24A5-41ED-A534-3807D1B2F344}"/>
          </ac:spMkLst>
        </pc:spChg>
        <pc:spChg chg="add">
          <ac:chgData name="Ruth Groff" userId="1aab9dd2-7c88-4682-9483-2f361af8955c" providerId="ADAL" clId="{09A4C8C3-B5C3-4659-9E79-AAFDB5D9268D}" dt="2023-11-02T15:06:44.265" v="693" actId="26606"/>
          <ac:spMkLst>
            <pc:docMk/>
            <pc:sldMk cId="3046270355" sldId="439"/>
            <ac:spMk id="24" creationId="{C3944F27-CA70-4E84-A51A-E6BF89558979}"/>
          </ac:spMkLst>
        </pc:spChg>
        <pc:picChg chg="add del">
          <ac:chgData name="Ruth Groff" userId="1aab9dd2-7c88-4682-9483-2f361af8955c" providerId="ADAL" clId="{09A4C8C3-B5C3-4659-9E79-AAFDB5D9268D}" dt="2023-11-02T15:06:44.240" v="692" actId="26606"/>
          <ac:picMkLst>
            <pc:docMk/>
            <pc:sldMk cId="3046270355" sldId="439"/>
            <ac:picMk id="7" creationId="{FC2A4344-B4C6-03C4-3418-DEFA04D4C50F}"/>
          </ac:picMkLst>
        </pc:picChg>
        <pc:picChg chg="add">
          <ac:chgData name="Ruth Groff" userId="1aab9dd2-7c88-4682-9483-2f361af8955c" providerId="ADAL" clId="{09A4C8C3-B5C3-4659-9E79-AAFDB5D9268D}" dt="2023-11-02T15:06:44.265" v="693" actId="26606"/>
          <ac:picMkLst>
            <pc:docMk/>
            <pc:sldMk cId="3046270355" sldId="439"/>
            <ac:picMk id="25" creationId="{EAB6112F-0130-2054-DFF2-5D77DC097587}"/>
          </ac:picMkLst>
        </pc:picChg>
      </pc:sldChg>
      <pc:sldChg chg="addSp delSp modSp new mod ord setBg">
        <pc:chgData name="Ruth Groff" userId="1aab9dd2-7c88-4682-9483-2f361af8955c" providerId="ADAL" clId="{09A4C8C3-B5C3-4659-9E79-AAFDB5D9268D}" dt="2023-11-02T15:28:53.852" v="944" actId="20577"/>
        <pc:sldMkLst>
          <pc:docMk/>
          <pc:sldMk cId="2050316366" sldId="440"/>
        </pc:sldMkLst>
        <pc:spChg chg="mod">
          <ac:chgData name="Ruth Groff" userId="1aab9dd2-7c88-4682-9483-2f361af8955c" providerId="ADAL" clId="{09A4C8C3-B5C3-4659-9E79-AAFDB5D9268D}" dt="2023-11-02T15:28:53.852" v="944" actId="20577"/>
          <ac:spMkLst>
            <pc:docMk/>
            <pc:sldMk cId="2050316366" sldId="440"/>
            <ac:spMk id="2" creationId="{431D4D59-F24A-B3BE-C224-E72659BC0DA9}"/>
          </ac:spMkLst>
        </pc:spChg>
        <pc:spChg chg="mod">
          <ac:chgData name="Ruth Groff" userId="1aab9dd2-7c88-4682-9483-2f361af8955c" providerId="ADAL" clId="{09A4C8C3-B5C3-4659-9E79-AAFDB5D9268D}" dt="2023-11-02T15:27:52.772" v="872" actId="27636"/>
          <ac:spMkLst>
            <pc:docMk/>
            <pc:sldMk cId="2050316366" sldId="440"/>
            <ac:spMk id="3" creationId="{05EDC44C-F454-52F7-AF18-391B4C587F87}"/>
          </ac:spMkLst>
        </pc:spChg>
        <pc:spChg chg="add del">
          <ac:chgData name="Ruth Groff" userId="1aab9dd2-7c88-4682-9483-2f361af8955c" providerId="ADAL" clId="{09A4C8C3-B5C3-4659-9E79-AAFDB5D9268D}" dt="2023-11-02T15:19:16.387" v="850" actId="26606"/>
          <ac:spMkLst>
            <pc:docMk/>
            <pc:sldMk cId="2050316366" sldId="440"/>
            <ac:spMk id="8" creationId="{1B15ED52-F352-441B-82BF-E0EA34836D08}"/>
          </ac:spMkLst>
        </pc:spChg>
        <pc:spChg chg="add del">
          <ac:chgData name="Ruth Groff" userId="1aab9dd2-7c88-4682-9483-2f361af8955c" providerId="ADAL" clId="{09A4C8C3-B5C3-4659-9E79-AAFDB5D9268D}" dt="2023-11-02T15:19:16.387" v="850" actId="26606"/>
          <ac:spMkLst>
            <pc:docMk/>
            <pc:sldMk cId="2050316366" sldId="440"/>
            <ac:spMk id="10" creationId="{3B2E3793-BFE6-45A2-9B7B-E18844431C99}"/>
          </ac:spMkLst>
        </pc:spChg>
        <pc:spChg chg="add del">
          <ac:chgData name="Ruth Groff" userId="1aab9dd2-7c88-4682-9483-2f361af8955c" providerId="ADAL" clId="{09A4C8C3-B5C3-4659-9E79-AAFDB5D9268D}" dt="2023-11-02T15:19:16.387" v="850" actId="26606"/>
          <ac:spMkLst>
            <pc:docMk/>
            <pc:sldMk cId="2050316366" sldId="440"/>
            <ac:spMk id="12" creationId="{BC4C4868-CB8F-4AF9-9CDB-8108F2C19B67}"/>
          </ac:spMkLst>
        </pc:spChg>
        <pc:spChg chg="add del">
          <ac:chgData name="Ruth Groff" userId="1aab9dd2-7c88-4682-9483-2f361af8955c" providerId="ADAL" clId="{09A4C8C3-B5C3-4659-9E79-AAFDB5D9268D}" dt="2023-11-02T15:19:16.387" v="850" actId="26606"/>
          <ac:spMkLst>
            <pc:docMk/>
            <pc:sldMk cId="2050316366" sldId="440"/>
            <ac:spMk id="14" creationId="{375E0459-6403-40CD-989D-56A4407CA12E}"/>
          </ac:spMkLst>
        </pc:spChg>
        <pc:spChg chg="add del">
          <ac:chgData name="Ruth Groff" userId="1aab9dd2-7c88-4682-9483-2f361af8955c" providerId="ADAL" clId="{09A4C8C3-B5C3-4659-9E79-AAFDB5D9268D}" dt="2023-11-02T15:19:16.387" v="850" actId="26606"/>
          <ac:spMkLst>
            <pc:docMk/>
            <pc:sldMk cId="2050316366" sldId="440"/>
            <ac:spMk id="16" creationId="{53E5B1A8-3AC9-4BD1-9BBC-78CA94F2D1BA}"/>
          </ac:spMkLst>
        </pc:spChg>
        <pc:spChg chg="add del">
          <ac:chgData name="Ruth Groff" userId="1aab9dd2-7c88-4682-9483-2f361af8955c" providerId="ADAL" clId="{09A4C8C3-B5C3-4659-9E79-AAFDB5D9268D}" dt="2023-11-02T15:19:16.387" v="850" actId="26606"/>
          <ac:spMkLst>
            <pc:docMk/>
            <pc:sldMk cId="2050316366" sldId="440"/>
            <ac:spMk id="19" creationId="{BACC6370-2D7E-4714-9D71-7542949D7D5D}"/>
          </ac:spMkLst>
        </pc:spChg>
        <pc:spChg chg="add del">
          <ac:chgData name="Ruth Groff" userId="1aab9dd2-7c88-4682-9483-2f361af8955c" providerId="ADAL" clId="{09A4C8C3-B5C3-4659-9E79-AAFDB5D9268D}" dt="2023-11-02T15:19:16.387" v="850" actId="26606"/>
          <ac:spMkLst>
            <pc:docMk/>
            <pc:sldMk cId="2050316366" sldId="440"/>
            <ac:spMk id="20" creationId="{F68B3F68-107C-434F-AA38-110D5EA91B85}"/>
          </ac:spMkLst>
        </pc:spChg>
        <pc:spChg chg="add del">
          <ac:chgData name="Ruth Groff" userId="1aab9dd2-7c88-4682-9483-2f361af8955c" providerId="ADAL" clId="{09A4C8C3-B5C3-4659-9E79-AAFDB5D9268D}" dt="2023-11-02T15:19:16.387" v="850" actId="26606"/>
          <ac:spMkLst>
            <pc:docMk/>
            <pc:sldMk cId="2050316366" sldId="440"/>
            <ac:spMk id="21" creationId="{AAD0DBB9-1A4B-4391-81D4-CB19F9AB918A}"/>
          </ac:spMkLst>
        </pc:spChg>
        <pc:spChg chg="add del">
          <ac:chgData name="Ruth Groff" userId="1aab9dd2-7c88-4682-9483-2f361af8955c" providerId="ADAL" clId="{09A4C8C3-B5C3-4659-9E79-AAFDB5D9268D}" dt="2023-11-02T15:19:08.720" v="848" actId="26606"/>
          <ac:spMkLst>
            <pc:docMk/>
            <pc:sldMk cId="2050316366" sldId="440"/>
            <ac:spMk id="22" creationId="{BACC6370-2D7E-4714-9D71-7542949D7D5D}"/>
          </ac:spMkLst>
        </pc:spChg>
        <pc:spChg chg="add del">
          <ac:chgData name="Ruth Groff" userId="1aab9dd2-7c88-4682-9483-2f361af8955c" providerId="ADAL" clId="{09A4C8C3-B5C3-4659-9E79-AAFDB5D9268D}" dt="2023-11-02T15:19:16.387" v="850" actId="26606"/>
          <ac:spMkLst>
            <pc:docMk/>
            <pc:sldMk cId="2050316366" sldId="440"/>
            <ac:spMk id="23" creationId="{063BBA22-50EA-4C4D-BE05-F1CE4E63AA56}"/>
          </ac:spMkLst>
        </pc:spChg>
        <pc:spChg chg="add del">
          <ac:chgData name="Ruth Groff" userId="1aab9dd2-7c88-4682-9483-2f361af8955c" providerId="ADAL" clId="{09A4C8C3-B5C3-4659-9E79-AAFDB5D9268D}" dt="2023-11-02T15:19:08.720" v="848" actId="26606"/>
          <ac:spMkLst>
            <pc:docMk/>
            <pc:sldMk cId="2050316366" sldId="440"/>
            <ac:spMk id="24" creationId="{F68B3F68-107C-434F-AA38-110D5EA91B85}"/>
          </ac:spMkLst>
        </pc:spChg>
        <pc:spChg chg="add del">
          <ac:chgData name="Ruth Groff" userId="1aab9dd2-7c88-4682-9483-2f361af8955c" providerId="ADAL" clId="{09A4C8C3-B5C3-4659-9E79-AAFDB5D9268D}" dt="2023-11-02T15:19:08.720" v="848" actId="26606"/>
          <ac:spMkLst>
            <pc:docMk/>
            <pc:sldMk cId="2050316366" sldId="440"/>
            <ac:spMk id="26" creationId="{AAD0DBB9-1A4B-4391-81D4-CB19F9AB918A}"/>
          </ac:spMkLst>
        </pc:spChg>
        <pc:spChg chg="add del">
          <ac:chgData name="Ruth Groff" userId="1aab9dd2-7c88-4682-9483-2f361af8955c" providerId="ADAL" clId="{09A4C8C3-B5C3-4659-9E79-AAFDB5D9268D}" dt="2023-11-02T15:19:08.720" v="848" actId="26606"/>
          <ac:spMkLst>
            <pc:docMk/>
            <pc:sldMk cId="2050316366" sldId="440"/>
            <ac:spMk id="28" creationId="{063BBA22-50EA-4C4D-BE05-F1CE4E63AA56}"/>
          </ac:spMkLst>
        </pc:spChg>
        <pc:graphicFrameChg chg="add del">
          <ac:chgData name="Ruth Groff" userId="1aab9dd2-7c88-4682-9483-2f361af8955c" providerId="ADAL" clId="{09A4C8C3-B5C3-4659-9E79-AAFDB5D9268D}" dt="2023-11-02T15:19:08.720" v="848" actId="26606"/>
          <ac:graphicFrameMkLst>
            <pc:docMk/>
            <pc:sldMk cId="2050316366" sldId="440"/>
            <ac:graphicFrameMk id="18" creationId="{A46370D9-7075-5A95-3DEF-F01C9CB461EC}"/>
          </ac:graphicFrameMkLst>
        </pc:graphicFrameChg>
        <pc:graphicFrameChg chg="add del">
          <ac:chgData name="Ruth Groff" userId="1aab9dd2-7c88-4682-9483-2f361af8955c" providerId="ADAL" clId="{09A4C8C3-B5C3-4659-9E79-AAFDB5D9268D}" dt="2023-11-02T15:19:16.387" v="850" actId="26606"/>
          <ac:graphicFrameMkLst>
            <pc:docMk/>
            <pc:sldMk cId="2050316366" sldId="440"/>
            <ac:graphicFrameMk id="25" creationId="{A46370D9-7075-5A95-3DEF-F01C9CB461EC}"/>
          </ac:graphicFrameMkLst>
        </pc:graphicFrameChg>
      </pc:sldChg>
      <pc:sldChg chg="addSp delSp modSp new mod setBg">
        <pc:chgData name="Ruth Groff" userId="1aab9dd2-7c88-4682-9483-2f361af8955c" providerId="ADAL" clId="{09A4C8C3-B5C3-4659-9E79-AAFDB5D9268D}" dt="2023-11-02T15:45:12.386" v="1094" actId="26606"/>
        <pc:sldMkLst>
          <pc:docMk/>
          <pc:sldMk cId="1785246641" sldId="441"/>
        </pc:sldMkLst>
        <pc:spChg chg="mod">
          <ac:chgData name="Ruth Groff" userId="1aab9dd2-7c88-4682-9483-2f361af8955c" providerId="ADAL" clId="{09A4C8C3-B5C3-4659-9E79-AAFDB5D9268D}" dt="2023-11-02T15:45:12.386" v="1094" actId="26606"/>
          <ac:spMkLst>
            <pc:docMk/>
            <pc:sldMk cId="1785246641" sldId="441"/>
            <ac:spMk id="2" creationId="{69D79DBA-1D28-84C8-F30C-B694E42F3CE1}"/>
          </ac:spMkLst>
        </pc:spChg>
        <pc:spChg chg="mod">
          <ac:chgData name="Ruth Groff" userId="1aab9dd2-7c88-4682-9483-2f361af8955c" providerId="ADAL" clId="{09A4C8C3-B5C3-4659-9E79-AAFDB5D9268D}" dt="2023-11-02T15:45:12.386" v="1094" actId="26606"/>
          <ac:spMkLst>
            <pc:docMk/>
            <pc:sldMk cId="1785246641" sldId="441"/>
            <ac:spMk id="3" creationId="{47E9B728-D3E7-5E0D-E6C0-4CC9E776E4F1}"/>
          </ac:spMkLst>
        </pc:spChg>
        <pc:spChg chg="add del">
          <ac:chgData name="Ruth Groff" userId="1aab9dd2-7c88-4682-9483-2f361af8955c" providerId="ADAL" clId="{09A4C8C3-B5C3-4659-9E79-AAFDB5D9268D}" dt="2023-11-02T15:44:53.364" v="1091" actId="26606"/>
          <ac:spMkLst>
            <pc:docMk/>
            <pc:sldMk cId="1785246641" sldId="441"/>
            <ac:spMk id="9" creationId="{9F7D5CDA-D291-4307-BF55-1381FED29634}"/>
          </ac:spMkLst>
        </pc:spChg>
        <pc:spChg chg="add del">
          <ac:chgData name="Ruth Groff" userId="1aab9dd2-7c88-4682-9483-2f361af8955c" providerId="ADAL" clId="{09A4C8C3-B5C3-4659-9E79-AAFDB5D9268D}" dt="2023-11-02T15:45:12.386" v="1094" actId="26606"/>
          <ac:spMkLst>
            <pc:docMk/>
            <pc:sldMk cId="1785246641" sldId="441"/>
            <ac:spMk id="14" creationId="{12609869-9E80-471B-A487-A53288E0E791}"/>
          </ac:spMkLst>
        </pc:spChg>
        <pc:spChg chg="add del">
          <ac:chgData name="Ruth Groff" userId="1aab9dd2-7c88-4682-9483-2f361af8955c" providerId="ADAL" clId="{09A4C8C3-B5C3-4659-9E79-AAFDB5D9268D}" dt="2023-11-02T15:45:12.386" v="1094" actId="26606"/>
          <ac:spMkLst>
            <pc:docMk/>
            <pc:sldMk cId="1785246641" sldId="441"/>
            <ac:spMk id="16" creationId="{7004738A-9D34-43E8-97D2-CA0EED4F8BE0}"/>
          </ac:spMkLst>
        </pc:spChg>
        <pc:spChg chg="add del">
          <ac:chgData name="Ruth Groff" userId="1aab9dd2-7c88-4682-9483-2f361af8955c" providerId="ADAL" clId="{09A4C8C3-B5C3-4659-9E79-AAFDB5D9268D}" dt="2023-11-02T15:45:12.386" v="1094" actId="26606"/>
          <ac:spMkLst>
            <pc:docMk/>
            <pc:sldMk cId="1785246641" sldId="441"/>
            <ac:spMk id="18" creationId="{B8B8D07F-F13E-443E-BA68-2D26672D76B9}"/>
          </ac:spMkLst>
        </pc:spChg>
        <pc:spChg chg="add del">
          <ac:chgData name="Ruth Groff" userId="1aab9dd2-7c88-4682-9483-2f361af8955c" providerId="ADAL" clId="{09A4C8C3-B5C3-4659-9E79-AAFDB5D9268D}" dt="2023-11-02T15:45:12.386" v="1094" actId="26606"/>
          <ac:spMkLst>
            <pc:docMk/>
            <pc:sldMk cId="1785246641" sldId="441"/>
            <ac:spMk id="20" creationId="{2813A4FA-24A5-41ED-A534-3807D1B2F344}"/>
          </ac:spMkLst>
        </pc:spChg>
        <pc:spChg chg="add del">
          <ac:chgData name="Ruth Groff" userId="1aab9dd2-7c88-4682-9483-2f361af8955c" providerId="ADAL" clId="{09A4C8C3-B5C3-4659-9E79-AAFDB5D9268D}" dt="2023-11-02T15:45:12.386" v="1094" actId="26606"/>
          <ac:spMkLst>
            <pc:docMk/>
            <pc:sldMk cId="1785246641" sldId="441"/>
            <ac:spMk id="22" creationId="{C3944F27-CA70-4E84-A51A-E6BF89558979}"/>
          </ac:spMkLst>
        </pc:spChg>
        <pc:spChg chg="add">
          <ac:chgData name="Ruth Groff" userId="1aab9dd2-7c88-4682-9483-2f361af8955c" providerId="ADAL" clId="{09A4C8C3-B5C3-4659-9E79-AAFDB5D9268D}" dt="2023-11-02T15:45:12.386" v="1094" actId="26606"/>
          <ac:spMkLst>
            <pc:docMk/>
            <pc:sldMk cId="1785246641" sldId="441"/>
            <ac:spMk id="27" creationId="{0CCC4BA0-1298-4DBD-86F1-B51D8C9D3437}"/>
          </ac:spMkLst>
        </pc:spChg>
        <pc:spChg chg="add">
          <ac:chgData name="Ruth Groff" userId="1aab9dd2-7c88-4682-9483-2f361af8955c" providerId="ADAL" clId="{09A4C8C3-B5C3-4659-9E79-AAFDB5D9268D}" dt="2023-11-02T15:45:12.386" v="1094" actId="26606"/>
          <ac:spMkLst>
            <pc:docMk/>
            <pc:sldMk cId="1785246641" sldId="441"/>
            <ac:spMk id="29" creationId="{EEBF1590-3B36-48EE-A89D-3B6F3CB256AB}"/>
          </ac:spMkLst>
        </pc:spChg>
        <pc:spChg chg="add">
          <ac:chgData name="Ruth Groff" userId="1aab9dd2-7c88-4682-9483-2f361af8955c" providerId="ADAL" clId="{09A4C8C3-B5C3-4659-9E79-AAFDB5D9268D}" dt="2023-11-02T15:45:12.386" v="1094" actId="26606"/>
          <ac:spMkLst>
            <pc:docMk/>
            <pc:sldMk cId="1785246641" sldId="441"/>
            <ac:spMk id="31" creationId="{AC8F6C8C-AB5A-4548-942D-E3FD40ACBC49}"/>
          </ac:spMkLst>
        </pc:spChg>
        <pc:picChg chg="add mod">
          <ac:chgData name="Ruth Groff" userId="1aab9dd2-7c88-4682-9483-2f361af8955c" providerId="ADAL" clId="{09A4C8C3-B5C3-4659-9E79-AAFDB5D9268D}" dt="2023-11-02T15:45:12.386" v="1094" actId="26606"/>
          <ac:picMkLst>
            <pc:docMk/>
            <pc:sldMk cId="1785246641" sldId="441"/>
            <ac:picMk id="5" creationId="{72382D3A-B6C7-9B4A-0A07-3489C5CB92D8}"/>
          </ac:picMkLst>
        </pc:picChg>
      </pc:sldChg>
      <pc:sldChg chg="addSp delSp modSp new mod setBg setClrOvrMap">
        <pc:chgData name="Ruth Groff" userId="1aab9dd2-7c88-4682-9483-2f361af8955c" providerId="ADAL" clId="{09A4C8C3-B5C3-4659-9E79-AAFDB5D9268D}" dt="2023-11-02T15:44:08.102" v="1087" actId="26606"/>
        <pc:sldMkLst>
          <pc:docMk/>
          <pc:sldMk cId="1147281042" sldId="442"/>
        </pc:sldMkLst>
        <pc:spChg chg="mod">
          <ac:chgData name="Ruth Groff" userId="1aab9dd2-7c88-4682-9483-2f361af8955c" providerId="ADAL" clId="{09A4C8C3-B5C3-4659-9E79-AAFDB5D9268D}" dt="2023-11-02T15:44:08.102" v="1087" actId="26606"/>
          <ac:spMkLst>
            <pc:docMk/>
            <pc:sldMk cId="1147281042" sldId="442"/>
            <ac:spMk id="2" creationId="{245B76DE-C9F3-2627-03A5-BFD0C879CF6E}"/>
          </ac:spMkLst>
        </pc:spChg>
        <pc:spChg chg="add del">
          <ac:chgData name="Ruth Groff" userId="1aab9dd2-7c88-4682-9483-2f361af8955c" providerId="ADAL" clId="{09A4C8C3-B5C3-4659-9E79-AAFDB5D9268D}" dt="2023-11-02T15:44:08.102" v="1087" actId="26606"/>
          <ac:spMkLst>
            <pc:docMk/>
            <pc:sldMk cId="1147281042" sldId="442"/>
            <ac:spMk id="3" creationId="{5B293D5B-5201-6F62-8197-E02A7DEB77EF}"/>
          </ac:spMkLst>
        </pc:spChg>
        <pc:spChg chg="add del">
          <ac:chgData name="Ruth Groff" userId="1aab9dd2-7c88-4682-9483-2f361af8955c" providerId="ADAL" clId="{09A4C8C3-B5C3-4659-9E79-AAFDB5D9268D}" dt="2023-11-02T15:43:43.180" v="1075" actId="26606"/>
          <ac:spMkLst>
            <pc:docMk/>
            <pc:sldMk cId="1147281042" sldId="442"/>
            <ac:spMk id="9" creationId="{71B2258F-86CA-4D4D-8270-BC05FCDEBFB3}"/>
          </ac:spMkLst>
        </pc:spChg>
        <pc:spChg chg="add">
          <ac:chgData name="Ruth Groff" userId="1aab9dd2-7c88-4682-9483-2f361af8955c" providerId="ADAL" clId="{09A4C8C3-B5C3-4659-9E79-AAFDB5D9268D}" dt="2023-11-02T15:44:08.102" v="1087" actId="26606"/>
          <ac:spMkLst>
            <pc:docMk/>
            <pc:sldMk cId="1147281042" sldId="442"/>
            <ac:spMk id="10" creationId="{A33739E3-2922-4229-841B-33CE71C67584}"/>
          </ac:spMkLst>
        </pc:spChg>
        <pc:spChg chg="add">
          <ac:chgData name="Ruth Groff" userId="1aab9dd2-7c88-4682-9483-2f361af8955c" providerId="ADAL" clId="{09A4C8C3-B5C3-4659-9E79-AAFDB5D9268D}" dt="2023-11-02T15:44:08.102" v="1087" actId="26606"/>
          <ac:spMkLst>
            <pc:docMk/>
            <pc:sldMk cId="1147281042" sldId="442"/>
            <ac:spMk id="12" creationId="{C4C9F2B0-1044-46EB-8AEB-C3BFFDE6C2CC}"/>
          </ac:spMkLst>
        </pc:spChg>
        <pc:spChg chg="add">
          <ac:chgData name="Ruth Groff" userId="1aab9dd2-7c88-4682-9483-2f361af8955c" providerId="ADAL" clId="{09A4C8C3-B5C3-4659-9E79-AAFDB5D9268D}" dt="2023-11-02T15:44:08.102" v="1087" actId="26606"/>
          <ac:spMkLst>
            <pc:docMk/>
            <pc:sldMk cId="1147281042" sldId="442"/>
            <ac:spMk id="14" creationId="{D28B54C3-B57B-472A-B96E-1FCB67093DC2}"/>
          </ac:spMkLst>
        </pc:spChg>
        <pc:spChg chg="add">
          <ac:chgData name="Ruth Groff" userId="1aab9dd2-7c88-4682-9483-2f361af8955c" providerId="ADAL" clId="{09A4C8C3-B5C3-4659-9E79-AAFDB5D9268D}" dt="2023-11-02T15:44:08.102" v="1087" actId="26606"/>
          <ac:spMkLst>
            <pc:docMk/>
            <pc:sldMk cId="1147281042" sldId="442"/>
            <ac:spMk id="16" creationId="{7DB3C429-F8DA-49B9-AF84-21996FCF78B5}"/>
          </ac:spMkLst>
        </pc:spChg>
        <pc:picChg chg="add del">
          <ac:chgData name="Ruth Groff" userId="1aab9dd2-7c88-4682-9483-2f361af8955c" providerId="ADAL" clId="{09A4C8C3-B5C3-4659-9E79-AAFDB5D9268D}" dt="2023-11-02T15:43:43.180" v="1075" actId="26606"/>
          <ac:picMkLst>
            <pc:docMk/>
            <pc:sldMk cId="1147281042" sldId="442"/>
            <ac:picMk id="5" creationId="{65A05DD2-6A57-7EE6-0DA0-6D02F0EE4BC0}"/>
          </ac:picMkLst>
        </pc:picChg>
        <pc:picChg chg="add">
          <ac:chgData name="Ruth Groff" userId="1aab9dd2-7c88-4682-9483-2f361af8955c" providerId="ADAL" clId="{09A4C8C3-B5C3-4659-9E79-AAFDB5D9268D}" dt="2023-11-02T15:44:08.102" v="1087" actId="26606"/>
          <ac:picMkLst>
            <pc:docMk/>
            <pc:sldMk cId="1147281042" sldId="442"/>
            <ac:picMk id="7" creationId="{B2F18897-65BA-C05D-930E-B4F812852430}"/>
          </ac:picMkLst>
        </pc:picChg>
      </pc:sldChg>
      <pc:sldChg chg="addSp delSp modSp new mod setBg">
        <pc:chgData name="Ruth Groff" userId="1aab9dd2-7c88-4682-9483-2f361af8955c" providerId="ADAL" clId="{09A4C8C3-B5C3-4659-9E79-AAFDB5D9268D}" dt="2023-11-02T15:48:29.632" v="1141" actId="255"/>
        <pc:sldMkLst>
          <pc:docMk/>
          <pc:sldMk cId="671479247" sldId="443"/>
        </pc:sldMkLst>
        <pc:spChg chg="mod">
          <ac:chgData name="Ruth Groff" userId="1aab9dd2-7c88-4682-9483-2f361af8955c" providerId="ADAL" clId="{09A4C8C3-B5C3-4659-9E79-AAFDB5D9268D}" dt="2023-11-02T15:48:29.632" v="1141" actId="255"/>
          <ac:spMkLst>
            <pc:docMk/>
            <pc:sldMk cId="671479247" sldId="443"/>
            <ac:spMk id="2" creationId="{9371ADAC-9434-13DB-1B3C-26AFD7235ED8}"/>
          </ac:spMkLst>
        </pc:spChg>
        <pc:spChg chg="del">
          <ac:chgData name="Ruth Groff" userId="1aab9dd2-7c88-4682-9483-2f361af8955c" providerId="ADAL" clId="{09A4C8C3-B5C3-4659-9E79-AAFDB5D9268D}" dt="2023-11-02T15:47:52.176" v="1136" actId="26606"/>
          <ac:spMkLst>
            <pc:docMk/>
            <pc:sldMk cId="671479247" sldId="443"/>
            <ac:spMk id="3" creationId="{83404272-0A21-86ED-7C6C-0FA54D6C7B8F}"/>
          </ac:spMkLst>
        </pc:spChg>
        <pc:spChg chg="add del">
          <ac:chgData name="Ruth Groff" userId="1aab9dd2-7c88-4682-9483-2f361af8955c" providerId="ADAL" clId="{09A4C8C3-B5C3-4659-9E79-AAFDB5D9268D}" dt="2023-11-02T15:48:16.187" v="1138" actId="26606"/>
          <ac:spMkLst>
            <pc:docMk/>
            <pc:sldMk cId="671479247" sldId="443"/>
            <ac:spMk id="9" creationId="{53306540-870A-7346-8CFF-A1B08DE50CF9}"/>
          </ac:spMkLst>
        </pc:spChg>
        <pc:spChg chg="add">
          <ac:chgData name="Ruth Groff" userId="1aab9dd2-7c88-4682-9483-2f361af8955c" providerId="ADAL" clId="{09A4C8C3-B5C3-4659-9E79-AAFDB5D9268D}" dt="2023-11-02T15:48:16.187" v="1138" actId="26606"/>
          <ac:spMkLst>
            <pc:docMk/>
            <pc:sldMk cId="671479247" sldId="443"/>
            <ac:spMk id="14" creationId="{7DA3C418-758E-4180-A5D0-8655D6804587}"/>
          </ac:spMkLst>
        </pc:spChg>
        <pc:spChg chg="add">
          <ac:chgData name="Ruth Groff" userId="1aab9dd2-7c88-4682-9483-2f361af8955c" providerId="ADAL" clId="{09A4C8C3-B5C3-4659-9E79-AAFDB5D9268D}" dt="2023-11-02T15:48:16.187" v="1138" actId="26606"/>
          <ac:spMkLst>
            <pc:docMk/>
            <pc:sldMk cId="671479247" sldId="443"/>
            <ac:spMk id="16" creationId="{28C8EF06-5EC3-4883-AFAF-D74FF46550FB}"/>
          </ac:spMkLst>
        </pc:spChg>
        <pc:picChg chg="add mod">
          <ac:chgData name="Ruth Groff" userId="1aab9dd2-7c88-4682-9483-2f361af8955c" providerId="ADAL" clId="{09A4C8C3-B5C3-4659-9E79-AAFDB5D9268D}" dt="2023-11-02T15:48:17.606" v="1139" actId="1076"/>
          <ac:picMkLst>
            <pc:docMk/>
            <pc:sldMk cId="671479247" sldId="443"/>
            <ac:picMk id="5" creationId="{776706EA-B6E4-66E8-43A4-FDC4E88401F8}"/>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C09183-9082-4CD4-9B77-A7E6300DB8C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D39EBE6-A12B-446B-A150-8AD1B3F3AAD2}">
      <dgm:prSet/>
      <dgm:spPr/>
      <dgm:t>
        <a:bodyPr/>
        <a:lstStyle/>
        <a:p>
          <a:pPr>
            <a:lnSpc>
              <a:spcPct val="100000"/>
            </a:lnSpc>
          </a:pPr>
          <a:r>
            <a:rPr lang="en-GB" b="1" dirty="0"/>
            <a:t>Systematic Review 5,000 Words  70%</a:t>
          </a:r>
          <a:endParaRPr lang="en-US" b="1" dirty="0"/>
        </a:p>
      </dgm:t>
    </dgm:pt>
    <dgm:pt modelId="{A6878734-CF04-45B7-8048-8C219E659957}" type="parTrans" cxnId="{1D2BB228-6274-4536-83BF-0BC21F17E928}">
      <dgm:prSet/>
      <dgm:spPr/>
      <dgm:t>
        <a:bodyPr/>
        <a:lstStyle/>
        <a:p>
          <a:endParaRPr lang="en-US"/>
        </a:p>
      </dgm:t>
    </dgm:pt>
    <dgm:pt modelId="{0626C85E-6401-4231-8D59-070B8373259D}" type="sibTrans" cxnId="{1D2BB228-6274-4536-83BF-0BC21F17E928}">
      <dgm:prSet/>
      <dgm:spPr/>
      <dgm:t>
        <a:bodyPr/>
        <a:lstStyle/>
        <a:p>
          <a:endParaRPr lang="en-US"/>
        </a:p>
      </dgm:t>
    </dgm:pt>
    <dgm:pt modelId="{E430C344-0777-4858-BCA2-00D94D15906B}">
      <dgm:prSet/>
      <dgm:spPr/>
      <dgm:t>
        <a:bodyPr/>
        <a:lstStyle/>
        <a:p>
          <a:pPr>
            <a:lnSpc>
              <a:spcPct val="100000"/>
            </a:lnSpc>
          </a:pPr>
          <a:r>
            <a:rPr lang="en-GB" b="1" dirty="0"/>
            <a:t>Briefing Paper 1,500 Words 15%</a:t>
          </a:r>
          <a:endParaRPr lang="en-US" b="1" dirty="0"/>
        </a:p>
      </dgm:t>
    </dgm:pt>
    <dgm:pt modelId="{0AF6A4C1-38DE-400A-B8AE-8C50B4D4A881}" type="parTrans" cxnId="{BE4FE6D7-7211-41FA-BB7E-076439FCD1E6}">
      <dgm:prSet/>
      <dgm:spPr/>
      <dgm:t>
        <a:bodyPr/>
        <a:lstStyle/>
        <a:p>
          <a:endParaRPr lang="en-US"/>
        </a:p>
      </dgm:t>
    </dgm:pt>
    <dgm:pt modelId="{0C4C262E-B9B1-4926-AB7F-8047E316A46D}" type="sibTrans" cxnId="{BE4FE6D7-7211-41FA-BB7E-076439FCD1E6}">
      <dgm:prSet/>
      <dgm:spPr/>
      <dgm:t>
        <a:bodyPr/>
        <a:lstStyle/>
        <a:p>
          <a:endParaRPr lang="en-US"/>
        </a:p>
      </dgm:t>
    </dgm:pt>
    <dgm:pt modelId="{71B7E82A-AA51-454C-A720-4D753D0950BA}">
      <dgm:prSet/>
      <dgm:spPr/>
      <dgm:t>
        <a:bodyPr/>
        <a:lstStyle/>
        <a:p>
          <a:pPr>
            <a:lnSpc>
              <a:spcPct val="100000"/>
            </a:lnSpc>
          </a:pPr>
          <a:r>
            <a:rPr lang="en-GB" b="1" dirty="0"/>
            <a:t>Presentation  10 minutes 15%</a:t>
          </a:r>
          <a:endParaRPr lang="en-US" b="1" dirty="0"/>
        </a:p>
      </dgm:t>
    </dgm:pt>
    <dgm:pt modelId="{E38742F5-6B77-4FAB-8F78-A39961F6ADF2}" type="parTrans" cxnId="{33757690-30CB-4688-9695-E36C035817FA}">
      <dgm:prSet/>
      <dgm:spPr/>
      <dgm:t>
        <a:bodyPr/>
        <a:lstStyle/>
        <a:p>
          <a:endParaRPr lang="en-US"/>
        </a:p>
      </dgm:t>
    </dgm:pt>
    <dgm:pt modelId="{B9B6A197-71B1-4006-B803-7CFFA37DDAF4}" type="sibTrans" cxnId="{33757690-30CB-4688-9695-E36C035817FA}">
      <dgm:prSet/>
      <dgm:spPr/>
      <dgm:t>
        <a:bodyPr/>
        <a:lstStyle/>
        <a:p>
          <a:endParaRPr lang="en-US"/>
        </a:p>
      </dgm:t>
    </dgm:pt>
    <dgm:pt modelId="{129B2BD4-E865-4D32-8D45-FB4406410EA2}" type="pres">
      <dgm:prSet presAssocID="{C8C09183-9082-4CD4-9B77-A7E6300DB8C8}" presName="root" presStyleCnt="0">
        <dgm:presLayoutVars>
          <dgm:dir/>
          <dgm:resizeHandles val="exact"/>
        </dgm:presLayoutVars>
      </dgm:prSet>
      <dgm:spPr/>
    </dgm:pt>
    <dgm:pt modelId="{1052560C-0A4D-45BA-B2F8-21BA039EA1A2}" type="pres">
      <dgm:prSet presAssocID="{8D39EBE6-A12B-446B-A150-8AD1B3F3AAD2}" presName="compNode" presStyleCnt="0"/>
      <dgm:spPr/>
    </dgm:pt>
    <dgm:pt modelId="{E8FF3F74-0C22-48AD-8C31-BE01BF83C776}" type="pres">
      <dgm:prSet presAssocID="{8D39EBE6-A12B-446B-A150-8AD1B3F3AA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Book"/>
        </a:ext>
      </dgm:extLst>
    </dgm:pt>
    <dgm:pt modelId="{F1A4E785-3DA0-4B1A-AAC2-4A03C9748060}" type="pres">
      <dgm:prSet presAssocID="{8D39EBE6-A12B-446B-A150-8AD1B3F3AAD2}" presName="spaceRect" presStyleCnt="0"/>
      <dgm:spPr/>
    </dgm:pt>
    <dgm:pt modelId="{1D0E009E-58DA-43BE-95B0-F12E251FFBA2}" type="pres">
      <dgm:prSet presAssocID="{8D39EBE6-A12B-446B-A150-8AD1B3F3AAD2}" presName="textRect" presStyleLbl="revTx" presStyleIdx="0" presStyleCnt="3">
        <dgm:presLayoutVars>
          <dgm:chMax val="1"/>
          <dgm:chPref val="1"/>
        </dgm:presLayoutVars>
      </dgm:prSet>
      <dgm:spPr/>
    </dgm:pt>
    <dgm:pt modelId="{0140C4A0-43BA-4C6C-AABA-2DDB6A9F0305}" type="pres">
      <dgm:prSet presAssocID="{0626C85E-6401-4231-8D59-070B8373259D}" presName="sibTrans" presStyleCnt="0"/>
      <dgm:spPr/>
    </dgm:pt>
    <dgm:pt modelId="{C1BAD927-DC59-4690-B8F1-56622A719F6B}" type="pres">
      <dgm:prSet presAssocID="{E430C344-0777-4858-BCA2-00D94D15906B}" presName="compNode" presStyleCnt="0"/>
      <dgm:spPr/>
    </dgm:pt>
    <dgm:pt modelId="{9D8FEC30-6109-4E20-9809-3C3BFDE81BE5}" type="pres">
      <dgm:prSet presAssocID="{E430C344-0777-4858-BCA2-00D94D1590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3F331A3A-A8B1-48FA-BE57-683391CF8560}" type="pres">
      <dgm:prSet presAssocID="{E430C344-0777-4858-BCA2-00D94D15906B}" presName="spaceRect" presStyleCnt="0"/>
      <dgm:spPr/>
    </dgm:pt>
    <dgm:pt modelId="{3845B456-6122-46D5-B662-8D5B077F15B4}" type="pres">
      <dgm:prSet presAssocID="{E430C344-0777-4858-BCA2-00D94D15906B}" presName="textRect" presStyleLbl="revTx" presStyleIdx="1" presStyleCnt="3">
        <dgm:presLayoutVars>
          <dgm:chMax val="1"/>
          <dgm:chPref val="1"/>
        </dgm:presLayoutVars>
      </dgm:prSet>
      <dgm:spPr/>
    </dgm:pt>
    <dgm:pt modelId="{D9CE13AB-4DCF-4F44-9BFB-2D73401BAD48}" type="pres">
      <dgm:prSet presAssocID="{0C4C262E-B9B1-4926-AB7F-8047E316A46D}" presName="sibTrans" presStyleCnt="0"/>
      <dgm:spPr/>
    </dgm:pt>
    <dgm:pt modelId="{525F5533-6EAF-4CEE-A18F-7D9BFECAB6A5}" type="pres">
      <dgm:prSet presAssocID="{71B7E82A-AA51-454C-A720-4D753D0950BA}" presName="compNode" presStyleCnt="0"/>
      <dgm:spPr/>
    </dgm:pt>
    <dgm:pt modelId="{A25A1214-0FC0-49E7-87CC-577D8C87961C}" type="pres">
      <dgm:prSet presAssocID="{71B7E82A-AA51-454C-A720-4D753D0950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0B06B7EE-412F-48E8-B635-0850B72C5B8C}" type="pres">
      <dgm:prSet presAssocID="{71B7E82A-AA51-454C-A720-4D753D0950BA}" presName="spaceRect" presStyleCnt="0"/>
      <dgm:spPr/>
    </dgm:pt>
    <dgm:pt modelId="{E00DA5BA-9392-4A36-81CD-F4D69D369B1C}" type="pres">
      <dgm:prSet presAssocID="{71B7E82A-AA51-454C-A720-4D753D0950BA}" presName="textRect" presStyleLbl="revTx" presStyleIdx="2" presStyleCnt="3">
        <dgm:presLayoutVars>
          <dgm:chMax val="1"/>
          <dgm:chPref val="1"/>
        </dgm:presLayoutVars>
      </dgm:prSet>
      <dgm:spPr/>
    </dgm:pt>
  </dgm:ptLst>
  <dgm:cxnLst>
    <dgm:cxn modelId="{1D2BB228-6274-4536-83BF-0BC21F17E928}" srcId="{C8C09183-9082-4CD4-9B77-A7E6300DB8C8}" destId="{8D39EBE6-A12B-446B-A150-8AD1B3F3AAD2}" srcOrd="0" destOrd="0" parTransId="{A6878734-CF04-45B7-8048-8C219E659957}" sibTransId="{0626C85E-6401-4231-8D59-070B8373259D}"/>
    <dgm:cxn modelId="{A030C85F-C227-4249-80D0-D845D678D502}" type="presOf" srcId="{71B7E82A-AA51-454C-A720-4D753D0950BA}" destId="{E00DA5BA-9392-4A36-81CD-F4D69D369B1C}" srcOrd="0" destOrd="0" presId="urn:microsoft.com/office/officeart/2018/2/layout/IconLabelList"/>
    <dgm:cxn modelId="{B7931176-BA3E-4AD3-89D5-E7519409D75B}" type="presOf" srcId="{C8C09183-9082-4CD4-9B77-A7E6300DB8C8}" destId="{129B2BD4-E865-4D32-8D45-FB4406410EA2}" srcOrd="0" destOrd="0" presId="urn:microsoft.com/office/officeart/2018/2/layout/IconLabelList"/>
    <dgm:cxn modelId="{33757690-30CB-4688-9695-E36C035817FA}" srcId="{C8C09183-9082-4CD4-9B77-A7E6300DB8C8}" destId="{71B7E82A-AA51-454C-A720-4D753D0950BA}" srcOrd="2" destOrd="0" parTransId="{E38742F5-6B77-4FAB-8F78-A39961F6ADF2}" sibTransId="{B9B6A197-71B1-4006-B803-7CFFA37DDAF4}"/>
    <dgm:cxn modelId="{C85EB4B4-C7BA-486B-9809-D508221B5B82}" type="presOf" srcId="{8D39EBE6-A12B-446B-A150-8AD1B3F3AAD2}" destId="{1D0E009E-58DA-43BE-95B0-F12E251FFBA2}" srcOrd="0" destOrd="0" presId="urn:microsoft.com/office/officeart/2018/2/layout/IconLabelList"/>
    <dgm:cxn modelId="{7FA732D6-EDEE-4481-8E15-172F44A04C34}" type="presOf" srcId="{E430C344-0777-4858-BCA2-00D94D15906B}" destId="{3845B456-6122-46D5-B662-8D5B077F15B4}" srcOrd="0" destOrd="0" presId="urn:microsoft.com/office/officeart/2018/2/layout/IconLabelList"/>
    <dgm:cxn modelId="{BE4FE6D7-7211-41FA-BB7E-076439FCD1E6}" srcId="{C8C09183-9082-4CD4-9B77-A7E6300DB8C8}" destId="{E430C344-0777-4858-BCA2-00D94D15906B}" srcOrd="1" destOrd="0" parTransId="{0AF6A4C1-38DE-400A-B8AE-8C50B4D4A881}" sibTransId="{0C4C262E-B9B1-4926-AB7F-8047E316A46D}"/>
    <dgm:cxn modelId="{E4AB4E22-E837-4486-BE6B-434E7BD94EB7}" type="presParOf" srcId="{129B2BD4-E865-4D32-8D45-FB4406410EA2}" destId="{1052560C-0A4D-45BA-B2F8-21BA039EA1A2}" srcOrd="0" destOrd="0" presId="urn:microsoft.com/office/officeart/2018/2/layout/IconLabelList"/>
    <dgm:cxn modelId="{31AB0061-554D-4A29-A380-7E5E451EA954}" type="presParOf" srcId="{1052560C-0A4D-45BA-B2F8-21BA039EA1A2}" destId="{E8FF3F74-0C22-48AD-8C31-BE01BF83C776}" srcOrd="0" destOrd="0" presId="urn:microsoft.com/office/officeart/2018/2/layout/IconLabelList"/>
    <dgm:cxn modelId="{65DA0575-68C7-4841-B7CD-0C4FF16A973F}" type="presParOf" srcId="{1052560C-0A4D-45BA-B2F8-21BA039EA1A2}" destId="{F1A4E785-3DA0-4B1A-AAC2-4A03C9748060}" srcOrd="1" destOrd="0" presId="urn:microsoft.com/office/officeart/2018/2/layout/IconLabelList"/>
    <dgm:cxn modelId="{471E1699-D1D3-4F52-8840-F12E44D91CE6}" type="presParOf" srcId="{1052560C-0A4D-45BA-B2F8-21BA039EA1A2}" destId="{1D0E009E-58DA-43BE-95B0-F12E251FFBA2}" srcOrd="2" destOrd="0" presId="urn:microsoft.com/office/officeart/2018/2/layout/IconLabelList"/>
    <dgm:cxn modelId="{5C6F0397-EB88-4C57-80B2-903C9F7E775E}" type="presParOf" srcId="{129B2BD4-E865-4D32-8D45-FB4406410EA2}" destId="{0140C4A0-43BA-4C6C-AABA-2DDB6A9F0305}" srcOrd="1" destOrd="0" presId="urn:microsoft.com/office/officeart/2018/2/layout/IconLabelList"/>
    <dgm:cxn modelId="{8171F173-19E0-444C-BBAC-3EA98431DBC2}" type="presParOf" srcId="{129B2BD4-E865-4D32-8D45-FB4406410EA2}" destId="{C1BAD927-DC59-4690-B8F1-56622A719F6B}" srcOrd="2" destOrd="0" presId="urn:microsoft.com/office/officeart/2018/2/layout/IconLabelList"/>
    <dgm:cxn modelId="{C4AC798A-7E9C-451A-99DB-AF30FBE53AC9}" type="presParOf" srcId="{C1BAD927-DC59-4690-B8F1-56622A719F6B}" destId="{9D8FEC30-6109-4E20-9809-3C3BFDE81BE5}" srcOrd="0" destOrd="0" presId="urn:microsoft.com/office/officeart/2018/2/layout/IconLabelList"/>
    <dgm:cxn modelId="{AC6B137C-D679-442C-809E-3C737C840C96}" type="presParOf" srcId="{C1BAD927-DC59-4690-B8F1-56622A719F6B}" destId="{3F331A3A-A8B1-48FA-BE57-683391CF8560}" srcOrd="1" destOrd="0" presId="urn:microsoft.com/office/officeart/2018/2/layout/IconLabelList"/>
    <dgm:cxn modelId="{FF609480-A537-4BDA-AEC5-083E7D0C401A}" type="presParOf" srcId="{C1BAD927-DC59-4690-B8F1-56622A719F6B}" destId="{3845B456-6122-46D5-B662-8D5B077F15B4}" srcOrd="2" destOrd="0" presId="urn:microsoft.com/office/officeart/2018/2/layout/IconLabelList"/>
    <dgm:cxn modelId="{EFD55F9C-D3FC-4C67-A6F7-0D4BF41D8D98}" type="presParOf" srcId="{129B2BD4-E865-4D32-8D45-FB4406410EA2}" destId="{D9CE13AB-4DCF-4F44-9BFB-2D73401BAD48}" srcOrd="3" destOrd="0" presId="urn:microsoft.com/office/officeart/2018/2/layout/IconLabelList"/>
    <dgm:cxn modelId="{BDAD4400-8E9B-4F92-9476-8C3685240427}" type="presParOf" srcId="{129B2BD4-E865-4D32-8D45-FB4406410EA2}" destId="{525F5533-6EAF-4CEE-A18F-7D9BFECAB6A5}" srcOrd="4" destOrd="0" presId="urn:microsoft.com/office/officeart/2018/2/layout/IconLabelList"/>
    <dgm:cxn modelId="{6151C4F2-7290-4768-B967-81ACBACA21AA}" type="presParOf" srcId="{525F5533-6EAF-4CEE-A18F-7D9BFECAB6A5}" destId="{A25A1214-0FC0-49E7-87CC-577D8C87961C}" srcOrd="0" destOrd="0" presId="urn:microsoft.com/office/officeart/2018/2/layout/IconLabelList"/>
    <dgm:cxn modelId="{66EFEFD1-E11A-40BD-980D-2378D97E53AA}" type="presParOf" srcId="{525F5533-6EAF-4CEE-A18F-7D9BFECAB6A5}" destId="{0B06B7EE-412F-48E8-B635-0850B72C5B8C}" srcOrd="1" destOrd="0" presId="urn:microsoft.com/office/officeart/2018/2/layout/IconLabelList"/>
    <dgm:cxn modelId="{82A12730-15AF-470E-B7FD-6543F5AAE434}" type="presParOf" srcId="{525F5533-6EAF-4CEE-A18F-7D9BFECAB6A5}" destId="{E00DA5BA-9392-4A36-81CD-F4D69D369B1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56E580-C023-43BB-8A27-B396E41A6CC8}" type="doc">
      <dgm:prSet loTypeId="urn:microsoft.com/office/officeart/2016/7/layout/LinearArrowProcessNumbered" loCatId="process" qsTypeId="urn:microsoft.com/office/officeart/2005/8/quickstyle/simple1" qsCatId="simple" csTypeId="urn:microsoft.com/office/officeart/2005/8/colors/colorful2" csCatId="colorful" phldr="1"/>
      <dgm:spPr/>
      <dgm:t>
        <a:bodyPr/>
        <a:lstStyle/>
        <a:p>
          <a:endParaRPr lang="en-US"/>
        </a:p>
      </dgm:t>
    </dgm:pt>
    <dgm:pt modelId="{8A45B21F-E2FB-468C-A772-FAFAA3C25186}">
      <dgm:prSet/>
      <dgm:spPr/>
      <dgm:t>
        <a:bodyPr/>
        <a:lstStyle/>
        <a:p>
          <a:r>
            <a:rPr lang="en-GB" b="1" dirty="0"/>
            <a:t>Identify the specific purpose of the literature review. </a:t>
          </a:r>
          <a:endParaRPr lang="en-US" b="1" dirty="0"/>
        </a:p>
      </dgm:t>
    </dgm:pt>
    <dgm:pt modelId="{EE425D06-0176-4E1C-8D70-5E4EA338FB9C}" type="parTrans" cxnId="{AF412DF8-B5A0-4E9E-9148-BB558311E645}">
      <dgm:prSet/>
      <dgm:spPr/>
      <dgm:t>
        <a:bodyPr/>
        <a:lstStyle/>
        <a:p>
          <a:endParaRPr lang="en-US"/>
        </a:p>
      </dgm:t>
    </dgm:pt>
    <dgm:pt modelId="{E01E52F3-AF83-4D10-A67D-8D636F9B7C9A}" type="sibTrans" cxnId="{AF412DF8-B5A0-4E9E-9148-BB558311E645}">
      <dgm:prSet phldrT="1"/>
      <dgm:spPr/>
      <dgm:t>
        <a:bodyPr/>
        <a:lstStyle/>
        <a:p>
          <a:r>
            <a:rPr lang="en-US"/>
            <a:t>1</a:t>
          </a:r>
        </a:p>
      </dgm:t>
    </dgm:pt>
    <dgm:pt modelId="{663DD4F2-B6B9-4AC5-B748-2180B95F06E0}">
      <dgm:prSet/>
      <dgm:spPr/>
      <dgm:t>
        <a:bodyPr/>
        <a:lstStyle/>
        <a:p>
          <a:r>
            <a:rPr lang="en-GB" b="1" dirty="0"/>
            <a:t>Identify the literature search process.</a:t>
          </a:r>
          <a:endParaRPr lang="en-US" b="1" dirty="0"/>
        </a:p>
      </dgm:t>
    </dgm:pt>
    <dgm:pt modelId="{91C4604E-D62C-429F-A52C-42873D2CA25C}" type="parTrans" cxnId="{06374E76-2AC0-4B4E-A17E-E403962846D4}">
      <dgm:prSet/>
      <dgm:spPr/>
      <dgm:t>
        <a:bodyPr/>
        <a:lstStyle/>
        <a:p>
          <a:endParaRPr lang="en-US"/>
        </a:p>
      </dgm:t>
    </dgm:pt>
    <dgm:pt modelId="{382D0CAC-9F32-4FFD-B9C6-B14302B1938D}" type="sibTrans" cxnId="{06374E76-2AC0-4B4E-A17E-E403962846D4}">
      <dgm:prSet phldrT="2"/>
      <dgm:spPr/>
      <dgm:t>
        <a:bodyPr/>
        <a:lstStyle/>
        <a:p>
          <a:r>
            <a:rPr lang="en-US"/>
            <a:t>2</a:t>
          </a:r>
        </a:p>
      </dgm:t>
    </dgm:pt>
    <dgm:pt modelId="{093841D5-F852-4EDE-A252-1B056249471A}">
      <dgm:prSet/>
      <dgm:spPr/>
      <dgm:t>
        <a:bodyPr/>
        <a:lstStyle/>
        <a:p>
          <a:r>
            <a:rPr lang="en-GB" b="1" dirty="0"/>
            <a:t>Make a decision about which studies to include in your systematic review</a:t>
          </a:r>
          <a:endParaRPr lang="en-US" b="1" dirty="0"/>
        </a:p>
      </dgm:t>
    </dgm:pt>
    <dgm:pt modelId="{AB2BE57D-BE50-407B-A66C-2AAE9023C1FE}" type="parTrans" cxnId="{A436E02C-8C9E-4EDC-A14D-9F3A30FE3E86}">
      <dgm:prSet/>
      <dgm:spPr/>
      <dgm:t>
        <a:bodyPr/>
        <a:lstStyle/>
        <a:p>
          <a:endParaRPr lang="en-US"/>
        </a:p>
      </dgm:t>
    </dgm:pt>
    <dgm:pt modelId="{E3417C2D-0CEA-4CAF-A7CF-C5C3C75B4532}" type="sibTrans" cxnId="{A436E02C-8C9E-4EDC-A14D-9F3A30FE3E86}">
      <dgm:prSet phldrT="3"/>
      <dgm:spPr/>
      <dgm:t>
        <a:bodyPr/>
        <a:lstStyle/>
        <a:p>
          <a:r>
            <a:rPr lang="en-US"/>
            <a:t>3</a:t>
          </a:r>
        </a:p>
      </dgm:t>
    </dgm:pt>
    <dgm:pt modelId="{1C59F0F7-F341-447E-991B-AD49B393EC42}">
      <dgm:prSet/>
      <dgm:spPr/>
      <dgm:t>
        <a:bodyPr/>
        <a:lstStyle/>
        <a:p>
          <a:r>
            <a:rPr lang="en-GB" b="1" dirty="0"/>
            <a:t>Collect together all of the studies that have met your selection criteria and are considered methodologically appropriate.</a:t>
          </a:r>
          <a:endParaRPr lang="en-US" b="1" dirty="0"/>
        </a:p>
      </dgm:t>
    </dgm:pt>
    <dgm:pt modelId="{DDAA9BFB-23E5-4E7F-A0F3-0B42EACAE464}" type="parTrans" cxnId="{6120C318-4CEE-4CC5-BE7D-166B687598BE}">
      <dgm:prSet/>
      <dgm:spPr/>
      <dgm:t>
        <a:bodyPr/>
        <a:lstStyle/>
        <a:p>
          <a:endParaRPr lang="en-US"/>
        </a:p>
      </dgm:t>
    </dgm:pt>
    <dgm:pt modelId="{4051C082-376F-47C6-82CF-7CDD8C36AC9C}" type="sibTrans" cxnId="{6120C318-4CEE-4CC5-BE7D-166B687598BE}">
      <dgm:prSet phldrT="4"/>
      <dgm:spPr/>
      <dgm:t>
        <a:bodyPr/>
        <a:lstStyle/>
        <a:p>
          <a:r>
            <a:rPr lang="en-US"/>
            <a:t>4</a:t>
          </a:r>
        </a:p>
      </dgm:t>
    </dgm:pt>
    <dgm:pt modelId="{8D92948B-282A-42D3-8423-3CD1AB29AAB7}">
      <dgm:prSet/>
      <dgm:spPr/>
      <dgm:t>
        <a:bodyPr/>
        <a:lstStyle/>
        <a:p>
          <a:r>
            <a:rPr lang="en-GB" b="1" dirty="0"/>
            <a:t>Synthesise the findings of these studies using a narrative summary approach like the example provided on Moodle (not a meta-analysis).</a:t>
          </a:r>
          <a:endParaRPr lang="en-US" b="1" dirty="0"/>
        </a:p>
      </dgm:t>
    </dgm:pt>
    <dgm:pt modelId="{165FF872-1E87-426B-945F-B1373942BC9B}" type="parTrans" cxnId="{F423870E-A4A5-4CCD-81D9-2D7531762936}">
      <dgm:prSet/>
      <dgm:spPr/>
      <dgm:t>
        <a:bodyPr/>
        <a:lstStyle/>
        <a:p>
          <a:endParaRPr lang="en-US"/>
        </a:p>
      </dgm:t>
    </dgm:pt>
    <dgm:pt modelId="{DE3AFA5B-9F9A-4950-9414-37CE765E8E81}" type="sibTrans" cxnId="{F423870E-A4A5-4CCD-81D9-2D7531762936}">
      <dgm:prSet phldrT="5"/>
      <dgm:spPr/>
      <dgm:t>
        <a:bodyPr/>
        <a:lstStyle/>
        <a:p>
          <a:r>
            <a:rPr lang="en-US"/>
            <a:t>5</a:t>
          </a:r>
        </a:p>
      </dgm:t>
    </dgm:pt>
    <dgm:pt modelId="{DAD1CE0F-DD2E-4922-9251-F731CC0942D0}">
      <dgm:prSet/>
      <dgm:spPr/>
      <dgm:t>
        <a:bodyPr/>
        <a:lstStyle/>
        <a:p>
          <a:r>
            <a:rPr lang="en-GB" b="1" dirty="0"/>
            <a:t>Draw together the systematic review through a conclusions section</a:t>
          </a:r>
          <a:r>
            <a:rPr lang="en-GB" dirty="0"/>
            <a:t>.</a:t>
          </a:r>
          <a:endParaRPr lang="en-US" dirty="0"/>
        </a:p>
      </dgm:t>
    </dgm:pt>
    <dgm:pt modelId="{334775BC-D25A-4358-86B5-B02DCB93B36C}" type="parTrans" cxnId="{BB24F6C4-6342-417C-8F23-88BCFC6FFEBC}">
      <dgm:prSet/>
      <dgm:spPr/>
      <dgm:t>
        <a:bodyPr/>
        <a:lstStyle/>
        <a:p>
          <a:endParaRPr lang="en-US"/>
        </a:p>
      </dgm:t>
    </dgm:pt>
    <dgm:pt modelId="{C4F4A9A3-15BB-41D9-92AC-668BBBCF4579}" type="sibTrans" cxnId="{BB24F6C4-6342-417C-8F23-88BCFC6FFEBC}">
      <dgm:prSet phldrT="6"/>
      <dgm:spPr/>
      <dgm:t>
        <a:bodyPr/>
        <a:lstStyle/>
        <a:p>
          <a:r>
            <a:rPr lang="en-US"/>
            <a:t>6</a:t>
          </a:r>
        </a:p>
      </dgm:t>
    </dgm:pt>
    <dgm:pt modelId="{63E917BD-F3B9-4EBF-85C9-63E5F98AAE86}">
      <dgm:prSet/>
      <dgm:spPr/>
      <dgm:t>
        <a:bodyPr/>
        <a:lstStyle/>
        <a:p>
          <a:r>
            <a:rPr lang="en-GB" b="1" dirty="0"/>
            <a:t>Produce a succinct abstract for the paper (not included in the word count)</a:t>
          </a:r>
          <a:endParaRPr lang="en-US" b="1" dirty="0"/>
        </a:p>
      </dgm:t>
    </dgm:pt>
    <dgm:pt modelId="{3392733F-C390-4143-9742-2C5C82DF4600}" type="parTrans" cxnId="{FE53BFEA-E341-444C-8852-D0094AE5918E}">
      <dgm:prSet/>
      <dgm:spPr/>
      <dgm:t>
        <a:bodyPr/>
        <a:lstStyle/>
        <a:p>
          <a:endParaRPr lang="en-US"/>
        </a:p>
      </dgm:t>
    </dgm:pt>
    <dgm:pt modelId="{E83C3292-0769-4CDB-99FE-B0B4B5654E77}" type="sibTrans" cxnId="{FE53BFEA-E341-444C-8852-D0094AE5918E}">
      <dgm:prSet phldrT="7"/>
      <dgm:spPr/>
      <dgm:t>
        <a:bodyPr/>
        <a:lstStyle/>
        <a:p>
          <a:r>
            <a:rPr lang="en-US"/>
            <a:t>7</a:t>
          </a:r>
        </a:p>
      </dgm:t>
    </dgm:pt>
    <dgm:pt modelId="{E9C66E88-A719-473F-9129-D7ED1004C10D}" type="pres">
      <dgm:prSet presAssocID="{6D56E580-C023-43BB-8A27-B396E41A6CC8}" presName="linearFlow" presStyleCnt="0">
        <dgm:presLayoutVars>
          <dgm:dir/>
          <dgm:animLvl val="lvl"/>
          <dgm:resizeHandles val="exact"/>
        </dgm:presLayoutVars>
      </dgm:prSet>
      <dgm:spPr/>
    </dgm:pt>
    <dgm:pt modelId="{EB79BE08-F839-4772-97BC-1CA84CF4515F}" type="pres">
      <dgm:prSet presAssocID="{8A45B21F-E2FB-468C-A772-FAFAA3C25186}" presName="compositeNode" presStyleCnt="0"/>
      <dgm:spPr/>
    </dgm:pt>
    <dgm:pt modelId="{177BB9D0-5C03-4496-8C81-20CFB3A0A1DD}" type="pres">
      <dgm:prSet presAssocID="{8A45B21F-E2FB-468C-A772-FAFAA3C25186}" presName="parTx" presStyleLbl="node1" presStyleIdx="0" presStyleCnt="0">
        <dgm:presLayoutVars>
          <dgm:chMax val="0"/>
          <dgm:chPref val="0"/>
          <dgm:bulletEnabled val="1"/>
        </dgm:presLayoutVars>
      </dgm:prSet>
      <dgm:spPr/>
    </dgm:pt>
    <dgm:pt modelId="{C56D5334-70A8-4CF1-A118-B8CBEDE463AA}" type="pres">
      <dgm:prSet presAssocID="{8A45B21F-E2FB-468C-A772-FAFAA3C25186}" presName="parSh" presStyleCnt="0"/>
      <dgm:spPr/>
    </dgm:pt>
    <dgm:pt modelId="{D32F3CC2-58E3-4798-B848-E14BDFA7B407}" type="pres">
      <dgm:prSet presAssocID="{8A45B21F-E2FB-468C-A772-FAFAA3C25186}" presName="lineNode" presStyleLbl="alignAccFollowNode1" presStyleIdx="0" presStyleCnt="21"/>
      <dgm:spPr/>
    </dgm:pt>
    <dgm:pt modelId="{FB850976-FC73-4447-A515-ED88F322014A}" type="pres">
      <dgm:prSet presAssocID="{8A45B21F-E2FB-468C-A772-FAFAA3C25186}" presName="lineArrowNode" presStyleLbl="alignAccFollowNode1" presStyleIdx="1" presStyleCnt="21"/>
      <dgm:spPr/>
    </dgm:pt>
    <dgm:pt modelId="{C672566A-A4BB-4495-8D5D-AD3C923567C3}" type="pres">
      <dgm:prSet presAssocID="{E01E52F3-AF83-4D10-A67D-8D636F9B7C9A}" presName="sibTransNodeCircle" presStyleLbl="alignNode1" presStyleIdx="0" presStyleCnt="7">
        <dgm:presLayoutVars>
          <dgm:chMax val="0"/>
          <dgm:bulletEnabled/>
        </dgm:presLayoutVars>
      </dgm:prSet>
      <dgm:spPr/>
    </dgm:pt>
    <dgm:pt modelId="{ACEAB361-42C5-4A00-A521-41459BCBA0E3}" type="pres">
      <dgm:prSet presAssocID="{E01E52F3-AF83-4D10-A67D-8D636F9B7C9A}" presName="spacerBetweenCircleAndCallout" presStyleCnt="0">
        <dgm:presLayoutVars/>
      </dgm:prSet>
      <dgm:spPr/>
    </dgm:pt>
    <dgm:pt modelId="{36A242B8-6711-459F-8671-492778624EE7}" type="pres">
      <dgm:prSet presAssocID="{8A45B21F-E2FB-468C-A772-FAFAA3C25186}" presName="nodeText" presStyleLbl="alignAccFollowNode1" presStyleIdx="2" presStyleCnt="21" custLinFactNeighborX="-1170" custLinFactNeighborY="1385">
        <dgm:presLayoutVars>
          <dgm:bulletEnabled val="1"/>
        </dgm:presLayoutVars>
      </dgm:prSet>
      <dgm:spPr/>
    </dgm:pt>
    <dgm:pt modelId="{487B7B7D-A4B0-46DD-86CF-81C9ABFA0F5F}" type="pres">
      <dgm:prSet presAssocID="{E01E52F3-AF83-4D10-A67D-8D636F9B7C9A}" presName="sibTransComposite" presStyleCnt="0"/>
      <dgm:spPr/>
    </dgm:pt>
    <dgm:pt modelId="{62B5BE0F-D66F-4063-9938-0CAD0EF78760}" type="pres">
      <dgm:prSet presAssocID="{663DD4F2-B6B9-4AC5-B748-2180B95F06E0}" presName="compositeNode" presStyleCnt="0"/>
      <dgm:spPr/>
    </dgm:pt>
    <dgm:pt modelId="{B235E020-AC65-4749-BF73-A89F43AF9B1D}" type="pres">
      <dgm:prSet presAssocID="{663DD4F2-B6B9-4AC5-B748-2180B95F06E0}" presName="parTx" presStyleLbl="node1" presStyleIdx="0" presStyleCnt="0">
        <dgm:presLayoutVars>
          <dgm:chMax val="0"/>
          <dgm:chPref val="0"/>
          <dgm:bulletEnabled val="1"/>
        </dgm:presLayoutVars>
      </dgm:prSet>
      <dgm:spPr/>
    </dgm:pt>
    <dgm:pt modelId="{10F48A2E-8DDC-4727-8322-E9BF6F818AAD}" type="pres">
      <dgm:prSet presAssocID="{663DD4F2-B6B9-4AC5-B748-2180B95F06E0}" presName="parSh" presStyleCnt="0"/>
      <dgm:spPr/>
    </dgm:pt>
    <dgm:pt modelId="{D6B15239-8EE2-4CCC-B87B-38887DD257C5}" type="pres">
      <dgm:prSet presAssocID="{663DD4F2-B6B9-4AC5-B748-2180B95F06E0}" presName="lineNode" presStyleLbl="alignAccFollowNode1" presStyleIdx="3" presStyleCnt="21"/>
      <dgm:spPr/>
    </dgm:pt>
    <dgm:pt modelId="{61D1A53C-9C08-4342-A917-5DEC30886B86}" type="pres">
      <dgm:prSet presAssocID="{663DD4F2-B6B9-4AC5-B748-2180B95F06E0}" presName="lineArrowNode" presStyleLbl="alignAccFollowNode1" presStyleIdx="4" presStyleCnt="21"/>
      <dgm:spPr/>
    </dgm:pt>
    <dgm:pt modelId="{EC3A88F1-44FE-475E-8239-613C7D230B46}" type="pres">
      <dgm:prSet presAssocID="{382D0CAC-9F32-4FFD-B9C6-B14302B1938D}" presName="sibTransNodeCircle" presStyleLbl="alignNode1" presStyleIdx="1" presStyleCnt="7">
        <dgm:presLayoutVars>
          <dgm:chMax val="0"/>
          <dgm:bulletEnabled/>
        </dgm:presLayoutVars>
      </dgm:prSet>
      <dgm:spPr/>
    </dgm:pt>
    <dgm:pt modelId="{1E8B914B-C9E3-4EFB-953A-EAD96AAA16EA}" type="pres">
      <dgm:prSet presAssocID="{382D0CAC-9F32-4FFD-B9C6-B14302B1938D}" presName="spacerBetweenCircleAndCallout" presStyleCnt="0">
        <dgm:presLayoutVars/>
      </dgm:prSet>
      <dgm:spPr/>
    </dgm:pt>
    <dgm:pt modelId="{A17AA25F-767D-4244-9626-BD2162ECFF97}" type="pres">
      <dgm:prSet presAssocID="{663DD4F2-B6B9-4AC5-B748-2180B95F06E0}" presName="nodeText" presStyleLbl="alignAccFollowNode1" presStyleIdx="5" presStyleCnt="21">
        <dgm:presLayoutVars>
          <dgm:bulletEnabled val="1"/>
        </dgm:presLayoutVars>
      </dgm:prSet>
      <dgm:spPr/>
    </dgm:pt>
    <dgm:pt modelId="{45FBCD4A-EBE8-407A-A8EC-9F173551947E}" type="pres">
      <dgm:prSet presAssocID="{382D0CAC-9F32-4FFD-B9C6-B14302B1938D}" presName="sibTransComposite" presStyleCnt="0"/>
      <dgm:spPr/>
    </dgm:pt>
    <dgm:pt modelId="{E3EDF506-4ABB-4A16-88BF-706CBD1A899D}" type="pres">
      <dgm:prSet presAssocID="{093841D5-F852-4EDE-A252-1B056249471A}" presName="compositeNode" presStyleCnt="0"/>
      <dgm:spPr/>
    </dgm:pt>
    <dgm:pt modelId="{0BDE669F-16E5-47F4-85B1-A4338D9AAF09}" type="pres">
      <dgm:prSet presAssocID="{093841D5-F852-4EDE-A252-1B056249471A}" presName="parTx" presStyleLbl="node1" presStyleIdx="0" presStyleCnt="0">
        <dgm:presLayoutVars>
          <dgm:chMax val="0"/>
          <dgm:chPref val="0"/>
          <dgm:bulletEnabled val="1"/>
        </dgm:presLayoutVars>
      </dgm:prSet>
      <dgm:spPr/>
    </dgm:pt>
    <dgm:pt modelId="{74C837AC-FD70-4667-9F6A-01287FE6C379}" type="pres">
      <dgm:prSet presAssocID="{093841D5-F852-4EDE-A252-1B056249471A}" presName="parSh" presStyleCnt="0"/>
      <dgm:spPr/>
    </dgm:pt>
    <dgm:pt modelId="{58A56737-DD2B-4E32-8C9B-93ED1E558715}" type="pres">
      <dgm:prSet presAssocID="{093841D5-F852-4EDE-A252-1B056249471A}" presName="lineNode" presStyleLbl="alignAccFollowNode1" presStyleIdx="6" presStyleCnt="21"/>
      <dgm:spPr/>
    </dgm:pt>
    <dgm:pt modelId="{410CA722-8FAB-4D05-809A-C2C9C72D6334}" type="pres">
      <dgm:prSet presAssocID="{093841D5-F852-4EDE-A252-1B056249471A}" presName="lineArrowNode" presStyleLbl="alignAccFollowNode1" presStyleIdx="7" presStyleCnt="21"/>
      <dgm:spPr/>
    </dgm:pt>
    <dgm:pt modelId="{59FCF84D-DF7E-485A-B24E-EC223AE14B93}" type="pres">
      <dgm:prSet presAssocID="{E3417C2D-0CEA-4CAF-A7CF-C5C3C75B4532}" presName="sibTransNodeCircle" presStyleLbl="alignNode1" presStyleIdx="2" presStyleCnt="7">
        <dgm:presLayoutVars>
          <dgm:chMax val="0"/>
          <dgm:bulletEnabled/>
        </dgm:presLayoutVars>
      </dgm:prSet>
      <dgm:spPr/>
    </dgm:pt>
    <dgm:pt modelId="{42578E1D-FFFA-40C2-BBFC-4D2F50908047}" type="pres">
      <dgm:prSet presAssocID="{E3417C2D-0CEA-4CAF-A7CF-C5C3C75B4532}" presName="spacerBetweenCircleAndCallout" presStyleCnt="0">
        <dgm:presLayoutVars/>
      </dgm:prSet>
      <dgm:spPr/>
    </dgm:pt>
    <dgm:pt modelId="{B3418F06-FA7F-48C6-9737-46046E7FC877}" type="pres">
      <dgm:prSet presAssocID="{093841D5-F852-4EDE-A252-1B056249471A}" presName="nodeText" presStyleLbl="alignAccFollowNode1" presStyleIdx="8" presStyleCnt="21">
        <dgm:presLayoutVars>
          <dgm:bulletEnabled val="1"/>
        </dgm:presLayoutVars>
      </dgm:prSet>
      <dgm:spPr/>
    </dgm:pt>
    <dgm:pt modelId="{31957D1C-D53A-4499-98D8-C9D096A7704C}" type="pres">
      <dgm:prSet presAssocID="{E3417C2D-0CEA-4CAF-A7CF-C5C3C75B4532}" presName="sibTransComposite" presStyleCnt="0"/>
      <dgm:spPr/>
    </dgm:pt>
    <dgm:pt modelId="{DF56F7DD-202C-4214-A526-6A2B605E1D8E}" type="pres">
      <dgm:prSet presAssocID="{1C59F0F7-F341-447E-991B-AD49B393EC42}" presName="compositeNode" presStyleCnt="0"/>
      <dgm:spPr/>
    </dgm:pt>
    <dgm:pt modelId="{3B03B6BC-9184-4F6E-B51A-2720BE756665}" type="pres">
      <dgm:prSet presAssocID="{1C59F0F7-F341-447E-991B-AD49B393EC42}" presName="parTx" presStyleLbl="node1" presStyleIdx="0" presStyleCnt="0">
        <dgm:presLayoutVars>
          <dgm:chMax val="0"/>
          <dgm:chPref val="0"/>
          <dgm:bulletEnabled val="1"/>
        </dgm:presLayoutVars>
      </dgm:prSet>
      <dgm:spPr/>
    </dgm:pt>
    <dgm:pt modelId="{12E1BEC5-F8F7-484E-B225-C1C75E09806E}" type="pres">
      <dgm:prSet presAssocID="{1C59F0F7-F341-447E-991B-AD49B393EC42}" presName="parSh" presStyleCnt="0"/>
      <dgm:spPr/>
    </dgm:pt>
    <dgm:pt modelId="{13858C6D-A112-47DD-A5E0-46DF75129B97}" type="pres">
      <dgm:prSet presAssocID="{1C59F0F7-F341-447E-991B-AD49B393EC42}" presName="lineNode" presStyleLbl="alignAccFollowNode1" presStyleIdx="9" presStyleCnt="21"/>
      <dgm:spPr/>
    </dgm:pt>
    <dgm:pt modelId="{84D498D2-324E-4460-9EAD-D048CA0EF9CF}" type="pres">
      <dgm:prSet presAssocID="{1C59F0F7-F341-447E-991B-AD49B393EC42}" presName="lineArrowNode" presStyleLbl="alignAccFollowNode1" presStyleIdx="10" presStyleCnt="21"/>
      <dgm:spPr/>
    </dgm:pt>
    <dgm:pt modelId="{4CE7F896-E3FA-48CB-BDDC-AF23FC68420C}" type="pres">
      <dgm:prSet presAssocID="{4051C082-376F-47C6-82CF-7CDD8C36AC9C}" presName="sibTransNodeCircle" presStyleLbl="alignNode1" presStyleIdx="3" presStyleCnt="7">
        <dgm:presLayoutVars>
          <dgm:chMax val="0"/>
          <dgm:bulletEnabled/>
        </dgm:presLayoutVars>
      </dgm:prSet>
      <dgm:spPr/>
    </dgm:pt>
    <dgm:pt modelId="{F3F519AE-DCAF-42CA-AE28-1B573086A949}" type="pres">
      <dgm:prSet presAssocID="{4051C082-376F-47C6-82CF-7CDD8C36AC9C}" presName="spacerBetweenCircleAndCallout" presStyleCnt="0">
        <dgm:presLayoutVars/>
      </dgm:prSet>
      <dgm:spPr/>
    </dgm:pt>
    <dgm:pt modelId="{DE005193-753F-4C0D-B28B-B253AD7CEB32}" type="pres">
      <dgm:prSet presAssocID="{1C59F0F7-F341-447E-991B-AD49B393EC42}" presName="nodeText" presStyleLbl="alignAccFollowNode1" presStyleIdx="11" presStyleCnt="21">
        <dgm:presLayoutVars>
          <dgm:bulletEnabled val="1"/>
        </dgm:presLayoutVars>
      </dgm:prSet>
      <dgm:spPr/>
    </dgm:pt>
    <dgm:pt modelId="{F2354412-85ED-4CC0-85E2-61B516DBA0C9}" type="pres">
      <dgm:prSet presAssocID="{4051C082-376F-47C6-82CF-7CDD8C36AC9C}" presName="sibTransComposite" presStyleCnt="0"/>
      <dgm:spPr/>
    </dgm:pt>
    <dgm:pt modelId="{A5AFA717-BD01-4AA5-9A70-8DA71E8E0D41}" type="pres">
      <dgm:prSet presAssocID="{8D92948B-282A-42D3-8423-3CD1AB29AAB7}" presName="compositeNode" presStyleCnt="0"/>
      <dgm:spPr/>
    </dgm:pt>
    <dgm:pt modelId="{89A36413-8DFF-4B14-A368-00770228719C}" type="pres">
      <dgm:prSet presAssocID="{8D92948B-282A-42D3-8423-3CD1AB29AAB7}" presName="parTx" presStyleLbl="node1" presStyleIdx="0" presStyleCnt="0">
        <dgm:presLayoutVars>
          <dgm:chMax val="0"/>
          <dgm:chPref val="0"/>
          <dgm:bulletEnabled val="1"/>
        </dgm:presLayoutVars>
      </dgm:prSet>
      <dgm:spPr/>
    </dgm:pt>
    <dgm:pt modelId="{A53ADCF8-FA94-4C16-A5B1-72EEE4AD7B10}" type="pres">
      <dgm:prSet presAssocID="{8D92948B-282A-42D3-8423-3CD1AB29AAB7}" presName="parSh" presStyleCnt="0"/>
      <dgm:spPr/>
    </dgm:pt>
    <dgm:pt modelId="{917B90F0-481C-4E37-9E18-4360F3FE8304}" type="pres">
      <dgm:prSet presAssocID="{8D92948B-282A-42D3-8423-3CD1AB29AAB7}" presName="lineNode" presStyleLbl="alignAccFollowNode1" presStyleIdx="12" presStyleCnt="21"/>
      <dgm:spPr/>
    </dgm:pt>
    <dgm:pt modelId="{2A1CF956-ACDF-4DD5-8464-6166CA824297}" type="pres">
      <dgm:prSet presAssocID="{8D92948B-282A-42D3-8423-3CD1AB29AAB7}" presName="lineArrowNode" presStyleLbl="alignAccFollowNode1" presStyleIdx="13" presStyleCnt="21"/>
      <dgm:spPr/>
    </dgm:pt>
    <dgm:pt modelId="{9259386A-9FC6-4A7A-92AF-C73D7835B0E8}" type="pres">
      <dgm:prSet presAssocID="{DE3AFA5B-9F9A-4950-9414-37CE765E8E81}" presName="sibTransNodeCircle" presStyleLbl="alignNode1" presStyleIdx="4" presStyleCnt="7">
        <dgm:presLayoutVars>
          <dgm:chMax val="0"/>
          <dgm:bulletEnabled/>
        </dgm:presLayoutVars>
      </dgm:prSet>
      <dgm:spPr/>
    </dgm:pt>
    <dgm:pt modelId="{B62F5AC6-A9A7-407F-ABB0-BC6F75350CCA}" type="pres">
      <dgm:prSet presAssocID="{DE3AFA5B-9F9A-4950-9414-37CE765E8E81}" presName="spacerBetweenCircleAndCallout" presStyleCnt="0">
        <dgm:presLayoutVars/>
      </dgm:prSet>
      <dgm:spPr/>
    </dgm:pt>
    <dgm:pt modelId="{FD70C104-CEF6-4E80-BA6C-C93C3F3AA7D5}" type="pres">
      <dgm:prSet presAssocID="{8D92948B-282A-42D3-8423-3CD1AB29AAB7}" presName="nodeText" presStyleLbl="alignAccFollowNode1" presStyleIdx="14" presStyleCnt="21">
        <dgm:presLayoutVars>
          <dgm:bulletEnabled val="1"/>
        </dgm:presLayoutVars>
      </dgm:prSet>
      <dgm:spPr/>
    </dgm:pt>
    <dgm:pt modelId="{782EE115-C5A2-4870-8AF7-DFBA5FCCDBBE}" type="pres">
      <dgm:prSet presAssocID="{DE3AFA5B-9F9A-4950-9414-37CE765E8E81}" presName="sibTransComposite" presStyleCnt="0"/>
      <dgm:spPr/>
    </dgm:pt>
    <dgm:pt modelId="{1709A814-D596-4DEA-991B-8F12855AB431}" type="pres">
      <dgm:prSet presAssocID="{DAD1CE0F-DD2E-4922-9251-F731CC0942D0}" presName="compositeNode" presStyleCnt="0"/>
      <dgm:spPr/>
    </dgm:pt>
    <dgm:pt modelId="{95EFF511-83DB-4223-9950-DE281358F7E2}" type="pres">
      <dgm:prSet presAssocID="{DAD1CE0F-DD2E-4922-9251-F731CC0942D0}" presName="parTx" presStyleLbl="node1" presStyleIdx="0" presStyleCnt="0">
        <dgm:presLayoutVars>
          <dgm:chMax val="0"/>
          <dgm:chPref val="0"/>
          <dgm:bulletEnabled val="1"/>
        </dgm:presLayoutVars>
      </dgm:prSet>
      <dgm:spPr/>
    </dgm:pt>
    <dgm:pt modelId="{3E361D3C-5302-4244-B470-C3D20752F667}" type="pres">
      <dgm:prSet presAssocID="{DAD1CE0F-DD2E-4922-9251-F731CC0942D0}" presName="parSh" presStyleCnt="0"/>
      <dgm:spPr/>
    </dgm:pt>
    <dgm:pt modelId="{BB510704-14FF-4A28-A3DF-0FB33504BA31}" type="pres">
      <dgm:prSet presAssocID="{DAD1CE0F-DD2E-4922-9251-F731CC0942D0}" presName="lineNode" presStyleLbl="alignAccFollowNode1" presStyleIdx="15" presStyleCnt="21"/>
      <dgm:spPr/>
    </dgm:pt>
    <dgm:pt modelId="{3C8429B3-E7AE-4C6D-9B32-6ACA247BBB23}" type="pres">
      <dgm:prSet presAssocID="{DAD1CE0F-DD2E-4922-9251-F731CC0942D0}" presName="lineArrowNode" presStyleLbl="alignAccFollowNode1" presStyleIdx="16" presStyleCnt="21"/>
      <dgm:spPr/>
    </dgm:pt>
    <dgm:pt modelId="{366608B5-6F34-4081-882C-409840947B51}" type="pres">
      <dgm:prSet presAssocID="{C4F4A9A3-15BB-41D9-92AC-668BBBCF4579}" presName="sibTransNodeCircle" presStyleLbl="alignNode1" presStyleIdx="5" presStyleCnt="7">
        <dgm:presLayoutVars>
          <dgm:chMax val="0"/>
          <dgm:bulletEnabled/>
        </dgm:presLayoutVars>
      </dgm:prSet>
      <dgm:spPr/>
    </dgm:pt>
    <dgm:pt modelId="{F5FB144D-F964-4A66-8E91-35C03A6B14F9}" type="pres">
      <dgm:prSet presAssocID="{C4F4A9A3-15BB-41D9-92AC-668BBBCF4579}" presName="spacerBetweenCircleAndCallout" presStyleCnt="0">
        <dgm:presLayoutVars/>
      </dgm:prSet>
      <dgm:spPr/>
    </dgm:pt>
    <dgm:pt modelId="{D7FF2096-1E97-4CE5-9F58-61E71144F89E}" type="pres">
      <dgm:prSet presAssocID="{DAD1CE0F-DD2E-4922-9251-F731CC0942D0}" presName="nodeText" presStyleLbl="alignAccFollowNode1" presStyleIdx="17" presStyleCnt="21">
        <dgm:presLayoutVars>
          <dgm:bulletEnabled val="1"/>
        </dgm:presLayoutVars>
      </dgm:prSet>
      <dgm:spPr/>
    </dgm:pt>
    <dgm:pt modelId="{4B23DB8C-8EBE-432C-BA70-FE50C0BA8E76}" type="pres">
      <dgm:prSet presAssocID="{C4F4A9A3-15BB-41D9-92AC-668BBBCF4579}" presName="sibTransComposite" presStyleCnt="0"/>
      <dgm:spPr/>
    </dgm:pt>
    <dgm:pt modelId="{2ED24BFA-5C77-4263-A238-D92FE948A3FC}" type="pres">
      <dgm:prSet presAssocID="{63E917BD-F3B9-4EBF-85C9-63E5F98AAE86}" presName="compositeNode" presStyleCnt="0"/>
      <dgm:spPr/>
    </dgm:pt>
    <dgm:pt modelId="{90BC58D1-886A-4F90-8745-9B86E615B9AB}" type="pres">
      <dgm:prSet presAssocID="{63E917BD-F3B9-4EBF-85C9-63E5F98AAE86}" presName="parTx" presStyleLbl="node1" presStyleIdx="0" presStyleCnt="0">
        <dgm:presLayoutVars>
          <dgm:chMax val="0"/>
          <dgm:chPref val="0"/>
          <dgm:bulletEnabled val="1"/>
        </dgm:presLayoutVars>
      </dgm:prSet>
      <dgm:spPr/>
    </dgm:pt>
    <dgm:pt modelId="{4A34F621-4C3A-495B-9B78-495D61F57B38}" type="pres">
      <dgm:prSet presAssocID="{63E917BD-F3B9-4EBF-85C9-63E5F98AAE86}" presName="parSh" presStyleCnt="0"/>
      <dgm:spPr/>
    </dgm:pt>
    <dgm:pt modelId="{03DA9893-29AF-4BA4-A4E7-E2CC59833A52}" type="pres">
      <dgm:prSet presAssocID="{63E917BD-F3B9-4EBF-85C9-63E5F98AAE86}" presName="lineNode" presStyleLbl="alignAccFollowNode1" presStyleIdx="18" presStyleCnt="21"/>
      <dgm:spPr/>
    </dgm:pt>
    <dgm:pt modelId="{8CE7637E-42C2-48A8-88BE-82791E40DF62}" type="pres">
      <dgm:prSet presAssocID="{63E917BD-F3B9-4EBF-85C9-63E5F98AAE86}" presName="lineArrowNode" presStyleLbl="alignAccFollowNode1" presStyleIdx="19" presStyleCnt="21"/>
      <dgm:spPr/>
    </dgm:pt>
    <dgm:pt modelId="{E3AFB167-48DF-4DEB-BB7C-79DA9CA74E0D}" type="pres">
      <dgm:prSet presAssocID="{E83C3292-0769-4CDB-99FE-B0B4B5654E77}" presName="sibTransNodeCircle" presStyleLbl="alignNode1" presStyleIdx="6" presStyleCnt="7">
        <dgm:presLayoutVars>
          <dgm:chMax val="0"/>
          <dgm:bulletEnabled/>
        </dgm:presLayoutVars>
      </dgm:prSet>
      <dgm:spPr/>
    </dgm:pt>
    <dgm:pt modelId="{0AAA7D4A-4E38-48B3-A4DE-D5F3540358A4}" type="pres">
      <dgm:prSet presAssocID="{E83C3292-0769-4CDB-99FE-B0B4B5654E77}" presName="spacerBetweenCircleAndCallout" presStyleCnt="0">
        <dgm:presLayoutVars/>
      </dgm:prSet>
      <dgm:spPr/>
    </dgm:pt>
    <dgm:pt modelId="{CB746E75-F185-4B11-AF2E-87C8571395CD}" type="pres">
      <dgm:prSet presAssocID="{63E917BD-F3B9-4EBF-85C9-63E5F98AAE86}" presName="nodeText" presStyleLbl="alignAccFollowNode1" presStyleIdx="20" presStyleCnt="21">
        <dgm:presLayoutVars>
          <dgm:bulletEnabled val="1"/>
        </dgm:presLayoutVars>
      </dgm:prSet>
      <dgm:spPr/>
    </dgm:pt>
  </dgm:ptLst>
  <dgm:cxnLst>
    <dgm:cxn modelId="{399BD00A-6DBB-44CF-82E8-55EA6AC4281F}" type="presOf" srcId="{663DD4F2-B6B9-4AC5-B748-2180B95F06E0}" destId="{A17AA25F-767D-4244-9626-BD2162ECFF97}" srcOrd="0" destOrd="0" presId="urn:microsoft.com/office/officeart/2016/7/layout/LinearArrowProcessNumbered"/>
    <dgm:cxn modelId="{F423870E-A4A5-4CCD-81D9-2D7531762936}" srcId="{6D56E580-C023-43BB-8A27-B396E41A6CC8}" destId="{8D92948B-282A-42D3-8423-3CD1AB29AAB7}" srcOrd="4" destOrd="0" parTransId="{165FF872-1E87-426B-945F-B1373942BC9B}" sibTransId="{DE3AFA5B-9F9A-4950-9414-37CE765E8E81}"/>
    <dgm:cxn modelId="{6120C318-4CEE-4CC5-BE7D-166B687598BE}" srcId="{6D56E580-C023-43BB-8A27-B396E41A6CC8}" destId="{1C59F0F7-F341-447E-991B-AD49B393EC42}" srcOrd="3" destOrd="0" parTransId="{DDAA9BFB-23E5-4E7F-A0F3-0B42EACAE464}" sibTransId="{4051C082-376F-47C6-82CF-7CDD8C36AC9C}"/>
    <dgm:cxn modelId="{EC32052B-E12B-4B4C-B6B4-24B6045D7FE3}" type="presOf" srcId="{DE3AFA5B-9F9A-4950-9414-37CE765E8E81}" destId="{9259386A-9FC6-4A7A-92AF-C73D7835B0E8}" srcOrd="0" destOrd="0" presId="urn:microsoft.com/office/officeart/2016/7/layout/LinearArrowProcessNumbered"/>
    <dgm:cxn modelId="{A436E02C-8C9E-4EDC-A14D-9F3A30FE3E86}" srcId="{6D56E580-C023-43BB-8A27-B396E41A6CC8}" destId="{093841D5-F852-4EDE-A252-1B056249471A}" srcOrd="2" destOrd="0" parTransId="{AB2BE57D-BE50-407B-A66C-2AAE9023C1FE}" sibTransId="{E3417C2D-0CEA-4CAF-A7CF-C5C3C75B4532}"/>
    <dgm:cxn modelId="{104B4A36-D832-408B-9385-7489A452CE2F}" type="presOf" srcId="{E83C3292-0769-4CDB-99FE-B0B4B5654E77}" destId="{E3AFB167-48DF-4DEB-BB7C-79DA9CA74E0D}" srcOrd="0" destOrd="0" presId="urn:microsoft.com/office/officeart/2016/7/layout/LinearArrowProcessNumbered"/>
    <dgm:cxn modelId="{8C5C8260-13D0-4CAC-802C-D0942E0DBABD}" type="presOf" srcId="{E01E52F3-AF83-4D10-A67D-8D636F9B7C9A}" destId="{C672566A-A4BB-4495-8D5D-AD3C923567C3}" srcOrd="0" destOrd="0" presId="urn:microsoft.com/office/officeart/2016/7/layout/LinearArrowProcessNumbered"/>
    <dgm:cxn modelId="{40EFD66D-BEE2-47B7-9DE9-9B589AF7D38E}" type="presOf" srcId="{C4F4A9A3-15BB-41D9-92AC-668BBBCF4579}" destId="{366608B5-6F34-4081-882C-409840947B51}" srcOrd="0" destOrd="0" presId="urn:microsoft.com/office/officeart/2016/7/layout/LinearArrowProcessNumbered"/>
    <dgm:cxn modelId="{91B5D24E-C78D-43C1-896C-AA2515F8EB4C}" type="presOf" srcId="{DAD1CE0F-DD2E-4922-9251-F731CC0942D0}" destId="{D7FF2096-1E97-4CE5-9F58-61E71144F89E}" srcOrd="0" destOrd="0" presId="urn:microsoft.com/office/officeart/2016/7/layout/LinearArrowProcessNumbered"/>
    <dgm:cxn modelId="{B38F166F-7E69-472A-80AB-EF10AE9C9065}" type="presOf" srcId="{8A45B21F-E2FB-468C-A772-FAFAA3C25186}" destId="{36A242B8-6711-459F-8671-492778624EE7}" srcOrd="0" destOrd="0" presId="urn:microsoft.com/office/officeart/2016/7/layout/LinearArrowProcessNumbered"/>
    <dgm:cxn modelId="{31A30B55-FE0D-4A31-8EA7-81AB8B4669EA}" type="presOf" srcId="{E3417C2D-0CEA-4CAF-A7CF-C5C3C75B4532}" destId="{59FCF84D-DF7E-485A-B24E-EC223AE14B93}" srcOrd="0" destOrd="0" presId="urn:microsoft.com/office/officeart/2016/7/layout/LinearArrowProcessNumbered"/>
    <dgm:cxn modelId="{06374E76-2AC0-4B4E-A17E-E403962846D4}" srcId="{6D56E580-C023-43BB-8A27-B396E41A6CC8}" destId="{663DD4F2-B6B9-4AC5-B748-2180B95F06E0}" srcOrd="1" destOrd="0" parTransId="{91C4604E-D62C-429F-A52C-42873D2CA25C}" sibTransId="{382D0CAC-9F32-4FFD-B9C6-B14302B1938D}"/>
    <dgm:cxn modelId="{6088A07A-037A-4B82-A460-976441AB6A97}" type="presOf" srcId="{4051C082-376F-47C6-82CF-7CDD8C36AC9C}" destId="{4CE7F896-E3FA-48CB-BDDC-AF23FC68420C}" srcOrd="0" destOrd="0" presId="urn:microsoft.com/office/officeart/2016/7/layout/LinearArrowProcessNumbered"/>
    <dgm:cxn modelId="{3D94997B-2BA1-4D99-A679-369D47088AAE}" type="presOf" srcId="{093841D5-F852-4EDE-A252-1B056249471A}" destId="{B3418F06-FA7F-48C6-9737-46046E7FC877}" srcOrd="0" destOrd="0" presId="urn:microsoft.com/office/officeart/2016/7/layout/LinearArrowProcessNumbered"/>
    <dgm:cxn modelId="{84063D7E-3E68-44A1-9F0D-FCA5B4A52AF0}" type="presOf" srcId="{63E917BD-F3B9-4EBF-85C9-63E5F98AAE86}" destId="{CB746E75-F185-4B11-AF2E-87C8571395CD}" srcOrd="0" destOrd="0" presId="urn:microsoft.com/office/officeart/2016/7/layout/LinearArrowProcessNumbered"/>
    <dgm:cxn modelId="{3791099B-3593-4AE9-8AC8-0FEC12608BAE}" type="presOf" srcId="{382D0CAC-9F32-4FFD-B9C6-B14302B1938D}" destId="{EC3A88F1-44FE-475E-8239-613C7D230B46}" srcOrd="0" destOrd="0" presId="urn:microsoft.com/office/officeart/2016/7/layout/LinearArrowProcessNumbered"/>
    <dgm:cxn modelId="{CA8F69BB-09CB-4DF4-A518-1EDEAB3A0190}" type="presOf" srcId="{8D92948B-282A-42D3-8423-3CD1AB29AAB7}" destId="{FD70C104-CEF6-4E80-BA6C-C93C3F3AA7D5}" srcOrd="0" destOrd="0" presId="urn:microsoft.com/office/officeart/2016/7/layout/LinearArrowProcessNumbered"/>
    <dgm:cxn modelId="{BB24F6C4-6342-417C-8F23-88BCFC6FFEBC}" srcId="{6D56E580-C023-43BB-8A27-B396E41A6CC8}" destId="{DAD1CE0F-DD2E-4922-9251-F731CC0942D0}" srcOrd="5" destOrd="0" parTransId="{334775BC-D25A-4358-86B5-B02DCB93B36C}" sibTransId="{C4F4A9A3-15BB-41D9-92AC-668BBBCF4579}"/>
    <dgm:cxn modelId="{5D3E65C8-A018-4A8D-B2B2-81E4941134F8}" type="presOf" srcId="{6D56E580-C023-43BB-8A27-B396E41A6CC8}" destId="{E9C66E88-A719-473F-9129-D7ED1004C10D}" srcOrd="0" destOrd="0" presId="urn:microsoft.com/office/officeart/2016/7/layout/LinearArrowProcessNumbered"/>
    <dgm:cxn modelId="{FE53BFEA-E341-444C-8852-D0094AE5918E}" srcId="{6D56E580-C023-43BB-8A27-B396E41A6CC8}" destId="{63E917BD-F3B9-4EBF-85C9-63E5F98AAE86}" srcOrd="6" destOrd="0" parTransId="{3392733F-C390-4143-9742-2C5C82DF4600}" sibTransId="{E83C3292-0769-4CDB-99FE-B0B4B5654E77}"/>
    <dgm:cxn modelId="{E91854F0-9F5F-4253-8A7F-1CFCE9FFD907}" type="presOf" srcId="{1C59F0F7-F341-447E-991B-AD49B393EC42}" destId="{DE005193-753F-4C0D-B28B-B253AD7CEB32}" srcOrd="0" destOrd="0" presId="urn:microsoft.com/office/officeart/2016/7/layout/LinearArrowProcessNumbered"/>
    <dgm:cxn modelId="{AF412DF8-B5A0-4E9E-9148-BB558311E645}" srcId="{6D56E580-C023-43BB-8A27-B396E41A6CC8}" destId="{8A45B21F-E2FB-468C-A772-FAFAA3C25186}" srcOrd="0" destOrd="0" parTransId="{EE425D06-0176-4E1C-8D70-5E4EA338FB9C}" sibTransId="{E01E52F3-AF83-4D10-A67D-8D636F9B7C9A}"/>
    <dgm:cxn modelId="{74330974-8E2C-4A79-A2FD-18C4DAE0B70B}" type="presParOf" srcId="{E9C66E88-A719-473F-9129-D7ED1004C10D}" destId="{EB79BE08-F839-4772-97BC-1CA84CF4515F}" srcOrd="0" destOrd="0" presId="urn:microsoft.com/office/officeart/2016/7/layout/LinearArrowProcessNumbered"/>
    <dgm:cxn modelId="{710C4C58-815C-4243-9F31-686DE60F9C73}" type="presParOf" srcId="{EB79BE08-F839-4772-97BC-1CA84CF4515F}" destId="{177BB9D0-5C03-4496-8C81-20CFB3A0A1DD}" srcOrd="0" destOrd="0" presId="urn:microsoft.com/office/officeart/2016/7/layout/LinearArrowProcessNumbered"/>
    <dgm:cxn modelId="{A041808C-B2B7-4EFC-A5A9-89C742C762BC}" type="presParOf" srcId="{EB79BE08-F839-4772-97BC-1CA84CF4515F}" destId="{C56D5334-70A8-4CF1-A118-B8CBEDE463AA}" srcOrd="1" destOrd="0" presId="urn:microsoft.com/office/officeart/2016/7/layout/LinearArrowProcessNumbered"/>
    <dgm:cxn modelId="{E5BA298D-D5E1-414F-9AF5-31CF3A573E29}" type="presParOf" srcId="{C56D5334-70A8-4CF1-A118-B8CBEDE463AA}" destId="{D32F3CC2-58E3-4798-B848-E14BDFA7B407}" srcOrd="0" destOrd="0" presId="urn:microsoft.com/office/officeart/2016/7/layout/LinearArrowProcessNumbered"/>
    <dgm:cxn modelId="{03B13C91-1617-43F5-B20C-A25E2468D673}" type="presParOf" srcId="{C56D5334-70A8-4CF1-A118-B8CBEDE463AA}" destId="{FB850976-FC73-4447-A515-ED88F322014A}" srcOrd="1" destOrd="0" presId="urn:microsoft.com/office/officeart/2016/7/layout/LinearArrowProcessNumbered"/>
    <dgm:cxn modelId="{D965812F-1E13-4EAC-8289-F69A96EF12FC}" type="presParOf" srcId="{C56D5334-70A8-4CF1-A118-B8CBEDE463AA}" destId="{C672566A-A4BB-4495-8D5D-AD3C923567C3}" srcOrd="2" destOrd="0" presId="urn:microsoft.com/office/officeart/2016/7/layout/LinearArrowProcessNumbered"/>
    <dgm:cxn modelId="{0688A2BB-70E7-4832-813D-FDD9D3B3A5BC}" type="presParOf" srcId="{C56D5334-70A8-4CF1-A118-B8CBEDE463AA}" destId="{ACEAB361-42C5-4A00-A521-41459BCBA0E3}" srcOrd="3" destOrd="0" presId="urn:microsoft.com/office/officeart/2016/7/layout/LinearArrowProcessNumbered"/>
    <dgm:cxn modelId="{BA8F925D-8C86-4F18-A214-1358E592AC66}" type="presParOf" srcId="{EB79BE08-F839-4772-97BC-1CA84CF4515F}" destId="{36A242B8-6711-459F-8671-492778624EE7}" srcOrd="2" destOrd="0" presId="urn:microsoft.com/office/officeart/2016/7/layout/LinearArrowProcessNumbered"/>
    <dgm:cxn modelId="{2BB447BA-2CD0-4086-9030-83D265930A17}" type="presParOf" srcId="{E9C66E88-A719-473F-9129-D7ED1004C10D}" destId="{487B7B7D-A4B0-46DD-86CF-81C9ABFA0F5F}" srcOrd="1" destOrd="0" presId="urn:microsoft.com/office/officeart/2016/7/layout/LinearArrowProcessNumbered"/>
    <dgm:cxn modelId="{C8E60C69-D120-429E-BDA7-113F8CFC1291}" type="presParOf" srcId="{E9C66E88-A719-473F-9129-D7ED1004C10D}" destId="{62B5BE0F-D66F-4063-9938-0CAD0EF78760}" srcOrd="2" destOrd="0" presId="urn:microsoft.com/office/officeart/2016/7/layout/LinearArrowProcessNumbered"/>
    <dgm:cxn modelId="{EDC9BDCA-D174-4AEB-99B9-8D1AC959D465}" type="presParOf" srcId="{62B5BE0F-D66F-4063-9938-0CAD0EF78760}" destId="{B235E020-AC65-4749-BF73-A89F43AF9B1D}" srcOrd="0" destOrd="0" presId="urn:microsoft.com/office/officeart/2016/7/layout/LinearArrowProcessNumbered"/>
    <dgm:cxn modelId="{3AE2B8CF-491D-484B-8E86-4CAAF0E7E224}" type="presParOf" srcId="{62B5BE0F-D66F-4063-9938-0CAD0EF78760}" destId="{10F48A2E-8DDC-4727-8322-E9BF6F818AAD}" srcOrd="1" destOrd="0" presId="urn:microsoft.com/office/officeart/2016/7/layout/LinearArrowProcessNumbered"/>
    <dgm:cxn modelId="{07CA0AF6-366A-43E2-A1B9-A73DC485C9B8}" type="presParOf" srcId="{10F48A2E-8DDC-4727-8322-E9BF6F818AAD}" destId="{D6B15239-8EE2-4CCC-B87B-38887DD257C5}" srcOrd="0" destOrd="0" presId="urn:microsoft.com/office/officeart/2016/7/layout/LinearArrowProcessNumbered"/>
    <dgm:cxn modelId="{CC4D1AE8-E68E-4F33-B6A9-BDD89FBBC406}" type="presParOf" srcId="{10F48A2E-8DDC-4727-8322-E9BF6F818AAD}" destId="{61D1A53C-9C08-4342-A917-5DEC30886B86}" srcOrd="1" destOrd="0" presId="urn:microsoft.com/office/officeart/2016/7/layout/LinearArrowProcessNumbered"/>
    <dgm:cxn modelId="{A9981CDF-075E-4A7B-97FE-56000EAED67E}" type="presParOf" srcId="{10F48A2E-8DDC-4727-8322-E9BF6F818AAD}" destId="{EC3A88F1-44FE-475E-8239-613C7D230B46}" srcOrd="2" destOrd="0" presId="urn:microsoft.com/office/officeart/2016/7/layout/LinearArrowProcessNumbered"/>
    <dgm:cxn modelId="{89AC8867-1A66-4519-B357-70E54E20C3B1}" type="presParOf" srcId="{10F48A2E-8DDC-4727-8322-E9BF6F818AAD}" destId="{1E8B914B-C9E3-4EFB-953A-EAD96AAA16EA}" srcOrd="3" destOrd="0" presId="urn:microsoft.com/office/officeart/2016/7/layout/LinearArrowProcessNumbered"/>
    <dgm:cxn modelId="{2C868446-49CB-47B9-A813-C0856F428331}" type="presParOf" srcId="{62B5BE0F-D66F-4063-9938-0CAD0EF78760}" destId="{A17AA25F-767D-4244-9626-BD2162ECFF97}" srcOrd="2" destOrd="0" presId="urn:microsoft.com/office/officeart/2016/7/layout/LinearArrowProcessNumbered"/>
    <dgm:cxn modelId="{6B14E43B-8E42-46CC-A574-2DBA3F95380F}" type="presParOf" srcId="{E9C66E88-A719-473F-9129-D7ED1004C10D}" destId="{45FBCD4A-EBE8-407A-A8EC-9F173551947E}" srcOrd="3" destOrd="0" presId="urn:microsoft.com/office/officeart/2016/7/layout/LinearArrowProcessNumbered"/>
    <dgm:cxn modelId="{7D86B7D0-0F5F-45CD-B09E-4988B511F412}" type="presParOf" srcId="{E9C66E88-A719-473F-9129-D7ED1004C10D}" destId="{E3EDF506-4ABB-4A16-88BF-706CBD1A899D}" srcOrd="4" destOrd="0" presId="urn:microsoft.com/office/officeart/2016/7/layout/LinearArrowProcessNumbered"/>
    <dgm:cxn modelId="{56E1FA83-8B71-42F1-9F81-814133A672B9}" type="presParOf" srcId="{E3EDF506-4ABB-4A16-88BF-706CBD1A899D}" destId="{0BDE669F-16E5-47F4-85B1-A4338D9AAF09}" srcOrd="0" destOrd="0" presId="urn:microsoft.com/office/officeart/2016/7/layout/LinearArrowProcessNumbered"/>
    <dgm:cxn modelId="{F728C9B4-867D-4BBB-8B20-B48C28B283EC}" type="presParOf" srcId="{E3EDF506-4ABB-4A16-88BF-706CBD1A899D}" destId="{74C837AC-FD70-4667-9F6A-01287FE6C379}" srcOrd="1" destOrd="0" presId="urn:microsoft.com/office/officeart/2016/7/layout/LinearArrowProcessNumbered"/>
    <dgm:cxn modelId="{874682D9-A363-4EDF-8946-631337F18B97}" type="presParOf" srcId="{74C837AC-FD70-4667-9F6A-01287FE6C379}" destId="{58A56737-DD2B-4E32-8C9B-93ED1E558715}" srcOrd="0" destOrd="0" presId="urn:microsoft.com/office/officeart/2016/7/layout/LinearArrowProcessNumbered"/>
    <dgm:cxn modelId="{6306E601-7DA4-463E-9E89-93192FE37D61}" type="presParOf" srcId="{74C837AC-FD70-4667-9F6A-01287FE6C379}" destId="{410CA722-8FAB-4D05-809A-C2C9C72D6334}" srcOrd="1" destOrd="0" presId="urn:microsoft.com/office/officeart/2016/7/layout/LinearArrowProcessNumbered"/>
    <dgm:cxn modelId="{1F6C86FA-DC98-4DF2-8005-A7E75CE68CD5}" type="presParOf" srcId="{74C837AC-FD70-4667-9F6A-01287FE6C379}" destId="{59FCF84D-DF7E-485A-B24E-EC223AE14B93}" srcOrd="2" destOrd="0" presId="urn:microsoft.com/office/officeart/2016/7/layout/LinearArrowProcessNumbered"/>
    <dgm:cxn modelId="{357EF3AF-5258-4D3F-9BB9-BBAA89F2747B}" type="presParOf" srcId="{74C837AC-FD70-4667-9F6A-01287FE6C379}" destId="{42578E1D-FFFA-40C2-BBFC-4D2F50908047}" srcOrd="3" destOrd="0" presId="urn:microsoft.com/office/officeart/2016/7/layout/LinearArrowProcessNumbered"/>
    <dgm:cxn modelId="{2C7D2CA7-D61D-4CDC-BAAE-86CF7628D7F1}" type="presParOf" srcId="{E3EDF506-4ABB-4A16-88BF-706CBD1A899D}" destId="{B3418F06-FA7F-48C6-9737-46046E7FC877}" srcOrd="2" destOrd="0" presId="urn:microsoft.com/office/officeart/2016/7/layout/LinearArrowProcessNumbered"/>
    <dgm:cxn modelId="{5832D8B1-D3BA-4CBD-8E46-6925317D3D4A}" type="presParOf" srcId="{E9C66E88-A719-473F-9129-D7ED1004C10D}" destId="{31957D1C-D53A-4499-98D8-C9D096A7704C}" srcOrd="5" destOrd="0" presId="urn:microsoft.com/office/officeart/2016/7/layout/LinearArrowProcessNumbered"/>
    <dgm:cxn modelId="{01648A20-B926-4AC4-A927-2A5DE278D4CD}" type="presParOf" srcId="{E9C66E88-A719-473F-9129-D7ED1004C10D}" destId="{DF56F7DD-202C-4214-A526-6A2B605E1D8E}" srcOrd="6" destOrd="0" presId="urn:microsoft.com/office/officeart/2016/7/layout/LinearArrowProcessNumbered"/>
    <dgm:cxn modelId="{9E3CDBF1-EE87-4170-88B0-7C02A36A18A4}" type="presParOf" srcId="{DF56F7DD-202C-4214-A526-6A2B605E1D8E}" destId="{3B03B6BC-9184-4F6E-B51A-2720BE756665}" srcOrd="0" destOrd="0" presId="urn:microsoft.com/office/officeart/2016/7/layout/LinearArrowProcessNumbered"/>
    <dgm:cxn modelId="{07D648E5-B789-4C48-8E37-0D98D75568D7}" type="presParOf" srcId="{DF56F7DD-202C-4214-A526-6A2B605E1D8E}" destId="{12E1BEC5-F8F7-484E-B225-C1C75E09806E}" srcOrd="1" destOrd="0" presId="urn:microsoft.com/office/officeart/2016/7/layout/LinearArrowProcessNumbered"/>
    <dgm:cxn modelId="{7E0A7FC4-0099-4595-AA81-8B53BBD743A1}" type="presParOf" srcId="{12E1BEC5-F8F7-484E-B225-C1C75E09806E}" destId="{13858C6D-A112-47DD-A5E0-46DF75129B97}" srcOrd="0" destOrd="0" presId="urn:microsoft.com/office/officeart/2016/7/layout/LinearArrowProcessNumbered"/>
    <dgm:cxn modelId="{FC49042A-1834-4C65-8DC6-00C3C65A6A96}" type="presParOf" srcId="{12E1BEC5-F8F7-484E-B225-C1C75E09806E}" destId="{84D498D2-324E-4460-9EAD-D048CA0EF9CF}" srcOrd="1" destOrd="0" presId="urn:microsoft.com/office/officeart/2016/7/layout/LinearArrowProcessNumbered"/>
    <dgm:cxn modelId="{14B7E5BA-B08B-45F1-B69D-0AA9567DAC5E}" type="presParOf" srcId="{12E1BEC5-F8F7-484E-B225-C1C75E09806E}" destId="{4CE7F896-E3FA-48CB-BDDC-AF23FC68420C}" srcOrd="2" destOrd="0" presId="urn:microsoft.com/office/officeart/2016/7/layout/LinearArrowProcessNumbered"/>
    <dgm:cxn modelId="{23CC5F77-6904-47B5-9D74-D0B8764673AF}" type="presParOf" srcId="{12E1BEC5-F8F7-484E-B225-C1C75E09806E}" destId="{F3F519AE-DCAF-42CA-AE28-1B573086A949}" srcOrd="3" destOrd="0" presId="urn:microsoft.com/office/officeart/2016/7/layout/LinearArrowProcessNumbered"/>
    <dgm:cxn modelId="{C52741B5-77AE-4826-8E69-2256C639B341}" type="presParOf" srcId="{DF56F7DD-202C-4214-A526-6A2B605E1D8E}" destId="{DE005193-753F-4C0D-B28B-B253AD7CEB32}" srcOrd="2" destOrd="0" presId="urn:microsoft.com/office/officeart/2016/7/layout/LinearArrowProcessNumbered"/>
    <dgm:cxn modelId="{8B7B3D76-A57F-45FF-923D-78C738B9E32C}" type="presParOf" srcId="{E9C66E88-A719-473F-9129-D7ED1004C10D}" destId="{F2354412-85ED-4CC0-85E2-61B516DBA0C9}" srcOrd="7" destOrd="0" presId="urn:microsoft.com/office/officeart/2016/7/layout/LinearArrowProcessNumbered"/>
    <dgm:cxn modelId="{B52E7027-E258-4003-97FB-EBE4CE293847}" type="presParOf" srcId="{E9C66E88-A719-473F-9129-D7ED1004C10D}" destId="{A5AFA717-BD01-4AA5-9A70-8DA71E8E0D41}" srcOrd="8" destOrd="0" presId="urn:microsoft.com/office/officeart/2016/7/layout/LinearArrowProcessNumbered"/>
    <dgm:cxn modelId="{A95DF009-69E3-411E-A850-1F6174780C9A}" type="presParOf" srcId="{A5AFA717-BD01-4AA5-9A70-8DA71E8E0D41}" destId="{89A36413-8DFF-4B14-A368-00770228719C}" srcOrd="0" destOrd="0" presId="urn:microsoft.com/office/officeart/2016/7/layout/LinearArrowProcessNumbered"/>
    <dgm:cxn modelId="{36B56290-E213-4A9B-9D9E-D629D59263F2}" type="presParOf" srcId="{A5AFA717-BD01-4AA5-9A70-8DA71E8E0D41}" destId="{A53ADCF8-FA94-4C16-A5B1-72EEE4AD7B10}" srcOrd="1" destOrd="0" presId="urn:microsoft.com/office/officeart/2016/7/layout/LinearArrowProcessNumbered"/>
    <dgm:cxn modelId="{1D9D9895-0B33-498C-B171-CCFF6C5C3BB6}" type="presParOf" srcId="{A53ADCF8-FA94-4C16-A5B1-72EEE4AD7B10}" destId="{917B90F0-481C-4E37-9E18-4360F3FE8304}" srcOrd="0" destOrd="0" presId="urn:microsoft.com/office/officeart/2016/7/layout/LinearArrowProcessNumbered"/>
    <dgm:cxn modelId="{BD2D7388-813B-4466-AA76-C99757BBE962}" type="presParOf" srcId="{A53ADCF8-FA94-4C16-A5B1-72EEE4AD7B10}" destId="{2A1CF956-ACDF-4DD5-8464-6166CA824297}" srcOrd="1" destOrd="0" presId="urn:microsoft.com/office/officeart/2016/7/layout/LinearArrowProcessNumbered"/>
    <dgm:cxn modelId="{728A0CDB-75A2-4343-92B1-CE0C0FDDF7D2}" type="presParOf" srcId="{A53ADCF8-FA94-4C16-A5B1-72EEE4AD7B10}" destId="{9259386A-9FC6-4A7A-92AF-C73D7835B0E8}" srcOrd="2" destOrd="0" presId="urn:microsoft.com/office/officeart/2016/7/layout/LinearArrowProcessNumbered"/>
    <dgm:cxn modelId="{D8284B2A-FC93-4DA8-9BAA-E2B92FACDA5A}" type="presParOf" srcId="{A53ADCF8-FA94-4C16-A5B1-72EEE4AD7B10}" destId="{B62F5AC6-A9A7-407F-ABB0-BC6F75350CCA}" srcOrd="3" destOrd="0" presId="urn:microsoft.com/office/officeart/2016/7/layout/LinearArrowProcessNumbered"/>
    <dgm:cxn modelId="{F9E4CF74-8B7B-4531-8FA5-3261B1923908}" type="presParOf" srcId="{A5AFA717-BD01-4AA5-9A70-8DA71E8E0D41}" destId="{FD70C104-CEF6-4E80-BA6C-C93C3F3AA7D5}" srcOrd="2" destOrd="0" presId="urn:microsoft.com/office/officeart/2016/7/layout/LinearArrowProcessNumbered"/>
    <dgm:cxn modelId="{9E797817-C201-46D9-9664-52151034C417}" type="presParOf" srcId="{E9C66E88-A719-473F-9129-D7ED1004C10D}" destId="{782EE115-C5A2-4870-8AF7-DFBA5FCCDBBE}" srcOrd="9" destOrd="0" presId="urn:microsoft.com/office/officeart/2016/7/layout/LinearArrowProcessNumbered"/>
    <dgm:cxn modelId="{9611CC41-DF11-4F0B-BCF4-C928D89D8CDA}" type="presParOf" srcId="{E9C66E88-A719-473F-9129-D7ED1004C10D}" destId="{1709A814-D596-4DEA-991B-8F12855AB431}" srcOrd="10" destOrd="0" presId="urn:microsoft.com/office/officeart/2016/7/layout/LinearArrowProcessNumbered"/>
    <dgm:cxn modelId="{C45C9789-B386-4534-8283-90E79E9F310A}" type="presParOf" srcId="{1709A814-D596-4DEA-991B-8F12855AB431}" destId="{95EFF511-83DB-4223-9950-DE281358F7E2}" srcOrd="0" destOrd="0" presId="urn:microsoft.com/office/officeart/2016/7/layout/LinearArrowProcessNumbered"/>
    <dgm:cxn modelId="{A4E355AE-D36E-4318-8FAB-AE11CE74FC1B}" type="presParOf" srcId="{1709A814-D596-4DEA-991B-8F12855AB431}" destId="{3E361D3C-5302-4244-B470-C3D20752F667}" srcOrd="1" destOrd="0" presId="urn:microsoft.com/office/officeart/2016/7/layout/LinearArrowProcessNumbered"/>
    <dgm:cxn modelId="{F666672C-6207-4F6D-B0E6-176CAC4EB979}" type="presParOf" srcId="{3E361D3C-5302-4244-B470-C3D20752F667}" destId="{BB510704-14FF-4A28-A3DF-0FB33504BA31}" srcOrd="0" destOrd="0" presId="urn:microsoft.com/office/officeart/2016/7/layout/LinearArrowProcessNumbered"/>
    <dgm:cxn modelId="{7CD95458-A7C0-47FD-8C70-1C6E07FD3714}" type="presParOf" srcId="{3E361D3C-5302-4244-B470-C3D20752F667}" destId="{3C8429B3-E7AE-4C6D-9B32-6ACA247BBB23}" srcOrd="1" destOrd="0" presId="urn:microsoft.com/office/officeart/2016/7/layout/LinearArrowProcessNumbered"/>
    <dgm:cxn modelId="{59040571-5C86-4E71-A4A4-B577AD5C041B}" type="presParOf" srcId="{3E361D3C-5302-4244-B470-C3D20752F667}" destId="{366608B5-6F34-4081-882C-409840947B51}" srcOrd="2" destOrd="0" presId="urn:microsoft.com/office/officeart/2016/7/layout/LinearArrowProcessNumbered"/>
    <dgm:cxn modelId="{EEFCA5BE-C046-4AE4-8D89-A0244E51F71E}" type="presParOf" srcId="{3E361D3C-5302-4244-B470-C3D20752F667}" destId="{F5FB144D-F964-4A66-8E91-35C03A6B14F9}" srcOrd="3" destOrd="0" presId="urn:microsoft.com/office/officeart/2016/7/layout/LinearArrowProcessNumbered"/>
    <dgm:cxn modelId="{4D8045DB-FBEC-4714-9561-334286A5B635}" type="presParOf" srcId="{1709A814-D596-4DEA-991B-8F12855AB431}" destId="{D7FF2096-1E97-4CE5-9F58-61E71144F89E}" srcOrd="2" destOrd="0" presId="urn:microsoft.com/office/officeart/2016/7/layout/LinearArrowProcessNumbered"/>
    <dgm:cxn modelId="{B8243C3F-09C0-4215-AC97-954E6E60718D}" type="presParOf" srcId="{E9C66E88-A719-473F-9129-D7ED1004C10D}" destId="{4B23DB8C-8EBE-432C-BA70-FE50C0BA8E76}" srcOrd="11" destOrd="0" presId="urn:microsoft.com/office/officeart/2016/7/layout/LinearArrowProcessNumbered"/>
    <dgm:cxn modelId="{C76517C0-3DAD-4D8E-BB22-5092FA8CE681}" type="presParOf" srcId="{E9C66E88-A719-473F-9129-D7ED1004C10D}" destId="{2ED24BFA-5C77-4263-A238-D92FE948A3FC}" srcOrd="12" destOrd="0" presId="urn:microsoft.com/office/officeart/2016/7/layout/LinearArrowProcessNumbered"/>
    <dgm:cxn modelId="{29EFC36F-4453-40F6-8A31-04BF877D1AED}" type="presParOf" srcId="{2ED24BFA-5C77-4263-A238-D92FE948A3FC}" destId="{90BC58D1-886A-4F90-8745-9B86E615B9AB}" srcOrd="0" destOrd="0" presId="urn:microsoft.com/office/officeart/2016/7/layout/LinearArrowProcessNumbered"/>
    <dgm:cxn modelId="{D8662B9A-23AC-4E1C-BA32-71DA30FE70B3}" type="presParOf" srcId="{2ED24BFA-5C77-4263-A238-D92FE948A3FC}" destId="{4A34F621-4C3A-495B-9B78-495D61F57B38}" srcOrd="1" destOrd="0" presId="urn:microsoft.com/office/officeart/2016/7/layout/LinearArrowProcessNumbered"/>
    <dgm:cxn modelId="{1F6CD8FC-E475-41B6-B756-73D56744EEED}" type="presParOf" srcId="{4A34F621-4C3A-495B-9B78-495D61F57B38}" destId="{03DA9893-29AF-4BA4-A4E7-E2CC59833A52}" srcOrd="0" destOrd="0" presId="urn:microsoft.com/office/officeart/2016/7/layout/LinearArrowProcessNumbered"/>
    <dgm:cxn modelId="{F593CFC6-C4FE-42A3-802F-6E540127765A}" type="presParOf" srcId="{4A34F621-4C3A-495B-9B78-495D61F57B38}" destId="{8CE7637E-42C2-48A8-88BE-82791E40DF62}" srcOrd="1" destOrd="0" presId="urn:microsoft.com/office/officeart/2016/7/layout/LinearArrowProcessNumbered"/>
    <dgm:cxn modelId="{9451955E-5002-4B54-9504-7A108E9CA08A}" type="presParOf" srcId="{4A34F621-4C3A-495B-9B78-495D61F57B38}" destId="{E3AFB167-48DF-4DEB-BB7C-79DA9CA74E0D}" srcOrd="2" destOrd="0" presId="urn:microsoft.com/office/officeart/2016/7/layout/LinearArrowProcessNumbered"/>
    <dgm:cxn modelId="{164F0E83-C395-4BC5-8509-3953B7FFCB48}" type="presParOf" srcId="{4A34F621-4C3A-495B-9B78-495D61F57B38}" destId="{0AAA7D4A-4E38-48B3-A4DE-D5F3540358A4}" srcOrd="3" destOrd="0" presId="urn:microsoft.com/office/officeart/2016/7/layout/LinearArrowProcessNumbered"/>
    <dgm:cxn modelId="{6F1EA44D-CEF1-490B-80D4-94A2D2A46616}" type="presParOf" srcId="{2ED24BFA-5C77-4263-A238-D92FE948A3FC}" destId="{CB746E75-F185-4B11-AF2E-87C8571395CD}"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F3F74-0C22-48AD-8C31-BE01BF83C776}">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E009E-58DA-43BE-95B0-F12E251FFBA2}">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kern="1200" dirty="0"/>
            <a:t>Systematic Review 5,000 Words  70%</a:t>
          </a:r>
          <a:endParaRPr lang="en-US" sz="2300" b="1" kern="1200" dirty="0"/>
        </a:p>
      </dsp:txBody>
      <dsp:txXfrm>
        <a:off x="417971" y="2644140"/>
        <a:ext cx="2889450" cy="720000"/>
      </dsp:txXfrm>
    </dsp:sp>
    <dsp:sp modelId="{9D8FEC30-6109-4E20-9809-3C3BFDE81BE5}">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45B456-6122-46D5-B662-8D5B077F15B4}">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kern="1200" dirty="0"/>
            <a:t>Briefing Paper 1,500 Words 15%</a:t>
          </a:r>
          <a:endParaRPr lang="en-US" sz="2300" b="1" kern="1200" dirty="0"/>
        </a:p>
      </dsp:txBody>
      <dsp:txXfrm>
        <a:off x="3813075" y="2644140"/>
        <a:ext cx="2889450" cy="720000"/>
      </dsp:txXfrm>
    </dsp:sp>
    <dsp:sp modelId="{A25A1214-0FC0-49E7-87CC-577D8C87961C}">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0DA5BA-9392-4A36-81CD-F4D69D369B1C}">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kern="1200" dirty="0"/>
            <a:t>Presentation  10 minutes 15%</a:t>
          </a:r>
          <a:endParaRPr lang="en-US" sz="2300" b="1" kern="1200" dirty="0"/>
        </a:p>
      </dsp:txBody>
      <dsp:txXfrm>
        <a:off x="7208178" y="2644140"/>
        <a:ext cx="28894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F3CC2-58E3-4798-B848-E14BDFA7B407}">
      <dsp:nvSpPr>
        <dsp:cNvPr id="0" name=""/>
        <dsp:cNvSpPr/>
      </dsp:nvSpPr>
      <dsp:spPr>
        <a:xfrm>
          <a:off x="781361" y="779042"/>
          <a:ext cx="620026"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850976-FC73-4447-A515-ED88F322014A}">
      <dsp:nvSpPr>
        <dsp:cNvPr id="0" name=""/>
        <dsp:cNvSpPr/>
      </dsp:nvSpPr>
      <dsp:spPr>
        <a:xfrm>
          <a:off x="1438589" y="726996"/>
          <a:ext cx="71303" cy="133914"/>
        </a:xfrm>
        <a:prstGeom prst="chevron">
          <a:avLst>
            <a:gd name="adj" fmla="val 90000"/>
          </a:avLst>
        </a:prstGeom>
        <a:solidFill>
          <a:schemeClr val="accent2">
            <a:tint val="40000"/>
            <a:alpha val="90000"/>
            <a:hueOff val="-42461"/>
            <a:satOff val="-3767"/>
            <a:lumOff val="-38"/>
            <a:alphaOff val="0"/>
          </a:schemeClr>
        </a:solidFill>
        <a:ln w="12700" cap="flat" cmpd="sng" algn="ctr">
          <a:solidFill>
            <a:schemeClr val="accent2">
              <a:tint val="40000"/>
              <a:alpha val="90000"/>
              <a:hueOff val="-42461"/>
              <a:satOff val="-3767"/>
              <a:lumOff val="-38"/>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72566A-A4BB-4495-8D5D-AD3C923567C3}">
      <dsp:nvSpPr>
        <dsp:cNvPr id="0" name=""/>
        <dsp:cNvSpPr/>
      </dsp:nvSpPr>
      <dsp:spPr>
        <a:xfrm>
          <a:off x="414635" y="489855"/>
          <a:ext cx="578445" cy="578445"/>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47" tIns="22447" rIns="22447" bIns="22447" numCol="1" spcCol="1270" anchor="ctr" anchorCtr="0">
          <a:noAutofit/>
        </a:bodyPr>
        <a:lstStyle/>
        <a:p>
          <a:pPr marL="0" lvl="0" indent="0" algn="ctr" defTabSz="1155700">
            <a:lnSpc>
              <a:spcPct val="90000"/>
            </a:lnSpc>
            <a:spcBef>
              <a:spcPct val="0"/>
            </a:spcBef>
            <a:spcAft>
              <a:spcPct val="35000"/>
            </a:spcAft>
            <a:buNone/>
          </a:pPr>
          <a:r>
            <a:rPr lang="en-US" sz="2600" kern="1200"/>
            <a:t>1</a:t>
          </a:r>
        </a:p>
      </dsp:txBody>
      <dsp:txXfrm>
        <a:off x="499346" y="574566"/>
        <a:ext cx="409023" cy="409023"/>
      </dsp:txXfrm>
    </dsp:sp>
    <dsp:sp modelId="{36A242B8-6711-459F-8671-492778624EE7}">
      <dsp:nvSpPr>
        <dsp:cNvPr id="0" name=""/>
        <dsp:cNvSpPr/>
      </dsp:nvSpPr>
      <dsp:spPr>
        <a:xfrm>
          <a:off x="0" y="1261110"/>
          <a:ext cx="1395059" cy="1965600"/>
        </a:xfrm>
        <a:prstGeom prst="upArrowCallout">
          <a:avLst>
            <a:gd name="adj1" fmla="val 50000"/>
            <a:gd name="adj2" fmla="val 20000"/>
            <a:gd name="adj3" fmla="val 20000"/>
            <a:gd name="adj4" fmla="val 100000"/>
          </a:avLst>
        </a:prstGeom>
        <a:solidFill>
          <a:schemeClr val="accent2">
            <a:tint val="40000"/>
            <a:alpha val="90000"/>
            <a:hueOff val="-84923"/>
            <a:satOff val="-7535"/>
            <a:lumOff val="-77"/>
            <a:alphaOff val="0"/>
          </a:schemeClr>
        </a:solidFill>
        <a:ln w="12700" cap="flat" cmpd="sng" algn="ctr">
          <a:solidFill>
            <a:schemeClr val="accent2">
              <a:tint val="40000"/>
              <a:alpha val="90000"/>
              <a:hueOff val="-84923"/>
              <a:satOff val="-7535"/>
              <a:lumOff val="-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044" tIns="165100" rIns="110044" bIns="165100" numCol="1" spcCol="1270" anchor="t" anchorCtr="0">
          <a:noAutofit/>
        </a:bodyPr>
        <a:lstStyle/>
        <a:p>
          <a:pPr marL="0" lvl="0" indent="0" algn="l" defTabSz="488950">
            <a:lnSpc>
              <a:spcPct val="90000"/>
            </a:lnSpc>
            <a:spcBef>
              <a:spcPct val="0"/>
            </a:spcBef>
            <a:spcAft>
              <a:spcPct val="35000"/>
            </a:spcAft>
            <a:buNone/>
          </a:pPr>
          <a:r>
            <a:rPr lang="en-GB" sz="1100" b="1" kern="1200" dirty="0"/>
            <a:t>Identify the specific purpose of the literature review. </a:t>
          </a:r>
          <a:endParaRPr lang="en-US" sz="1100" b="1" kern="1200" dirty="0"/>
        </a:p>
      </dsp:txBody>
      <dsp:txXfrm>
        <a:off x="0" y="1540122"/>
        <a:ext cx="1395059" cy="1686588"/>
      </dsp:txXfrm>
    </dsp:sp>
    <dsp:sp modelId="{D6B15239-8EE2-4CCC-B87B-38887DD257C5}">
      <dsp:nvSpPr>
        <dsp:cNvPr id="0" name=""/>
        <dsp:cNvSpPr/>
      </dsp:nvSpPr>
      <dsp:spPr>
        <a:xfrm>
          <a:off x="1556394" y="779066"/>
          <a:ext cx="1395059" cy="72"/>
        </a:xfrm>
        <a:prstGeom prst="rect">
          <a:avLst/>
        </a:prstGeom>
        <a:solidFill>
          <a:schemeClr val="accent2">
            <a:tint val="40000"/>
            <a:alpha val="90000"/>
            <a:hueOff val="-127384"/>
            <a:satOff val="-11302"/>
            <a:lumOff val="-115"/>
            <a:alphaOff val="0"/>
          </a:schemeClr>
        </a:solidFill>
        <a:ln w="12700" cap="flat" cmpd="sng" algn="ctr">
          <a:solidFill>
            <a:schemeClr val="accent2">
              <a:tint val="40000"/>
              <a:alpha val="90000"/>
              <a:hueOff val="-127384"/>
              <a:satOff val="-11302"/>
              <a:lumOff val="-115"/>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D1A53C-9C08-4342-A917-5DEC30886B86}">
      <dsp:nvSpPr>
        <dsp:cNvPr id="0" name=""/>
        <dsp:cNvSpPr/>
      </dsp:nvSpPr>
      <dsp:spPr>
        <a:xfrm>
          <a:off x="2988655" y="727015"/>
          <a:ext cx="71303" cy="133936"/>
        </a:xfrm>
        <a:prstGeom prst="chevron">
          <a:avLst>
            <a:gd name="adj" fmla="val 90000"/>
          </a:avLst>
        </a:prstGeom>
        <a:solidFill>
          <a:schemeClr val="accent2">
            <a:tint val="40000"/>
            <a:alpha val="90000"/>
            <a:hueOff val="-169845"/>
            <a:satOff val="-15069"/>
            <a:lumOff val="-154"/>
            <a:alphaOff val="0"/>
          </a:schemeClr>
        </a:solidFill>
        <a:ln w="12700" cap="flat" cmpd="sng" algn="ctr">
          <a:solidFill>
            <a:schemeClr val="accent2">
              <a:tint val="40000"/>
              <a:alpha val="90000"/>
              <a:hueOff val="-169845"/>
              <a:satOff val="-15069"/>
              <a:lumOff val="-15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3A88F1-44FE-475E-8239-613C7D230B46}">
      <dsp:nvSpPr>
        <dsp:cNvPr id="0" name=""/>
        <dsp:cNvSpPr/>
      </dsp:nvSpPr>
      <dsp:spPr>
        <a:xfrm>
          <a:off x="1964701" y="489879"/>
          <a:ext cx="578445" cy="578445"/>
        </a:xfrm>
        <a:prstGeom prst="ellips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47" tIns="22447" rIns="22447" bIns="22447" numCol="1" spcCol="1270" anchor="ctr" anchorCtr="0">
          <a:noAutofit/>
        </a:bodyPr>
        <a:lstStyle/>
        <a:p>
          <a:pPr marL="0" lvl="0" indent="0" algn="ctr" defTabSz="1155700">
            <a:lnSpc>
              <a:spcPct val="90000"/>
            </a:lnSpc>
            <a:spcBef>
              <a:spcPct val="0"/>
            </a:spcBef>
            <a:spcAft>
              <a:spcPct val="35000"/>
            </a:spcAft>
            <a:buNone/>
          </a:pPr>
          <a:r>
            <a:rPr lang="en-US" sz="2600" kern="1200"/>
            <a:t>2</a:t>
          </a:r>
        </a:p>
      </dsp:txBody>
      <dsp:txXfrm>
        <a:off x="2049412" y="574590"/>
        <a:ext cx="409023" cy="409023"/>
      </dsp:txXfrm>
    </dsp:sp>
    <dsp:sp modelId="{A17AA25F-767D-4244-9626-BD2162ECFF97}">
      <dsp:nvSpPr>
        <dsp:cNvPr id="0" name=""/>
        <dsp:cNvSpPr/>
      </dsp:nvSpPr>
      <dsp:spPr>
        <a:xfrm>
          <a:off x="1556394" y="1233949"/>
          <a:ext cx="1395059" cy="1965600"/>
        </a:xfrm>
        <a:prstGeom prst="upArrowCallout">
          <a:avLst>
            <a:gd name="adj1" fmla="val 50000"/>
            <a:gd name="adj2" fmla="val 20000"/>
            <a:gd name="adj3" fmla="val 20000"/>
            <a:gd name="adj4" fmla="val 100000"/>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044" tIns="165100" rIns="110044" bIns="165100" numCol="1" spcCol="1270" anchor="t" anchorCtr="0">
          <a:noAutofit/>
        </a:bodyPr>
        <a:lstStyle/>
        <a:p>
          <a:pPr marL="0" lvl="0" indent="0" algn="l" defTabSz="488950">
            <a:lnSpc>
              <a:spcPct val="90000"/>
            </a:lnSpc>
            <a:spcBef>
              <a:spcPct val="0"/>
            </a:spcBef>
            <a:spcAft>
              <a:spcPct val="35000"/>
            </a:spcAft>
            <a:buNone/>
          </a:pPr>
          <a:r>
            <a:rPr lang="en-GB" sz="1100" b="1" kern="1200" dirty="0"/>
            <a:t>Identify the literature search process.</a:t>
          </a:r>
          <a:endParaRPr lang="en-US" sz="1100" b="1" kern="1200" dirty="0"/>
        </a:p>
      </dsp:txBody>
      <dsp:txXfrm>
        <a:off x="1556394" y="1512961"/>
        <a:ext cx="1395059" cy="1686588"/>
      </dsp:txXfrm>
    </dsp:sp>
    <dsp:sp modelId="{58A56737-DD2B-4E32-8C9B-93ED1E558715}">
      <dsp:nvSpPr>
        <dsp:cNvPr id="0" name=""/>
        <dsp:cNvSpPr/>
      </dsp:nvSpPr>
      <dsp:spPr>
        <a:xfrm>
          <a:off x="3106460" y="779066"/>
          <a:ext cx="1395059" cy="72"/>
        </a:xfrm>
        <a:prstGeom prst="rect">
          <a:avLst/>
        </a:prstGeom>
        <a:solidFill>
          <a:schemeClr val="accent2">
            <a:tint val="40000"/>
            <a:alpha val="90000"/>
            <a:hueOff val="-254768"/>
            <a:satOff val="-22604"/>
            <a:lumOff val="-231"/>
            <a:alphaOff val="0"/>
          </a:schemeClr>
        </a:solidFill>
        <a:ln w="12700" cap="flat" cmpd="sng" algn="ctr">
          <a:solidFill>
            <a:schemeClr val="accent2">
              <a:tint val="40000"/>
              <a:alpha val="90000"/>
              <a:hueOff val="-254768"/>
              <a:satOff val="-22604"/>
              <a:lumOff val="-231"/>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0CA722-8FAB-4D05-809A-C2C9C72D6334}">
      <dsp:nvSpPr>
        <dsp:cNvPr id="0" name=""/>
        <dsp:cNvSpPr/>
      </dsp:nvSpPr>
      <dsp:spPr>
        <a:xfrm>
          <a:off x="4538720" y="727015"/>
          <a:ext cx="71303" cy="133936"/>
        </a:xfrm>
        <a:prstGeom prst="chevron">
          <a:avLst>
            <a:gd name="adj" fmla="val 90000"/>
          </a:avLst>
        </a:prstGeom>
        <a:solidFill>
          <a:schemeClr val="accent2">
            <a:tint val="40000"/>
            <a:alpha val="90000"/>
            <a:hueOff val="-297229"/>
            <a:satOff val="-26371"/>
            <a:lumOff val="-269"/>
            <a:alphaOff val="0"/>
          </a:schemeClr>
        </a:solidFill>
        <a:ln w="12700" cap="flat" cmpd="sng" algn="ctr">
          <a:solidFill>
            <a:schemeClr val="accent2">
              <a:tint val="40000"/>
              <a:alpha val="90000"/>
              <a:hueOff val="-297229"/>
              <a:satOff val="-26371"/>
              <a:lumOff val="-2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FCF84D-DF7E-485A-B24E-EC223AE14B93}">
      <dsp:nvSpPr>
        <dsp:cNvPr id="0" name=""/>
        <dsp:cNvSpPr/>
      </dsp:nvSpPr>
      <dsp:spPr>
        <a:xfrm>
          <a:off x="3514767" y="489879"/>
          <a:ext cx="578445" cy="578445"/>
        </a:xfrm>
        <a:prstGeom prst="ellips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47" tIns="22447" rIns="22447" bIns="22447" numCol="1" spcCol="1270" anchor="ctr" anchorCtr="0">
          <a:noAutofit/>
        </a:bodyPr>
        <a:lstStyle/>
        <a:p>
          <a:pPr marL="0" lvl="0" indent="0" algn="ctr" defTabSz="1155700">
            <a:lnSpc>
              <a:spcPct val="90000"/>
            </a:lnSpc>
            <a:spcBef>
              <a:spcPct val="0"/>
            </a:spcBef>
            <a:spcAft>
              <a:spcPct val="35000"/>
            </a:spcAft>
            <a:buNone/>
          </a:pPr>
          <a:r>
            <a:rPr lang="en-US" sz="2600" kern="1200"/>
            <a:t>3</a:t>
          </a:r>
        </a:p>
      </dsp:txBody>
      <dsp:txXfrm>
        <a:off x="3599478" y="574590"/>
        <a:ext cx="409023" cy="409023"/>
      </dsp:txXfrm>
    </dsp:sp>
    <dsp:sp modelId="{B3418F06-FA7F-48C6-9737-46046E7FC877}">
      <dsp:nvSpPr>
        <dsp:cNvPr id="0" name=""/>
        <dsp:cNvSpPr/>
      </dsp:nvSpPr>
      <dsp:spPr>
        <a:xfrm>
          <a:off x="3106460" y="1233949"/>
          <a:ext cx="1395059" cy="1965600"/>
        </a:xfrm>
        <a:prstGeom prst="upArrowCallout">
          <a:avLst>
            <a:gd name="adj1" fmla="val 50000"/>
            <a:gd name="adj2" fmla="val 20000"/>
            <a:gd name="adj3" fmla="val 20000"/>
            <a:gd name="adj4" fmla="val 100000"/>
          </a:avLst>
        </a:prstGeom>
        <a:solidFill>
          <a:schemeClr val="accent2">
            <a:tint val="40000"/>
            <a:alpha val="90000"/>
            <a:hueOff val="-339690"/>
            <a:satOff val="-30138"/>
            <a:lumOff val="-308"/>
            <a:alphaOff val="0"/>
          </a:schemeClr>
        </a:solidFill>
        <a:ln w="12700" cap="flat" cmpd="sng" algn="ctr">
          <a:solidFill>
            <a:schemeClr val="accent2">
              <a:tint val="40000"/>
              <a:alpha val="90000"/>
              <a:hueOff val="-339690"/>
              <a:satOff val="-30138"/>
              <a:lumOff val="-3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044" tIns="165100" rIns="110044" bIns="165100" numCol="1" spcCol="1270" anchor="t" anchorCtr="0">
          <a:noAutofit/>
        </a:bodyPr>
        <a:lstStyle/>
        <a:p>
          <a:pPr marL="0" lvl="0" indent="0" algn="l" defTabSz="488950">
            <a:lnSpc>
              <a:spcPct val="90000"/>
            </a:lnSpc>
            <a:spcBef>
              <a:spcPct val="0"/>
            </a:spcBef>
            <a:spcAft>
              <a:spcPct val="35000"/>
            </a:spcAft>
            <a:buNone/>
          </a:pPr>
          <a:r>
            <a:rPr lang="en-GB" sz="1100" b="1" kern="1200" dirty="0"/>
            <a:t>Make a decision about which studies to include in your systematic review</a:t>
          </a:r>
          <a:endParaRPr lang="en-US" sz="1100" b="1" kern="1200" dirty="0"/>
        </a:p>
      </dsp:txBody>
      <dsp:txXfrm>
        <a:off x="3106460" y="1512961"/>
        <a:ext cx="1395059" cy="1686588"/>
      </dsp:txXfrm>
    </dsp:sp>
    <dsp:sp modelId="{13858C6D-A112-47DD-A5E0-46DF75129B97}">
      <dsp:nvSpPr>
        <dsp:cNvPr id="0" name=""/>
        <dsp:cNvSpPr/>
      </dsp:nvSpPr>
      <dsp:spPr>
        <a:xfrm>
          <a:off x="4656525" y="779066"/>
          <a:ext cx="1395059" cy="72"/>
        </a:xfrm>
        <a:prstGeom prst="rect">
          <a:avLst/>
        </a:prstGeom>
        <a:solidFill>
          <a:schemeClr val="accent2">
            <a:tint val="40000"/>
            <a:alpha val="90000"/>
            <a:hueOff val="-382152"/>
            <a:satOff val="-33906"/>
            <a:lumOff val="-346"/>
            <a:alphaOff val="0"/>
          </a:schemeClr>
        </a:solidFill>
        <a:ln w="12700" cap="flat" cmpd="sng" algn="ctr">
          <a:solidFill>
            <a:schemeClr val="accent2">
              <a:tint val="40000"/>
              <a:alpha val="90000"/>
              <a:hueOff val="-382152"/>
              <a:satOff val="-33906"/>
              <a:lumOff val="-346"/>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D498D2-324E-4460-9EAD-D048CA0EF9CF}">
      <dsp:nvSpPr>
        <dsp:cNvPr id="0" name=""/>
        <dsp:cNvSpPr/>
      </dsp:nvSpPr>
      <dsp:spPr>
        <a:xfrm>
          <a:off x="6088786" y="727015"/>
          <a:ext cx="71303" cy="133936"/>
        </a:xfrm>
        <a:prstGeom prst="chevron">
          <a:avLst>
            <a:gd name="adj" fmla="val 90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E7F896-E3FA-48CB-BDDC-AF23FC68420C}">
      <dsp:nvSpPr>
        <dsp:cNvPr id="0" name=""/>
        <dsp:cNvSpPr/>
      </dsp:nvSpPr>
      <dsp:spPr>
        <a:xfrm>
          <a:off x="5064832" y="489879"/>
          <a:ext cx="578445" cy="578445"/>
        </a:xfrm>
        <a:prstGeom prst="ellips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47" tIns="22447" rIns="22447" bIns="22447" numCol="1" spcCol="1270" anchor="ctr" anchorCtr="0">
          <a:noAutofit/>
        </a:bodyPr>
        <a:lstStyle/>
        <a:p>
          <a:pPr marL="0" lvl="0" indent="0" algn="ctr" defTabSz="1155700">
            <a:lnSpc>
              <a:spcPct val="90000"/>
            </a:lnSpc>
            <a:spcBef>
              <a:spcPct val="0"/>
            </a:spcBef>
            <a:spcAft>
              <a:spcPct val="35000"/>
            </a:spcAft>
            <a:buNone/>
          </a:pPr>
          <a:r>
            <a:rPr lang="en-US" sz="2600" kern="1200"/>
            <a:t>4</a:t>
          </a:r>
        </a:p>
      </dsp:txBody>
      <dsp:txXfrm>
        <a:off x="5149543" y="574590"/>
        <a:ext cx="409023" cy="409023"/>
      </dsp:txXfrm>
    </dsp:sp>
    <dsp:sp modelId="{DE005193-753F-4C0D-B28B-B253AD7CEB32}">
      <dsp:nvSpPr>
        <dsp:cNvPr id="0" name=""/>
        <dsp:cNvSpPr/>
      </dsp:nvSpPr>
      <dsp:spPr>
        <a:xfrm>
          <a:off x="4656525" y="1233949"/>
          <a:ext cx="1395059" cy="1965600"/>
        </a:xfrm>
        <a:prstGeom prst="upArrowCallout">
          <a:avLst>
            <a:gd name="adj1" fmla="val 50000"/>
            <a:gd name="adj2" fmla="val 20000"/>
            <a:gd name="adj3" fmla="val 20000"/>
            <a:gd name="adj4" fmla="val 100000"/>
          </a:avLst>
        </a:prstGeom>
        <a:solidFill>
          <a:schemeClr val="accent2">
            <a:tint val="40000"/>
            <a:alpha val="90000"/>
            <a:hueOff val="-467074"/>
            <a:satOff val="-41440"/>
            <a:lumOff val="-423"/>
            <a:alphaOff val="0"/>
          </a:schemeClr>
        </a:solidFill>
        <a:ln w="12700" cap="flat" cmpd="sng" algn="ctr">
          <a:solidFill>
            <a:schemeClr val="accent2">
              <a:tint val="40000"/>
              <a:alpha val="90000"/>
              <a:hueOff val="-467074"/>
              <a:satOff val="-41440"/>
              <a:lumOff val="-4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044" tIns="165100" rIns="110044" bIns="165100" numCol="1" spcCol="1270" anchor="t" anchorCtr="0">
          <a:noAutofit/>
        </a:bodyPr>
        <a:lstStyle/>
        <a:p>
          <a:pPr marL="0" lvl="0" indent="0" algn="l" defTabSz="488950">
            <a:lnSpc>
              <a:spcPct val="90000"/>
            </a:lnSpc>
            <a:spcBef>
              <a:spcPct val="0"/>
            </a:spcBef>
            <a:spcAft>
              <a:spcPct val="35000"/>
            </a:spcAft>
            <a:buNone/>
          </a:pPr>
          <a:r>
            <a:rPr lang="en-GB" sz="1100" b="1" kern="1200" dirty="0"/>
            <a:t>Collect together all of the studies that have met your selection criteria and are considered methodologically appropriate.</a:t>
          </a:r>
          <a:endParaRPr lang="en-US" sz="1100" b="1" kern="1200" dirty="0"/>
        </a:p>
      </dsp:txBody>
      <dsp:txXfrm>
        <a:off x="4656525" y="1512961"/>
        <a:ext cx="1395059" cy="1686588"/>
      </dsp:txXfrm>
    </dsp:sp>
    <dsp:sp modelId="{917B90F0-481C-4E37-9E18-4360F3FE8304}">
      <dsp:nvSpPr>
        <dsp:cNvPr id="0" name=""/>
        <dsp:cNvSpPr/>
      </dsp:nvSpPr>
      <dsp:spPr>
        <a:xfrm>
          <a:off x="6206591" y="779066"/>
          <a:ext cx="1395059" cy="72"/>
        </a:xfrm>
        <a:prstGeom prst="rect">
          <a:avLst/>
        </a:prstGeom>
        <a:solidFill>
          <a:schemeClr val="accent2">
            <a:tint val="40000"/>
            <a:alpha val="90000"/>
            <a:hueOff val="-509536"/>
            <a:satOff val="-45208"/>
            <a:lumOff val="-461"/>
            <a:alphaOff val="0"/>
          </a:schemeClr>
        </a:solidFill>
        <a:ln w="12700" cap="flat" cmpd="sng" algn="ctr">
          <a:solidFill>
            <a:schemeClr val="accent2">
              <a:tint val="40000"/>
              <a:alpha val="90000"/>
              <a:hueOff val="-509536"/>
              <a:satOff val="-45208"/>
              <a:lumOff val="-4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1CF956-ACDF-4DD5-8464-6166CA824297}">
      <dsp:nvSpPr>
        <dsp:cNvPr id="0" name=""/>
        <dsp:cNvSpPr/>
      </dsp:nvSpPr>
      <dsp:spPr>
        <a:xfrm>
          <a:off x="7638852" y="727015"/>
          <a:ext cx="71303" cy="133936"/>
        </a:xfrm>
        <a:prstGeom prst="chevron">
          <a:avLst>
            <a:gd name="adj" fmla="val 90000"/>
          </a:avLst>
        </a:prstGeom>
        <a:solidFill>
          <a:schemeClr val="accent2">
            <a:tint val="40000"/>
            <a:alpha val="90000"/>
            <a:hueOff val="-551997"/>
            <a:satOff val="-48975"/>
            <a:lumOff val="-500"/>
            <a:alphaOff val="0"/>
          </a:schemeClr>
        </a:solidFill>
        <a:ln w="12700" cap="flat" cmpd="sng" algn="ctr">
          <a:solidFill>
            <a:schemeClr val="accent2">
              <a:tint val="40000"/>
              <a:alpha val="90000"/>
              <a:hueOff val="-551997"/>
              <a:satOff val="-48975"/>
              <a:lumOff val="-50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59386A-9FC6-4A7A-92AF-C73D7835B0E8}">
      <dsp:nvSpPr>
        <dsp:cNvPr id="0" name=""/>
        <dsp:cNvSpPr/>
      </dsp:nvSpPr>
      <dsp:spPr>
        <a:xfrm>
          <a:off x="6614898" y="489879"/>
          <a:ext cx="578445" cy="578445"/>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47" tIns="22447" rIns="22447" bIns="22447" numCol="1" spcCol="1270" anchor="ctr" anchorCtr="0">
          <a:noAutofit/>
        </a:bodyPr>
        <a:lstStyle/>
        <a:p>
          <a:pPr marL="0" lvl="0" indent="0" algn="ctr" defTabSz="1155700">
            <a:lnSpc>
              <a:spcPct val="90000"/>
            </a:lnSpc>
            <a:spcBef>
              <a:spcPct val="0"/>
            </a:spcBef>
            <a:spcAft>
              <a:spcPct val="35000"/>
            </a:spcAft>
            <a:buNone/>
          </a:pPr>
          <a:r>
            <a:rPr lang="en-US" sz="2600" kern="1200"/>
            <a:t>5</a:t>
          </a:r>
        </a:p>
      </dsp:txBody>
      <dsp:txXfrm>
        <a:off x="6699609" y="574590"/>
        <a:ext cx="409023" cy="409023"/>
      </dsp:txXfrm>
    </dsp:sp>
    <dsp:sp modelId="{FD70C104-CEF6-4E80-BA6C-C93C3F3AA7D5}">
      <dsp:nvSpPr>
        <dsp:cNvPr id="0" name=""/>
        <dsp:cNvSpPr/>
      </dsp:nvSpPr>
      <dsp:spPr>
        <a:xfrm>
          <a:off x="6206591" y="1233949"/>
          <a:ext cx="1395059" cy="1965600"/>
        </a:xfrm>
        <a:prstGeom prst="upArrowCallout">
          <a:avLst>
            <a:gd name="adj1" fmla="val 50000"/>
            <a:gd name="adj2" fmla="val 20000"/>
            <a:gd name="adj3" fmla="val 20000"/>
            <a:gd name="adj4" fmla="val 100000"/>
          </a:avLst>
        </a:prstGeom>
        <a:solidFill>
          <a:schemeClr val="accent2">
            <a:tint val="40000"/>
            <a:alpha val="90000"/>
            <a:hueOff val="-594458"/>
            <a:satOff val="-52742"/>
            <a:lumOff val="-538"/>
            <a:alphaOff val="0"/>
          </a:schemeClr>
        </a:solidFill>
        <a:ln w="12700" cap="flat" cmpd="sng" algn="ctr">
          <a:solidFill>
            <a:schemeClr val="accent2">
              <a:tint val="40000"/>
              <a:alpha val="90000"/>
              <a:hueOff val="-594458"/>
              <a:satOff val="-52742"/>
              <a:lumOff val="-5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044" tIns="165100" rIns="110044" bIns="165100" numCol="1" spcCol="1270" anchor="t" anchorCtr="0">
          <a:noAutofit/>
        </a:bodyPr>
        <a:lstStyle/>
        <a:p>
          <a:pPr marL="0" lvl="0" indent="0" algn="l" defTabSz="488950">
            <a:lnSpc>
              <a:spcPct val="90000"/>
            </a:lnSpc>
            <a:spcBef>
              <a:spcPct val="0"/>
            </a:spcBef>
            <a:spcAft>
              <a:spcPct val="35000"/>
            </a:spcAft>
            <a:buNone/>
          </a:pPr>
          <a:r>
            <a:rPr lang="en-GB" sz="1100" b="1" kern="1200" dirty="0"/>
            <a:t>Synthesise the findings of these studies using a narrative summary approach like the example provided on Moodle (not a meta-analysis).</a:t>
          </a:r>
          <a:endParaRPr lang="en-US" sz="1100" b="1" kern="1200" dirty="0"/>
        </a:p>
      </dsp:txBody>
      <dsp:txXfrm>
        <a:off x="6206591" y="1512961"/>
        <a:ext cx="1395059" cy="1686588"/>
      </dsp:txXfrm>
    </dsp:sp>
    <dsp:sp modelId="{BB510704-14FF-4A28-A3DF-0FB33504BA31}">
      <dsp:nvSpPr>
        <dsp:cNvPr id="0" name=""/>
        <dsp:cNvSpPr/>
      </dsp:nvSpPr>
      <dsp:spPr>
        <a:xfrm>
          <a:off x="7756656" y="779066"/>
          <a:ext cx="1395059" cy="72"/>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8429B3-E7AE-4C6D-9B32-6ACA247BBB23}">
      <dsp:nvSpPr>
        <dsp:cNvPr id="0" name=""/>
        <dsp:cNvSpPr/>
      </dsp:nvSpPr>
      <dsp:spPr>
        <a:xfrm>
          <a:off x="9188917" y="727015"/>
          <a:ext cx="71303" cy="133936"/>
        </a:xfrm>
        <a:prstGeom prst="chevron">
          <a:avLst>
            <a:gd name="adj" fmla="val 90000"/>
          </a:avLst>
        </a:prstGeom>
        <a:solidFill>
          <a:schemeClr val="accent2">
            <a:tint val="40000"/>
            <a:alpha val="90000"/>
            <a:hueOff val="-679381"/>
            <a:satOff val="-60277"/>
            <a:lumOff val="-615"/>
            <a:alphaOff val="0"/>
          </a:schemeClr>
        </a:solidFill>
        <a:ln w="12700" cap="flat" cmpd="sng" algn="ctr">
          <a:solidFill>
            <a:schemeClr val="accent2">
              <a:tint val="40000"/>
              <a:alpha val="90000"/>
              <a:hueOff val="-679381"/>
              <a:satOff val="-60277"/>
              <a:lumOff val="-615"/>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6608B5-6F34-4081-882C-409840947B51}">
      <dsp:nvSpPr>
        <dsp:cNvPr id="0" name=""/>
        <dsp:cNvSpPr/>
      </dsp:nvSpPr>
      <dsp:spPr>
        <a:xfrm>
          <a:off x="8164963" y="489879"/>
          <a:ext cx="578445" cy="578445"/>
        </a:xfrm>
        <a:prstGeom prst="ellips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47" tIns="22447" rIns="22447" bIns="22447" numCol="1" spcCol="1270" anchor="ctr" anchorCtr="0">
          <a:noAutofit/>
        </a:bodyPr>
        <a:lstStyle/>
        <a:p>
          <a:pPr marL="0" lvl="0" indent="0" algn="ctr" defTabSz="1155700">
            <a:lnSpc>
              <a:spcPct val="90000"/>
            </a:lnSpc>
            <a:spcBef>
              <a:spcPct val="0"/>
            </a:spcBef>
            <a:spcAft>
              <a:spcPct val="35000"/>
            </a:spcAft>
            <a:buNone/>
          </a:pPr>
          <a:r>
            <a:rPr lang="en-US" sz="2600" kern="1200"/>
            <a:t>6</a:t>
          </a:r>
        </a:p>
      </dsp:txBody>
      <dsp:txXfrm>
        <a:off x="8249674" y="574590"/>
        <a:ext cx="409023" cy="409023"/>
      </dsp:txXfrm>
    </dsp:sp>
    <dsp:sp modelId="{D7FF2096-1E97-4CE5-9F58-61E71144F89E}">
      <dsp:nvSpPr>
        <dsp:cNvPr id="0" name=""/>
        <dsp:cNvSpPr/>
      </dsp:nvSpPr>
      <dsp:spPr>
        <a:xfrm>
          <a:off x="7756656" y="1233949"/>
          <a:ext cx="1395059" cy="1965600"/>
        </a:xfrm>
        <a:prstGeom prst="upArrowCallout">
          <a:avLst>
            <a:gd name="adj1" fmla="val 50000"/>
            <a:gd name="adj2" fmla="val 20000"/>
            <a:gd name="adj3" fmla="val 20000"/>
            <a:gd name="adj4" fmla="val 100000"/>
          </a:avLst>
        </a:prstGeom>
        <a:solidFill>
          <a:schemeClr val="accent2">
            <a:tint val="40000"/>
            <a:alpha val="90000"/>
            <a:hueOff val="-721842"/>
            <a:satOff val="-64044"/>
            <a:lumOff val="-654"/>
            <a:alphaOff val="0"/>
          </a:schemeClr>
        </a:solidFill>
        <a:ln w="12700" cap="flat" cmpd="sng" algn="ctr">
          <a:solidFill>
            <a:schemeClr val="accent2">
              <a:tint val="40000"/>
              <a:alpha val="90000"/>
              <a:hueOff val="-721842"/>
              <a:satOff val="-64044"/>
              <a:lumOff val="-6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044" tIns="165100" rIns="110044" bIns="165100" numCol="1" spcCol="1270" anchor="t" anchorCtr="0">
          <a:noAutofit/>
        </a:bodyPr>
        <a:lstStyle/>
        <a:p>
          <a:pPr marL="0" lvl="0" indent="0" algn="l" defTabSz="488950">
            <a:lnSpc>
              <a:spcPct val="90000"/>
            </a:lnSpc>
            <a:spcBef>
              <a:spcPct val="0"/>
            </a:spcBef>
            <a:spcAft>
              <a:spcPct val="35000"/>
            </a:spcAft>
            <a:buNone/>
          </a:pPr>
          <a:r>
            <a:rPr lang="en-GB" sz="1100" b="1" kern="1200" dirty="0"/>
            <a:t>Draw together the systematic review through a conclusions section</a:t>
          </a:r>
          <a:r>
            <a:rPr lang="en-GB" sz="1100" kern="1200" dirty="0"/>
            <a:t>.</a:t>
          </a:r>
          <a:endParaRPr lang="en-US" sz="1100" kern="1200" dirty="0"/>
        </a:p>
      </dsp:txBody>
      <dsp:txXfrm>
        <a:off x="7756656" y="1512961"/>
        <a:ext cx="1395059" cy="1686588"/>
      </dsp:txXfrm>
    </dsp:sp>
    <dsp:sp modelId="{03DA9893-29AF-4BA4-A4E7-E2CC59833A52}">
      <dsp:nvSpPr>
        <dsp:cNvPr id="0" name=""/>
        <dsp:cNvSpPr/>
      </dsp:nvSpPr>
      <dsp:spPr>
        <a:xfrm>
          <a:off x="9306722" y="779066"/>
          <a:ext cx="697529" cy="72"/>
        </a:xfrm>
        <a:prstGeom prst="rect">
          <a:avLst/>
        </a:prstGeom>
        <a:solidFill>
          <a:schemeClr val="accent2">
            <a:tint val="40000"/>
            <a:alpha val="90000"/>
            <a:hueOff val="-764303"/>
            <a:satOff val="-67811"/>
            <a:lumOff val="-692"/>
            <a:alphaOff val="0"/>
          </a:schemeClr>
        </a:solidFill>
        <a:ln w="12700" cap="flat" cmpd="sng" algn="ctr">
          <a:solidFill>
            <a:schemeClr val="accent2">
              <a:tint val="40000"/>
              <a:alpha val="90000"/>
              <a:hueOff val="-764303"/>
              <a:satOff val="-67811"/>
              <a:lumOff val="-692"/>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AFB167-48DF-4DEB-BB7C-79DA9CA74E0D}">
      <dsp:nvSpPr>
        <dsp:cNvPr id="0" name=""/>
        <dsp:cNvSpPr/>
      </dsp:nvSpPr>
      <dsp:spPr>
        <a:xfrm>
          <a:off x="9715029" y="489879"/>
          <a:ext cx="578445" cy="578445"/>
        </a:xfrm>
        <a:prstGeom prst="ellips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47" tIns="22447" rIns="22447" bIns="22447" numCol="1" spcCol="1270" anchor="ctr" anchorCtr="0">
          <a:noAutofit/>
        </a:bodyPr>
        <a:lstStyle/>
        <a:p>
          <a:pPr marL="0" lvl="0" indent="0" algn="ctr" defTabSz="1155700">
            <a:lnSpc>
              <a:spcPct val="90000"/>
            </a:lnSpc>
            <a:spcBef>
              <a:spcPct val="0"/>
            </a:spcBef>
            <a:spcAft>
              <a:spcPct val="35000"/>
            </a:spcAft>
            <a:buNone/>
          </a:pPr>
          <a:r>
            <a:rPr lang="en-US" sz="2600" kern="1200"/>
            <a:t>7</a:t>
          </a:r>
        </a:p>
      </dsp:txBody>
      <dsp:txXfrm>
        <a:off x="9799740" y="574590"/>
        <a:ext cx="409023" cy="409023"/>
      </dsp:txXfrm>
    </dsp:sp>
    <dsp:sp modelId="{CB746E75-F185-4B11-AF2E-87C8571395CD}">
      <dsp:nvSpPr>
        <dsp:cNvPr id="0" name=""/>
        <dsp:cNvSpPr/>
      </dsp:nvSpPr>
      <dsp:spPr>
        <a:xfrm>
          <a:off x="9306722" y="1233949"/>
          <a:ext cx="1453299" cy="1965600"/>
        </a:xfrm>
        <a:prstGeom prst="upArrowCallout">
          <a:avLst>
            <a:gd name="adj1" fmla="val 50000"/>
            <a:gd name="adj2" fmla="val 20000"/>
            <a:gd name="adj3" fmla="val 20000"/>
            <a:gd name="adj4" fmla="val 100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638" tIns="165100" rIns="114638" bIns="165100" numCol="1" spcCol="1270" anchor="t" anchorCtr="0">
          <a:noAutofit/>
        </a:bodyPr>
        <a:lstStyle/>
        <a:p>
          <a:pPr marL="0" lvl="0" indent="0" algn="l" defTabSz="488950">
            <a:lnSpc>
              <a:spcPct val="90000"/>
            </a:lnSpc>
            <a:spcBef>
              <a:spcPct val="0"/>
            </a:spcBef>
            <a:spcAft>
              <a:spcPct val="35000"/>
            </a:spcAft>
            <a:buNone/>
          </a:pPr>
          <a:r>
            <a:rPr lang="en-GB" sz="1100" b="1" kern="1200" dirty="0"/>
            <a:t>Produce a succinct abstract for the paper (not included in the word count)</a:t>
          </a:r>
          <a:endParaRPr lang="en-US" sz="1100" b="1" kern="1200" dirty="0"/>
        </a:p>
      </dsp:txBody>
      <dsp:txXfrm>
        <a:off x="9306722" y="1524609"/>
        <a:ext cx="1453299" cy="167494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02/11/2023</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02/11/2023</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876693" y="741391"/>
            <a:ext cx="3455821" cy="2747479"/>
          </a:xfrm>
        </p:spPr>
        <p:txBody>
          <a:bodyPr anchor="b">
            <a:noAutofit/>
          </a:bodyPr>
          <a:lstStyle/>
          <a:p>
            <a:r>
              <a:rPr lang="en-GB" sz="3200" b="1" dirty="0"/>
              <a:t>Contemporary Counselling Theories </a:t>
            </a:r>
            <a:br>
              <a:rPr lang="en-GB" sz="3200" b="1" dirty="0"/>
            </a:br>
            <a:r>
              <a:rPr lang="en-GB" sz="3200" b="1" dirty="0"/>
              <a:t>ECAC7001 </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876693" y="4169390"/>
            <a:ext cx="3455821" cy="1811917"/>
          </a:xfrm>
        </p:spPr>
        <p:txBody>
          <a:bodyPr anchor="t">
            <a:normAutofit/>
          </a:bodyPr>
          <a:lstStyle/>
          <a:p>
            <a:pPr marL="0" indent="0">
              <a:buNone/>
            </a:pPr>
            <a:r>
              <a:rPr lang="en-GB" sz="3200" b="1" dirty="0"/>
              <a:t>Week 1:  Introduction</a:t>
            </a:r>
          </a:p>
          <a:p>
            <a:pPr marL="0" indent="0">
              <a:buNone/>
            </a:pPr>
            <a:endParaRPr lang="en-GB" sz="2000" b="1" dirty="0"/>
          </a:p>
          <a:p>
            <a:pPr marL="0" indent="0">
              <a:buNone/>
            </a:pPr>
            <a:endParaRPr lang="en-GB" sz="2000" b="1" i="1" dirty="0"/>
          </a:p>
        </p:txBody>
      </p:sp>
      <p:pic>
        <p:nvPicPr>
          <p:cNvPr id="1026" name="Picture 2" descr="Free mental health therapy counseling illustration">
            <a:extLst>
              <a:ext uri="{FF2B5EF4-FFF2-40B4-BE49-F238E27FC236}">
                <a16:creationId xmlns:a16="http://schemas.microsoft.com/office/drawing/2014/main" id="{3413078F-1FD0-3442-898D-8DF6DA1694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158945" y="-1"/>
            <a:ext cx="7105273"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5" name="Group 1030">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36" name="Rectangle 1031">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2">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776706EA-B6E4-66E8-43A4-FDC4E88401F8}"/>
              </a:ext>
            </a:extLst>
          </p:cNvPr>
          <p:cNvPicPr>
            <a:picLocks noChangeAspect="1"/>
          </p:cNvPicPr>
          <p:nvPr/>
        </p:nvPicPr>
        <p:blipFill rotWithShape="1">
          <a:blip r:embed="rId2"/>
          <a:srcRect r="9709" b="-1"/>
          <a:stretch/>
        </p:blipFill>
        <p:spPr>
          <a:xfrm>
            <a:off x="2860864" y="102368"/>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9371ADAC-9434-13DB-1B3C-26AFD7235ED8}"/>
              </a:ext>
            </a:extLst>
          </p:cNvPr>
          <p:cNvSpPr>
            <a:spLocks noGrp="1"/>
          </p:cNvSpPr>
          <p:nvPr>
            <p:ph type="title"/>
          </p:nvPr>
        </p:nvSpPr>
        <p:spPr>
          <a:xfrm>
            <a:off x="661916" y="2852382"/>
            <a:ext cx="3161940" cy="1521726"/>
          </a:xfrm>
        </p:spPr>
        <p:txBody>
          <a:bodyPr vert="horz" lIns="91440" tIns="45720" rIns="91440" bIns="45720" rtlCol="0" anchor="b">
            <a:noAutofit/>
          </a:bodyPr>
          <a:lstStyle/>
          <a:p>
            <a:r>
              <a:rPr lang="en-US" dirty="0">
                <a:solidFill>
                  <a:schemeClr val="tx1">
                    <a:lumMod val="85000"/>
                    <a:lumOff val="15000"/>
                  </a:schemeClr>
                </a:solidFill>
              </a:rPr>
              <a:t>What are the Current Trends </a:t>
            </a:r>
          </a:p>
        </p:txBody>
      </p:sp>
    </p:spTree>
    <p:extLst>
      <p:ext uri="{BB962C8B-B14F-4D97-AF65-F5344CB8AC3E}">
        <p14:creationId xmlns:p14="http://schemas.microsoft.com/office/powerpoint/2010/main" val="671479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0543B342-4C11-62B9-0EED-69688CE8A192}"/>
              </a:ext>
            </a:extLst>
          </p:cNvPr>
          <p:cNvPicPr>
            <a:picLocks noChangeAspect="1"/>
          </p:cNvPicPr>
          <p:nvPr/>
        </p:nvPicPr>
        <p:blipFill rotWithShape="1">
          <a:blip r:embed="rId2"/>
          <a:srcRect l="12192" r="2632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3BFC8-6D02-9FE2-222C-386435FEE550}"/>
              </a:ext>
            </a:extLst>
          </p:cNvPr>
          <p:cNvSpPr>
            <a:spLocks noGrp="1"/>
          </p:cNvSpPr>
          <p:nvPr>
            <p:ph type="title"/>
          </p:nvPr>
        </p:nvSpPr>
        <p:spPr>
          <a:xfrm>
            <a:off x="761801" y="328512"/>
            <a:ext cx="4778387" cy="1628970"/>
          </a:xfrm>
        </p:spPr>
        <p:txBody>
          <a:bodyPr anchor="ctr">
            <a:normAutofit/>
          </a:bodyPr>
          <a:lstStyle/>
          <a:p>
            <a:r>
              <a:rPr lang="en-GB" sz="4000" b="1" dirty="0"/>
              <a:t>Module Aims </a:t>
            </a:r>
          </a:p>
        </p:txBody>
      </p:sp>
      <p:sp>
        <p:nvSpPr>
          <p:cNvPr id="3" name="Content Placeholder 2">
            <a:extLst>
              <a:ext uri="{FF2B5EF4-FFF2-40B4-BE49-F238E27FC236}">
                <a16:creationId xmlns:a16="http://schemas.microsoft.com/office/drawing/2014/main" id="{AFC43EA5-D02D-3B58-E08E-0A398E913005}"/>
              </a:ext>
            </a:extLst>
          </p:cNvPr>
          <p:cNvSpPr>
            <a:spLocks noGrp="1"/>
          </p:cNvSpPr>
          <p:nvPr>
            <p:ph idx="1"/>
          </p:nvPr>
        </p:nvSpPr>
        <p:spPr>
          <a:xfrm>
            <a:off x="320722" y="1815152"/>
            <a:ext cx="5100835" cy="4810835"/>
          </a:xfrm>
        </p:spPr>
        <p:txBody>
          <a:bodyPr anchor="ctr">
            <a:noAutofit/>
          </a:bodyPr>
          <a:lstStyle/>
          <a:p>
            <a:r>
              <a:rPr lang="en-GB" dirty="0"/>
              <a:t>To critically consider the theoretical basis and associated evidence base for a range of therapeutic approaches for supporting different populations. </a:t>
            </a:r>
          </a:p>
          <a:p>
            <a:r>
              <a:rPr lang="en-GB" dirty="0"/>
              <a:t>To foster critical understanding of how best to communicate specialist counselling knowledge to non-expert audiences. </a:t>
            </a:r>
          </a:p>
        </p:txBody>
      </p:sp>
    </p:spTree>
    <p:extLst>
      <p:ext uri="{BB962C8B-B14F-4D97-AF65-F5344CB8AC3E}">
        <p14:creationId xmlns:p14="http://schemas.microsoft.com/office/powerpoint/2010/main" val="741321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0FCF3-C81B-A2BF-28C8-48C54971C470}"/>
              </a:ext>
            </a:extLst>
          </p:cNvPr>
          <p:cNvSpPr>
            <a:spLocks noGrp="1"/>
          </p:cNvSpPr>
          <p:nvPr>
            <p:ph type="title"/>
          </p:nvPr>
        </p:nvSpPr>
        <p:spPr>
          <a:xfrm>
            <a:off x="572493" y="238539"/>
            <a:ext cx="11018520" cy="1434415"/>
          </a:xfrm>
        </p:spPr>
        <p:txBody>
          <a:bodyPr anchor="b">
            <a:normAutofit/>
          </a:bodyPr>
          <a:lstStyle/>
          <a:p>
            <a:r>
              <a:rPr lang="en-GB" sz="5400" b="1"/>
              <a:t>Learning  Outcomes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86F0C3-0FD4-D158-B940-172E78AD4643}"/>
              </a:ext>
            </a:extLst>
          </p:cNvPr>
          <p:cNvSpPr>
            <a:spLocks noGrp="1"/>
          </p:cNvSpPr>
          <p:nvPr>
            <p:ph idx="1"/>
          </p:nvPr>
        </p:nvSpPr>
        <p:spPr>
          <a:xfrm>
            <a:off x="572493" y="2071316"/>
            <a:ext cx="6713552" cy="4119172"/>
          </a:xfrm>
        </p:spPr>
        <p:txBody>
          <a:bodyPr anchor="t">
            <a:normAutofit/>
          </a:bodyPr>
          <a:lstStyle/>
          <a:p>
            <a:pPr marL="0" indent="0">
              <a:buNone/>
            </a:pPr>
            <a:r>
              <a:rPr lang="en-GB" sz="2000" b="1" dirty="0"/>
              <a:t>Upon the successful completion of this module, the student should be able to: </a:t>
            </a:r>
          </a:p>
          <a:p>
            <a:pPr marL="0" indent="0">
              <a:buNone/>
            </a:pPr>
            <a:r>
              <a:rPr lang="en-GB" sz="2000" b="1" dirty="0"/>
              <a:t>• Critically appraise contemporary theoretical approaches to the provision of counselling and psychological support </a:t>
            </a:r>
          </a:p>
          <a:p>
            <a:pPr marL="0" indent="0">
              <a:buNone/>
            </a:pPr>
            <a:r>
              <a:rPr lang="en-GB" sz="2000" b="1" dirty="0"/>
              <a:t>• Synthesise relevant research evidence for the efficacy of a range of theory-based interventions in counselling </a:t>
            </a:r>
          </a:p>
          <a:p>
            <a:pPr marL="0" indent="0">
              <a:buNone/>
            </a:pPr>
            <a:r>
              <a:rPr lang="en-GB" sz="2000" b="1" dirty="0"/>
              <a:t>• Identify a range of appropriate theory-based strategies and interventions appropriate for specific populations </a:t>
            </a:r>
          </a:p>
          <a:p>
            <a:pPr marL="0" indent="0">
              <a:buNone/>
            </a:pPr>
            <a:r>
              <a:rPr lang="en-GB" sz="2000" b="1" dirty="0"/>
              <a:t>• Communicate a clear rationale for the aims, purpose, and theoretical foundations of a chosen therapeutic approach to a non-expert audience</a:t>
            </a:r>
          </a:p>
        </p:txBody>
      </p:sp>
      <p:pic>
        <p:nvPicPr>
          <p:cNvPr id="5" name="Picture 4" descr="White puzzle with one red piece">
            <a:extLst>
              <a:ext uri="{FF2B5EF4-FFF2-40B4-BE49-F238E27FC236}">
                <a16:creationId xmlns:a16="http://schemas.microsoft.com/office/drawing/2014/main" id="{6B320A02-EEBC-AC02-F4C0-45D468A1DE15}"/>
              </a:ext>
            </a:extLst>
          </p:cNvPr>
          <p:cNvPicPr>
            <a:picLocks noChangeAspect="1"/>
          </p:cNvPicPr>
          <p:nvPr/>
        </p:nvPicPr>
        <p:blipFill rotWithShape="1">
          <a:blip r:embed="rId2"/>
          <a:srcRect l="23724" r="22162" b="2"/>
          <a:stretch/>
        </p:blipFill>
        <p:spPr>
          <a:xfrm>
            <a:off x="7675658" y="2093976"/>
            <a:ext cx="3941064" cy="4096512"/>
          </a:xfrm>
          <a:prstGeom prst="rect">
            <a:avLst/>
          </a:prstGeom>
        </p:spPr>
      </p:pic>
    </p:spTree>
    <p:extLst>
      <p:ext uri="{BB962C8B-B14F-4D97-AF65-F5344CB8AC3E}">
        <p14:creationId xmlns:p14="http://schemas.microsoft.com/office/powerpoint/2010/main" val="1147717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B85EE-B03A-0A1A-7C33-903C2040CA70}"/>
              </a:ext>
            </a:extLst>
          </p:cNvPr>
          <p:cNvSpPr>
            <a:spLocks noGrp="1"/>
          </p:cNvSpPr>
          <p:nvPr>
            <p:ph type="title"/>
          </p:nvPr>
        </p:nvSpPr>
        <p:spPr/>
        <p:txBody>
          <a:bodyPr/>
          <a:lstStyle/>
          <a:p>
            <a:r>
              <a:rPr lang="en-GB" b="1" dirty="0"/>
              <a:t>Assessment Overview </a:t>
            </a:r>
          </a:p>
        </p:txBody>
      </p:sp>
      <p:graphicFrame>
        <p:nvGraphicFramePr>
          <p:cNvPr id="5" name="Content Placeholder 2">
            <a:extLst>
              <a:ext uri="{FF2B5EF4-FFF2-40B4-BE49-F238E27FC236}">
                <a16:creationId xmlns:a16="http://schemas.microsoft.com/office/drawing/2014/main" id="{5036215B-D809-16CB-3C53-044D87F84FC2}"/>
              </a:ext>
            </a:extLst>
          </p:cNvPr>
          <p:cNvGraphicFramePr>
            <a:graphicFrameLocks noGrp="1"/>
          </p:cNvGraphicFramePr>
          <p:nvPr>
            <p:ph idx="1"/>
            <p:extLst>
              <p:ext uri="{D42A27DB-BD31-4B8C-83A1-F6EECF244321}">
                <p14:modId xmlns:p14="http://schemas.microsoft.com/office/powerpoint/2010/main" val="11468705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690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A6564-6CD8-3AAB-A147-4E2C1E9271D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Systematic Literature Review </a:t>
            </a:r>
          </a:p>
        </p:txBody>
      </p:sp>
      <p:sp>
        <p:nvSpPr>
          <p:cNvPr id="3" name="Content Placeholder 2">
            <a:extLst>
              <a:ext uri="{FF2B5EF4-FFF2-40B4-BE49-F238E27FC236}">
                <a16:creationId xmlns:a16="http://schemas.microsoft.com/office/drawing/2014/main" id="{677989DA-6FC7-1D3F-3D82-7C5D06AE6CCF}"/>
              </a:ext>
            </a:extLst>
          </p:cNvPr>
          <p:cNvSpPr>
            <a:spLocks noGrp="1"/>
          </p:cNvSpPr>
          <p:nvPr>
            <p:ph idx="1"/>
          </p:nvPr>
        </p:nvSpPr>
        <p:spPr>
          <a:xfrm>
            <a:off x="340057" y="1781033"/>
            <a:ext cx="11511886" cy="4694830"/>
          </a:xfrm>
        </p:spPr>
        <p:txBody>
          <a:bodyPr anchor="ctr">
            <a:normAutofit/>
          </a:bodyPr>
          <a:lstStyle/>
          <a:p>
            <a:pPr marL="0" indent="0">
              <a:buNone/>
            </a:pPr>
            <a:r>
              <a:rPr lang="en-GB" sz="2400" b="1" dirty="0"/>
              <a:t>Conduct a systematic review of the effectiveness of a theory-based counselling intervention/approach. Choose one of the four topics areas for the basis of your review: </a:t>
            </a:r>
          </a:p>
          <a:p>
            <a:pPr marL="0" indent="0">
              <a:buNone/>
            </a:pPr>
            <a:endParaRPr lang="en-GB" sz="2400" dirty="0"/>
          </a:p>
          <a:p>
            <a:pPr lvl="1">
              <a:buFont typeface="Wingdings" panose="05000000000000000000" pitchFamily="2" charset="2"/>
              <a:buChar char="q"/>
            </a:pPr>
            <a:r>
              <a:rPr lang="en-GB" b="1" dirty="0"/>
              <a:t>New cognitive therapeutic approaches, such as Acceptance and Commitment Therapy (ACT), Compassion Focus Therapy (CFT) or others discussed during the module. </a:t>
            </a:r>
          </a:p>
          <a:p>
            <a:pPr lvl="1">
              <a:buFont typeface="Wingdings" panose="05000000000000000000" pitchFamily="2" charset="2"/>
              <a:buChar char="q"/>
            </a:pPr>
            <a:r>
              <a:rPr lang="en-GB" b="1" dirty="0"/>
              <a:t>Trends in working online, or AI interventions. </a:t>
            </a:r>
          </a:p>
          <a:p>
            <a:pPr lvl="1">
              <a:buFont typeface="Wingdings" panose="05000000000000000000" pitchFamily="2" charset="2"/>
              <a:buChar char="q"/>
            </a:pPr>
            <a:r>
              <a:rPr lang="en-GB" b="1" dirty="0"/>
              <a:t>Humanistic approach - Emotion Focused Therapy (EFT), Pluralistic Framework, Person Centred approaches. </a:t>
            </a:r>
          </a:p>
          <a:p>
            <a:pPr lvl="1">
              <a:buFont typeface="Wingdings" panose="05000000000000000000" pitchFamily="2" charset="2"/>
              <a:buChar char="q"/>
            </a:pPr>
            <a:r>
              <a:rPr lang="en-GB" b="1" dirty="0"/>
              <a:t>Social and cultural practices and interventions - transcultural perspectives Your systematic review search needs to identify a specific population, cultural perspectives or mode of delivery</a:t>
            </a:r>
            <a:r>
              <a:rPr lang="en-GB" sz="1900" b="1" dirty="0"/>
              <a:t>. </a:t>
            </a:r>
          </a:p>
        </p:txBody>
      </p:sp>
    </p:spTree>
    <p:extLst>
      <p:ext uri="{BB962C8B-B14F-4D97-AF65-F5344CB8AC3E}">
        <p14:creationId xmlns:p14="http://schemas.microsoft.com/office/powerpoint/2010/main" val="2584791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A6AFD-9EE7-7BF3-2796-303E9884B1F9}"/>
              </a:ext>
            </a:extLst>
          </p:cNvPr>
          <p:cNvSpPr>
            <a:spLocks noGrp="1"/>
          </p:cNvSpPr>
          <p:nvPr>
            <p:ph type="title"/>
          </p:nvPr>
        </p:nvSpPr>
        <p:spPr>
          <a:xfrm>
            <a:off x="630936" y="640080"/>
            <a:ext cx="4818888" cy="1481328"/>
          </a:xfrm>
        </p:spPr>
        <p:txBody>
          <a:bodyPr anchor="b">
            <a:normAutofit/>
          </a:bodyPr>
          <a:lstStyle/>
          <a:p>
            <a:r>
              <a:rPr lang="en-GB" sz="4200" b="1" dirty="0"/>
              <a:t>What is a Systematic Literature Review?</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9E2982-4C88-6711-D57E-A863D48664D5}"/>
              </a:ext>
            </a:extLst>
          </p:cNvPr>
          <p:cNvSpPr>
            <a:spLocks noGrp="1"/>
          </p:cNvSpPr>
          <p:nvPr>
            <p:ph idx="1"/>
          </p:nvPr>
        </p:nvSpPr>
        <p:spPr>
          <a:xfrm>
            <a:off x="630936" y="2660904"/>
            <a:ext cx="5846064" cy="3547872"/>
          </a:xfrm>
        </p:spPr>
        <p:txBody>
          <a:bodyPr anchor="t">
            <a:normAutofit/>
          </a:bodyPr>
          <a:lstStyle/>
          <a:p>
            <a:r>
              <a:rPr lang="en-GB" sz="2000" b="1" i="1" dirty="0"/>
              <a:t>it is a structured, reproducible, and up-to-date review of a specific area of literature. </a:t>
            </a:r>
          </a:p>
          <a:p>
            <a:pPr marL="0" indent="0">
              <a:buNone/>
            </a:pPr>
            <a:endParaRPr lang="en-GB" sz="2000" dirty="0"/>
          </a:p>
          <a:p>
            <a:pPr lvl="1">
              <a:buFont typeface="Wingdings" panose="05000000000000000000" pitchFamily="2" charset="2"/>
              <a:buChar char="q"/>
            </a:pPr>
            <a:r>
              <a:rPr lang="en-GB" sz="2000" dirty="0"/>
              <a:t>The systematic literature review offers clear stages which researchers are expected to work through which should ultimately mean that someone else repeating those same steps should identify the same studies if using the same inclusion and exclusion criteria. </a:t>
            </a:r>
          </a:p>
          <a:p>
            <a:pPr marL="0" indent="0">
              <a:buNone/>
            </a:pPr>
            <a:endParaRPr lang="en-GB" sz="2000" dirty="0"/>
          </a:p>
        </p:txBody>
      </p:sp>
      <p:pic>
        <p:nvPicPr>
          <p:cNvPr id="7" name="Graphic 6" descr="Blog">
            <a:extLst>
              <a:ext uri="{FF2B5EF4-FFF2-40B4-BE49-F238E27FC236}">
                <a16:creationId xmlns:a16="http://schemas.microsoft.com/office/drawing/2014/main" id="{D205F8C3-135E-B138-141B-BDF61A21E9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60192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871422-EC3A-10F6-B142-1CCA5B45854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Requirements and Steps of the SLR</a:t>
            </a:r>
          </a:p>
        </p:txBody>
      </p:sp>
      <p:graphicFrame>
        <p:nvGraphicFramePr>
          <p:cNvPr id="5" name="Content Placeholder 2">
            <a:extLst>
              <a:ext uri="{FF2B5EF4-FFF2-40B4-BE49-F238E27FC236}">
                <a16:creationId xmlns:a16="http://schemas.microsoft.com/office/drawing/2014/main" id="{ABF9769C-8512-D13F-83A9-2740F8301AED}"/>
              </a:ext>
            </a:extLst>
          </p:cNvPr>
          <p:cNvGraphicFramePr>
            <a:graphicFrameLocks noGrp="1"/>
          </p:cNvGraphicFramePr>
          <p:nvPr>
            <p:ph idx="1"/>
            <p:extLst>
              <p:ext uri="{D42A27DB-BD31-4B8C-83A1-F6EECF244321}">
                <p14:modId xmlns:p14="http://schemas.microsoft.com/office/powerpoint/2010/main" val="263720962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2782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9E49F-E504-3ECD-3967-3D51C1F11A4F}"/>
              </a:ext>
            </a:extLst>
          </p:cNvPr>
          <p:cNvSpPr>
            <a:spLocks noGrp="1"/>
          </p:cNvSpPr>
          <p:nvPr>
            <p:ph type="title"/>
          </p:nvPr>
        </p:nvSpPr>
        <p:spPr>
          <a:xfrm>
            <a:off x="1136397" y="502020"/>
            <a:ext cx="5323715" cy="760723"/>
          </a:xfrm>
        </p:spPr>
        <p:txBody>
          <a:bodyPr anchor="b">
            <a:normAutofit/>
          </a:bodyPr>
          <a:lstStyle/>
          <a:p>
            <a:r>
              <a:rPr lang="en-GB" sz="4000" b="1" dirty="0"/>
              <a:t>What is a Briefing Paper? </a:t>
            </a:r>
          </a:p>
        </p:txBody>
      </p:sp>
      <p:sp>
        <p:nvSpPr>
          <p:cNvPr id="3" name="Content Placeholder 2">
            <a:extLst>
              <a:ext uri="{FF2B5EF4-FFF2-40B4-BE49-F238E27FC236}">
                <a16:creationId xmlns:a16="http://schemas.microsoft.com/office/drawing/2014/main" id="{6536F7E9-5019-0E02-F874-42609781148A}"/>
              </a:ext>
            </a:extLst>
          </p:cNvPr>
          <p:cNvSpPr>
            <a:spLocks noGrp="1"/>
          </p:cNvSpPr>
          <p:nvPr>
            <p:ph idx="1"/>
          </p:nvPr>
        </p:nvSpPr>
        <p:spPr>
          <a:xfrm>
            <a:off x="1144923" y="1540329"/>
            <a:ext cx="5315189" cy="4914899"/>
          </a:xfrm>
        </p:spPr>
        <p:txBody>
          <a:bodyPr anchor="t">
            <a:normAutofit/>
          </a:bodyPr>
          <a:lstStyle/>
          <a:p>
            <a:r>
              <a:rPr lang="en-GB" sz="2400" dirty="0"/>
              <a:t>Outlines a particular issue and its background, usually for a government official or other policy maker. </a:t>
            </a:r>
          </a:p>
          <a:p>
            <a:r>
              <a:rPr lang="en-GB" sz="2400" dirty="0"/>
              <a:t>A briefing paper helps bring a single issue to someone's attention and fills in key details for them to know. </a:t>
            </a:r>
          </a:p>
          <a:p>
            <a:r>
              <a:rPr lang="en-GB" sz="2400" dirty="0"/>
              <a:t>It proposes solutions and recommends improvements. </a:t>
            </a:r>
          </a:p>
          <a:p>
            <a:r>
              <a:rPr lang="en-GB" sz="2400" dirty="0"/>
              <a:t>A persuasive briefing paper is concise, well-organized and covers the most important and relevant facts and solutions</a:t>
            </a:r>
            <a:r>
              <a:rPr lang="en-GB" sz="2000" dirty="0"/>
              <a:t>. </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3" descr="Bank">
            <a:extLst>
              <a:ext uri="{FF2B5EF4-FFF2-40B4-BE49-F238E27FC236}">
                <a16:creationId xmlns:a16="http://schemas.microsoft.com/office/drawing/2014/main" id="{9D650A3C-9A24-A318-F06A-010807AF1C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6439" y="1343735"/>
            <a:ext cx="4170530" cy="4170530"/>
          </a:xfrm>
          <a:prstGeom prst="rect">
            <a:avLst/>
          </a:prstGeom>
        </p:spPr>
      </p:pic>
    </p:spTree>
    <p:extLst>
      <p:ext uri="{BB962C8B-B14F-4D97-AF65-F5344CB8AC3E}">
        <p14:creationId xmlns:p14="http://schemas.microsoft.com/office/powerpoint/2010/main" val="368467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D4D59-F24A-B3BE-C224-E72659BC0DA9}"/>
              </a:ext>
            </a:extLst>
          </p:cNvPr>
          <p:cNvSpPr>
            <a:spLocks noGrp="1"/>
          </p:cNvSpPr>
          <p:nvPr>
            <p:ph type="title"/>
          </p:nvPr>
        </p:nvSpPr>
        <p:spPr>
          <a:xfrm>
            <a:off x="1371599" y="294538"/>
            <a:ext cx="9895951" cy="1033669"/>
          </a:xfrm>
        </p:spPr>
        <p:txBody>
          <a:bodyPr>
            <a:normAutofit/>
          </a:bodyPr>
          <a:lstStyle/>
          <a:p>
            <a:r>
              <a:rPr lang="en-GB" sz="3400" dirty="0">
                <a:solidFill>
                  <a:srgbClr val="FFFFFF"/>
                </a:solidFill>
              </a:rPr>
              <a:t>Presentation </a:t>
            </a:r>
            <a:r>
              <a:rPr lang="en-GB" sz="3200" i="1" dirty="0">
                <a:solidFill>
                  <a:srgbClr val="FFFFFF"/>
                </a:solidFill>
              </a:rPr>
              <a:t>(10 minutes in class)  </a:t>
            </a:r>
            <a:r>
              <a:rPr lang="en-GB" sz="3400" dirty="0">
                <a:solidFill>
                  <a:srgbClr val="FFFFFF"/>
                </a:solidFill>
              </a:rPr>
              <a:t>on Briefing Paper to a lay audience  </a:t>
            </a:r>
          </a:p>
        </p:txBody>
      </p:sp>
      <p:sp>
        <p:nvSpPr>
          <p:cNvPr id="3" name="Content Placeholder 2">
            <a:extLst>
              <a:ext uri="{FF2B5EF4-FFF2-40B4-BE49-F238E27FC236}">
                <a16:creationId xmlns:a16="http://schemas.microsoft.com/office/drawing/2014/main" id="{05EDC44C-F454-52F7-AF18-391B4C587F87}"/>
              </a:ext>
            </a:extLst>
          </p:cNvPr>
          <p:cNvSpPr>
            <a:spLocks noGrp="1"/>
          </p:cNvSpPr>
          <p:nvPr>
            <p:ph idx="1"/>
          </p:nvPr>
        </p:nvSpPr>
        <p:spPr>
          <a:xfrm>
            <a:off x="288471" y="1891970"/>
            <a:ext cx="11731625" cy="4671492"/>
          </a:xfrm>
        </p:spPr>
        <p:txBody>
          <a:bodyPr anchor="ctr">
            <a:normAutofit lnSpcReduction="10000"/>
          </a:bodyPr>
          <a:lstStyle/>
          <a:p>
            <a:r>
              <a:rPr lang="en-GB" sz="2400" dirty="0"/>
              <a:t>Using the same topic as your systematic review prepare a plain English presentation of your briefing paper suitable for a </a:t>
            </a:r>
            <a:r>
              <a:rPr lang="en-GB" sz="2400" b="1" dirty="0"/>
              <a:t>client (non-expert) population of your choice. </a:t>
            </a:r>
          </a:p>
          <a:p>
            <a:pPr lvl="1">
              <a:buFont typeface="Courier New" panose="02070309020205020404" pitchFamily="49" charset="0"/>
              <a:buChar char="o"/>
            </a:pPr>
            <a:r>
              <a:rPr lang="en-GB" sz="2000" dirty="0"/>
              <a:t>Giving a presentation in plain English or ‘lay’ is important so you can communicate your work to all audiences. </a:t>
            </a:r>
          </a:p>
          <a:p>
            <a:pPr lvl="1">
              <a:buFont typeface="Courier New" panose="02070309020205020404" pitchFamily="49" charset="0"/>
              <a:buChar char="o"/>
            </a:pPr>
            <a:r>
              <a:rPr lang="en-GB" sz="2000" dirty="0"/>
              <a:t>Plain English helps your audience understand your message exactly as you meant it. This is helpful not only when communicating to client but also to other professionals. </a:t>
            </a:r>
          </a:p>
          <a:p>
            <a:r>
              <a:rPr lang="en-GB" sz="2400" dirty="0"/>
              <a:t>Consider who you are presenting to and why. </a:t>
            </a:r>
          </a:p>
          <a:p>
            <a:pPr lvl="1">
              <a:buFont typeface="Courier New" panose="02070309020205020404" pitchFamily="49" charset="0"/>
              <a:buChar char="o"/>
            </a:pPr>
            <a:r>
              <a:rPr lang="en-GB" sz="2000" dirty="0"/>
              <a:t>Sometimes we focus too much on what we want to talk about, when we should focus on what your audience wants to hear.</a:t>
            </a:r>
          </a:p>
          <a:p>
            <a:r>
              <a:rPr lang="en-GB" sz="2400" dirty="0"/>
              <a:t>Involving clients and nonprofessional into your public facing information will help keep it focused on your intended audience.</a:t>
            </a:r>
          </a:p>
          <a:p>
            <a:r>
              <a:rPr lang="en-GB" sz="2400" dirty="0"/>
              <a:t>When presenting to a lay audience it is best to assume they have very little or no prior knowledge of the topic area. You need to provide context, background information, and explain any technical term</a:t>
            </a:r>
          </a:p>
        </p:txBody>
      </p:sp>
    </p:spTree>
    <p:extLst>
      <p:ext uri="{BB962C8B-B14F-4D97-AF65-F5344CB8AC3E}">
        <p14:creationId xmlns:p14="http://schemas.microsoft.com/office/powerpoint/2010/main" val="2050316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A5382-E35C-7166-2B40-F48D99F5E83D}"/>
              </a:ext>
            </a:extLst>
          </p:cNvPr>
          <p:cNvSpPr>
            <a:spLocks noGrp="1"/>
          </p:cNvSpPr>
          <p:nvPr>
            <p:ph type="title"/>
          </p:nvPr>
        </p:nvSpPr>
        <p:spPr>
          <a:xfrm>
            <a:off x="1136397" y="502020"/>
            <a:ext cx="5323715" cy="1642970"/>
          </a:xfrm>
        </p:spPr>
        <p:txBody>
          <a:bodyPr anchor="b">
            <a:normAutofit/>
          </a:bodyPr>
          <a:lstStyle/>
          <a:p>
            <a:r>
              <a:rPr lang="en-GB" sz="4000" b="1" dirty="0"/>
              <a:t>Requirement for your BP</a:t>
            </a:r>
          </a:p>
        </p:txBody>
      </p:sp>
      <p:sp>
        <p:nvSpPr>
          <p:cNvPr id="3" name="Content Placeholder 2">
            <a:extLst>
              <a:ext uri="{FF2B5EF4-FFF2-40B4-BE49-F238E27FC236}">
                <a16:creationId xmlns:a16="http://schemas.microsoft.com/office/drawing/2014/main" id="{408FCACF-221C-CB9D-7293-8FDA8A1678FA}"/>
              </a:ext>
            </a:extLst>
          </p:cNvPr>
          <p:cNvSpPr>
            <a:spLocks noGrp="1"/>
          </p:cNvSpPr>
          <p:nvPr>
            <p:ph idx="1"/>
          </p:nvPr>
        </p:nvSpPr>
        <p:spPr>
          <a:xfrm>
            <a:off x="1144923" y="2405894"/>
            <a:ext cx="6600181" cy="3535083"/>
          </a:xfrm>
        </p:spPr>
        <p:txBody>
          <a:bodyPr anchor="t">
            <a:noAutofit/>
          </a:bodyPr>
          <a:lstStyle/>
          <a:p>
            <a:pPr marL="0" indent="0">
              <a:buNone/>
            </a:pPr>
            <a:r>
              <a:rPr lang="en-GB" sz="2400" b="1" dirty="0"/>
              <a:t>The aims of the Briefing Paper are to: </a:t>
            </a:r>
          </a:p>
          <a:p>
            <a:pPr marL="0" indent="0">
              <a:buNone/>
            </a:pPr>
            <a:r>
              <a:rPr lang="en-GB" sz="2400" dirty="0"/>
              <a:t>• Summarise the key issues presented within your Systematic Review, including the implications of research/evaluation evidence for practice.</a:t>
            </a:r>
          </a:p>
          <a:p>
            <a:pPr marL="0" indent="0">
              <a:buNone/>
            </a:pPr>
            <a:r>
              <a:rPr lang="en-GB" sz="2400" dirty="0"/>
              <a:t>• Stimulate discussion, share practice and support the sector’s access to relevant research/evaluation evidence</a:t>
            </a:r>
          </a:p>
          <a:p>
            <a:pPr marL="0" indent="0">
              <a:buNone/>
            </a:pPr>
            <a:endParaRPr lang="en-GB" sz="2400" dirty="0"/>
          </a:p>
          <a:p>
            <a:pPr marL="0" indent="0">
              <a:buNone/>
            </a:pPr>
            <a:r>
              <a:rPr lang="en-GB" sz="2400" b="1" dirty="0"/>
              <a:t>Structure is found on your Moodle Page .</a:t>
            </a:r>
          </a:p>
        </p:txBody>
      </p:sp>
      <p:sp>
        <p:nvSpPr>
          <p:cNvPr id="21"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Graphic 6" descr="Newspaper">
            <a:extLst>
              <a:ext uri="{FF2B5EF4-FFF2-40B4-BE49-F238E27FC236}">
                <a16:creationId xmlns:a16="http://schemas.microsoft.com/office/drawing/2014/main" id="{EAB6112F-0130-2054-DFF2-5D77DC0975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3046270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739E3-2922-4229-841B-33CE71C67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B76DE-C9F3-2627-03A5-BFD0C879CF6E}"/>
              </a:ext>
            </a:extLst>
          </p:cNvPr>
          <p:cNvSpPr>
            <a:spLocks noGrp="1"/>
          </p:cNvSpPr>
          <p:nvPr>
            <p:ph type="title"/>
          </p:nvPr>
        </p:nvSpPr>
        <p:spPr>
          <a:xfrm>
            <a:off x="982638" y="1012536"/>
            <a:ext cx="4487813" cy="3141111"/>
          </a:xfrm>
        </p:spPr>
        <p:txBody>
          <a:bodyPr vert="horz" lIns="91440" tIns="45720" rIns="91440" bIns="45720" rtlCol="0" anchor="t">
            <a:normAutofit/>
          </a:bodyPr>
          <a:lstStyle/>
          <a:p>
            <a:r>
              <a:rPr lang="en-US" sz="4800" kern="1200">
                <a:solidFill>
                  <a:schemeClr val="tx1"/>
                </a:solidFill>
                <a:latin typeface="+mj-lt"/>
                <a:ea typeface="+mj-ea"/>
                <a:cs typeface="+mj-cs"/>
              </a:rPr>
              <a:t>Discussion &amp; Thoughts </a:t>
            </a:r>
          </a:p>
        </p:txBody>
      </p:sp>
      <p:sp>
        <p:nvSpPr>
          <p:cNvPr id="12" name="Rectangle 11">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6000" y="-3"/>
            <a:ext cx="6096000"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5999" y="-3"/>
            <a:ext cx="6095999" cy="6408536"/>
          </a:xfrm>
          <a:prstGeom prst="rect">
            <a:avLst/>
          </a:prstGeom>
          <a:gradFill>
            <a:gsLst>
              <a:gs pos="0">
                <a:schemeClr val="accent1">
                  <a:lumMod val="75000"/>
                  <a:alpha val="56000"/>
                </a:schemeClr>
              </a:gs>
              <a:gs pos="100000">
                <a:srgbClr val="000000">
                  <a:alpha val="52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862482" y="1528481"/>
            <a:ext cx="6858002" cy="380103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roup Brainstorm">
            <a:extLst>
              <a:ext uri="{FF2B5EF4-FFF2-40B4-BE49-F238E27FC236}">
                <a16:creationId xmlns:a16="http://schemas.microsoft.com/office/drawing/2014/main" id="{B2F18897-65BA-C05D-930E-B4F8128524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53728" y="1492623"/>
            <a:ext cx="3872753" cy="3872753"/>
          </a:xfrm>
          <a:prstGeom prst="rect">
            <a:avLst/>
          </a:prstGeom>
        </p:spPr>
      </p:pic>
    </p:spTree>
    <p:extLst>
      <p:ext uri="{BB962C8B-B14F-4D97-AF65-F5344CB8AC3E}">
        <p14:creationId xmlns:p14="http://schemas.microsoft.com/office/powerpoint/2010/main" val="1147281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D79DBA-1D28-84C8-F30C-B694E42F3CE1}"/>
              </a:ext>
            </a:extLst>
          </p:cNvPr>
          <p:cNvSpPr>
            <a:spLocks noGrp="1"/>
          </p:cNvSpPr>
          <p:nvPr>
            <p:ph type="title"/>
          </p:nvPr>
        </p:nvSpPr>
        <p:spPr>
          <a:xfrm>
            <a:off x="1136398" y="502021"/>
            <a:ext cx="5427525" cy="1667997"/>
          </a:xfrm>
        </p:spPr>
        <p:txBody>
          <a:bodyPr anchor="b">
            <a:normAutofit/>
          </a:bodyPr>
          <a:lstStyle/>
          <a:p>
            <a:r>
              <a:rPr lang="en-GB" sz="4000" dirty="0"/>
              <a:t>Example of Systematic Reviews &amp; Questions</a:t>
            </a:r>
          </a:p>
        </p:txBody>
      </p:sp>
      <p:sp>
        <p:nvSpPr>
          <p:cNvPr id="3" name="Content Placeholder 2">
            <a:extLst>
              <a:ext uri="{FF2B5EF4-FFF2-40B4-BE49-F238E27FC236}">
                <a16:creationId xmlns:a16="http://schemas.microsoft.com/office/drawing/2014/main" id="{47E9B728-D3E7-5E0D-E6C0-4CC9E776E4F1}"/>
              </a:ext>
            </a:extLst>
          </p:cNvPr>
          <p:cNvSpPr>
            <a:spLocks noGrp="1"/>
          </p:cNvSpPr>
          <p:nvPr>
            <p:ph idx="1"/>
          </p:nvPr>
        </p:nvSpPr>
        <p:spPr>
          <a:xfrm>
            <a:off x="1136398" y="2405467"/>
            <a:ext cx="5427526" cy="3535083"/>
          </a:xfrm>
        </p:spPr>
        <p:txBody>
          <a:bodyPr anchor="t">
            <a:normAutofit/>
          </a:bodyPr>
          <a:lstStyle/>
          <a:p>
            <a:pPr>
              <a:buFont typeface="Wingdings" panose="05000000000000000000" pitchFamily="2" charset="2"/>
              <a:buChar char="q"/>
            </a:pPr>
            <a:r>
              <a:rPr lang="en-GB" sz="2000" b="0" i="0" dirty="0">
                <a:effectLst/>
                <a:latin typeface="-apple-system"/>
              </a:rPr>
              <a:t>What is the specific population it is addressing?</a:t>
            </a:r>
          </a:p>
          <a:p>
            <a:pPr>
              <a:buFont typeface="Wingdings" panose="05000000000000000000" pitchFamily="2" charset="2"/>
              <a:buChar char="q"/>
            </a:pPr>
            <a:r>
              <a:rPr lang="en-GB" sz="2000" b="0" i="0" dirty="0">
                <a:effectLst/>
                <a:latin typeface="-apple-system"/>
              </a:rPr>
              <a:t>What is the research questions?</a:t>
            </a:r>
          </a:p>
          <a:p>
            <a:pPr>
              <a:buFont typeface="Wingdings" panose="05000000000000000000" pitchFamily="2" charset="2"/>
              <a:buChar char="q"/>
            </a:pPr>
            <a:r>
              <a:rPr lang="en-GB" sz="2000" b="0" i="0" dirty="0">
                <a:effectLst/>
                <a:latin typeface="-apple-system"/>
              </a:rPr>
              <a:t>What are the aims/objectives?</a:t>
            </a:r>
          </a:p>
          <a:p>
            <a:pPr>
              <a:buFont typeface="Wingdings" panose="05000000000000000000" pitchFamily="2" charset="2"/>
              <a:buChar char="q"/>
            </a:pPr>
            <a:r>
              <a:rPr lang="en-GB" sz="2000" b="0" i="0" dirty="0">
                <a:effectLst/>
                <a:latin typeface="-apple-system"/>
              </a:rPr>
              <a:t>Methodology - Exclusion/Inclusion criteria </a:t>
            </a:r>
          </a:p>
          <a:p>
            <a:pPr>
              <a:buFont typeface="Wingdings" panose="05000000000000000000" pitchFamily="2" charset="2"/>
              <a:buChar char="q"/>
            </a:pPr>
            <a:r>
              <a:rPr lang="en-GB" sz="2000" b="0" i="0" dirty="0">
                <a:effectLst/>
                <a:latin typeface="-apple-system"/>
              </a:rPr>
              <a:t>How were the articles evaluated?</a:t>
            </a:r>
          </a:p>
          <a:p>
            <a:pPr>
              <a:buFont typeface="Wingdings" panose="05000000000000000000" pitchFamily="2" charset="2"/>
              <a:buChar char="q"/>
            </a:pPr>
            <a:r>
              <a:rPr lang="en-GB" sz="2000" b="0" i="0" dirty="0">
                <a:effectLst/>
                <a:latin typeface="-apple-system"/>
              </a:rPr>
              <a:t>What conclusion(s) were drawn rom the review?</a:t>
            </a:r>
          </a:p>
          <a:p>
            <a:pPr>
              <a:buFont typeface="Wingdings" panose="05000000000000000000" pitchFamily="2" charset="2"/>
              <a:buChar char="q"/>
            </a:pPr>
            <a:r>
              <a:rPr lang="en-GB" sz="2000" b="0" i="0" dirty="0">
                <a:effectLst/>
                <a:latin typeface="-apple-system"/>
              </a:rPr>
              <a:t>Addressed limitations? </a:t>
            </a:r>
          </a:p>
          <a:p>
            <a:pPr>
              <a:buFont typeface="Wingdings" panose="05000000000000000000" pitchFamily="2" charset="2"/>
              <a:buChar char="q"/>
            </a:pPr>
            <a:r>
              <a:rPr lang="en-GB" sz="2000" b="0" i="0" dirty="0">
                <a:effectLst/>
                <a:latin typeface="-apple-system"/>
              </a:rPr>
              <a:t>What is the overall layout and structure? </a:t>
            </a:r>
          </a:p>
          <a:p>
            <a:pPr>
              <a:buFont typeface="Arial" panose="020B0604020202020204" pitchFamily="34" charset="0"/>
              <a:buChar char="•"/>
            </a:pPr>
            <a:endParaRPr lang="en-GB" sz="2000" b="0" i="0" dirty="0">
              <a:effectLst/>
              <a:latin typeface="-apple-system"/>
            </a:endParaRPr>
          </a:p>
          <a:p>
            <a:pPr marL="0" indent="0">
              <a:buNone/>
            </a:pPr>
            <a:endParaRPr lang="en-GB" sz="2000" dirty="0"/>
          </a:p>
        </p:txBody>
      </p:sp>
      <p:pic>
        <p:nvPicPr>
          <p:cNvPr id="5" name="Picture 4" descr="Different coloured question marks">
            <a:extLst>
              <a:ext uri="{FF2B5EF4-FFF2-40B4-BE49-F238E27FC236}">
                <a16:creationId xmlns:a16="http://schemas.microsoft.com/office/drawing/2014/main" id="{72382D3A-B6C7-9B4A-0A07-3489C5CB92D8}"/>
              </a:ext>
            </a:extLst>
          </p:cNvPr>
          <p:cNvPicPr>
            <a:picLocks noChangeAspect="1"/>
          </p:cNvPicPr>
          <p:nvPr/>
        </p:nvPicPr>
        <p:blipFill rotWithShape="1">
          <a:blip r:embed="rId2"/>
          <a:srcRect l="21311" r="22440" b="2"/>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29" name="Rectangle 2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5246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809</Words>
  <Application>Microsoft Office PowerPoint</Application>
  <PresentationFormat>Widescreen</PresentationFormat>
  <Paragraphs>64</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-apple-system</vt:lpstr>
      <vt:lpstr>Arial</vt:lpstr>
      <vt:lpstr>Calibri</vt:lpstr>
      <vt:lpstr>Calibri Light</vt:lpstr>
      <vt:lpstr>Courier New</vt:lpstr>
      <vt:lpstr>Wingdings</vt:lpstr>
      <vt:lpstr>Office Theme</vt:lpstr>
      <vt:lpstr>Contemporary Counselling Theories  ECAC7001 </vt:lpstr>
      <vt:lpstr>What are the Current Trends </vt:lpstr>
      <vt:lpstr>Module Aims </vt:lpstr>
      <vt:lpstr>Learning  Outcomes </vt:lpstr>
      <vt:lpstr>Assessment Overview </vt:lpstr>
      <vt:lpstr>Systematic Literature Review </vt:lpstr>
      <vt:lpstr>What is a Systematic Literature Review?</vt:lpstr>
      <vt:lpstr>Requirements and Steps of the SLR</vt:lpstr>
      <vt:lpstr>What is a Briefing Paper? </vt:lpstr>
      <vt:lpstr>Presentation (10 minutes in class)  on Briefing Paper to a lay audience  </vt:lpstr>
      <vt:lpstr>Requirement for your BP</vt:lpstr>
      <vt:lpstr>Discussion &amp; Thoughts </vt:lpstr>
      <vt:lpstr>Example of Systematic Reviews &amp;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Ruth Groff</cp:lastModifiedBy>
  <cp:revision>8</cp:revision>
  <dcterms:created xsi:type="dcterms:W3CDTF">2022-09-26T09:53:41Z</dcterms:created>
  <dcterms:modified xsi:type="dcterms:W3CDTF">2023-11-02T15:48:34Z</dcterms:modified>
</cp:coreProperties>
</file>