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71" r:id="rId3"/>
    <p:sldId id="272" r:id="rId4"/>
    <p:sldId id="273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674076-2B6B-CB49-BD3F-E4E474D343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927281-FB4B-8241-815F-72EE5087898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Congruent values as in RLs conversation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F34A8-6954-F14E-8894-0E3652D9D3AA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7A026E-E4CB-BE4D-AD8B-1F54AEC793E3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6137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338EB-A56E-3142-A527-264D309475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15BBEC-08A0-4949-A58B-0B2E2FD196E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BORTON 1970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F7812-F470-C242-8944-4A70B57AD18D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8F3B052-0EE1-0C47-A227-17F30FAC04AF}" type="slidenum">
              <a:t>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6798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33F9DA-9495-8B40-B31B-5EC28D15B8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B48394-CC75-9444-B59B-2ED3F280E58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DRISCOLL ELABORATED ON THIS IN 2000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7822C-2F86-5644-913F-75F268B12BC3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FA0904A-75E9-8D4D-B53C-0286E7849403}" type="slidenum">
              <a:t>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8198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Part 3 –</a:t>
            </a:r>
            <a:br>
              <a:rPr lang="en-GB"/>
            </a:br>
            <a:r>
              <a:rPr lang="en-GB"/>
              <a:t>Reflection </a:t>
            </a:r>
            <a:r>
              <a:rPr lang="en-GB" dirty="0"/>
              <a:t>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ED15-B90A-2441-B831-373F0081F5F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Donald Schon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9DAFA-E6DC-FB4D-824E-D45F9BD0EDC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Reflection in action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sz="2600" dirty="0"/>
              <a:t>	</a:t>
            </a:r>
            <a:r>
              <a:rPr lang="en-GB" sz="2400" dirty="0"/>
              <a:t>This is where you reflect whilst doing &amp; make immediate changes to your 	behaviour; for example, ‘Something’s not working here, how can I improve 	things right now?’</a:t>
            </a:r>
          </a:p>
          <a:p>
            <a:pPr marL="0" indent="0">
              <a:spcBef>
                <a:spcPts val="600"/>
              </a:spcBef>
              <a:buNone/>
            </a:pPr>
            <a:endParaRPr lang="en-GB" sz="2400" dirty="0"/>
          </a:p>
          <a:p>
            <a:pPr lvl="0"/>
            <a:r>
              <a:rPr lang="en-GB" b="1" dirty="0"/>
              <a:t>Reflection on action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sz="2400" dirty="0"/>
              <a:t>	This is where you look back over what’s been done 	and review it; for 	example, ‘Why did that go well/badly, what can I learn for the next time?’</a:t>
            </a:r>
            <a:endParaRPr lang="en-US" sz="2400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0696F8F-0123-403F-A90F-3983DC0B0D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29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10"/>
    </mc:Choice>
    <mc:Fallback xmlns="">
      <p:transition spd="slow" advTm="49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593B8-E2C2-9F42-9EF2-4E30E9E42D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Borton’s Reflective Tool</a:t>
            </a:r>
            <a:endParaRPr lang="en-US" sz="400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22CE392-CE50-4549-AC63-29FF9059FE8D}"/>
              </a:ext>
            </a:extLst>
          </p:cNvPr>
          <p:cNvSpPr/>
          <p:nvPr/>
        </p:nvSpPr>
        <p:spPr>
          <a:xfrm>
            <a:off x="3983022" y="1988838"/>
            <a:ext cx="2376260" cy="21602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Oval 5">
            <a:extLst>
              <a:ext uri="{FF2B5EF4-FFF2-40B4-BE49-F238E27FC236}">
                <a16:creationId xmlns:a16="http://schemas.microsoft.com/office/drawing/2014/main" id="{FAB39961-8787-F64E-93D2-179F3E7E5EDD}"/>
              </a:ext>
            </a:extLst>
          </p:cNvPr>
          <p:cNvSpPr/>
          <p:nvPr/>
        </p:nvSpPr>
        <p:spPr>
          <a:xfrm>
            <a:off x="7680180" y="1556793"/>
            <a:ext cx="1440161" cy="136815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Oval 6">
            <a:extLst>
              <a:ext uri="{FF2B5EF4-FFF2-40B4-BE49-F238E27FC236}">
                <a16:creationId xmlns:a16="http://schemas.microsoft.com/office/drawing/2014/main" id="{486D8446-B027-DB4B-A388-22E33377097E}"/>
              </a:ext>
            </a:extLst>
          </p:cNvPr>
          <p:cNvSpPr/>
          <p:nvPr/>
        </p:nvSpPr>
        <p:spPr>
          <a:xfrm>
            <a:off x="7122113" y="4149081"/>
            <a:ext cx="1566175" cy="12961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Oval 8">
            <a:extLst>
              <a:ext uri="{FF2B5EF4-FFF2-40B4-BE49-F238E27FC236}">
                <a16:creationId xmlns:a16="http://schemas.microsoft.com/office/drawing/2014/main" id="{96029510-8BB3-AE4C-80DB-3E39916AFC65}"/>
              </a:ext>
            </a:extLst>
          </p:cNvPr>
          <p:cNvSpPr/>
          <p:nvPr/>
        </p:nvSpPr>
        <p:spPr>
          <a:xfrm>
            <a:off x="4223794" y="4797153"/>
            <a:ext cx="1566175" cy="12961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1E488FA3-8CE0-744D-8705-A266C843264A}"/>
              </a:ext>
            </a:extLst>
          </p:cNvPr>
          <p:cNvCxnSpPr>
            <a:stCxn id="3" idx="2"/>
            <a:endCxn id="6" idx="0"/>
          </p:cNvCxnSpPr>
          <p:nvPr/>
        </p:nvCxnSpPr>
        <p:spPr>
          <a:xfrm flipH="1">
            <a:off x="5006882" y="4149080"/>
            <a:ext cx="164271" cy="648072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C63C9903-EEB5-744E-B3BF-7DAAFA60B2F2}"/>
              </a:ext>
            </a:extLst>
          </p:cNvPr>
          <p:cNvCxnSpPr/>
          <p:nvPr/>
        </p:nvCxnSpPr>
        <p:spPr>
          <a:xfrm flipV="1">
            <a:off x="6348027" y="2420893"/>
            <a:ext cx="1332153" cy="288027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D5806BC1-9712-BC4B-8C3B-C471FA207164}"/>
              </a:ext>
            </a:extLst>
          </p:cNvPr>
          <p:cNvCxnSpPr/>
          <p:nvPr/>
        </p:nvCxnSpPr>
        <p:spPr>
          <a:xfrm>
            <a:off x="6168009" y="3645026"/>
            <a:ext cx="1080116" cy="828090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sp>
        <p:nvSpPr>
          <p:cNvPr id="10" name="TextBox 14">
            <a:extLst>
              <a:ext uri="{FF2B5EF4-FFF2-40B4-BE49-F238E27FC236}">
                <a16:creationId xmlns:a16="http://schemas.microsoft.com/office/drawing/2014/main" id="{294DF8F1-D2F3-FC4F-A4CF-E40D5BA050E7}"/>
              </a:ext>
            </a:extLst>
          </p:cNvPr>
          <p:cNvSpPr txBox="1"/>
          <p:nvPr/>
        </p:nvSpPr>
        <p:spPr>
          <a:xfrm>
            <a:off x="4593660" y="2708919"/>
            <a:ext cx="156617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happened?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B4280A2E-D81B-5143-8A04-078B6D73C273}"/>
              </a:ext>
            </a:extLst>
          </p:cNvPr>
          <p:cNvSpPr txBox="1"/>
          <p:nvPr/>
        </p:nvSpPr>
        <p:spPr>
          <a:xfrm>
            <a:off x="7905204" y="1988839"/>
            <a:ext cx="99911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TextBox 18">
            <a:extLst>
              <a:ext uri="{FF2B5EF4-FFF2-40B4-BE49-F238E27FC236}">
                <a16:creationId xmlns:a16="http://schemas.microsoft.com/office/drawing/2014/main" id="{C0C0F753-E6AC-B04A-ABCD-987EA09A9268}"/>
              </a:ext>
            </a:extLst>
          </p:cNvPr>
          <p:cNvSpPr txBox="1"/>
          <p:nvPr/>
        </p:nvSpPr>
        <p:spPr>
          <a:xfrm>
            <a:off x="7392144" y="4475722"/>
            <a:ext cx="10126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So 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TextBox 19">
            <a:extLst>
              <a:ext uri="{FF2B5EF4-FFF2-40B4-BE49-F238E27FC236}">
                <a16:creationId xmlns:a16="http://schemas.microsoft.com/office/drawing/2014/main" id="{002DD8E3-A1D2-F941-BDF5-8F142D148026}"/>
              </a:ext>
            </a:extLst>
          </p:cNvPr>
          <p:cNvSpPr txBox="1"/>
          <p:nvPr/>
        </p:nvSpPr>
        <p:spPr>
          <a:xfrm>
            <a:off x="4439821" y="5122057"/>
            <a:ext cx="115212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Now 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18453CC7-DEA1-48FC-BE09-21C38D5FCB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55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50"/>
    </mc:Choice>
    <mc:Fallback xmlns="">
      <p:transition spd="slow" advTm="48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8A786-F74F-4544-A1E1-60743275C8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773100" y="-171404"/>
            <a:ext cx="8229600" cy="1143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Oval 5">
            <a:extLst>
              <a:ext uri="{FF2B5EF4-FFF2-40B4-BE49-F238E27FC236}">
                <a16:creationId xmlns:a16="http://schemas.microsoft.com/office/drawing/2014/main" id="{3F5D3397-183E-D34D-B2F9-1BF36AC5E556}"/>
              </a:ext>
            </a:extLst>
          </p:cNvPr>
          <p:cNvSpPr/>
          <p:nvPr/>
        </p:nvSpPr>
        <p:spPr>
          <a:xfrm>
            <a:off x="1775525" y="1736820"/>
            <a:ext cx="1440161" cy="136815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Oval 6">
            <a:extLst>
              <a:ext uri="{FF2B5EF4-FFF2-40B4-BE49-F238E27FC236}">
                <a16:creationId xmlns:a16="http://schemas.microsoft.com/office/drawing/2014/main" id="{96D15BFC-334F-CB4C-A9F4-9B379F377903}"/>
              </a:ext>
            </a:extLst>
          </p:cNvPr>
          <p:cNvSpPr/>
          <p:nvPr/>
        </p:nvSpPr>
        <p:spPr>
          <a:xfrm>
            <a:off x="1775525" y="3527536"/>
            <a:ext cx="1566175" cy="12961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Oval 8">
            <a:extLst>
              <a:ext uri="{FF2B5EF4-FFF2-40B4-BE49-F238E27FC236}">
                <a16:creationId xmlns:a16="http://schemas.microsoft.com/office/drawing/2014/main" id="{EDEB6554-01F1-6543-B231-079F0C476125}"/>
              </a:ext>
            </a:extLst>
          </p:cNvPr>
          <p:cNvSpPr/>
          <p:nvPr/>
        </p:nvSpPr>
        <p:spPr>
          <a:xfrm>
            <a:off x="1712513" y="5252040"/>
            <a:ext cx="1566175" cy="12961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TextBox 17">
            <a:extLst>
              <a:ext uri="{FF2B5EF4-FFF2-40B4-BE49-F238E27FC236}">
                <a16:creationId xmlns:a16="http://schemas.microsoft.com/office/drawing/2014/main" id="{645C0702-3AEC-9C41-923D-7D39E9CDEAB0}"/>
              </a:ext>
            </a:extLst>
          </p:cNvPr>
          <p:cNvSpPr txBox="1"/>
          <p:nvPr/>
        </p:nvSpPr>
        <p:spPr>
          <a:xfrm>
            <a:off x="1996040" y="2169625"/>
            <a:ext cx="99911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TextBox 18">
            <a:extLst>
              <a:ext uri="{FF2B5EF4-FFF2-40B4-BE49-F238E27FC236}">
                <a16:creationId xmlns:a16="http://schemas.microsoft.com/office/drawing/2014/main" id="{E997A4E2-1856-3F44-8A87-CC3E9B0AA79C}"/>
              </a:ext>
            </a:extLst>
          </p:cNvPr>
          <p:cNvSpPr txBox="1"/>
          <p:nvPr/>
        </p:nvSpPr>
        <p:spPr>
          <a:xfrm>
            <a:off x="2052295" y="3794302"/>
            <a:ext cx="10126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   So 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05062483-5E3D-0F44-911E-26DEBC2E153C}"/>
              </a:ext>
            </a:extLst>
          </p:cNvPr>
          <p:cNvSpPr txBox="1"/>
          <p:nvPr/>
        </p:nvSpPr>
        <p:spPr>
          <a:xfrm>
            <a:off x="2052295" y="5445224"/>
            <a:ext cx="115212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Now what?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A5999CFD-78A9-2242-9B6B-05FF70F986E5}"/>
              </a:ext>
            </a:extLst>
          </p:cNvPr>
          <p:cNvSpPr txBox="1"/>
          <p:nvPr/>
        </p:nvSpPr>
        <p:spPr>
          <a:xfrm>
            <a:off x="5519938" y="1892635"/>
            <a:ext cx="4608511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is happening?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is changing about this situation?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are my current actions?</a:t>
            </a:r>
            <a:endParaRPr lang="en-US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A71ECDFA-21B3-B848-B872-94E8CDF34C08}"/>
              </a:ext>
            </a:extLst>
          </p:cNvPr>
          <p:cNvSpPr txBox="1"/>
          <p:nvPr/>
        </p:nvSpPr>
        <p:spPr>
          <a:xfrm>
            <a:off x="5376459" y="3938705"/>
            <a:ext cx="4608511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are the implications?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could happen next if I act?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 could happen if I don’t?</a:t>
            </a:r>
            <a:endParaRPr lang="en-US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9DF73001-9B2C-D246-AD69-9CF2DA290E0B}"/>
              </a:ext>
            </a:extLst>
          </p:cNvPr>
          <p:cNvSpPr txBox="1"/>
          <p:nvPr/>
        </p:nvSpPr>
        <p:spPr>
          <a:xfrm>
            <a:off x="5376459" y="5347374"/>
            <a:ext cx="4608511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options should I consider?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more do I need to know?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000000"/>
                </a:solidFill>
                <a:latin typeface="Calibri"/>
              </a:rPr>
              <a:t>What might be the consequences of my preferred action?</a:t>
            </a:r>
            <a:endParaRPr lang="en-US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F930F20B-0372-9D45-94EB-9FC26B863873}"/>
              </a:ext>
            </a:extLst>
          </p:cNvPr>
          <p:cNvSpPr/>
          <p:nvPr/>
        </p:nvSpPr>
        <p:spPr>
          <a:xfrm>
            <a:off x="5087893" y="1736820"/>
            <a:ext cx="4752529" cy="1368152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BBAA159C-2A6D-C440-8EF3-B333FB347E2E}"/>
              </a:ext>
            </a:extLst>
          </p:cNvPr>
          <p:cNvSpPr/>
          <p:nvPr/>
        </p:nvSpPr>
        <p:spPr>
          <a:xfrm>
            <a:off x="5087893" y="3626373"/>
            <a:ext cx="4752529" cy="1368152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642A3929-C555-5244-A0E0-D8C41D239C85}"/>
              </a:ext>
            </a:extLst>
          </p:cNvPr>
          <p:cNvSpPr/>
          <p:nvPr/>
        </p:nvSpPr>
        <p:spPr>
          <a:xfrm>
            <a:off x="4943875" y="5263469"/>
            <a:ext cx="4752529" cy="1368152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cxnSp>
        <p:nvCxnSpPr>
          <p:cNvPr id="15" name="Straight Arrow Connector 20">
            <a:extLst>
              <a:ext uri="{FF2B5EF4-FFF2-40B4-BE49-F238E27FC236}">
                <a16:creationId xmlns:a16="http://schemas.microsoft.com/office/drawing/2014/main" id="{C677B7B2-7227-1D48-956E-CEDC622DCA45}"/>
              </a:ext>
            </a:extLst>
          </p:cNvPr>
          <p:cNvCxnSpPr>
            <a:stCxn id="3" idx="1"/>
            <a:endCxn id="12" idx="1"/>
          </p:cNvCxnSpPr>
          <p:nvPr/>
        </p:nvCxnSpPr>
        <p:spPr>
          <a:xfrm>
            <a:off x="3215686" y="2420896"/>
            <a:ext cx="1872207" cy="0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  <a:tailEnd type="arrow"/>
          </a:ln>
        </p:spPr>
      </p:cxnSp>
      <p:cxnSp>
        <p:nvCxnSpPr>
          <p:cNvPr id="16" name="Straight Arrow Connector 21">
            <a:extLst>
              <a:ext uri="{FF2B5EF4-FFF2-40B4-BE49-F238E27FC236}">
                <a16:creationId xmlns:a16="http://schemas.microsoft.com/office/drawing/2014/main" id="{BBB6E038-791A-EE4B-8F48-2ED931E2AC9A}"/>
              </a:ext>
            </a:extLst>
          </p:cNvPr>
          <p:cNvCxnSpPr/>
          <p:nvPr/>
        </p:nvCxnSpPr>
        <p:spPr>
          <a:xfrm flipV="1">
            <a:off x="3368080" y="4175607"/>
            <a:ext cx="1719813" cy="576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  <a:tailEnd type="arrow"/>
          </a:ln>
        </p:spPr>
      </p:cxnSp>
      <p:cxnSp>
        <p:nvCxnSpPr>
          <p:cNvPr id="17" name="Straight Arrow Connector 22">
            <a:extLst>
              <a:ext uri="{FF2B5EF4-FFF2-40B4-BE49-F238E27FC236}">
                <a16:creationId xmlns:a16="http://schemas.microsoft.com/office/drawing/2014/main" id="{F200641B-EEB7-7843-A610-017416E86B47}"/>
              </a:ext>
            </a:extLst>
          </p:cNvPr>
          <p:cNvCxnSpPr>
            <a:endCxn id="14" idx="1"/>
          </p:cNvCxnSpPr>
          <p:nvPr/>
        </p:nvCxnSpPr>
        <p:spPr>
          <a:xfrm>
            <a:off x="3278688" y="5945529"/>
            <a:ext cx="1665187" cy="2012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  <a:tailEnd type="arrow"/>
          </a:ln>
        </p:spPr>
      </p:cxn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638F2EF9-E095-420D-8E93-104F781737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6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872"/>
    </mc:Choice>
    <mc:Fallback xmlns="">
      <p:transition spd="slow" advTm="118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199</Words>
  <Application>Microsoft Macintosh PowerPoint</Application>
  <PresentationFormat>Widescreen</PresentationFormat>
  <Paragraphs>32</Paragraphs>
  <Slides>4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Part 3 – Reflection for Police Officers </vt:lpstr>
      <vt:lpstr>Donald Schon</vt:lpstr>
      <vt:lpstr>Borton’s Reflective Tool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 Harris (Pontyberem Primary School)</cp:lastModifiedBy>
  <cp:revision>15</cp:revision>
  <dcterms:created xsi:type="dcterms:W3CDTF">2020-05-13T10:52:49Z</dcterms:created>
  <dcterms:modified xsi:type="dcterms:W3CDTF">2020-06-10T17:01:14Z</dcterms:modified>
</cp:coreProperties>
</file>