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51" r:id="rId2"/>
    <p:sldMasterId id="2147483673" r:id="rId3"/>
  </p:sldMasterIdLst>
  <p:notesMasterIdLst>
    <p:notesMasterId r:id="rId22"/>
  </p:notesMasterIdLst>
  <p:sldIdLst>
    <p:sldId id="355" r:id="rId4"/>
    <p:sldId id="359" r:id="rId5"/>
    <p:sldId id="326" r:id="rId6"/>
    <p:sldId id="298" r:id="rId7"/>
    <p:sldId id="361" r:id="rId8"/>
    <p:sldId id="362" r:id="rId9"/>
    <p:sldId id="333" r:id="rId10"/>
    <p:sldId id="364" r:id="rId11"/>
    <p:sldId id="307" r:id="rId12"/>
    <p:sldId id="365" r:id="rId13"/>
    <p:sldId id="311" r:id="rId14"/>
    <p:sldId id="318" r:id="rId15"/>
    <p:sldId id="367" r:id="rId16"/>
    <p:sldId id="347" r:id="rId17"/>
    <p:sldId id="300" r:id="rId18"/>
    <p:sldId id="368" r:id="rId19"/>
    <p:sldId id="316" r:id="rId20"/>
    <p:sldId id="34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185B5"/>
    <a:srgbClr val="285D8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56" autoAdjust="0"/>
    <p:restoredTop sz="80779" autoAdjust="0"/>
  </p:normalViewPr>
  <p:slideViewPr>
    <p:cSldViewPr snapToGrid="0" showGuides="1">
      <p:cViewPr varScale="1">
        <p:scale>
          <a:sx n="69" d="100"/>
          <a:sy n="69" d="100"/>
        </p:scale>
        <p:origin x="1219" y="67"/>
      </p:cViewPr>
      <p:guideLst>
        <p:guide orient="horz" pos="2160"/>
        <p:guide pos="3840"/>
      </p:guideLst>
    </p:cSldViewPr>
  </p:slideViewPr>
  <p:notesTextViewPr>
    <p:cViewPr>
      <p:scale>
        <a:sx n="1" d="1"/>
        <a:sy n="1" d="1"/>
      </p:scale>
      <p:origin x="0" y="-115"/>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1" Type="http://schemas.openxmlformats.org/officeDocument/2006/relationships/image" Target="../media/image13.jpg"/></Relationships>
</file>

<file path=ppt/diagrams/_rels/drawing1.xml.rels><?xml version="1.0" encoding="UTF-8" standalone="yes"?>
<Relationships xmlns="http://schemas.openxmlformats.org/package/2006/relationships"><Relationship Id="rId1" Type="http://schemas.openxmlformats.org/officeDocument/2006/relationships/image" Target="../media/image13.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A9B8B3-B6FE-4184-B77E-59CF318AA7FA}" type="doc">
      <dgm:prSet loTypeId="urn:microsoft.com/office/officeart/2008/layout/BendingPictureSemiTransparentText" loCatId="picture" qsTypeId="urn:microsoft.com/office/officeart/2005/8/quickstyle/simple1" qsCatId="simple" csTypeId="urn:microsoft.com/office/officeart/2005/8/colors/accent1_2" csCatId="accent1" phldr="1"/>
      <dgm:spPr/>
    </dgm:pt>
    <dgm:pt modelId="{37306113-21D1-4D29-895F-20948111F8C2}">
      <dgm:prSet phldrT="[Text]" phldr="1"/>
      <dgm:spPr/>
      <dgm:t>
        <a:bodyPr/>
        <a:lstStyle/>
        <a:p>
          <a:endParaRPr lang="en-GB" dirty="0"/>
        </a:p>
      </dgm:t>
    </dgm:pt>
    <dgm:pt modelId="{666E49BF-A2EE-4A71-ACEF-4CC0D1866177}" type="sibTrans" cxnId="{6B515FD0-20BB-4D7E-AF88-77294783152D}">
      <dgm:prSet/>
      <dgm:spPr/>
      <dgm:t>
        <a:bodyPr/>
        <a:lstStyle/>
        <a:p>
          <a:endParaRPr lang="en-GB"/>
        </a:p>
      </dgm:t>
    </dgm:pt>
    <dgm:pt modelId="{49864D3F-9E25-457A-B390-C4033A90FB22}" type="parTrans" cxnId="{6B515FD0-20BB-4D7E-AF88-77294783152D}">
      <dgm:prSet/>
      <dgm:spPr/>
      <dgm:t>
        <a:bodyPr/>
        <a:lstStyle/>
        <a:p>
          <a:endParaRPr lang="en-GB"/>
        </a:p>
      </dgm:t>
    </dgm:pt>
    <dgm:pt modelId="{F298A019-BDAF-446C-8F24-53B1CAF94DFC}" type="pres">
      <dgm:prSet presAssocID="{EEA9B8B3-B6FE-4184-B77E-59CF318AA7FA}" presName="Name0" presStyleCnt="0">
        <dgm:presLayoutVars>
          <dgm:dir/>
          <dgm:resizeHandles val="exact"/>
        </dgm:presLayoutVars>
      </dgm:prSet>
      <dgm:spPr/>
    </dgm:pt>
    <dgm:pt modelId="{27367E3B-042B-4A5B-AA1B-34DD06CCB3B2}" type="pres">
      <dgm:prSet presAssocID="{37306113-21D1-4D29-895F-20948111F8C2}" presName="composite" presStyleCnt="0"/>
      <dgm:spPr/>
    </dgm:pt>
    <dgm:pt modelId="{59258F74-45B5-420D-8535-F2E24C3022AF}" type="pres">
      <dgm:prSet presAssocID="{37306113-21D1-4D29-895F-20948111F8C2}" presName="rect1" presStyleLbl="bgShp" presStyleIdx="0" presStyleCnt="1" custLinFactNeighborX="915" custLinFactNeighborY="-8857"/>
      <dgm:spPr>
        <a:blipFill>
          <a:blip xmlns:r="http://schemas.openxmlformats.org/officeDocument/2006/relationships" r:embed="rId1">
            <a:extLst>
              <a:ext uri="{28A0092B-C50C-407E-A947-70E740481C1C}">
                <a14:useLocalDpi xmlns:a14="http://schemas.microsoft.com/office/drawing/2010/main" val="0"/>
              </a:ext>
            </a:extLst>
          </a:blip>
          <a:srcRect/>
          <a:stretch>
            <a:fillRect t="-12000" b="-12000"/>
          </a:stretch>
        </a:blipFill>
      </dgm:spPr>
      <dgm:extLst>
        <a:ext uri="{E40237B7-FDA0-4F09-8148-C483321AD2D9}">
          <dgm14:cNvPr xmlns:dgm14="http://schemas.microsoft.com/office/drawing/2010/diagram" id="0" name="" descr="A picture containing diagram&#10;&#10;Description automatically generated">
            <a:extLst>
              <a:ext uri="{FF2B5EF4-FFF2-40B4-BE49-F238E27FC236}">
                <a16:creationId xmlns:a16="http://schemas.microsoft.com/office/drawing/2014/main" id="{B4A20644-8012-7CC0-D8E1-3C98F0C995F4}"/>
              </a:ext>
              <a:ext uri="{C183D7F6-B498-43B3-948B-1728B52AA6E4}">
                <adec:decorative xmlns:adec="http://schemas.microsoft.com/office/drawing/2017/decorative" val="0"/>
              </a:ext>
            </a:extLst>
          </dgm14:cNvPr>
        </a:ext>
      </dgm:extLst>
    </dgm:pt>
    <dgm:pt modelId="{2EDD6719-FFAE-40F9-8F58-C66C8F452CBF}" type="pres">
      <dgm:prSet presAssocID="{37306113-21D1-4D29-895F-20948111F8C2}" presName="rect2" presStyleLbl="trBgShp" presStyleIdx="0" presStyleCnt="1" custFlipVert="1" custScaleY="8082" custLinFactY="8449" custLinFactNeighborX="970" custLinFactNeighborY="100000">
        <dgm:presLayoutVars>
          <dgm:bulletEnabled val="1"/>
        </dgm:presLayoutVars>
      </dgm:prSet>
      <dgm:spPr/>
    </dgm:pt>
  </dgm:ptLst>
  <dgm:cxnLst>
    <dgm:cxn modelId="{3145413B-1963-47FE-9899-4220811E7CF7}" type="presOf" srcId="{EEA9B8B3-B6FE-4184-B77E-59CF318AA7FA}" destId="{F298A019-BDAF-446C-8F24-53B1CAF94DFC}" srcOrd="0" destOrd="0" presId="urn:microsoft.com/office/officeart/2008/layout/BendingPictureSemiTransparentText"/>
    <dgm:cxn modelId="{6C95D0C6-DF16-4576-A29A-4879AEB6CBC7}" type="presOf" srcId="{37306113-21D1-4D29-895F-20948111F8C2}" destId="{2EDD6719-FFAE-40F9-8F58-C66C8F452CBF}" srcOrd="0" destOrd="0" presId="urn:microsoft.com/office/officeart/2008/layout/BendingPictureSemiTransparentText"/>
    <dgm:cxn modelId="{6B515FD0-20BB-4D7E-AF88-77294783152D}" srcId="{EEA9B8B3-B6FE-4184-B77E-59CF318AA7FA}" destId="{37306113-21D1-4D29-895F-20948111F8C2}" srcOrd="0" destOrd="0" parTransId="{49864D3F-9E25-457A-B390-C4033A90FB22}" sibTransId="{666E49BF-A2EE-4A71-ACEF-4CC0D1866177}"/>
    <dgm:cxn modelId="{3CFCBFFC-72BB-4090-96B7-234C819B72C1}" type="presParOf" srcId="{F298A019-BDAF-446C-8F24-53B1CAF94DFC}" destId="{27367E3B-042B-4A5B-AA1B-34DD06CCB3B2}" srcOrd="0" destOrd="0" presId="urn:microsoft.com/office/officeart/2008/layout/BendingPictureSemiTransparentText"/>
    <dgm:cxn modelId="{4E4B923F-30B8-448E-9C28-422744B7C694}" type="presParOf" srcId="{27367E3B-042B-4A5B-AA1B-34DD06CCB3B2}" destId="{59258F74-45B5-420D-8535-F2E24C3022AF}" srcOrd="0" destOrd="0" presId="urn:microsoft.com/office/officeart/2008/layout/BendingPictureSemiTransparentText"/>
    <dgm:cxn modelId="{145B626A-3443-448F-96DB-2D11DCAE8C44}" type="presParOf" srcId="{27367E3B-042B-4A5B-AA1B-34DD06CCB3B2}" destId="{2EDD6719-FFAE-40F9-8F58-C66C8F452CBF}" srcOrd="1" destOrd="0" presId="urn:microsoft.com/office/officeart/2008/layout/BendingPictureSemiTransparentTex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258F74-45B5-420D-8535-F2E24C3022AF}">
      <dsp:nvSpPr>
        <dsp:cNvPr id="0" name=""/>
        <dsp:cNvSpPr/>
      </dsp:nvSpPr>
      <dsp:spPr>
        <a:xfrm>
          <a:off x="4153" y="121526"/>
          <a:ext cx="3958246" cy="3392685"/>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2000" b="-12000"/>
          </a:stretch>
        </a:blipFill>
        <a:ln>
          <a:noFill/>
        </a:ln>
        <a:effectLst/>
      </dsp:spPr>
      <dsp:style>
        <a:lnRef idx="0">
          <a:scrgbClr r="0" g="0" b="0"/>
        </a:lnRef>
        <a:fillRef idx="1">
          <a:scrgbClr r="0" g="0" b="0"/>
        </a:fillRef>
        <a:effectRef idx="0">
          <a:scrgbClr r="0" g="0" b="0"/>
        </a:effectRef>
        <a:fontRef idx="minor"/>
      </dsp:style>
    </dsp:sp>
    <dsp:sp modelId="{2EDD6719-FFAE-40F9-8F58-C66C8F452CBF}">
      <dsp:nvSpPr>
        <dsp:cNvPr id="0" name=""/>
        <dsp:cNvSpPr/>
      </dsp:nvSpPr>
      <dsp:spPr>
        <a:xfrm flipV="1">
          <a:off x="4153" y="4054156"/>
          <a:ext cx="3958246" cy="65807"/>
        </a:xfrm>
        <a:prstGeom prst="rect">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rot="10800000">
        <a:off x="4153" y="4054156"/>
        <a:ext cx="3958246" cy="65807"/>
      </dsp:txXfrm>
    </dsp:sp>
  </dsp:spTree>
</dsp:drawing>
</file>

<file path=ppt/diagrams/layout1.xml><?xml version="1.0" encoding="utf-8"?>
<dgm:layoutDef xmlns:dgm="http://schemas.openxmlformats.org/drawingml/2006/diagram" xmlns:a="http://schemas.openxmlformats.org/drawingml/2006/main" uniqueId="urn:microsoft.com/office/officeart/2008/layout/BendingPictureSemiTransparentText">
  <dgm:title val=""/>
  <dgm:desc val=""/>
  <dgm:catLst>
    <dgm:cat type="picture" pri="7000"/>
    <dgm:cat type="pictureconvert" pri="70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h" fact="1.19"/>
      <dgm:constr type="h" for="ch" forName="composite" refType="h"/>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alg type="composite">
          <dgm:param type="ar" val="1.1667"/>
        </dgm:alg>
        <dgm:shape xmlns:r="http://schemas.openxmlformats.org/officeDocument/2006/relationships" r:blip="">
          <dgm:adjLst/>
        </dgm:shape>
        <dgm:constrLst>
          <dgm:constr type="l" for="ch" forName="rect1" refType="w" fact="0"/>
          <dgm:constr type="t" for="ch" forName="rect1" refType="h" fact="0"/>
          <dgm:constr type="w" for="ch" forName="rect1" refType="w"/>
          <dgm:constr type="h" for="ch" forName="rect1" refType="h"/>
          <dgm:constr type="l" for="ch" forName="rect2" refType="w" fact="0"/>
          <dgm:constr type="t" for="ch" forName="rect2" refType="h" fact="0.7"/>
          <dgm:constr type="w" for="ch" forName="rect2" refType="w"/>
          <dgm:constr type="h" for="ch" forName="rect2" refType="h" fact="0.24"/>
        </dgm:constrLst>
        <dgm:layoutNode name="rect1" styleLbl="bgShp">
          <dgm:alg type="sp"/>
          <dgm:shape xmlns:r="http://schemas.openxmlformats.org/officeDocument/2006/relationships" type="rect" r:blip="" blipPhldr="1">
            <dgm:adjLst/>
          </dgm:shape>
          <dgm:presOf/>
        </dgm:layoutNode>
        <dgm:layoutNode name="rect2" styleLbl="trBgShp">
          <dgm:varLst>
            <dgm:bulletEnabled val="1"/>
          </dgm:varLst>
          <dgm:alg type="tx">
            <dgm:param type="txAnchorVertCh" val="mid"/>
          </dgm:alg>
          <dgm:shape xmlns:r="http://schemas.openxmlformats.org/officeDocument/2006/relationships" type="rect" r:blip="">
            <dgm:adjLst/>
          </dgm:shape>
          <dgm:presOf axis="desOrSelf"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AAF045-FEF6-43EA-9CDC-C84FC3F85E9C}" type="datetimeFigureOut">
              <a:rPr lang="en-US" smtClean="0"/>
              <a:t>3/31/2023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2F1279-6CE4-4169-83D3-4483097B6907}" type="slidenum">
              <a:rPr lang="en-US" smtClean="0"/>
              <a:t>‹#›</a:t>
            </a:fld>
            <a:endParaRPr lang="en-US"/>
          </a:p>
        </p:txBody>
      </p:sp>
    </p:spTree>
    <p:extLst>
      <p:ext uri="{BB962C8B-B14F-4D97-AF65-F5344CB8AC3E}">
        <p14:creationId xmlns:p14="http://schemas.microsoft.com/office/powerpoint/2010/main" val="1405589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solidFill>
                  <a:srgbClr val="353740"/>
                </a:solidFill>
                <a:effectLst/>
                <a:latin typeface="Times New Roman" panose="02020603050405020304" pitchFamily="18" charset="0"/>
                <a:ea typeface="Calibri" panose="020F0502020204030204" pitchFamily="34" charset="0"/>
                <a:cs typeface="Times New Roman" panose="02020603050405020304" pitchFamily="18" charset="0"/>
              </a:rPr>
              <a:t>Different aspects of cultural challenges likely to be experienced by a British company joint venture partnership with China.</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52F1279-6CE4-4169-83D3-4483097B6907}" type="slidenum">
              <a:rPr lang="en-US" smtClean="0"/>
              <a:t>1</a:t>
            </a:fld>
            <a:endParaRPr lang="en-US"/>
          </a:p>
        </p:txBody>
      </p:sp>
    </p:spTree>
    <p:extLst>
      <p:ext uri="{BB962C8B-B14F-4D97-AF65-F5344CB8AC3E}">
        <p14:creationId xmlns:p14="http://schemas.microsoft.com/office/powerpoint/2010/main" val="37573726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2F1279-6CE4-4169-83D3-4483097B6907}" type="slidenum">
              <a:rPr lang="en-US" smtClean="0"/>
              <a:t>2</a:t>
            </a:fld>
            <a:endParaRPr lang="en-US"/>
          </a:p>
        </p:txBody>
      </p:sp>
    </p:spTree>
    <p:extLst>
      <p:ext uri="{BB962C8B-B14F-4D97-AF65-F5344CB8AC3E}">
        <p14:creationId xmlns:p14="http://schemas.microsoft.com/office/powerpoint/2010/main" val="32447647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353740"/>
                </a:solidFill>
                <a:effectLst/>
                <a:latin typeface="Times New Roman" panose="02020603050405020304" pitchFamily="18" charset="0"/>
                <a:ea typeface="Calibri" panose="020F0502020204030204" pitchFamily="34" charset="0"/>
              </a:rPr>
              <a:t>Cultural challenges are issues that arise due to differences in values, beliefs, and behaviours between individuals from different cultures. These challenges can manifest in a variety of ways, from communication issues to misunderstandings of expected norms and values. Cultural challenges can lead to conflict, tension, and other issues in the workplace, and can have a negative impact on productivity, morale, and overall workplace climate.</a:t>
            </a:r>
          </a:p>
          <a:p>
            <a:pPr marL="0" marR="0">
              <a:lnSpc>
                <a:spcPct val="107000"/>
              </a:lnSpc>
              <a:spcBef>
                <a:spcPts val="0"/>
              </a:spcBef>
              <a:spcAft>
                <a:spcPts val="800"/>
              </a:spcAft>
            </a:pPr>
            <a:r>
              <a:rPr lang="en-GB" sz="1800" kern="100" dirty="0">
                <a:solidFill>
                  <a:srgbClr val="353740"/>
                </a:solidFill>
                <a:effectLst/>
                <a:latin typeface="Times New Roman" panose="02020603050405020304" pitchFamily="18" charset="0"/>
                <a:ea typeface="Calibri" panose="020F0502020204030204" pitchFamily="34" charset="0"/>
                <a:cs typeface="Times New Roman" panose="02020603050405020304" pitchFamily="18" charset="0"/>
              </a:rPr>
              <a:t>As we learned during this module, Cultural differences have a major impact on the success of any cross-culture business venture. It is important for any company to be aware of the potential challenges that can arise due to the cultural differences between the two countries In order to have a successful business partnership.</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solidFill>
                  <a:srgbClr val="353740"/>
                </a:solidFill>
                <a:effectLst/>
                <a:latin typeface="Times New Roman" panose="02020603050405020304" pitchFamily="18" charset="0"/>
                <a:ea typeface="Calibri" panose="020F0502020204030204" pitchFamily="34" charset="0"/>
                <a:cs typeface="Times New Roman" panose="02020603050405020304" pitchFamily="18" charset="0"/>
              </a:rPr>
              <a:t>In this presentation, we will be focusing more specifically on the various cultural differences between Britain and China, and the potential challenges they may face as a result of their joint venture plans.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52F1279-6CE4-4169-83D3-4483097B6907}" type="slidenum">
              <a:rPr lang="en-US" smtClean="0"/>
              <a:t>3</a:t>
            </a:fld>
            <a:endParaRPr lang="en-US"/>
          </a:p>
        </p:txBody>
      </p:sp>
    </p:spTree>
    <p:extLst>
      <p:ext uri="{BB962C8B-B14F-4D97-AF65-F5344CB8AC3E}">
        <p14:creationId xmlns:p14="http://schemas.microsoft.com/office/powerpoint/2010/main" val="25487445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kern="100" dirty="0">
                <a:solidFill>
                  <a:srgbClr val="353740"/>
                </a:solidFill>
                <a:effectLst/>
                <a:latin typeface="Times New Roman" panose="02020603050405020304" pitchFamily="18" charset="0"/>
                <a:ea typeface="Calibri" panose="020F0502020204030204" pitchFamily="34" charset="0"/>
                <a:cs typeface="Times New Roman" panose="02020603050405020304" pitchFamily="18" charset="0"/>
              </a:rPr>
              <a:t>Joint venture is a business arrangement in which two or more parties agree to pool their resources for the purpose of accomplishing a specific task. Each party contributes assets and shares risks and profits. It may be a short-term project or an ongoing business relationship. </a:t>
            </a:r>
            <a:r>
              <a:rPr lang="en-US" sz="1800" kern="100" dirty="0">
                <a:solidFill>
                  <a:srgbClr val="353740"/>
                </a:solidFill>
                <a:effectLst/>
                <a:latin typeface="Times New Roman" panose="02020603050405020304" pitchFamily="18" charset="0"/>
                <a:ea typeface="Calibri" panose="020F0502020204030204" pitchFamily="34" charset="0"/>
                <a:cs typeface="Times New Roman" panose="02020603050405020304" pitchFamily="18" charset="0"/>
              </a:rPr>
              <a:t>(HARGRAVE, 2022)</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solidFill>
                  <a:srgbClr val="353740"/>
                </a:solidFill>
                <a:effectLst/>
                <a:latin typeface="Times New Roman" panose="02020603050405020304" pitchFamily="18" charset="0"/>
                <a:ea typeface="Calibri" panose="020F0502020204030204" pitchFamily="34" charset="0"/>
                <a:cs typeface="Times New Roman" panose="02020603050405020304" pitchFamily="18" charset="0"/>
              </a:rPr>
              <a:t>For example, “</a:t>
            </a:r>
            <a:r>
              <a:rPr lang="en-GB" sz="1800" kern="100" dirty="0">
                <a:solidFill>
                  <a:srgbClr val="2C2C2C"/>
                </a:solidFill>
                <a:effectLst/>
                <a:latin typeface="Times New Roman" panose="02020603050405020304" pitchFamily="18" charset="0"/>
                <a:ea typeface="Calibri" panose="020F0502020204030204" pitchFamily="34" charset="0"/>
                <a:cs typeface="Times New Roman" panose="02020603050405020304" pitchFamily="18" charset="0"/>
              </a:rPr>
              <a:t>Sony Group Corp. and Honda Motor Co. agreed to set up a joint venture this year to start selling an electric vehicle by 2025. Sony will develop and design the product but will use Honda’s plant for manufacturing”.</a:t>
            </a:r>
            <a:r>
              <a:rPr lang="en-US" sz="1800" kern="100" dirty="0">
                <a:solidFill>
                  <a:srgbClr val="2C2C2C"/>
                </a:solidFill>
                <a:effectLst/>
                <a:latin typeface="Times New Roman" panose="02020603050405020304" pitchFamily="18" charset="0"/>
                <a:ea typeface="Calibri" panose="020F0502020204030204" pitchFamily="34" charset="0"/>
                <a:cs typeface="Times New Roman" panose="02020603050405020304" pitchFamily="18" charset="0"/>
              </a:rPr>
              <a:t> (KAGEYAMA, 2022)</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solidFill>
                  <a:srgbClr val="2C2C2C"/>
                </a:solidFill>
                <a:effectLst/>
                <a:latin typeface="Times New Roman" panose="02020603050405020304" pitchFamily="18" charset="0"/>
                <a:ea typeface="Calibri" panose="020F0502020204030204" pitchFamily="34" charset="0"/>
                <a:cs typeface="Times New Roman" panose="02020603050405020304" pitchFamily="18" charset="0"/>
              </a:rPr>
              <a:t>Some advantages are: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kern="100" dirty="0">
                <a:solidFill>
                  <a:srgbClr val="2C2C2C"/>
                </a:solidFill>
                <a:effectLst/>
                <a:latin typeface="Times New Roman" panose="02020603050405020304" pitchFamily="18" charset="0"/>
                <a:ea typeface="Calibri" panose="020F0502020204030204" pitchFamily="34" charset="0"/>
                <a:cs typeface="Times New Roman" panose="02020603050405020304" pitchFamily="18" charset="0"/>
              </a:rPr>
              <a:t>Access to new markets and distribution networks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kern="100" dirty="0">
                <a:solidFill>
                  <a:srgbClr val="2C2C2C"/>
                </a:solidFill>
                <a:effectLst/>
                <a:latin typeface="Times New Roman" panose="02020603050405020304" pitchFamily="18" charset="0"/>
                <a:ea typeface="Calibri" panose="020F0502020204030204" pitchFamily="34" charset="0"/>
                <a:cs typeface="Times New Roman" panose="02020603050405020304" pitchFamily="18" charset="0"/>
              </a:rPr>
              <a:t>Access to greater resources, for example, technology and finance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solidFill>
                  <a:srgbClr val="2C2C2C"/>
                </a:solidFill>
                <a:effectLst/>
                <a:latin typeface="Times New Roman" panose="02020603050405020304" pitchFamily="18" charset="0"/>
                <a:ea typeface="Calibri" panose="020F0502020204030204" pitchFamily="34" charset="0"/>
                <a:cs typeface="Times New Roman" panose="02020603050405020304" pitchFamily="18" charset="0"/>
              </a:rPr>
              <a:t>Some of the negatives are: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kern="100" dirty="0">
                <a:solidFill>
                  <a:srgbClr val="2C2C2C"/>
                </a:solidFill>
                <a:effectLst/>
                <a:latin typeface="Times New Roman" panose="02020603050405020304" pitchFamily="18" charset="0"/>
                <a:ea typeface="Calibri" panose="020F0502020204030204" pitchFamily="34" charset="0"/>
                <a:cs typeface="Times New Roman" panose="02020603050405020304" pitchFamily="18" charset="0"/>
              </a:rPr>
              <a:t>The different cultures and management styles pose barriers to co-operation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kern="100" dirty="0">
                <a:solidFill>
                  <a:srgbClr val="2C2C2C"/>
                </a:solidFill>
                <a:effectLst/>
                <a:latin typeface="Times New Roman" panose="02020603050405020304" pitchFamily="18" charset="0"/>
                <a:ea typeface="Calibri" panose="020F0502020204030204" pitchFamily="34" charset="0"/>
                <a:cs typeface="Times New Roman" panose="02020603050405020304" pitchFamily="18" charset="0"/>
              </a:rPr>
              <a:t>The true objectives of the parties in the venture cloud be different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52F1279-6CE4-4169-83D3-4483097B6907}" type="slidenum">
              <a:rPr lang="en-US" smtClean="0"/>
              <a:t>4</a:t>
            </a:fld>
            <a:endParaRPr lang="en-US"/>
          </a:p>
        </p:txBody>
      </p:sp>
    </p:spTree>
    <p:extLst>
      <p:ext uri="{BB962C8B-B14F-4D97-AF65-F5344CB8AC3E}">
        <p14:creationId xmlns:p14="http://schemas.microsoft.com/office/powerpoint/2010/main" val="39118883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353740"/>
                </a:solidFill>
                <a:effectLst/>
                <a:latin typeface="Times New Roman" panose="02020603050405020304" pitchFamily="18" charset="0"/>
                <a:ea typeface="Calibri" panose="020F0502020204030204" pitchFamily="34" charset="0"/>
                <a:cs typeface="Times New Roman" panose="02020603050405020304" pitchFamily="18" charset="0"/>
              </a:rPr>
              <a:t>5 culture keys, first one is Religion (The UK’s official religion is Christianity). Language, (Main language is English). Government, (The UK has a parliamentary democracy and monarchy). Cultural Values, (The UK values individualism and independence). And last but not least, More leisure and pleasure(That includes Football, Fish and Chips, Afternoon Tea and going to the Pub on a Friday). British culture very influenced by the other countries forming the United Kingdoms. British culture is very bland in general compared to the Chinese, yes they do appreciate the good music and art.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52F1279-6CE4-4169-83D3-4483097B6907}" type="slidenum">
              <a:rPr lang="en-US" smtClean="0"/>
              <a:t>5</a:t>
            </a:fld>
            <a:endParaRPr lang="en-US"/>
          </a:p>
        </p:txBody>
      </p:sp>
    </p:spTree>
    <p:extLst>
      <p:ext uri="{BB962C8B-B14F-4D97-AF65-F5344CB8AC3E}">
        <p14:creationId xmlns:p14="http://schemas.microsoft.com/office/powerpoint/2010/main" val="26636249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353740"/>
                </a:solidFill>
                <a:effectLst/>
                <a:latin typeface="Times New Roman" panose="02020603050405020304" pitchFamily="18" charset="0"/>
                <a:ea typeface="Calibri" panose="020F0502020204030204" pitchFamily="34" charset="0"/>
                <a:cs typeface="Times New Roman" panose="02020603050405020304" pitchFamily="18" charset="0"/>
              </a:rPr>
              <a:t>Now we are moving on to the Chinese culture. Again we will define it by the 5 base factors. Religion (Most of the people are Buddhism oriented). Language, (Main language is Mandarin(But have 8 different dialects). Next one is Government which is best describe as (Socialist country governed by a people’s democratic dictatorship) basically democracy but they are ruled by 1 party as “dictators”. China’s cultural values are (Family is highly valued in Chinese culture and elderly people are highly respected, this is why business decisions are made based on personal connections). Again last but not least we have Traditions (From wearing red and eating with chop sticks to big new year celebrations and keeping old traditions).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52F1279-6CE4-4169-83D3-4483097B6907}" type="slidenum">
              <a:rPr lang="en-US" smtClean="0"/>
              <a:t>6</a:t>
            </a:fld>
            <a:endParaRPr lang="en-US"/>
          </a:p>
        </p:txBody>
      </p:sp>
    </p:spTree>
    <p:extLst>
      <p:ext uri="{BB962C8B-B14F-4D97-AF65-F5344CB8AC3E}">
        <p14:creationId xmlns:p14="http://schemas.microsoft.com/office/powerpoint/2010/main" val="40493288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353740"/>
                </a:solidFill>
                <a:effectLst/>
                <a:latin typeface="Times New Roman" panose="02020603050405020304" pitchFamily="18" charset="0"/>
                <a:ea typeface="Calibri" panose="020F0502020204030204" pitchFamily="34" charset="0"/>
                <a:cs typeface="Times New Roman" panose="02020603050405020304" pitchFamily="18" charset="0"/>
              </a:rPr>
              <a:t>We talked about the base of both countries culture now let’s see what’s the difference in cultural sensitivity between UK and China. We have divided these in 5 categories, Communication style, Social Interactions, Respect, Food Customs and Personal Space and Time. Shortly if a British person doesn’t want to do business with you he will frankly say No while Chinese person will say your idea is not bad but we will reach out to you, because they want to be more polite and indirect. Second, when a Chinese person meets you he’s more formal and he is interested in getting familiar with you rather a British person for who if you are a stranger they prefer to keep their distance. Third is respect </a:t>
            </a:r>
            <a:r>
              <a:rPr lang="en-GB" sz="1800" kern="100" dirty="0" err="1">
                <a:solidFill>
                  <a:srgbClr val="353740"/>
                </a:solidFill>
                <a:effectLst/>
                <a:latin typeface="Times New Roman" panose="02020603050405020304" pitchFamily="18" charset="0"/>
                <a:ea typeface="Calibri" panose="020F0502020204030204" pitchFamily="34" charset="0"/>
                <a:cs typeface="Times New Roman" panose="02020603050405020304" pitchFamily="18" charset="0"/>
              </a:rPr>
              <a:t>Respect</a:t>
            </a:r>
            <a:r>
              <a:rPr lang="en-GB" sz="1800" kern="100" dirty="0">
                <a:solidFill>
                  <a:srgbClr val="353740"/>
                </a:solidFill>
                <a:effectLst/>
                <a:latin typeface="Times New Roman" panose="02020603050405020304" pitchFamily="18" charset="0"/>
                <a:ea typeface="Calibri" panose="020F0502020204030204" pitchFamily="34" charset="0"/>
                <a:cs typeface="Times New Roman" panose="02020603050405020304" pitchFamily="18" charset="0"/>
              </a:rPr>
              <a:t> for elders, superiors and family is highly valued and expected by society in UK Respect in general is viewed as an individual matter and not something that is expected by society. Fourth The work ethic of the British company and their Chinese counterparts may be vastly different. The British company may be used to a more relaxed work environment, whereas the Chinese may have a more intense work ethic. Lastly Space and Time, in China personal space is respected this is why the bow rather than shaking hands and timing for them is not exact, if they say they want to meet you at 13:00 that means they will get to know you for the first hour and then talk business rather than British people which doesn’t respect personal space much but their timing is exact when they say 13:00 that means straight to business. </a:t>
            </a:r>
            <a:endParaRPr lang="en-GB" dirty="0"/>
          </a:p>
        </p:txBody>
      </p:sp>
      <p:sp>
        <p:nvSpPr>
          <p:cNvPr id="4" name="Slide Number Placeholder 3"/>
          <p:cNvSpPr>
            <a:spLocks noGrp="1"/>
          </p:cNvSpPr>
          <p:nvPr>
            <p:ph type="sldNum" sz="quarter" idx="5"/>
          </p:nvPr>
        </p:nvSpPr>
        <p:spPr/>
        <p:txBody>
          <a:bodyPr/>
          <a:lstStyle/>
          <a:p>
            <a:fld id="{652F1279-6CE4-4169-83D3-4483097B6907}" type="slidenum">
              <a:rPr lang="en-US" smtClean="0"/>
              <a:t>7</a:t>
            </a:fld>
            <a:endParaRPr lang="en-US"/>
          </a:p>
        </p:txBody>
      </p:sp>
    </p:spTree>
    <p:extLst>
      <p:ext uri="{BB962C8B-B14F-4D97-AF65-F5344CB8AC3E}">
        <p14:creationId xmlns:p14="http://schemas.microsoft.com/office/powerpoint/2010/main" val="6773137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solidFill>
                  <a:srgbClr val="353740"/>
                </a:solidFill>
                <a:effectLst/>
                <a:latin typeface="Times New Roman" panose="02020603050405020304" pitchFamily="18" charset="0"/>
                <a:ea typeface="Calibri" panose="020F0502020204030204" pitchFamily="34" charset="0"/>
                <a:cs typeface="Times New Roman" panose="02020603050405020304" pitchFamily="18" charset="0"/>
              </a:rPr>
              <a:t>Cultures around the world are getting more and more interconnected and the business world is becoming increasingly global. For managers this means that they should be able to work with a large variety of people from different countries and cultural backgrounds. (</a:t>
            </a:r>
            <a:r>
              <a:rPr lang="en-US" sz="1800" kern="100" dirty="0" err="1">
                <a:solidFill>
                  <a:srgbClr val="353740"/>
                </a:solidFill>
                <a:effectLst/>
                <a:latin typeface="Times New Roman" panose="02020603050405020304" pitchFamily="18" charset="0"/>
                <a:ea typeface="Calibri" panose="020F0502020204030204" pitchFamily="34" charset="0"/>
                <a:cs typeface="Times New Roman" panose="02020603050405020304" pitchFamily="18" charset="0"/>
              </a:rPr>
              <a:t>Dewiyanti</a:t>
            </a:r>
            <a:r>
              <a:rPr lang="en-US" sz="1800" kern="100" dirty="0">
                <a:solidFill>
                  <a:srgbClr val="353740"/>
                </a:solidFill>
                <a:effectLst/>
                <a:latin typeface="Times New Roman" panose="02020603050405020304" pitchFamily="18" charset="0"/>
                <a:ea typeface="Calibri" panose="020F0502020204030204" pitchFamily="34" charset="0"/>
                <a:cs typeface="Times New Roman" panose="02020603050405020304" pitchFamily="18" charset="0"/>
              </a:rPr>
              <a:t>, 2021) However, since most people are so strongly immersed in their own culture, they often fail to see how it affects their patterns of thinking or their behavior. Most-used and best-known framework for cultural differences is Geert Hofstede’s Cultural Dimensions. (Bruin, 2017)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kern="100" dirty="0">
                <a:solidFill>
                  <a:srgbClr val="353740"/>
                </a:solidFill>
                <a:effectLst/>
                <a:latin typeface="Times New Roman" panose="02020603050405020304" pitchFamily="18" charset="0"/>
                <a:ea typeface="Calibri" panose="020F0502020204030204" pitchFamily="34" charset="0"/>
                <a:cs typeface="Times New Roman" panose="02020603050405020304" pitchFamily="18" charset="0"/>
              </a:rPr>
              <a:t>“Over the years, his study led to six cultural dimensions on which countries can be ranked: Power Distance, Individualism/Collectivism, Masculinity/Femininity, Uncertainty Avoidance, Long-term/Short-term Orientation and Restraint/Indulgence.” (Bruin, 2017)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52F1279-6CE4-4169-83D3-4483097B6907}" type="slidenum">
              <a:rPr lang="en-US" smtClean="0"/>
              <a:t>8</a:t>
            </a:fld>
            <a:endParaRPr lang="en-US"/>
          </a:p>
        </p:txBody>
      </p:sp>
    </p:spTree>
    <p:extLst>
      <p:ext uri="{BB962C8B-B14F-4D97-AF65-F5344CB8AC3E}">
        <p14:creationId xmlns:p14="http://schemas.microsoft.com/office/powerpoint/2010/main" val="42275076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kern="100" dirty="0">
                <a:solidFill>
                  <a:srgbClr val="353740"/>
                </a:solidFill>
                <a:effectLst/>
                <a:latin typeface="Times New Roman" panose="02020603050405020304" pitchFamily="18" charset="0"/>
                <a:ea typeface="Calibri" panose="020F0502020204030204" pitchFamily="34" charset="0"/>
                <a:cs typeface="Times New Roman" panose="02020603050405020304" pitchFamily="18" charset="0"/>
              </a:rPr>
              <a:t>Let’s first explore Identity, China has a low Identity what that means is they are in the Collectivism category and the individual’s rights are not as important as the group’s rights, while British come from high Individualism culture indicating that the individual’s rights are more important than the group’s rights.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solidFill>
                  <a:srgbClr val="353740"/>
                </a:solidFill>
                <a:effectLst/>
                <a:latin typeface="Times New Roman" panose="02020603050405020304" pitchFamily="18" charset="0"/>
                <a:ea typeface="Calibri" panose="020F0502020204030204" pitchFamily="34" charset="0"/>
                <a:cs typeface="Times New Roman" panose="02020603050405020304" pitchFamily="18" charset="0"/>
              </a:rPr>
              <a:t>Second is Power, China has a high-power distance culture indicating that there is a clear hierarchy and people accept it. British power culture is very low showing that people are more equal and there is less respect for authority.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solidFill>
                  <a:srgbClr val="353740"/>
                </a:solidFill>
                <a:effectLst/>
                <a:latin typeface="Times New Roman" panose="02020603050405020304" pitchFamily="18" charset="0"/>
                <a:ea typeface="Calibri" panose="020F0502020204030204" pitchFamily="34" charset="0"/>
                <a:cs typeface="Times New Roman" panose="02020603050405020304" pitchFamily="18" charset="0"/>
              </a:rPr>
              <a:t>Third one is Gender, here we talk about masculinity and femininity. Britain has a high gender culture meaning that gender roles are more balanced and there is a focus on quality of life Femininity. Masculinity is on top for China showing that gender roles are clearly defined and there is a focus on results and achievement.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52F1279-6CE4-4169-83D3-4483097B6907}" type="slidenum">
              <a:rPr lang="en-US" smtClean="0"/>
              <a:t>9</a:t>
            </a:fld>
            <a:endParaRPr lang="en-US"/>
          </a:p>
        </p:txBody>
      </p:sp>
    </p:spTree>
    <p:extLst>
      <p:ext uri="{BB962C8B-B14F-4D97-AF65-F5344CB8AC3E}">
        <p14:creationId xmlns:p14="http://schemas.microsoft.com/office/powerpoint/2010/main" val="23690487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kern="100" dirty="0">
                <a:solidFill>
                  <a:srgbClr val="353740"/>
                </a:solidFill>
                <a:effectLst/>
                <a:latin typeface="Times New Roman" panose="02020603050405020304" pitchFamily="18" charset="0"/>
                <a:ea typeface="Calibri" panose="020F0502020204030204" pitchFamily="34" charset="0"/>
                <a:cs typeface="Times New Roman" panose="02020603050405020304" pitchFamily="18" charset="0"/>
              </a:rPr>
              <a:t>It’s time for the other three Uncertainty, Time, and Indulgence.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solidFill>
                  <a:srgbClr val="353740"/>
                </a:solidFill>
                <a:effectLst/>
                <a:latin typeface="Times New Roman" panose="02020603050405020304" pitchFamily="18" charset="0"/>
                <a:ea typeface="Calibri" panose="020F0502020204030204" pitchFamily="34" charset="0"/>
                <a:cs typeface="Times New Roman" panose="02020603050405020304" pitchFamily="18" charset="0"/>
              </a:rPr>
              <a:t>Uncertainty Avoidance is how much is a culture open to new ventures. Chinese people  comes from a low Uncertainty culture which means they are more open to change but British people are on the other end with high uncertainty avoidance culture meaning people are less open to change and unexplored territories.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solidFill>
                  <a:srgbClr val="353740"/>
                </a:solidFill>
                <a:effectLst/>
                <a:latin typeface="Times New Roman" panose="02020603050405020304" pitchFamily="18" charset="0"/>
                <a:ea typeface="Calibri" panose="020F0502020204030204" pitchFamily="34" charset="0"/>
                <a:cs typeface="Times New Roman" panose="02020603050405020304" pitchFamily="18" charset="0"/>
              </a:rPr>
              <a:t>Second is Time, and by time we mean is a specific culture long-term or short-term oriented. British people are short-term oriented culture which means weaker focus on long-term goals and planning. They like results now better. Chinese people are long-term oriented indicating a strong focus on long-term goals and planning. They like investing in the future. For example, if you say to a British company “if you invest in us you will double your investment in 7 years there is no chance they will invest rather than China which will be looking forward.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solidFill>
                  <a:srgbClr val="353740"/>
                </a:solidFill>
                <a:effectLst/>
                <a:latin typeface="Times New Roman" panose="02020603050405020304" pitchFamily="18" charset="0"/>
                <a:ea typeface="Calibri" panose="020F0502020204030204" pitchFamily="34" charset="0"/>
                <a:cs typeface="Times New Roman" panose="02020603050405020304" pitchFamily="18" charset="0"/>
              </a:rPr>
              <a:t>Third is Indulgence, People from China are more likely to follow social norms and restrictions than British people which are more likely to indulge in pleasure and self-expression.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52F1279-6CE4-4169-83D3-4483097B6907}" type="slidenum">
              <a:rPr lang="en-US" smtClean="0"/>
              <a:t>10</a:t>
            </a:fld>
            <a:endParaRPr lang="en-US"/>
          </a:p>
        </p:txBody>
      </p:sp>
    </p:spTree>
    <p:extLst>
      <p:ext uri="{BB962C8B-B14F-4D97-AF65-F5344CB8AC3E}">
        <p14:creationId xmlns:p14="http://schemas.microsoft.com/office/powerpoint/2010/main" val="10440155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solidFill>
                  <a:srgbClr val="353740"/>
                </a:solidFill>
                <a:effectLst/>
                <a:highlight>
                  <a:srgbClr val="FFFF00"/>
                </a:highlight>
                <a:latin typeface="Times New Roman" panose="02020603050405020304" pitchFamily="18" charset="0"/>
                <a:ea typeface="Calibri" panose="020F0502020204030204" pitchFamily="34" charset="0"/>
              </a:rPr>
              <a:t>Recommendations for the success of the joint venture</a:t>
            </a:r>
            <a:endParaRPr lang="en-GB" dirty="0"/>
          </a:p>
        </p:txBody>
      </p:sp>
      <p:sp>
        <p:nvSpPr>
          <p:cNvPr id="4" name="Slide Number Placeholder 3"/>
          <p:cNvSpPr>
            <a:spLocks noGrp="1"/>
          </p:cNvSpPr>
          <p:nvPr>
            <p:ph type="sldNum" sz="quarter" idx="5"/>
          </p:nvPr>
        </p:nvSpPr>
        <p:spPr/>
        <p:txBody>
          <a:bodyPr/>
          <a:lstStyle/>
          <a:p>
            <a:fld id="{652F1279-6CE4-4169-83D3-4483097B6907}" type="slidenum">
              <a:rPr lang="en-US" smtClean="0"/>
              <a:t>11</a:t>
            </a:fld>
            <a:endParaRPr lang="en-US"/>
          </a:p>
        </p:txBody>
      </p:sp>
    </p:spTree>
    <p:extLst>
      <p:ext uri="{BB962C8B-B14F-4D97-AF65-F5344CB8AC3E}">
        <p14:creationId xmlns:p14="http://schemas.microsoft.com/office/powerpoint/2010/main" val="8374126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Here we have written 4 recommendations that we think will be of help to both parties in this future joint venture.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Firstly, joint ventures should prioritize reducing employee uncertainty and anxiety caused by cultural differences and creating a safe and harmonious work environment to boost innovation, enthusiasm, and creativity.(</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Haiyun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2020)</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solidFill>
                  <a:srgbClr val="353740"/>
                </a:solidFill>
                <a:effectLst/>
                <a:latin typeface="Times New Roman" panose="02020603050405020304" pitchFamily="18" charset="0"/>
                <a:ea typeface="Calibri" panose="020F0502020204030204" pitchFamily="34" charset="0"/>
                <a:cs typeface="Times New Roman" panose="02020603050405020304" pitchFamily="18" charset="0"/>
              </a:rPr>
              <a:t>1. Develop a strong cultural understanding and appreciation of each other: It is important for both sides of the joint venture to take the time to learn about each other's culture, values, and beliefs. This can be done through language courses, cultural exchange programs, and visits to each other's countries.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solidFill>
                  <a:srgbClr val="353740"/>
                </a:solidFill>
                <a:effectLst/>
                <a:latin typeface="Times New Roman" panose="02020603050405020304" pitchFamily="18" charset="0"/>
                <a:ea typeface="Calibri" panose="020F0502020204030204" pitchFamily="34" charset="0"/>
                <a:cs typeface="Times New Roman" panose="02020603050405020304" pitchFamily="18" charset="0"/>
              </a:rPr>
              <a:t>2. Establish strong communication channels: Make sure to create a framework for communication that includes both verbal and written channels, as well as providing time for both sides to have their respective points of view heard.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solidFill>
                  <a:srgbClr val="353740"/>
                </a:solidFill>
                <a:effectLst/>
                <a:latin typeface="Times New Roman" panose="02020603050405020304" pitchFamily="18" charset="0"/>
                <a:ea typeface="Calibri" panose="020F0502020204030204" pitchFamily="34" charset="0"/>
                <a:cs typeface="Times New Roman" panose="02020603050405020304" pitchFamily="18" charset="0"/>
              </a:rPr>
              <a:t> 3. Adopt a collaborative approach: It is important to foster an environment of collaboration and mutual respect between both sides of the joint venture. This means encouraging an open dialogue and valuing the opinions of each other.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solidFill>
                  <a:srgbClr val="353740"/>
                </a:solidFill>
                <a:effectLst/>
                <a:latin typeface="Times New Roman" panose="02020603050405020304" pitchFamily="18" charset="0"/>
                <a:ea typeface="Calibri" panose="020F0502020204030204" pitchFamily="34" charset="0"/>
                <a:cs typeface="Times New Roman" panose="02020603050405020304" pitchFamily="18" charset="0"/>
              </a:rPr>
              <a:t> 4. Respect local customs, regulations and beliefs: It is important to ensure that all local customs, regulations, laws and culture are respected.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52F1279-6CE4-4169-83D3-4483097B6907}" type="slidenum">
              <a:rPr lang="en-US" smtClean="0"/>
              <a:t>12</a:t>
            </a:fld>
            <a:endParaRPr lang="en-US"/>
          </a:p>
        </p:txBody>
      </p:sp>
    </p:spTree>
    <p:extLst>
      <p:ext uri="{BB962C8B-B14F-4D97-AF65-F5344CB8AC3E}">
        <p14:creationId xmlns:p14="http://schemas.microsoft.com/office/powerpoint/2010/main" val="27495709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Here we gave some examples how both parties can use our recommendations in practice for the success of their goals.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Example 1: The British company can agree the new company based in China to let workers on lower levels operate in their native language for better and easier customer service and experience.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Example 2: British company should leave a team to supervise the whole process. Chinese partner if left unsupervised will think that they are carrying out all the job without obtaining fair recompense if you are not participating. Thus the Chinese party may want to make amends to make the contract more equitable.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Bricken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2022)</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Example 3: British company should pay really high attention on what is “guanxi” for Chinese business, guanxi is figurative gate erected in the Chinese business world. Those behind it help each other. Those on the outside can’t get in, unless they have guanxi with someone on the inside. Which means personal connections, relationships or social networks.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Wenderoth</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2018)</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52F1279-6CE4-4169-83D3-4483097B6907}" type="slidenum">
              <a:rPr lang="en-US" smtClean="0"/>
              <a:t>13</a:t>
            </a:fld>
            <a:endParaRPr lang="en-US"/>
          </a:p>
        </p:txBody>
      </p:sp>
    </p:spTree>
    <p:extLst>
      <p:ext uri="{BB962C8B-B14F-4D97-AF65-F5344CB8AC3E}">
        <p14:creationId xmlns:p14="http://schemas.microsoft.com/office/powerpoint/2010/main" val="15346138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52F1279-6CE4-4169-83D3-4483097B6907}" type="slidenum">
              <a:rPr lang="en-US" smtClean="0"/>
              <a:t>14</a:t>
            </a:fld>
            <a:endParaRPr lang="en-US"/>
          </a:p>
        </p:txBody>
      </p:sp>
    </p:spTree>
    <p:extLst>
      <p:ext uri="{BB962C8B-B14F-4D97-AF65-F5344CB8AC3E}">
        <p14:creationId xmlns:p14="http://schemas.microsoft.com/office/powerpoint/2010/main" val="11795215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1200"/>
              </a:spcBef>
              <a:spcAft>
                <a:spcPts val="0"/>
              </a:spcAft>
            </a:pPr>
            <a:r>
              <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References</a:t>
            </a:r>
            <a:endParaRPr lang="en-GB"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nSpc>
                <a:spcPct val="107000"/>
              </a:lnSpc>
              <a:spcBef>
                <a:spcPts val="0"/>
              </a:spcBef>
              <a:spcAft>
                <a:spcPts val="800"/>
              </a:spcAf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Bricken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H., 2022.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China Joint Ventures: Everything You Should Know.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https://www.lexology.com/library/detail.aspx?g=f5481934-6949-4666-bfb9-08976db73831</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24 March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Bruin, L. d., 2017.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Hofstede’s Cultural Dimensions.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https://www.business-to-you.com/hofstedes-cultural-dimensions/</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21 March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Deresky</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H., 2016. International Management: Managing Across Borders and Cultures, Text and Cases, Global Edition. Ninth Edition ed.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s.l.:Pearson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Education.</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21 March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Dewiyanti</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S., 2021.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Hofstede’s Cultural Dimensions Theory.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https://accounting.binus.ac.id/2021/11/15/hofstedes-cultural-dimensions-theory/#:~:text=Hofstede's%20cultural%20dimensions%20theory%20is,structure%20derived%20from%20factor%20analysis.</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21 March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Haiyun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Y.,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Liwen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K. and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Yanjie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 2020. Perceptions of cultural difference, communication mode and employee innovative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Science Research Management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41</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(12), p.139.</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[Accessed 20 March 2023].</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HARGRAVE, M., 2022.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Joint Venture (JV): What Is It and Why Do Companies Form One?.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https://www.investopedia.com/terms/j/jointventure.asp#:~:text=A%20joint%20venture%20(JV)%20is,and%20costs%20associated%20with%20it.</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20 March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KAGEYAMA, Y., 2022.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Japan’s Honda, Sony joining forces on new electric vehicle.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https://apnews.com/article/technology-business-japan-joint-ventures-sony-corp-de2062918a51108d24e4cd7df9aa1946</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20 March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Minkov</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M. and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Kaasa</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 2022. Do dimensions of culture exist objectively? A validation of the revised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Minkov</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-Hofstede model of culture with World Values Survey items and scores for 102 countries. Journal of International Management, 28(4), p.100971.</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20 March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Wenderoth</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M. C., 2018.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How A Better Understanding Of Guanxi Can Improve Your Business In China.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https://www.forbes.com/sites/michaelcwenderoth/2018/05/16/how-a-better-understanding-of-guanxi-can-improve-your-business-in-china/?sh=12f556995d85</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24 March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Xu, H., Xu, Y., Tang, Q. and Zhu, X., 2019. Exploring regional cultural differences in China using Hofstede's framework of cultural value dimensions. South Asian Journal of Management, 26(4), pp.181-199.</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24 March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52F1279-6CE4-4169-83D3-4483097B6907}" type="slidenum">
              <a:rPr lang="en-US" smtClean="0"/>
              <a:t>15</a:t>
            </a:fld>
            <a:endParaRPr lang="en-US"/>
          </a:p>
        </p:txBody>
      </p:sp>
    </p:spTree>
    <p:extLst>
      <p:ext uri="{BB962C8B-B14F-4D97-AF65-F5344CB8AC3E}">
        <p14:creationId xmlns:p14="http://schemas.microsoft.com/office/powerpoint/2010/main" val="21154128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1200"/>
              </a:spcBef>
              <a:spcAft>
                <a:spcPts val="0"/>
              </a:spcAft>
            </a:pPr>
            <a:r>
              <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References</a:t>
            </a:r>
            <a:endParaRPr lang="en-GB"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nSpc>
                <a:spcPct val="107000"/>
              </a:lnSpc>
              <a:spcBef>
                <a:spcPts val="0"/>
              </a:spcBef>
              <a:spcAft>
                <a:spcPts val="800"/>
              </a:spcAf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Bricken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H., 2022.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China Joint Ventures: Everything You Should Know.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https://www.lexology.com/library/detail.aspx?g=f5481934-6949-4666-bfb9-08976db73831</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24 March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Bruin, L. d., 2017.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Hofstede’s Cultural Dimensions.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https://www.business-to-you.com/hofstedes-cultural-dimensions/</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21 March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Deresky</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H., 2016. International Management: Managing Across Borders and Cultures, Text and Cases, Global Edition. Ninth Edition ed.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s.l.:Pearson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Education.</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21 March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Dewiyanti</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S., 2021.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Hofstede’s Cultural Dimensions Theory.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https://accounting.binus.ac.id/2021/11/15/hofstedes-cultural-dimensions-theory/#:~:text=Hofstede's%20cultural%20dimensions%20theory%20is,structure%20derived%20from%20factor%20analysis.</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21 March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Haiyun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Y.,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Liwen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K. and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Yanjie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 2020. Perceptions of cultural difference, communication mode and employee innovative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behavior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Science Research Management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41</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(12), p.139.</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[Accessed 20 March 2023].</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HARGRAVE, M., 2022.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Joint Venture (JV): What Is It and Why Do Companies Form One?.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https://www.investopedia.com/terms/j/jointventure.asp#:~:text=A%20joint%20venture%20(JV)%20is,and%20costs%20associated%20with%20it.</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20 March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KAGEYAMA, Y., 2022.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Japan’s Honda, Sony joining forces on new electric vehicle.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https://apnews.com/article/technology-business-japan-joint-ventures-sony-corp-de2062918a51108d24e4cd7df9aa1946</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20 March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Minkov</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M. and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Kaasa</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 2022. Do dimensions of culture exist objectively? A validation of the revised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Minkov</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-Hofstede model of culture with World Values Survey items and scores for 102 countries. Journal of International Management, 28(4), p.100971.</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20 March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Wenderoth</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M. C., 2018.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How A Better Understanding Of Guanxi Can Improve Your Business In China.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kern="100" dirty="0">
                <a:effectLst/>
                <a:latin typeface="Calibri" panose="020F0502020204030204" pitchFamily="34" charset="0"/>
                <a:ea typeface="Calibri" panose="020F0502020204030204" pitchFamily="34" charset="0"/>
                <a:cs typeface="Times New Roman" panose="02020603050405020304" pitchFamily="18" charset="0"/>
              </a:rPr>
              <a:t>https://www.forbes.com/sites/michaelcwenderoth/2018/05/16/how-a-better-understanding-of-guanxi-can-improve-your-business-in-china/?sh=12f556995d85</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24 March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Xu, H., Xu, Y., Tang, Q. and Zhu, X., 2019. Exploring regional cultural differences in China using Hofstede's framework of cultural value dimensions. South Asian Journal of Management, 26(4), pp.181-199.</a:t>
            </a:r>
            <a:br>
              <a:rPr lang="en-US"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24 March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52F1279-6CE4-4169-83D3-4483097B6907}" type="slidenum">
              <a:rPr lang="en-US" smtClean="0"/>
              <a:t>16</a:t>
            </a:fld>
            <a:endParaRPr lang="en-US"/>
          </a:p>
        </p:txBody>
      </p:sp>
    </p:spTree>
    <p:extLst>
      <p:ext uri="{BB962C8B-B14F-4D97-AF65-F5344CB8AC3E}">
        <p14:creationId xmlns:p14="http://schemas.microsoft.com/office/powerpoint/2010/main" val="13166224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Any Questions?</a:t>
            </a:r>
            <a:endParaRPr lang="en-GB" dirty="0"/>
          </a:p>
        </p:txBody>
      </p:sp>
      <p:sp>
        <p:nvSpPr>
          <p:cNvPr id="4" name="Slide Number Placeholder 3"/>
          <p:cNvSpPr>
            <a:spLocks noGrp="1"/>
          </p:cNvSpPr>
          <p:nvPr>
            <p:ph type="sldNum" sz="quarter" idx="5"/>
          </p:nvPr>
        </p:nvSpPr>
        <p:spPr/>
        <p:txBody>
          <a:bodyPr/>
          <a:lstStyle/>
          <a:p>
            <a:fld id="{652F1279-6CE4-4169-83D3-4483097B6907}" type="slidenum">
              <a:rPr lang="en-US" smtClean="0"/>
              <a:t>17</a:t>
            </a:fld>
            <a:endParaRPr lang="en-US"/>
          </a:p>
        </p:txBody>
      </p:sp>
    </p:spTree>
    <p:extLst>
      <p:ext uri="{BB962C8B-B14F-4D97-AF65-F5344CB8AC3E}">
        <p14:creationId xmlns:p14="http://schemas.microsoft.com/office/powerpoint/2010/main" val="11738543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a:t>
            </a:r>
            <a:endParaRPr lang="en-GB" dirty="0"/>
          </a:p>
        </p:txBody>
      </p:sp>
      <p:sp>
        <p:nvSpPr>
          <p:cNvPr id="4" name="Slide Number Placeholder 3"/>
          <p:cNvSpPr>
            <a:spLocks noGrp="1"/>
          </p:cNvSpPr>
          <p:nvPr>
            <p:ph type="sldNum" sz="quarter" idx="5"/>
          </p:nvPr>
        </p:nvSpPr>
        <p:spPr/>
        <p:txBody>
          <a:bodyPr/>
          <a:lstStyle/>
          <a:p>
            <a:fld id="{652F1279-6CE4-4169-83D3-4483097B6907}" type="slidenum">
              <a:rPr lang="en-US" smtClean="0"/>
              <a:t>18</a:t>
            </a:fld>
            <a:endParaRPr lang="en-US"/>
          </a:p>
        </p:txBody>
      </p:sp>
    </p:spTree>
    <p:extLst>
      <p:ext uri="{BB962C8B-B14F-4D97-AF65-F5344CB8AC3E}">
        <p14:creationId xmlns:p14="http://schemas.microsoft.com/office/powerpoint/2010/main" val="17012660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476917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End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506671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3_Agenda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535778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1899324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458394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Agenda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82320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Taam slide layou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412611C-8F42-4A88-BF2C-3F14A15A3A2D}"/>
              </a:ext>
            </a:extLst>
          </p:cNvPr>
          <p:cNvSpPr/>
          <p:nvPr userDrawn="1"/>
        </p:nvSpPr>
        <p:spPr>
          <a:xfrm>
            <a:off x="4200072" y="1086699"/>
            <a:ext cx="3290634" cy="2160240"/>
          </a:xfrm>
          <a:prstGeom prst="rect">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5" name="Picture Placeholder 2">
            <a:extLst>
              <a:ext uri="{FF2B5EF4-FFF2-40B4-BE49-F238E27FC236}">
                <a16:creationId xmlns:a16="http://schemas.microsoft.com/office/drawing/2014/main" id="{96E1EE68-F749-4414-A326-ABFB18D5E9AF}"/>
              </a:ext>
            </a:extLst>
          </p:cNvPr>
          <p:cNvSpPr>
            <a:spLocks noGrp="1"/>
          </p:cNvSpPr>
          <p:nvPr>
            <p:ph type="pic" idx="23" hasCustomPrompt="1"/>
          </p:nvPr>
        </p:nvSpPr>
        <p:spPr>
          <a:xfrm>
            <a:off x="5002832" y="352527"/>
            <a:ext cx="1685114" cy="1755050"/>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6" name="Rectangle 5">
            <a:extLst>
              <a:ext uri="{FF2B5EF4-FFF2-40B4-BE49-F238E27FC236}">
                <a16:creationId xmlns:a16="http://schemas.microsoft.com/office/drawing/2014/main" id="{53346C86-7BD4-4931-8982-4954A955A0D2}"/>
              </a:ext>
            </a:extLst>
          </p:cNvPr>
          <p:cNvSpPr/>
          <p:nvPr userDrawn="1"/>
        </p:nvSpPr>
        <p:spPr>
          <a:xfrm>
            <a:off x="7997604" y="1086699"/>
            <a:ext cx="3290634" cy="2160240"/>
          </a:xfrm>
          <a:prstGeom prst="rect">
            <a:avLst/>
          </a:prstGeom>
          <a:solidFill>
            <a:schemeClr val="bg1"/>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7" name="Picture Placeholder 2">
            <a:extLst>
              <a:ext uri="{FF2B5EF4-FFF2-40B4-BE49-F238E27FC236}">
                <a16:creationId xmlns:a16="http://schemas.microsoft.com/office/drawing/2014/main" id="{4938B100-7DB2-4283-A72B-BFBB92152E89}"/>
              </a:ext>
            </a:extLst>
          </p:cNvPr>
          <p:cNvSpPr>
            <a:spLocks noGrp="1"/>
          </p:cNvSpPr>
          <p:nvPr>
            <p:ph type="pic" idx="24" hasCustomPrompt="1"/>
          </p:nvPr>
        </p:nvSpPr>
        <p:spPr>
          <a:xfrm>
            <a:off x="8800364" y="352527"/>
            <a:ext cx="1685114" cy="1755050"/>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8" name="Rectangle 7">
            <a:extLst>
              <a:ext uri="{FF2B5EF4-FFF2-40B4-BE49-F238E27FC236}">
                <a16:creationId xmlns:a16="http://schemas.microsoft.com/office/drawing/2014/main" id="{C2A0F9E1-604E-4D14-8F49-BC5799DEC58C}"/>
              </a:ext>
            </a:extLst>
          </p:cNvPr>
          <p:cNvSpPr/>
          <p:nvPr userDrawn="1"/>
        </p:nvSpPr>
        <p:spPr>
          <a:xfrm>
            <a:off x="4200072" y="4248150"/>
            <a:ext cx="3290634" cy="2160240"/>
          </a:xfrm>
          <a:prstGeom prst="rect">
            <a:avLst/>
          </a:prstGeom>
          <a:solidFill>
            <a:schemeClr val="bg1"/>
          </a:solid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9" name="Picture Placeholder 2">
            <a:extLst>
              <a:ext uri="{FF2B5EF4-FFF2-40B4-BE49-F238E27FC236}">
                <a16:creationId xmlns:a16="http://schemas.microsoft.com/office/drawing/2014/main" id="{F14D57A3-AC8C-481C-AFAC-A9FCFB199B2D}"/>
              </a:ext>
            </a:extLst>
          </p:cNvPr>
          <p:cNvSpPr>
            <a:spLocks noGrp="1"/>
          </p:cNvSpPr>
          <p:nvPr>
            <p:ph type="pic" idx="25" hasCustomPrompt="1"/>
          </p:nvPr>
        </p:nvSpPr>
        <p:spPr>
          <a:xfrm>
            <a:off x="5002832" y="3513978"/>
            <a:ext cx="1685114" cy="1755050"/>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10" name="Rectangle 9">
            <a:extLst>
              <a:ext uri="{FF2B5EF4-FFF2-40B4-BE49-F238E27FC236}">
                <a16:creationId xmlns:a16="http://schemas.microsoft.com/office/drawing/2014/main" id="{EECC6AC5-F655-4421-A219-B2F76C6CA2FD}"/>
              </a:ext>
            </a:extLst>
          </p:cNvPr>
          <p:cNvSpPr/>
          <p:nvPr userDrawn="1"/>
        </p:nvSpPr>
        <p:spPr>
          <a:xfrm>
            <a:off x="7997604" y="4248150"/>
            <a:ext cx="3290634" cy="2160240"/>
          </a:xfrm>
          <a:prstGeom prst="rect">
            <a:avLst/>
          </a:prstGeom>
          <a:solidFill>
            <a:schemeClr val="bg1"/>
          </a:solidFill>
          <a:ln w="381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11" name="Picture Placeholder 2">
            <a:extLst>
              <a:ext uri="{FF2B5EF4-FFF2-40B4-BE49-F238E27FC236}">
                <a16:creationId xmlns:a16="http://schemas.microsoft.com/office/drawing/2014/main" id="{BA2332AA-B2D0-4A28-A218-73EE3FE44954}"/>
              </a:ext>
            </a:extLst>
          </p:cNvPr>
          <p:cNvSpPr>
            <a:spLocks noGrp="1"/>
          </p:cNvSpPr>
          <p:nvPr>
            <p:ph type="pic" idx="26" hasCustomPrompt="1"/>
          </p:nvPr>
        </p:nvSpPr>
        <p:spPr>
          <a:xfrm>
            <a:off x="8800364" y="3513978"/>
            <a:ext cx="1685114" cy="1755050"/>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7686641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5_Contents slide layout">
    <p:spTree>
      <p:nvGrpSpPr>
        <p:cNvPr id="1" name=""/>
        <p:cNvGrpSpPr/>
        <p:nvPr/>
      </p:nvGrpSpPr>
      <p:grpSpPr>
        <a:xfrm>
          <a:off x="0" y="0"/>
          <a:ext cx="0" cy="0"/>
          <a:chOff x="0" y="0"/>
          <a:chExt cx="0" cy="0"/>
        </a:xfrm>
      </p:grpSpPr>
      <p:sp>
        <p:nvSpPr>
          <p:cNvPr id="163" name="Picture Placeholder 162">
            <a:extLst>
              <a:ext uri="{FF2B5EF4-FFF2-40B4-BE49-F238E27FC236}">
                <a16:creationId xmlns:a16="http://schemas.microsoft.com/office/drawing/2014/main" id="{8824B83C-4516-440E-B27E-09F0426F6C97}"/>
              </a:ext>
            </a:extLst>
          </p:cNvPr>
          <p:cNvSpPr>
            <a:spLocks noGrp="1"/>
          </p:cNvSpPr>
          <p:nvPr>
            <p:ph type="pic" idx="23" hasCustomPrompt="1"/>
          </p:nvPr>
        </p:nvSpPr>
        <p:spPr>
          <a:xfrm>
            <a:off x="1" y="2"/>
            <a:ext cx="12191999" cy="6877477"/>
          </a:xfrm>
          <a:custGeom>
            <a:avLst/>
            <a:gdLst>
              <a:gd name="connsiteX0" fmla="*/ 11053396 w 12191999"/>
              <a:gd name="connsiteY0" fmla="*/ 5847975 h 6877477"/>
              <a:gd name="connsiteX1" fmla="*/ 12034143 w 12191999"/>
              <a:gd name="connsiteY1" fmla="*/ 6828722 h 6877477"/>
              <a:gd name="connsiteX2" fmla="*/ 11985388 w 12191999"/>
              <a:gd name="connsiteY2" fmla="*/ 6877477 h 6877477"/>
              <a:gd name="connsiteX3" fmla="*/ 10121403 w 12191999"/>
              <a:gd name="connsiteY3" fmla="*/ 6877477 h 6877477"/>
              <a:gd name="connsiteX4" fmla="*/ 10072648 w 12191999"/>
              <a:gd name="connsiteY4" fmla="*/ 6828722 h 6877477"/>
              <a:gd name="connsiteX5" fmla="*/ 12182376 w 12191999"/>
              <a:gd name="connsiteY5" fmla="*/ 4716808 h 6877477"/>
              <a:gd name="connsiteX6" fmla="*/ 12191999 w 12191999"/>
              <a:gd name="connsiteY6" fmla="*/ 4726431 h 6877477"/>
              <a:gd name="connsiteX7" fmla="*/ 12191999 w 12191999"/>
              <a:gd name="connsiteY7" fmla="*/ 6668679 h 6877477"/>
              <a:gd name="connsiteX8" fmla="*/ 12182376 w 12191999"/>
              <a:gd name="connsiteY8" fmla="*/ 6678302 h 6877477"/>
              <a:gd name="connsiteX9" fmla="*/ 11201628 w 12191999"/>
              <a:gd name="connsiteY9" fmla="*/ 5697555 h 6877477"/>
              <a:gd name="connsiteX10" fmla="*/ 9949130 w 12191999"/>
              <a:gd name="connsiteY10" fmla="*/ 4716808 h 6877477"/>
              <a:gd name="connsiteX11" fmla="*/ 10929877 w 12191999"/>
              <a:gd name="connsiteY11" fmla="*/ 5697555 h 6877477"/>
              <a:gd name="connsiteX12" fmla="*/ 9949130 w 12191999"/>
              <a:gd name="connsiteY12" fmla="*/ 6678302 h 6877477"/>
              <a:gd name="connsiteX13" fmla="*/ 8968382 w 12191999"/>
              <a:gd name="connsiteY13" fmla="*/ 5697555 h 6877477"/>
              <a:gd name="connsiteX14" fmla="*/ 11053396 w 12191999"/>
              <a:gd name="connsiteY14" fmla="*/ 3580491 h 6877477"/>
              <a:gd name="connsiteX15" fmla="*/ 12034143 w 12191999"/>
              <a:gd name="connsiteY15" fmla="*/ 4561237 h 6877477"/>
              <a:gd name="connsiteX16" fmla="*/ 11053396 w 12191999"/>
              <a:gd name="connsiteY16" fmla="*/ 5541984 h 6877477"/>
              <a:gd name="connsiteX17" fmla="*/ 10072648 w 12191999"/>
              <a:gd name="connsiteY17" fmla="*/ 4561237 h 6877477"/>
              <a:gd name="connsiteX18" fmla="*/ 8844864 w 12191999"/>
              <a:gd name="connsiteY18" fmla="*/ 3580491 h 6877477"/>
              <a:gd name="connsiteX19" fmla="*/ 9825611 w 12191999"/>
              <a:gd name="connsiteY19" fmla="*/ 4561237 h 6877477"/>
              <a:gd name="connsiteX20" fmla="*/ 8844864 w 12191999"/>
              <a:gd name="connsiteY20" fmla="*/ 5541984 h 6877477"/>
              <a:gd name="connsiteX21" fmla="*/ 7864116 w 12191999"/>
              <a:gd name="connsiteY21" fmla="*/ 4561237 h 6877477"/>
              <a:gd name="connsiteX22" fmla="*/ 10739 w 12191999"/>
              <a:gd name="connsiteY22" fmla="*/ 3580491 h 6877477"/>
              <a:gd name="connsiteX23" fmla="*/ 991485 w 12191999"/>
              <a:gd name="connsiteY23" fmla="*/ 4561237 h 6877477"/>
              <a:gd name="connsiteX24" fmla="*/ 10739 w 12191999"/>
              <a:gd name="connsiteY24" fmla="*/ 5541984 h 6877477"/>
              <a:gd name="connsiteX25" fmla="*/ 0 w 12191999"/>
              <a:gd name="connsiteY25" fmla="*/ 5531245 h 6877477"/>
              <a:gd name="connsiteX26" fmla="*/ 0 w 12191999"/>
              <a:gd name="connsiteY26" fmla="*/ 3591230 h 6877477"/>
              <a:gd name="connsiteX27" fmla="*/ 1115005 w 12191999"/>
              <a:gd name="connsiteY27" fmla="*/ 2448297 h 6877477"/>
              <a:gd name="connsiteX28" fmla="*/ 2095752 w 12191999"/>
              <a:gd name="connsiteY28" fmla="*/ 3429042 h 6877477"/>
              <a:gd name="connsiteX29" fmla="*/ 1115005 w 12191999"/>
              <a:gd name="connsiteY29" fmla="*/ 4409788 h 6877477"/>
              <a:gd name="connsiteX30" fmla="*/ 134258 w 12191999"/>
              <a:gd name="connsiteY30" fmla="*/ 3429042 h 6877477"/>
              <a:gd name="connsiteX31" fmla="*/ 12182376 w 12191999"/>
              <a:gd name="connsiteY31" fmla="*/ 2448295 h 6877477"/>
              <a:gd name="connsiteX32" fmla="*/ 12191999 w 12191999"/>
              <a:gd name="connsiteY32" fmla="*/ 2457918 h 6877477"/>
              <a:gd name="connsiteX33" fmla="*/ 12191999 w 12191999"/>
              <a:gd name="connsiteY33" fmla="*/ 4400165 h 6877477"/>
              <a:gd name="connsiteX34" fmla="*/ 12182376 w 12191999"/>
              <a:gd name="connsiteY34" fmla="*/ 4409788 h 6877477"/>
              <a:gd name="connsiteX35" fmla="*/ 11201628 w 12191999"/>
              <a:gd name="connsiteY35" fmla="*/ 3429042 h 6877477"/>
              <a:gd name="connsiteX36" fmla="*/ 9949130 w 12191999"/>
              <a:gd name="connsiteY36" fmla="*/ 2448295 h 6877477"/>
              <a:gd name="connsiteX37" fmla="*/ 10929877 w 12191999"/>
              <a:gd name="connsiteY37" fmla="*/ 3429042 h 6877477"/>
              <a:gd name="connsiteX38" fmla="*/ 9949130 w 12191999"/>
              <a:gd name="connsiteY38" fmla="*/ 4409788 h 6877477"/>
              <a:gd name="connsiteX39" fmla="*/ 8968382 w 12191999"/>
              <a:gd name="connsiteY39" fmla="*/ 3429042 h 6877477"/>
              <a:gd name="connsiteX40" fmla="*/ 7740598 w 12191999"/>
              <a:gd name="connsiteY40" fmla="*/ 2448295 h 6877477"/>
              <a:gd name="connsiteX41" fmla="*/ 8721345 w 12191999"/>
              <a:gd name="connsiteY41" fmla="*/ 3429042 h 6877477"/>
              <a:gd name="connsiteX42" fmla="*/ 7740598 w 12191999"/>
              <a:gd name="connsiteY42" fmla="*/ 4409788 h 6877477"/>
              <a:gd name="connsiteX43" fmla="*/ 6759852 w 12191999"/>
              <a:gd name="connsiteY43" fmla="*/ 3429042 h 6877477"/>
              <a:gd name="connsiteX44" fmla="*/ 11053396 w 12191999"/>
              <a:gd name="connsiteY44" fmla="*/ 1313009 h 6877477"/>
              <a:gd name="connsiteX45" fmla="*/ 12034143 w 12191999"/>
              <a:gd name="connsiteY45" fmla="*/ 2293756 h 6877477"/>
              <a:gd name="connsiteX46" fmla="*/ 11053396 w 12191999"/>
              <a:gd name="connsiteY46" fmla="*/ 3274502 h 6877477"/>
              <a:gd name="connsiteX47" fmla="*/ 10072648 w 12191999"/>
              <a:gd name="connsiteY47" fmla="*/ 2293756 h 6877477"/>
              <a:gd name="connsiteX48" fmla="*/ 8844864 w 12191999"/>
              <a:gd name="connsiteY48" fmla="*/ 1313009 h 6877477"/>
              <a:gd name="connsiteX49" fmla="*/ 9825611 w 12191999"/>
              <a:gd name="connsiteY49" fmla="*/ 2293756 h 6877477"/>
              <a:gd name="connsiteX50" fmla="*/ 8844864 w 12191999"/>
              <a:gd name="connsiteY50" fmla="*/ 3274503 h 6877477"/>
              <a:gd name="connsiteX51" fmla="*/ 7864116 w 12191999"/>
              <a:gd name="connsiteY51" fmla="*/ 2293756 h 6877477"/>
              <a:gd name="connsiteX52" fmla="*/ 6636337 w 12191999"/>
              <a:gd name="connsiteY52" fmla="*/ 1313009 h 6877477"/>
              <a:gd name="connsiteX53" fmla="*/ 7617079 w 12191999"/>
              <a:gd name="connsiteY53" fmla="*/ 2293756 h 6877477"/>
              <a:gd name="connsiteX54" fmla="*/ 6636337 w 12191999"/>
              <a:gd name="connsiteY54" fmla="*/ 3274503 h 6877477"/>
              <a:gd name="connsiteX55" fmla="*/ 5655588 w 12191999"/>
              <a:gd name="connsiteY55" fmla="*/ 2293756 h 6877477"/>
              <a:gd name="connsiteX56" fmla="*/ 2219273 w 12191999"/>
              <a:gd name="connsiteY56" fmla="*/ 1313009 h 6877477"/>
              <a:gd name="connsiteX57" fmla="*/ 3200020 w 12191999"/>
              <a:gd name="connsiteY57" fmla="*/ 2293756 h 6877477"/>
              <a:gd name="connsiteX58" fmla="*/ 2219273 w 12191999"/>
              <a:gd name="connsiteY58" fmla="*/ 3274503 h 6877477"/>
              <a:gd name="connsiteX59" fmla="*/ 1238524 w 12191999"/>
              <a:gd name="connsiteY59" fmla="*/ 2293756 h 6877477"/>
              <a:gd name="connsiteX60" fmla="*/ 10741 w 12191999"/>
              <a:gd name="connsiteY60" fmla="*/ 1313009 h 6877477"/>
              <a:gd name="connsiteX61" fmla="*/ 991488 w 12191999"/>
              <a:gd name="connsiteY61" fmla="*/ 2293756 h 6877477"/>
              <a:gd name="connsiteX62" fmla="*/ 10741 w 12191999"/>
              <a:gd name="connsiteY62" fmla="*/ 3274503 h 6877477"/>
              <a:gd name="connsiteX63" fmla="*/ 0 w 12191999"/>
              <a:gd name="connsiteY63" fmla="*/ 3263761 h 6877477"/>
              <a:gd name="connsiteX64" fmla="*/ 0 w 12191999"/>
              <a:gd name="connsiteY64" fmla="*/ 1323750 h 6877477"/>
              <a:gd name="connsiteX65" fmla="*/ 7740598 w 12191999"/>
              <a:gd name="connsiteY65" fmla="*/ 179783 h 6877477"/>
              <a:gd name="connsiteX66" fmla="*/ 8721345 w 12191999"/>
              <a:gd name="connsiteY66" fmla="*/ 1160530 h 6877477"/>
              <a:gd name="connsiteX67" fmla="*/ 7740598 w 12191999"/>
              <a:gd name="connsiteY67" fmla="*/ 2141277 h 6877477"/>
              <a:gd name="connsiteX68" fmla="*/ 6759852 w 12191999"/>
              <a:gd name="connsiteY68" fmla="*/ 1160530 h 6877477"/>
              <a:gd name="connsiteX69" fmla="*/ 5532073 w 12191999"/>
              <a:gd name="connsiteY69" fmla="*/ 179783 h 6877477"/>
              <a:gd name="connsiteX70" fmla="*/ 6512819 w 12191999"/>
              <a:gd name="connsiteY70" fmla="*/ 1160530 h 6877477"/>
              <a:gd name="connsiteX71" fmla="*/ 5532073 w 12191999"/>
              <a:gd name="connsiteY71" fmla="*/ 2141277 h 6877477"/>
              <a:gd name="connsiteX72" fmla="*/ 4551324 w 12191999"/>
              <a:gd name="connsiteY72" fmla="*/ 1160530 h 6877477"/>
              <a:gd name="connsiteX73" fmla="*/ 3323540 w 12191999"/>
              <a:gd name="connsiteY73" fmla="*/ 179783 h 6877477"/>
              <a:gd name="connsiteX74" fmla="*/ 4304287 w 12191999"/>
              <a:gd name="connsiteY74" fmla="*/ 1160530 h 6877477"/>
              <a:gd name="connsiteX75" fmla="*/ 3323540 w 12191999"/>
              <a:gd name="connsiteY75" fmla="*/ 2141277 h 6877477"/>
              <a:gd name="connsiteX76" fmla="*/ 2342792 w 12191999"/>
              <a:gd name="connsiteY76" fmla="*/ 1160530 h 6877477"/>
              <a:gd name="connsiteX77" fmla="*/ 1115008 w 12191999"/>
              <a:gd name="connsiteY77" fmla="*/ 179783 h 6877477"/>
              <a:gd name="connsiteX78" fmla="*/ 2095755 w 12191999"/>
              <a:gd name="connsiteY78" fmla="*/ 1160530 h 6877477"/>
              <a:gd name="connsiteX79" fmla="*/ 1115008 w 12191999"/>
              <a:gd name="connsiteY79" fmla="*/ 2141277 h 6877477"/>
              <a:gd name="connsiteX80" fmla="*/ 134260 w 12191999"/>
              <a:gd name="connsiteY80" fmla="*/ 1160530 h 6877477"/>
              <a:gd name="connsiteX81" fmla="*/ 12182376 w 12191999"/>
              <a:gd name="connsiteY81" fmla="*/ 179782 h 6877477"/>
              <a:gd name="connsiteX82" fmla="*/ 12191999 w 12191999"/>
              <a:gd name="connsiteY82" fmla="*/ 189405 h 6877477"/>
              <a:gd name="connsiteX83" fmla="*/ 12191999 w 12191999"/>
              <a:gd name="connsiteY83" fmla="*/ 2131652 h 6877477"/>
              <a:gd name="connsiteX84" fmla="*/ 12182376 w 12191999"/>
              <a:gd name="connsiteY84" fmla="*/ 2141275 h 6877477"/>
              <a:gd name="connsiteX85" fmla="*/ 11201628 w 12191999"/>
              <a:gd name="connsiteY85" fmla="*/ 1160529 h 6877477"/>
              <a:gd name="connsiteX86" fmla="*/ 9949130 w 12191999"/>
              <a:gd name="connsiteY86" fmla="*/ 179782 h 6877477"/>
              <a:gd name="connsiteX87" fmla="*/ 10929877 w 12191999"/>
              <a:gd name="connsiteY87" fmla="*/ 1160530 h 6877477"/>
              <a:gd name="connsiteX88" fmla="*/ 9949130 w 12191999"/>
              <a:gd name="connsiteY88" fmla="*/ 2141275 h 6877477"/>
              <a:gd name="connsiteX89" fmla="*/ 8968382 w 12191999"/>
              <a:gd name="connsiteY89" fmla="*/ 1160530 h 6877477"/>
              <a:gd name="connsiteX90" fmla="*/ 10098921 w 12191999"/>
              <a:gd name="connsiteY90" fmla="*/ 0 h 6877477"/>
              <a:gd name="connsiteX91" fmla="*/ 12007870 w 12191999"/>
              <a:gd name="connsiteY91" fmla="*/ 0 h 6877477"/>
              <a:gd name="connsiteX92" fmla="*/ 12034143 w 12191999"/>
              <a:gd name="connsiteY92" fmla="*/ 26273 h 6877477"/>
              <a:gd name="connsiteX93" fmla="*/ 11053396 w 12191999"/>
              <a:gd name="connsiteY93" fmla="*/ 1007020 h 6877477"/>
              <a:gd name="connsiteX94" fmla="*/ 10072648 w 12191999"/>
              <a:gd name="connsiteY94" fmla="*/ 26273 h 6877477"/>
              <a:gd name="connsiteX95" fmla="*/ 7890389 w 12191999"/>
              <a:gd name="connsiteY95" fmla="*/ 0 h 6877477"/>
              <a:gd name="connsiteX96" fmla="*/ 9799338 w 12191999"/>
              <a:gd name="connsiteY96" fmla="*/ 0 h 6877477"/>
              <a:gd name="connsiteX97" fmla="*/ 9825611 w 12191999"/>
              <a:gd name="connsiteY97" fmla="*/ 26273 h 6877477"/>
              <a:gd name="connsiteX98" fmla="*/ 8844864 w 12191999"/>
              <a:gd name="connsiteY98" fmla="*/ 1007020 h 6877477"/>
              <a:gd name="connsiteX99" fmla="*/ 7864116 w 12191999"/>
              <a:gd name="connsiteY99" fmla="*/ 26273 h 6877477"/>
              <a:gd name="connsiteX100" fmla="*/ 5681864 w 12191999"/>
              <a:gd name="connsiteY100" fmla="*/ 0 h 6877477"/>
              <a:gd name="connsiteX101" fmla="*/ 7590806 w 12191999"/>
              <a:gd name="connsiteY101" fmla="*/ 0 h 6877477"/>
              <a:gd name="connsiteX102" fmla="*/ 7617079 w 12191999"/>
              <a:gd name="connsiteY102" fmla="*/ 26273 h 6877477"/>
              <a:gd name="connsiteX103" fmla="*/ 6636339 w 12191999"/>
              <a:gd name="connsiteY103" fmla="*/ 1007020 h 6877477"/>
              <a:gd name="connsiteX104" fmla="*/ 5655591 w 12191999"/>
              <a:gd name="connsiteY104" fmla="*/ 26273 h 6877477"/>
              <a:gd name="connsiteX105" fmla="*/ 3473334 w 12191999"/>
              <a:gd name="connsiteY105" fmla="*/ 0 h 6877477"/>
              <a:gd name="connsiteX106" fmla="*/ 5382281 w 12191999"/>
              <a:gd name="connsiteY106" fmla="*/ 0 h 6877477"/>
              <a:gd name="connsiteX107" fmla="*/ 5408554 w 12191999"/>
              <a:gd name="connsiteY107" fmla="*/ 26274 h 6877477"/>
              <a:gd name="connsiteX108" fmla="*/ 4427806 w 12191999"/>
              <a:gd name="connsiteY108" fmla="*/ 1007020 h 6877477"/>
              <a:gd name="connsiteX109" fmla="*/ 3447060 w 12191999"/>
              <a:gd name="connsiteY109" fmla="*/ 26274 h 6877477"/>
              <a:gd name="connsiteX110" fmla="*/ 1264801 w 12191999"/>
              <a:gd name="connsiteY110" fmla="*/ 0 h 6877477"/>
              <a:gd name="connsiteX111" fmla="*/ 3173749 w 12191999"/>
              <a:gd name="connsiteY111" fmla="*/ 0 h 6877477"/>
              <a:gd name="connsiteX112" fmla="*/ 3200023 w 12191999"/>
              <a:gd name="connsiteY112" fmla="*/ 26274 h 6877477"/>
              <a:gd name="connsiteX113" fmla="*/ 2219276 w 12191999"/>
              <a:gd name="connsiteY113" fmla="*/ 1007020 h 6877477"/>
              <a:gd name="connsiteX114" fmla="*/ 1238527 w 12191999"/>
              <a:gd name="connsiteY114" fmla="*/ 26274 h 6877477"/>
              <a:gd name="connsiteX115" fmla="*/ 0 w 12191999"/>
              <a:gd name="connsiteY115" fmla="*/ 0 h 6877477"/>
              <a:gd name="connsiteX116" fmla="*/ 965216 w 12191999"/>
              <a:gd name="connsiteY116" fmla="*/ 0 h 6877477"/>
              <a:gd name="connsiteX117" fmla="*/ 991490 w 12191999"/>
              <a:gd name="connsiteY117" fmla="*/ 26274 h 6877477"/>
              <a:gd name="connsiteX118" fmla="*/ 10744 w 12191999"/>
              <a:gd name="connsiteY118" fmla="*/ 1007021 h 6877477"/>
              <a:gd name="connsiteX119" fmla="*/ 0 w 12191999"/>
              <a:gd name="connsiteY119" fmla="*/ 996277 h 6877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12191999" h="6877477">
                <a:moveTo>
                  <a:pt x="11053396" y="5847975"/>
                </a:moveTo>
                <a:lnTo>
                  <a:pt x="12034143" y="6828722"/>
                </a:lnTo>
                <a:lnTo>
                  <a:pt x="11985388" y="6877477"/>
                </a:lnTo>
                <a:lnTo>
                  <a:pt x="10121403" y="6877477"/>
                </a:lnTo>
                <a:lnTo>
                  <a:pt x="10072648" y="6828722"/>
                </a:lnTo>
                <a:close/>
                <a:moveTo>
                  <a:pt x="12182376" y="4716808"/>
                </a:moveTo>
                <a:lnTo>
                  <a:pt x="12191999" y="4726431"/>
                </a:lnTo>
                <a:lnTo>
                  <a:pt x="12191999" y="6668679"/>
                </a:lnTo>
                <a:lnTo>
                  <a:pt x="12182376" y="6678302"/>
                </a:lnTo>
                <a:lnTo>
                  <a:pt x="11201628" y="5697555"/>
                </a:lnTo>
                <a:close/>
                <a:moveTo>
                  <a:pt x="9949130" y="4716808"/>
                </a:moveTo>
                <a:lnTo>
                  <a:pt x="10929877" y="5697555"/>
                </a:lnTo>
                <a:lnTo>
                  <a:pt x="9949130" y="6678302"/>
                </a:lnTo>
                <a:lnTo>
                  <a:pt x="8968382" y="5697555"/>
                </a:lnTo>
                <a:close/>
                <a:moveTo>
                  <a:pt x="11053396" y="3580491"/>
                </a:moveTo>
                <a:lnTo>
                  <a:pt x="12034143" y="4561237"/>
                </a:lnTo>
                <a:lnTo>
                  <a:pt x="11053396" y="5541984"/>
                </a:lnTo>
                <a:lnTo>
                  <a:pt x="10072648" y="4561237"/>
                </a:lnTo>
                <a:close/>
                <a:moveTo>
                  <a:pt x="8844864" y="3580491"/>
                </a:moveTo>
                <a:lnTo>
                  <a:pt x="9825611" y="4561237"/>
                </a:lnTo>
                <a:lnTo>
                  <a:pt x="8844864" y="5541984"/>
                </a:lnTo>
                <a:lnTo>
                  <a:pt x="7864116" y="4561237"/>
                </a:lnTo>
                <a:close/>
                <a:moveTo>
                  <a:pt x="10739" y="3580491"/>
                </a:moveTo>
                <a:lnTo>
                  <a:pt x="991485" y="4561237"/>
                </a:lnTo>
                <a:lnTo>
                  <a:pt x="10739" y="5541984"/>
                </a:lnTo>
                <a:lnTo>
                  <a:pt x="0" y="5531245"/>
                </a:lnTo>
                <a:lnTo>
                  <a:pt x="0" y="3591230"/>
                </a:lnTo>
                <a:close/>
                <a:moveTo>
                  <a:pt x="1115005" y="2448297"/>
                </a:moveTo>
                <a:lnTo>
                  <a:pt x="2095752" y="3429042"/>
                </a:lnTo>
                <a:lnTo>
                  <a:pt x="1115005" y="4409788"/>
                </a:lnTo>
                <a:lnTo>
                  <a:pt x="134258" y="3429042"/>
                </a:lnTo>
                <a:close/>
                <a:moveTo>
                  <a:pt x="12182376" y="2448295"/>
                </a:moveTo>
                <a:lnTo>
                  <a:pt x="12191999" y="2457918"/>
                </a:lnTo>
                <a:lnTo>
                  <a:pt x="12191999" y="4400165"/>
                </a:lnTo>
                <a:lnTo>
                  <a:pt x="12182376" y="4409788"/>
                </a:lnTo>
                <a:lnTo>
                  <a:pt x="11201628" y="3429042"/>
                </a:lnTo>
                <a:close/>
                <a:moveTo>
                  <a:pt x="9949130" y="2448295"/>
                </a:moveTo>
                <a:lnTo>
                  <a:pt x="10929877" y="3429042"/>
                </a:lnTo>
                <a:lnTo>
                  <a:pt x="9949130" y="4409788"/>
                </a:lnTo>
                <a:lnTo>
                  <a:pt x="8968382" y="3429042"/>
                </a:lnTo>
                <a:close/>
                <a:moveTo>
                  <a:pt x="7740598" y="2448295"/>
                </a:moveTo>
                <a:lnTo>
                  <a:pt x="8721345" y="3429042"/>
                </a:lnTo>
                <a:lnTo>
                  <a:pt x="7740598" y="4409788"/>
                </a:lnTo>
                <a:lnTo>
                  <a:pt x="6759852" y="3429042"/>
                </a:lnTo>
                <a:close/>
                <a:moveTo>
                  <a:pt x="11053396" y="1313009"/>
                </a:moveTo>
                <a:lnTo>
                  <a:pt x="12034143" y="2293756"/>
                </a:lnTo>
                <a:lnTo>
                  <a:pt x="11053396" y="3274502"/>
                </a:lnTo>
                <a:lnTo>
                  <a:pt x="10072648" y="2293756"/>
                </a:lnTo>
                <a:close/>
                <a:moveTo>
                  <a:pt x="8844864" y="1313009"/>
                </a:moveTo>
                <a:lnTo>
                  <a:pt x="9825611" y="2293756"/>
                </a:lnTo>
                <a:lnTo>
                  <a:pt x="8844864" y="3274503"/>
                </a:lnTo>
                <a:lnTo>
                  <a:pt x="7864116" y="2293756"/>
                </a:lnTo>
                <a:close/>
                <a:moveTo>
                  <a:pt x="6636337" y="1313009"/>
                </a:moveTo>
                <a:lnTo>
                  <a:pt x="7617079" y="2293756"/>
                </a:lnTo>
                <a:lnTo>
                  <a:pt x="6636337" y="3274503"/>
                </a:lnTo>
                <a:lnTo>
                  <a:pt x="5655588" y="2293756"/>
                </a:lnTo>
                <a:close/>
                <a:moveTo>
                  <a:pt x="2219273" y="1313009"/>
                </a:moveTo>
                <a:lnTo>
                  <a:pt x="3200020" y="2293756"/>
                </a:lnTo>
                <a:lnTo>
                  <a:pt x="2219273" y="3274503"/>
                </a:lnTo>
                <a:lnTo>
                  <a:pt x="1238524" y="2293756"/>
                </a:lnTo>
                <a:close/>
                <a:moveTo>
                  <a:pt x="10741" y="1313009"/>
                </a:moveTo>
                <a:lnTo>
                  <a:pt x="991488" y="2293756"/>
                </a:lnTo>
                <a:lnTo>
                  <a:pt x="10741" y="3274503"/>
                </a:lnTo>
                <a:lnTo>
                  <a:pt x="0" y="3263761"/>
                </a:lnTo>
                <a:lnTo>
                  <a:pt x="0" y="1323750"/>
                </a:lnTo>
                <a:close/>
                <a:moveTo>
                  <a:pt x="7740598" y="179783"/>
                </a:moveTo>
                <a:lnTo>
                  <a:pt x="8721345" y="1160530"/>
                </a:lnTo>
                <a:lnTo>
                  <a:pt x="7740598" y="2141277"/>
                </a:lnTo>
                <a:lnTo>
                  <a:pt x="6759852" y="1160530"/>
                </a:lnTo>
                <a:close/>
                <a:moveTo>
                  <a:pt x="5532073" y="179783"/>
                </a:moveTo>
                <a:lnTo>
                  <a:pt x="6512819" y="1160530"/>
                </a:lnTo>
                <a:lnTo>
                  <a:pt x="5532073" y="2141277"/>
                </a:lnTo>
                <a:lnTo>
                  <a:pt x="4551324" y="1160530"/>
                </a:lnTo>
                <a:close/>
                <a:moveTo>
                  <a:pt x="3323540" y="179783"/>
                </a:moveTo>
                <a:lnTo>
                  <a:pt x="4304287" y="1160530"/>
                </a:lnTo>
                <a:lnTo>
                  <a:pt x="3323540" y="2141277"/>
                </a:lnTo>
                <a:lnTo>
                  <a:pt x="2342792" y="1160530"/>
                </a:lnTo>
                <a:close/>
                <a:moveTo>
                  <a:pt x="1115008" y="179783"/>
                </a:moveTo>
                <a:lnTo>
                  <a:pt x="2095755" y="1160530"/>
                </a:lnTo>
                <a:lnTo>
                  <a:pt x="1115008" y="2141277"/>
                </a:lnTo>
                <a:lnTo>
                  <a:pt x="134260" y="1160530"/>
                </a:lnTo>
                <a:close/>
                <a:moveTo>
                  <a:pt x="12182376" y="179782"/>
                </a:moveTo>
                <a:lnTo>
                  <a:pt x="12191999" y="189405"/>
                </a:lnTo>
                <a:lnTo>
                  <a:pt x="12191999" y="2131652"/>
                </a:lnTo>
                <a:lnTo>
                  <a:pt x="12182376" y="2141275"/>
                </a:lnTo>
                <a:lnTo>
                  <a:pt x="11201628" y="1160529"/>
                </a:lnTo>
                <a:close/>
                <a:moveTo>
                  <a:pt x="9949130" y="179782"/>
                </a:moveTo>
                <a:lnTo>
                  <a:pt x="10929877" y="1160530"/>
                </a:lnTo>
                <a:lnTo>
                  <a:pt x="9949130" y="2141275"/>
                </a:lnTo>
                <a:lnTo>
                  <a:pt x="8968382" y="1160530"/>
                </a:lnTo>
                <a:close/>
                <a:moveTo>
                  <a:pt x="10098921" y="0"/>
                </a:moveTo>
                <a:lnTo>
                  <a:pt x="12007870" y="0"/>
                </a:lnTo>
                <a:lnTo>
                  <a:pt x="12034143" y="26273"/>
                </a:lnTo>
                <a:lnTo>
                  <a:pt x="11053396" y="1007020"/>
                </a:lnTo>
                <a:lnTo>
                  <a:pt x="10072648" y="26273"/>
                </a:lnTo>
                <a:close/>
                <a:moveTo>
                  <a:pt x="7890389" y="0"/>
                </a:moveTo>
                <a:lnTo>
                  <a:pt x="9799338" y="0"/>
                </a:lnTo>
                <a:lnTo>
                  <a:pt x="9825611" y="26273"/>
                </a:lnTo>
                <a:lnTo>
                  <a:pt x="8844864" y="1007020"/>
                </a:lnTo>
                <a:lnTo>
                  <a:pt x="7864116" y="26273"/>
                </a:lnTo>
                <a:close/>
                <a:moveTo>
                  <a:pt x="5681864" y="0"/>
                </a:moveTo>
                <a:lnTo>
                  <a:pt x="7590806" y="0"/>
                </a:lnTo>
                <a:lnTo>
                  <a:pt x="7617079" y="26273"/>
                </a:lnTo>
                <a:lnTo>
                  <a:pt x="6636339" y="1007020"/>
                </a:lnTo>
                <a:lnTo>
                  <a:pt x="5655591" y="26273"/>
                </a:lnTo>
                <a:close/>
                <a:moveTo>
                  <a:pt x="3473334" y="0"/>
                </a:moveTo>
                <a:lnTo>
                  <a:pt x="5382281" y="0"/>
                </a:lnTo>
                <a:lnTo>
                  <a:pt x="5408554" y="26274"/>
                </a:lnTo>
                <a:lnTo>
                  <a:pt x="4427806" y="1007020"/>
                </a:lnTo>
                <a:lnTo>
                  <a:pt x="3447060" y="26274"/>
                </a:lnTo>
                <a:close/>
                <a:moveTo>
                  <a:pt x="1264801" y="0"/>
                </a:moveTo>
                <a:lnTo>
                  <a:pt x="3173749" y="0"/>
                </a:lnTo>
                <a:lnTo>
                  <a:pt x="3200023" y="26274"/>
                </a:lnTo>
                <a:lnTo>
                  <a:pt x="2219276" y="1007020"/>
                </a:lnTo>
                <a:lnTo>
                  <a:pt x="1238527" y="26274"/>
                </a:lnTo>
                <a:close/>
                <a:moveTo>
                  <a:pt x="0" y="0"/>
                </a:moveTo>
                <a:lnTo>
                  <a:pt x="965216" y="0"/>
                </a:lnTo>
                <a:lnTo>
                  <a:pt x="991490" y="26274"/>
                </a:lnTo>
                <a:lnTo>
                  <a:pt x="10744" y="1007021"/>
                </a:lnTo>
                <a:lnTo>
                  <a:pt x="0" y="996277"/>
                </a:ln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38332950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204451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7_Contents slide layou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2634E82-9DE3-4223-A15F-5A164AD987FB}"/>
              </a:ext>
            </a:extLst>
          </p:cNvPr>
          <p:cNvSpPr/>
          <p:nvPr userDrawn="1"/>
        </p:nvSpPr>
        <p:spPr>
          <a:xfrm>
            <a:off x="502468" y="884977"/>
            <a:ext cx="11187065" cy="508804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latin typeface="+mn-lt"/>
            </a:endParaRPr>
          </a:p>
        </p:txBody>
      </p:sp>
      <p:sp>
        <p:nvSpPr>
          <p:cNvPr id="3" name="그림 개체 틀 2">
            <a:extLst>
              <a:ext uri="{FF2B5EF4-FFF2-40B4-BE49-F238E27FC236}">
                <a16:creationId xmlns:a16="http://schemas.microsoft.com/office/drawing/2014/main" id="{9FAEA46E-E59A-4542-8B95-8481B55D1786}"/>
              </a:ext>
            </a:extLst>
          </p:cNvPr>
          <p:cNvSpPr>
            <a:spLocks noGrp="1"/>
          </p:cNvSpPr>
          <p:nvPr>
            <p:ph type="pic" sz="quarter" idx="14" hasCustomPrompt="1"/>
          </p:nvPr>
        </p:nvSpPr>
        <p:spPr>
          <a:xfrm>
            <a:off x="1791108" y="1155269"/>
            <a:ext cx="3188298" cy="4547463"/>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latin typeface="+mn-lt"/>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11995856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8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926674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9_Contents slide layout">
    <p:spTree>
      <p:nvGrpSpPr>
        <p:cNvPr id="1" name=""/>
        <p:cNvGrpSpPr/>
        <p:nvPr/>
      </p:nvGrpSpPr>
      <p:grpSpPr>
        <a:xfrm>
          <a:off x="0" y="0"/>
          <a:ext cx="0" cy="0"/>
          <a:chOff x="0" y="0"/>
          <a:chExt cx="0" cy="0"/>
        </a:xfrm>
      </p:grpSpPr>
      <p:sp>
        <p:nvSpPr>
          <p:cNvPr id="2" name="Frame 1">
            <a:extLst>
              <a:ext uri="{FF2B5EF4-FFF2-40B4-BE49-F238E27FC236}">
                <a16:creationId xmlns:a16="http://schemas.microsoft.com/office/drawing/2014/main" id="{E7E1C366-622C-4258-9753-26AABF54CF12}"/>
              </a:ext>
            </a:extLst>
          </p:cNvPr>
          <p:cNvSpPr/>
          <p:nvPr userDrawn="1"/>
        </p:nvSpPr>
        <p:spPr>
          <a:xfrm>
            <a:off x="6842775" y="1777038"/>
            <a:ext cx="4572000" cy="3200400"/>
          </a:xfrm>
          <a:prstGeom prst="frame">
            <a:avLst>
              <a:gd name="adj1" fmla="val 216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Frame 2">
            <a:extLst>
              <a:ext uri="{FF2B5EF4-FFF2-40B4-BE49-F238E27FC236}">
                <a16:creationId xmlns:a16="http://schemas.microsoft.com/office/drawing/2014/main" id="{E37D4E8D-7F93-45C0-8383-A68159D02D5D}"/>
              </a:ext>
            </a:extLst>
          </p:cNvPr>
          <p:cNvSpPr/>
          <p:nvPr userDrawn="1"/>
        </p:nvSpPr>
        <p:spPr>
          <a:xfrm>
            <a:off x="777225" y="1757238"/>
            <a:ext cx="4572000" cy="3200400"/>
          </a:xfrm>
          <a:prstGeom prst="frame">
            <a:avLst>
              <a:gd name="adj1" fmla="val 216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그림 개체 틀 6">
            <a:extLst>
              <a:ext uri="{FF2B5EF4-FFF2-40B4-BE49-F238E27FC236}">
                <a16:creationId xmlns:a16="http://schemas.microsoft.com/office/drawing/2014/main" id="{07AAD900-5C8A-46EE-8F3F-276E7A823B52}"/>
              </a:ext>
            </a:extLst>
          </p:cNvPr>
          <p:cNvSpPr>
            <a:spLocks noGrp="1"/>
          </p:cNvSpPr>
          <p:nvPr>
            <p:ph type="pic" sz="quarter" idx="11" hasCustomPrompt="1"/>
          </p:nvPr>
        </p:nvSpPr>
        <p:spPr>
          <a:xfrm>
            <a:off x="995958" y="1585866"/>
            <a:ext cx="4572000" cy="3200400"/>
          </a:xfrm>
          <a:prstGeom prst="rect">
            <a:avLst/>
          </a:prstGeom>
          <a:solidFill>
            <a:schemeClr val="bg1">
              <a:lumMod val="95000"/>
            </a:schemeClr>
          </a:solidFill>
        </p:spPr>
        <p:txBody>
          <a:bodyPr wrap="square" tIns="576000">
            <a:noAutofit/>
          </a:bodyPr>
          <a:lstStyle>
            <a:lvl1pPr marL="0" marR="0" indent="0" algn="ctr" defTabSz="914400" rtl="0" eaLnBrk="1" fontAlgn="auto" latinLnBrk="1" hangingPunct="1">
              <a:lnSpc>
                <a:spcPct val="100000"/>
              </a:lnSpc>
              <a:spcBef>
                <a:spcPct val="20000"/>
              </a:spcBef>
              <a:spcAft>
                <a:spcPts val="0"/>
              </a:spcAft>
              <a:buClrTx/>
              <a:buSzTx/>
              <a:buFont typeface="Arial" pitchFamily="34" charset="0"/>
              <a:buNone/>
              <a:tabLst/>
              <a:defRPr lang="ko-KR" altLang="en-US" sz="1200" baseline="0">
                <a:latin typeface="+mn-lt"/>
              </a:defRPr>
            </a:lvl1pPr>
          </a:lstStyle>
          <a:p>
            <a:pPr marL="0" marR="0" lvl="0" indent="0" algn="ctr" defTabSz="914400" rtl="0" eaLnBrk="1" fontAlgn="auto" latinLnBrk="1" hangingPunct="1">
              <a:lnSpc>
                <a:spcPct val="100000"/>
              </a:lnSpc>
              <a:spcBef>
                <a:spcPct val="20000"/>
              </a:spcBef>
              <a:spcAft>
                <a:spcPts val="0"/>
              </a:spcAft>
              <a:buClrTx/>
              <a:buSzTx/>
              <a:buFont typeface="Arial" pitchFamily="34" charset="0"/>
              <a:buNone/>
              <a:tabLst/>
              <a:defRPr/>
            </a:pPr>
            <a:r>
              <a:rPr lang="en-US" altLang="ko-KR" dirty="0"/>
              <a:t>Insert Your Image</a:t>
            </a:r>
            <a:endParaRPr lang="ko-KR" altLang="en-US" dirty="0"/>
          </a:p>
          <a:p>
            <a:pPr marL="0" lvl="0" indent="0" algn="ctr">
              <a:buNone/>
            </a:pPr>
            <a:endParaRPr lang="ko-KR" altLang="en-US" dirty="0"/>
          </a:p>
        </p:txBody>
      </p:sp>
      <p:sp>
        <p:nvSpPr>
          <p:cNvPr id="5" name="그림 개체 틀 6">
            <a:extLst>
              <a:ext uri="{FF2B5EF4-FFF2-40B4-BE49-F238E27FC236}">
                <a16:creationId xmlns:a16="http://schemas.microsoft.com/office/drawing/2014/main" id="{3D697A47-3CD1-4E96-9516-FDE670F56315}"/>
              </a:ext>
            </a:extLst>
          </p:cNvPr>
          <p:cNvSpPr>
            <a:spLocks noGrp="1"/>
          </p:cNvSpPr>
          <p:nvPr>
            <p:ph type="pic" sz="quarter" idx="12" hasCustomPrompt="1"/>
          </p:nvPr>
        </p:nvSpPr>
        <p:spPr>
          <a:xfrm>
            <a:off x="6624043" y="1585866"/>
            <a:ext cx="4572000" cy="3200400"/>
          </a:xfrm>
          <a:prstGeom prst="rect">
            <a:avLst/>
          </a:prstGeom>
          <a:solidFill>
            <a:schemeClr val="bg1">
              <a:lumMod val="95000"/>
            </a:schemeClr>
          </a:solidFill>
        </p:spPr>
        <p:txBody>
          <a:bodyPr wrap="square" tIns="576000">
            <a:noAutofit/>
          </a:bodyPr>
          <a:lstStyle>
            <a:lvl1pPr marL="0" marR="0" indent="0" algn="ctr" defTabSz="914400" rtl="0" eaLnBrk="1" fontAlgn="auto" latinLnBrk="1" hangingPunct="1">
              <a:lnSpc>
                <a:spcPct val="100000"/>
              </a:lnSpc>
              <a:spcBef>
                <a:spcPct val="20000"/>
              </a:spcBef>
              <a:spcAft>
                <a:spcPts val="0"/>
              </a:spcAft>
              <a:buClrTx/>
              <a:buSzTx/>
              <a:buFont typeface="Arial" pitchFamily="34" charset="0"/>
              <a:buNone/>
              <a:tabLst/>
              <a:defRPr lang="ko-KR" altLang="en-US" sz="1200" baseline="0">
                <a:latin typeface="+mn-lt"/>
              </a:defRPr>
            </a:lvl1pPr>
          </a:lstStyle>
          <a:p>
            <a:pPr marL="0" marR="0" lvl="0" indent="0" algn="ctr" defTabSz="914400" rtl="0" eaLnBrk="1" fontAlgn="auto" latinLnBrk="1" hangingPunct="1">
              <a:lnSpc>
                <a:spcPct val="100000"/>
              </a:lnSpc>
              <a:spcBef>
                <a:spcPct val="20000"/>
              </a:spcBef>
              <a:spcAft>
                <a:spcPts val="0"/>
              </a:spcAft>
              <a:buClrTx/>
              <a:buSzTx/>
              <a:buFont typeface="Arial" pitchFamily="34" charset="0"/>
              <a:buNone/>
              <a:tabLst/>
              <a:defRPr/>
            </a:pPr>
            <a:r>
              <a:rPr lang="en-US" altLang="ko-KR" dirty="0"/>
              <a:t>Insert Your Image</a:t>
            </a:r>
            <a:endParaRPr lang="ko-KR" altLang="en-US" dirty="0"/>
          </a:p>
          <a:p>
            <a:pPr marL="0" lvl="0" indent="0" algn="ctr">
              <a:buNone/>
            </a:pPr>
            <a:endParaRPr lang="ko-KR" altLang="en-US" dirty="0"/>
          </a:p>
        </p:txBody>
      </p:sp>
      <p:sp>
        <p:nvSpPr>
          <p:cNvPr id="6" name="Text Placeholder 9">
            <a:extLst>
              <a:ext uri="{FF2B5EF4-FFF2-40B4-BE49-F238E27FC236}">
                <a16:creationId xmlns:a16="http://schemas.microsoft.com/office/drawing/2014/main" id="{0E0CAB57-9982-4553-B1D9-4D6CC85D7EEE}"/>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24452834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0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486846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1_Contents slide layou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436E6B0-0030-4C24-AF1C-09B7BB3C4770}"/>
              </a:ext>
            </a:extLst>
          </p:cNvPr>
          <p:cNvSpPr/>
          <p:nvPr userDrawn="1"/>
        </p:nvSpPr>
        <p:spPr>
          <a:xfrm>
            <a:off x="0" y="474066"/>
            <a:ext cx="11704301" cy="59098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9">
            <a:extLst>
              <a:ext uri="{FF2B5EF4-FFF2-40B4-BE49-F238E27FC236}">
                <a16:creationId xmlns:a16="http://schemas.microsoft.com/office/drawing/2014/main" id="{418006F3-E488-44A0-A59A-E1D3B860060D}"/>
              </a:ext>
            </a:extLst>
          </p:cNvPr>
          <p:cNvSpPr>
            <a:spLocks noGrp="1"/>
          </p:cNvSpPr>
          <p:nvPr>
            <p:ph type="pic" sz="quarter" idx="14" hasCustomPrompt="1"/>
          </p:nvPr>
        </p:nvSpPr>
        <p:spPr>
          <a:xfrm>
            <a:off x="0" y="0"/>
            <a:ext cx="6923314" cy="6858000"/>
          </a:xfrm>
          <a:custGeom>
            <a:avLst/>
            <a:gdLst>
              <a:gd name="connsiteX0" fmla="*/ 0 w 6923314"/>
              <a:gd name="connsiteY0" fmla="*/ 0 h 6858000"/>
              <a:gd name="connsiteX1" fmla="*/ 5208814 w 6923314"/>
              <a:gd name="connsiteY1" fmla="*/ 0 h 6858000"/>
              <a:gd name="connsiteX2" fmla="*/ 6923314 w 6923314"/>
              <a:gd name="connsiteY2" fmla="*/ 6858000 h 6858000"/>
              <a:gd name="connsiteX3" fmla="*/ 1305197 w 6923314"/>
              <a:gd name="connsiteY3" fmla="*/ 6858000 h 6858000"/>
              <a:gd name="connsiteX4" fmla="*/ 0 w 6923314"/>
              <a:gd name="connsiteY4" fmla="*/ 1637212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3314" h="6858000">
                <a:moveTo>
                  <a:pt x="0" y="0"/>
                </a:moveTo>
                <a:lnTo>
                  <a:pt x="5208814" y="0"/>
                </a:lnTo>
                <a:lnTo>
                  <a:pt x="6923314" y="6858000"/>
                </a:lnTo>
                <a:lnTo>
                  <a:pt x="1305197" y="6858000"/>
                </a:lnTo>
                <a:lnTo>
                  <a:pt x="0" y="1637212"/>
                </a:lnTo>
                <a:close/>
              </a:path>
            </a:pathLst>
          </a:custGeom>
          <a:solidFill>
            <a:schemeClr val="bg1">
              <a:lumMod val="95000"/>
            </a:schemeClr>
          </a:solidFill>
          <a:ln w="25400">
            <a:noFill/>
          </a:ln>
        </p:spPr>
        <p:txBody>
          <a:bodyPr wrap="square" anchor="ctr">
            <a:noAutofit/>
          </a:bodyPr>
          <a:lstStyle>
            <a:lvl1pPr marL="0" indent="0" algn="ctr">
              <a:lnSpc>
                <a:spcPct val="100000"/>
              </a:lnSpc>
              <a:buNone/>
              <a:defRPr sz="1200">
                <a:solidFill>
                  <a:schemeClr val="tx1">
                    <a:lumMod val="75000"/>
                    <a:lumOff val="25000"/>
                  </a:schemeClr>
                </a:solidFill>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39188379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2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455743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3_Contents slide layout">
    <p:spTree>
      <p:nvGrpSpPr>
        <p:cNvPr id="1" name=""/>
        <p:cNvGrpSpPr/>
        <p:nvPr/>
      </p:nvGrpSpPr>
      <p:grpSpPr>
        <a:xfrm>
          <a:off x="0" y="0"/>
          <a:ext cx="0" cy="0"/>
          <a:chOff x="0" y="0"/>
          <a:chExt cx="0" cy="0"/>
        </a:xfrm>
      </p:grpSpPr>
      <p:sp>
        <p:nvSpPr>
          <p:cNvPr id="69" name="Rectangle 68">
            <a:extLst>
              <a:ext uri="{FF2B5EF4-FFF2-40B4-BE49-F238E27FC236}">
                <a16:creationId xmlns:a16="http://schemas.microsoft.com/office/drawing/2014/main" id="{4388469D-CBAC-4278-96C5-9EBCCAF5DD50}"/>
              </a:ext>
            </a:extLst>
          </p:cNvPr>
          <p:cNvSpPr/>
          <p:nvPr userDrawn="1"/>
        </p:nvSpPr>
        <p:spPr>
          <a:xfrm>
            <a:off x="6096000" y="837246"/>
            <a:ext cx="6096000" cy="259175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2" name="Group 61">
            <a:extLst>
              <a:ext uri="{FF2B5EF4-FFF2-40B4-BE49-F238E27FC236}">
                <a16:creationId xmlns:a16="http://schemas.microsoft.com/office/drawing/2014/main" id="{4DE17AA3-92FD-4003-9A41-EC77EF819880}"/>
              </a:ext>
            </a:extLst>
          </p:cNvPr>
          <p:cNvGrpSpPr/>
          <p:nvPr userDrawn="1"/>
        </p:nvGrpSpPr>
        <p:grpSpPr>
          <a:xfrm>
            <a:off x="1058291" y="3689597"/>
            <a:ext cx="2892793" cy="3168403"/>
            <a:chOff x="1058291" y="3689597"/>
            <a:chExt cx="2892793" cy="3168403"/>
          </a:xfrm>
        </p:grpSpPr>
        <p:sp>
          <p:nvSpPr>
            <p:cNvPr id="54" name="Freeform: Shape 53">
              <a:extLst>
                <a:ext uri="{FF2B5EF4-FFF2-40B4-BE49-F238E27FC236}">
                  <a16:creationId xmlns:a16="http://schemas.microsoft.com/office/drawing/2014/main" id="{5AC033FD-1852-40D6-99E3-EAE0920A5C2F}"/>
                </a:ext>
              </a:extLst>
            </p:cNvPr>
            <p:cNvSpPr/>
            <p:nvPr userDrawn="1"/>
          </p:nvSpPr>
          <p:spPr>
            <a:xfrm>
              <a:off x="1062769" y="3689597"/>
              <a:ext cx="2885112" cy="3168403"/>
            </a:xfrm>
            <a:custGeom>
              <a:avLst/>
              <a:gdLst>
                <a:gd name="connsiteX0" fmla="*/ 380827 w 2885112"/>
                <a:gd name="connsiteY0" fmla="*/ 0 h 3168403"/>
                <a:gd name="connsiteX1" fmla="*/ 2504286 w 2885112"/>
                <a:gd name="connsiteY1" fmla="*/ 0 h 3168403"/>
                <a:gd name="connsiteX2" fmla="*/ 2885112 w 2885112"/>
                <a:gd name="connsiteY2" fmla="*/ 376422 h 3168403"/>
                <a:gd name="connsiteX3" fmla="*/ 2885112 w 2885112"/>
                <a:gd name="connsiteY3" fmla="*/ 3168403 h 3168403"/>
                <a:gd name="connsiteX4" fmla="*/ 0 w 2885112"/>
                <a:gd name="connsiteY4" fmla="*/ 3168403 h 3168403"/>
                <a:gd name="connsiteX5" fmla="*/ 0 w 2885112"/>
                <a:gd name="connsiteY5" fmla="*/ 376422 h 3168403"/>
                <a:gd name="connsiteX6" fmla="*/ 380827 w 2885112"/>
                <a:gd name="connsiteY6" fmla="*/ 0 h 3168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85112" h="3168403">
                  <a:moveTo>
                    <a:pt x="380827" y="0"/>
                  </a:moveTo>
                  <a:lnTo>
                    <a:pt x="2504286" y="0"/>
                  </a:lnTo>
                  <a:cubicBezTo>
                    <a:pt x="2714606" y="0"/>
                    <a:pt x="2885112" y="168534"/>
                    <a:pt x="2885112" y="376422"/>
                  </a:cubicBezTo>
                  <a:lnTo>
                    <a:pt x="2885112" y="3168403"/>
                  </a:lnTo>
                  <a:lnTo>
                    <a:pt x="0" y="3168403"/>
                  </a:lnTo>
                  <a:lnTo>
                    <a:pt x="0" y="376422"/>
                  </a:lnTo>
                  <a:cubicBezTo>
                    <a:pt x="57" y="168534"/>
                    <a:pt x="170506" y="0"/>
                    <a:pt x="380827" y="0"/>
                  </a:cubicBezTo>
                  <a:close/>
                </a:path>
              </a:pathLst>
            </a:custGeom>
            <a:solidFill>
              <a:srgbClr val="D0D4D8"/>
            </a:solidFill>
            <a:ln w="6728" cap="flat">
              <a:noFill/>
              <a:prstDash val="solid"/>
              <a:miter/>
            </a:ln>
          </p:spPr>
          <p:txBody>
            <a:bodyPr wrap="square" rtlCol="0" anchor="ctr">
              <a:noAutofit/>
            </a:bodyPr>
            <a:lstStyle/>
            <a:p>
              <a:endParaRPr lang="en-US"/>
            </a:p>
          </p:txBody>
        </p:sp>
        <p:sp>
          <p:nvSpPr>
            <p:cNvPr id="55" name="Freeform: Shape 54">
              <a:extLst>
                <a:ext uri="{FF2B5EF4-FFF2-40B4-BE49-F238E27FC236}">
                  <a16:creationId xmlns:a16="http://schemas.microsoft.com/office/drawing/2014/main" id="{60E7AE36-51DF-4A4D-95F3-D16AA8913353}"/>
                </a:ext>
              </a:extLst>
            </p:cNvPr>
            <p:cNvSpPr/>
            <p:nvPr userDrawn="1"/>
          </p:nvSpPr>
          <p:spPr>
            <a:xfrm>
              <a:off x="1101424" y="3719878"/>
              <a:ext cx="2807801" cy="3138121"/>
            </a:xfrm>
            <a:custGeom>
              <a:avLst/>
              <a:gdLst>
                <a:gd name="connsiteX0" fmla="*/ 379798 w 2807801"/>
                <a:gd name="connsiteY0" fmla="*/ 0 h 3138121"/>
                <a:gd name="connsiteX1" fmla="*/ 2428003 w 2807801"/>
                <a:gd name="connsiteY1" fmla="*/ 0 h 3138121"/>
                <a:gd name="connsiteX2" fmla="*/ 2807801 w 2807801"/>
                <a:gd name="connsiteY2" fmla="*/ 376422 h 3138121"/>
                <a:gd name="connsiteX3" fmla="*/ 2807801 w 2807801"/>
                <a:gd name="connsiteY3" fmla="*/ 3138121 h 3138121"/>
                <a:gd name="connsiteX4" fmla="*/ 0 w 2807801"/>
                <a:gd name="connsiteY4" fmla="*/ 3138121 h 3138121"/>
                <a:gd name="connsiteX5" fmla="*/ 0 w 2807801"/>
                <a:gd name="connsiteY5" fmla="*/ 376422 h 3138121"/>
                <a:gd name="connsiteX6" fmla="*/ 379798 w 2807801"/>
                <a:gd name="connsiteY6" fmla="*/ 0 h 313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7801" h="3138121">
                  <a:moveTo>
                    <a:pt x="379798" y="0"/>
                  </a:moveTo>
                  <a:lnTo>
                    <a:pt x="2428003" y="0"/>
                  </a:lnTo>
                  <a:cubicBezTo>
                    <a:pt x="2637756" y="0"/>
                    <a:pt x="2807801" y="168533"/>
                    <a:pt x="2807801" y="376422"/>
                  </a:cubicBezTo>
                  <a:lnTo>
                    <a:pt x="2807801" y="3138121"/>
                  </a:lnTo>
                  <a:lnTo>
                    <a:pt x="0" y="3138121"/>
                  </a:lnTo>
                  <a:lnTo>
                    <a:pt x="0" y="376422"/>
                  </a:lnTo>
                  <a:cubicBezTo>
                    <a:pt x="0" y="168533"/>
                    <a:pt x="170045" y="0"/>
                    <a:pt x="379798" y="0"/>
                  </a:cubicBezTo>
                  <a:close/>
                </a:path>
              </a:pathLst>
            </a:custGeom>
            <a:solidFill>
              <a:srgbClr val="070808"/>
            </a:solidFill>
            <a:ln w="6728" cap="flat">
              <a:noFill/>
              <a:prstDash val="solid"/>
              <a:miter/>
            </a:ln>
          </p:spPr>
          <p:txBody>
            <a:bodyPr wrap="square" rtlCol="0" anchor="ctr">
              <a:noAutofit/>
            </a:bodyPr>
            <a:lstStyle/>
            <a:p>
              <a:endParaRPr lang="en-US"/>
            </a:p>
          </p:txBody>
        </p:sp>
        <p:sp>
          <p:nvSpPr>
            <p:cNvPr id="24" name="Graphic 2">
              <a:extLst>
                <a:ext uri="{FF2B5EF4-FFF2-40B4-BE49-F238E27FC236}">
                  <a16:creationId xmlns:a16="http://schemas.microsoft.com/office/drawing/2014/main" id="{063AE936-DFE4-4DD0-A62C-1EAE232B97BD}"/>
                </a:ext>
              </a:extLst>
            </p:cNvPr>
            <p:cNvSpPr/>
            <p:nvPr/>
          </p:nvSpPr>
          <p:spPr>
            <a:xfrm>
              <a:off x="1058801" y="4510882"/>
              <a:ext cx="20187" cy="196716"/>
            </a:xfrm>
            <a:custGeom>
              <a:avLst/>
              <a:gdLst>
                <a:gd name="connsiteX0" fmla="*/ 15158 w 23982"/>
                <a:gd name="connsiteY0" fmla="*/ 233697 h 233697"/>
                <a:gd name="connsiteX1" fmla="*/ 0 w 23982"/>
                <a:gd name="connsiteY1" fmla="*/ 233697 h 233697"/>
                <a:gd name="connsiteX2" fmla="*/ 0 w 23982"/>
                <a:gd name="connsiteY2" fmla="*/ 0 h 233697"/>
                <a:gd name="connsiteX3" fmla="*/ 15158 w 23982"/>
                <a:gd name="connsiteY3" fmla="*/ 0 h 233697"/>
                <a:gd name="connsiteX4" fmla="*/ 23983 w 23982"/>
                <a:gd name="connsiteY4" fmla="*/ 8825 h 233697"/>
                <a:gd name="connsiteX5" fmla="*/ 23983 w 23982"/>
                <a:gd name="connsiteY5" fmla="*/ 224805 h 233697"/>
                <a:gd name="connsiteX6" fmla="*/ 15158 w 23982"/>
                <a:gd name="connsiteY6" fmla="*/ 233697 h 233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982" h="233697">
                  <a:moveTo>
                    <a:pt x="15158" y="233697"/>
                  </a:moveTo>
                  <a:lnTo>
                    <a:pt x="0" y="233697"/>
                  </a:lnTo>
                  <a:lnTo>
                    <a:pt x="0" y="0"/>
                  </a:lnTo>
                  <a:lnTo>
                    <a:pt x="15158" y="0"/>
                  </a:lnTo>
                  <a:cubicBezTo>
                    <a:pt x="20008" y="0"/>
                    <a:pt x="23983" y="3975"/>
                    <a:pt x="23983" y="8825"/>
                  </a:cubicBezTo>
                  <a:lnTo>
                    <a:pt x="23983" y="224805"/>
                  </a:lnTo>
                  <a:cubicBezTo>
                    <a:pt x="23983" y="229723"/>
                    <a:pt x="20008" y="233697"/>
                    <a:pt x="15158" y="233697"/>
                  </a:cubicBezTo>
                  <a:close/>
                </a:path>
              </a:pathLst>
            </a:custGeom>
            <a:solidFill>
              <a:srgbClr val="364551"/>
            </a:solidFill>
            <a:ln w="6728" cap="flat">
              <a:noFill/>
              <a:prstDash val="solid"/>
              <a:miter/>
            </a:ln>
          </p:spPr>
          <p:txBody>
            <a:bodyPr rtlCol="0" anchor="ctr"/>
            <a:lstStyle/>
            <a:p>
              <a:endParaRPr lang="en-US"/>
            </a:p>
          </p:txBody>
        </p:sp>
        <p:sp>
          <p:nvSpPr>
            <p:cNvPr id="25" name="Graphic 2">
              <a:extLst>
                <a:ext uri="{FF2B5EF4-FFF2-40B4-BE49-F238E27FC236}">
                  <a16:creationId xmlns:a16="http://schemas.microsoft.com/office/drawing/2014/main" id="{88C0DAA8-A60D-4797-A50D-3B59489A8922}"/>
                </a:ext>
              </a:extLst>
            </p:cNvPr>
            <p:cNvSpPr/>
            <p:nvPr/>
          </p:nvSpPr>
          <p:spPr>
            <a:xfrm>
              <a:off x="1058801" y="4932953"/>
              <a:ext cx="28182" cy="392355"/>
            </a:xfrm>
            <a:custGeom>
              <a:avLst/>
              <a:gdLst>
                <a:gd name="connsiteX0" fmla="*/ 24656 w 33481"/>
                <a:gd name="connsiteY0" fmla="*/ 466115 h 466115"/>
                <a:gd name="connsiteX1" fmla="*/ 10105 w 33481"/>
                <a:gd name="connsiteY1" fmla="*/ 466115 h 466115"/>
                <a:gd name="connsiteX2" fmla="*/ 0 w 33481"/>
                <a:gd name="connsiteY2" fmla="*/ 456010 h 466115"/>
                <a:gd name="connsiteX3" fmla="*/ 0 w 33481"/>
                <a:gd name="connsiteY3" fmla="*/ 10105 h 466115"/>
                <a:gd name="connsiteX4" fmla="*/ 10105 w 33481"/>
                <a:gd name="connsiteY4" fmla="*/ 0 h 466115"/>
                <a:gd name="connsiteX5" fmla="*/ 24656 w 33481"/>
                <a:gd name="connsiteY5" fmla="*/ 0 h 466115"/>
                <a:gd name="connsiteX6" fmla="*/ 33482 w 33481"/>
                <a:gd name="connsiteY6" fmla="*/ 8825 h 466115"/>
                <a:gd name="connsiteX7" fmla="*/ 33482 w 33481"/>
                <a:gd name="connsiteY7" fmla="*/ 457223 h 466115"/>
                <a:gd name="connsiteX8" fmla="*/ 24656 w 33481"/>
                <a:gd name="connsiteY8" fmla="*/ 466115 h 466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481" h="466115">
                  <a:moveTo>
                    <a:pt x="24656" y="466115"/>
                  </a:moveTo>
                  <a:lnTo>
                    <a:pt x="10105" y="466115"/>
                  </a:lnTo>
                  <a:cubicBezTo>
                    <a:pt x="4514" y="466115"/>
                    <a:pt x="0" y="461601"/>
                    <a:pt x="0" y="456010"/>
                  </a:cubicBezTo>
                  <a:lnTo>
                    <a:pt x="0" y="10105"/>
                  </a:lnTo>
                  <a:cubicBezTo>
                    <a:pt x="0" y="4514"/>
                    <a:pt x="4514" y="0"/>
                    <a:pt x="10105" y="0"/>
                  </a:cubicBezTo>
                  <a:lnTo>
                    <a:pt x="24656" y="0"/>
                  </a:lnTo>
                  <a:cubicBezTo>
                    <a:pt x="29507" y="0"/>
                    <a:pt x="33482" y="3975"/>
                    <a:pt x="33482" y="8825"/>
                  </a:cubicBezTo>
                  <a:lnTo>
                    <a:pt x="33482" y="457223"/>
                  </a:lnTo>
                  <a:cubicBezTo>
                    <a:pt x="33482" y="462140"/>
                    <a:pt x="29507" y="466115"/>
                    <a:pt x="24656" y="466115"/>
                  </a:cubicBezTo>
                  <a:close/>
                </a:path>
              </a:pathLst>
            </a:custGeom>
            <a:solidFill>
              <a:srgbClr val="364551"/>
            </a:solidFill>
            <a:ln w="6728" cap="flat">
              <a:noFill/>
              <a:prstDash val="solid"/>
              <a:miter/>
            </a:ln>
          </p:spPr>
          <p:txBody>
            <a:bodyPr rtlCol="0" anchor="ctr"/>
            <a:lstStyle/>
            <a:p>
              <a:endParaRPr lang="en-US"/>
            </a:p>
          </p:txBody>
        </p:sp>
        <p:sp>
          <p:nvSpPr>
            <p:cNvPr id="26" name="Graphic 2">
              <a:extLst>
                <a:ext uri="{FF2B5EF4-FFF2-40B4-BE49-F238E27FC236}">
                  <a16:creationId xmlns:a16="http://schemas.microsoft.com/office/drawing/2014/main" id="{9E936F18-65C6-44D9-8BE4-E13C62005A59}"/>
                </a:ext>
              </a:extLst>
            </p:cNvPr>
            <p:cNvSpPr/>
            <p:nvPr/>
          </p:nvSpPr>
          <p:spPr>
            <a:xfrm>
              <a:off x="1058858" y="4961137"/>
              <a:ext cx="15935" cy="328560"/>
            </a:xfrm>
            <a:custGeom>
              <a:avLst/>
              <a:gdLst>
                <a:gd name="connsiteX0" fmla="*/ 17650 w 18930"/>
                <a:gd name="connsiteY0" fmla="*/ 390327 h 390326"/>
                <a:gd name="connsiteX1" fmla="*/ 1886 w 18930"/>
                <a:gd name="connsiteY1" fmla="*/ 390327 h 390326"/>
                <a:gd name="connsiteX2" fmla="*/ 0 w 18930"/>
                <a:gd name="connsiteY2" fmla="*/ 388440 h 390326"/>
                <a:gd name="connsiteX3" fmla="*/ 0 w 18930"/>
                <a:gd name="connsiteY3" fmla="*/ 1886 h 390326"/>
                <a:gd name="connsiteX4" fmla="*/ 1886 w 18930"/>
                <a:gd name="connsiteY4" fmla="*/ 0 h 390326"/>
                <a:gd name="connsiteX5" fmla="*/ 17650 w 18930"/>
                <a:gd name="connsiteY5" fmla="*/ 0 h 390326"/>
                <a:gd name="connsiteX6" fmla="*/ 18930 w 18930"/>
                <a:gd name="connsiteY6" fmla="*/ 1280 h 390326"/>
                <a:gd name="connsiteX7" fmla="*/ 18930 w 18930"/>
                <a:gd name="connsiteY7" fmla="*/ 389047 h 390326"/>
                <a:gd name="connsiteX8" fmla="*/ 17650 w 18930"/>
                <a:gd name="connsiteY8" fmla="*/ 390327 h 390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30" h="390326">
                  <a:moveTo>
                    <a:pt x="17650" y="390327"/>
                  </a:moveTo>
                  <a:lnTo>
                    <a:pt x="1886" y="390327"/>
                  </a:lnTo>
                  <a:cubicBezTo>
                    <a:pt x="808" y="390327"/>
                    <a:pt x="0" y="389451"/>
                    <a:pt x="0" y="388440"/>
                  </a:cubicBezTo>
                  <a:lnTo>
                    <a:pt x="0" y="1886"/>
                  </a:lnTo>
                  <a:cubicBezTo>
                    <a:pt x="0" y="808"/>
                    <a:pt x="876" y="0"/>
                    <a:pt x="1886" y="0"/>
                  </a:cubicBezTo>
                  <a:lnTo>
                    <a:pt x="17650" y="0"/>
                  </a:lnTo>
                  <a:cubicBezTo>
                    <a:pt x="18324" y="0"/>
                    <a:pt x="18930" y="539"/>
                    <a:pt x="18930" y="1280"/>
                  </a:cubicBezTo>
                  <a:lnTo>
                    <a:pt x="18930" y="389047"/>
                  </a:lnTo>
                  <a:cubicBezTo>
                    <a:pt x="18930" y="389788"/>
                    <a:pt x="18324" y="390327"/>
                    <a:pt x="17650" y="390327"/>
                  </a:cubicBezTo>
                  <a:close/>
                </a:path>
              </a:pathLst>
            </a:custGeom>
            <a:solidFill>
              <a:srgbClr val="FAFDFF"/>
            </a:solidFill>
            <a:ln w="6728" cap="flat">
              <a:noFill/>
              <a:prstDash val="solid"/>
              <a:miter/>
            </a:ln>
          </p:spPr>
          <p:txBody>
            <a:bodyPr rtlCol="0" anchor="ctr"/>
            <a:lstStyle/>
            <a:p>
              <a:endParaRPr lang="en-US"/>
            </a:p>
          </p:txBody>
        </p:sp>
        <p:sp>
          <p:nvSpPr>
            <p:cNvPr id="27" name="Graphic 2">
              <a:extLst>
                <a:ext uri="{FF2B5EF4-FFF2-40B4-BE49-F238E27FC236}">
                  <a16:creationId xmlns:a16="http://schemas.microsoft.com/office/drawing/2014/main" id="{CDE1CBFD-B36F-4476-AD66-FE5689C99FEA}"/>
                </a:ext>
              </a:extLst>
            </p:cNvPr>
            <p:cNvSpPr/>
            <p:nvPr/>
          </p:nvSpPr>
          <p:spPr>
            <a:xfrm>
              <a:off x="1058291" y="5456869"/>
              <a:ext cx="28182" cy="392355"/>
            </a:xfrm>
            <a:custGeom>
              <a:avLst/>
              <a:gdLst>
                <a:gd name="connsiteX0" fmla="*/ 24656 w 33481"/>
                <a:gd name="connsiteY0" fmla="*/ 466115 h 466114"/>
                <a:gd name="connsiteX1" fmla="*/ 10105 w 33481"/>
                <a:gd name="connsiteY1" fmla="*/ 466115 h 466114"/>
                <a:gd name="connsiteX2" fmla="*/ 0 w 33481"/>
                <a:gd name="connsiteY2" fmla="*/ 456010 h 466114"/>
                <a:gd name="connsiteX3" fmla="*/ 0 w 33481"/>
                <a:gd name="connsiteY3" fmla="*/ 10105 h 466114"/>
                <a:gd name="connsiteX4" fmla="*/ 10105 w 33481"/>
                <a:gd name="connsiteY4" fmla="*/ 0 h 466114"/>
                <a:gd name="connsiteX5" fmla="*/ 24656 w 33481"/>
                <a:gd name="connsiteY5" fmla="*/ 0 h 466114"/>
                <a:gd name="connsiteX6" fmla="*/ 33482 w 33481"/>
                <a:gd name="connsiteY6" fmla="*/ 8825 h 466114"/>
                <a:gd name="connsiteX7" fmla="*/ 33482 w 33481"/>
                <a:gd name="connsiteY7" fmla="*/ 457222 h 466114"/>
                <a:gd name="connsiteX8" fmla="*/ 24656 w 33481"/>
                <a:gd name="connsiteY8" fmla="*/ 466115 h 46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481" h="466114">
                  <a:moveTo>
                    <a:pt x="24656" y="466115"/>
                  </a:moveTo>
                  <a:lnTo>
                    <a:pt x="10105" y="466115"/>
                  </a:lnTo>
                  <a:cubicBezTo>
                    <a:pt x="4514" y="466115"/>
                    <a:pt x="0" y="461601"/>
                    <a:pt x="0" y="456010"/>
                  </a:cubicBezTo>
                  <a:lnTo>
                    <a:pt x="0" y="10105"/>
                  </a:lnTo>
                  <a:cubicBezTo>
                    <a:pt x="0" y="4514"/>
                    <a:pt x="4514" y="0"/>
                    <a:pt x="10105" y="0"/>
                  </a:cubicBezTo>
                  <a:lnTo>
                    <a:pt x="24656" y="0"/>
                  </a:lnTo>
                  <a:cubicBezTo>
                    <a:pt x="29507" y="0"/>
                    <a:pt x="33482" y="3975"/>
                    <a:pt x="33482" y="8825"/>
                  </a:cubicBezTo>
                  <a:lnTo>
                    <a:pt x="33482" y="457222"/>
                  </a:lnTo>
                  <a:cubicBezTo>
                    <a:pt x="33482" y="462208"/>
                    <a:pt x="29507" y="466115"/>
                    <a:pt x="24656" y="466115"/>
                  </a:cubicBezTo>
                  <a:close/>
                </a:path>
              </a:pathLst>
            </a:custGeom>
            <a:solidFill>
              <a:srgbClr val="364551"/>
            </a:solidFill>
            <a:ln w="6728" cap="flat">
              <a:noFill/>
              <a:prstDash val="solid"/>
              <a:miter/>
            </a:ln>
          </p:spPr>
          <p:txBody>
            <a:bodyPr rtlCol="0" anchor="ctr"/>
            <a:lstStyle/>
            <a:p>
              <a:endParaRPr lang="en-US"/>
            </a:p>
          </p:txBody>
        </p:sp>
        <p:sp>
          <p:nvSpPr>
            <p:cNvPr id="28" name="Graphic 2">
              <a:extLst>
                <a:ext uri="{FF2B5EF4-FFF2-40B4-BE49-F238E27FC236}">
                  <a16:creationId xmlns:a16="http://schemas.microsoft.com/office/drawing/2014/main" id="{54A97323-642E-4873-8ECB-8C82C47BBCE7}"/>
                </a:ext>
              </a:extLst>
            </p:cNvPr>
            <p:cNvSpPr/>
            <p:nvPr/>
          </p:nvSpPr>
          <p:spPr>
            <a:xfrm>
              <a:off x="1058291" y="5485053"/>
              <a:ext cx="15935" cy="328560"/>
            </a:xfrm>
            <a:custGeom>
              <a:avLst/>
              <a:gdLst>
                <a:gd name="connsiteX0" fmla="*/ 17718 w 18930"/>
                <a:gd name="connsiteY0" fmla="*/ 390327 h 390326"/>
                <a:gd name="connsiteX1" fmla="*/ 1886 w 18930"/>
                <a:gd name="connsiteY1" fmla="*/ 390327 h 390326"/>
                <a:gd name="connsiteX2" fmla="*/ 0 w 18930"/>
                <a:gd name="connsiteY2" fmla="*/ 388440 h 390326"/>
                <a:gd name="connsiteX3" fmla="*/ 0 w 18930"/>
                <a:gd name="connsiteY3" fmla="*/ 1886 h 390326"/>
                <a:gd name="connsiteX4" fmla="*/ 1886 w 18930"/>
                <a:gd name="connsiteY4" fmla="*/ 0 h 390326"/>
                <a:gd name="connsiteX5" fmla="*/ 17650 w 18930"/>
                <a:gd name="connsiteY5" fmla="*/ 0 h 390326"/>
                <a:gd name="connsiteX6" fmla="*/ 18930 w 18930"/>
                <a:gd name="connsiteY6" fmla="*/ 1280 h 390326"/>
                <a:gd name="connsiteX7" fmla="*/ 18930 w 18930"/>
                <a:gd name="connsiteY7" fmla="*/ 389047 h 390326"/>
                <a:gd name="connsiteX8" fmla="*/ 17718 w 18930"/>
                <a:gd name="connsiteY8" fmla="*/ 390327 h 390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30" h="390326">
                  <a:moveTo>
                    <a:pt x="17718" y="390327"/>
                  </a:moveTo>
                  <a:lnTo>
                    <a:pt x="1886" y="390327"/>
                  </a:lnTo>
                  <a:cubicBezTo>
                    <a:pt x="808" y="390327"/>
                    <a:pt x="0" y="389451"/>
                    <a:pt x="0" y="388440"/>
                  </a:cubicBezTo>
                  <a:lnTo>
                    <a:pt x="0" y="1886"/>
                  </a:lnTo>
                  <a:cubicBezTo>
                    <a:pt x="0" y="808"/>
                    <a:pt x="876" y="0"/>
                    <a:pt x="1886" y="0"/>
                  </a:cubicBezTo>
                  <a:lnTo>
                    <a:pt x="17650" y="0"/>
                  </a:lnTo>
                  <a:cubicBezTo>
                    <a:pt x="18324" y="0"/>
                    <a:pt x="18930" y="539"/>
                    <a:pt x="18930" y="1280"/>
                  </a:cubicBezTo>
                  <a:lnTo>
                    <a:pt x="18930" y="389047"/>
                  </a:lnTo>
                  <a:cubicBezTo>
                    <a:pt x="18930" y="389788"/>
                    <a:pt x="18391" y="390327"/>
                    <a:pt x="17718" y="390327"/>
                  </a:cubicBezTo>
                  <a:close/>
                </a:path>
              </a:pathLst>
            </a:custGeom>
            <a:solidFill>
              <a:srgbClr val="FAFDFF"/>
            </a:solidFill>
            <a:ln w="6728" cap="flat">
              <a:noFill/>
              <a:prstDash val="solid"/>
              <a:miter/>
            </a:ln>
          </p:spPr>
          <p:txBody>
            <a:bodyPr rtlCol="0" anchor="ctr"/>
            <a:lstStyle/>
            <a:p>
              <a:endParaRPr lang="en-US"/>
            </a:p>
          </p:txBody>
        </p:sp>
        <p:sp>
          <p:nvSpPr>
            <p:cNvPr id="29" name="Graphic 2">
              <a:extLst>
                <a:ext uri="{FF2B5EF4-FFF2-40B4-BE49-F238E27FC236}">
                  <a16:creationId xmlns:a16="http://schemas.microsoft.com/office/drawing/2014/main" id="{E6FC4392-B579-420D-977D-05F6BAF6A444}"/>
                </a:ext>
              </a:extLst>
            </p:cNvPr>
            <p:cNvSpPr/>
            <p:nvPr/>
          </p:nvSpPr>
          <p:spPr>
            <a:xfrm>
              <a:off x="3922902" y="5064570"/>
              <a:ext cx="28182" cy="635005"/>
            </a:xfrm>
            <a:custGeom>
              <a:avLst/>
              <a:gdLst>
                <a:gd name="connsiteX0" fmla="*/ 24656 w 33481"/>
                <a:gd name="connsiteY0" fmla="*/ 754380 h 754380"/>
                <a:gd name="connsiteX1" fmla="*/ 10105 w 33481"/>
                <a:gd name="connsiteY1" fmla="*/ 754380 h 754380"/>
                <a:gd name="connsiteX2" fmla="*/ 0 w 33481"/>
                <a:gd name="connsiteY2" fmla="*/ 744275 h 754380"/>
                <a:gd name="connsiteX3" fmla="*/ 0 w 33481"/>
                <a:gd name="connsiteY3" fmla="*/ 10105 h 754380"/>
                <a:gd name="connsiteX4" fmla="*/ 10105 w 33481"/>
                <a:gd name="connsiteY4" fmla="*/ 0 h 754380"/>
                <a:gd name="connsiteX5" fmla="*/ 24656 w 33481"/>
                <a:gd name="connsiteY5" fmla="*/ 0 h 754380"/>
                <a:gd name="connsiteX6" fmla="*/ 33482 w 33481"/>
                <a:gd name="connsiteY6" fmla="*/ 8825 h 754380"/>
                <a:gd name="connsiteX7" fmla="*/ 33482 w 33481"/>
                <a:gd name="connsiteY7" fmla="*/ 745555 h 754380"/>
                <a:gd name="connsiteX8" fmla="*/ 24656 w 33481"/>
                <a:gd name="connsiteY8" fmla="*/ 754380 h 75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481" h="754380">
                  <a:moveTo>
                    <a:pt x="24656" y="754380"/>
                  </a:moveTo>
                  <a:lnTo>
                    <a:pt x="10105" y="754380"/>
                  </a:lnTo>
                  <a:cubicBezTo>
                    <a:pt x="4514" y="754380"/>
                    <a:pt x="0" y="749866"/>
                    <a:pt x="0" y="744275"/>
                  </a:cubicBezTo>
                  <a:lnTo>
                    <a:pt x="0" y="10105"/>
                  </a:lnTo>
                  <a:cubicBezTo>
                    <a:pt x="0" y="4514"/>
                    <a:pt x="4514" y="0"/>
                    <a:pt x="10105" y="0"/>
                  </a:cubicBezTo>
                  <a:lnTo>
                    <a:pt x="24656" y="0"/>
                  </a:lnTo>
                  <a:cubicBezTo>
                    <a:pt x="29507" y="0"/>
                    <a:pt x="33482" y="3975"/>
                    <a:pt x="33482" y="8825"/>
                  </a:cubicBezTo>
                  <a:lnTo>
                    <a:pt x="33482" y="745555"/>
                  </a:lnTo>
                  <a:cubicBezTo>
                    <a:pt x="33482" y="750405"/>
                    <a:pt x="29507" y="754380"/>
                    <a:pt x="24656" y="754380"/>
                  </a:cubicBezTo>
                  <a:close/>
                </a:path>
              </a:pathLst>
            </a:custGeom>
            <a:solidFill>
              <a:srgbClr val="8A9096"/>
            </a:solidFill>
            <a:ln w="6728" cap="flat">
              <a:noFill/>
              <a:prstDash val="solid"/>
              <a:miter/>
            </a:ln>
          </p:spPr>
          <p:txBody>
            <a:bodyPr rtlCol="0" anchor="ctr"/>
            <a:lstStyle/>
            <a:p>
              <a:pPr lvl="0"/>
              <a:endParaRPr lang="en-US"/>
            </a:p>
          </p:txBody>
        </p:sp>
        <p:sp>
          <p:nvSpPr>
            <p:cNvPr id="30" name="Graphic 2">
              <a:extLst>
                <a:ext uri="{FF2B5EF4-FFF2-40B4-BE49-F238E27FC236}">
                  <a16:creationId xmlns:a16="http://schemas.microsoft.com/office/drawing/2014/main" id="{213C0B4A-1837-4C1B-8D1B-BC1615210485}"/>
                </a:ext>
              </a:extLst>
            </p:cNvPr>
            <p:cNvSpPr/>
            <p:nvPr/>
          </p:nvSpPr>
          <p:spPr>
            <a:xfrm>
              <a:off x="3935149" y="5110218"/>
              <a:ext cx="15935" cy="531742"/>
            </a:xfrm>
            <a:custGeom>
              <a:avLst/>
              <a:gdLst>
                <a:gd name="connsiteX0" fmla="*/ 17650 w 18930"/>
                <a:gd name="connsiteY0" fmla="*/ 631704 h 631704"/>
                <a:gd name="connsiteX1" fmla="*/ 1886 w 18930"/>
                <a:gd name="connsiteY1" fmla="*/ 631704 h 631704"/>
                <a:gd name="connsiteX2" fmla="*/ 0 w 18930"/>
                <a:gd name="connsiteY2" fmla="*/ 629818 h 631704"/>
                <a:gd name="connsiteX3" fmla="*/ 0 w 18930"/>
                <a:gd name="connsiteY3" fmla="*/ 1886 h 631704"/>
                <a:gd name="connsiteX4" fmla="*/ 1886 w 18930"/>
                <a:gd name="connsiteY4" fmla="*/ 0 h 631704"/>
                <a:gd name="connsiteX5" fmla="*/ 17650 w 18930"/>
                <a:gd name="connsiteY5" fmla="*/ 0 h 631704"/>
                <a:gd name="connsiteX6" fmla="*/ 18930 w 18930"/>
                <a:gd name="connsiteY6" fmla="*/ 1280 h 631704"/>
                <a:gd name="connsiteX7" fmla="*/ 18930 w 18930"/>
                <a:gd name="connsiteY7" fmla="*/ 630491 h 631704"/>
                <a:gd name="connsiteX8" fmla="*/ 17650 w 18930"/>
                <a:gd name="connsiteY8" fmla="*/ 631704 h 631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30" h="631704">
                  <a:moveTo>
                    <a:pt x="17650" y="631704"/>
                  </a:moveTo>
                  <a:lnTo>
                    <a:pt x="1886" y="631704"/>
                  </a:lnTo>
                  <a:cubicBezTo>
                    <a:pt x="808" y="631704"/>
                    <a:pt x="0" y="630828"/>
                    <a:pt x="0" y="629818"/>
                  </a:cubicBezTo>
                  <a:lnTo>
                    <a:pt x="0" y="1886"/>
                  </a:lnTo>
                  <a:cubicBezTo>
                    <a:pt x="0" y="808"/>
                    <a:pt x="876" y="0"/>
                    <a:pt x="1886" y="0"/>
                  </a:cubicBezTo>
                  <a:lnTo>
                    <a:pt x="17650" y="0"/>
                  </a:lnTo>
                  <a:cubicBezTo>
                    <a:pt x="18324" y="0"/>
                    <a:pt x="18930" y="539"/>
                    <a:pt x="18930" y="1280"/>
                  </a:cubicBezTo>
                  <a:lnTo>
                    <a:pt x="18930" y="630491"/>
                  </a:lnTo>
                  <a:cubicBezTo>
                    <a:pt x="18863" y="631098"/>
                    <a:pt x="18324" y="631704"/>
                    <a:pt x="17650" y="631704"/>
                  </a:cubicBezTo>
                  <a:close/>
                </a:path>
              </a:pathLst>
            </a:custGeom>
            <a:solidFill>
              <a:srgbClr val="4A4C4D"/>
            </a:solidFill>
            <a:ln w="6728" cap="flat">
              <a:noFill/>
              <a:prstDash val="solid"/>
              <a:miter/>
            </a:ln>
          </p:spPr>
          <p:txBody>
            <a:bodyPr rtlCol="0" anchor="ctr"/>
            <a:lstStyle/>
            <a:p>
              <a:pPr lvl="0"/>
              <a:endParaRPr lang="en-US"/>
            </a:p>
          </p:txBody>
        </p:sp>
        <p:sp>
          <p:nvSpPr>
            <p:cNvPr id="31" name="Graphic 2">
              <a:extLst>
                <a:ext uri="{FF2B5EF4-FFF2-40B4-BE49-F238E27FC236}">
                  <a16:creationId xmlns:a16="http://schemas.microsoft.com/office/drawing/2014/main" id="{DFD69AD1-88C6-4D8A-BB4E-CE2C94AF1EBC}"/>
                </a:ext>
              </a:extLst>
            </p:cNvPr>
            <p:cNvSpPr/>
            <p:nvPr/>
          </p:nvSpPr>
          <p:spPr>
            <a:xfrm>
              <a:off x="3928288" y="6392988"/>
              <a:ext cx="22796" cy="435170"/>
            </a:xfrm>
            <a:custGeom>
              <a:avLst/>
              <a:gdLst>
                <a:gd name="connsiteX0" fmla="*/ 18257 w 27081"/>
                <a:gd name="connsiteY0" fmla="*/ 516977 h 516977"/>
                <a:gd name="connsiteX1" fmla="*/ 10105 w 27081"/>
                <a:gd name="connsiteY1" fmla="*/ 516977 h 516977"/>
                <a:gd name="connsiteX2" fmla="*/ 0 w 27081"/>
                <a:gd name="connsiteY2" fmla="*/ 506872 h 516977"/>
                <a:gd name="connsiteX3" fmla="*/ 0 w 27081"/>
                <a:gd name="connsiteY3" fmla="*/ 10105 h 516977"/>
                <a:gd name="connsiteX4" fmla="*/ 10105 w 27081"/>
                <a:gd name="connsiteY4" fmla="*/ 0 h 516977"/>
                <a:gd name="connsiteX5" fmla="*/ 18257 w 27081"/>
                <a:gd name="connsiteY5" fmla="*/ 0 h 516977"/>
                <a:gd name="connsiteX6" fmla="*/ 27082 w 27081"/>
                <a:gd name="connsiteY6" fmla="*/ 8825 h 516977"/>
                <a:gd name="connsiteX7" fmla="*/ 27082 w 27081"/>
                <a:gd name="connsiteY7" fmla="*/ 508152 h 516977"/>
                <a:gd name="connsiteX8" fmla="*/ 18257 w 27081"/>
                <a:gd name="connsiteY8" fmla="*/ 516977 h 516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81" h="516977">
                  <a:moveTo>
                    <a:pt x="18257" y="516977"/>
                  </a:moveTo>
                  <a:lnTo>
                    <a:pt x="10105" y="516977"/>
                  </a:lnTo>
                  <a:cubicBezTo>
                    <a:pt x="4514" y="516977"/>
                    <a:pt x="0" y="512464"/>
                    <a:pt x="0" y="506872"/>
                  </a:cubicBezTo>
                  <a:lnTo>
                    <a:pt x="0" y="10105"/>
                  </a:lnTo>
                  <a:cubicBezTo>
                    <a:pt x="0" y="4514"/>
                    <a:pt x="4514" y="0"/>
                    <a:pt x="10105" y="0"/>
                  </a:cubicBezTo>
                  <a:lnTo>
                    <a:pt x="18257" y="0"/>
                  </a:lnTo>
                  <a:cubicBezTo>
                    <a:pt x="23107" y="0"/>
                    <a:pt x="27082" y="3975"/>
                    <a:pt x="27082" y="8825"/>
                  </a:cubicBezTo>
                  <a:lnTo>
                    <a:pt x="27082" y="508152"/>
                  </a:lnTo>
                  <a:cubicBezTo>
                    <a:pt x="27082" y="513003"/>
                    <a:pt x="23107" y="516977"/>
                    <a:pt x="18257" y="516977"/>
                  </a:cubicBezTo>
                  <a:close/>
                </a:path>
              </a:pathLst>
            </a:custGeom>
            <a:solidFill>
              <a:srgbClr val="8A9096"/>
            </a:solidFill>
            <a:ln w="6728" cap="flat">
              <a:noFill/>
              <a:prstDash val="solid"/>
              <a:miter/>
            </a:ln>
          </p:spPr>
          <p:txBody>
            <a:bodyPr rtlCol="0" anchor="ctr"/>
            <a:lstStyle/>
            <a:p>
              <a:endParaRPr lang="en-US"/>
            </a:p>
          </p:txBody>
        </p:sp>
        <p:sp>
          <p:nvSpPr>
            <p:cNvPr id="32" name="Graphic 2">
              <a:extLst>
                <a:ext uri="{FF2B5EF4-FFF2-40B4-BE49-F238E27FC236}">
                  <a16:creationId xmlns:a16="http://schemas.microsoft.com/office/drawing/2014/main" id="{4747B958-0380-4C5F-8DEC-8D7F6B25907D}"/>
                </a:ext>
              </a:extLst>
            </p:cNvPr>
            <p:cNvSpPr/>
            <p:nvPr/>
          </p:nvSpPr>
          <p:spPr>
            <a:xfrm>
              <a:off x="3938156" y="6424233"/>
              <a:ext cx="12928" cy="364399"/>
            </a:xfrm>
            <a:custGeom>
              <a:avLst/>
              <a:gdLst>
                <a:gd name="connsiteX0" fmla="*/ 14080 w 15359"/>
                <a:gd name="connsiteY0" fmla="*/ 432903 h 432902"/>
                <a:gd name="connsiteX1" fmla="*/ 1886 w 15359"/>
                <a:gd name="connsiteY1" fmla="*/ 432903 h 432902"/>
                <a:gd name="connsiteX2" fmla="*/ 0 w 15359"/>
                <a:gd name="connsiteY2" fmla="*/ 431016 h 432902"/>
                <a:gd name="connsiteX3" fmla="*/ 0 w 15359"/>
                <a:gd name="connsiteY3" fmla="*/ 1886 h 432902"/>
                <a:gd name="connsiteX4" fmla="*/ 1886 w 15359"/>
                <a:gd name="connsiteY4" fmla="*/ 0 h 432902"/>
                <a:gd name="connsiteX5" fmla="*/ 14080 w 15359"/>
                <a:gd name="connsiteY5" fmla="*/ 0 h 432902"/>
                <a:gd name="connsiteX6" fmla="*/ 15360 w 15359"/>
                <a:gd name="connsiteY6" fmla="*/ 1280 h 432902"/>
                <a:gd name="connsiteX7" fmla="*/ 15360 w 15359"/>
                <a:gd name="connsiteY7" fmla="*/ 431690 h 432902"/>
                <a:gd name="connsiteX8" fmla="*/ 14080 w 15359"/>
                <a:gd name="connsiteY8" fmla="*/ 432903 h 432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359" h="432902">
                  <a:moveTo>
                    <a:pt x="14080" y="432903"/>
                  </a:moveTo>
                  <a:lnTo>
                    <a:pt x="1886" y="432903"/>
                  </a:lnTo>
                  <a:cubicBezTo>
                    <a:pt x="808" y="432903"/>
                    <a:pt x="0" y="432027"/>
                    <a:pt x="0" y="431016"/>
                  </a:cubicBezTo>
                  <a:lnTo>
                    <a:pt x="0" y="1886"/>
                  </a:lnTo>
                  <a:cubicBezTo>
                    <a:pt x="0" y="808"/>
                    <a:pt x="876" y="0"/>
                    <a:pt x="1886" y="0"/>
                  </a:cubicBezTo>
                  <a:lnTo>
                    <a:pt x="14080" y="0"/>
                  </a:lnTo>
                  <a:cubicBezTo>
                    <a:pt x="14753" y="0"/>
                    <a:pt x="15360" y="539"/>
                    <a:pt x="15360" y="1280"/>
                  </a:cubicBezTo>
                  <a:lnTo>
                    <a:pt x="15360" y="431690"/>
                  </a:lnTo>
                  <a:cubicBezTo>
                    <a:pt x="15360" y="432364"/>
                    <a:pt x="14821" y="432903"/>
                    <a:pt x="14080" y="432903"/>
                  </a:cubicBezTo>
                  <a:close/>
                </a:path>
              </a:pathLst>
            </a:custGeom>
            <a:solidFill>
              <a:srgbClr val="4A4C4D"/>
            </a:solidFill>
            <a:ln w="6728" cap="flat">
              <a:noFill/>
              <a:prstDash val="solid"/>
              <a:miter/>
            </a:ln>
          </p:spPr>
          <p:txBody>
            <a:bodyPr rtlCol="0" anchor="ctr"/>
            <a:lstStyle/>
            <a:p>
              <a:endParaRPr lang="en-US"/>
            </a:p>
          </p:txBody>
        </p:sp>
        <p:sp>
          <p:nvSpPr>
            <p:cNvPr id="33" name="Oval 32">
              <a:extLst>
                <a:ext uri="{FF2B5EF4-FFF2-40B4-BE49-F238E27FC236}">
                  <a16:creationId xmlns:a16="http://schemas.microsoft.com/office/drawing/2014/main" id="{69006DBA-4DAA-453A-A2AC-FF4A9322F5B6}"/>
                </a:ext>
              </a:extLst>
            </p:cNvPr>
            <p:cNvSpPr>
              <a:spLocks noChangeAspect="1"/>
            </p:cNvSpPr>
            <p:nvPr/>
          </p:nvSpPr>
          <p:spPr>
            <a:xfrm>
              <a:off x="2978879" y="3808481"/>
              <a:ext cx="134198" cy="134198"/>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23506713-2F55-452F-ABB6-47225E2D89ED}"/>
                </a:ext>
              </a:extLst>
            </p:cNvPr>
            <p:cNvSpPr>
              <a:spLocks noChangeAspect="1"/>
            </p:cNvSpPr>
            <p:nvPr/>
          </p:nvSpPr>
          <p:spPr>
            <a:xfrm>
              <a:off x="2987267" y="3816868"/>
              <a:ext cx="117423" cy="117423"/>
            </a:xfrm>
            <a:prstGeom prst="ellipse">
              <a:avLst/>
            </a:prstGeom>
            <a:solidFill>
              <a:srgbClr val="070808"/>
            </a:solidFill>
            <a:ln w="672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
          <p:nvSpPr>
            <p:cNvPr id="35" name="Oval 34">
              <a:extLst>
                <a:ext uri="{FF2B5EF4-FFF2-40B4-BE49-F238E27FC236}">
                  <a16:creationId xmlns:a16="http://schemas.microsoft.com/office/drawing/2014/main" id="{5175F06E-27A9-46A4-B02C-A49E59D17DC3}"/>
                </a:ext>
              </a:extLst>
            </p:cNvPr>
            <p:cNvSpPr/>
            <p:nvPr/>
          </p:nvSpPr>
          <p:spPr>
            <a:xfrm>
              <a:off x="3016958" y="3846560"/>
              <a:ext cx="58040" cy="58040"/>
            </a:xfrm>
            <a:prstGeom prst="ellipse">
              <a:avLst/>
            </a:prstGeom>
            <a:solidFill>
              <a:schemeClr val="tx1">
                <a:lumMod val="85000"/>
                <a:lumOff val="15000"/>
              </a:schemeClr>
            </a:solidFill>
            <a:ln w="672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
          <p:nvSpPr>
            <p:cNvPr id="36" name="Oval 35">
              <a:extLst>
                <a:ext uri="{FF2B5EF4-FFF2-40B4-BE49-F238E27FC236}">
                  <a16:creationId xmlns:a16="http://schemas.microsoft.com/office/drawing/2014/main" id="{E28FA69B-57D7-4705-A140-F90E5220C72E}"/>
                </a:ext>
              </a:extLst>
            </p:cNvPr>
            <p:cNvSpPr/>
            <p:nvPr/>
          </p:nvSpPr>
          <p:spPr>
            <a:xfrm>
              <a:off x="3030585" y="3860187"/>
              <a:ext cx="30788" cy="30788"/>
            </a:xfrm>
            <a:prstGeom prst="ellipse">
              <a:avLst/>
            </a:prstGeom>
            <a:solidFill>
              <a:srgbClr val="081422"/>
            </a:solidFill>
            <a:ln w="672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
          <p:nvSpPr>
            <p:cNvPr id="37" name="Graphic 2">
              <a:extLst>
                <a:ext uri="{FF2B5EF4-FFF2-40B4-BE49-F238E27FC236}">
                  <a16:creationId xmlns:a16="http://schemas.microsoft.com/office/drawing/2014/main" id="{80E59088-2E8C-41FA-BAB8-F9EEF100122A}"/>
                </a:ext>
              </a:extLst>
            </p:cNvPr>
            <p:cNvSpPr/>
            <p:nvPr userDrawn="1"/>
          </p:nvSpPr>
          <p:spPr>
            <a:xfrm flipH="1">
              <a:off x="1060804" y="4534334"/>
              <a:ext cx="10717" cy="149811"/>
            </a:xfrm>
            <a:custGeom>
              <a:avLst/>
              <a:gdLst>
                <a:gd name="connsiteX0" fmla="*/ 17650 w 18930"/>
                <a:gd name="connsiteY0" fmla="*/ 390327 h 390326"/>
                <a:gd name="connsiteX1" fmla="*/ 1886 w 18930"/>
                <a:gd name="connsiteY1" fmla="*/ 390327 h 390326"/>
                <a:gd name="connsiteX2" fmla="*/ 0 w 18930"/>
                <a:gd name="connsiteY2" fmla="*/ 388440 h 390326"/>
                <a:gd name="connsiteX3" fmla="*/ 0 w 18930"/>
                <a:gd name="connsiteY3" fmla="*/ 1886 h 390326"/>
                <a:gd name="connsiteX4" fmla="*/ 1886 w 18930"/>
                <a:gd name="connsiteY4" fmla="*/ 0 h 390326"/>
                <a:gd name="connsiteX5" fmla="*/ 17650 w 18930"/>
                <a:gd name="connsiteY5" fmla="*/ 0 h 390326"/>
                <a:gd name="connsiteX6" fmla="*/ 18930 w 18930"/>
                <a:gd name="connsiteY6" fmla="*/ 1280 h 390326"/>
                <a:gd name="connsiteX7" fmla="*/ 18930 w 18930"/>
                <a:gd name="connsiteY7" fmla="*/ 389047 h 390326"/>
                <a:gd name="connsiteX8" fmla="*/ 17650 w 18930"/>
                <a:gd name="connsiteY8" fmla="*/ 390327 h 390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30" h="390326">
                  <a:moveTo>
                    <a:pt x="17650" y="390327"/>
                  </a:moveTo>
                  <a:lnTo>
                    <a:pt x="1886" y="390327"/>
                  </a:lnTo>
                  <a:cubicBezTo>
                    <a:pt x="808" y="390327"/>
                    <a:pt x="0" y="389451"/>
                    <a:pt x="0" y="388440"/>
                  </a:cubicBezTo>
                  <a:lnTo>
                    <a:pt x="0" y="1886"/>
                  </a:lnTo>
                  <a:cubicBezTo>
                    <a:pt x="0" y="808"/>
                    <a:pt x="876" y="0"/>
                    <a:pt x="1886" y="0"/>
                  </a:cubicBezTo>
                  <a:lnTo>
                    <a:pt x="17650" y="0"/>
                  </a:lnTo>
                  <a:cubicBezTo>
                    <a:pt x="18324" y="0"/>
                    <a:pt x="18930" y="539"/>
                    <a:pt x="18930" y="1280"/>
                  </a:cubicBezTo>
                  <a:lnTo>
                    <a:pt x="18930" y="389047"/>
                  </a:lnTo>
                  <a:cubicBezTo>
                    <a:pt x="18930" y="389788"/>
                    <a:pt x="18324" y="390327"/>
                    <a:pt x="17650" y="390327"/>
                  </a:cubicBezTo>
                  <a:close/>
                </a:path>
              </a:pathLst>
            </a:custGeom>
            <a:solidFill>
              <a:srgbClr val="FAFDFF"/>
            </a:solidFill>
            <a:ln w="6728" cap="flat">
              <a:noFill/>
              <a:prstDash val="solid"/>
              <a:miter/>
            </a:ln>
          </p:spPr>
          <p:txBody>
            <a:bodyPr rtlCol="0" anchor="ctr"/>
            <a:lstStyle/>
            <a:p>
              <a:endParaRPr lang="en-US"/>
            </a:p>
          </p:txBody>
        </p:sp>
      </p:grpSp>
      <p:grpSp>
        <p:nvGrpSpPr>
          <p:cNvPr id="61" name="Group 60">
            <a:extLst>
              <a:ext uri="{FF2B5EF4-FFF2-40B4-BE49-F238E27FC236}">
                <a16:creationId xmlns:a16="http://schemas.microsoft.com/office/drawing/2014/main" id="{5066A938-5524-4BC2-9E71-604DA7247A54}"/>
              </a:ext>
            </a:extLst>
          </p:cNvPr>
          <p:cNvGrpSpPr/>
          <p:nvPr userDrawn="1"/>
        </p:nvGrpSpPr>
        <p:grpSpPr>
          <a:xfrm>
            <a:off x="8332411" y="0"/>
            <a:ext cx="2885112" cy="2622090"/>
            <a:chOff x="833153" y="6858000"/>
            <a:chExt cx="2885112" cy="2622090"/>
          </a:xfrm>
        </p:grpSpPr>
        <p:sp>
          <p:nvSpPr>
            <p:cNvPr id="58" name="Freeform: Shape 57">
              <a:extLst>
                <a:ext uri="{FF2B5EF4-FFF2-40B4-BE49-F238E27FC236}">
                  <a16:creationId xmlns:a16="http://schemas.microsoft.com/office/drawing/2014/main" id="{5974D21A-C01F-4B09-AA57-1A00734860AA}"/>
                </a:ext>
              </a:extLst>
            </p:cNvPr>
            <p:cNvSpPr/>
            <p:nvPr/>
          </p:nvSpPr>
          <p:spPr>
            <a:xfrm>
              <a:off x="833153" y="6858000"/>
              <a:ext cx="2885112" cy="2622090"/>
            </a:xfrm>
            <a:custGeom>
              <a:avLst/>
              <a:gdLst>
                <a:gd name="connsiteX0" fmla="*/ 0 w 2885112"/>
                <a:gd name="connsiteY0" fmla="*/ 0 h 2622090"/>
                <a:gd name="connsiteX1" fmla="*/ 2885112 w 2885112"/>
                <a:gd name="connsiteY1" fmla="*/ 0 h 2622090"/>
                <a:gd name="connsiteX2" fmla="*/ 2885112 w 2885112"/>
                <a:gd name="connsiteY2" fmla="*/ 2245726 h 2622090"/>
                <a:gd name="connsiteX3" fmla="*/ 2504286 w 2885112"/>
                <a:gd name="connsiteY3" fmla="*/ 2622090 h 2622090"/>
                <a:gd name="connsiteX4" fmla="*/ 380827 w 2885112"/>
                <a:gd name="connsiteY4" fmla="*/ 2622090 h 2622090"/>
                <a:gd name="connsiteX5" fmla="*/ 0 w 2885112"/>
                <a:gd name="connsiteY5" fmla="*/ 2245668 h 2622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85112" h="2622090">
                  <a:moveTo>
                    <a:pt x="0" y="0"/>
                  </a:moveTo>
                  <a:lnTo>
                    <a:pt x="2885112" y="0"/>
                  </a:lnTo>
                  <a:lnTo>
                    <a:pt x="2885112" y="2245726"/>
                  </a:lnTo>
                  <a:cubicBezTo>
                    <a:pt x="2885055" y="2453556"/>
                    <a:pt x="2714549" y="2622090"/>
                    <a:pt x="2504286" y="2622090"/>
                  </a:cubicBezTo>
                  <a:lnTo>
                    <a:pt x="380827" y="2622090"/>
                  </a:lnTo>
                  <a:cubicBezTo>
                    <a:pt x="170506" y="2622090"/>
                    <a:pt x="0" y="2453556"/>
                    <a:pt x="0" y="2245668"/>
                  </a:cubicBezTo>
                  <a:close/>
                </a:path>
              </a:pathLst>
            </a:custGeom>
            <a:solidFill>
              <a:srgbClr val="D0D4D8"/>
            </a:solidFill>
            <a:ln w="6728" cap="flat">
              <a:noFill/>
              <a:prstDash val="solid"/>
              <a:miter/>
            </a:ln>
          </p:spPr>
          <p:txBody>
            <a:bodyPr wrap="square" rtlCol="0" anchor="ctr">
              <a:noAutofit/>
            </a:bodyPr>
            <a:lstStyle/>
            <a:p>
              <a:endParaRPr lang="en-US"/>
            </a:p>
          </p:txBody>
        </p:sp>
        <p:sp>
          <p:nvSpPr>
            <p:cNvPr id="59" name="Freeform: Shape 58">
              <a:extLst>
                <a:ext uri="{FF2B5EF4-FFF2-40B4-BE49-F238E27FC236}">
                  <a16:creationId xmlns:a16="http://schemas.microsoft.com/office/drawing/2014/main" id="{1E48AAE3-B835-49A5-9A47-DE6EBCD7733E}"/>
                </a:ext>
              </a:extLst>
            </p:cNvPr>
            <p:cNvSpPr/>
            <p:nvPr/>
          </p:nvSpPr>
          <p:spPr>
            <a:xfrm>
              <a:off x="871808" y="6858000"/>
              <a:ext cx="2807801" cy="2591752"/>
            </a:xfrm>
            <a:custGeom>
              <a:avLst/>
              <a:gdLst>
                <a:gd name="connsiteX0" fmla="*/ 0 w 2807801"/>
                <a:gd name="connsiteY0" fmla="*/ 0 h 2591752"/>
                <a:gd name="connsiteX1" fmla="*/ 2807801 w 2807801"/>
                <a:gd name="connsiteY1" fmla="*/ 0 h 2591752"/>
                <a:gd name="connsiteX2" fmla="*/ 2807801 w 2807801"/>
                <a:gd name="connsiteY2" fmla="*/ 2215388 h 2591752"/>
                <a:gd name="connsiteX3" fmla="*/ 2428061 w 2807801"/>
                <a:gd name="connsiteY3" fmla="*/ 2591752 h 2591752"/>
                <a:gd name="connsiteX4" fmla="*/ 379798 w 2807801"/>
                <a:gd name="connsiteY4" fmla="*/ 2591752 h 2591752"/>
                <a:gd name="connsiteX5" fmla="*/ 0 w 2807801"/>
                <a:gd name="connsiteY5" fmla="*/ 2215332 h 2591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07801" h="2591752">
                  <a:moveTo>
                    <a:pt x="0" y="0"/>
                  </a:moveTo>
                  <a:lnTo>
                    <a:pt x="2807801" y="0"/>
                  </a:lnTo>
                  <a:lnTo>
                    <a:pt x="2807801" y="2215388"/>
                  </a:lnTo>
                  <a:cubicBezTo>
                    <a:pt x="2807801" y="2423218"/>
                    <a:pt x="2637756" y="2591752"/>
                    <a:pt x="2428061" y="2591752"/>
                  </a:cubicBezTo>
                  <a:lnTo>
                    <a:pt x="379798" y="2591752"/>
                  </a:lnTo>
                  <a:cubicBezTo>
                    <a:pt x="170045" y="2591752"/>
                    <a:pt x="0" y="2423218"/>
                    <a:pt x="0" y="2215332"/>
                  </a:cubicBezTo>
                  <a:close/>
                </a:path>
              </a:pathLst>
            </a:custGeom>
            <a:solidFill>
              <a:srgbClr val="070808"/>
            </a:solidFill>
            <a:ln w="6728" cap="flat">
              <a:noFill/>
              <a:prstDash val="solid"/>
              <a:miter/>
            </a:ln>
          </p:spPr>
          <p:txBody>
            <a:bodyPr wrap="square" rtlCol="0" anchor="ctr">
              <a:noAutofit/>
            </a:bodyPr>
            <a:lstStyle/>
            <a:p>
              <a:endParaRPr lang="en-US"/>
            </a:p>
          </p:txBody>
        </p:sp>
      </p:grpSp>
      <p:sp>
        <p:nvSpPr>
          <p:cNvPr id="67" name="Picture Placeholder 66">
            <a:extLst>
              <a:ext uri="{FF2B5EF4-FFF2-40B4-BE49-F238E27FC236}">
                <a16:creationId xmlns:a16="http://schemas.microsoft.com/office/drawing/2014/main" id="{28246CD8-4F7B-49F9-A0E7-A3D2C7826A54}"/>
              </a:ext>
            </a:extLst>
          </p:cNvPr>
          <p:cNvSpPr>
            <a:spLocks noGrp="1"/>
          </p:cNvSpPr>
          <p:nvPr>
            <p:ph type="pic" sz="quarter" idx="15" hasCustomPrompt="1"/>
          </p:nvPr>
        </p:nvSpPr>
        <p:spPr>
          <a:xfrm>
            <a:off x="8438563" y="1"/>
            <a:ext cx="2672808" cy="2493421"/>
          </a:xfrm>
          <a:custGeom>
            <a:avLst/>
            <a:gdLst>
              <a:gd name="connsiteX0" fmla="*/ 0 w 2672808"/>
              <a:gd name="connsiteY0" fmla="*/ 0 h 2493421"/>
              <a:gd name="connsiteX1" fmla="*/ 2672808 w 2672808"/>
              <a:gd name="connsiteY1" fmla="*/ 0 h 2493421"/>
              <a:gd name="connsiteX2" fmla="*/ 2672808 w 2672808"/>
              <a:gd name="connsiteY2" fmla="*/ 2221227 h 2493421"/>
              <a:gd name="connsiteX3" fmla="*/ 2385313 w 2672808"/>
              <a:gd name="connsiteY3" fmla="*/ 2493421 h 2493421"/>
              <a:gd name="connsiteX4" fmla="*/ 287495 w 2672808"/>
              <a:gd name="connsiteY4" fmla="*/ 2493421 h 2493421"/>
              <a:gd name="connsiteX5" fmla="*/ 0 w 2672808"/>
              <a:gd name="connsiteY5" fmla="*/ 2221227 h 2493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2808" h="2493421">
                <a:moveTo>
                  <a:pt x="0" y="0"/>
                </a:moveTo>
                <a:lnTo>
                  <a:pt x="2672808" y="0"/>
                </a:lnTo>
                <a:lnTo>
                  <a:pt x="2672808" y="2221227"/>
                </a:lnTo>
                <a:cubicBezTo>
                  <a:pt x="2672808" y="2371557"/>
                  <a:pt x="2544095" y="2493421"/>
                  <a:pt x="2385313" y="2493421"/>
                </a:cubicBezTo>
                <a:lnTo>
                  <a:pt x="287495" y="2493421"/>
                </a:lnTo>
                <a:cubicBezTo>
                  <a:pt x="128714" y="2493421"/>
                  <a:pt x="0" y="2371557"/>
                  <a:pt x="0" y="2221227"/>
                </a:cubicBezTo>
                <a:close/>
              </a:path>
            </a:pathLst>
          </a:custGeom>
          <a:solidFill>
            <a:schemeClr val="bg1">
              <a:lumMod val="95000"/>
            </a:schemeClr>
          </a:solidFill>
          <a:ln w="25400">
            <a:noFill/>
          </a:ln>
        </p:spPr>
        <p:txBody>
          <a:bodyPr wrap="square" anchor="ctr">
            <a:noAutofit/>
          </a:bodyPr>
          <a:lstStyle>
            <a:lvl1pPr marL="0" indent="0" algn="ctr">
              <a:lnSpc>
                <a:spcPct val="100000"/>
              </a:lnSpc>
              <a:buNone/>
              <a:defRPr sz="1200">
                <a:solidFill>
                  <a:schemeClr val="tx1">
                    <a:lumMod val="75000"/>
                    <a:lumOff val="25000"/>
                  </a:schemeClr>
                </a:solidFill>
              </a:defRPr>
            </a:lvl1pPr>
          </a:lstStyle>
          <a:p>
            <a:r>
              <a:rPr lang="en-US" altLang="ko-KR" dirty="0"/>
              <a:t>Place Your Picture Here</a:t>
            </a:r>
            <a:endParaRPr lang="ko-KR" altLang="en-US" dirty="0"/>
          </a:p>
        </p:txBody>
      </p:sp>
      <p:sp>
        <p:nvSpPr>
          <p:cNvPr id="68" name="Picture Placeholder 67">
            <a:extLst>
              <a:ext uri="{FF2B5EF4-FFF2-40B4-BE49-F238E27FC236}">
                <a16:creationId xmlns:a16="http://schemas.microsoft.com/office/drawing/2014/main" id="{A2ECC6F6-A4A0-4672-8659-27C1C1640830}"/>
              </a:ext>
            </a:extLst>
          </p:cNvPr>
          <p:cNvSpPr>
            <a:spLocks noGrp="1"/>
          </p:cNvSpPr>
          <p:nvPr>
            <p:ph type="pic" sz="quarter" idx="14" hasCustomPrompt="1"/>
          </p:nvPr>
        </p:nvSpPr>
        <p:spPr>
          <a:xfrm>
            <a:off x="1168921" y="3818265"/>
            <a:ext cx="2672808" cy="3039735"/>
          </a:xfrm>
          <a:custGeom>
            <a:avLst/>
            <a:gdLst>
              <a:gd name="connsiteX0" fmla="*/ 287495 w 2672808"/>
              <a:gd name="connsiteY0" fmla="*/ 0 h 3039735"/>
              <a:gd name="connsiteX1" fmla="*/ 542049 w 2672808"/>
              <a:gd name="connsiteY1" fmla="*/ 0 h 3039735"/>
              <a:gd name="connsiteX2" fmla="*/ 566725 w 2672808"/>
              <a:gd name="connsiteY2" fmla="*/ 23363 h 3039735"/>
              <a:gd name="connsiteX3" fmla="*/ 757670 w 2672808"/>
              <a:gd name="connsiteY3" fmla="*/ 204146 h 3039735"/>
              <a:gd name="connsiteX4" fmla="*/ 1903160 w 2672808"/>
              <a:gd name="connsiteY4" fmla="*/ 204146 h 3039735"/>
              <a:gd name="connsiteX5" fmla="*/ 2094105 w 2672808"/>
              <a:gd name="connsiteY5" fmla="*/ 23363 h 3039735"/>
              <a:gd name="connsiteX6" fmla="*/ 2118781 w 2672808"/>
              <a:gd name="connsiteY6" fmla="*/ 0 h 3039735"/>
              <a:gd name="connsiteX7" fmla="*/ 2385313 w 2672808"/>
              <a:gd name="connsiteY7" fmla="*/ 0 h 3039735"/>
              <a:gd name="connsiteX8" fmla="*/ 2672808 w 2672808"/>
              <a:gd name="connsiteY8" fmla="*/ 272193 h 3039735"/>
              <a:gd name="connsiteX9" fmla="*/ 2672808 w 2672808"/>
              <a:gd name="connsiteY9" fmla="*/ 3039735 h 3039735"/>
              <a:gd name="connsiteX10" fmla="*/ 0 w 2672808"/>
              <a:gd name="connsiteY10" fmla="*/ 3039735 h 3039735"/>
              <a:gd name="connsiteX11" fmla="*/ 0 w 2672808"/>
              <a:gd name="connsiteY11" fmla="*/ 272193 h 3039735"/>
              <a:gd name="connsiteX12" fmla="*/ 287495 w 2672808"/>
              <a:gd name="connsiteY12" fmla="*/ 0 h 3039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72808" h="3039735">
                <a:moveTo>
                  <a:pt x="287495" y="0"/>
                </a:moveTo>
                <a:lnTo>
                  <a:pt x="542049" y="0"/>
                </a:lnTo>
                <a:cubicBezTo>
                  <a:pt x="555645" y="0"/>
                  <a:pt x="566725" y="10435"/>
                  <a:pt x="566725" y="23363"/>
                </a:cubicBezTo>
                <a:cubicBezTo>
                  <a:pt x="566725" y="123224"/>
                  <a:pt x="652255" y="204146"/>
                  <a:pt x="757670" y="204146"/>
                </a:cubicBezTo>
                <a:lnTo>
                  <a:pt x="1903160" y="204146"/>
                </a:lnTo>
                <a:cubicBezTo>
                  <a:pt x="2008635" y="204146"/>
                  <a:pt x="2094105" y="123168"/>
                  <a:pt x="2094105" y="23363"/>
                </a:cubicBezTo>
                <a:cubicBezTo>
                  <a:pt x="2094105" y="10491"/>
                  <a:pt x="2105125" y="0"/>
                  <a:pt x="2118781" y="0"/>
                </a:cubicBezTo>
                <a:lnTo>
                  <a:pt x="2385313" y="0"/>
                </a:lnTo>
                <a:cubicBezTo>
                  <a:pt x="2544095" y="0"/>
                  <a:pt x="2672808" y="121864"/>
                  <a:pt x="2672808" y="272193"/>
                </a:cubicBezTo>
                <a:lnTo>
                  <a:pt x="2672808" y="3039735"/>
                </a:lnTo>
                <a:lnTo>
                  <a:pt x="0" y="3039735"/>
                </a:lnTo>
                <a:lnTo>
                  <a:pt x="0" y="272193"/>
                </a:lnTo>
                <a:cubicBezTo>
                  <a:pt x="0" y="121864"/>
                  <a:pt x="128714" y="0"/>
                  <a:pt x="287495" y="0"/>
                </a:cubicBezTo>
                <a:close/>
              </a:path>
            </a:pathLst>
          </a:custGeom>
          <a:solidFill>
            <a:schemeClr val="bg1">
              <a:lumMod val="95000"/>
            </a:schemeClr>
          </a:solidFill>
          <a:ln w="25400">
            <a:noFill/>
          </a:ln>
        </p:spPr>
        <p:txBody>
          <a:bodyPr wrap="square" anchor="ctr">
            <a:noAutofit/>
          </a:bodyPr>
          <a:lstStyle>
            <a:lvl1pPr marL="0" indent="0" algn="ctr">
              <a:lnSpc>
                <a:spcPct val="100000"/>
              </a:lnSpc>
              <a:buNone/>
              <a:defRPr sz="1200">
                <a:solidFill>
                  <a:schemeClr val="tx1">
                    <a:lumMod val="75000"/>
                    <a:lumOff val="25000"/>
                  </a:schemeClr>
                </a:solidFill>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37509740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4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163662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5_Contents slide layou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DAE6C28-A080-4420-92C4-3AC673E4DAE1}"/>
              </a:ext>
            </a:extLst>
          </p:cNvPr>
          <p:cNvSpPr/>
          <p:nvPr userDrawn="1"/>
        </p:nvSpPr>
        <p:spPr>
          <a:xfrm>
            <a:off x="0" y="2253343"/>
            <a:ext cx="12192000" cy="23513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10">
            <a:extLst>
              <a:ext uri="{FF2B5EF4-FFF2-40B4-BE49-F238E27FC236}">
                <a16:creationId xmlns:a16="http://schemas.microsoft.com/office/drawing/2014/main" id="{DA6378AF-10CF-415A-9A2B-A4DF0CDD2A85}"/>
              </a:ext>
            </a:extLst>
          </p:cNvPr>
          <p:cNvSpPr>
            <a:spLocks noGrp="1"/>
          </p:cNvSpPr>
          <p:nvPr>
            <p:ph type="pic" sz="quarter" idx="14" hasCustomPrompt="1"/>
          </p:nvPr>
        </p:nvSpPr>
        <p:spPr>
          <a:xfrm>
            <a:off x="1088571" y="1580606"/>
            <a:ext cx="9945150" cy="3696788"/>
          </a:xfrm>
          <a:custGeom>
            <a:avLst/>
            <a:gdLst>
              <a:gd name="connsiteX0" fmla="*/ 8797786 w 9945150"/>
              <a:gd name="connsiteY0" fmla="*/ 343988 h 3696788"/>
              <a:gd name="connsiteX1" fmla="*/ 9945150 w 9945150"/>
              <a:gd name="connsiteY1" fmla="*/ 343988 h 3696788"/>
              <a:gd name="connsiteX2" fmla="*/ 8854411 w 9945150"/>
              <a:gd name="connsiteY2" fmla="*/ 3696788 h 3696788"/>
              <a:gd name="connsiteX3" fmla="*/ 7707047 w 9945150"/>
              <a:gd name="connsiteY3" fmla="*/ 3696788 h 3696788"/>
              <a:gd name="connsiteX4" fmla="*/ 6228770 w 9945150"/>
              <a:gd name="connsiteY4" fmla="*/ 343988 h 3696788"/>
              <a:gd name="connsiteX5" fmla="*/ 7376134 w 9945150"/>
              <a:gd name="connsiteY5" fmla="*/ 343988 h 3696788"/>
              <a:gd name="connsiteX6" fmla="*/ 6285395 w 9945150"/>
              <a:gd name="connsiteY6" fmla="*/ 3696788 h 3696788"/>
              <a:gd name="connsiteX7" fmla="*/ 5138031 w 9945150"/>
              <a:gd name="connsiteY7" fmla="*/ 3696788 h 3696788"/>
              <a:gd name="connsiteX8" fmla="*/ 3659754 w 9945150"/>
              <a:gd name="connsiteY8" fmla="*/ 343988 h 3696788"/>
              <a:gd name="connsiteX9" fmla="*/ 4807118 w 9945150"/>
              <a:gd name="connsiteY9" fmla="*/ 343988 h 3696788"/>
              <a:gd name="connsiteX10" fmla="*/ 3716379 w 9945150"/>
              <a:gd name="connsiteY10" fmla="*/ 3696788 h 3696788"/>
              <a:gd name="connsiteX11" fmla="*/ 2569016 w 9945150"/>
              <a:gd name="connsiteY11" fmla="*/ 3696788 h 3696788"/>
              <a:gd name="connsiteX12" fmla="*/ 1090739 w 9945150"/>
              <a:gd name="connsiteY12" fmla="*/ 343988 h 3696788"/>
              <a:gd name="connsiteX13" fmla="*/ 2238103 w 9945150"/>
              <a:gd name="connsiteY13" fmla="*/ 343988 h 3696788"/>
              <a:gd name="connsiteX14" fmla="*/ 1147364 w 9945150"/>
              <a:gd name="connsiteY14" fmla="*/ 3696788 h 3696788"/>
              <a:gd name="connsiteX15" fmla="*/ 0 w 9945150"/>
              <a:gd name="connsiteY15" fmla="*/ 3696788 h 3696788"/>
              <a:gd name="connsiteX16" fmla="*/ 7635204 w 9945150"/>
              <a:gd name="connsiteY16" fmla="*/ 0 h 3696788"/>
              <a:gd name="connsiteX17" fmla="*/ 8782568 w 9945150"/>
              <a:gd name="connsiteY17" fmla="*/ 0 h 3696788"/>
              <a:gd name="connsiteX18" fmla="*/ 7691829 w 9945150"/>
              <a:gd name="connsiteY18" fmla="*/ 3352800 h 3696788"/>
              <a:gd name="connsiteX19" fmla="*/ 6544465 w 9945150"/>
              <a:gd name="connsiteY19" fmla="*/ 3352800 h 3696788"/>
              <a:gd name="connsiteX20" fmla="*/ 5066188 w 9945150"/>
              <a:gd name="connsiteY20" fmla="*/ 0 h 3696788"/>
              <a:gd name="connsiteX21" fmla="*/ 6213552 w 9945150"/>
              <a:gd name="connsiteY21" fmla="*/ 0 h 3696788"/>
              <a:gd name="connsiteX22" fmla="*/ 5122813 w 9945150"/>
              <a:gd name="connsiteY22" fmla="*/ 3352800 h 3696788"/>
              <a:gd name="connsiteX23" fmla="*/ 3975449 w 9945150"/>
              <a:gd name="connsiteY23" fmla="*/ 3352800 h 3696788"/>
              <a:gd name="connsiteX24" fmla="*/ 2497173 w 9945150"/>
              <a:gd name="connsiteY24" fmla="*/ 0 h 3696788"/>
              <a:gd name="connsiteX25" fmla="*/ 3644536 w 9945150"/>
              <a:gd name="connsiteY25" fmla="*/ 0 h 3696788"/>
              <a:gd name="connsiteX26" fmla="*/ 2553798 w 9945150"/>
              <a:gd name="connsiteY26" fmla="*/ 3352800 h 3696788"/>
              <a:gd name="connsiteX27" fmla="*/ 1406434 w 9945150"/>
              <a:gd name="connsiteY27" fmla="*/ 3352800 h 369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9945150" h="3696788">
                <a:moveTo>
                  <a:pt x="8797786" y="343988"/>
                </a:moveTo>
                <a:lnTo>
                  <a:pt x="9945150" y="343988"/>
                </a:lnTo>
                <a:lnTo>
                  <a:pt x="8854411" y="3696788"/>
                </a:lnTo>
                <a:lnTo>
                  <a:pt x="7707047" y="3696788"/>
                </a:lnTo>
                <a:close/>
                <a:moveTo>
                  <a:pt x="6228770" y="343988"/>
                </a:moveTo>
                <a:lnTo>
                  <a:pt x="7376134" y="343988"/>
                </a:lnTo>
                <a:lnTo>
                  <a:pt x="6285395" y="3696788"/>
                </a:lnTo>
                <a:lnTo>
                  <a:pt x="5138031" y="3696788"/>
                </a:lnTo>
                <a:close/>
                <a:moveTo>
                  <a:pt x="3659754" y="343988"/>
                </a:moveTo>
                <a:lnTo>
                  <a:pt x="4807118" y="343988"/>
                </a:lnTo>
                <a:lnTo>
                  <a:pt x="3716379" y="3696788"/>
                </a:lnTo>
                <a:lnTo>
                  <a:pt x="2569016" y="3696788"/>
                </a:lnTo>
                <a:close/>
                <a:moveTo>
                  <a:pt x="1090739" y="343988"/>
                </a:moveTo>
                <a:lnTo>
                  <a:pt x="2238103" y="343988"/>
                </a:lnTo>
                <a:lnTo>
                  <a:pt x="1147364" y="3696788"/>
                </a:lnTo>
                <a:lnTo>
                  <a:pt x="0" y="3696788"/>
                </a:lnTo>
                <a:close/>
                <a:moveTo>
                  <a:pt x="7635204" y="0"/>
                </a:moveTo>
                <a:lnTo>
                  <a:pt x="8782568" y="0"/>
                </a:lnTo>
                <a:lnTo>
                  <a:pt x="7691829" y="3352800"/>
                </a:lnTo>
                <a:lnTo>
                  <a:pt x="6544465" y="3352800"/>
                </a:lnTo>
                <a:close/>
                <a:moveTo>
                  <a:pt x="5066188" y="0"/>
                </a:moveTo>
                <a:lnTo>
                  <a:pt x="6213552" y="0"/>
                </a:lnTo>
                <a:lnTo>
                  <a:pt x="5122813" y="3352800"/>
                </a:lnTo>
                <a:lnTo>
                  <a:pt x="3975449" y="3352800"/>
                </a:lnTo>
                <a:close/>
                <a:moveTo>
                  <a:pt x="2497173" y="0"/>
                </a:moveTo>
                <a:lnTo>
                  <a:pt x="3644536" y="0"/>
                </a:lnTo>
                <a:lnTo>
                  <a:pt x="2553798" y="3352800"/>
                </a:lnTo>
                <a:lnTo>
                  <a:pt x="1406434" y="3352800"/>
                </a:lnTo>
                <a:close/>
              </a:path>
            </a:pathLst>
          </a:custGeom>
          <a:solidFill>
            <a:schemeClr val="bg1">
              <a:lumMod val="95000"/>
            </a:schemeClr>
          </a:solidFill>
          <a:ln w="19050">
            <a:noFill/>
          </a:ln>
        </p:spPr>
        <p:txBody>
          <a:bodyPr wrap="square" anchor="ctr">
            <a:noAutofit/>
          </a:bodyPr>
          <a:lstStyle>
            <a:lvl1pPr marL="0" indent="0" algn="ctr">
              <a:lnSpc>
                <a:spcPct val="100000"/>
              </a:lnSpc>
              <a:buNone/>
              <a:defRPr sz="1200">
                <a:solidFill>
                  <a:schemeClr val="tx1">
                    <a:lumMod val="75000"/>
                    <a:lumOff val="25000"/>
                  </a:schemeClr>
                </a:solidFill>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396492805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7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960406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6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748309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PNG sets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332482"/>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PNG &amp; Shapes Layout</a:t>
            </a:r>
          </a:p>
        </p:txBody>
      </p:sp>
    </p:spTree>
    <p:extLst>
      <p:ext uri="{BB962C8B-B14F-4D97-AF65-F5344CB8AC3E}">
        <p14:creationId xmlns:p14="http://schemas.microsoft.com/office/powerpoint/2010/main" val="24463927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Icon sets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123478"/>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Icon Sets Layout</a:t>
            </a:r>
          </a:p>
        </p:txBody>
      </p:sp>
      <p:sp>
        <p:nvSpPr>
          <p:cNvPr id="3" name="Rounded Rectangle 2"/>
          <p:cNvSpPr/>
          <p:nvPr userDrawn="1"/>
        </p:nvSpPr>
        <p:spPr>
          <a:xfrm>
            <a:off x="354010" y="1131591"/>
            <a:ext cx="3560767" cy="5402561"/>
          </a:xfrm>
          <a:prstGeom prst="roundRect">
            <a:avLst>
              <a:gd name="adj" fmla="val 396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p>
        </p:txBody>
      </p:sp>
      <p:sp>
        <p:nvSpPr>
          <p:cNvPr id="4" name="Rounded Rectangle 3"/>
          <p:cNvSpPr/>
          <p:nvPr userDrawn="1"/>
        </p:nvSpPr>
        <p:spPr>
          <a:xfrm>
            <a:off x="531933" y="1347500"/>
            <a:ext cx="153868" cy="5015200"/>
          </a:xfrm>
          <a:prstGeom prst="roundRect">
            <a:avLst>
              <a:gd name="adj" fmla="val 50000"/>
            </a:avLst>
          </a:prstGeom>
          <a:solidFill>
            <a:schemeClr val="bg1">
              <a:alpha val="4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bg1"/>
              </a:solidFill>
            </a:endParaRPr>
          </a:p>
        </p:txBody>
      </p:sp>
      <p:sp>
        <p:nvSpPr>
          <p:cNvPr id="5" name="Half Frame 4"/>
          <p:cNvSpPr/>
          <p:nvPr userDrawn="1"/>
        </p:nvSpPr>
        <p:spPr>
          <a:xfrm rot="5400000">
            <a:off x="3057177" y="1276653"/>
            <a:ext cx="685849" cy="685148"/>
          </a:xfrm>
          <a:prstGeom prst="halfFrame">
            <a:avLst>
              <a:gd name="adj1" fmla="val 23728"/>
              <a:gd name="adj2" fmla="val 24642"/>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tx1">
                  <a:lumMod val="85000"/>
                  <a:lumOff val="15000"/>
                </a:schemeClr>
              </a:solidFill>
            </a:endParaRPr>
          </a:p>
        </p:txBody>
      </p:sp>
      <p:sp>
        <p:nvSpPr>
          <p:cNvPr id="58" name="TextBox 57">
            <a:extLst>
              <a:ext uri="{FF2B5EF4-FFF2-40B4-BE49-F238E27FC236}">
                <a16:creationId xmlns:a16="http://schemas.microsoft.com/office/drawing/2014/main" id="{5644E8BB-F13A-4AE0-889E-633DE4143787}"/>
              </a:ext>
            </a:extLst>
          </p:cNvPr>
          <p:cNvSpPr txBox="1"/>
          <p:nvPr userDrawn="1"/>
        </p:nvSpPr>
        <p:spPr>
          <a:xfrm>
            <a:off x="711704" y="1637214"/>
            <a:ext cx="2232248" cy="523220"/>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Resize without losing quality</a:t>
            </a:r>
            <a:endParaRPr lang="ko-KR" altLang="en-US" sz="1400" b="1" dirty="0">
              <a:solidFill>
                <a:schemeClr val="bg1"/>
              </a:solidFill>
              <a:latin typeface="Arial" pitchFamily="34" charset="0"/>
              <a:cs typeface="Arial" pitchFamily="34" charset="0"/>
            </a:endParaRPr>
          </a:p>
        </p:txBody>
      </p:sp>
      <p:sp>
        <p:nvSpPr>
          <p:cNvPr id="59" name="TextBox 58">
            <a:extLst>
              <a:ext uri="{FF2B5EF4-FFF2-40B4-BE49-F238E27FC236}">
                <a16:creationId xmlns:a16="http://schemas.microsoft.com/office/drawing/2014/main" id="{F2CE2B8B-ED32-491A-95B2-D28904BC432C}"/>
              </a:ext>
            </a:extLst>
          </p:cNvPr>
          <p:cNvSpPr txBox="1"/>
          <p:nvPr userDrawn="1"/>
        </p:nvSpPr>
        <p:spPr>
          <a:xfrm>
            <a:off x="711704" y="2127463"/>
            <a:ext cx="2232248" cy="738664"/>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Change Fill Color &amp;</a:t>
            </a:r>
          </a:p>
          <a:p>
            <a:r>
              <a:rPr lang="en-US" altLang="ko-KR" sz="1400" b="1" dirty="0">
                <a:solidFill>
                  <a:schemeClr val="bg1"/>
                </a:solidFill>
                <a:latin typeface="Arial" pitchFamily="34" charset="0"/>
                <a:cs typeface="Arial" pitchFamily="34" charset="0"/>
              </a:rPr>
              <a:t>Line Color</a:t>
            </a:r>
            <a:endParaRPr lang="ko-KR" altLang="en-US" sz="1400" b="1" dirty="0">
              <a:solidFill>
                <a:schemeClr val="bg1"/>
              </a:solidFill>
              <a:latin typeface="Arial" pitchFamily="34" charset="0"/>
              <a:cs typeface="Arial" pitchFamily="34" charset="0"/>
            </a:endParaRPr>
          </a:p>
        </p:txBody>
      </p:sp>
      <p:sp>
        <p:nvSpPr>
          <p:cNvPr id="60" name="TextBox 59">
            <a:extLst>
              <a:ext uri="{FF2B5EF4-FFF2-40B4-BE49-F238E27FC236}">
                <a16:creationId xmlns:a16="http://schemas.microsoft.com/office/drawing/2014/main" id="{962A52DF-2523-4479-BFA3-B5ACE9887E1C}"/>
              </a:ext>
            </a:extLst>
          </p:cNvPr>
          <p:cNvSpPr txBox="1"/>
          <p:nvPr userDrawn="1"/>
        </p:nvSpPr>
        <p:spPr>
          <a:xfrm>
            <a:off x="721229" y="5808438"/>
            <a:ext cx="2232000" cy="307777"/>
          </a:xfrm>
          <a:prstGeom prst="rect">
            <a:avLst/>
          </a:prstGeom>
          <a:noFill/>
        </p:spPr>
        <p:txBody>
          <a:bodyPr wrap="square" rtlCol="0" anchor="ctr">
            <a:spAutoFit/>
          </a:bodyPr>
          <a:lstStyle/>
          <a:p>
            <a:r>
              <a:rPr lang="en-US" altLang="ko-KR" sz="1400" dirty="0">
                <a:solidFill>
                  <a:schemeClr val="bg1"/>
                </a:solidFill>
                <a:latin typeface="Arial" pitchFamily="34" charset="0"/>
                <a:cs typeface="Arial" pitchFamily="34" charset="0"/>
              </a:rPr>
              <a:t>www.allppt.com</a:t>
            </a:r>
            <a:endParaRPr lang="ko-KR" altLang="en-US" sz="1400" dirty="0">
              <a:solidFill>
                <a:schemeClr val="bg1"/>
              </a:solidFill>
              <a:latin typeface="Arial" pitchFamily="34" charset="0"/>
              <a:cs typeface="Arial" pitchFamily="34" charset="0"/>
            </a:endParaRPr>
          </a:p>
        </p:txBody>
      </p:sp>
      <p:sp>
        <p:nvSpPr>
          <p:cNvPr id="61" name="TextBox 60">
            <a:extLst>
              <a:ext uri="{FF2B5EF4-FFF2-40B4-BE49-F238E27FC236}">
                <a16:creationId xmlns:a16="http://schemas.microsoft.com/office/drawing/2014/main" id="{BAAC314F-E96A-4408-95DE-A70E9ED054AF}"/>
              </a:ext>
            </a:extLst>
          </p:cNvPr>
          <p:cNvSpPr txBox="1"/>
          <p:nvPr userDrawn="1"/>
        </p:nvSpPr>
        <p:spPr>
          <a:xfrm>
            <a:off x="721229" y="4450324"/>
            <a:ext cx="2717296" cy="1384995"/>
          </a:xfrm>
          <a:prstGeom prst="rect">
            <a:avLst/>
          </a:prstGeom>
          <a:noFill/>
        </p:spPr>
        <p:txBody>
          <a:bodyPr wrap="square" rtlCol="0" anchor="ctr">
            <a:spAutoFit/>
          </a:bodyPr>
          <a:lstStyle/>
          <a:p>
            <a:r>
              <a:rPr lang="en-US" altLang="ko-KR" sz="2800" b="1" dirty="0">
                <a:solidFill>
                  <a:schemeClr val="bg1"/>
                </a:solidFill>
                <a:latin typeface="+mn-lt"/>
                <a:ea typeface="+mn-ea"/>
                <a:cs typeface="Arial" pitchFamily="34" charset="0"/>
              </a:rPr>
              <a:t>FREE </a:t>
            </a:r>
          </a:p>
          <a:p>
            <a:r>
              <a:rPr lang="en-US" altLang="ko-KR" sz="2800" b="1" dirty="0">
                <a:solidFill>
                  <a:schemeClr val="bg1"/>
                </a:solidFill>
                <a:latin typeface="+mn-lt"/>
                <a:ea typeface="+mn-ea"/>
                <a:cs typeface="Arial" pitchFamily="34" charset="0"/>
              </a:rPr>
              <a:t>PPT TEMPLATES</a:t>
            </a:r>
          </a:p>
        </p:txBody>
      </p:sp>
    </p:spTree>
    <p:extLst>
      <p:ext uri="{BB962C8B-B14F-4D97-AF65-F5344CB8AC3E}">
        <p14:creationId xmlns:p14="http://schemas.microsoft.com/office/powerpoint/2010/main" val="3136765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Section Break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847202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78275347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slideLayout" Target="../slideLayouts/slideLayout16.xml"/><Relationship Id="rId18" Type="http://schemas.openxmlformats.org/officeDocument/2006/relationships/slideLayout" Target="../slideLayouts/slideLayout21.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slideLayout" Target="../slideLayouts/slideLayout15.xml"/><Relationship Id="rId17" Type="http://schemas.openxmlformats.org/officeDocument/2006/relationships/slideLayout" Target="../slideLayouts/slideLayout20.xml"/><Relationship Id="rId2" Type="http://schemas.openxmlformats.org/officeDocument/2006/relationships/slideLayout" Target="../slideLayouts/slideLayout5.xml"/><Relationship Id="rId16" Type="http://schemas.openxmlformats.org/officeDocument/2006/relationships/slideLayout" Target="../slideLayouts/slideLayout19.xml"/><Relationship Id="rId20" Type="http://schemas.openxmlformats.org/officeDocument/2006/relationships/theme" Target="../theme/theme2.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5" Type="http://schemas.openxmlformats.org/officeDocument/2006/relationships/slideLayout" Target="../slideLayouts/slideLayout18.xml"/><Relationship Id="rId10" Type="http://schemas.openxmlformats.org/officeDocument/2006/relationships/slideLayout" Target="../slideLayouts/slideLayout13.xml"/><Relationship Id="rId19" Type="http://schemas.openxmlformats.org/officeDocument/2006/relationships/slideLayout" Target="../slideLayouts/slideLayout22.xml"/><Relationship Id="rId4" Type="http://schemas.openxmlformats.org/officeDocument/2006/relationships/slideLayout" Target="../slideLayouts/slideLayout7.xml"/><Relationship Id="rId9" Type="http://schemas.openxmlformats.org/officeDocument/2006/relationships/slideLayout" Target="../slideLayouts/slideLayout12.xml"/><Relationship Id="rId14" Type="http://schemas.openxmlformats.org/officeDocument/2006/relationships/slideLayout" Target="../slideLayouts/slideLayout1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459903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90" r:id="rId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15311501"/>
      </p:ext>
    </p:extLst>
  </p:cSld>
  <p:clrMap bg1="lt1" tx1="dk1" bg2="lt2" tx2="dk2" accent1="accent1" accent2="accent2" accent3="accent3" accent4="accent4" accent5="accent5" accent6="accent6" hlink="hlink" folHlink="folHlink"/>
  <p:sldLayoutIdLst>
    <p:sldLayoutId id="2147483652" r:id="rId1"/>
    <p:sldLayoutId id="214748365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9" r:id="rId15"/>
    <p:sldLayoutId id="2147483688" r:id="rId16"/>
    <p:sldLayoutId id="2147483687" r:id="rId17"/>
    <p:sldLayoutId id="2147483671" r:id="rId18"/>
    <p:sldLayoutId id="2147483672" r:id="rId19"/>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98408049"/>
      </p:ext>
    </p:extLst>
  </p:cSld>
  <p:clrMap bg1="lt1" tx1="dk1" bg2="lt2" tx2="dk2" accent1="accent1" accent2="accent2" accent3="accent3" accent4="accent4" accent5="accent5" accent6="accent6" hlink="hlink" folHlink="folHlink"/>
  <p:sldLayoutIdLst>
    <p:sldLayoutId id="2147483674" r:id="rId1"/>
    <p:sldLayoutId id="2147483692"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3.xml"/><Relationship Id="rId1" Type="http://schemas.openxmlformats.org/officeDocument/2006/relationships/slideLayout" Target="../slideLayouts/slideLayout5.xml"/><Relationship Id="rId5" Type="http://schemas.openxmlformats.org/officeDocument/2006/relationships/image" Target="../media/image19.jpg"/><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02894AB-D42D-4C72-AF38-625276C2FFA8}"/>
              </a:ext>
            </a:extLst>
          </p:cNvPr>
          <p:cNvSpPr/>
          <p:nvPr/>
        </p:nvSpPr>
        <p:spPr>
          <a:xfrm>
            <a:off x="-1" y="4525818"/>
            <a:ext cx="12192001" cy="2332182"/>
          </a:xfrm>
          <a:prstGeom prst="rect">
            <a:avLst/>
          </a:prstGeom>
          <a:solidFill>
            <a:schemeClr val="accent2">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F6A4EA47-404A-D726-4586-827969CCEC5A}"/>
              </a:ext>
            </a:extLst>
          </p:cNvPr>
          <p:cNvSpPr/>
          <p:nvPr/>
        </p:nvSpPr>
        <p:spPr>
          <a:xfrm>
            <a:off x="-102953" y="4463674"/>
            <a:ext cx="12192002" cy="2308324"/>
          </a:xfrm>
          <a:prstGeom prst="rect">
            <a:avLst/>
          </a:prstGeom>
          <a:noFill/>
        </p:spPr>
        <p:txBody>
          <a:bodyPr wrap="square" lIns="91440" tIns="45720" rIns="91440" bIns="45720">
            <a:spAutoFit/>
          </a:bodyPr>
          <a:lstStyle/>
          <a:p>
            <a:pPr algn="ctr"/>
            <a:r>
              <a:rPr lang="en-US" sz="48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Different aspects of cultural challenges likely </a:t>
            </a:r>
            <a:br>
              <a:rPr lang="en-US" sz="48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br>
            <a:r>
              <a:rPr lang="en-US" sz="48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to be experienced by a British company </a:t>
            </a:r>
            <a:br>
              <a:rPr lang="en-US" sz="48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br>
            <a:r>
              <a:rPr lang="en-US" sz="48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joint venture partnership with China.</a:t>
            </a:r>
            <a:endParaRPr lang="en-GB" sz="48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9810545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DC460A-1302-48A5-8229-DBB2E1EBFCDC}"/>
              </a:ext>
            </a:extLst>
          </p:cNvPr>
          <p:cNvSpPr/>
          <p:nvPr/>
        </p:nvSpPr>
        <p:spPr>
          <a:xfrm>
            <a:off x="3574473" y="0"/>
            <a:ext cx="8617527" cy="6856661"/>
          </a:xfrm>
          <a:custGeom>
            <a:avLst/>
            <a:gdLst>
              <a:gd name="connsiteX0" fmla="*/ 0 w 7259782"/>
              <a:gd name="connsiteY0" fmla="*/ 0 h 6856661"/>
              <a:gd name="connsiteX1" fmla="*/ 7259782 w 7259782"/>
              <a:gd name="connsiteY1" fmla="*/ 0 h 6856661"/>
              <a:gd name="connsiteX2" fmla="*/ 7259782 w 7259782"/>
              <a:gd name="connsiteY2" fmla="*/ 6856661 h 6856661"/>
              <a:gd name="connsiteX3" fmla="*/ 0 w 7259782"/>
              <a:gd name="connsiteY3" fmla="*/ 6856661 h 6856661"/>
              <a:gd name="connsiteX4" fmla="*/ 0 w 7259782"/>
              <a:gd name="connsiteY4" fmla="*/ 0 h 6856661"/>
              <a:gd name="connsiteX0" fmla="*/ 0 w 7259782"/>
              <a:gd name="connsiteY0" fmla="*/ 0 h 6856661"/>
              <a:gd name="connsiteX1" fmla="*/ 7259782 w 7259782"/>
              <a:gd name="connsiteY1" fmla="*/ 0 h 6856661"/>
              <a:gd name="connsiteX2" fmla="*/ 7259782 w 7259782"/>
              <a:gd name="connsiteY2" fmla="*/ 6856661 h 6856661"/>
              <a:gd name="connsiteX3" fmla="*/ 2309091 w 7259782"/>
              <a:gd name="connsiteY3" fmla="*/ 6838188 h 6856661"/>
              <a:gd name="connsiteX4" fmla="*/ 0 w 7259782"/>
              <a:gd name="connsiteY4" fmla="*/ 0 h 6856661"/>
              <a:gd name="connsiteX0" fmla="*/ 0 w 7259782"/>
              <a:gd name="connsiteY0" fmla="*/ 0 h 6856661"/>
              <a:gd name="connsiteX1" fmla="*/ 7259782 w 7259782"/>
              <a:gd name="connsiteY1" fmla="*/ 0 h 6856661"/>
              <a:gd name="connsiteX2" fmla="*/ 7259782 w 7259782"/>
              <a:gd name="connsiteY2" fmla="*/ 6856661 h 6856661"/>
              <a:gd name="connsiteX3" fmla="*/ 2318327 w 7259782"/>
              <a:gd name="connsiteY3" fmla="*/ 6856661 h 6856661"/>
              <a:gd name="connsiteX4" fmla="*/ 0 w 7259782"/>
              <a:gd name="connsiteY4" fmla="*/ 0 h 6856661"/>
              <a:gd name="connsiteX0" fmla="*/ 0 w 7259782"/>
              <a:gd name="connsiteY0" fmla="*/ 0 h 6856661"/>
              <a:gd name="connsiteX1" fmla="*/ 7259782 w 7259782"/>
              <a:gd name="connsiteY1" fmla="*/ 0 h 6856661"/>
              <a:gd name="connsiteX2" fmla="*/ 7259782 w 7259782"/>
              <a:gd name="connsiteY2" fmla="*/ 6856661 h 6856661"/>
              <a:gd name="connsiteX3" fmla="*/ 2586182 w 7259782"/>
              <a:gd name="connsiteY3" fmla="*/ 6828951 h 6856661"/>
              <a:gd name="connsiteX4" fmla="*/ 0 w 7259782"/>
              <a:gd name="connsiteY4" fmla="*/ 0 h 6856661"/>
              <a:gd name="connsiteX0" fmla="*/ 0 w 7259782"/>
              <a:gd name="connsiteY0" fmla="*/ 0 h 6856661"/>
              <a:gd name="connsiteX1" fmla="*/ 7259782 w 7259782"/>
              <a:gd name="connsiteY1" fmla="*/ 0 h 6856661"/>
              <a:gd name="connsiteX2" fmla="*/ 7259782 w 7259782"/>
              <a:gd name="connsiteY2" fmla="*/ 6856661 h 6856661"/>
              <a:gd name="connsiteX3" fmla="*/ 2807854 w 7259782"/>
              <a:gd name="connsiteY3" fmla="*/ 6819715 h 6856661"/>
              <a:gd name="connsiteX4" fmla="*/ 0 w 7259782"/>
              <a:gd name="connsiteY4" fmla="*/ 0 h 6856661"/>
              <a:gd name="connsiteX0" fmla="*/ 0 w 7259782"/>
              <a:gd name="connsiteY0" fmla="*/ 0 h 6856661"/>
              <a:gd name="connsiteX1" fmla="*/ 7259782 w 7259782"/>
              <a:gd name="connsiteY1" fmla="*/ 0 h 6856661"/>
              <a:gd name="connsiteX2" fmla="*/ 7259782 w 7259782"/>
              <a:gd name="connsiteY2" fmla="*/ 6856661 h 6856661"/>
              <a:gd name="connsiteX3" fmla="*/ 2807854 w 7259782"/>
              <a:gd name="connsiteY3" fmla="*/ 6847425 h 6856661"/>
              <a:gd name="connsiteX4" fmla="*/ 0 w 7259782"/>
              <a:gd name="connsiteY4" fmla="*/ 0 h 6856661"/>
              <a:gd name="connsiteX0" fmla="*/ 0 w 7259782"/>
              <a:gd name="connsiteY0" fmla="*/ 0 h 6856661"/>
              <a:gd name="connsiteX1" fmla="*/ 7259782 w 7259782"/>
              <a:gd name="connsiteY1" fmla="*/ 0 h 6856661"/>
              <a:gd name="connsiteX2" fmla="*/ 7259782 w 7259782"/>
              <a:gd name="connsiteY2" fmla="*/ 6856661 h 6856661"/>
              <a:gd name="connsiteX3" fmla="*/ 2798618 w 7259782"/>
              <a:gd name="connsiteY3" fmla="*/ 6856661 h 6856661"/>
              <a:gd name="connsiteX4" fmla="*/ 0 w 7259782"/>
              <a:gd name="connsiteY4" fmla="*/ 0 h 68566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59782" h="6856661">
                <a:moveTo>
                  <a:pt x="0" y="0"/>
                </a:moveTo>
                <a:lnTo>
                  <a:pt x="7259782" y="0"/>
                </a:lnTo>
                <a:lnTo>
                  <a:pt x="7259782" y="6856661"/>
                </a:lnTo>
                <a:lnTo>
                  <a:pt x="2798618" y="6856661"/>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5A4BDA0-C270-4764-9C18-A593BCE2C965}"/>
              </a:ext>
            </a:extLst>
          </p:cNvPr>
          <p:cNvSpPr txBox="1"/>
          <p:nvPr/>
        </p:nvSpPr>
        <p:spPr>
          <a:xfrm>
            <a:off x="6074487" y="146185"/>
            <a:ext cx="8871751" cy="923330"/>
          </a:xfrm>
          <a:prstGeom prst="rect">
            <a:avLst/>
          </a:prstGeom>
          <a:noFill/>
        </p:spPr>
        <p:txBody>
          <a:bodyPr wrap="square" rtlCol="0" anchor="ctr">
            <a:spAutoFit/>
          </a:bodyPr>
          <a:lstStyle/>
          <a:p>
            <a:r>
              <a:rPr lang="en-US" altLang="ko-KR" sz="5400" dirty="0">
                <a:solidFill>
                  <a:schemeClr val="bg1"/>
                </a:solidFill>
                <a:latin typeface="Times New Roman" panose="02020603050405020304" pitchFamily="18" charset="0"/>
                <a:cs typeface="Times New Roman" panose="02020603050405020304" pitchFamily="18" charset="0"/>
              </a:rPr>
              <a:t>Meet the</a:t>
            </a:r>
            <a:r>
              <a:rPr lang="en-US" altLang="ko-KR" sz="5400" dirty="0">
                <a:solidFill>
                  <a:schemeClr val="bg1"/>
                </a:solidFill>
                <a:cs typeface="Arial" pitchFamily="34" charset="0"/>
              </a:rPr>
              <a:t> Team</a:t>
            </a:r>
            <a:endParaRPr lang="ko-KR" altLang="en-US" sz="5400" dirty="0">
              <a:solidFill>
                <a:schemeClr val="bg1"/>
              </a:solidFill>
              <a:cs typeface="Arial" pitchFamily="34" charset="0"/>
            </a:endParaRPr>
          </a:p>
        </p:txBody>
      </p:sp>
      <p:grpSp>
        <p:nvGrpSpPr>
          <p:cNvPr id="10" name="Group 9">
            <a:extLst>
              <a:ext uri="{FF2B5EF4-FFF2-40B4-BE49-F238E27FC236}">
                <a16:creationId xmlns:a16="http://schemas.microsoft.com/office/drawing/2014/main" id="{05C8D0C1-7E99-4B90-A44B-505072FCBBC5}"/>
              </a:ext>
            </a:extLst>
          </p:cNvPr>
          <p:cNvGrpSpPr/>
          <p:nvPr/>
        </p:nvGrpSpPr>
        <p:grpSpPr>
          <a:xfrm>
            <a:off x="5898238" y="3934659"/>
            <a:ext cx="4931788" cy="1535054"/>
            <a:chOff x="5680459" y="1490186"/>
            <a:chExt cx="4931788" cy="1535054"/>
          </a:xfrm>
        </p:grpSpPr>
        <p:sp>
          <p:nvSpPr>
            <p:cNvPr id="11" name="TextBox 10">
              <a:extLst>
                <a:ext uri="{FF2B5EF4-FFF2-40B4-BE49-F238E27FC236}">
                  <a16:creationId xmlns:a16="http://schemas.microsoft.com/office/drawing/2014/main" id="{D9D22DE1-90A6-406A-B71D-82B00E2A807D}"/>
                </a:ext>
              </a:extLst>
            </p:cNvPr>
            <p:cNvSpPr txBox="1"/>
            <p:nvPr/>
          </p:nvSpPr>
          <p:spPr>
            <a:xfrm>
              <a:off x="5680459" y="1490186"/>
              <a:ext cx="763624" cy="553998"/>
            </a:xfrm>
            <a:prstGeom prst="rect">
              <a:avLst/>
            </a:prstGeom>
            <a:noFill/>
          </p:spPr>
          <p:txBody>
            <a:bodyPr wrap="square" lIns="0" tIns="0" rIns="0" bIns="0" rtlCol="0" anchor="ctr">
              <a:spAutoFit/>
            </a:bodyPr>
            <a:lstStyle/>
            <a:p>
              <a:pPr algn="ctr"/>
              <a:r>
                <a:rPr lang="en-US" altLang="ko-KR" sz="3600" b="1" dirty="0">
                  <a:solidFill>
                    <a:schemeClr val="bg1"/>
                  </a:solidFill>
                  <a:latin typeface="Times New Roman" panose="02020603050405020304" pitchFamily="18" charset="0"/>
                  <a:cs typeface="Times New Roman" panose="02020603050405020304" pitchFamily="18" charset="0"/>
                </a:rPr>
                <a:t>03</a:t>
              </a:r>
              <a:endParaRPr lang="ko-KR" altLang="en-US" sz="3600" b="1"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832A2F40-F990-4558-BFA4-15734C704557}"/>
                </a:ext>
              </a:extLst>
            </p:cNvPr>
            <p:cNvSpPr txBox="1"/>
            <p:nvPr/>
          </p:nvSpPr>
          <p:spPr>
            <a:xfrm>
              <a:off x="5967846" y="2002075"/>
              <a:ext cx="4644400" cy="1023165"/>
            </a:xfrm>
            <a:prstGeom prst="rect">
              <a:avLst/>
            </a:prstGeom>
            <a:noFill/>
          </p:spPr>
          <p:txBody>
            <a:bodyPr wrap="square" rtlCol="0">
              <a:spAutoFit/>
            </a:bodyPr>
            <a:lstStyle/>
            <a:p>
              <a:pPr marL="171450" indent="-171450">
                <a:lnSpc>
                  <a:spcPct val="150000"/>
                </a:lnSpc>
                <a:buFont typeface="Wingdings" panose="05000000000000000000" pitchFamily="2" charset="2"/>
                <a:buChar char="Ø"/>
              </a:pPr>
              <a:r>
                <a:rPr lang="en-GB" altLang="ko-KR" sz="1400" dirty="0">
                  <a:solidFill>
                    <a:schemeClr val="bg1"/>
                  </a:solidFill>
                  <a:latin typeface="Times New Roman" panose="02020603050405020304" pitchFamily="18" charset="0"/>
                  <a:cs typeface="Times New Roman" panose="02020603050405020304" pitchFamily="18" charset="0"/>
                </a:rPr>
                <a:t>Hofstede's cultural dimensions theory.</a:t>
              </a:r>
              <a:endParaRPr lang="ko-KR" altLang="en-US" sz="1400" dirty="0">
                <a:solidFill>
                  <a:schemeClr val="bg1"/>
                </a:solidFill>
                <a:latin typeface="Times New Roman" panose="02020603050405020304" pitchFamily="18" charset="0"/>
                <a:cs typeface="Times New Roman" panose="02020603050405020304" pitchFamily="18" charset="0"/>
              </a:endParaRPr>
            </a:p>
            <a:p>
              <a:pPr marL="171450" indent="-171450">
                <a:lnSpc>
                  <a:spcPct val="150000"/>
                </a:lnSpc>
                <a:buFont typeface="Wingdings" panose="05000000000000000000" pitchFamily="2" charset="2"/>
                <a:buChar char="Ø"/>
              </a:pPr>
              <a:r>
                <a:rPr lang="en-US" altLang="ko-KR" sz="1400" dirty="0">
                  <a:solidFill>
                    <a:schemeClr val="bg1"/>
                  </a:solidFill>
                  <a:latin typeface="Times New Roman" panose="02020603050405020304" pitchFamily="18" charset="0"/>
                  <a:cs typeface="Times New Roman" panose="02020603050405020304" pitchFamily="18" charset="0"/>
                </a:rPr>
                <a:t>Identity, Power and Gender.</a:t>
              </a:r>
            </a:p>
            <a:p>
              <a:pPr marL="171450" indent="-171450">
                <a:lnSpc>
                  <a:spcPct val="150000"/>
                </a:lnSpc>
                <a:buFont typeface="Wingdings" panose="05000000000000000000" pitchFamily="2" charset="2"/>
                <a:buChar char="Ø"/>
              </a:pPr>
              <a:r>
                <a:rPr lang="en-US" altLang="ko-KR" sz="1400" dirty="0">
                  <a:solidFill>
                    <a:schemeClr val="bg1"/>
                  </a:solidFill>
                  <a:latin typeface="Times New Roman" panose="02020603050405020304" pitchFamily="18" charset="0"/>
                  <a:cs typeface="Times New Roman" panose="02020603050405020304" pitchFamily="18" charset="0"/>
                </a:rPr>
                <a:t>Uncertainty and Time. </a:t>
              </a:r>
            </a:p>
          </p:txBody>
        </p:sp>
        <p:sp>
          <p:nvSpPr>
            <p:cNvPr id="13" name="TextBox 12">
              <a:extLst>
                <a:ext uri="{FF2B5EF4-FFF2-40B4-BE49-F238E27FC236}">
                  <a16:creationId xmlns:a16="http://schemas.microsoft.com/office/drawing/2014/main" id="{A3040624-AA78-4707-9171-C7F7E4A4286D}"/>
                </a:ext>
              </a:extLst>
            </p:cNvPr>
            <p:cNvSpPr txBox="1"/>
            <p:nvPr/>
          </p:nvSpPr>
          <p:spPr>
            <a:xfrm>
              <a:off x="6444083" y="1536352"/>
              <a:ext cx="4168164" cy="461665"/>
            </a:xfrm>
            <a:prstGeom prst="rect">
              <a:avLst/>
            </a:prstGeom>
            <a:noFill/>
          </p:spPr>
          <p:txBody>
            <a:bodyPr wrap="square" lIns="108000" rIns="108000" rtlCol="0" anchor="ctr">
              <a:spAutoFit/>
            </a:bodyPr>
            <a:lstStyle/>
            <a:p>
              <a:r>
                <a:rPr lang="en-US" altLang="ko-KR" sz="2400" b="1" dirty="0" err="1">
                  <a:solidFill>
                    <a:schemeClr val="bg1"/>
                  </a:solidFill>
                  <a:latin typeface="Times New Roman" panose="02020603050405020304" pitchFamily="18" charset="0"/>
                  <a:cs typeface="Times New Roman" panose="02020603050405020304" pitchFamily="18" charset="0"/>
                </a:rPr>
                <a:t>Kaloyan</a:t>
              </a:r>
              <a:r>
                <a:rPr lang="en-US" altLang="ko-KR" sz="2400" b="1" dirty="0">
                  <a:solidFill>
                    <a:schemeClr val="bg1"/>
                  </a:solidFill>
                  <a:latin typeface="Times New Roman" panose="02020603050405020304" pitchFamily="18" charset="0"/>
                  <a:cs typeface="Times New Roman" panose="02020603050405020304" pitchFamily="18" charset="0"/>
                </a:rPr>
                <a:t> </a:t>
              </a:r>
              <a:r>
                <a:rPr lang="en-US" altLang="ko-KR" sz="2400" b="1" dirty="0" err="1">
                  <a:solidFill>
                    <a:schemeClr val="bg1"/>
                  </a:solidFill>
                  <a:latin typeface="Times New Roman" panose="02020603050405020304" pitchFamily="18" charset="0"/>
                  <a:cs typeface="Times New Roman" panose="02020603050405020304" pitchFamily="18" charset="0"/>
                </a:rPr>
                <a:t>Nenkov</a:t>
              </a:r>
              <a:r>
                <a:rPr lang="en-US" altLang="ko-KR" sz="2400" b="1" dirty="0">
                  <a:solidFill>
                    <a:schemeClr val="bg1"/>
                  </a:solidFill>
                  <a:latin typeface="Times New Roman" panose="02020603050405020304" pitchFamily="18" charset="0"/>
                  <a:cs typeface="Times New Roman" panose="02020603050405020304" pitchFamily="18" charset="0"/>
                </a:rPr>
                <a:t> 2024059</a:t>
              </a:r>
              <a:endParaRPr lang="ko-KR" altLang="en-US" sz="2400" b="1" dirty="0">
                <a:solidFill>
                  <a:schemeClr val="bg1"/>
                </a:solidFill>
                <a:latin typeface="Times New Roman" panose="02020603050405020304" pitchFamily="18" charset="0"/>
                <a:cs typeface="Times New Roman" panose="02020603050405020304" pitchFamily="18" charset="0"/>
              </a:endParaRPr>
            </a:p>
          </p:txBody>
        </p:sp>
      </p:grpSp>
      <p:grpSp>
        <p:nvGrpSpPr>
          <p:cNvPr id="14" name="Group 13">
            <a:extLst>
              <a:ext uri="{FF2B5EF4-FFF2-40B4-BE49-F238E27FC236}">
                <a16:creationId xmlns:a16="http://schemas.microsoft.com/office/drawing/2014/main" id="{8E42B0B6-5FD8-4991-892A-63FB88A0AED1}"/>
              </a:ext>
            </a:extLst>
          </p:cNvPr>
          <p:cNvGrpSpPr/>
          <p:nvPr/>
        </p:nvGrpSpPr>
        <p:grpSpPr>
          <a:xfrm>
            <a:off x="5053279" y="1025452"/>
            <a:ext cx="5457083" cy="1535054"/>
            <a:chOff x="5680459" y="1490186"/>
            <a:chExt cx="4931788" cy="1535054"/>
          </a:xfrm>
        </p:grpSpPr>
        <p:sp>
          <p:nvSpPr>
            <p:cNvPr id="15" name="TextBox 14">
              <a:extLst>
                <a:ext uri="{FF2B5EF4-FFF2-40B4-BE49-F238E27FC236}">
                  <a16:creationId xmlns:a16="http://schemas.microsoft.com/office/drawing/2014/main" id="{DB413086-557E-4D9D-8C44-646AD8EE131E}"/>
                </a:ext>
              </a:extLst>
            </p:cNvPr>
            <p:cNvSpPr txBox="1"/>
            <p:nvPr/>
          </p:nvSpPr>
          <p:spPr>
            <a:xfrm>
              <a:off x="5680459" y="1490186"/>
              <a:ext cx="763624" cy="553998"/>
            </a:xfrm>
            <a:prstGeom prst="rect">
              <a:avLst/>
            </a:prstGeom>
            <a:noFill/>
          </p:spPr>
          <p:txBody>
            <a:bodyPr wrap="square" lIns="0" tIns="0" rIns="0" bIns="0" rtlCol="0" anchor="ctr">
              <a:spAutoFit/>
            </a:bodyPr>
            <a:lstStyle/>
            <a:p>
              <a:pPr algn="ctr"/>
              <a:r>
                <a:rPr lang="en-US" altLang="ko-KR" sz="3600" b="1" dirty="0">
                  <a:solidFill>
                    <a:schemeClr val="bg1"/>
                  </a:solidFill>
                  <a:latin typeface="Times New Roman" panose="02020603050405020304" pitchFamily="18" charset="0"/>
                  <a:cs typeface="Times New Roman" panose="02020603050405020304" pitchFamily="18" charset="0"/>
                </a:rPr>
                <a:t>01</a:t>
              </a:r>
              <a:endParaRPr lang="ko-KR" altLang="en-US" sz="3600" b="1" dirty="0">
                <a:solidFill>
                  <a:schemeClr val="bg1"/>
                </a:solidFill>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58300F6A-862A-40CA-9B5E-7B2DD860FD49}"/>
                </a:ext>
              </a:extLst>
            </p:cNvPr>
            <p:cNvSpPr txBox="1"/>
            <p:nvPr/>
          </p:nvSpPr>
          <p:spPr>
            <a:xfrm>
              <a:off x="5967846" y="2002075"/>
              <a:ext cx="4644400" cy="1023165"/>
            </a:xfrm>
            <a:prstGeom prst="rect">
              <a:avLst/>
            </a:prstGeom>
            <a:noFill/>
          </p:spPr>
          <p:txBody>
            <a:bodyPr wrap="square" rtlCol="0">
              <a:spAutoFit/>
            </a:bodyPr>
            <a:lstStyle/>
            <a:p>
              <a:pPr marL="171450" indent="-171450">
                <a:lnSpc>
                  <a:spcPct val="150000"/>
                </a:lnSpc>
                <a:buFont typeface="Wingdings" panose="05000000000000000000" pitchFamily="2" charset="2"/>
                <a:buChar char="Ø"/>
              </a:pPr>
              <a:r>
                <a:rPr lang="en-US" altLang="ko-KR" sz="1400" dirty="0">
                  <a:solidFill>
                    <a:schemeClr val="bg1"/>
                  </a:solidFill>
                  <a:latin typeface="Times New Roman" panose="02020603050405020304" pitchFamily="18" charset="0"/>
                  <a:cs typeface="Times New Roman" panose="02020603050405020304" pitchFamily="18" charset="0"/>
                </a:rPr>
                <a:t>Meet the Team</a:t>
              </a:r>
              <a:endParaRPr lang="ko-KR" altLang="en-US" sz="1400" dirty="0">
                <a:solidFill>
                  <a:schemeClr val="bg1"/>
                </a:solidFill>
                <a:latin typeface="Times New Roman" panose="02020603050405020304" pitchFamily="18" charset="0"/>
                <a:cs typeface="Times New Roman" panose="02020603050405020304" pitchFamily="18" charset="0"/>
              </a:endParaRPr>
            </a:p>
            <a:p>
              <a:pPr marL="171450" indent="-171450">
                <a:lnSpc>
                  <a:spcPct val="150000"/>
                </a:lnSpc>
                <a:buFont typeface="Wingdings" panose="05000000000000000000" pitchFamily="2" charset="2"/>
                <a:buChar char="Ø"/>
              </a:pPr>
              <a:r>
                <a:rPr lang="en-US" altLang="ko-KR" sz="1400" dirty="0">
                  <a:solidFill>
                    <a:schemeClr val="bg1"/>
                  </a:solidFill>
                  <a:latin typeface="Times New Roman" panose="02020603050405020304" pitchFamily="18" charset="0"/>
                  <a:cs typeface="Times New Roman" panose="02020603050405020304" pitchFamily="18" charset="0"/>
                </a:rPr>
                <a:t>Introduction</a:t>
              </a:r>
            </a:p>
            <a:p>
              <a:pPr marL="171450" indent="-171450">
                <a:lnSpc>
                  <a:spcPct val="150000"/>
                </a:lnSpc>
                <a:buFont typeface="Wingdings" panose="05000000000000000000" pitchFamily="2" charset="2"/>
                <a:buChar char="Ø"/>
              </a:pPr>
              <a:r>
                <a:rPr lang="en-US" altLang="ko-KR" sz="1400" dirty="0">
                  <a:solidFill>
                    <a:schemeClr val="bg1"/>
                  </a:solidFill>
                  <a:latin typeface="Times New Roman" panose="02020603050405020304" pitchFamily="18" charset="0"/>
                  <a:cs typeface="Times New Roman" panose="02020603050405020304" pitchFamily="18" charset="0"/>
                </a:rPr>
                <a:t> What is a joint venture?</a:t>
              </a:r>
            </a:p>
          </p:txBody>
        </p:sp>
        <p:sp>
          <p:nvSpPr>
            <p:cNvPr id="17" name="TextBox 16">
              <a:extLst>
                <a:ext uri="{FF2B5EF4-FFF2-40B4-BE49-F238E27FC236}">
                  <a16:creationId xmlns:a16="http://schemas.microsoft.com/office/drawing/2014/main" id="{049B8D0E-F4DB-407F-93E8-B01A240069D5}"/>
                </a:ext>
              </a:extLst>
            </p:cNvPr>
            <p:cNvSpPr txBox="1"/>
            <p:nvPr/>
          </p:nvSpPr>
          <p:spPr>
            <a:xfrm>
              <a:off x="6444083" y="1536352"/>
              <a:ext cx="4168164" cy="461665"/>
            </a:xfrm>
            <a:prstGeom prst="rect">
              <a:avLst/>
            </a:prstGeom>
            <a:noFill/>
          </p:spPr>
          <p:txBody>
            <a:bodyPr wrap="square" lIns="108000" rIns="108000" rtlCol="0" anchor="ctr">
              <a:spAutoFit/>
            </a:bodyPr>
            <a:lstStyle/>
            <a:p>
              <a:r>
                <a:rPr lang="en-US" altLang="ko-KR" sz="2400" b="1" dirty="0" err="1">
                  <a:solidFill>
                    <a:schemeClr val="bg1"/>
                  </a:solidFill>
                  <a:latin typeface="Times New Roman" panose="02020603050405020304" pitchFamily="18" charset="0"/>
                  <a:cs typeface="Times New Roman" panose="02020603050405020304" pitchFamily="18" charset="0"/>
                </a:rPr>
                <a:t>Galabina</a:t>
              </a:r>
              <a:r>
                <a:rPr lang="en-US" altLang="ko-KR" sz="2400" b="1" dirty="0">
                  <a:solidFill>
                    <a:schemeClr val="bg1"/>
                  </a:solidFill>
                  <a:latin typeface="Times New Roman" panose="02020603050405020304" pitchFamily="18" charset="0"/>
                  <a:cs typeface="Times New Roman" panose="02020603050405020304" pitchFamily="18" charset="0"/>
                </a:rPr>
                <a:t> </a:t>
              </a:r>
              <a:r>
                <a:rPr lang="en-US" altLang="ko-KR" sz="2400" b="1" dirty="0" err="1">
                  <a:solidFill>
                    <a:schemeClr val="bg1"/>
                  </a:solidFill>
                  <a:latin typeface="Times New Roman" panose="02020603050405020304" pitchFamily="18" charset="0"/>
                  <a:cs typeface="Times New Roman" panose="02020603050405020304" pitchFamily="18" charset="0"/>
                </a:rPr>
                <a:t>Mladenova</a:t>
              </a:r>
              <a:r>
                <a:rPr lang="en-US" altLang="ko-KR" sz="2400" b="1" dirty="0">
                  <a:solidFill>
                    <a:schemeClr val="bg1"/>
                  </a:solidFill>
                  <a:latin typeface="Times New Roman" panose="02020603050405020304" pitchFamily="18" charset="0"/>
                  <a:cs typeface="Times New Roman" panose="02020603050405020304" pitchFamily="18" charset="0"/>
                </a:rPr>
                <a:t> 2023976 </a:t>
              </a:r>
              <a:endParaRPr lang="ko-KR" altLang="en-US" sz="2400" b="1" dirty="0">
                <a:solidFill>
                  <a:schemeClr val="bg1"/>
                </a:solidFill>
                <a:latin typeface="Times New Roman" panose="02020603050405020304" pitchFamily="18" charset="0"/>
                <a:cs typeface="Times New Roman" panose="02020603050405020304" pitchFamily="18" charset="0"/>
              </a:endParaRPr>
            </a:p>
          </p:txBody>
        </p:sp>
      </p:grpSp>
      <p:grpSp>
        <p:nvGrpSpPr>
          <p:cNvPr id="18" name="Group 17">
            <a:extLst>
              <a:ext uri="{FF2B5EF4-FFF2-40B4-BE49-F238E27FC236}">
                <a16:creationId xmlns:a16="http://schemas.microsoft.com/office/drawing/2014/main" id="{0277BAFE-DBE5-4F13-9AC0-26A4FC2689D1}"/>
              </a:ext>
            </a:extLst>
          </p:cNvPr>
          <p:cNvGrpSpPr/>
          <p:nvPr/>
        </p:nvGrpSpPr>
        <p:grpSpPr>
          <a:xfrm>
            <a:off x="5475758" y="2510373"/>
            <a:ext cx="4931788" cy="1858220"/>
            <a:chOff x="5680459" y="1490186"/>
            <a:chExt cx="4931788" cy="1858220"/>
          </a:xfrm>
        </p:grpSpPr>
        <p:sp>
          <p:nvSpPr>
            <p:cNvPr id="19" name="TextBox 18">
              <a:extLst>
                <a:ext uri="{FF2B5EF4-FFF2-40B4-BE49-F238E27FC236}">
                  <a16:creationId xmlns:a16="http://schemas.microsoft.com/office/drawing/2014/main" id="{400724BC-16F9-4DF6-83AC-300BCB3F42E9}"/>
                </a:ext>
              </a:extLst>
            </p:cNvPr>
            <p:cNvSpPr txBox="1"/>
            <p:nvPr/>
          </p:nvSpPr>
          <p:spPr>
            <a:xfrm>
              <a:off x="5680459" y="1490186"/>
              <a:ext cx="763624" cy="553998"/>
            </a:xfrm>
            <a:prstGeom prst="rect">
              <a:avLst/>
            </a:prstGeom>
            <a:noFill/>
          </p:spPr>
          <p:txBody>
            <a:bodyPr wrap="square" lIns="0" tIns="0" rIns="0" bIns="0" rtlCol="0" anchor="ctr">
              <a:spAutoFit/>
            </a:bodyPr>
            <a:lstStyle/>
            <a:p>
              <a:pPr algn="ctr"/>
              <a:r>
                <a:rPr lang="en-US" altLang="ko-KR" sz="3600" b="1" dirty="0">
                  <a:solidFill>
                    <a:schemeClr val="bg1"/>
                  </a:solidFill>
                  <a:latin typeface="Times New Roman" panose="02020603050405020304" pitchFamily="18" charset="0"/>
                  <a:cs typeface="Times New Roman" panose="02020603050405020304" pitchFamily="18" charset="0"/>
                </a:rPr>
                <a:t>02</a:t>
              </a:r>
              <a:endParaRPr lang="ko-KR" altLang="en-US" sz="3600" b="1" dirty="0">
                <a:solidFill>
                  <a:schemeClr val="bg1"/>
                </a:solidFill>
                <a:latin typeface="Times New Roman" panose="02020603050405020304" pitchFamily="18" charset="0"/>
                <a:cs typeface="Times New Roman" panose="02020603050405020304" pitchFamily="18" charset="0"/>
              </a:endParaRPr>
            </a:p>
          </p:txBody>
        </p:sp>
        <p:sp>
          <p:nvSpPr>
            <p:cNvPr id="20" name="TextBox 19">
              <a:extLst>
                <a:ext uri="{FF2B5EF4-FFF2-40B4-BE49-F238E27FC236}">
                  <a16:creationId xmlns:a16="http://schemas.microsoft.com/office/drawing/2014/main" id="{CCAE126C-D507-4F09-88A3-D1DD36AFB970}"/>
                </a:ext>
              </a:extLst>
            </p:cNvPr>
            <p:cNvSpPr txBox="1"/>
            <p:nvPr/>
          </p:nvSpPr>
          <p:spPr>
            <a:xfrm>
              <a:off x="5967846" y="2002075"/>
              <a:ext cx="4644400" cy="1346331"/>
            </a:xfrm>
            <a:prstGeom prst="rect">
              <a:avLst/>
            </a:prstGeom>
            <a:noFill/>
          </p:spPr>
          <p:txBody>
            <a:bodyPr wrap="square" rtlCol="0">
              <a:spAutoFit/>
            </a:bodyPr>
            <a:lstStyle/>
            <a:p>
              <a:pPr marL="171450" indent="-171450">
                <a:lnSpc>
                  <a:spcPct val="150000"/>
                </a:lnSpc>
                <a:buFont typeface="Wingdings" panose="05000000000000000000" pitchFamily="2" charset="2"/>
                <a:buChar char="Ø"/>
              </a:pPr>
              <a:r>
                <a:rPr lang="en-US" altLang="ko-KR" sz="1400" dirty="0">
                  <a:solidFill>
                    <a:schemeClr val="bg1"/>
                  </a:solidFill>
                  <a:latin typeface="Times New Roman" panose="02020603050405020304" pitchFamily="18" charset="0"/>
                  <a:cs typeface="Times New Roman" panose="02020603050405020304" pitchFamily="18" charset="0"/>
                </a:rPr>
                <a:t> British culture.</a:t>
              </a:r>
            </a:p>
            <a:p>
              <a:pPr marL="171450" indent="-171450">
                <a:lnSpc>
                  <a:spcPct val="150000"/>
                </a:lnSpc>
                <a:buFont typeface="Wingdings" panose="05000000000000000000" pitchFamily="2" charset="2"/>
                <a:buChar char="Ø"/>
              </a:pPr>
              <a:r>
                <a:rPr lang="en-US" altLang="ko-KR" sz="1400" dirty="0">
                  <a:solidFill>
                    <a:schemeClr val="bg1"/>
                  </a:solidFill>
                  <a:latin typeface="Times New Roman" panose="02020603050405020304" pitchFamily="18" charset="0"/>
                  <a:cs typeface="Times New Roman" panose="02020603050405020304" pitchFamily="18" charset="0"/>
                </a:rPr>
                <a:t>Chinese culture.</a:t>
              </a:r>
            </a:p>
            <a:p>
              <a:pPr marL="171450" indent="-171450">
                <a:lnSpc>
                  <a:spcPct val="150000"/>
                </a:lnSpc>
                <a:buFont typeface="Wingdings" panose="05000000000000000000" pitchFamily="2" charset="2"/>
                <a:buChar char="Ø"/>
              </a:pPr>
              <a:r>
                <a:rPr lang="en-US" altLang="ko-KR" sz="1400" dirty="0">
                  <a:solidFill>
                    <a:schemeClr val="bg1"/>
                  </a:solidFill>
                  <a:latin typeface="Times New Roman" panose="02020603050405020304" pitchFamily="18" charset="0"/>
                  <a:cs typeface="Times New Roman" panose="02020603050405020304" pitchFamily="18" charset="0"/>
                </a:rPr>
                <a:t> Difference in cultural sensitivity between UK and China.</a:t>
              </a:r>
            </a:p>
            <a:p>
              <a:pPr marL="171450" indent="-171450">
                <a:lnSpc>
                  <a:spcPct val="150000"/>
                </a:lnSpc>
                <a:buFont typeface="Wingdings" panose="05000000000000000000" pitchFamily="2" charset="2"/>
                <a:buChar char="Ø"/>
              </a:pPr>
              <a:endParaRPr lang="en-US" altLang="ko-KR" sz="1400" dirty="0">
                <a:solidFill>
                  <a:schemeClr val="bg1"/>
                </a:solidFill>
                <a:latin typeface="Times New Roman" panose="02020603050405020304" pitchFamily="18" charset="0"/>
                <a:cs typeface="Times New Roman" panose="02020603050405020304" pitchFamily="18" charset="0"/>
              </a:endParaRPr>
            </a:p>
          </p:txBody>
        </p:sp>
        <p:sp>
          <p:nvSpPr>
            <p:cNvPr id="21" name="TextBox 20">
              <a:extLst>
                <a:ext uri="{FF2B5EF4-FFF2-40B4-BE49-F238E27FC236}">
                  <a16:creationId xmlns:a16="http://schemas.microsoft.com/office/drawing/2014/main" id="{E038538C-6E3A-4B1A-8BFE-657AD74CA570}"/>
                </a:ext>
              </a:extLst>
            </p:cNvPr>
            <p:cNvSpPr txBox="1"/>
            <p:nvPr/>
          </p:nvSpPr>
          <p:spPr>
            <a:xfrm>
              <a:off x="6444083" y="1536352"/>
              <a:ext cx="4168164" cy="461665"/>
            </a:xfrm>
            <a:prstGeom prst="rect">
              <a:avLst/>
            </a:prstGeom>
            <a:noFill/>
          </p:spPr>
          <p:txBody>
            <a:bodyPr wrap="square" lIns="108000" rIns="108000" rtlCol="0" anchor="ctr">
              <a:spAutoFit/>
            </a:bodyPr>
            <a:lstStyle/>
            <a:p>
              <a:r>
                <a:rPr lang="en-US" altLang="ko-KR" sz="2400" b="1" dirty="0">
                  <a:solidFill>
                    <a:schemeClr val="bg1"/>
                  </a:solidFill>
                  <a:latin typeface="Times New Roman" panose="02020603050405020304" pitchFamily="18" charset="0"/>
                  <a:cs typeface="Times New Roman" panose="02020603050405020304" pitchFamily="18" charset="0"/>
                </a:rPr>
                <a:t>Stefan Zamfirov 2024063</a:t>
              </a:r>
              <a:endParaRPr lang="ko-KR" altLang="en-US" sz="2400" b="1" dirty="0">
                <a:solidFill>
                  <a:schemeClr val="bg1"/>
                </a:solidFill>
                <a:latin typeface="Times New Roman" panose="02020603050405020304" pitchFamily="18" charset="0"/>
                <a:cs typeface="Times New Roman" panose="02020603050405020304" pitchFamily="18" charset="0"/>
              </a:endParaRPr>
            </a:p>
          </p:txBody>
        </p:sp>
      </p:grpSp>
      <p:grpSp>
        <p:nvGrpSpPr>
          <p:cNvPr id="22" name="Group 21">
            <a:extLst>
              <a:ext uri="{FF2B5EF4-FFF2-40B4-BE49-F238E27FC236}">
                <a16:creationId xmlns:a16="http://schemas.microsoft.com/office/drawing/2014/main" id="{1912A19E-5D85-47EF-949E-7F8792FA3EB5}"/>
              </a:ext>
            </a:extLst>
          </p:cNvPr>
          <p:cNvGrpSpPr/>
          <p:nvPr/>
        </p:nvGrpSpPr>
        <p:grpSpPr>
          <a:xfrm>
            <a:off x="6465454" y="5347851"/>
            <a:ext cx="5130396" cy="1535054"/>
            <a:chOff x="5680459" y="1490186"/>
            <a:chExt cx="4931788" cy="1535054"/>
          </a:xfrm>
        </p:grpSpPr>
        <p:sp>
          <p:nvSpPr>
            <p:cNvPr id="23" name="TextBox 22">
              <a:extLst>
                <a:ext uri="{FF2B5EF4-FFF2-40B4-BE49-F238E27FC236}">
                  <a16:creationId xmlns:a16="http://schemas.microsoft.com/office/drawing/2014/main" id="{FC0554F8-07F9-4245-9EC5-807A5DBF9900}"/>
                </a:ext>
              </a:extLst>
            </p:cNvPr>
            <p:cNvSpPr txBox="1"/>
            <p:nvPr/>
          </p:nvSpPr>
          <p:spPr>
            <a:xfrm>
              <a:off x="5680459" y="1490186"/>
              <a:ext cx="763624" cy="553998"/>
            </a:xfrm>
            <a:prstGeom prst="rect">
              <a:avLst/>
            </a:prstGeom>
            <a:noFill/>
          </p:spPr>
          <p:txBody>
            <a:bodyPr wrap="square" lIns="0" tIns="0" rIns="0" bIns="0" rtlCol="0" anchor="ctr">
              <a:spAutoFit/>
            </a:bodyPr>
            <a:lstStyle/>
            <a:p>
              <a:pPr algn="ctr"/>
              <a:r>
                <a:rPr lang="en-US" altLang="ko-KR" sz="3600" b="1" dirty="0">
                  <a:solidFill>
                    <a:schemeClr val="bg1"/>
                  </a:solidFill>
                  <a:latin typeface="Times New Roman" panose="02020603050405020304" pitchFamily="18" charset="0"/>
                  <a:cs typeface="Times New Roman" panose="02020603050405020304" pitchFamily="18" charset="0"/>
                </a:rPr>
                <a:t>04</a:t>
              </a:r>
              <a:endParaRPr lang="ko-KR" altLang="en-US" sz="3600" b="1" dirty="0">
                <a:solidFill>
                  <a:schemeClr val="bg1"/>
                </a:solidFill>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1C378501-CE52-4846-A3C0-D4F4C8439885}"/>
                </a:ext>
              </a:extLst>
            </p:cNvPr>
            <p:cNvSpPr txBox="1"/>
            <p:nvPr/>
          </p:nvSpPr>
          <p:spPr>
            <a:xfrm>
              <a:off x="5967846" y="2002075"/>
              <a:ext cx="4644400" cy="1023165"/>
            </a:xfrm>
            <a:prstGeom prst="rect">
              <a:avLst/>
            </a:prstGeom>
            <a:noFill/>
          </p:spPr>
          <p:txBody>
            <a:bodyPr wrap="square" rtlCol="0">
              <a:spAutoFit/>
            </a:bodyPr>
            <a:lstStyle/>
            <a:p>
              <a:pPr marL="171450" indent="-171450">
                <a:lnSpc>
                  <a:spcPct val="150000"/>
                </a:lnSpc>
                <a:buFont typeface="Wingdings" panose="05000000000000000000" pitchFamily="2" charset="2"/>
                <a:buChar char="Ø"/>
              </a:pPr>
              <a:r>
                <a:rPr lang="en-US" altLang="ko-KR" sz="1400" dirty="0">
                  <a:solidFill>
                    <a:schemeClr val="bg1"/>
                  </a:solidFill>
                  <a:latin typeface="Times New Roman" panose="02020603050405020304" pitchFamily="18" charset="0"/>
                  <a:cs typeface="Times New Roman" panose="02020603050405020304" pitchFamily="18" charset="0"/>
                </a:rPr>
                <a:t>Recommendations for the success of the venture.</a:t>
              </a:r>
            </a:p>
            <a:p>
              <a:pPr marL="171450" indent="-171450">
                <a:lnSpc>
                  <a:spcPct val="150000"/>
                </a:lnSpc>
                <a:buFont typeface="Wingdings" panose="05000000000000000000" pitchFamily="2" charset="2"/>
                <a:buChar char="Ø"/>
              </a:pPr>
              <a:r>
                <a:rPr lang="en-US" altLang="ko-KR" sz="1400" dirty="0">
                  <a:solidFill>
                    <a:schemeClr val="bg1"/>
                  </a:solidFill>
                  <a:latin typeface="Times New Roman" panose="02020603050405020304" pitchFamily="18" charset="0"/>
                  <a:cs typeface="Times New Roman" panose="02020603050405020304" pitchFamily="18" charset="0"/>
                </a:rPr>
                <a:t>Examples.</a:t>
              </a:r>
            </a:p>
            <a:p>
              <a:pPr marL="171450" indent="-171450">
                <a:lnSpc>
                  <a:spcPct val="150000"/>
                </a:lnSpc>
                <a:buFont typeface="Wingdings" panose="05000000000000000000" pitchFamily="2" charset="2"/>
                <a:buChar char="Ø"/>
              </a:pPr>
              <a:r>
                <a:rPr lang="en-US" altLang="ko-KR" sz="1400" dirty="0">
                  <a:solidFill>
                    <a:schemeClr val="bg1"/>
                  </a:solidFill>
                  <a:latin typeface="Times New Roman" panose="02020603050405020304" pitchFamily="18" charset="0"/>
                  <a:cs typeface="Times New Roman" panose="02020603050405020304" pitchFamily="18" charset="0"/>
                </a:rPr>
                <a:t> Conclusion.</a:t>
              </a:r>
              <a:endParaRPr lang="ko-KR" altLang="en-US" sz="1400" dirty="0">
                <a:solidFill>
                  <a:schemeClr val="bg1"/>
                </a:solidFill>
                <a:latin typeface="Times New Roman" panose="02020603050405020304" pitchFamily="18" charset="0"/>
                <a:cs typeface="Times New Roman" panose="02020603050405020304" pitchFamily="18" charset="0"/>
              </a:endParaRPr>
            </a:p>
          </p:txBody>
        </p:sp>
        <p:sp>
          <p:nvSpPr>
            <p:cNvPr id="25" name="TextBox 24">
              <a:extLst>
                <a:ext uri="{FF2B5EF4-FFF2-40B4-BE49-F238E27FC236}">
                  <a16:creationId xmlns:a16="http://schemas.microsoft.com/office/drawing/2014/main" id="{B9B7F10F-1188-4C94-9236-30A83820C779}"/>
                </a:ext>
              </a:extLst>
            </p:cNvPr>
            <p:cNvSpPr txBox="1"/>
            <p:nvPr/>
          </p:nvSpPr>
          <p:spPr>
            <a:xfrm>
              <a:off x="6444083" y="1536352"/>
              <a:ext cx="4168164" cy="461665"/>
            </a:xfrm>
            <a:prstGeom prst="rect">
              <a:avLst/>
            </a:prstGeom>
            <a:noFill/>
          </p:spPr>
          <p:txBody>
            <a:bodyPr wrap="square" lIns="108000" rIns="108000" rtlCol="0" anchor="ctr">
              <a:spAutoFit/>
            </a:bodyPr>
            <a:lstStyle/>
            <a:p>
              <a:r>
                <a:rPr lang="en-US" altLang="ko-KR" sz="2400" b="1" dirty="0">
                  <a:solidFill>
                    <a:schemeClr val="bg1"/>
                  </a:solidFill>
                  <a:latin typeface="Times New Roman" panose="02020603050405020304" pitchFamily="18" charset="0"/>
                  <a:cs typeface="Times New Roman" panose="02020603050405020304" pitchFamily="18" charset="0"/>
                </a:rPr>
                <a:t>Magdalena </a:t>
              </a:r>
              <a:r>
                <a:rPr lang="en-US" altLang="ko-KR" sz="2400" b="1" dirty="0" err="1">
                  <a:solidFill>
                    <a:schemeClr val="bg1"/>
                  </a:solidFill>
                  <a:latin typeface="Times New Roman" panose="02020603050405020304" pitchFamily="18" charset="0"/>
                  <a:cs typeface="Times New Roman" panose="02020603050405020304" pitchFamily="18" charset="0"/>
                </a:rPr>
                <a:t>Deneva</a:t>
              </a:r>
              <a:r>
                <a:rPr lang="en-US" altLang="ko-KR" sz="2400" b="1" dirty="0">
                  <a:solidFill>
                    <a:schemeClr val="bg1"/>
                  </a:solidFill>
                  <a:latin typeface="Times New Roman" panose="02020603050405020304" pitchFamily="18" charset="0"/>
                  <a:cs typeface="Times New Roman" panose="02020603050405020304" pitchFamily="18" charset="0"/>
                </a:rPr>
                <a:t> 2023975</a:t>
              </a:r>
              <a:endParaRPr lang="ko-KR" altLang="en-US" sz="2400" b="1" dirty="0">
                <a:solidFill>
                  <a:schemeClr val="bg1"/>
                </a:solidFill>
                <a:latin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37553152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3">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DF4A7A38-2494-9347-9876-282F7E8D6CBB}"/>
              </a:ext>
            </a:extLst>
          </p:cNvPr>
          <p:cNvSpPr/>
          <p:nvPr/>
        </p:nvSpPr>
        <p:spPr>
          <a:xfrm>
            <a:off x="7626440" y="-687354"/>
            <a:ext cx="4314645" cy="126895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altLang="ko-KR" sz="4000" b="0" cap="none" spc="0" dirty="0">
                <a:ln w="0"/>
                <a:effectLst>
                  <a:outerShdw blurRad="38100" dist="19050" dir="2700000" algn="tl" rotWithShape="0">
                    <a:schemeClr val="dk1">
                      <a:alpha val="40000"/>
                    </a:schemeClr>
                  </a:outerShdw>
                </a:effectLst>
                <a:latin typeface="Times New Roman" panose="02020603050405020304" pitchFamily="18" charset="0"/>
                <a:ea typeface="+mj-ea"/>
                <a:cs typeface="Times New Roman" panose="02020603050405020304" pitchFamily="18" charset="0"/>
              </a:rPr>
              <a:t>Introduction</a:t>
            </a:r>
            <a:endParaRPr lang="en-US" sz="3200" b="0" cap="none" spc="0" dirty="0">
              <a:ln w="0"/>
              <a:effectLst>
                <a:outerShdw blurRad="38100" dist="19050" dir="2700000" algn="tl" rotWithShape="0">
                  <a:schemeClr val="dk1">
                    <a:alpha val="40000"/>
                  </a:schemeClr>
                </a:outerShdw>
              </a:effectLst>
              <a:latin typeface="Times New Roman" panose="02020603050405020304" pitchFamily="18" charset="0"/>
              <a:ea typeface="+mj-ea"/>
              <a:cs typeface="Times New Roman" panose="02020603050405020304" pitchFamily="18" charset="0"/>
            </a:endParaRPr>
          </a:p>
        </p:txBody>
      </p:sp>
      <p:pic>
        <p:nvPicPr>
          <p:cNvPr id="9" name="Picture Placeholder 8" descr="A picture containing person, indoor&#10;&#10;Description automatically generated">
            <a:extLst>
              <a:ext uri="{FF2B5EF4-FFF2-40B4-BE49-F238E27FC236}">
                <a16:creationId xmlns:a16="http://schemas.microsoft.com/office/drawing/2014/main" id="{69971351-D4D5-43DC-51ED-F25520BDF5CB}"/>
              </a:ext>
            </a:extLst>
          </p:cNvPr>
          <p:cNvPicPr>
            <a:picLocks noGrp="1" noChangeAspect="1"/>
          </p:cNvPicPr>
          <p:nvPr>
            <p:ph type="pic" sz="quarter" idx="14"/>
          </p:nvPr>
        </p:nvPicPr>
        <p:blipFill rotWithShape="1">
          <a:blip r:embed="rId3">
            <a:extLst>
              <a:ext uri="{28A0092B-C50C-407E-A947-70E740481C1C}">
                <a14:useLocalDpi xmlns:a14="http://schemas.microsoft.com/office/drawing/2010/main" val="0"/>
              </a:ext>
            </a:extLst>
          </a:blip>
          <a:srcRect l="2049" r="1" b="1"/>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20" name="Rectangle 15">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6172" y="2240371"/>
            <a:ext cx="42062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699E58A8-1EBE-4FD0-97F3-C5072791CE08}"/>
              </a:ext>
            </a:extLst>
          </p:cNvPr>
          <p:cNvSpPr txBox="1"/>
          <p:nvPr/>
        </p:nvSpPr>
        <p:spPr>
          <a:xfrm>
            <a:off x="7043659" y="625683"/>
            <a:ext cx="4610115" cy="5434920"/>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r>
              <a:rPr lang="en-GB" sz="2000" kern="100" dirty="0">
                <a:solidFill>
                  <a:srgbClr val="353740"/>
                </a:solidFill>
                <a:effectLst/>
                <a:latin typeface="Times New Roman" panose="02020603050405020304" pitchFamily="18" charset="0"/>
                <a:ea typeface="Calibri" panose="020F0502020204030204" pitchFamily="34" charset="0"/>
                <a:cs typeface="Times New Roman" panose="02020603050405020304" pitchFamily="18" charset="0"/>
              </a:rPr>
              <a:t>C</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ultural challenges are issues that arise due to differences in values, beliefs, and behaviours between individuals from different cultures. These challenges can manifest in a variety of ways, from communication issues to misunderstandings of expected norms and values. Cultural challenges can lead to conflict, tension, and other issues in the workplace, and can have a negative impact on productivity, morale, and overall workplace climate.</a:t>
            </a:r>
          </a:p>
          <a:p>
            <a:pPr>
              <a:lnSpc>
                <a:spcPct val="90000"/>
              </a:lnSpc>
              <a:spcAft>
                <a:spcPts val="600"/>
              </a:spcAft>
            </a:pPr>
            <a:endParaRPr lang="en-US" sz="2000" dirty="0">
              <a:effectLst/>
              <a:latin typeface="Times New Roman" panose="02020603050405020304" pitchFamily="18" charset="0"/>
              <a:cs typeface="Times New Roman" panose="02020603050405020304" pitchFamily="18" charset="0"/>
            </a:endParaRPr>
          </a:p>
          <a:p>
            <a:pPr indent="-228600">
              <a:lnSpc>
                <a:spcPct val="90000"/>
              </a:lnSpc>
              <a:spcAft>
                <a:spcPts val="600"/>
              </a:spcAft>
              <a:buFont typeface="Arial" panose="020B0604020202020204" pitchFamily="34" charset="0"/>
              <a:buChar char="•"/>
            </a:pPr>
            <a:r>
              <a:rPr lang="en-US" sz="2000" dirty="0">
                <a:effectLst/>
                <a:latin typeface="Times New Roman" panose="02020603050405020304" pitchFamily="18" charset="0"/>
                <a:cs typeface="Times New Roman" panose="02020603050405020304" pitchFamily="18" charset="0"/>
              </a:rPr>
              <a:t>Cultural differences have a major impact on the success of any cross-culture business venture. It is important for any company to be aware of the potential challenges that can arise due to the cultural differences between the two countries In order to have a successful business partnership. </a:t>
            </a:r>
            <a:endParaRPr lang="en-US" altLang="ko-KR" sz="2000"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EEF1A951-075C-4870-F0EE-B9CA68ACD98B}"/>
              </a:ext>
            </a:extLst>
          </p:cNvPr>
          <p:cNvSpPr txBox="1"/>
          <p:nvPr/>
        </p:nvSpPr>
        <p:spPr>
          <a:xfrm>
            <a:off x="1402672" y="6374167"/>
            <a:ext cx="3888419" cy="369332"/>
          </a:xfrm>
          <a:prstGeom prst="rect">
            <a:avLst/>
          </a:prstGeom>
          <a:noFill/>
        </p:spPr>
        <p:txBody>
          <a:bodyPr wrap="square" rtlCol="0">
            <a:spAutoFit/>
          </a:bodyPr>
          <a:lstStyle/>
          <a:p>
            <a:r>
              <a:rPr lang="en-US" dirty="0"/>
              <a:t>Picture: asiauk.co</a:t>
            </a:r>
            <a:endParaRPr lang="en-GB" dirty="0"/>
          </a:p>
        </p:txBody>
      </p:sp>
    </p:spTree>
    <p:extLst>
      <p:ext uri="{BB962C8B-B14F-4D97-AF65-F5344CB8AC3E}">
        <p14:creationId xmlns:p14="http://schemas.microsoft.com/office/powerpoint/2010/main" val="24735853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a:xfrm>
            <a:off x="309401" y="329929"/>
            <a:ext cx="11573197" cy="724247"/>
          </a:xfrm>
        </p:spPr>
        <p:txBody>
          <a:bodyPr/>
          <a:lstStyle/>
          <a:p>
            <a:r>
              <a:rPr lang="en-US" dirty="0"/>
              <a:t>What is a Joint venture?</a:t>
            </a:r>
          </a:p>
        </p:txBody>
      </p:sp>
      <p:grpSp>
        <p:nvGrpSpPr>
          <p:cNvPr id="3" name="Group 2">
            <a:extLst>
              <a:ext uri="{FF2B5EF4-FFF2-40B4-BE49-F238E27FC236}">
                <a16:creationId xmlns:a16="http://schemas.microsoft.com/office/drawing/2014/main" id="{BF3FF302-89D8-41D2-9E5F-C2B546485789}"/>
              </a:ext>
            </a:extLst>
          </p:cNvPr>
          <p:cNvGrpSpPr/>
          <p:nvPr/>
        </p:nvGrpSpPr>
        <p:grpSpPr>
          <a:xfrm>
            <a:off x="4356674" y="1754526"/>
            <a:ext cx="3486149" cy="3179424"/>
            <a:chOff x="2676526" y="2041913"/>
            <a:chExt cx="3486148" cy="2833560"/>
          </a:xfrm>
        </p:grpSpPr>
        <p:grpSp>
          <p:nvGrpSpPr>
            <p:cNvPr id="4" name="Group 3">
              <a:extLst>
                <a:ext uri="{FF2B5EF4-FFF2-40B4-BE49-F238E27FC236}">
                  <a16:creationId xmlns:a16="http://schemas.microsoft.com/office/drawing/2014/main" id="{4F72ECBA-4BCD-4D2F-ACEC-AA624F54B3EC}"/>
                </a:ext>
              </a:extLst>
            </p:cNvPr>
            <p:cNvGrpSpPr/>
            <p:nvPr/>
          </p:nvGrpSpPr>
          <p:grpSpPr>
            <a:xfrm>
              <a:off x="2745022" y="2041913"/>
              <a:ext cx="3417652" cy="2755290"/>
              <a:chOff x="2745022" y="2041913"/>
              <a:chExt cx="3417652" cy="2755290"/>
            </a:xfrm>
            <a:solidFill>
              <a:srgbClr val="FAB117"/>
            </a:solidFill>
          </p:grpSpPr>
          <p:sp>
            <p:nvSpPr>
              <p:cNvPr id="6" name="Freeform 3">
                <a:extLst>
                  <a:ext uri="{FF2B5EF4-FFF2-40B4-BE49-F238E27FC236}">
                    <a16:creationId xmlns:a16="http://schemas.microsoft.com/office/drawing/2014/main" id="{8FEC67EF-D015-4232-980E-54E1C2B8567A}"/>
                  </a:ext>
                </a:extLst>
              </p:cNvPr>
              <p:cNvSpPr/>
              <p:nvPr/>
            </p:nvSpPr>
            <p:spPr>
              <a:xfrm>
                <a:off x="2901403" y="2041913"/>
                <a:ext cx="3261271" cy="1993269"/>
              </a:xfrm>
              <a:custGeom>
                <a:avLst/>
                <a:gdLst>
                  <a:gd name="connsiteX0" fmla="*/ 0 w 3228975"/>
                  <a:gd name="connsiteY0" fmla="*/ 790575 h 1866900"/>
                  <a:gd name="connsiteX1" fmla="*/ 0 w 3228975"/>
                  <a:gd name="connsiteY1" fmla="*/ 790575 h 1866900"/>
                  <a:gd name="connsiteX2" fmla="*/ 85725 w 3228975"/>
                  <a:gd name="connsiteY2" fmla="*/ 742950 h 1866900"/>
                  <a:gd name="connsiteX3" fmla="*/ 866775 w 3228975"/>
                  <a:gd name="connsiteY3" fmla="*/ 0 h 1866900"/>
                  <a:gd name="connsiteX4" fmla="*/ 962025 w 3228975"/>
                  <a:gd name="connsiteY4" fmla="*/ 19050 h 1866900"/>
                  <a:gd name="connsiteX5" fmla="*/ 2105025 w 3228975"/>
                  <a:gd name="connsiteY5" fmla="*/ 9525 h 1866900"/>
                  <a:gd name="connsiteX6" fmla="*/ 3228975 w 3228975"/>
                  <a:gd name="connsiteY6" fmla="*/ 476250 h 1866900"/>
                  <a:gd name="connsiteX7" fmla="*/ 3219450 w 3228975"/>
                  <a:gd name="connsiteY7" fmla="*/ 1866900 h 1866900"/>
                  <a:gd name="connsiteX8" fmla="*/ 3086100 w 3228975"/>
                  <a:gd name="connsiteY8" fmla="*/ 1847850 h 1866900"/>
                  <a:gd name="connsiteX9" fmla="*/ 2095500 w 3228975"/>
                  <a:gd name="connsiteY9" fmla="*/ 771525 h 1866900"/>
                  <a:gd name="connsiteX10" fmla="*/ 1095375 w 3228975"/>
                  <a:gd name="connsiteY10" fmla="*/ 571500 h 1866900"/>
                  <a:gd name="connsiteX11" fmla="*/ 0 w 3228975"/>
                  <a:gd name="connsiteY11" fmla="*/ 790575 h 1866900"/>
                  <a:gd name="connsiteX0" fmla="*/ 0 w 3228975"/>
                  <a:gd name="connsiteY0" fmla="*/ 790575 h 1866900"/>
                  <a:gd name="connsiteX1" fmla="*/ 0 w 3228975"/>
                  <a:gd name="connsiteY1" fmla="*/ 790575 h 1866900"/>
                  <a:gd name="connsiteX2" fmla="*/ 85725 w 3228975"/>
                  <a:gd name="connsiteY2" fmla="*/ 742950 h 1866900"/>
                  <a:gd name="connsiteX3" fmla="*/ 866775 w 3228975"/>
                  <a:gd name="connsiteY3" fmla="*/ 0 h 1866900"/>
                  <a:gd name="connsiteX4" fmla="*/ 2105025 w 3228975"/>
                  <a:gd name="connsiteY4" fmla="*/ 9525 h 1866900"/>
                  <a:gd name="connsiteX5" fmla="*/ 3228975 w 3228975"/>
                  <a:gd name="connsiteY5" fmla="*/ 476250 h 1866900"/>
                  <a:gd name="connsiteX6" fmla="*/ 3219450 w 3228975"/>
                  <a:gd name="connsiteY6" fmla="*/ 1866900 h 1866900"/>
                  <a:gd name="connsiteX7" fmla="*/ 3086100 w 3228975"/>
                  <a:gd name="connsiteY7" fmla="*/ 1847850 h 1866900"/>
                  <a:gd name="connsiteX8" fmla="*/ 2095500 w 3228975"/>
                  <a:gd name="connsiteY8" fmla="*/ 771525 h 1866900"/>
                  <a:gd name="connsiteX9" fmla="*/ 1095375 w 3228975"/>
                  <a:gd name="connsiteY9" fmla="*/ 571500 h 1866900"/>
                  <a:gd name="connsiteX10" fmla="*/ 0 w 3228975"/>
                  <a:gd name="connsiteY10" fmla="*/ 790575 h 1866900"/>
                  <a:gd name="connsiteX0" fmla="*/ 0 w 3228975"/>
                  <a:gd name="connsiteY0" fmla="*/ 790575 h 1866900"/>
                  <a:gd name="connsiteX1" fmla="*/ 0 w 3228975"/>
                  <a:gd name="connsiteY1" fmla="*/ 790575 h 1866900"/>
                  <a:gd name="connsiteX2" fmla="*/ 85725 w 3228975"/>
                  <a:gd name="connsiteY2" fmla="*/ 742950 h 1866900"/>
                  <a:gd name="connsiteX3" fmla="*/ 866775 w 3228975"/>
                  <a:gd name="connsiteY3" fmla="*/ 0 h 1866900"/>
                  <a:gd name="connsiteX4" fmla="*/ 2105025 w 3228975"/>
                  <a:gd name="connsiteY4" fmla="*/ 9525 h 1866900"/>
                  <a:gd name="connsiteX5" fmla="*/ 3228975 w 3228975"/>
                  <a:gd name="connsiteY5" fmla="*/ 476250 h 1866900"/>
                  <a:gd name="connsiteX6" fmla="*/ 3219450 w 3228975"/>
                  <a:gd name="connsiteY6" fmla="*/ 1866900 h 1866900"/>
                  <a:gd name="connsiteX7" fmla="*/ 3086100 w 3228975"/>
                  <a:gd name="connsiteY7" fmla="*/ 1847850 h 1866900"/>
                  <a:gd name="connsiteX8" fmla="*/ 2095500 w 3228975"/>
                  <a:gd name="connsiteY8" fmla="*/ 771525 h 1866900"/>
                  <a:gd name="connsiteX9" fmla="*/ 1095375 w 3228975"/>
                  <a:gd name="connsiteY9" fmla="*/ 571500 h 1866900"/>
                  <a:gd name="connsiteX10" fmla="*/ 0 w 3228975"/>
                  <a:gd name="connsiteY10" fmla="*/ 790575 h 1866900"/>
                  <a:gd name="connsiteX0" fmla="*/ 0 w 3228975"/>
                  <a:gd name="connsiteY0" fmla="*/ 790575 h 1866900"/>
                  <a:gd name="connsiteX1" fmla="*/ 0 w 3228975"/>
                  <a:gd name="connsiteY1" fmla="*/ 790575 h 1866900"/>
                  <a:gd name="connsiteX2" fmla="*/ 85725 w 3228975"/>
                  <a:gd name="connsiteY2" fmla="*/ 742950 h 1866900"/>
                  <a:gd name="connsiteX3" fmla="*/ 866775 w 3228975"/>
                  <a:gd name="connsiteY3" fmla="*/ 0 h 1866900"/>
                  <a:gd name="connsiteX4" fmla="*/ 2105025 w 3228975"/>
                  <a:gd name="connsiteY4" fmla="*/ 9525 h 1866900"/>
                  <a:gd name="connsiteX5" fmla="*/ 3228975 w 3228975"/>
                  <a:gd name="connsiteY5" fmla="*/ 476250 h 1866900"/>
                  <a:gd name="connsiteX6" fmla="*/ 3219450 w 3228975"/>
                  <a:gd name="connsiteY6" fmla="*/ 1866900 h 1866900"/>
                  <a:gd name="connsiteX7" fmla="*/ 3086100 w 3228975"/>
                  <a:gd name="connsiteY7" fmla="*/ 1847850 h 1866900"/>
                  <a:gd name="connsiteX8" fmla="*/ 2095500 w 3228975"/>
                  <a:gd name="connsiteY8" fmla="*/ 771525 h 1866900"/>
                  <a:gd name="connsiteX9" fmla="*/ 1095375 w 3228975"/>
                  <a:gd name="connsiteY9" fmla="*/ 571500 h 1866900"/>
                  <a:gd name="connsiteX10" fmla="*/ 0 w 3228975"/>
                  <a:gd name="connsiteY10" fmla="*/ 790575 h 1866900"/>
                  <a:gd name="connsiteX0" fmla="*/ 0 w 3228975"/>
                  <a:gd name="connsiteY0" fmla="*/ 790575 h 1866900"/>
                  <a:gd name="connsiteX1" fmla="*/ 0 w 3228975"/>
                  <a:gd name="connsiteY1" fmla="*/ 790575 h 1866900"/>
                  <a:gd name="connsiteX2" fmla="*/ 866775 w 3228975"/>
                  <a:gd name="connsiteY2" fmla="*/ 0 h 1866900"/>
                  <a:gd name="connsiteX3" fmla="*/ 2105025 w 3228975"/>
                  <a:gd name="connsiteY3" fmla="*/ 9525 h 1866900"/>
                  <a:gd name="connsiteX4" fmla="*/ 3228975 w 3228975"/>
                  <a:gd name="connsiteY4" fmla="*/ 476250 h 1866900"/>
                  <a:gd name="connsiteX5" fmla="*/ 3219450 w 3228975"/>
                  <a:gd name="connsiteY5" fmla="*/ 1866900 h 1866900"/>
                  <a:gd name="connsiteX6" fmla="*/ 3086100 w 3228975"/>
                  <a:gd name="connsiteY6" fmla="*/ 1847850 h 1866900"/>
                  <a:gd name="connsiteX7" fmla="*/ 2095500 w 3228975"/>
                  <a:gd name="connsiteY7" fmla="*/ 771525 h 1866900"/>
                  <a:gd name="connsiteX8" fmla="*/ 1095375 w 3228975"/>
                  <a:gd name="connsiteY8" fmla="*/ 571500 h 1866900"/>
                  <a:gd name="connsiteX9" fmla="*/ 0 w 3228975"/>
                  <a:gd name="connsiteY9" fmla="*/ 790575 h 1866900"/>
                  <a:gd name="connsiteX0" fmla="*/ 0 w 3228975"/>
                  <a:gd name="connsiteY0" fmla="*/ 790575 h 1866900"/>
                  <a:gd name="connsiteX1" fmla="*/ 0 w 3228975"/>
                  <a:gd name="connsiteY1" fmla="*/ 790575 h 1866900"/>
                  <a:gd name="connsiteX2" fmla="*/ 866775 w 3228975"/>
                  <a:gd name="connsiteY2" fmla="*/ 0 h 1866900"/>
                  <a:gd name="connsiteX3" fmla="*/ 2105025 w 3228975"/>
                  <a:gd name="connsiteY3" fmla="*/ 9525 h 1866900"/>
                  <a:gd name="connsiteX4" fmla="*/ 3228975 w 3228975"/>
                  <a:gd name="connsiteY4" fmla="*/ 476250 h 1866900"/>
                  <a:gd name="connsiteX5" fmla="*/ 3219450 w 3228975"/>
                  <a:gd name="connsiteY5" fmla="*/ 1866900 h 1866900"/>
                  <a:gd name="connsiteX6" fmla="*/ 3086100 w 3228975"/>
                  <a:gd name="connsiteY6" fmla="*/ 1847850 h 1866900"/>
                  <a:gd name="connsiteX7" fmla="*/ 2095500 w 3228975"/>
                  <a:gd name="connsiteY7" fmla="*/ 771525 h 1866900"/>
                  <a:gd name="connsiteX8" fmla="*/ 1095375 w 3228975"/>
                  <a:gd name="connsiteY8" fmla="*/ 571500 h 1866900"/>
                  <a:gd name="connsiteX9" fmla="*/ 0 w 3228975"/>
                  <a:gd name="connsiteY9" fmla="*/ 790575 h 1866900"/>
                  <a:gd name="connsiteX0" fmla="*/ 253889 w 3254264"/>
                  <a:gd name="connsiteY0" fmla="*/ 1143000 h 1866900"/>
                  <a:gd name="connsiteX1" fmla="*/ 25289 w 3254264"/>
                  <a:gd name="connsiteY1" fmla="*/ 790575 h 1866900"/>
                  <a:gd name="connsiteX2" fmla="*/ 892064 w 3254264"/>
                  <a:gd name="connsiteY2" fmla="*/ 0 h 1866900"/>
                  <a:gd name="connsiteX3" fmla="*/ 2130314 w 3254264"/>
                  <a:gd name="connsiteY3" fmla="*/ 9525 h 1866900"/>
                  <a:gd name="connsiteX4" fmla="*/ 3254264 w 3254264"/>
                  <a:gd name="connsiteY4" fmla="*/ 476250 h 1866900"/>
                  <a:gd name="connsiteX5" fmla="*/ 3244739 w 3254264"/>
                  <a:gd name="connsiteY5" fmla="*/ 1866900 h 1866900"/>
                  <a:gd name="connsiteX6" fmla="*/ 3111389 w 3254264"/>
                  <a:gd name="connsiteY6" fmla="*/ 1847850 h 1866900"/>
                  <a:gd name="connsiteX7" fmla="*/ 2120789 w 3254264"/>
                  <a:gd name="connsiteY7" fmla="*/ 771525 h 1866900"/>
                  <a:gd name="connsiteX8" fmla="*/ 1120664 w 3254264"/>
                  <a:gd name="connsiteY8" fmla="*/ 571500 h 1866900"/>
                  <a:gd name="connsiteX9" fmla="*/ 253889 w 3254264"/>
                  <a:gd name="connsiteY9" fmla="*/ 1143000 h 1866900"/>
                  <a:gd name="connsiteX0" fmla="*/ 1097065 w 3230665"/>
                  <a:gd name="connsiteY0" fmla="*/ 571500 h 1866900"/>
                  <a:gd name="connsiteX1" fmla="*/ 1690 w 3230665"/>
                  <a:gd name="connsiteY1" fmla="*/ 790575 h 1866900"/>
                  <a:gd name="connsiteX2" fmla="*/ 868465 w 3230665"/>
                  <a:gd name="connsiteY2" fmla="*/ 0 h 1866900"/>
                  <a:gd name="connsiteX3" fmla="*/ 2106715 w 3230665"/>
                  <a:gd name="connsiteY3" fmla="*/ 9525 h 1866900"/>
                  <a:gd name="connsiteX4" fmla="*/ 3230665 w 3230665"/>
                  <a:gd name="connsiteY4" fmla="*/ 476250 h 1866900"/>
                  <a:gd name="connsiteX5" fmla="*/ 3221140 w 3230665"/>
                  <a:gd name="connsiteY5" fmla="*/ 1866900 h 1866900"/>
                  <a:gd name="connsiteX6" fmla="*/ 3087790 w 3230665"/>
                  <a:gd name="connsiteY6" fmla="*/ 1847850 h 1866900"/>
                  <a:gd name="connsiteX7" fmla="*/ 2097190 w 3230665"/>
                  <a:gd name="connsiteY7" fmla="*/ 771525 h 1866900"/>
                  <a:gd name="connsiteX8" fmla="*/ 1097065 w 3230665"/>
                  <a:gd name="connsiteY8" fmla="*/ 571500 h 1866900"/>
                  <a:gd name="connsiteX0" fmla="*/ 1099783 w 3233383"/>
                  <a:gd name="connsiteY0" fmla="*/ 571500 h 1866900"/>
                  <a:gd name="connsiteX1" fmla="*/ 4408 w 3233383"/>
                  <a:gd name="connsiteY1" fmla="*/ 790575 h 1866900"/>
                  <a:gd name="connsiteX2" fmla="*/ 871183 w 3233383"/>
                  <a:gd name="connsiteY2" fmla="*/ 0 h 1866900"/>
                  <a:gd name="connsiteX3" fmla="*/ 2109433 w 3233383"/>
                  <a:gd name="connsiteY3" fmla="*/ 9525 h 1866900"/>
                  <a:gd name="connsiteX4" fmla="*/ 3233383 w 3233383"/>
                  <a:gd name="connsiteY4" fmla="*/ 476250 h 1866900"/>
                  <a:gd name="connsiteX5" fmla="*/ 3223858 w 3233383"/>
                  <a:gd name="connsiteY5" fmla="*/ 1866900 h 1866900"/>
                  <a:gd name="connsiteX6" fmla="*/ 3090508 w 3233383"/>
                  <a:gd name="connsiteY6" fmla="*/ 1847850 h 1866900"/>
                  <a:gd name="connsiteX7" fmla="*/ 2099908 w 3233383"/>
                  <a:gd name="connsiteY7" fmla="*/ 771525 h 1866900"/>
                  <a:gd name="connsiteX8" fmla="*/ 1099783 w 3233383"/>
                  <a:gd name="connsiteY8" fmla="*/ 571500 h 1866900"/>
                  <a:gd name="connsiteX0" fmla="*/ 1099783 w 3233383"/>
                  <a:gd name="connsiteY0" fmla="*/ 571500 h 1866900"/>
                  <a:gd name="connsiteX1" fmla="*/ 4408 w 3233383"/>
                  <a:gd name="connsiteY1" fmla="*/ 790575 h 1866900"/>
                  <a:gd name="connsiteX2" fmla="*/ 871183 w 3233383"/>
                  <a:gd name="connsiteY2" fmla="*/ 0 h 1866900"/>
                  <a:gd name="connsiteX3" fmla="*/ 2109433 w 3233383"/>
                  <a:gd name="connsiteY3" fmla="*/ 9525 h 1866900"/>
                  <a:gd name="connsiteX4" fmla="*/ 3233383 w 3233383"/>
                  <a:gd name="connsiteY4" fmla="*/ 476250 h 1866900"/>
                  <a:gd name="connsiteX5" fmla="*/ 3223858 w 3233383"/>
                  <a:gd name="connsiteY5" fmla="*/ 1866900 h 1866900"/>
                  <a:gd name="connsiteX6" fmla="*/ 3090508 w 3233383"/>
                  <a:gd name="connsiteY6" fmla="*/ 1847850 h 1866900"/>
                  <a:gd name="connsiteX7" fmla="*/ 2099908 w 3233383"/>
                  <a:gd name="connsiteY7" fmla="*/ 771525 h 1866900"/>
                  <a:gd name="connsiteX8" fmla="*/ 1099783 w 3233383"/>
                  <a:gd name="connsiteY8" fmla="*/ 571500 h 1866900"/>
                  <a:gd name="connsiteX0" fmla="*/ 1099427 w 3233027"/>
                  <a:gd name="connsiteY0" fmla="*/ 571500 h 1866900"/>
                  <a:gd name="connsiteX1" fmla="*/ 4052 w 3233027"/>
                  <a:gd name="connsiteY1" fmla="*/ 790575 h 1866900"/>
                  <a:gd name="connsiteX2" fmla="*/ 870827 w 3233027"/>
                  <a:gd name="connsiteY2" fmla="*/ 0 h 1866900"/>
                  <a:gd name="connsiteX3" fmla="*/ 2109077 w 3233027"/>
                  <a:gd name="connsiteY3" fmla="*/ 9525 h 1866900"/>
                  <a:gd name="connsiteX4" fmla="*/ 3233027 w 3233027"/>
                  <a:gd name="connsiteY4" fmla="*/ 476250 h 1866900"/>
                  <a:gd name="connsiteX5" fmla="*/ 3223502 w 3233027"/>
                  <a:gd name="connsiteY5" fmla="*/ 1866900 h 1866900"/>
                  <a:gd name="connsiteX6" fmla="*/ 3090152 w 3233027"/>
                  <a:gd name="connsiteY6" fmla="*/ 1847850 h 1866900"/>
                  <a:gd name="connsiteX7" fmla="*/ 2099552 w 3233027"/>
                  <a:gd name="connsiteY7" fmla="*/ 771525 h 1866900"/>
                  <a:gd name="connsiteX8" fmla="*/ 1099427 w 3233027"/>
                  <a:gd name="connsiteY8" fmla="*/ 571500 h 1866900"/>
                  <a:gd name="connsiteX0" fmla="*/ 1118366 w 3251966"/>
                  <a:gd name="connsiteY0" fmla="*/ 571500 h 1866900"/>
                  <a:gd name="connsiteX1" fmla="*/ 3941 w 3251966"/>
                  <a:gd name="connsiteY1" fmla="*/ 809625 h 1866900"/>
                  <a:gd name="connsiteX2" fmla="*/ 889766 w 3251966"/>
                  <a:gd name="connsiteY2" fmla="*/ 0 h 1866900"/>
                  <a:gd name="connsiteX3" fmla="*/ 2128016 w 3251966"/>
                  <a:gd name="connsiteY3" fmla="*/ 9525 h 1866900"/>
                  <a:gd name="connsiteX4" fmla="*/ 3251966 w 3251966"/>
                  <a:gd name="connsiteY4" fmla="*/ 476250 h 1866900"/>
                  <a:gd name="connsiteX5" fmla="*/ 3242441 w 3251966"/>
                  <a:gd name="connsiteY5" fmla="*/ 1866900 h 1866900"/>
                  <a:gd name="connsiteX6" fmla="*/ 3109091 w 3251966"/>
                  <a:gd name="connsiteY6" fmla="*/ 1847850 h 1866900"/>
                  <a:gd name="connsiteX7" fmla="*/ 2118491 w 3251966"/>
                  <a:gd name="connsiteY7" fmla="*/ 771525 h 1866900"/>
                  <a:gd name="connsiteX8" fmla="*/ 1118366 w 3251966"/>
                  <a:gd name="connsiteY8" fmla="*/ 571500 h 1866900"/>
                  <a:gd name="connsiteX0" fmla="*/ 1119025 w 3252625"/>
                  <a:gd name="connsiteY0" fmla="*/ 571500 h 1866900"/>
                  <a:gd name="connsiteX1" fmla="*/ 4600 w 3252625"/>
                  <a:gd name="connsiteY1" fmla="*/ 809625 h 1866900"/>
                  <a:gd name="connsiteX2" fmla="*/ 890425 w 3252625"/>
                  <a:gd name="connsiteY2" fmla="*/ 0 h 1866900"/>
                  <a:gd name="connsiteX3" fmla="*/ 2128675 w 3252625"/>
                  <a:gd name="connsiteY3" fmla="*/ 9525 h 1866900"/>
                  <a:gd name="connsiteX4" fmla="*/ 3252625 w 3252625"/>
                  <a:gd name="connsiteY4" fmla="*/ 476250 h 1866900"/>
                  <a:gd name="connsiteX5" fmla="*/ 3243100 w 3252625"/>
                  <a:gd name="connsiteY5" fmla="*/ 1866900 h 1866900"/>
                  <a:gd name="connsiteX6" fmla="*/ 3109750 w 3252625"/>
                  <a:gd name="connsiteY6" fmla="*/ 1847850 h 1866900"/>
                  <a:gd name="connsiteX7" fmla="*/ 2119150 w 3252625"/>
                  <a:gd name="connsiteY7" fmla="*/ 771525 h 1866900"/>
                  <a:gd name="connsiteX8" fmla="*/ 1119025 w 3252625"/>
                  <a:gd name="connsiteY8" fmla="*/ 571500 h 1866900"/>
                  <a:gd name="connsiteX0" fmla="*/ 1118146 w 3251746"/>
                  <a:gd name="connsiteY0" fmla="*/ 571500 h 1866900"/>
                  <a:gd name="connsiteX1" fmla="*/ 3721 w 3251746"/>
                  <a:gd name="connsiteY1" fmla="*/ 809625 h 1866900"/>
                  <a:gd name="connsiteX2" fmla="*/ 889546 w 3251746"/>
                  <a:gd name="connsiteY2" fmla="*/ 0 h 1866900"/>
                  <a:gd name="connsiteX3" fmla="*/ 2127796 w 3251746"/>
                  <a:gd name="connsiteY3" fmla="*/ 9525 h 1866900"/>
                  <a:gd name="connsiteX4" fmla="*/ 3251746 w 3251746"/>
                  <a:gd name="connsiteY4" fmla="*/ 476250 h 1866900"/>
                  <a:gd name="connsiteX5" fmla="*/ 3242221 w 3251746"/>
                  <a:gd name="connsiteY5" fmla="*/ 1866900 h 1866900"/>
                  <a:gd name="connsiteX6" fmla="*/ 3108871 w 3251746"/>
                  <a:gd name="connsiteY6" fmla="*/ 1847850 h 1866900"/>
                  <a:gd name="connsiteX7" fmla="*/ 2118271 w 3251746"/>
                  <a:gd name="connsiteY7" fmla="*/ 771525 h 1866900"/>
                  <a:gd name="connsiteX8" fmla="*/ 1118146 w 3251746"/>
                  <a:gd name="connsiteY8" fmla="*/ 571500 h 1866900"/>
                  <a:gd name="connsiteX0" fmla="*/ 1118146 w 3251746"/>
                  <a:gd name="connsiteY0" fmla="*/ 589645 h 1885045"/>
                  <a:gd name="connsiteX1" fmla="*/ 3721 w 3251746"/>
                  <a:gd name="connsiteY1" fmla="*/ 827770 h 1885045"/>
                  <a:gd name="connsiteX2" fmla="*/ 889546 w 3251746"/>
                  <a:gd name="connsiteY2" fmla="*/ 18145 h 1885045"/>
                  <a:gd name="connsiteX3" fmla="*/ 2127796 w 3251746"/>
                  <a:gd name="connsiteY3" fmla="*/ 27670 h 1885045"/>
                  <a:gd name="connsiteX4" fmla="*/ 3251746 w 3251746"/>
                  <a:gd name="connsiteY4" fmla="*/ 494395 h 1885045"/>
                  <a:gd name="connsiteX5" fmla="*/ 3242221 w 3251746"/>
                  <a:gd name="connsiteY5" fmla="*/ 1885045 h 1885045"/>
                  <a:gd name="connsiteX6" fmla="*/ 3108871 w 3251746"/>
                  <a:gd name="connsiteY6" fmla="*/ 1865995 h 1885045"/>
                  <a:gd name="connsiteX7" fmla="*/ 2118271 w 3251746"/>
                  <a:gd name="connsiteY7" fmla="*/ 789670 h 1885045"/>
                  <a:gd name="connsiteX8" fmla="*/ 1118146 w 3251746"/>
                  <a:gd name="connsiteY8" fmla="*/ 589645 h 1885045"/>
                  <a:gd name="connsiteX0" fmla="*/ 1118146 w 3251746"/>
                  <a:gd name="connsiteY0" fmla="*/ 606037 h 1901437"/>
                  <a:gd name="connsiteX1" fmla="*/ 3721 w 3251746"/>
                  <a:gd name="connsiteY1" fmla="*/ 844162 h 1901437"/>
                  <a:gd name="connsiteX2" fmla="*/ 889546 w 3251746"/>
                  <a:gd name="connsiteY2" fmla="*/ 34537 h 1901437"/>
                  <a:gd name="connsiteX3" fmla="*/ 2127796 w 3251746"/>
                  <a:gd name="connsiteY3" fmla="*/ 44062 h 1901437"/>
                  <a:gd name="connsiteX4" fmla="*/ 3251746 w 3251746"/>
                  <a:gd name="connsiteY4" fmla="*/ 510787 h 1901437"/>
                  <a:gd name="connsiteX5" fmla="*/ 3242221 w 3251746"/>
                  <a:gd name="connsiteY5" fmla="*/ 1901437 h 1901437"/>
                  <a:gd name="connsiteX6" fmla="*/ 3108871 w 3251746"/>
                  <a:gd name="connsiteY6" fmla="*/ 1882387 h 1901437"/>
                  <a:gd name="connsiteX7" fmla="*/ 2118271 w 3251746"/>
                  <a:gd name="connsiteY7" fmla="*/ 806062 h 1901437"/>
                  <a:gd name="connsiteX8" fmla="*/ 1118146 w 3251746"/>
                  <a:gd name="connsiteY8" fmla="*/ 606037 h 1901437"/>
                  <a:gd name="connsiteX0" fmla="*/ 1118146 w 3251746"/>
                  <a:gd name="connsiteY0" fmla="*/ 606037 h 1901437"/>
                  <a:gd name="connsiteX1" fmla="*/ 3721 w 3251746"/>
                  <a:gd name="connsiteY1" fmla="*/ 844162 h 1901437"/>
                  <a:gd name="connsiteX2" fmla="*/ 889546 w 3251746"/>
                  <a:gd name="connsiteY2" fmla="*/ 34537 h 1901437"/>
                  <a:gd name="connsiteX3" fmla="*/ 2127796 w 3251746"/>
                  <a:gd name="connsiteY3" fmla="*/ 44062 h 1901437"/>
                  <a:gd name="connsiteX4" fmla="*/ 3251746 w 3251746"/>
                  <a:gd name="connsiteY4" fmla="*/ 510787 h 1901437"/>
                  <a:gd name="connsiteX5" fmla="*/ 3242221 w 3251746"/>
                  <a:gd name="connsiteY5" fmla="*/ 1901437 h 1901437"/>
                  <a:gd name="connsiteX6" fmla="*/ 3108871 w 3251746"/>
                  <a:gd name="connsiteY6" fmla="*/ 1882387 h 1901437"/>
                  <a:gd name="connsiteX7" fmla="*/ 2118271 w 3251746"/>
                  <a:gd name="connsiteY7" fmla="*/ 806062 h 1901437"/>
                  <a:gd name="connsiteX8" fmla="*/ 1118146 w 3251746"/>
                  <a:gd name="connsiteY8" fmla="*/ 606037 h 1901437"/>
                  <a:gd name="connsiteX0" fmla="*/ 1118146 w 3251746"/>
                  <a:gd name="connsiteY0" fmla="*/ 606037 h 1901437"/>
                  <a:gd name="connsiteX1" fmla="*/ 3721 w 3251746"/>
                  <a:gd name="connsiteY1" fmla="*/ 844162 h 1901437"/>
                  <a:gd name="connsiteX2" fmla="*/ 889546 w 3251746"/>
                  <a:gd name="connsiteY2" fmla="*/ 34537 h 1901437"/>
                  <a:gd name="connsiteX3" fmla="*/ 2127796 w 3251746"/>
                  <a:gd name="connsiteY3" fmla="*/ 44062 h 1901437"/>
                  <a:gd name="connsiteX4" fmla="*/ 3251746 w 3251746"/>
                  <a:gd name="connsiteY4" fmla="*/ 510787 h 1901437"/>
                  <a:gd name="connsiteX5" fmla="*/ 3242221 w 3251746"/>
                  <a:gd name="connsiteY5" fmla="*/ 1901437 h 1901437"/>
                  <a:gd name="connsiteX6" fmla="*/ 3108871 w 3251746"/>
                  <a:gd name="connsiteY6" fmla="*/ 1882387 h 1901437"/>
                  <a:gd name="connsiteX7" fmla="*/ 2118271 w 3251746"/>
                  <a:gd name="connsiteY7" fmla="*/ 806062 h 1901437"/>
                  <a:gd name="connsiteX8" fmla="*/ 1118146 w 3251746"/>
                  <a:gd name="connsiteY8" fmla="*/ 606037 h 1901437"/>
                  <a:gd name="connsiteX0" fmla="*/ 1118146 w 3251746"/>
                  <a:gd name="connsiteY0" fmla="*/ 606037 h 1901437"/>
                  <a:gd name="connsiteX1" fmla="*/ 3721 w 3251746"/>
                  <a:gd name="connsiteY1" fmla="*/ 844162 h 1901437"/>
                  <a:gd name="connsiteX2" fmla="*/ 889546 w 3251746"/>
                  <a:gd name="connsiteY2" fmla="*/ 34537 h 1901437"/>
                  <a:gd name="connsiteX3" fmla="*/ 2127796 w 3251746"/>
                  <a:gd name="connsiteY3" fmla="*/ 44062 h 1901437"/>
                  <a:gd name="connsiteX4" fmla="*/ 3251746 w 3251746"/>
                  <a:gd name="connsiteY4" fmla="*/ 510787 h 1901437"/>
                  <a:gd name="connsiteX5" fmla="*/ 3242221 w 3251746"/>
                  <a:gd name="connsiteY5" fmla="*/ 1901437 h 1901437"/>
                  <a:gd name="connsiteX6" fmla="*/ 3080296 w 3251746"/>
                  <a:gd name="connsiteY6" fmla="*/ 1863337 h 1901437"/>
                  <a:gd name="connsiteX7" fmla="*/ 2118271 w 3251746"/>
                  <a:gd name="connsiteY7" fmla="*/ 806062 h 1901437"/>
                  <a:gd name="connsiteX8" fmla="*/ 1118146 w 3251746"/>
                  <a:gd name="connsiteY8" fmla="*/ 606037 h 1901437"/>
                  <a:gd name="connsiteX0" fmla="*/ 1118146 w 3251746"/>
                  <a:gd name="connsiteY0" fmla="*/ 606037 h 1901437"/>
                  <a:gd name="connsiteX1" fmla="*/ 3721 w 3251746"/>
                  <a:gd name="connsiteY1" fmla="*/ 844162 h 1901437"/>
                  <a:gd name="connsiteX2" fmla="*/ 889546 w 3251746"/>
                  <a:gd name="connsiteY2" fmla="*/ 34537 h 1901437"/>
                  <a:gd name="connsiteX3" fmla="*/ 2127796 w 3251746"/>
                  <a:gd name="connsiteY3" fmla="*/ 44062 h 1901437"/>
                  <a:gd name="connsiteX4" fmla="*/ 3251746 w 3251746"/>
                  <a:gd name="connsiteY4" fmla="*/ 510787 h 1901437"/>
                  <a:gd name="connsiteX5" fmla="*/ 3242221 w 3251746"/>
                  <a:gd name="connsiteY5" fmla="*/ 1901437 h 1901437"/>
                  <a:gd name="connsiteX6" fmla="*/ 3080296 w 3251746"/>
                  <a:gd name="connsiteY6" fmla="*/ 1863337 h 1901437"/>
                  <a:gd name="connsiteX7" fmla="*/ 2118271 w 3251746"/>
                  <a:gd name="connsiteY7" fmla="*/ 806062 h 1901437"/>
                  <a:gd name="connsiteX8" fmla="*/ 1118146 w 3251746"/>
                  <a:gd name="connsiteY8" fmla="*/ 606037 h 1901437"/>
                  <a:gd name="connsiteX0" fmla="*/ 1118146 w 3251746"/>
                  <a:gd name="connsiteY0" fmla="*/ 606037 h 1901437"/>
                  <a:gd name="connsiteX1" fmla="*/ 3721 w 3251746"/>
                  <a:gd name="connsiteY1" fmla="*/ 844162 h 1901437"/>
                  <a:gd name="connsiteX2" fmla="*/ 889546 w 3251746"/>
                  <a:gd name="connsiteY2" fmla="*/ 34537 h 1901437"/>
                  <a:gd name="connsiteX3" fmla="*/ 2127796 w 3251746"/>
                  <a:gd name="connsiteY3" fmla="*/ 44062 h 1901437"/>
                  <a:gd name="connsiteX4" fmla="*/ 3251746 w 3251746"/>
                  <a:gd name="connsiteY4" fmla="*/ 510787 h 1901437"/>
                  <a:gd name="connsiteX5" fmla="*/ 3242221 w 3251746"/>
                  <a:gd name="connsiteY5" fmla="*/ 1901437 h 1901437"/>
                  <a:gd name="connsiteX6" fmla="*/ 3080296 w 3251746"/>
                  <a:gd name="connsiteY6" fmla="*/ 1863337 h 1901437"/>
                  <a:gd name="connsiteX7" fmla="*/ 2118271 w 3251746"/>
                  <a:gd name="connsiteY7" fmla="*/ 806062 h 1901437"/>
                  <a:gd name="connsiteX8" fmla="*/ 1118146 w 3251746"/>
                  <a:gd name="connsiteY8" fmla="*/ 606037 h 1901437"/>
                  <a:gd name="connsiteX0" fmla="*/ 1118146 w 3251746"/>
                  <a:gd name="connsiteY0" fmla="*/ 606037 h 1901437"/>
                  <a:gd name="connsiteX1" fmla="*/ 3721 w 3251746"/>
                  <a:gd name="connsiteY1" fmla="*/ 844162 h 1901437"/>
                  <a:gd name="connsiteX2" fmla="*/ 889546 w 3251746"/>
                  <a:gd name="connsiteY2" fmla="*/ 34537 h 1901437"/>
                  <a:gd name="connsiteX3" fmla="*/ 2127796 w 3251746"/>
                  <a:gd name="connsiteY3" fmla="*/ 44062 h 1901437"/>
                  <a:gd name="connsiteX4" fmla="*/ 3251746 w 3251746"/>
                  <a:gd name="connsiteY4" fmla="*/ 510787 h 1901437"/>
                  <a:gd name="connsiteX5" fmla="*/ 3242221 w 3251746"/>
                  <a:gd name="connsiteY5" fmla="*/ 1901437 h 1901437"/>
                  <a:gd name="connsiteX6" fmla="*/ 3080296 w 3251746"/>
                  <a:gd name="connsiteY6" fmla="*/ 1863337 h 1901437"/>
                  <a:gd name="connsiteX7" fmla="*/ 2118271 w 3251746"/>
                  <a:gd name="connsiteY7" fmla="*/ 806062 h 1901437"/>
                  <a:gd name="connsiteX8" fmla="*/ 1118146 w 3251746"/>
                  <a:gd name="connsiteY8" fmla="*/ 606037 h 1901437"/>
                  <a:gd name="connsiteX0" fmla="*/ 1118146 w 3251746"/>
                  <a:gd name="connsiteY0" fmla="*/ 606037 h 1901437"/>
                  <a:gd name="connsiteX1" fmla="*/ 3721 w 3251746"/>
                  <a:gd name="connsiteY1" fmla="*/ 844162 h 1901437"/>
                  <a:gd name="connsiteX2" fmla="*/ 889546 w 3251746"/>
                  <a:gd name="connsiteY2" fmla="*/ 34537 h 1901437"/>
                  <a:gd name="connsiteX3" fmla="*/ 2127796 w 3251746"/>
                  <a:gd name="connsiteY3" fmla="*/ 44062 h 1901437"/>
                  <a:gd name="connsiteX4" fmla="*/ 3251746 w 3251746"/>
                  <a:gd name="connsiteY4" fmla="*/ 510787 h 1901437"/>
                  <a:gd name="connsiteX5" fmla="*/ 3242221 w 3251746"/>
                  <a:gd name="connsiteY5" fmla="*/ 1901437 h 1901437"/>
                  <a:gd name="connsiteX6" fmla="*/ 3080296 w 3251746"/>
                  <a:gd name="connsiteY6" fmla="*/ 1863337 h 1901437"/>
                  <a:gd name="connsiteX7" fmla="*/ 2118271 w 3251746"/>
                  <a:gd name="connsiteY7" fmla="*/ 806062 h 1901437"/>
                  <a:gd name="connsiteX8" fmla="*/ 1118146 w 3251746"/>
                  <a:gd name="connsiteY8" fmla="*/ 606037 h 1901437"/>
                  <a:gd name="connsiteX0" fmla="*/ 1118146 w 3251746"/>
                  <a:gd name="connsiteY0" fmla="*/ 606037 h 1901437"/>
                  <a:gd name="connsiteX1" fmla="*/ 3721 w 3251746"/>
                  <a:gd name="connsiteY1" fmla="*/ 844162 h 1901437"/>
                  <a:gd name="connsiteX2" fmla="*/ 889546 w 3251746"/>
                  <a:gd name="connsiteY2" fmla="*/ 34537 h 1901437"/>
                  <a:gd name="connsiteX3" fmla="*/ 2127796 w 3251746"/>
                  <a:gd name="connsiteY3" fmla="*/ 44062 h 1901437"/>
                  <a:gd name="connsiteX4" fmla="*/ 3251746 w 3251746"/>
                  <a:gd name="connsiteY4" fmla="*/ 510787 h 1901437"/>
                  <a:gd name="connsiteX5" fmla="*/ 3242221 w 3251746"/>
                  <a:gd name="connsiteY5" fmla="*/ 1901437 h 1901437"/>
                  <a:gd name="connsiteX6" fmla="*/ 2994571 w 3251746"/>
                  <a:gd name="connsiteY6" fmla="*/ 1777612 h 1901437"/>
                  <a:gd name="connsiteX7" fmla="*/ 2118271 w 3251746"/>
                  <a:gd name="connsiteY7" fmla="*/ 806062 h 1901437"/>
                  <a:gd name="connsiteX8" fmla="*/ 1118146 w 3251746"/>
                  <a:gd name="connsiteY8" fmla="*/ 606037 h 1901437"/>
                  <a:gd name="connsiteX0" fmla="*/ 1118146 w 3251746"/>
                  <a:gd name="connsiteY0" fmla="*/ 606037 h 1901437"/>
                  <a:gd name="connsiteX1" fmla="*/ 3721 w 3251746"/>
                  <a:gd name="connsiteY1" fmla="*/ 844162 h 1901437"/>
                  <a:gd name="connsiteX2" fmla="*/ 889546 w 3251746"/>
                  <a:gd name="connsiteY2" fmla="*/ 34537 h 1901437"/>
                  <a:gd name="connsiteX3" fmla="*/ 2127796 w 3251746"/>
                  <a:gd name="connsiteY3" fmla="*/ 44062 h 1901437"/>
                  <a:gd name="connsiteX4" fmla="*/ 3251746 w 3251746"/>
                  <a:gd name="connsiteY4" fmla="*/ 510787 h 1901437"/>
                  <a:gd name="connsiteX5" fmla="*/ 3242221 w 3251746"/>
                  <a:gd name="connsiteY5" fmla="*/ 1901437 h 1901437"/>
                  <a:gd name="connsiteX6" fmla="*/ 2994571 w 3251746"/>
                  <a:gd name="connsiteY6" fmla="*/ 1777612 h 1901437"/>
                  <a:gd name="connsiteX7" fmla="*/ 2118271 w 3251746"/>
                  <a:gd name="connsiteY7" fmla="*/ 806062 h 1901437"/>
                  <a:gd name="connsiteX8" fmla="*/ 1118146 w 3251746"/>
                  <a:gd name="connsiteY8" fmla="*/ 606037 h 1901437"/>
                  <a:gd name="connsiteX0" fmla="*/ 1118146 w 3251746"/>
                  <a:gd name="connsiteY0" fmla="*/ 606037 h 1921976"/>
                  <a:gd name="connsiteX1" fmla="*/ 3721 w 3251746"/>
                  <a:gd name="connsiteY1" fmla="*/ 844162 h 1921976"/>
                  <a:gd name="connsiteX2" fmla="*/ 889546 w 3251746"/>
                  <a:gd name="connsiteY2" fmla="*/ 34537 h 1921976"/>
                  <a:gd name="connsiteX3" fmla="*/ 2127796 w 3251746"/>
                  <a:gd name="connsiteY3" fmla="*/ 44062 h 1921976"/>
                  <a:gd name="connsiteX4" fmla="*/ 3251746 w 3251746"/>
                  <a:gd name="connsiteY4" fmla="*/ 510787 h 1921976"/>
                  <a:gd name="connsiteX5" fmla="*/ 3242221 w 3251746"/>
                  <a:gd name="connsiteY5" fmla="*/ 1901437 h 1921976"/>
                  <a:gd name="connsiteX6" fmla="*/ 2994571 w 3251746"/>
                  <a:gd name="connsiteY6" fmla="*/ 1777612 h 1921976"/>
                  <a:gd name="connsiteX7" fmla="*/ 2118271 w 3251746"/>
                  <a:gd name="connsiteY7" fmla="*/ 806062 h 1921976"/>
                  <a:gd name="connsiteX8" fmla="*/ 1118146 w 3251746"/>
                  <a:gd name="connsiteY8" fmla="*/ 606037 h 1921976"/>
                  <a:gd name="connsiteX0" fmla="*/ 1118146 w 3242221"/>
                  <a:gd name="connsiteY0" fmla="*/ 606037 h 1921976"/>
                  <a:gd name="connsiteX1" fmla="*/ 3721 w 3242221"/>
                  <a:gd name="connsiteY1" fmla="*/ 844162 h 1921976"/>
                  <a:gd name="connsiteX2" fmla="*/ 889546 w 3242221"/>
                  <a:gd name="connsiteY2" fmla="*/ 34537 h 1921976"/>
                  <a:gd name="connsiteX3" fmla="*/ 2127796 w 3242221"/>
                  <a:gd name="connsiteY3" fmla="*/ 44062 h 1921976"/>
                  <a:gd name="connsiteX4" fmla="*/ 3242221 w 3242221"/>
                  <a:gd name="connsiteY4" fmla="*/ 615562 h 1921976"/>
                  <a:gd name="connsiteX5" fmla="*/ 3242221 w 3242221"/>
                  <a:gd name="connsiteY5" fmla="*/ 1901437 h 1921976"/>
                  <a:gd name="connsiteX6" fmla="*/ 2994571 w 3242221"/>
                  <a:gd name="connsiteY6" fmla="*/ 1777612 h 1921976"/>
                  <a:gd name="connsiteX7" fmla="*/ 2118271 w 3242221"/>
                  <a:gd name="connsiteY7" fmla="*/ 806062 h 1921976"/>
                  <a:gd name="connsiteX8" fmla="*/ 1118146 w 3242221"/>
                  <a:gd name="connsiteY8" fmla="*/ 606037 h 1921976"/>
                  <a:gd name="connsiteX0" fmla="*/ 1118146 w 3242221"/>
                  <a:gd name="connsiteY0" fmla="*/ 606037 h 1921976"/>
                  <a:gd name="connsiteX1" fmla="*/ 3721 w 3242221"/>
                  <a:gd name="connsiteY1" fmla="*/ 844162 h 1921976"/>
                  <a:gd name="connsiteX2" fmla="*/ 889546 w 3242221"/>
                  <a:gd name="connsiteY2" fmla="*/ 34537 h 1921976"/>
                  <a:gd name="connsiteX3" fmla="*/ 2127796 w 3242221"/>
                  <a:gd name="connsiteY3" fmla="*/ 44062 h 1921976"/>
                  <a:gd name="connsiteX4" fmla="*/ 3242221 w 3242221"/>
                  <a:gd name="connsiteY4" fmla="*/ 615562 h 1921976"/>
                  <a:gd name="connsiteX5" fmla="*/ 3242221 w 3242221"/>
                  <a:gd name="connsiteY5" fmla="*/ 1901437 h 1921976"/>
                  <a:gd name="connsiteX6" fmla="*/ 2994571 w 3242221"/>
                  <a:gd name="connsiteY6" fmla="*/ 1777612 h 1921976"/>
                  <a:gd name="connsiteX7" fmla="*/ 2118271 w 3242221"/>
                  <a:gd name="connsiteY7" fmla="*/ 806062 h 1921976"/>
                  <a:gd name="connsiteX8" fmla="*/ 1118146 w 3242221"/>
                  <a:gd name="connsiteY8" fmla="*/ 606037 h 1921976"/>
                  <a:gd name="connsiteX0" fmla="*/ 1118146 w 3261271"/>
                  <a:gd name="connsiteY0" fmla="*/ 606037 h 1993269"/>
                  <a:gd name="connsiteX1" fmla="*/ 3721 w 3261271"/>
                  <a:gd name="connsiteY1" fmla="*/ 844162 h 1993269"/>
                  <a:gd name="connsiteX2" fmla="*/ 889546 w 3261271"/>
                  <a:gd name="connsiteY2" fmla="*/ 34537 h 1993269"/>
                  <a:gd name="connsiteX3" fmla="*/ 2127796 w 3261271"/>
                  <a:gd name="connsiteY3" fmla="*/ 44062 h 1993269"/>
                  <a:gd name="connsiteX4" fmla="*/ 3242221 w 3261271"/>
                  <a:gd name="connsiteY4" fmla="*/ 615562 h 1993269"/>
                  <a:gd name="connsiteX5" fmla="*/ 3261271 w 3261271"/>
                  <a:gd name="connsiteY5" fmla="*/ 1987162 h 1993269"/>
                  <a:gd name="connsiteX6" fmla="*/ 2994571 w 3261271"/>
                  <a:gd name="connsiteY6" fmla="*/ 1777612 h 1993269"/>
                  <a:gd name="connsiteX7" fmla="*/ 2118271 w 3261271"/>
                  <a:gd name="connsiteY7" fmla="*/ 806062 h 1993269"/>
                  <a:gd name="connsiteX8" fmla="*/ 1118146 w 3261271"/>
                  <a:gd name="connsiteY8" fmla="*/ 606037 h 1993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61271" h="1993269">
                    <a:moveTo>
                      <a:pt x="1118146" y="606037"/>
                    </a:moveTo>
                    <a:cubicBezTo>
                      <a:pt x="816521" y="761612"/>
                      <a:pt x="308521" y="1206112"/>
                      <a:pt x="3721" y="844162"/>
                    </a:cubicBezTo>
                    <a:cubicBezTo>
                      <a:pt x="-62359" y="765692"/>
                      <a:pt x="772071" y="98037"/>
                      <a:pt x="889546" y="34537"/>
                    </a:cubicBezTo>
                    <a:cubicBezTo>
                      <a:pt x="1007021" y="-9913"/>
                      <a:pt x="2000796" y="-16263"/>
                      <a:pt x="2127796" y="44062"/>
                    </a:cubicBezTo>
                    <a:cubicBezTo>
                      <a:pt x="2616746" y="180587"/>
                      <a:pt x="2915196" y="345687"/>
                      <a:pt x="3242221" y="615562"/>
                    </a:cubicBezTo>
                    <a:lnTo>
                      <a:pt x="3261271" y="1987162"/>
                    </a:lnTo>
                    <a:cubicBezTo>
                      <a:pt x="3159671" y="2012562"/>
                      <a:pt x="3134271" y="1961762"/>
                      <a:pt x="2994571" y="1777612"/>
                    </a:cubicBezTo>
                    <a:cubicBezTo>
                      <a:pt x="2616746" y="1444237"/>
                      <a:pt x="2343696" y="1148962"/>
                      <a:pt x="2118271" y="806062"/>
                    </a:cubicBezTo>
                    <a:cubicBezTo>
                      <a:pt x="1756321" y="777487"/>
                      <a:pt x="1432471" y="720337"/>
                      <a:pt x="1118146" y="606037"/>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dirty="0"/>
              </a:p>
            </p:txBody>
          </p:sp>
          <p:sp>
            <p:nvSpPr>
              <p:cNvPr id="7" name="Rounded Rectangle 4">
                <a:extLst>
                  <a:ext uri="{FF2B5EF4-FFF2-40B4-BE49-F238E27FC236}">
                    <a16:creationId xmlns:a16="http://schemas.microsoft.com/office/drawing/2014/main" id="{EDA3C4BB-B683-413D-9323-9DF4F98B3510}"/>
                  </a:ext>
                </a:extLst>
              </p:cNvPr>
              <p:cNvSpPr/>
              <p:nvPr/>
            </p:nvSpPr>
            <p:spPr>
              <a:xfrm rot="2002203">
                <a:off x="2745022" y="3807001"/>
                <a:ext cx="339508" cy="612148"/>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 name="Rounded Rectangle 11">
                <a:extLst>
                  <a:ext uri="{FF2B5EF4-FFF2-40B4-BE49-F238E27FC236}">
                    <a16:creationId xmlns:a16="http://schemas.microsoft.com/office/drawing/2014/main" id="{2E77B9DC-491C-44D2-9ED8-82344ADF457A}"/>
                  </a:ext>
                </a:extLst>
              </p:cNvPr>
              <p:cNvSpPr/>
              <p:nvPr/>
            </p:nvSpPr>
            <p:spPr>
              <a:xfrm rot="2002203">
                <a:off x="3276558" y="3627997"/>
                <a:ext cx="339508" cy="934693"/>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 name="Rounded Rectangle 12">
                <a:extLst>
                  <a:ext uri="{FF2B5EF4-FFF2-40B4-BE49-F238E27FC236}">
                    <a16:creationId xmlns:a16="http://schemas.microsoft.com/office/drawing/2014/main" id="{5ABF13FF-1CF7-4947-A9D2-5729DE5DFACA}"/>
                  </a:ext>
                </a:extLst>
              </p:cNvPr>
              <p:cNvSpPr/>
              <p:nvPr/>
            </p:nvSpPr>
            <p:spPr>
              <a:xfrm rot="2002203">
                <a:off x="3656813" y="3935485"/>
                <a:ext cx="339508" cy="724313"/>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0" name="Rounded Rectangle 13">
                <a:extLst>
                  <a:ext uri="{FF2B5EF4-FFF2-40B4-BE49-F238E27FC236}">
                    <a16:creationId xmlns:a16="http://schemas.microsoft.com/office/drawing/2014/main" id="{9FBA9DC7-4DAC-4D74-8A55-D60B7CAD20CB}"/>
                  </a:ext>
                </a:extLst>
              </p:cNvPr>
              <p:cNvSpPr/>
              <p:nvPr/>
            </p:nvSpPr>
            <p:spPr>
              <a:xfrm rot="2002203">
                <a:off x="4082895" y="4229792"/>
                <a:ext cx="339508" cy="567411"/>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sp>
          <p:nvSpPr>
            <p:cNvPr id="5" name="Freeform 14">
              <a:extLst>
                <a:ext uri="{FF2B5EF4-FFF2-40B4-BE49-F238E27FC236}">
                  <a16:creationId xmlns:a16="http://schemas.microsoft.com/office/drawing/2014/main" id="{9FBDBD02-BC5C-4B69-846D-EFD2D7C50125}"/>
                </a:ext>
              </a:extLst>
            </p:cNvPr>
            <p:cNvSpPr/>
            <p:nvPr/>
          </p:nvSpPr>
          <p:spPr>
            <a:xfrm>
              <a:off x="2676526" y="2590800"/>
              <a:ext cx="3152217" cy="2284673"/>
            </a:xfrm>
            <a:custGeom>
              <a:avLst/>
              <a:gdLst>
                <a:gd name="connsiteX0" fmla="*/ 323850 w 3152217"/>
                <a:gd name="connsiteY0" fmla="*/ 0 h 2217998"/>
                <a:gd name="connsiteX1" fmla="*/ 95250 w 3152217"/>
                <a:gd name="connsiteY1" fmla="*/ 209550 h 2217998"/>
                <a:gd name="connsiteX2" fmla="*/ 1352550 w 3152217"/>
                <a:gd name="connsiteY2" fmla="*/ 85725 h 2217998"/>
                <a:gd name="connsiteX3" fmla="*/ 2219325 w 3152217"/>
                <a:gd name="connsiteY3" fmla="*/ 295275 h 2217998"/>
                <a:gd name="connsiteX4" fmla="*/ 2724150 w 3152217"/>
                <a:gd name="connsiteY4" fmla="*/ 781050 h 2217998"/>
                <a:gd name="connsiteX5" fmla="*/ 2720489 w 3152217"/>
                <a:gd name="connsiteY5" fmla="*/ 785957 h 2217998"/>
                <a:gd name="connsiteX6" fmla="*/ 3152217 w 3152217"/>
                <a:gd name="connsiteY6" fmla="*/ 1217685 h 2217998"/>
                <a:gd name="connsiteX7" fmla="*/ 3152217 w 3152217"/>
                <a:gd name="connsiteY7" fmla="*/ 1429902 h 2217998"/>
                <a:gd name="connsiteX8" fmla="*/ 2940000 w 3152217"/>
                <a:gd name="connsiteY8" fmla="*/ 1429902 h 2217998"/>
                <a:gd name="connsiteX9" fmla="*/ 2539107 w 3152217"/>
                <a:gd name="connsiteY9" fmla="*/ 1029008 h 2217998"/>
                <a:gd name="connsiteX10" fmla="*/ 2474399 w 3152217"/>
                <a:gd name="connsiteY10" fmla="*/ 1115717 h 2217998"/>
                <a:gd name="connsiteX11" fmla="*/ 2907621 w 3152217"/>
                <a:gd name="connsiteY11" fmla="*/ 1548940 h 2217998"/>
                <a:gd name="connsiteX12" fmla="*/ 2907621 w 3152217"/>
                <a:gd name="connsiteY12" fmla="*/ 1761157 h 2217998"/>
                <a:gd name="connsiteX13" fmla="*/ 2695404 w 3152217"/>
                <a:gd name="connsiteY13" fmla="*/ 1761157 h 2217998"/>
                <a:gd name="connsiteX14" fmla="*/ 2293017 w 3152217"/>
                <a:gd name="connsiteY14" fmla="*/ 1358769 h 2217998"/>
                <a:gd name="connsiteX15" fmla="*/ 2228234 w 3152217"/>
                <a:gd name="connsiteY15" fmla="*/ 1445578 h 2217998"/>
                <a:gd name="connsiteX16" fmla="*/ 2648161 w 3152217"/>
                <a:gd name="connsiteY16" fmla="*/ 1865505 h 2217998"/>
                <a:gd name="connsiteX17" fmla="*/ 2648161 w 3152217"/>
                <a:gd name="connsiteY17" fmla="*/ 2077722 h 2217998"/>
                <a:gd name="connsiteX18" fmla="*/ 2435944 w 3152217"/>
                <a:gd name="connsiteY18" fmla="*/ 2077722 h 2217998"/>
                <a:gd name="connsiteX19" fmla="*/ 2046853 w 3152217"/>
                <a:gd name="connsiteY19" fmla="*/ 1688629 h 2217998"/>
                <a:gd name="connsiteX20" fmla="*/ 1966688 w 3152217"/>
                <a:gd name="connsiteY20" fmla="*/ 1796050 h 2217998"/>
                <a:gd name="connsiteX21" fmla="*/ 1987859 w 3152217"/>
                <a:gd name="connsiteY21" fmla="*/ 1774879 h 2217998"/>
                <a:gd name="connsiteX22" fmla="*/ 2218760 w 3152217"/>
                <a:gd name="connsiteY22" fmla="*/ 2005781 h 2217998"/>
                <a:gd name="connsiteX23" fmla="*/ 2218760 w 3152217"/>
                <a:gd name="connsiteY23" fmla="*/ 2217998 h 2217998"/>
                <a:gd name="connsiteX24" fmla="*/ 2006543 w 3152217"/>
                <a:gd name="connsiteY24" fmla="*/ 2217998 h 2217998"/>
                <a:gd name="connsiteX25" fmla="*/ 1803401 w 3152217"/>
                <a:gd name="connsiteY25" fmla="*/ 2014854 h 2217998"/>
                <a:gd name="connsiteX26" fmla="*/ 1771650 w 3152217"/>
                <a:gd name="connsiteY26" fmla="*/ 2057400 h 2217998"/>
                <a:gd name="connsiteX27" fmla="*/ 1798691 w 3152217"/>
                <a:gd name="connsiteY27" fmla="*/ 2010144 h 2217998"/>
                <a:gd name="connsiteX28" fmla="*/ 1775643 w 3152217"/>
                <a:gd name="connsiteY28" fmla="*/ 1987096 h 2217998"/>
                <a:gd name="connsiteX29" fmla="*/ 1848068 w 3152217"/>
                <a:gd name="connsiteY29" fmla="*/ 1914670 h 2217998"/>
                <a:gd name="connsiteX30" fmla="*/ 1533525 w 3152217"/>
                <a:gd name="connsiteY30" fmla="*/ 1485900 h 2217998"/>
                <a:gd name="connsiteX31" fmla="*/ 1219200 w 3152217"/>
                <a:gd name="connsiteY31" fmla="*/ 1181100 h 2217998"/>
                <a:gd name="connsiteX32" fmla="*/ 571500 w 3152217"/>
                <a:gd name="connsiteY32" fmla="*/ 1295400 h 2217998"/>
                <a:gd name="connsiteX33" fmla="*/ 0 w 3152217"/>
                <a:gd name="connsiteY33" fmla="*/ 1266825 h 2217998"/>
                <a:gd name="connsiteX34" fmla="*/ 9525 w 3152217"/>
                <a:gd name="connsiteY34" fmla="*/ 28575 h 2217998"/>
                <a:gd name="connsiteX35" fmla="*/ 323850 w 3152217"/>
                <a:gd name="connsiteY35" fmla="*/ 0 h 2217998"/>
                <a:gd name="connsiteX0" fmla="*/ 323850 w 3152217"/>
                <a:gd name="connsiteY0" fmla="*/ 0 h 2217998"/>
                <a:gd name="connsiteX1" fmla="*/ 95250 w 3152217"/>
                <a:gd name="connsiteY1" fmla="*/ 209550 h 2217998"/>
                <a:gd name="connsiteX2" fmla="*/ 1352550 w 3152217"/>
                <a:gd name="connsiteY2" fmla="*/ 85725 h 2217998"/>
                <a:gd name="connsiteX3" fmla="*/ 2219325 w 3152217"/>
                <a:gd name="connsiteY3" fmla="*/ 295275 h 2217998"/>
                <a:gd name="connsiteX4" fmla="*/ 2724150 w 3152217"/>
                <a:gd name="connsiteY4" fmla="*/ 781050 h 2217998"/>
                <a:gd name="connsiteX5" fmla="*/ 2720489 w 3152217"/>
                <a:gd name="connsiteY5" fmla="*/ 785957 h 2217998"/>
                <a:gd name="connsiteX6" fmla="*/ 3152217 w 3152217"/>
                <a:gd name="connsiteY6" fmla="*/ 1217685 h 2217998"/>
                <a:gd name="connsiteX7" fmla="*/ 3152217 w 3152217"/>
                <a:gd name="connsiteY7" fmla="*/ 1429902 h 2217998"/>
                <a:gd name="connsiteX8" fmla="*/ 2940000 w 3152217"/>
                <a:gd name="connsiteY8" fmla="*/ 1429902 h 2217998"/>
                <a:gd name="connsiteX9" fmla="*/ 2539107 w 3152217"/>
                <a:gd name="connsiteY9" fmla="*/ 1029008 h 2217998"/>
                <a:gd name="connsiteX10" fmla="*/ 2474399 w 3152217"/>
                <a:gd name="connsiteY10" fmla="*/ 1115717 h 2217998"/>
                <a:gd name="connsiteX11" fmla="*/ 2907621 w 3152217"/>
                <a:gd name="connsiteY11" fmla="*/ 1548940 h 2217998"/>
                <a:gd name="connsiteX12" fmla="*/ 2907621 w 3152217"/>
                <a:gd name="connsiteY12" fmla="*/ 1761157 h 2217998"/>
                <a:gd name="connsiteX13" fmla="*/ 2695404 w 3152217"/>
                <a:gd name="connsiteY13" fmla="*/ 1761157 h 2217998"/>
                <a:gd name="connsiteX14" fmla="*/ 2293017 w 3152217"/>
                <a:gd name="connsiteY14" fmla="*/ 1358769 h 2217998"/>
                <a:gd name="connsiteX15" fmla="*/ 2228234 w 3152217"/>
                <a:gd name="connsiteY15" fmla="*/ 1445578 h 2217998"/>
                <a:gd name="connsiteX16" fmla="*/ 2648161 w 3152217"/>
                <a:gd name="connsiteY16" fmla="*/ 1865505 h 2217998"/>
                <a:gd name="connsiteX17" fmla="*/ 2648161 w 3152217"/>
                <a:gd name="connsiteY17" fmla="*/ 2077722 h 2217998"/>
                <a:gd name="connsiteX18" fmla="*/ 2435944 w 3152217"/>
                <a:gd name="connsiteY18" fmla="*/ 2077722 h 2217998"/>
                <a:gd name="connsiteX19" fmla="*/ 2046853 w 3152217"/>
                <a:gd name="connsiteY19" fmla="*/ 1688629 h 2217998"/>
                <a:gd name="connsiteX20" fmla="*/ 1966688 w 3152217"/>
                <a:gd name="connsiteY20" fmla="*/ 1796050 h 2217998"/>
                <a:gd name="connsiteX21" fmla="*/ 1987859 w 3152217"/>
                <a:gd name="connsiteY21" fmla="*/ 1774879 h 2217998"/>
                <a:gd name="connsiteX22" fmla="*/ 2218760 w 3152217"/>
                <a:gd name="connsiteY22" fmla="*/ 2005781 h 2217998"/>
                <a:gd name="connsiteX23" fmla="*/ 2218760 w 3152217"/>
                <a:gd name="connsiteY23" fmla="*/ 2217998 h 2217998"/>
                <a:gd name="connsiteX24" fmla="*/ 2006543 w 3152217"/>
                <a:gd name="connsiteY24" fmla="*/ 2217998 h 2217998"/>
                <a:gd name="connsiteX25" fmla="*/ 1803401 w 3152217"/>
                <a:gd name="connsiteY25" fmla="*/ 2014854 h 2217998"/>
                <a:gd name="connsiteX26" fmla="*/ 1771650 w 3152217"/>
                <a:gd name="connsiteY26" fmla="*/ 2057400 h 2217998"/>
                <a:gd name="connsiteX27" fmla="*/ 1798691 w 3152217"/>
                <a:gd name="connsiteY27" fmla="*/ 2010144 h 2217998"/>
                <a:gd name="connsiteX28" fmla="*/ 1775643 w 3152217"/>
                <a:gd name="connsiteY28" fmla="*/ 1987096 h 2217998"/>
                <a:gd name="connsiteX29" fmla="*/ 1848068 w 3152217"/>
                <a:gd name="connsiteY29" fmla="*/ 1914670 h 2217998"/>
                <a:gd name="connsiteX30" fmla="*/ 1533525 w 3152217"/>
                <a:gd name="connsiteY30" fmla="*/ 1485900 h 2217998"/>
                <a:gd name="connsiteX31" fmla="*/ 1219200 w 3152217"/>
                <a:gd name="connsiteY31" fmla="*/ 1181100 h 2217998"/>
                <a:gd name="connsiteX32" fmla="*/ 571500 w 3152217"/>
                <a:gd name="connsiteY32" fmla="*/ 1295400 h 2217998"/>
                <a:gd name="connsiteX33" fmla="*/ 0 w 3152217"/>
                <a:gd name="connsiteY33" fmla="*/ 1266825 h 2217998"/>
                <a:gd name="connsiteX34" fmla="*/ 9525 w 3152217"/>
                <a:gd name="connsiteY34" fmla="*/ 28575 h 2217998"/>
                <a:gd name="connsiteX35" fmla="*/ 323850 w 3152217"/>
                <a:gd name="connsiteY35" fmla="*/ 0 h 2217998"/>
                <a:gd name="connsiteX0" fmla="*/ 323850 w 3152217"/>
                <a:gd name="connsiteY0" fmla="*/ 0 h 2217998"/>
                <a:gd name="connsiteX1" fmla="*/ 95250 w 3152217"/>
                <a:gd name="connsiteY1" fmla="*/ 209550 h 2217998"/>
                <a:gd name="connsiteX2" fmla="*/ 1352550 w 3152217"/>
                <a:gd name="connsiteY2" fmla="*/ 85725 h 2217998"/>
                <a:gd name="connsiteX3" fmla="*/ 2219325 w 3152217"/>
                <a:gd name="connsiteY3" fmla="*/ 295275 h 2217998"/>
                <a:gd name="connsiteX4" fmla="*/ 2724150 w 3152217"/>
                <a:gd name="connsiteY4" fmla="*/ 781050 h 2217998"/>
                <a:gd name="connsiteX5" fmla="*/ 2720489 w 3152217"/>
                <a:gd name="connsiteY5" fmla="*/ 785957 h 2217998"/>
                <a:gd name="connsiteX6" fmla="*/ 3152217 w 3152217"/>
                <a:gd name="connsiteY6" fmla="*/ 1217685 h 2217998"/>
                <a:gd name="connsiteX7" fmla="*/ 3152217 w 3152217"/>
                <a:gd name="connsiteY7" fmla="*/ 1429902 h 2217998"/>
                <a:gd name="connsiteX8" fmla="*/ 2940000 w 3152217"/>
                <a:gd name="connsiteY8" fmla="*/ 1429902 h 2217998"/>
                <a:gd name="connsiteX9" fmla="*/ 2539107 w 3152217"/>
                <a:gd name="connsiteY9" fmla="*/ 1029008 h 2217998"/>
                <a:gd name="connsiteX10" fmla="*/ 2474399 w 3152217"/>
                <a:gd name="connsiteY10" fmla="*/ 1115717 h 2217998"/>
                <a:gd name="connsiteX11" fmla="*/ 2907621 w 3152217"/>
                <a:gd name="connsiteY11" fmla="*/ 1548940 h 2217998"/>
                <a:gd name="connsiteX12" fmla="*/ 2907621 w 3152217"/>
                <a:gd name="connsiteY12" fmla="*/ 1761157 h 2217998"/>
                <a:gd name="connsiteX13" fmla="*/ 2695404 w 3152217"/>
                <a:gd name="connsiteY13" fmla="*/ 1761157 h 2217998"/>
                <a:gd name="connsiteX14" fmla="*/ 2293017 w 3152217"/>
                <a:gd name="connsiteY14" fmla="*/ 1358769 h 2217998"/>
                <a:gd name="connsiteX15" fmla="*/ 2228234 w 3152217"/>
                <a:gd name="connsiteY15" fmla="*/ 1445578 h 2217998"/>
                <a:gd name="connsiteX16" fmla="*/ 2648161 w 3152217"/>
                <a:gd name="connsiteY16" fmla="*/ 1865505 h 2217998"/>
                <a:gd name="connsiteX17" fmla="*/ 2648161 w 3152217"/>
                <a:gd name="connsiteY17" fmla="*/ 2077722 h 2217998"/>
                <a:gd name="connsiteX18" fmla="*/ 2435944 w 3152217"/>
                <a:gd name="connsiteY18" fmla="*/ 2077722 h 2217998"/>
                <a:gd name="connsiteX19" fmla="*/ 2046853 w 3152217"/>
                <a:gd name="connsiteY19" fmla="*/ 1688629 h 2217998"/>
                <a:gd name="connsiteX20" fmla="*/ 1966688 w 3152217"/>
                <a:gd name="connsiteY20" fmla="*/ 1796050 h 2217998"/>
                <a:gd name="connsiteX21" fmla="*/ 1987859 w 3152217"/>
                <a:gd name="connsiteY21" fmla="*/ 1774879 h 2217998"/>
                <a:gd name="connsiteX22" fmla="*/ 2218760 w 3152217"/>
                <a:gd name="connsiteY22" fmla="*/ 2005781 h 2217998"/>
                <a:gd name="connsiteX23" fmla="*/ 2218760 w 3152217"/>
                <a:gd name="connsiteY23" fmla="*/ 2217998 h 2217998"/>
                <a:gd name="connsiteX24" fmla="*/ 2006543 w 3152217"/>
                <a:gd name="connsiteY24" fmla="*/ 2217998 h 2217998"/>
                <a:gd name="connsiteX25" fmla="*/ 1803401 w 3152217"/>
                <a:gd name="connsiteY25" fmla="*/ 2014854 h 2217998"/>
                <a:gd name="connsiteX26" fmla="*/ 1798691 w 3152217"/>
                <a:gd name="connsiteY26" fmla="*/ 2010144 h 2217998"/>
                <a:gd name="connsiteX27" fmla="*/ 1775643 w 3152217"/>
                <a:gd name="connsiteY27" fmla="*/ 1987096 h 2217998"/>
                <a:gd name="connsiteX28" fmla="*/ 1848068 w 3152217"/>
                <a:gd name="connsiteY28" fmla="*/ 1914670 h 2217998"/>
                <a:gd name="connsiteX29" fmla="*/ 1533525 w 3152217"/>
                <a:gd name="connsiteY29" fmla="*/ 1485900 h 2217998"/>
                <a:gd name="connsiteX30" fmla="*/ 1219200 w 3152217"/>
                <a:gd name="connsiteY30" fmla="*/ 1181100 h 2217998"/>
                <a:gd name="connsiteX31" fmla="*/ 571500 w 3152217"/>
                <a:gd name="connsiteY31" fmla="*/ 1295400 h 2217998"/>
                <a:gd name="connsiteX32" fmla="*/ 0 w 3152217"/>
                <a:gd name="connsiteY32" fmla="*/ 1266825 h 2217998"/>
                <a:gd name="connsiteX33" fmla="*/ 9525 w 3152217"/>
                <a:gd name="connsiteY33" fmla="*/ 28575 h 2217998"/>
                <a:gd name="connsiteX34" fmla="*/ 323850 w 3152217"/>
                <a:gd name="connsiteY34" fmla="*/ 0 h 2217998"/>
                <a:gd name="connsiteX0" fmla="*/ 323850 w 3152217"/>
                <a:gd name="connsiteY0" fmla="*/ 0 h 2217998"/>
                <a:gd name="connsiteX1" fmla="*/ 95250 w 3152217"/>
                <a:gd name="connsiteY1" fmla="*/ 209550 h 2217998"/>
                <a:gd name="connsiteX2" fmla="*/ 1352550 w 3152217"/>
                <a:gd name="connsiteY2" fmla="*/ 85725 h 2217998"/>
                <a:gd name="connsiteX3" fmla="*/ 2219325 w 3152217"/>
                <a:gd name="connsiteY3" fmla="*/ 295275 h 2217998"/>
                <a:gd name="connsiteX4" fmla="*/ 2724150 w 3152217"/>
                <a:gd name="connsiteY4" fmla="*/ 781050 h 2217998"/>
                <a:gd name="connsiteX5" fmla="*/ 2720489 w 3152217"/>
                <a:gd name="connsiteY5" fmla="*/ 785957 h 2217998"/>
                <a:gd name="connsiteX6" fmla="*/ 3152217 w 3152217"/>
                <a:gd name="connsiteY6" fmla="*/ 1217685 h 2217998"/>
                <a:gd name="connsiteX7" fmla="*/ 3152217 w 3152217"/>
                <a:gd name="connsiteY7" fmla="*/ 1429902 h 2217998"/>
                <a:gd name="connsiteX8" fmla="*/ 2940000 w 3152217"/>
                <a:gd name="connsiteY8" fmla="*/ 1429902 h 2217998"/>
                <a:gd name="connsiteX9" fmla="*/ 2539107 w 3152217"/>
                <a:gd name="connsiteY9" fmla="*/ 1029008 h 2217998"/>
                <a:gd name="connsiteX10" fmla="*/ 2474399 w 3152217"/>
                <a:gd name="connsiteY10" fmla="*/ 1115717 h 2217998"/>
                <a:gd name="connsiteX11" fmla="*/ 2907621 w 3152217"/>
                <a:gd name="connsiteY11" fmla="*/ 1548940 h 2217998"/>
                <a:gd name="connsiteX12" fmla="*/ 2907621 w 3152217"/>
                <a:gd name="connsiteY12" fmla="*/ 1761157 h 2217998"/>
                <a:gd name="connsiteX13" fmla="*/ 2695404 w 3152217"/>
                <a:gd name="connsiteY13" fmla="*/ 1761157 h 2217998"/>
                <a:gd name="connsiteX14" fmla="*/ 2293017 w 3152217"/>
                <a:gd name="connsiteY14" fmla="*/ 1358769 h 2217998"/>
                <a:gd name="connsiteX15" fmla="*/ 2228234 w 3152217"/>
                <a:gd name="connsiteY15" fmla="*/ 1445578 h 2217998"/>
                <a:gd name="connsiteX16" fmla="*/ 2648161 w 3152217"/>
                <a:gd name="connsiteY16" fmla="*/ 1865505 h 2217998"/>
                <a:gd name="connsiteX17" fmla="*/ 2648161 w 3152217"/>
                <a:gd name="connsiteY17" fmla="*/ 2077722 h 2217998"/>
                <a:gd name="connsiteX18" fmla="*/ 2435944 w 3152217"/>
                <a:gd name="connsiteY18" fmla="*/ 2077722 h 2217998"/>
                <a:gd name="connsiteX19" fmla="*/ 2046853 w 3152217"/>
                <a:gd name="connsiteY19" fmla="*/ 1688629 h 2217998"/>
                <a:gd name="connsiteX20" fmla="*/ 1966688 w 3152217"/>
                <a:gd name="connsiteY20" fmla="*/ 1796050 h 2217998"/>
                <a:gd name="connsiteX21" fmla="*/ 1987859 w 3152217"/>
                <a:gd name="connsiteY21" fmla="*/ 1774879 h 2217998"/>
                <a:gd name="connsiteX22" fmla="*/ 2218760 w 3152217"/>
                <a:gd name="connsiteY22" fmla="*/ 2005781 h 2217998"/>
                <a:gd name="connsiteX23" fmla="*/ 2218760 w 3152217"/>
                <a:gd name="connsiteY23" fmla="*/ 2217998 h 2217998"/>
                <a:gd name="connsiteX24" fmla="*/ 2006543 w 3152217"/>
                <a:gd name="connsiteY24" fmla="*/ 2217998 h 2217998"/>
                <a:gd name="connsiteX25" fmla="*/ 1798691 w 3152217"/>
                <a:gd name="connsiteY25" fmla="*/ 2010144 h 2217998"/>
                <a:gd name="connsiteX26" fmla="*/ 1775643 w 3152217"/>
                <a:gd name="connsiteY26" fmla="*/ 1987096 h 2217998"/>
                <a:gd name="connsiteX27" fmla="*/ 1848068 w 3152217"/>
                <a:gd name="connsiteY27" fmla="*/ 1914670 h 2217998"/>
                <a:gd name="connsiteX28" fmla="*/ 1533525 w 3152217"/>
                <a:gd name="connsiteY28" fmla="*/ 1485900 h 2217998"/>
                <a:gd name="connsiteX29" fmla="*/ 1219200 w 3152217"/>
                <a:gd name="connsiteY29" fmla="*/ 1181100 h 2217998"/>
                <a:gd name="connsiteX30" fmla="*/ 571500 w 3152217"/>
                <a:gd name="connsiteY30" fmla="*/ 1295400 h 2217998"/>
                <a:gd name="connsiteX31" fmla="*/ 0 w 3152217"/>
                <a:gd name="connsiteY31" fmla="*/ 1266825 h 2217998"/>
                <a:gd name="connsiteX32" fmla="*/ 9525 w 3152217"/>
                <a:gd name="connsiteY32" fmla="*/ 28575 h 2217998"/>
                <a:gd name="connsiteX33" fmla="*/ 323850 w 3152217"/>
                <a:gd name="connsiteY33" fmla="*/ 0 h 2217998"/>
                <a:gd name="connsiteX0" fmla="*/ 323850 w 3152217"/>
                <a:gd name="connsiteY0" fmla="*/ 0 h 2217998"/>
                <a:gd name="connsiteX1" fmla="*/ 95250 w 3152217"/>
                <a:gd name="connsiteY1" fmla="*/ 209550 h 2217998"/>
                <a:gd name="connsiteX2" fmla="*/ 1352550 w 3152217"/>
                <a:gd name="connsiteY2" fmla="*/ 85725 h 2217998"/>
                <a:gd name="connsiteX3" fmla="*/ 2219325 w 3152217"/>
                <a:gd name="connsiteY3" fmla="*/ 295275 h 2217998"/>
                <a:gd name="connsiteX4" fmla="*/ 2724150 w 3152217"/>
                <a:gd name="connsiteY4" fmla="*/ 781050 h 2217998"/>
                <a:gd name="connsiteX5" fmla="*/ 2720489 w 3152217"/>
                <a:gd name="connsiteY5" fmla="*/ 785957 h 2217998"/>
                <a:gd name="connsiteX6" fmla="*/ 3152217 w 3152217"/>
                <a:gd name="connsiteY6" fmla="*/ 1217685 h 2217998"/>
                <a:gd name="connsiteX7" fmla="*/ 3152217 w 3152217"/>
                <a:gd name="connsiteY7" fmla="*/ 1429902 h 2217998"/>
                <a:gd name="connsiteX8" fmla="*/ 2940000 w 3152217"/>
                <a:gd name="connsiteY8" fmla="*/ 1429902 h 2217998"/>
                <a:gd name="connsiteX9" fmla="*/ 2539107 w 3152217"/>
                <a:gd name="connsiteY9" fmla="*/ 1029008 h 2217998"/>
                <a:gd name="connsiteX10" fmla="*/ 2474399 w 3152217"/>
                <a:gd name="connsiteY10" fmla="*/ 1115717 h 2217998"/>
                <a:gd name="connsiteX11" fmla="*/ 2907621 w 3152217"/>
                <a:gd name="connsiteY11" fmla="*/ 1548940 h 2217998"/>
                <a:gd name="connsiteX12" fmla="*/ 2907621 w 3152217"/>
                <a:gd name="connsiteY12" fmla="*/ 1761157 h 2217998"/>
                <a:gd name="connsiteX13" fmla="*/ 2695404 w 3152217"/>
                <a:gd name="connsiteY13" fmla="*/ 1761157 h 2217998"/>
                <a:gd name="connsiteX14" fmla="*/ 2293017 w 3152217"/>
                <a:gd name="connsiteY14" fmla="*/ 1358769 h 2217998"/>
                <a:gd name="connsiteX15" fmla="*/ 2228234 w 3152217"/>
                <a:gd name="connsiteY15" fmla="*/ 1445578 h 2217998"/>
                <a:gd name="connsiteX16" fmla="*/ 2648161 w 3152217"/>
                <a:gd name="connsiteY16" fmla="*/ 1865505 h 2217998"/>
                <a:gd name="connsiteX17" fmla="*/ 2648161 w 3152217"/>
                <a:gd name="connsiteY17" fmla="*/ 2077722 h 2217998"/>
                <a:gd name="connsiteX18" fmla="*/ 2435944 w 3152217"/>
                <a:gd name="connsiteY18" fmla="*/ 2077722 h 2217998"/>
                <a:gd name="connsiteX19" fmla="*/ 2046853 w 3152217"/>
                <a:gd name="connsiteY19" fmla="*/ 1688629 h 2217998"/>
                <a:gd name="connsiteX20" fmla="*/ 1966688 w 3152217"/>
                <a:gd name="connsiteY20" fmla="*/ 1796050 h 2217998"/>
                <a:gd name="connsiteX21" fmla="*/ 1987859 w 3152217"/>
                <a:gd name="connsiteY21" fmla="*/ 1774879 h 2217998"/>
                <a:gd name="connsiteX22" fmla="*/ 2218760 w 3152217"/>
                <a:gd name="connsiteY22" fmla="*/ 2005781 h 2217998"/>
                <a:gd name="connsiteX23" fmla="*/ 2218760 w 3152217"/>
                <a:gd name="connsiteY23" fmla="*/ 2217998 h 2217998"/>
                <a:gd name="connsiteX24" fmla="*/ 2006543 w 3152217"/>
                <a:gd name="connsiteY24" fmla="*/ 2217998 h 2217998"/>
                <a:gd name="connsiteX25" fmla="*/ 1798691 w 3152217"/>
                <a:gd name="connsiteY25" fmla="*/ 2010144 h 2217998"/>
                <a:gd name="connsiteX26" fmla="*/ 1775643 w 3152217"/>
                <a:gd name="connsiteY26" fmla="*/ 1987096 h 2217998"/>
                <a:gd name="connsiteX27" fmla="*/ 1848068 w 3152217"/>
                <a:gd name="connsiteY27" fmla="*/ 1914670 h 2217998"/>
                <a:gd name="connsiteX28" fmla="*/ 1533525 w 3152217"/>
                <a:gd name="connsiteY28" fmla="*/ 1485900 h 2217998"/>
                <a:gd name="connsiteX29" fmla="*/ 1219200 w 3152217"/>
                <a:gd name="connsiteY29" fmla="*/ 1181100 h 2217998"/>
                <a:gd name="connsiteX30" fmla="*/ 571500 w 3152217"/>
                <a:gd name="connsiteY30" fmla="*/ 1295400 h 2217998"/>
                <a:gd name="connsiteX31" fmla="*/ 0 w 3152217"/>
                <a:gd name="connsiteY31" fmla="*/ 1266825 h 2217998"/>
                <a:gd name="connsiteX32" fmla="*/ 9525 w 3152217"/>
                <a:gd name="connsiteY32" fmla="*/ 28575 h 2217998"/>
                <a:gd name="connsiteX33" fmla="*/ 323850 w 3152217"/>
                <a:gd name="connsiteY33" fmla="*/ 0 h 2217998"/>
                <a:gd name="connsiteX0" fmla="*/ 323850 w 3152217"/>
                <a:gd name="connsiteY0" fmla="*/ 0 h 2217998"/>
                <a:gd name="connsiteX1" fmla="*/ 95250 w 3152217"/>
                <a:gd name="connsiteY1" fmla="*/ 209550 h 2217998"/>
                <a:gd name="connsiteX2" fmla="*/ 1352550 w 3152217"/>
                <a:gd name="connsiteY2" fmla="*/ 85725 h 2217998"/>
                <a:gd name="connsiteX3" fmla="*/ 2219325 w 3152217"/>
                <a:gd name="connsiteY3" fmla="*/ 295275 h 2217998"/>
                <a:gd name="connsiteX4" fmla="*/ 2724150 w 3152217"/>
                <a:gd name="connsiteY4" fmla="*/ 781050 h 2217998"/>
                <a:gd name="connsiteX5" fmla="*/ 2720489 w 3152217"/>
                <a:gd name="connsiteY5" fmla="*/ 785957 h 2217998"/>
                <a:gd name="connsiteX6" fmla="*/ 3152217 w 3152217"/>
                <a:gd name="connsiteY6" fmla="*/ 1217685 h 2217998"/>
                <a:gd name="connsiteX7" fmla="*/ 3152217 w 3152217"/>
                <a:gd name="connsiteY7" fmla="*/ 1429902 h 2217998"/>
                <a:gd name="connsiteX8" fmla="*/ 2940000 w 3152217"/>
                <a:gd name="connsiteY8" fmla="*/ 1429902 h 2217998"/>
                <a:gd name="connsiteX9" fmla="*/ 2539107 w 3152217"/>
                <a:gd name="connsiteY9" fmla="*/ 1029008 h 2217998"/>
                <a:gd name="connsiteX10" fmla="*/ 2474399 w 3152217"/>
                <a:gd name="connsiteY10" fmla="*/ 1115717 h 2217998"/>
                <a:gd name="connsiteX11" fmla="*/ 2907621 w 3152217"/>
                <a:gd name="connsiteY11" fmla="*/ 1548940 h 2217998"/>
                <a:gd name="connsiteX12" fmla="*/ 2907621 w 3152217"/>
                <a:gd name="connsiteY12" fmla="*/ 1761157 h 2217998"/>
                <a:gd name="connsiteX13" fmla="*/ 2695404 w 3152217"/>
                <a:gd name="connsiteY13" fmla="*/ 1761157 h 2217998"/>
                <a:gd name="connsiteX14" fmla="*/ 2293017 w 3152217"/>
                <a:gd name="connsiteY14" fmla="*/ 1358769 h 2217998"/>
                <a:gd name="connsiteX15" fmla="*/ 2228234 w 3152217"/>
                <a:gd name="connsiteY15" fmla="*/ 1445578 h 2217998"/>
                <a:gd name="connsiteX16" fmla="*/ 2648161 w 3152217"/>
                <a:gd name="connsiteY16" fmla="*/ 1865505 h 2217998"/>
                <a:gd name="connsiteX17" fmla="*/ 2648161 w 3152217"/>
                <a:gd name="connsiteY17" fmla="*/ 2077722 h 2217998"/>
                <a:gd name="connsiteX18" fmla="*/ 2435944 w 3152217"/>
                <a:gd name="connsiteY18" fmla="*/ 2077722 h 2217998"/>
                <a:gd name="connsiteX19" fmla="*/ 2046853 w 3152217"/>
                <a:gd name="connsiteY19" fmla="*/ 1688629 h 2217998"/>
                <a:gd name="connsiteX20" fmla="*/ 1987859 w 3152217"/>
                <a:gd name="connsiteY20" fmla="*/ 1774879 h 2217998"/>
                <a:gd name="connsiteX21" fmla="*/ 2218760 w 3152217"/>
                <a:gd name="connsiteY21" fmla="*/ 2005781 h 2217998"/>
                <a:gd name="connsiteX22" fmla="*/ 2218760 w 3152217"/>
                <a:gd name="connsiteY22" fmla="*/ 2217998 h 2217998"/>
                <a:gd name="connsiteX23" fmla="*/ 2006543 w 3152217"/>
                <a:gd name="connsiteY23" fmla="*/ 2217998 h 2217998"/>
                <a:gd name="connsiteX24" fmla="*/ 1798691 w 3152217"/>
                <a:gd name="connsiteY24" fmla="*/ 2010144 h 2217998"/>
                <a:gd name="connsiteX25" fmla="*/ 1775643 w 3152217"/>
                <a:gd name="connsiteY25" fmla="*/ 1987096 h 2217998"/>
                <a:gd name="connsiteX26" fmla="*/ 1848068 w 3152217"/>
                <a:gd name="connsiteY26" fmla="*/ 1914670 h 2217998"/>
                <a:gd name="connsiteX27" fmla="*/ 1533525 w 3152217"/>
                <a:gd name="connsiteY27" fmla="*/ 1485900 h 2217998"/>
                <a:gd name="connsiteX28" fmla="*/ 1219200 w 3152217"/>
                <a:gd name="connsiteY28" fmla="*/ 1181100 h 2217998"/>
                <a:gd name="connsiteX29" fmla="*/ 571500 w 3152217"/>
                <a:gd name="connsiteY29" fmla="*/ 1295400 h 2217998"/>
                <a:gd name="connsiteX30" fmla="*/ 0 w 3152217"/>
                <a:gd name="connsiteY30" fmla="*/ 1266825 h 2217998"/>
                <a:gd name="connsiteX31" fmla="*/ 9525 w 3152217"/>
                <a:gd name="connsiteY31" fmla="*/ 28575 h 2217998"/>
                <a:gd name="connsiteX32" fmla="*/ 323850 w 3152217"/>
                <a:gd name="connsiteY32" fmla="*/ 0 h 2217998"/>
                <a:gd name="connsiteX0" fmla="*/ 323850 w 3152217"/>
                <a:gd name="connsiteY0" fmla="*/ 0 h 2217998"/>
                <a:gd name="connsiteX1" fmla="*/ 95250 w 3152217"/>
                <a:gd name="connsiteY1" fmla="*/ 209550 h 2217998"/>
                <a:gd name="connsiteX2" fmla="*/ 1352550 w 3152217"/>
                <a:gd name="connsiteY2" fmla="*/ 85725 h 2217998"/>
                <a:gd name="connsiteX3" fmla="*/ 2219325 w 3152217"/>
                <a:gd name="connsiteY3" fmla="*/ 295275 h 2217998"/>
                <a:gd name="connsiteX4" fmla="*/ 2724150 w 3152217"/>
                <a:gd name="connsiteY4" fmla="*/ 781050 h 2217998"/>
                <a:gd name="connsiteX5" fmla="*/ 2720489 w 3152217"/>
                <a:gd name="connsiteY5" fmla="*/ 785957 h 2217998"/>
                <a:gd name="connsiteX6" fmla="*/ 3152217 w 3152217"/>
                <a:gd name="connsiteY6" fmla="*/ 1217685 h 2217998"/>
                <a:gd name="connsiteX7" fmla="*/ 3152217 w 3152217"/>
                <a:gd name="connsiteY7" fmla="*/ 1429902 h 2217998"/>
                <a:gd name="connsiteX8" fmla="*/ 2940000 w 3152217"/>
                <a:gd name="connsiteY8" fmla="*/ 1429902 h 2217998"/>
                <a:gd name="connsiteX9" fmla="*/ 2539107 w 3152217"/>
                <a:gd name="connsiteY9" fmla="*/ 1029008 h 2217998"/>
                <a:gd name="connsiteX10" fmla="*/ 2474399 w 3152217"/>
                <a:gd name="connsiteY10" fmla="*/ 1115717 h 2217998"/>
                <a:gd name="connsiteX11" fmla="*/ 2907621 w 3152217"/>
                <a:gd name="connsiteY11" fmla="*/ 1548940 h 2217998"/>
                <a:gd name="connsiteX12" fmla="*/ 2907621 w 3152217"/>
                <a:gd name="connsiteY12" fmla="*/ 1761157 h 2217998"/>
                <a:gd name="connsiteX13" fmla="*/ 2695404 w 3152217"/>
                <a:gd name="connsiteY13" fmla="*/ 1761157 h 2217998"/>
                <a:gd name="connsiteX14" fmla="*/ 2293017 w 3152217"/>
                <a:gd name="connsiteY14" fmla="*/ 1358769 h 2217998"/>
                <a:gd name="connsiteX15" fmla="*/ 2228234 w 3152217"/>
                <a:gd name="connsiteY15" fmla="*/ 1445578 h 2217998"/>
                <a:gd name="connsiteX16" fmla="*/ 2648161 w 3152217"/>
                <a:gd name="connsiteY16" fmla="*/ 1865505 h 2217998"/>
                <a:gd name="connsiteX17" fmla="*/ 2648161 w 3152217"/>
                <a:gd name="connsiteY17" fmla="*/ 2077722 h 2217998"/>
                <a:gd name="connsiteX18" fmla="*/ 2435944 w 3152217"/>
                <a:gd name="connsiteY18" fmla="*/ 2077722 h 2217998"/>
                <a:gd name="connsiteX19" fmla="*/ 2046853 w 3152217"/>
                <a:gd name="connsiteY19" fmla="*/ 1688629 h 2217998"/>
                <a:gd name="connsiteX20" fmla="*/ 1987859 w 3152217"/>
                <a:gd name="connsiteY20" fmla="*/ 1774879 h 2217998"/>
                <a:gd name="connsiteX21" fmla="*/ 2218760 w 3152217"/>
                <a:gd name="connsiteY21" fmla="*/ 2005781 h 2217998"/>
                <a:gd name="connsiteX22" fmla="*/ 2218760 w 3152217"/>
                <a:gd name="connsiteY22" fmla="*/ 2217998 h 2217998"/>
                <a:gd name="connsiteX23" fmla="*/ 2006543 w 3152217"/>
                <a:gd name="connsiteY23" fmla="*/ 2217998 h 2217998"/>
                <a:gd name="connsiteX24" fmla="*/ 1798691 w 3152217"/>
                <a:gd name="connsiteY24" fmla="*/ 2010144 h 2217998"/>
                <a:gd name="connsiteX25" fmla="*/ 1775643 w 3152217"/>
                <a:gd name="connsiteY25" fmla="*/ 1987096 h 2217998"/>
                <a:gd name="connsiteX26" fmla="*/ 1848068 w 3152217"/>
                <a:gd name="connsiteY26" fmla="*/ 1911865 h 2217998"/>
                <a:gd name="connsiteX27" fmla="*/ 1533525 w 3152217"/>
                <a:gd name="connsiteY27" fmla="*/ 1485900 h 2217998"/>
                <a:gd name="connsiteX28" fmla="*/ 1219200 w 3152217"/>
                <a:gd name="connsiteY28" fmla="*/ 1181100 h 2217998"/>
                <a:gd name="connsiteX29" fmla="*/ 571500 w 3152217"/>
                <a:gd name="connsiteY29" fmla="*/ 1295400 h 2217998"/>
                <a:gd name="connsiteX30" fmla="*/ 0 w 3152217"/>
                <a:gd name="connsiteY30" fmla="*/ 1266825 h 2217998"/>
                <a:gd name="connsiteX31" fmla="*/ 9525 w 3152217"/>
                <a:gd name="connsiteY31" fmla="*/ 28575 h 2217998"/>
                <a:gd name="connsiteX32" fmla="*/ 323850 w 3152217"/>
                <a:gd name="connsiteY32" fmla="*/ 0 h 2217998"/>
                <a:gd name="connsiteX0" fmla="*/ 323850 w 3152217"/>
                <a:gd name="connsiteY0" fmla="*/ 0 h 2217998"/>
                <a:gd name="connsiteX1" fmla="*/ 95250 w 3152217"/>
                <a:gd name="connsiteY1" fmla="*/ 209550 h 2217998"/>
                <a:gd name="connsiteX2" fmla="*/ 1352550 w 3152217"/>
                <a:gd name="connsiteY2" fmla="*/ 85725 h 2217998"/>
                <a:gd name="connsiteX3" fmla="*/ 2219325 w 3152217"/>
                <a:gd name="connsiteY3" fmla="*/ 295275 h 2217998"/>
                <a:gd name="connsiteX4" fmla="*/ 2724150 w 3152217"/>
                <a:gd name="connsiteY4" fmla="*/ 781050 h 2217998"/>
                <a:gd name="connsiteX5" fmla="*/ 2720489 w 3152217"/>
                <a:gd name="connsiteY5" fmla="*/ 785957 h 2217998"/>
                <a:gd name="connsiteX6" fmla="*/ 3152217 w 3152217"/>
                <a:gd name="connsiteY6" fmla="*/ 1217685 h 2217998"/>
                <a:gd name="connsiteX7" fmla="*/ 3152217 w 3152217"/>
                <a:gd name="connsiteY7" fmla="*/ 1429902 h 2217998"/>
                <a:gd name="connsiteX8" fmla="*/ 2940000 w 3152217"/>
                <a:gd name="connsiteY8" fmla="*/ 1429902 h 2217998"/>
                <a:gd name="connsiteX9" fmla="*/ 2539107 w 3152217"/>
                <a:gd name="connsiteY9" fmla="*/ 1029008 h 2217998"/>
                <a:gd name="connsiteX10" fmla="*/ 2474399 w 3152217"/>
                <a:gd name="connsiteY10" fmla="*/ 1115717 h 2217998"/>
                <a:gd name="connsiteX11" fmla="*/ 2907621 w 3152217"/>
                <a:gd name="connsiteY11" fmla="*/ 1548940 h 2217998"/>
                <a:gd name="connsiteX12" fmla="*/ 2907621 w 3152217"/>
                <a:gd name="connsiteY12" fmla="*/ 1761157 h 2217998"/>
                <a:gd name="connsiteX13" fmla="*/ 2695404 w 3152217"/>
                <a:gd name="connsiteY13" fmla="*/ 1761157 h 2217998"/>
                <a:gd name="connsiteX14" fmla="*/ 2293017 w 3152217"/>
                <a:gd name="connsiteY14" fmla="*/ 1358769 h 2217998"/>
                <a:gd name="connsiteX15" fmla="*/ 2228234 w 3152217"/>
                <a:gd name="connsiteY15" fmla="*/ 1445578 h 2217998"/>
                <a:gd name="connsiteX16" fmla="*/ 2648161 w 3152217"/>
                <a:gd name="connsiteY16" fmla="*/ 1865505 h 2217998"/>
                <a:gd name="connsiteX17" fmla="*/ 2648161 w 3152217"/>
                <a:gd name="connsiteY17" fmla="*/ 2077722 h 2217998"/>
                <a:gd name="connsiteX18" fmla="*/ 2435944 w 3152217"/>
                <a:gd name="connsiteY18" fmla="*/ 2077722 h 2217998"/>
                <a:gd name="connsiteX19" fmla="*/ 2046853 w 3152217"/>
                <a:gd name="connsiteY19" fmla="*/ 1688629 h 2217998"/>
                <a:gd name="connsiteX20" fmla="*/ 1987859 w 3152217"/>
                <a:gd name="connsiteY20" fmla="*/ 1774879 h 2217998"/>
                <a:gd name="connsiteX21" fmla="*/ 2218760 w 3152217"/>
                <a:gd name="connsiteY21" fmla="*/ 2005781 h 2217998"/>
                <a:gd name="connsiteX22" fmla="*/ 2218760 w 3152217"/>
                <a:gd name="connsiteY22" fmla="*/ 2217998 h 2217998"/>
                <a:gd name="connsiteX23" fmla="*/ 2006543 w 3152217"/>
                <a:gd name="connsiteY23" fmla="*/ 2217998 h 2217998"/>
                <a:gd name="connsiteX24" fmla="*/ 1798691 w 3152217"/>
                <a:gd name="connsiteY24" fmla="*/ 2010144 h 2217998"/>
                <a:gd name="connsiteX25" fmla="*/ 1775643 w 3152217"/>
                <a:gd name="connsiteY25" fmla="*/ 1987096 h 2217998"/>
                <a:gd name="connsiteX26" fmla="*/ 1848068 w 3152217"/>
                <a:gd name="connsiteY26" fmla="*/ 1911865 h 2217998"/>
                <a:gd name="connsiteX27" fmla="*/ 1533525 w 3152217"/>
                <a:gd name="connsiteY27" fmla="*/ 1485900 h 2217998"/>
                <a:gd name="connsiteX28" fmla="*/ 1219200 w 3152217"/>
                <a:gd name="connsiteY28" fmla="*/ 1181100 h 2217998"/>
                <a:gd name="connsiteX29" fmla="*/ 571500 w 3152217"/>
                <a:gd name="connsiteY29" fmla="*/ 1295400 h 2217998"/>
                <a:gd name="connsiteX30" fmla="*/ 0 w 3152217"/>
                <a:gd name="connsiteY30" fmla="*/ 1266825 h 2217998"/>
                <a:gd name="connsiteX31" fmla="*/ 9525 w 3152217"/>
                <a:gd name="connsiteY31" fmla="*/ 28575 h 2217998"/>
                <a:gd name="connsiteX32" fmla="*/ 323850 w 3152217"/>
                <a:gd name="connsiteY32" fmla="*/ 0 h 2217998"/>
                <a:gd name="connsiteX0" fmla="*/ 323850 w 3152217"/>
                <a:gd name="connsiteY0" fmla="*/ 0 h 2217998"/>
                <a:gd name="connsiteX1" fmla="*/ 95250 w 3152217"/>
                <a:gd name="connsiteY1" fmla="*/ 209550 h 2217998"/>
                <a:gd name="connsiteX2" fmla="*/ 1352550 w 3152217"/>
                <a:gd name="connsiteY2" fmla="*/ 85725 h 2217998"/>
                <a:gd name="connsiteX3" fmla="*/ 2219325 w 3152217"/>
                <a:gd name="connsiteY3" fmla="*/ 295275 h 2217998"/>
                <a:gd name="connsiteX4" fmla="*/ 2724150 w 3152217"/>
                <a:gd name="connsiteY4" fmla="*/ 781050 h 2217998"/>
                <a:gd name="connsiteX5" fmla="*/ 2720489 w 3152217"/>
                <a:gd name="connsiteY5" fmla="*/ 785957 h 2217998"/>
                <a:gd name="connsiteX6" fmla="*/ 3152217 w 3152217"/>
                <a:gd name="connsiteY6" fmla="*/ 1217685 h 2217998"/>
                <a:gd name="connsiteX7" fmla="*/ 3152217 w 3152217"/>
                <a:gd name="connsiteY7" fmla="*/ 1429902 h 2217998"/>
                <a:gd name="connsiteX8" fmla="*/ 2940000 w 3152217"/>
                <a:gd name="connsiteY8" fmla="*/ 1429902 h 2217998"/>
                <a:gd name="connsiteX9" fmla="*/ 2539107 w 3152217"/>
                <a:gd name="connsiteY9" fmla="*/ 1029008 h 2217998"/>
                <a:gd name="connsiteX10" fmla="*/ 2474399 w 3152217"/>
                <a:gd name="connsiteY10" fmla="*/ 1115717 h 2217998"/>
                <a:gd name="connsiteX11" fmla="*/ 2907621 w 3152217"/>
                <a:gd name="connsiteY11" fmla="*/ 1548940 h 2217998"/>
                <a:gd name="connsiteX12" fmla="*/ 2907621 w 3152217"/>
                <a:gd name="connsiteY12" fmla="*/ 1761157 h 2217998"/>
                <a:gd name="connsiteX13" fmla="*/ 2695404 w 3152217"/>
                <a:gd name="connsiteY13" fmla="*/ 1761157 h 2217998"/>
                <a:gd name="connsiteX14" fmla="*/ 2293017 w 3152217"/>
                <a:gd name="connsiteY14" fmla="*/ 1358769 h 2217998"/>
                <a:gd name="connsiteX15" fmla="*/ 2228234 w 3152217"/>
                <a:gd name="connsiteY15" fmla="*/ 1445578 h 2217998"/>
                <a:gd name="connsiteX16" fmla="*/ 2648161 w 3152217"/>
                <a:gd name="connsiteY16" fmla="*/ 1865505 h 2217998"/>
                <a:gd name="connsiteX17" fmla="*/ 2648161 w 3152217"/>
                <a:gd name="connsiteY17" fmla="*/ 2077722 h 2217998"/>
                <a:gd name="connsiteX18" fmla="*/ 2435944 w 3152217"/>
                <a:gd name="connsiteY18" fmla="*/ 2077722 h 2217998"/>
                <a:gd name="connsiteX19" fmla="*/ 2046853 w 3152217"/>
                <a:gd name="connsiteY19" fmla="*/ 1688629 h 2217998"/>
                <a:gd name="connsiteX20" fmla="*/ 1987859 w 3152217"/>
                <a:gd name="connsiteY20" fmla="*/ 1774879 h 2217998"/>
                <a:gd name="connsiteX21" fmla="*/ 2218760 w 3152217"/>
                <a:gd name="connsiteY21" fmla="*/ 2005781 h 2217998"/>
                <a:gd name="connsiteX22" fmla="*/ 2218760 w 3152217"/>
                <a:gd name="connsiteY22" fmla="*/ 2217998 h 2217998"/>
                <a:gd name="connsiteX23" fmla="*/ 2006543 w 3152217"/>
                <a:gd name="connsiteY23" fmla="*/ 2217998 h 2217998"/>
                <a:gd name="connsiteX24" fmla="*/ 1798691 w 3152217"/>
                <a:gd name="connsiteY24" fmla="*/ 2010144 h 2217998"/>
                <a:gd name="connsiteX25" fmla="*/ 1775643 w 3152217"/>
                <a:gd name="connsiteY25" fmla="*/ 1987096 h 2217998"/>
                <a:gd name="connsiteX26" fmla="*/ 1842458 w 3152217"/>
                <a:gd name="connsiteY26" fmla="*/ 1897840 h 2217998"/>
                <a:gd name="connsiteX27" fmla="*/ 1533525 w 3152217"/>
                <a:gd name="connsiteY27" fmla="*/ 1485900 h 2217998"/>
                <a:gd name="connsiteX28" fmla="*/ 1219200 w 3152217"/>
                <a:gd name="connsiteY28" fmla="*/ 1181100 h 2217998"/>
                <a:gd name="connsiteX29" fmla="*/ 571500 w 3152217"/>
                <a:gd name="connsiteY29" fmla="*/ 1295400 h 2217998"/>
                <a:gd name="connsiteX30" fmla="*/ 0 w 3152217"/>
                <a:gd name="connsiteY30" fmla="*/ 1266825 h 2217998"/>
                <a:gd name="connsiteX31" fmla="*/ 9525 w 3152217"/>
                <a:gd name="connsiteY31" fmla="*/ 28575 h 2217998"/>
                <a:gd name="connsiteX32" fmla="*/ 323850 w 3152217"/>
                <a:gd name="connsiteY32" fmla="*/ 0 h 2217998"/>
                <a:gd name="connsiteX0" fmla="*/ 323850 w 3152217"/>
                <a:gd name="connsiteY0" fmla="*/ 0 h 2217998"/>
                <a:gd name="connsiteX1" fmla="*/ 95250 w 3152217"/>
                <a:gd name="connsiteY1" fmla="*/ 209550 h 2217998"/>
                <a:gd name="connsiteX2" fmla="*/ 1352550 w 3152217"/>
                <a:gd name="connsiteY2" fmla="*/ 85725 h 2217998"/>
                <a:gd name="connsiteX3" fmla="*/ 2219325 w 3152217"/>
                <a:gd name="connsiteY3" fmla="*/ 295275 h 2217998"/>
                <a:gd name="connsiteX4" fmla="*/ 2724150 w 3152217"/>
                <a:gd name="connsiteY4" fmla="*/ 781050 h 2217998"/>
                <a:gd name="connsiteX5" fmla="*/ 2720489 w 3152217"/>
                <a:gd name="connsiteY5" fmla="*/ 785957 h 2217998"/>
                <a:gd name="connsiteX6" fmla="*/ 3152217 w 3152217"/>
                <a:gd name="connsiteY6" fmla="*/ 1217685 h 2217998"/>
                <a:gd name="connsiteX7" fmla="*/ 3152217 w 3152217"/>
                <a:gd name="connsiteY7" fmla="*/ 1429902 h 2217998"/>
                <a:gd name="connsiteX8" fmla="*/ 2940000 w 3152217"/>
                <a:gd name="connsiteY8" fmla="*/ 1429902 h 2217998"/>
                <a:gd name="connsiteX9" fmla="*/ 2539107 w 3152217"/>
                <a:gd name="connsiteY9" fmla="*/ 1029008 h 2217998"/>
                <a:gd name="connsiteX10" fmla="*/ 2474399 w 3152217"/>
                <a:gd name="connsiteY10" fmla="*/ 1115717 h 2217998"/>
                <a:gd name="connsiteX11" fmla="*/ 2907621 w 3152217"/>
                <a:gd name="connsiteY11" fmla="*/ 1548940 h 2217998"/>
                <a:gd name="connsiteX12" fmla="*/ 2907621 w 3152217"/>
                <a:gd name="connsiteY12" fmla="*/ 1761157 h 2217998"/>
                <a:gd name="connsiteX13" fmla="*/ 2695404 w 3152217"/>
                <a:gd name="connsiteY13" fmla="*/ 1761157 h 2217998"/>
                <a:gd name="connsiteX14" fmla="*/ 2293017 w 3152217"/>
                <a:gd name="connsiteY14" fmla="*/ 1358769 h 2217998"/>
                <a:gd name="connsiteX15" fmla="*/ 2228234 w 3152217"/>
                <a:gd name="connsiteY15" fmla="*/ 1445578 h 2217998"/>
                <a:gd name="connsiteX16" fmla="*/ 2648161 w 3152217"/>
                <a:gd name="connsiteY16" fmla="*/ 1865505 h 2217998"/>
                <a:gd name="connsiteX17" fmla="*/ 2648161 w 3152217"/>
                <a:gd name="connsiteY17" fmla="*/ 2077722 h 2217998"/>
                <a:gd name="connsiteX18" fmla="*/ 2435944 w 3152217"/>
                <a:gd name="connsiteY18" fmla="*/ 2077722 h 2217998"/>
                <a:gd name="connsiteX19" fmla="*/ 2046853 w 3152217"/>
                <a:gd name="connsiteY19" fmla="*/ 1688629 h 2217998"/>
                <a:gd name="connsiteX20" fmla="*/ 1987859 w 3152217"/>
                <a:gd name="connsiteY20" fmla="*/ 1774879 h 2217998"/>
                <a:gd name="connsiteX21" fmla="*/ 2218760 w 3152217"/>
                <a:gd name="connsiteY21" fmla="*/ 2005781 h 2217998"/>
                <a:gd name="connsiteX22" fmla="*/ 2218760 w 3152217"/>
                <a:gd name="connsiteY22" fmla="*/ 2217998 h 2217998"/>
                <a:gd name="connsiteX23" fmla="*/ 2006543 w 3152217"/>
                <a:gd name="connsiteY23" fmla="*/ 2217998 h 2217998"/>
                <a:gd name="connsiteX24" fmla="*/ 1798691 w 3152217"/>
                <a:gd name="connsiteY24" fmla="*/ 2010144 h 2217998"/>
                <a:gd name="connsiteX25" fmla="*/ 1775643 w 3152217"/>
                <a:gd name="connsiteY25" fmla="*/ 1987096 h 2217998"/>
                <a:gd name="connsiteX26" fmla="*/ 1842458 w 3152217"/>
                <a:gd name="connsiteY26" fmla="*/ 1897840 h 2217998"/>
                <a:gd name="connsiteX27" fmla="*/ 1533525 w 3152217"/>
                <a:gd name="connsiteY27" fmla="*/ 1485900 h 2217998"/>
                <a:gd name="connsiteX28" fmla="*/ 1219200 w 3152217"/>
                <a:gd name="connsiteY28" fmla="*/ 1181100 h 2217998"/>
                <a:gd name="connsiteX29" fmla="*/ 571500 w 3152217"/>
                <a:gd name="connsiteY29" fmla="*/ 1295400 h 2217998"/>
                <a:gd name="connsiteX30" fmla="*/ 0 w 3152217"/>
                <a:gd name="connsiteY30" fmla="*/ 1266825 h 2217998"/>
                <a:gd name="connsiteX31" fmla="*/ 9525 w 3152217"/>
                <a:gd name="connsiteY31" fmla="*/ 28575 h 2217998"/>
                <a:gd name="connsiteX32" fmla="*/ 323850 w 3152217"/>
                <a:gd name="connsiteY32" fmla="*/ 0 h 2217998"/>
                <a:gd name="connsiteX0" fmla="*/ 323850 w 3152217"/>
                <a:gd name="connsiteY0" fmla="*/ 0 h 2217998"/>
                <a:gd name="connsiteX1" fmla="*/ 95250 w 3152217"/>
                <a:gd name="connsiteY1" fmla="*/ 209550 h 2217998"/>
                <a:gd name="connsiteX2" fmla="*/ 1352550 w 3152217"/>
                <a:gd name="connsiteY2" fmla="*/ 85725 h 2217998"/>
                <a:gd name="connsiteX3" fmla="*/ 2219325 w 3152217"/>
                <a:gd name="connsiteY3" fmla="*/ 295275 h 2217998"/>
                <a:gd name="connsiteX4" fmla="*/ 2724150 w 3152217"/>
                <a:gd name="connsiteY4" fmla="*/ 781050 h 2217998"/>
                <a:gd name="connsiteX5" fmla="*/ 2720489 w 3152217"/>
                <a:gd name="connsiteY5" fmla="*/ 785957 h 2217998"/>
                <a:gd name="connsiteX6" fmla="*/ 3152217 w 3152217"/>
                <a:gd name="connsiteY6" fmla="*/ 1217685 h 2217998"/>
                <a:gd name="connsiteX7" fmla="*/ 3152217 w 3152217"/>
                <a:gd name="connsiteY7" fmla="*/ 1429902 h 2217998"/>
                <a:gd name="connsiteX8" fmla="*/ 2940000 w 3152217"/>
                <a:gd name="connsiteY8" fmla="*/ 1429902 h 2217998"/>
                <a:gd name="connsiteX9" fmla="*/ 2539107 w 3152217"/>
                <a:gd name="connsiteY9" fmla="*/ 1029008 h 2217998"/>
                <a:gd name="connsiteX10" fmla="*/ 2474399 w 3152217"/>
                <a:gd name="connsiteY10" fmla="*/ 1115717 h 2217998"/>
                <a:gd name="connsiteX11" fmla="*/ 2907621 w 3152217"/>
                <a:gd name="connsiteY11" fmla="*/ 1548940 h 2217998"/>
                <a:gd name="connsiteX12" fmla="*/ 2907621 w 3152217"/>
                <a:gd name="connsiteY12" fmla="*/ 1761157 h 2217998"/>
                <a:gd name="connsiteX13" fmla="*/ 2695404 w 3152217"/>
                <a:gd name="connsiteY13" fmla="*/ 1761157 h 2217998"/>
                <a:gd name="connsiteX14" fmla="*/ 2293017 w 3152217"/>
                <a:gd name="connsiteY14" fmla="*/ 1358769 h 2217998"/>
                <a:gd name="connsiteX15" fmla="*/ 2228234 w 3152217"/>
                <a:gd name="connsiteY15" fmla="*/ 1445578 h 2217998"/>
                <a:gd name="connsiteX16" fmla="*/ 2648161 w 3152217"/>
                <a:gd name="connsiteY16" fmla="*/ 1865505 h 2217998"/>
                <a:gd name="connsiteX17" fmla="*/ 2648161 w 3152217"/>
                <a:gd name="connsiteY17" fmla="*/ 2077722 h 2217998"/>
                <a:gd name="connsiteX18" fmla="*/ 2435944 w 3152217"/>
                <a:gd name="connsiteY18" fmla="*/ 2077722 h 2217998"/>
                <a:gd name="connsiteX19" fmla="*/ 2046853 w 3152217"/>
                <a:gd name="connsiteY19" fmla="*/ 1688629 h 2217998"/>
                <a:gd name="connsiteX20" fmla="*/ 1987859 w 3152217"/>
                <a:gd name="connsiteY20" fmla="*/ 1774879 h 2217998"/>
                <a:gd name="connsiteX21" fmla="*/ 2218760 w 3152217"/>
                <a:gd name="connsiteY21" fmla="*/ 2005781 h 2217998"/>
                <a:gd name="connsiteX22" fmla="*/ 2218760 w 3152217"/>
                <a:gd name="connsiteY22" fmla="*/ 2217998 h 2217998"/>
                <a:gd name="connsiteX23" fmla="*/ 2006543 w 3152217"/>
                <a:gd name="connsiteY23" fmla="*/ 2217998 h 2217998"/>
                <a:gd name="connsiteX24" fmla="*/ 1798691 w 3152217"/>
                <a:gd name="connsiteY24" fmla="*/ 2010144 h 2217998"/>
                <a:gd name="connsiteX25" fmla="*/ 1775643 w 3152217"/>
                <a:gd name="connsiteY25" fmla="*/ 1987096 h 2217998"/>
                <a:gd name="connsiteX26" fmla="*/ 1842458 w 3152217"/>
                <a:gd name="connsiteY26" fmla="*/ 1897840 h 2217998"/>
                <a:gd name="connsiteX27" fmla="*/ 1533525 w 3152217"/>
                <a:gd name="connsiteY27" fmla="*/ 1485900 h 2217998"/>
                <a:gd name="connsiteX28" fmla="*/ 1219200 w 3152217"/>
                <a:gd name="connsiteY28" fmla="*/ 1181100 h 2217998"/>
                <a:gd name="connsiteX29" fmla="*/ 571500 w 3152217"/>
                <a:gd name="connsiteY29" fmla="*/ 1295400 h 2217998"/>
                <a:gd name="connsiteX30" fmla="*/ 0 w 3152217"/>
                <a:gd name="connsiteY30" fmla="*/ 1266825 h 2217998"/>
                <a:gd name="connsiteX31" fmla="*/ 9525 w 3152217"/>
                <a:gd name="connsiteY31" fmla="*/ 28575 h 2217998"/>
                <a:gd name="connsiteX32" fmla="*/ 323850 w 3152217"/>
                <a:gd name="connsiteY32" fmla="*/ 0 h 2217998"/>
                <a:gd name="connsiteX0" fmla="*/ 323850 w 3152217"/>
                <a:gd name="connsiteY0" fmla="*/ 0 h 2217998"/>
                <a:gd name="connsiteX1" fmla="*/ 95250 w 3152217"/>
                <a:gd name="connsiteY1" fmla="*/ 209550 h 2217998"/>
                <a:gd name="connsiteX2" fmla="*/ 1352550 w 3152217"/>
                <a:gd name="connsiteY2" fmla="*/ 85725 h 2217998"/>
                <a:gd name="connsiteX3" fmla="*/ 2219325 w 3152217"/>
                <a:gd name="connsiteY3" fmla="*/ 295275 h 2217998"/>
                <a:gd name="connsiteX4" fmla="*/ 2724150 w 3152217"/>
                <a:gd name="connsiteY4" fmla="*/ 781050 h 2217998"/>
                <a:gd name="connsiteX5" fmla="*/ 2720489 w 3152217"/>
                <a:gd name="connsiteY5" fmla="*/ 785957 h 2217998"/>
                <a:gd name="connsiteX6" fmla="*/ 3152217 w 3152217"/>
                <a:gd name="connsiteY6" fmla="*/ 1217685 h 2217998"/>
                <a:gd name="connsiteX7" fmla="*/ 3152217 w 3152217"/>
                <a:gd name="connsiteY7" fmla="*/ 1429902 h 2217998"/>
                <a:gd name="connsiteX8" fmla="*/ 2940000 w 3152217"/>
                <a:gd name="connsiteY8" fmla="*/ 1429902 h 2217998"/>
                <a:gd name="connsiteX9" fmla="*/ 2539107 w 3152217"/>
                <a:gd name="connsiteY9" fmla="*/ 1029008 h 2217998"/>
                <a:gd name="connsiteX10" fmla="*/ 2474399 w 3152217"/>
                <a:gd name="connsiteY10" fmla="*/ 1115717 h 2217998"/>
                <a:gd name="connsiteX11" fmla="*/ 2907621 w 3152217"/>
                <a:gd name="connsiteY11" fmla="*/ 1548940 h 2217998"/>
                <a:gd name="connsiteX12" fmla="*/ 2907621 w 3152217"/>
                <a:gd name="connsiteY12" fmla="*/ 1761157 h 2217998"/>
                <a:gd name="connsiteX13" fmla="*/ 2695404 w 3152217"/>
                <a:gd name="connsiteY13" fmla="*/ 1761157 h 2217998"/>
                <a:gd name="connsiteX14" fmla="*/ 2293017 w 3152217"/>
                <a:gd name="connsiteY14" fmla="*/ 1358769 h 2217998"/>
                <a:gd name="connsiteX15" fmla="*/ 2228234 w 3152217"/>
                <a:gd name="connsiteY15" fmla="*/ 1445578 h 2217998"/>
                <a:gd name="connsiteX16" fmla="*/ 2648161 w 3152217"/>
                <a:gd name="connsiteY16" fmla="*/ 1865505 h 2217998"/>
                <a:gd name="connsiteX17" fmla="*/ 2648161 w 3152217"/>
                <a:gd name="connsiteY17" fmla="*/ 2077722 h 2217998"/>
                <a:gd name="connsiteX18" fmla="*/ 2435944 w 3152217"/>
                <a:gd name="connsiteY18" fmla="*/ 2077722 h 2217998"/>
                <a:gd name="connsiteX19" fmla="*/ 2046853 w 3152217"/>
                <a:gd name="connsiteY19" fmla="*/ 1688629 h 2217998"/>
                <a:gd name="connsiteX20" fmla="*/ 1987859 w 3152217"/>
                <a:gd name="connsiteY20" fmla="*/ 1774879 h 2217998"/>
                <a:gd name="connsiteX21" fmla="*/ 2218760 w 3152217"/>
                <a:gd name="connsiteY21" fmla="*/ 2005781 h 2217998"/>
                <a:gd name="connsiteX22" fmla="*/ 2218760 w 3152217"/>
                <a:gd name="connsiteY22" fmla="*/ 2217998 h 2217998"/>
                <a:gd name="connsiteX23" fmla="*/ 2006543 w 3152217"/>
                <a:gd name="connsiteY23" fmla="*/ 2217998 h 2217998"/>
                <a:gd name="connsiteX24" fmla="*/ 1798691 w 3152217"/>
                <a:gd name="connsiteY24" fmla="*/ 2010144 h 2217998"/>
                <a:gd name="connsiteX25" fmla="*/ 1775643 w 3152217"/>
                <a:gd name="connsiteY25" fmla="*/ 1987096 h 2217998"/>
                <a:gd name="connsiteX26" fmla="*/ 1842458 w 3152217"/>
                <a:gd name="connsiteY26" fmla="*/ 1897840 h 2217998"/>
                <a:gd name="connsiteX27" fmla="*/ 1533525 w 3152217"/>
                <a:gd name="connsiteY27" fmla="*/ 1485900 h 2217998"/>
                <a:gd name="connsiteX28" fmla="*/ 1219200 w 3152217"/>
                <a:gd name="connsiteY28" fmla="*/ 1181100 h 2217998"/>
                <a:gd name="connsiteX29" fmla="*/ 571500 w 3152217"/>
                <a:gd name="connsiteY29" fmla="*/ 1295400 h 2217998"/>
                <a:gd name="connsiteX30" fmla="*/ 0 w 3152217"/>
                <a:gd name="connsiteY30" fmla="*/ 1266825 h 2217998"/>
                <a:gd name="connsiteX31" fmla="*/ 9525 w 3152217"/>
                <a:gd name="connsiteY31" fmla="*/ 28575 h 2217998"/>
                <a:gd name="connsiteX32" fmla="*/ 323850 w 3152217"/>
                <a:gd name="connsiteY32" fmla="*/ 0 h 2217998"/>
                <a:gd name="connsiteX0" fmla="*/ 323850 w 3152217"/>
                <a:gd name="connsiteY0" fmla="*/ 0 h 2217998"/>
                <a:gd name="connsiteX1" fmla="*/ 95250 w 3152217"/>
                <a:gd name="connsiteY1" fmla="*/ 209550 h 2217998"/>
                <a:gd name="connsiteX2" fmla="*/ 1352550 w 3152217"/>
                <a:gd name="connsiteY2" fmla="*/ 85725 h 2217998"/>
                <a:gd name="connsiteX3" fmla="*/ 2219325 w 3152217"/>
                <a:gd name="connsiteY3" fmla="*/ 295275 h 2217998"/>
                <a:gd name="connsiteX4" fmla="*/ 2724150 w 3152217"/>
                <a:gd name="connsiteY4" fmla="*/ 781050 h 2217998"/>
                <a:gd name="connsiteX5" fmla="*/ 3152217 w 3152217"/>
                <a:gd name="connsiteY5" fmla="*/ 1217685 h 2217998"/>
                <a:gd name="connsiteX6" fmla="*/ 3152217 w 3152217"/>
                <a:gd name="connsiteY6" fmla="*/ 1429902 h 2217998"/>
                <a:gd name="connsiteX7" fmla="*/ 2940000 w 3152217"/>
                <a:gd name="connsiteY7" fmla="*/ 1429902 h 2217998"/>
                <a:gd name="connsiteX8" fmla="*/ 2539107 w 3152217"/>
                <a:gd name="connsiteY8" fmla="*/ 1029008 h 2217998"/>
                <a:gd name="connsiteX9" fmla="*/ 2474399 w 3152217"/>
                <a:gd name="connsiteY9" fmla="*/ 1115717 h 2217998"/>
                <a:gd name="connsiteX10" fmla="*/ 2907621 w 3152217"/>
                <a:gd name="connsiteY10" fmla="*/ 1548940 h 2217998"/>
                <a:gd name="connsiteX11" fmla="*/ 2907621 w 3152217"/>
                <a:gd name="connsiteY11" fmla="*/ 1761157 h 2217998"/>
                <a:gd name="connsiteX12" fmla="*/ 2695404 w 3152217"/>
                <a:gd name="connsiteY12" fmla="*/ 1761157 h 2217998"/>
                <a:gd name="connsiteX13" fmla="*/ 2293017 w 3152217"/>
                <a:gd name="connsiteY13" fmla="*/ 1358769 h 2217998"/>
                <a:gd name="connsiteX14" fmla="*/ 2228234 w 3152217"/>
                <a:gd name="connsiteY14" fmla="*/ 1445578 h 2217998"/>
                <a:gd name="connsiteX15" fmla="*/ 2648161 w 3152217"/>
                <a:gd name="connsiteY15" fmla="*/ 1865505 h 2217998"/>
                <a:gd name="connsiteX16" fmla="*/ 2648161 w 3152217"/>
                <a:gd name="connsiteY16" fmla="*/ 2077722 h 2217998"/>
                <a:gd name="connsiteX17" fmla="*/ 2435944 w 3152217"/>
                <a:gd name="connsiteY17" fmla="*/ 2077722 h 2217998"/>
                <a:gd name="connsiteX18" fmla="*/ 2046853 w 3152217"/>
                <a:gd name="connsiteY18" fmla="*/ 1688629 h 2217998"/>
                <a:gd name="connsiteX19" fmla="*/ 1987859 w 3152217"/>
                <a:gd name="connsiteY19" fmla="*/ 1774879 h 2217998"/>
                <a:gd name="connsiteX20" fmla="*/ 2218760 w 3152217"/>
                <a:gd name="connsiteY20" fmla="*/ 2005781 h 2217998"/>
                <a:gd name="connsiteX21" fmla="*/ 2218760 w 3152217"/>
                <a:gd name="connsiteY21" fmla="*/ 2217998 h 2217998"/>
                <a:gd name="connsiteX22" fmla="*/ 2006543 w 3152217"/>
                <a:gd name="connsiteY22" fmla="*/ 2217998 h 2217998"/>
                <a:gd name="connsiteX23" fmla="*/ 1798691 w 3152217"/>
                <a:gd name="connsiteY23" fmla="*/ 2010144 h 2217998"/>
                <a:gd name="connsiteX24" fmla="*/ 1775643 w 3152217"/>
                <a:gd name="connsiteY24" fmla="*/ 1987096 h 2217998"/>
                <a:gd name="connsiteX25" fmla="*/ 1842458 w 3152217"/>
                <a:gd name="connsiteY25" fmla="*/ 1897840 h 2217998"/>
                <a:gd name="connsiteX26" fmla="*/ 1533525 w 3152217"/>
                <a:gd name="connsiteY26" fmla="*/ 1485900 h 2217998"/>
                <a:gd name="connsiteX27" fmla="*/ 1219200 w 3152217"/>
                <a:gd name="connsiteY27" fmla="*/ 1181100 h 2217998"/>
                <a:gd name="connsiteX28" fmla="*/ 571500 w 3152217"/>
                <a:gd name="connsiteY28" fmla="*/ 1295400 h 2217998"/>
                <a:gd name="connsiteX29" fmla="*/ 0 w 3152217"/>
                <a:gd name="connsiteY29" fmla="*/ 1266825 h 2217998"/>
                <a:gd name="connsiteX30" fmla="*/ 9525 w 3152217"/>
                <a:gd name="connsiteY30" fmla="*/ 28575 h 2217998"/>
                <a:gd name="connsiteX31" fmla="*/ 323850 w 3152217"/>
                <a:gd name="connsiteY31" fmla="*/ 0 h 2217998"/>
                <a:gd name="connsiteX0" fmla="*/ 323850 w 3152217"/>
                <a:gd name="connsiteY0" fmla="*/ 0 h 2217998"/>
                <a:gd name="connsiteX1" fmla="*/ 95250 w 3152217"/>
                <a:gd name="connsiteY1" fmla="*/ 209550 h 2217998"/>
                <a:gd name="connsiteX2" fmla="*/ 1352550 w 3152217"/>
                <a:gd name="connsiteY2" fmla="*/ 85725 h 2217998"/>
                <a:gd name="connsiteX3" fmla="*/ 2314575 w 3152217"/>
                <a:gd name="connsiteY3" fmla="*/ 285750 h 2217998"/>
                <a:gd name="connsiteX4" fmla="*/ 2724150 w 3152217"/>
                <a:gd name="connsiteY4" fmla="*/ 781050 h 2217998"/>
                <a:gd name="connsiteX5" fmla="*/ 3152217 w 3152217"/>
                <a:gd name="connsiteY5" fmla="*/ 1217685 h 2217998"/>
                <a:gd name="connsiteX6" fmla="*/ 3152217 w 3152217"/>
                <a:gd name="connsiteY6" fmla="*/ 1429902 h 2217998"/>
                <a:gd name="connsiteX7" fmla="*/ 2940000 w 3152217"/>
                <a:gd name="connsiteY7" fmla="*/ 1429902 h 2217998"/>
                <a:gd name="connsiteX8" fmla="*/ 2539107 w 3152217"/>
                <a:gd name="connsiteY8" fmla="*/ 1029008 h 2217998"/>
                <a:gd name="connsiteX9" fmla="*/ 2474399 w 3152217"/>
                <a:gd name="connsiteY9" fmla="*/ 1115717 h 2217998"/>
                <a:gd name="connsiteX10" fmla="*/ 2907621 w 3152217"/>
                <a:gd name="connsiteY10" fmla="*/ 1548940 h 2217998"/>
                <a:gd name="connsiteX11" fmla="*/ 2907621 w 3152217"/>
                <a:gd name="connsiteY11" fmla="*/ 1761157 h 2217998"/>
                <a:gd name="connsiteX12" fmla="*/ 2695404 w 3152217"/>
                <a:gd name="connsiteY12" fmla="*/ 1761157 h 2217998"/>
                <a:gd name="connsiteX13" fmla="*/ 2293017 w 3152217"/>
                <a:gd name="connsiteY13" fmla="*/ 1358769 h 2217998"/>
                <a:gd name="connsiteX14" fmla="*/ 2228234 w 3152217"/>
                <a:gd name="connsiteY14" fmla="*/ 1445578 h 2217998"/>
                <a:gd name="connsiteX15" fmla="*/ 2648161 w 3152217"/>
                <a:gd name="connsiteY15" fmla="*/ 1865505 h 2217998"/>
                <a:gd name="connsiteX16" fmla="*/ 2648161 w 3152217"/>
                <a:gd name="connsiteY16" fmla="*/ 2077722 h 2217998"/>
                <a:gd name="connsiteX17" fmla="*/ 2435944 w 3152217"/>
                <a:gd name="connsiteY17" fmla="*/ 2077722 h 2217998"/>
                <a:gd name="connsiteX18" fmla="*/ 2046853 w 3152217"/>
                <a:gd name="connsiteY18" fmla="*/ 1688629 h 2217998"/>
                <a:gd name="connsiteX19" fmla="*/ 1987859 w 3152217"/>
                <a:gd name="connsiteY19" fmla="*/ 1774879 h 2217998"/>
                <a:gd name="connsiteX20" fmla="*/ 2218760 w 3152217"/>
                <a:gd name="connsiteY20" fmla="*/ 2005781 h 2217998"/>
                <a:gd name="connsiteX21" fmla="*/ 2218760 w 3152217"/>
                <a:gd name="connsiteY21" fmla="*/ 2217998 h 2217998"/>
                <a:gd name="connsiteX22" fmla="*/ 2006543 w 3152217"/>
                <a:gd name="connsiteY22" fmla="*/ 2217998 h 2217998"/>
                <a:gd name="connsiteX23" fmla="*/ 1798691 w 3152217"/>
                <a:gd name="connsiteY23" fmla="*/ 2010144 h 2217998"/>
                <a:gd name="connsiteX24" fmla="*/ 1775643 w 3152217"/>
                <a:gd name="connsiteY24" fmla="*/ 1987096 h 2217998"/>
                <a:gd name="connsiteX25" fmla="*/ 1842458 w 3152217"/>
                <a:gd name="connsiteY25" fmla="*/ 1897840 h 2217998"/>
                <a:gd name="connsiteX26" fmla="*/ 1533525 w 3152217"/>
                <a:gd name="connsiteY26" fmla="*/ 1485900 h 2217998"/>
                <a:gd name="connsiteX27" fmla="*/ 1219200 w 3152217"/>
                <a:gd name="connsiteY27" fmla="*/ 1181100 h 2217998"/>
                <a:gd name="connsiteX28" fmla="*/ 571500 w 3152217"/>
                <a:gd name="connsiteY28" fmla="*/ 1295400 h 2217998"/>
                <a:gd name="connsiteX29" fmla="*/ 0 w 3152217"/>
                <a:gd name="connsiteY29" fmla="*/ 1266825 h 2217998"/>
                <a:gd name="connsiteX30" fmla="*/ 9525 w 3152217"/>
                <a:gd name="connsiteY30" fmla="*/ 28575 h 2217998"/>
                <a:gd name="connsiteX31" fmla="*/ 323850 w 3152217"/>
                <a:gd name="connsiteY31" fmla="*/ 0 h 2217998"/>
                <a:gd name="connsiteX0" fmla="*/ 323850 w 3152217"/>
                <a:gd name="connsiteY0" fmla="*/ 0 h 2217998"/>
                <a:gd name="connsiteX1" fmla="*/ 95250 w 3152217"/>
                <a:gd name="connsiteY1" fmla="*/ 209550 h 2217998"/>
                <a:gd name="connsiteX2" fmla="*/ 1352550 w 3152217"/>
                <a:gd name="connsiteY2" fmla="*/ 85725 h 2217998"/>
                <a:gd name="connsiteX3" fmla="*/ 2314575 w 3152217"/>
                <a:gd name="connsiteY3" fmla="*/ 285750 h 2217998"/>
                <a:gd name="connsiteX4" fmla="*/ 2724150 w 3152217"/>
                <a:gd name="connsiteY4" fmla="*/ 781050 h 2217998"/>
                <a:gd name="connsiteX5" fmla="*/ 3152217 w 3152217"/>
                <a:gd name="connsiteY5" fmla="*/ 1217685 h 2217998"/>
                <a:gd name="connsiteX6" fmla="*/ 3152217 w 3152217"/>
                <a:gd name="connsiteY6" fmla="*/ 1429902 h 2217998"/>
                <a:gd name="connsiteX7" fmla="*/ 2940000 w 3152217"/>
                <a:gd name="connsiteY7" fmla="*/ 1429902 h 2217998"/>
                <a:gd name="connsiteX8" fmla="*/ 2539107 w 3152217"/>
                <a:gd name="connsiteY8" fmla="*/ 1029008 h 2217998"/>
                <a:gd name="connsiteX9" fmla="*/ 2474399 w 3152217"/>
                <a:gd name="connsiteY9" fmla="*/ 1115717 h 2217998"/>
                <a:gd name="connsiteX10" fmla="*/ 2907621 w 3152217"/>
                <a:gd name="connsiteY10" fmla="*/ 1548940 h 2217998"/>
                <a:gd name="connsiteX11" fmla="*/ 2907621 w 3152217"/>
                <a:gd name="connsiteY11" fmla="*/ 1761157 h 2217998"/>
                <a:gd name="connsiteX12" fmla="*/ 2695404 w 3152217"/>
                <a:gd name="connsiteY12" fmla="*/ 1761157 h 2217998"/>
                <a:gd name="connsiteX13" fmla="*/ 2293017 w 3152217"/>
                <a:gd name="connsiteY13" fmla="*/ 1358769 h 2217998"/>
                <a:gd name="connsiteX14" fmla="*/ 2228234 w 3152217"/>
                <a:gd name="connsiteY14" fmla="*/ 1445578 h 2217998"/>
                <a:gd name="connsiteX15" fmla="*/ 2648161 w 3152217"/>
                <a:gd name="connsiteY15" fmla="*/ 1865505 h 2217998"/>
                <a:gd name="connsiteX16" fmla="*/ 2648161 w 3152217"/>
                <a:gd name="connsiteY16" fmla="*/ 2077722 h 2217998"/>
                <a:gd name="connsiteX17" fmla="*/ 2435944 w 3152217"/>
                <a:gd name="connsiteY17" fmla="*/ 2077722 h 2217998"/>
                <a:gd name="connsiteX18" fmla="*/ 2046853 w 3152217"/>
                <a:gd name="connsiteY18" fmla="*/ 1688629 h 2217998"/>
                <a:gd name="connsiteX19" fmla="*/ 1987859 w 3152217"/>
                <a:gd name="connsiteY19" fmla="*/ 1774879 h 2217998"/>
                <a:gd name="connsiteX20" fmla="*/ 2218760 w 3152217"/>
                <a:gd name="connsiteY20" fmla="*/ 2005781 h 2217998"/>
                <a:gd name="connsiteX21" fmla="*/ 2218760 w 3152217"/>
                <a:gd name="connsiteY21" fmla="*/ 2217998 h 2217998"/>
                <a:gd name="connsiteX22" fmla="*/ 2006543 w 3152217"/>
                <a:gd name="connsiteY22" fmla="*/ 2217998 h 2217998"/>
                <a:gd name="connsiteX23" fmla="*/ 1798691 w 3152217"/>
                <a:gd name="connsiteY23" fmla="*/ 2010144 h 2217998"/>
                <a:gd name="connsiteX24" fmla="*/ 1775643 w 3152217"/>
                <a:gd name="connsiteY24" fmla="*/ 1987096 h 2217998"/>
                <a:gd name="connsiteX25" fmla="*/ 1842458 w 3152217"/>
                <a:gd name="connsiteY25" fmla="*/ 1897840 h 2217998"/>
                <a:gd name="connsiteX26" fmla="*/ 1533525 w 3152217"/>
                <a:gd name="connsiteY26" fmla="*/ 1485900 h 2217998"/>
                <a:gd name="connsiteX27" fmla="*/ 1219200 w 3152217"/>
                <a:gd name="connsiteY27" fmla="*/ 1181100 h 2217998"/>
                <a:gd name="connsiteX28" fmla="*/ 571500 w 3152217"/>
                <a:gd name="connsiteY28" fmla="*/ 1295400 h 2217998"/>
                <a:gd name="connsiteX29" fmla="*/ 0 w 3152217"/>
                <a:gd name="connsiteY29" fmla="*/ 1266825 h 2217998"/>
                <a:gd name="connsiteX30" fmla="*/ 9525 w 3152217"/>
                <a:gd name="connsiteY30" fmla="*/ 28575 h 2217998"/>
                <a:gd name="connsiteX31" fmla="*/ 323850 w 3152217"/>
                <a:gd name="connsiteY31" fmla="*/ 0 h 2217998"/>
                <a:gd name="connsiteX0" fmla="*/ 361950 w 3152217"/>
                <a:gd name="connsiteY0" fmla="*/ 0 h 2256098"/>
                <a:gd name="connsiteX1" fmla="*/ 95250 w 3152217"/>
                <a:gd name="connsiteY1" fmla="*/ 247650 h 2256098"/>
                <a:gd name="connsiteX2" fmla="*/ 1352550 w 3152217"/>
                <a:gd name="connsiteY2" fmla="*/ 123825 h 2256098"/>
                <a:gd name="connsiteX3" fmla="*/ 2314575 w 3152217"/>
                <a:gd name="connsiteY3" fmla="*/ 323850 h 2256098"/>
                <a:gd name="connsiteX4" fmla="*/ 2724150 w 3152217"/>
                <a:gd name="connsiteY4" fmla="*/ 819150 h 2256098"/>
                <a:gd name="connsiteX5" fmla="*/ 3152217 w 3152217"/>
                <a:gd name="connsiteY5" fmla="*/ 1255785 h 2256098"/>
                <a:gd name="connsiteX6" fmla="*/ 3152217 w 3152217"/>
                <a:gd name="connsiteY6" fmla="*/ 1468002 h 2256098"/>
                <a:gd name="connsiteX7" fmla="*/ 2940000 w 3152217"/>
                <a:gd name="connsiteY7" fmla="*/ 1468002 h 2256098"/>
                <a:gd name="connsiteX8" fmla="*/ 2539107 w 3152217"/>
                <a:gd name="connsiteY8" fmla="*/ 1067108 h 2256098"/>
                <a:gd name="connsiteX9" fmla="*/ 2474399 w 3152217"/>
                <a:gd name="connsiteY9" fmla="*/ 1153817 h 2256098"/>
                <a:gd name="connsiteX10" fmla="*/ 2907621 w 3152217"/>
                <a:gd name="connsiteY10" fmla="*/ 1587040 h 2256098"/>
                <a:gd name="connsiteX11" fmla="*/ 2907621 w 3152217"/>
                <a:gd name="connsiteY11" fmla="*/ 1799257 h 2256098"/>
                <a:gd name="connsiteX12" fmla="*/ 2695404 w 3152217"/>
                <a:gd name="connsiteY12" fmla="*/ 1799257 h 2256098"/>
                <a:gd name="connsiteX13" fmla="*/ 2293017 w 3152217"/>
                <a:gd name="connsiteY13" fmla="*/ 1396869 h 2256098"/>
                <a:gd name="connsiteX14" fmla="*/ 2228234 w 3152217"/>
                <a:gd name="connsiteY14" fmla="*/ 1483678 h 2256098"/>
                <a:gd name="connsiteX15" fmla="*/ 2648161 w 3152217"/>
                <a:gd name="connsiteY15" fmla="*/ 1903605 h 2256098"/>
                <a:gd name="connsiteX16" fmla="*/ 2648161 w 3152217"/>
                <a:gd name="connsiteY16" fmla="*/ 2115822 h 2256098"/>
                <a:gd name="connsiteX17" fmla="*/ 2435944 w 3152217"/>
                <a:gd name="connsiteY17" fmla="*/ 2115822 h 2256098"/>
                <a:gd name="connsiteX18" fmla="*/ 2046853 w 3152217"/>
                <a:gd name="connsiteY18" fmla="*/ 1726729 h 2256098"/>
                <a:gd name="connsiteX19" fmla="*/ 1987859 w 3152217"/>
                <a:gd name="connsiteY19" fmla="*/ 1812979 h 2256098"/>
                <a:gd name="connsiteX20" fmla="*/ 2218760 w 3152217"/>
                <a:gd name="connsiteY20" fmla="*/ 2043881 h 2256098"/>
                <a:gd name="connsiteX21" fmla="*/ 2218760 w 3152217"/>
                <a:gd name="connsiteY21" fmla="*/ 2256098 h 2256098"/>
                <a:gd name="connsiteX22" fmla="*/ 2006543 w 3152217"/>
                <a:gd name="connsiteY22" fmla="*/ 2256098 h 2256098"/>
                <a:gd name="connsiteX23" fmla="*/ 1798691 w 3152217"/>
                <a:gd name="connsiteY23" fmla="*/ 2048244 h 2256098"/>
                <a:gd name="connsiteX24" fmla="*/ 1775643 w 3152217"/>
                <a:gd name="connsiteY24" fmla="*/ 2025196 h 2256098"/>
                <a:gd name="connsiteX25" fmla="*/ 1842458 w 3152217"/>
                <a:gd name="connsiteY25" fmla="*/ 1935940 h 2256098"/>
                <a:gd name="connsiteX26" fmla="*/ 1533525 w 3152217"/>
                <a:gd name="connsiteY26" fmla="*/ 1524000 h 2256098"/>
                <a:gd name="connsiteX27" fmla="*/ 1219200 w 3152217"/>
                <a:gd name="connsiteY27" fmla="*/ 1219200 h 2256098"/>
                <a:gd name="connsiteX28" fmla="*/ 571500 w 3152217"/>
                <a:gd name="connsiteY28" fmla="*/ 1333500 h 2256098"/>
                <a:gd name="connsiteX29" fmla="*/ 0 w 3152217"/>
                <a:gd name="connsiteY29" fmla="*/ 1304925 h 2256098"/>
                <a:gd name="connsiteX30" fmla="*/ 9525 w 3152217"/>
                <a:gd name="connsiteY30" fmla="*/ 66675 h 2256098"/>
                <a:gd name="connsiteX31" fmla="*/ 361950 w 3152217"/>
                <a:gd name="connsiteY31" fmla="*/ 0 h 2256098"/>
                <a:gd name="connsiteX0" fmla="*/ 361950 w 3152217"/>
                <a:gd name="connsiteY0" fmla="*/ 9525 h 2265623"/>
                <a:gd name="connsiteX1" fmla="*/ 95250 w 3152217"/>
                <a:gd name="connsiteY1" fmla="*/ 257175 h 2265623"/>
                <a:gd name="connsiteX2" fmla="*/ 1352550 w 3152217"/>
                <a:gd name="connsiteY2" fmla="*/ 133350 h 2265623"/>
                <a:gd name="connsiteX3" fmla="*/ 2314575 w 3152217"/>
                <a:gd name="connsiteY3" fmla="*/ 333375 h 2265623"/>
                <a:gd name="connsiteX4" fmla="*/ 2724150 w 3152217"/>
                <a:gd name="connsiteY4" fmla="*/ 828675 h 2265623"/>
                <a:gd name="connsiteX5" fmla="*/ 3152217 w 3152217"/>
                <a:gd name="connsiteY5" fmla="*/ 1265310 h 2265623"/>
                <a:gd name="connsiteX6" fmla="*/ 3152217 w 3152217"/>
                <a:gd name="connsiteY6" fmla="*/ 1477527 h 2265623"/>
                <a:gd name="connsiteX7" fmla="*/ 2940000 w 3152217"/>
                <a:gd name="connsiteY7" fmla="*/ 1477527 h 2265623"/>
                <a:gd name="connsiteX8" fmla="*/ 2539107 w 3152217"/>
                <a:gd name="connsiteY8" fmla="*/ 1076633 h 2265623"/>
                <a:gd name="connsiteX9" fmla="*/ 2474399 w 3152217"/>
                <a:gd name="connsiteY9" fmla="*/ 1163342 h 2265623"/>
                <a:gd name="connsiteX10" fmla="*/ 2907621 w 3152217"/>
                <a:gd name="connsiteY10" fmla="*/ 1596565 h 2265623"/>
                <a:gd name="connsiteX11" fmla="*/ 2907621 w 3152217"/>
                <a:gd name="connsiteY11" fmla="*/ 1808782 h 2265623"/>
                <a:gd name="connsiteX12" fmla="*/ 2695404 w 3152217"/>
                <a:gd name="connsiteY12" fmla="*/ 1808782 h 2265623"/>
                <a:gd name="connsiteX13" fmla="*/ 2293017 w 3152217"/>
                <a:gd name="connsiteY13" fmla="*/ 1406394 h 2265623"/>
                <a:gd name="connsiteX14" fmla="*/ 2228234 w 3152217"/>
                <a:gd name="connsiteY14" fmla="*/ 1493203 h 2265623"/>
                <a:gd name="connsiteX15" fmla="*/ 2648161 w 3152217"/>
                <a:gd name="connsiteY15" fmla="*/ 1913130 h 2265623"/>
                <a:gd name="connsiteX16" fmla="*/ 2648161 w 3152217"/>
                <a:gd name="connsiteY16" fmla="*/ 2125347 h 2265623"/>
                <a:gd name="connsiteX17" fmla="*/ 2435944 w 3152217"/>
                <a:gd name="connsiteY17" fmla="*/ 2125347 h 2265623"/>
                <a:gd name="connsiteX18" fmla="*/ 2046853 w 3152217"/>
                <a:gd name="connsiteY18" fmla="*/ 1736254 h 2265623"/>
                <a:gd name="connsiteX19" fmla="*/ 1987859 w 3152217"/>
                <a:gd name="connsiteY19" fmla="*/ 1822504 h 2265623"/>
                <a:gd name="connsiteX20" fmla="*/ 2218760 w 3152217"/>
                <a:gd name="connsiteY20" fmla="*/ 2053406 h 2265623"/>
                <a:gd name="connsiteX21" fmla="*/ 2218760 w 3152217"/>
                <a:gd name="connsiteY21" fmla="*/ 2265623 h 2265623"/>
                <a:gd name="connsiteX22" fmla="*/ 2006543 w 3152217"/>
                <a:gd name="connsiteY22" fmla="*/ 2265623 h 2265623"/>
                <a:gd name="connsiteX23" fmla="*/ 1798691 w 3152217"/>
                <a:gd name="connsiteY23" fmla="*/ 2057769 h 2265623"/>
                <a:gd name="connsiteX24" fmla="*/ 1775643 w 3152217"/>
                <a:gd name="connsiteY24" fmla="*/ 2034721 h 2265623"/>
                <a:gd name="connsiteX25" fmla="*/ 1842458 w 3152217"/>
                <a:gd name="connsiteY25" fmla="*/ 1945465 h 2265623"/>
                <a:gd name="connsiteX26" fmla="*/ 1533525 w 3152217"/>
                <a:gd name="connsiteY26" fmla="*/ 1533525 h 2265623"/>
                <a:gd name="connsiteX27" fmla="*/ 1219200 w 3152217"/>
                <a:gd name="connsiteY27" fmla="*/ 1228725 h 2265623"/>
                <a:gd name="connsiteX28" fmla="*/ 571500 w 3152217"/>
                <a:gd name="connsiteY28" fmla="*/ 1343025 h 2265623"/>
                <a:gd name="connsiteX29" fmla="*/ 0 w 3152217"/>
                <a:gd name="connsiteY29" fmla="*/ 1314450 h 2265623"/>
                <a:gd name="connsiteX30" fmla="*/ 0 w 3152217"/>
                <a:gd name="connsiteY30" fmla="*/ 0 h 2265623"/>
                <a:gd name="connsiteX31" fmla="*/ 361950 w 3152217"/>
                <a:gd name="connsiteY31" fmla="*/ 9525 h 2265623"/>
                <a:gd name="connsiteX0" fmla="*/ 409575 w 3152217"/>
                <a:gd name="connsiteY0" fmla="*/ 9525 h 2265623"/>
                <a:gd name="connsiteX1" fmla="*/ 95250 w 3152217"/>
                <a:gd name="connsiteY1" fmla="*/ 257175 h 2265623"/>
                <a:gd name="connsiteX2" fmla="*/ 1352550 w 3152217"/>
                <a:gd name="connsiteY2" fmla="*/ 133350 h 2265623"/>
                <a:gd name="connsiteX3" fmla="*/ 2314575 w 3152217"/>
                <a:gd name="connsiteY3" fmla="*/ 333375 h 2265623"/>
                <a:gd name="connsiteX4" fmla="*/ 2724150 w 3152217"/>
                <a:gd name="connsiteY4" fmla="*/ 828675 h 2265623"/>
                <a:gd name="connsiteX5" fmla="*/ 3152217 w 3152217"/>
                <a:gd name="connsiteY5" fmla="*/ 1265310 h 2265623"/>
                <a:gd name="connsiteX6" fmla="*/ 3152217 w 3152217"/>
                <a:gd name="connsiteY6" fmla="*/ 1477527 h 2265623"/>
                <a:gd name="connsiteX7" fmla="*/ 2940000 w 3152217"/>
                <a:gd name="connsiteY7" fmla="*/ 1477527 h 2265623"/>
                <a:gd name="connsiteX8" fmla="*/ 2539107 w 3152217"/>
                <a:gd name="connsiteY8" fmla="*/ 1076633 h 2265623"/>
                <a:gd name="connsiteX9" fmla="*/ 2474399 w 3152217"/>
                <a:gd name="connsiteY9" fmla="*/ 1163342 h 2265623"/>
                <a:gd name="connsiteX10" fmla="*/ 2907621 w 3152217"/>
                <a:gd name="connsiteY10" fmla="*/ 1596565 h 2265623"/>
                <a:gd name="connsiteX11" fmla="*/ 2907621 w 3152217"/>
                <a:gd name="connsiteY11" fmla="*/ 1808782 h 2265623"/>
                <a:gd name="connsiteX12" fmla="*/ 2695404 w 3152217"/>
                <a:gd name="connsiteY12" fmla="*/ 1808782 h 2265623"/>
                <a:gd name="connsiteX13" fmla="*/ 2293017 w 3152217"/>
                <a:gd name="connsiteY13" fmla="*/ 1406394 h 2265623"/>
                <a:gd name="connsiteX14" fmla="*/ 2228234 w 3152217"/>
                <a:gd name="connsiteY14" fmla="*/ 1493203 h 2265623"/>
                <a:gd name="connsiteX15" fmla="*/ 2648161 w 3152217"/>
                <a:gd name="connsiteY15" fmla="*/ 1913130 h 2265623"/>
                <a:gd name="connsiteX16" fmla="*/ 2648161 w 3152217"/>
                <a:gd name="connsiteY16" fmla="*/ 2125347 h 2265623"/>
                <a:gd name="connsiteX17" fmla="*/ 2435944 w 3152217"/>
                <a:gd name="connsiteY17" fmla="*/ 2125347 h 2265623"/>
                <a:gd name="connsiteX18" fmla="*/ 2046853 w 3152217"/>
                <a:gd name="connsiteY18" fmla="*/ 1736254 h 2265623"/>
                <a:gd name="connsiteX19" fmla="*/ 1987859 w 3152217"/>
                <a:gd name="connsiteY19" fmla="*/ 1822504 h 2265623"/>
                <a:gd name="connsiteX20" fmla="*/ 2218760 w 3152217"/>
                <a:gd name="connsiteY20" fmla="*/ 2053406 h 2265623"/>
                <a:gd name="connsiteX21" fmla="*/ 2218760 w 3152217"/>
                <a:gd name="connsiteY21" fmla="*/ 2265623 h 2265623"/>
                <a:gd name="connsiteX22" fmla="*/ 2006543 w 3152217"/>
                <a:gd name="connsiteY22" fmla="*/ 2265623 h 2265623"/>
                <a:gd name="connsiteX23" fmla="*/ 1798691 w 3152217"/>
                <a:gd name="connsiteY23" fmla="*/ 2057769 h 2265623"/>
                <a:gd name="connsiteX24" fmla="*/ 1775643 w 3152217"/>
                <a:gd name="connsiteY24" fmla="*/ 2034721 h 2265623"/>
                <a:gd name="connsiteX25" fmla="*/ 1842458 w 3152217"/>
                <a:gd name="connsiteY25" fmla="*/ 1945465 h 2265623"/>
                <a:gd name="connsiteX26" fmla="*/ 1533525 w 3152217"/>
                <a:gd name="connsiteY26" fmla="*/ 1533525 h 2265623"/>
                <a:gd name="connsiteX27" fmla="*/ 1219200 w 3152217"/>
                <a:gd name="connsiteY27" fmla="*/ 1228725 h 2265623"/>
                <a:gd name="connsiteX28" fmla="*/ 571500 w 3152217"/>
                <a:gd name="connsiteY28" fmla="*/ 1343025 h 2265623"/>
                <a:gd name="connsiteX29" fmla="*/ 0 w 3152217"/>
                <a:gd name="connsiteY29" fmla="*/ 1314450 h 2265623"/>
                <a:gd name="connsiteX30" fmla="*/ 0 w 3152217"/>
                <a:gd name="connsiteY30" fmla="*/ 0 h 2265623"/>
                <a:gd name="connsiteX31" fmla="*/ 409575 w 3152217"/>
                <a:gd name="connsiteY31" fmla="*/ 9525 h 2265623"/>
                <a:gd name="connsiteX0" fmla="*/ 390525 w 3152217"/>
                <a:gd name="connsiteY0" fmla="*/ 9525 h 2265623"/>
                <a:gd name="connsiteX1" fmla="*/ 95250 w 3152217"/>
                <a:gd name="connsiteY1" fmla="*/ 257175 h 2265623"/>
                <a:gd name="connsiteX2" fmla="*/ 1352550 w 3152217"/>
                <a:gd name="connsiteY2" fmla="*/ 133350 h 2265623"/>
                <a:gd name="connsiteX3" fmla="*/ 2314575 w 3152217"/>
                <a:gd name="connsiteY3" fmla="*/ 333375 h 2265623"/>
                <a:gd name="connsiteX4" fmla="*/ 2724150 w 3152217"/>
                <a:gd name="connsiteY4" fmla="*/ 828675 h 2265623"/>
                <a:gd name="connsiteX5" fmla="*/ 3152217 w 3152217"/>
                <a:gd name="connsiteY5" fmla="*/ 1265310 h 2265623"/>
                <a:gd name="connsiteX6" fmla="*/ 3152217 w 3152217"/>
                <a:gd name="connsiteY6" fmla="*/ 1477527 h 2265623"/>
                <a:gd name="connsiteX7" fmla="*/ 2940000 w 3152217"/>
                <a:gd name="connsiteY7" fmla="*/ 1477527 h 2265623"/>
                <a:gd name="connsiteX8" fmla="*/ 2539107 w 3152217"/>
                <a:gd name="connsiteY8" fmla="*/ 1076633 h 2265623"/>
                <a:gd name="connsiteX9" fmla="*/ 2474399 w 3152217"/>
                <a:gd name="connsiteY9" fmla="*/ 1163342 h 2265623"/>
                <a:gd name="connsiteX10" fmla="*/ 2907621 w 3152217"/>
                <a:gd name="connsiteY10" fmla="*/ 1596565 h 2265623"/>
                <a:gd name="connsiteX11" fmla="*/ 2907621 w 3152217"/>
                <a:gd name="connsiteY11" fmla="*/ 1808782 h 2265623"/>
                <a:gd name="connsiteX12" fmla="*/ 2695404 w 3152217"/>
                <a:gd name="connsiteY12" fmla="*/ 1808782 h 2265623"/>
                <a:gd name="connsiteX13" fmla="*/ 2293017 w 3152217"/>
                <a:gd name="connsiteY13" fmla="*/ 1406394 h 2265623"/>
                <a:gd name="connsiteX14" fmla="*/ 2228234 w 3152217"/>
                <a:gd name="connsiteY14" fmla="*/ 1493203 h 2265623"/>
                <a:gd name="connsiteX15" fmla="*/ 2648161 w 3152217"/>
                <a:gd name="connsiteY15" fmla="*/ 1913130 h 2265623"/>
                <a:gd name="connsiteX16" fmla="*/ 2648161 w 3152217"/>
                <a:gd name="connsiteY16" fmla="*/ 2125347 h 2265623"/>
                <a:gd name="connsiteX17" fmla="*/ 2435944 w 3152217"/>
                <a:gd name="connsiteY17" fmla="*/ 2125347 h 2265623"/>
                <a:gd name="connsiteX18" fmla="*/ 2046853 w 3152217"/>
                <a:gd name="connsiteY18" fmla="*/ 1736254 h 2265623"/>
                <a:gd name="connsiteX19" fmla="*/ 1987859 w 3152217"/>
                <a:gd name="connsiteY19" fmla="*/ 1822504 h 2265623"/>
                <a:gd name="connsiteX20" fmla="*/ 2218760 w 3152217"/>
                <a:gd name="connsiteY20" fmla="*/ 2053406 h 2265623"/>
                <a:gd name="connsiteX21" fmla="*/ 2218760 w 3152217"/>
                <a:gd name="connsiteY21" fmla="*/ 2265623 h 2265623"/>
                <a:gd name="connsiteX22" fmla="*/ 2006543 w 3152217"/>
                <a:gd name="connsiteY22" fmla="*/ 2265623 h 2265623"/>
                <a:gd name="connsiteX23" fmla="*/ 1798691 w 3152217"/>
                <a:gd name="connsiteY23" fmla="*/ 2057769 h 2265623"/>
                <a:gd name="connsiteX24" fmla="*/ 1775643 w 3152217"/>
                <a:gd name="connsiteY24" fmla="*/ 2034721 h 2265623"/>
                <a:gd name="connsiteX25" fmla="*/ 1842458 w 3152217"/>
                <a:gd name="connsiteY25" fmla="*/ 1945465 h 2265623"/>
                <a:gd name="connsiteX26" fmla="*/ 1533525 w 3152217"/>
                <a:gd name="connsiteY26" fmla="*/ 1533525 h 2265623"/>
                <a:gd name="connsiteX27" fmla="*/ 1219200 w 3152217"/>
                <a:gd name="connsiteY27" fmla="*/ 1228725 h 2265623"/>
                <a:gd name="connsiteX28" fmla="*/ 571500 w 3152217"/>
                <a:gd name="connsiteY28" fmla="*/ 1343025 h 2265623"/>
                <a:gd name="connsiteX29" fmla="*/ 0 w 3152217"/>
                <a:gd name="connsiteY29" fmla="*/ 1314450 h 2265623"/>
                <a:gd name="connsiteX30" fmla="*/ 0 w 3152217"/>
                <a:gd name="connsiteY30" fmla="*/ 0 h 2265623"/>
                <a:gd name="connsiteX31" fmla="*/ 390525 w 3152217"/>
                <a:gd name="connsiteY31" fmla="*/ 9525 h 2265623"/>
                <a:gd name="connsiteX0" fmla="*/ 390525 w 3152217"/>
                <a:gd name="connsiteY0" fmla="*/ 24506 h 2280604"/>
                <a:gd name="connsiteX1" fmla="*/ 95250 w 3152217"/>
                <a:gd name="connsiteY1" fmla="*/ 272156 h 2280604"/>
                <a:gd name="connsiteX2" fmla="*/ 1352550 w 3152217"/>
                <a:gd name="connsiteY2" fmla="*/ 148331 h 2280604"/>
                <a:gd name="connsiteX3" fmla="*/ 2314575 w 3152217"/>
                <a:gd name="connsiteY3" fmla="*/ 348356 h 2280604"/>
                <a:gd name="connsiteX4" fmla="*/ 2724150 w 3152217"/>
                <a:gd name="connsiteY4" fmla="*/ 843656 h 2280604"/>
                <a:gd name="connsiteX5" fmla="*/ 3152217 w 3152217"/>
                <a:gd name="connsiteY5" fmla="*/ 1280291 h 2280604"/>
                <a:gd name="connsiteX6" fmla="*/ 3152217 w 3152217"/>
                <a:gd name="connsiteY6" fmla="*/ 1492508 h 2280604"/>
                <a:gd name="connsiteX7" fmla="*/ 2940000 w 3152217"/>
                <a:gd name="connsiteY7" fmla="*/ 1492508 h 2280604"/>
                <a:gd name="connsiteX8" fmla="*/ 2539107 w 3152217"/>
                <a:gd name="connsiteY8" fmla="*/ 1091614 h 2280604"/>
                <a:gd name="connsiteX9" fmla="*/ 2474399 w 3152217"/>
                <a:gd name="connsiteY9" fmla="*/ 1178323 h 2280604"/>
                <a:gd name="connsiteX10" fmla="*/ 2907621 w 3152217"/>
                <a:gd name="connsiteY10" fmla="*/ 1611546 h 2280604"/>
                <a:gd name="connsiteX11" fmla="*/ 2907621 w 3152217"/>
                <a:gd name="connsiteY11" fmla="*/ 1823763 h 2280604"/>
                <a:gd name="connsiteX12" fmla="*/ 2695404 w 3152217"/>
                <a:gd name="connsiteY12" fmla="*/ 1823763 h 2280604"/>
                <a:gd name="connsiteX13" fmla="*/ 2293017 w 3152217"/>
                <a:gd name="connsiteY13" fmla="*/ 1421375 h 2280604"/>
                <a:gd name="connsiteX14" fmla="*/ 2228234 w 3152217"/>
                <a:gd name="connsiteY14" fmla="*/ 1508184 h 2280604"/>
                <a:gd name="connsiteX15" fmla="*/ 2648161 w 3152217"/>
                <a:gd name="connsiteY15" fmla="*/ 1928111 h 2280604"/>
                <a:gd name="connsiteX16" fmla="*/ 2648161 w 3152217"/>
                <a:gd name="connsiteY16" fmla="*/ 2140328 h 2280604"/>
                <a:gd name="connsiteX17" fmla="*/ 2435944 w 3152217"/>
                <a:gd name="connsiteY17" fmla="*/ 2140328 h 2280604"/>
                <a:gd name="connsiteX18" fmla="*/ 2046853 w 3152217"/>
                <a:gd name="connsiteY18" fmla="*/ 1751235 h 2280604"/>
                <a:gd name="connsiteX19" fmla="*/ 1987859 w 3152217"/>
                <a:gd name="connsiteY19" fmla="*/ 1837485 h 2280604"/>
                <a:gd name="connsiteX20" fmla="*/ 2218760 w 3152217"/>
                <a:gd name="connsiteY20" fmla="*/ 2068387 h 2280604"/>
                <a:gd name="connsiteX21" fmla="*/ 2218760 w 3152217"/>
                <a:gd name="connsiteY21" fmla="*/ 2280604 h 2280604"/>
                <a:gd name="connsiteX22" fmla="*/ 2006543 w 3152217"/>
                <a:gd name="connsiteY22" fmla="*/ 2280604 h 2280604"/>
                <a:gd name="connsiteX23" fmla="*/ 1798691 w 3152217"/>
                <a:gd name="connsiteY23" fmla="*/ 2072750 h 2280604"/>
                <a:gd name="connsiteX24" fmla="*/ 1775643 w 3152217"/>
                <a:gd name="connsiteY24" fmla="*/ 2049702 h 2280604"/>
                <a:gd name="connsiteX25" fmla="*/ 1842458 w 3152217"/>
                <a:gd name="connsiteY25" fmla="*/ 1960446 h 2280604"/>
                <a:gd name="connsiteX26" fmla="*/ 1533525 w 3152217"/>
                <a:gd name="connsiteY26" fmla="*/ 1548506 h 2280604"/>
                <a:gd name="connsiteX27" fmla="*/ 1219200 w 3152217"/>
                <a:gd name="connsiteY27" fmla="*/ 1243706 h 2280604"/>
                <a:gd name="connsiteX28" fmla="*/ 571500 w 3152217"/>
                <a:gd name="connsiteY28" fmla="*/ 1358006 h 2280604"/>
                <a:gd name="connsiteX29" fmla="*/ 0 w 3152217"/>
                <a:gd name="connsiteY29" fmla="*/ 1329431 h 2280604"/>
                <a:gd name="connsiteX30" fmla="*/ 0 w 3152217"/>
                <a:gd name="connsiteY30" fmla="*/ 14981 h 2280604"/>
                <a:gd name="connsiteX31" fmla="*/ 390525 w 3152217"/>
                <a:gd name="connsiteY31" fmla="*/ 24506 h 2280604"/>
                <a:gd name="connsiteX0" fmla="*/ 390525 w 3152217"/>
                <a:gd name="connsiteY0" fmla="*/ 33386 h 2289484"/>
                <a:gd name="connsiteX1" fmla="*/ 95250 w 3152217"/>
                <a:gd name="connsiteY1" fmla="*/ 281036 h 2289484"/>
                <a:gd name="connsiteX2" fmla="*/ 1352550 w 3152217"/>
                <a:gd name="connsiteY2" fmla="*/ 157211 h 2289484"/>
                <a:gd name="connsiteX3" fmla="*/ 2314575 w 3152217"/>
                <a:gd name="connsiteY3" fmla="*/ 357236 h 2289484"/>
                <a:gd name="connsiteX4" fmla="*/ 2724150 w 3152217"/>
                <a:gd name="connsiteY4" fmla="*/ 852536 h 2289484"/>
                <a:gd name="connsiteX5" fmla="*/ 3152217 w 3152217"/>
                <a:gd name="connsiteY5" fmla="*/ 1289171 h 2289484"/>
                <a:gd name="connsiteX6" fmla="*/ 3152217 w 3152217"/>
                <a:gd name="connsiteY6" fmla="*/ 1501388 h 2289484"/>
                <a:gd name="connsiteX7" fmla="*/ 2940000 w 3152217"/>
                <a:gd name="connsiteY7" fmla="*/ 1501388 h 2289484"/>
                <a:gd name="connsiteX8" fmla="*/ 2539107 w 3152217"/>
                <a:gd name="connsiteY8" fmla="*/ 1100494 h 2289484"/>
                <a:gd name="connsiteX9" fmla="*/ 2474399 w 3152217"/>
                <a:gd name="connsiteY9" fmla="*/ 1187203 h 2289484"/>
                <a:gd name="connsiteX10" fmla="*/ 2907621 w 3152217"/>
                <a:gd name="connsiteY10" fmla="*/ 1620426 h 2289484"/>
                <a:gd name="connsiteX11" fmla="*/ 2907621 w 3152217"/>
                <a:gd name="connsiteY11" fmla="*/ 1832643 h 2289484"/>
                <a:gd name="connsiteX12" fmla="*/ 2695404 w 3152217"/>
                <a:gd name="connsiteY12" fmla="*/ 1832643 h 2289484"/>
                <a:gd name="connsiteX13" fmla="*/ 2293017 w 3152217"/>
                <a:gd name="connsiteY13" fmla="*/ 1430255 h 2289484"/>
                <a:gd name="connsiteX14" fmla="*/ 2228234 w 3152217"/>
                <a:gd name="connsiteY14" fmla="*/ 1517064 h 2289484"/>
                <a:gd name="connsiteX15" fmla="*/ 2648161 w 3152217"/>
                <a:gd name="connsiteY15" fmla="*/ 1936991 h 2289484"/>
                <a:gd name="connsiteX16" fmla="*/ 2648161 w 3152217"/>
                <a:gd name="connsiteY16" fmla="*/ 2149208 h 2289484"/>
                <a:gd name="connsiteX17" fmla="*/ 2435944 w 3152217"/>
                <a:gd name="connsiteY17" fmla="*/ 2149208 h 2289484"/>
                <a:gd name="connsiteX18" fmla="*/ 2046853 w 3152217"/>
                <a:gd name="connsiteY18" fmla="*/ 1760115 h 2289484"/>
                <a:gd name="connsiteX19" fmla="*/ 1987859 w 3152217"/>
                <a:gd name="connsiteY19" fmla="*/ 1846365 h 2289484"/>
                <a:gd name="connsiteX20" fmla="*/ 2218760 w 3152217"/>
                <a:gd name="connsiteY20" fmla="*/ 2077267 h 2289484"/>
                <a:gd name="connsiteX21" fmla="*/ 2218760 w 3152217"/>
                <a:gd name="connsiteY21" fmla="*/ 2289484 h 2289484"/>
                <a:gd name="connsiteX22" fmla="*/ 2006543 w 3152217"/>
                <a:gd name="connsiteY22" fmla="*/ 2289484 h 2289484"/>
                <a:gd name="connsiteX23" fmla="*/ 1798691 w 3152217"/>
                <a:gd name="connsiteY23" fmla="*/ 2081630 h 2289484"/>
                <a:gd name="connsiteX24" fmla="*/ 1775643 w 3152217"/>
                <a:gd name="connsiteY24" fmla="*/ 2058582 h 2289484"/>
                <a:gd name="connsiteX25" fmla="*/ 1842458 w 3152217"/>
                <a:gd name="connsiteY25" fmla="*/ 1969326 h 2289484"/>
                <a:gd name="connsiteX26" fmla="*/ 1533525 w 3152217"/>
                <a:gd name="connsiteY26" fmla="*/ 1557386 h 2289484"/>
                <a:gd name="connsiteX27" fmla="*/ 1219200 w 3152217"/>
                <a:gd name="connsiteY27" fmla="*/ 1252586 h 2289484"/>
                <a:gd name="connsiteX28" fmla="*/ 571500 w 3152217"/>
                <a:gd name="connsiteY28" fmla="*/ 1366886 h 2289484"/>
                <a:gd name="connsiteX29" fmla="*/ 0 w 3152217"/>
                <a:gd name="connsiteY29" fmla="*/ 1338311 h 2289484"/>
                <a:gd name="connsiteX30" fmla="*/ 0 w 3152217"/>
                <a:gd name="connsiteY30" fmla="*/ 23861 h 2289484"/>
                <a:gd name="connsiteX31" fmla="*/ 390525 w 3152217"/>
                <a:gd name="connsiteY31" fmla="*/ 33386 h 2289484"/>
                <a:gd name="connsiteX0" fmla="*/ 390525 w 3152217"/>
                <a:gd name="connsiteY0" fmla="*/ 24507 h 2280605"/>
                <a:gd name="connsiteX1" fmla="*/ 95250 w 3152217"/>
                <a:gd name="connsiteY1" fmla="*/ 272157 h 2280605"/>
                <a:gd name="connsiteX2" fmla="*/ 1352550 w 3152217"/>
                <a:gd name="connsiteY2" fmla="*/ 148332 h 2280605"/>
                <a:gd name="connsiteX3" fmla="*/ 2314575 w 3152217"/>
                <a:gd name="connsiteY3" fmla="*/ 348357 h 2280605"/>
                <a:gd name="connsiteX4" fmla="*/ 2724150 w 3152217"/>
                <a:gd name="connsiteY4" fmla="*/ 843657 h 2280605"/>
                <a:gd name="connsiteX5" fmla="*/ 3152217 w 3152217"/>
                <a:gd name="connsiteY5" fmla="*/ 1280292 h 2280605"/>
                <a:gd name="connsiteX6" fmla="*/ 3152217 w 3152217"/>
                <a:gd name="connsiteY6" fmla="*/ 1492509 h 2280605"/>
                <a:gd name="connsiteX7" fmla="*/ 2940000 w 3152217"/>
                <a:gd name="connsiteY7" fmla="*/ 1492509 h 2280605"/>
                <a:gd name="connsiteX8" fmla="*/ 2539107 w 3152217"/>
                <a:gd name="connsiteY8" fmla="*/ 1091615 h 2280605"/>
                <a:gd name="connsiteX9" fmla="*/ 2474399 w 3152217"/>
                <a:gd name="connsiteY9" fmla="*/ 1178324 h 2280605"/>
                <a:gd name="connsiteX10" fmla="*/ 2907621 w 3152217"/>
                <a:gd name="connsiteY10" fmla="*/ 1611547 h 2280605"/>
                <a:gd name="connsiteX11" fmla="*/ 2907621 w 3152217"/>
                <a:gd name="connsiteY11" fmla="*/ 1823764 h 2280605"/>
                <a:gd name="connsiteX12" fmla="*/ 2695404 w 3152217"/>
                <a:gd name="connsiteY12" fmla="*/ 1823764 h 2280605"/>
                <a:gd name="connsiteX13" fmla="*/ 2293017 w 3152217"/>
                <a:gd name="connsiteY13" fmla="*/ 1421376 h 2280605"/>
                <a:gd name="connsiteX14" fmla="*/ 2228234 w 3152217"/>
                <a:gd name="connsiteY14" fmla="*/ 1508185 h 2280605"/>
                <a:gd name="connsiteX15" fmla="*/ 2648161 w 3152217"/>
                <a:gd name="connsiteY15" fmla="*/ 1928112 h 2280605"/>
                <a:gd name="connsiteX16" fmla="*/ 2648161 w 3152217"/>
                <a:gd name="connsiteY16" fmla="*/ 2140329 h 2280605"/>
                <a:gd name="connsiteX17" fmla="*/ 2435944 w 3152217"/>
                <a:gd name="connsiteY17" fmla="*/ 2140329 h 2280605"/>
                <a:gd name="connsiteX18" fmla="*/ 2046853 w 3152217"/>
                <a:gd name="connsiteY18" fmla="*/ 1751236 h 2280605"/>
                <a:gd name="connsiteX19" fmla="*/ 1987859 w 3152217"/>
                <a:gd name="connsiteY19" fmla="*/ 1837486 h 2280605"/>
                <a:gd name="connsiteX20" fmla="*/ 2218760 w 3152217"/>
                <a:gd name="connsiteY20" fmla="*/ 2068388 h 2280605"/>
                <a:gd name="connsiteX21" fmla="*/ 2218760 w 3152217"/>
                <a:gd name="connsiteY21" fmla="*/ 2280605 h 2280605"/>
                <a:gd name="connsiteX22" fmla="*/ 2006543 w 3152217"/>
                <a:gd name="connsiteY22" fmla="*/ 2280605 h 2280605"/>
                <a:gd name="connsiteX23" fmla="*/ 1798691 w 3152217"/>
                <a:gd name="connsiteY23" fmla="*/ 2072751 h 2280605"/>
                <a:gd name="connsiteX24" fmla="*/ 1775643 w 3152217"/>
                <a:gd name="connsiteY24" fmla="*/ 2049703 h 2280605"/>
                <a:gd name="connsiteX25" fmla="*/ 1842458 w 3152217"/>
                <a:gd name="connsiteY25" fmla="*/ 1960447 h 2280605"/>
                <a:gd name="connsiteX26" fmla="*/ 1533525 w 3152217"/>
                <a:gd name="connsiteY26" fmla="*/ 1548507 h 2280605"/>
                <a:gd name="connsiteX27" fmla="*/ 1219200 w 3152217"/>
                <a:gd name="connsiteY27" fmla="*/ 1243707 h 2280605"/>
                <a:gd name="connsiteX28" fmla="*/ 571500 w 3152217"/>
                <a:gd name="connsiteY28" fmla="*/ 1358007 h 2280605"/>
                <a:gd name="connsiteX29" fmla="*/ 0 w 3152217"/>
                <a:gd name="connsiteY29" fmla="*/ 1329432 h 2280605"/>
                <a:gd name="connsiteX30" fmla="*/ 0 w 3152217"/>
                <a:gd name="connsiteY30" fmla="*/ 14982 h 2280605"/>
                <a:gd name="connsiteX31" fmla="*/ 390525 w 3152217"/>
                <a:gd name="connsiteY31" fmla="*/ 24507 h 2280605"/>
                <a:gd name="connsiteX0" fmla="*/ 390525 w 3152217"/>
                <a:gd name="connsiteY0" fmla="*/ 9525 h 2265623"/>
                <a:gd name="connsiteX1" fmla="*/ 95250 w 3152217"/>
                <a:gd name="connsiteY1" fmla="*/ 257175 h 2265623"/>
                <a:gd name="connsiteX2" fmla="*/ 1352550 w 3152217"/>
                <a:gd name="connsiteY2" fmla="*/ 133350 h 2265623"/>
                <a:gd name="connsiteX3" fmla="*/ 2314575 w 3152217"/>
                <a:gd name="connsiteY3" fmla="*/ 333375 h 2265623"/>
                <a:gd name="connsiteX4" fmla="*/ 2724150 w 3152217"/>
                <a:gd name="connsiteY4" fmla="*/ 828675 h 2265623"/>
                <a:gd name="connsiteX5" fmla="*/ 3152217 w 3152217"/>
                <a:gd name="connsiteY5" fmla="*/ 1265310 h 2265623"/>
                <a:gd name="connsiteX6" fmla="*/ 3152217 w 3152217"/>
                <a:gd name="connsiteY6" fmla="*/ 1477527 h 2265623"/>
                <a:gd name="connsiteX7" fmla="*/ 2940000 w 3152217"/>
                <a:gd name="connsiteY7" fmla="*/ 1477527 h 2265623"/>
                <a:gd name="connsiteX8" fmla="*/ 2539107 w 3152217"/>
                <a:gd name="connsiteY8" fmla="*/ 1076633 h 2265623"/>
                <a:gd name="connsiteX9" fmla="*/ 2474399 w 3152217"/>
                <a:gd name="connsiteY9" fmla="*/ 1163342 h 2265623"/>
                <a:gd name="connsiteX10" fmla="*/ 2907621 w 3152217"/>
                <a:gd name="connsiteY10" fmla="*/ 1596565 h 2265623"/>
                <a:gd name="connsiteX11" fmla="*/ 2907621 w 3152217"/>
                <a:gd name="connsiteY11" fmla="*/ 1808782 h 2265623"/>
                <a:gd name="connsiteX12" fmla="*/ 2695404 w 3152217"/>
                <a:gd name="connsiteY12" fmla="*/ 1808782 h 2265623"/>
                <a:gd name="connsiteX13" fmla="*/ 2293017 w 3152217"/>
                <a:gd name="connsiteY13" fmla="*/ 1406394 h 2265623"/>
                <a:gd name="connsiteX14" fmla="*/ 2228234 w 3152217"/>
                <a:gd name="connsiteY14" fmla="*/ 1493203 h 2265623"/>
                <a:gd name="connsiteX15" fmla="*/ 2648161 w 3152217"/>
                <a:gd name="connsiteY15" fmla="*/ 1913130 h 2265623"/>
                <a:gd name="connsiteX16" fmla="*/ 2648161 w 3152217"/>
                <a:gd name="connsiteY16" fmla="*/ 2125347 h 2265623"/>
                <a:gd name="connsiteX17" fmla="*/ 2435944 w 3152217"/>
                <a:gd name="connsiteY17" fmla="*/ 2125347 h 2265623"/>
                <a:gd name="connsiteX18" fmla="*/ 2046853 w 3152217"/>
                <a:gd name="connsiteY18" fmla="*/ 1736254 h 2265623"/>
                <a:gd name="connsiteX19" fmla="*/ 1987859 w 3152217"/>
                <a:gd name="connsiteY19" fmla="*/ 1822504 h 2265623"/>
                <a:gd name="connsiteX20" fmla="*/ 2218760 w 3152217"/>
                <a:gd name="connsiteY20" fmla="*/ 2053406 h 2265623"/>
                <a:gd name="connsiteX21" fmla="*/ 2218760 w 3152217"/>
                <a:gd name="connsiteY21" fmla="*/ 2265623 h 2265623"/>
                <a:gd name="connsiteX22" fmla="*/ 2006543 w 3152217"/>
                <a:gd name="connsiteY22" fmla="*/ 2265623 h 2265623"/>
                <a:gd name="connsiteX23" fmla="*/ 1798691 w 3152217"/>
                <a:gd name="connsiteY23" fmla="*/ 2057769 h 2265623"/>
                <a:gd name="connsiteX24" fmla="*/ 1775643 w 3152217"/>
                <a:gd name="connsiteY24" fmla="*/ 2034721 h 2265623"/>
                <a:gd name="connsiteX25" fmla="*/ 1842458 w 3152217"/>
                <a:gd name="connsiteY25" fmla="*/ 1945465 h 2265623"/>
                <a:gd name="connsiteX26" fmla="*/ 1533525 w 3152217"/>
                <a:gd name="connsiteY26" fmla="*/ 1533525 h 2265623"/>
                <a:gd name="connsiteX27" fmla="*/ 1219200 w 3152217"/>
                <a:gd name="connsiteY27" fmla="*/ 1228725 h 2265623"/>
                <a:gd name="connsiteX28" fmla="*/ 571500 w 3152217"/>
                <a:gd name="connsiteY28" fmla="*/ 1343025 h 2265623"/>
                <a:gd name="connsiteX29" fmla="*/ 0 w 3152217"/>
                <a:gd name="connsiteY29" fmla="*/ 1314450 h 2265623"/>
                <a:gd name="connsiteX30" fmla="*/ 0 w 3152217"/>
                <a:gd name="connsiteY30" fmla="*/ 0 h 2265623"/>
                <a:gd name="connsiteX31" fmla="*/ 390525 w 3152217"/>
                <a:gd name="connsiteY31" fmla="*/ 9525 h 2265623"/>
                <a:gd name="connsiteX0" fmla="*/ 390525 w 3152217"/>
                <a:gd name="connsiteY0" fmla="*/ 9525 h 2265623"/>
                <a:gd name="connsiteX1" fmla="*/ 95250 w 3152217"/>
                <a:gd name="connsiteY1" fmla="*/ 257175 h 2265623"/>
                <a:gd name="connsiteX2" fmla="*/ 1352550 w 3152217"/>
                <a:gd name="connsiteY2" fmla="*/ 133350 h 2265623"/>
                <a:gd name="connsiteX3" fmla="*/ 2314575 w 3152217"/>
                <a:gd name="connsiteY3" fmla="*/ 333375 h 2265623"/>
                <a:gd name="connsiteX4" fmla="*/ 2724150 w 3152217"/>
                <a:gd name="connsiteY4" fmla="*/ 828675 h 2265623"/>
                <a:gd name="connsiteX5" fmla="*/ 3152217 w 3152217"/>
                <a:gd name="connsiteY5" fmla="*/ 1265310 h 2265623"/>
                <a:gd name="connsiteX6" fmla="*/ 3152217 w 3152217"/>
                <a:gd name="connsiteY6" fmla="*/ 1477527 h 2265623"/>
                <a:gd name="connsiteX7" fmla="*/ 2940000 w 3152217"/>
                <a:gd name="connsiteY7" fmla="*/ 1477527 h 2265623"/>
                <a:gd name="connsiteX8" fmla="*/ 2539107 w 3152217"/>
                <a:gd name="connsiteY8" fmla="*/ 1076633 h 2265623"/>
                <a:gd name="connsiteX9" fmla="*/ 2474399 w 3152217"/>
                <a:gd name="connsiteY9" fmla="*/ 1163342 h 2265623"/>
                <a:gd name="connsiteX10" fmla="*/ 2907621 w 3152217"/>
                <a:gd name="connsiteY10" fmla="*/ 1596565 h 2265623"/>
                <a:gd name="connsiteX11" fmla="*/ 2907621 w 3152217"/>
                <a:gd name="connsiteY11" fmla="*/ 1808782 h 2265623"/>
                <a:gd name="connsiteX12" fmla="*/ 2695404 w 3152217"/>
                <a:gd name="connsiteY12" fmla="*/ 1808782 h 2265623"/>
                <a:gd name="connsiteX13" fmla="*/ 2293017 w 3152217"/>
                <a:gd name="connsiteY13" fmla="*/ 1406394 h 2265623"/>
                <a:gd name="connsiteX14" fmla="*/ 2228234 w 3152217"/>
                <a:gd name="connsiteY14" fmla="*/ 1493203 h 2265623"/>
                <a:gd name="connsiteX15" fmla="*/ 2648161 w 3152217"/>
                <a:gd name="connsiteY15" fmla="*/ 1913130 h 2265623"/>
                <a:gd name="connsiteX16" fmla="*/ 2648161 w 3152217"/>
                <a:gd name="connsiteY16" fmla="*/ 2125347 h 2265623"/>
                <a:gd name="connsiteX17" fmla="*/ 2435944 w 3152217"/>
                <a:gd name="connsiteY17" fmla="*/ 2125347 h 2265623"/>
                <a:gd name="connsiteX18" fmla="*/ 2046853 w 3152217"/>
                <a:gd name="connsiteY18" fmla="*/ 1736254 h 2265623"/>
                <a:gd name="connsiteX19" fmla="*/ 1987859 w 3152217"/>
                <a:gd name="connsiteY19" fmla="*/ 1822504 h 2265623"/>
                <a:gd name="connsiteX20" fmla="*/ 2218760 w 3152217"/>
                <a:gd name="connsiteY20" fmla="*/ 2053406 h 2265623"/>
                <a:gd name="connsiteX21" fmla="*/ 2218760 w 3152217"/>
                <a:gd name="connsiteY21" fmla="*/ 2265623 h 2265623"/>
                <a:gd name="connsiteX22" fmla="*/ 2006543 w 3152217"/>
                <a:gd name="connsiteY22" fmla="*/ 2265623 h 2265623"/>
                <a:gd name="connsiteX23" fmla="*/ 1798691 w 3152217"/>
                <a:gd name="connsiteY23" fmla="*/ 2057769 h 2265623"/>
                <a:gd name="connsiteX24" fmla="*/ 1775643 w 3152217"/>
                <a:gd name="connsiteY24" fmla="*/ 2034721 h 2265623"/>
                <a:gd name="connsiteX25" fmla="*/ 1842458 w 3152217"/>
                <a:gd name="connsiteY25" fmla="*/ 1945465 h 2265623"/>
                <a:gd name="connsiteX26" fmla="*/ 1533525 w 3152217"/>
                <a:gd name="connsiteY26" fmla="*/ 1533525 h 2265623"/>
                <a:gd name="connsiteX27" fmla="*/ 1219200 w 3152217"/>
                <a:gd name="connsiteY27" fmla="*/ 1228725 h 2265623"/>
                <a:gd name="connsiteX28" fmla="*/ 571500 w 3152217"/>
                <a:gd name="connsiteY28" fmla="*/ 1343025 h 2265623"/>
                <a:gd name="connsiteX29" fmla="*/ 0 w 3152217"/>
                <a:gd name="connsiteY29" fmla="*/ 1314450 h 2265623"/>
                <a:gd name="connsiteX30" fmla="*/ 0 w 3152217"/>
                <a:gd name="connsiteY30" fmla="*/ 0 h 2265623"/>
                <a:gd name="connsiteX31" fmla="*/ 390525 w 3152217"/>
                <a:gd name="connsiteY31" fmla="*/ 9525 h 2265623"/>
                <a:gd name="connsiteX0" fmla="*/ 400050 w 3152217"/>
                <a:gd name="connsiteY0" fmla="*/ 0 h 2284673"/>
                <a:gd name="connsiteX1" fmla="*/ 95250 w 3152217"/>
                <a:gd name="connsiteY1" fmla="*/ 276225 h 2284673"/>
                <a:gd name="connsiteX2" fmla="*/ 1352550 w 3152217"/>
                <a:gd name="connsiteY2" fmla="*/ 152400 h 2284673"/>
                <a:gd name="connsiteX3" fmla="*/ 2314575 w 3152217"/>
                <a:gd name="connsiteY3" fmla="*/ 352425 h 2284673"/>
                <a:gd name="connsiteX4" fmla="*/ 2724150 w 3152217"/>
                <a:gd name="connsiteY4" fmla="*/ 847725 h 2284673"/>
                <a:gd name="connsiteX5" fmla="*/ 3152217 w 3152217"/>
                <a:gd name="connsiteY5" fmla="*/ 1284360 h 2284673"/>
                <a:gd name="connsiteX6" fmla="*/ 3152217 w 3152217"/>
                <a:gd name="connsiteY6" fmla="*/ 1496577 h 2284673"/>
                <a:gd name="connsiteX7" fmla="*/ 2940000 w 3152217"/>
                <a:gd name="connsiteY7" fmla="*/ 1496577 h 2284673"/>
                <a:gd name="connsiteX8" fmla="*/ 2539107 w 3152217"/>
                <a:gd name="connsiteY8" fmla="*/ 1095683 h 2284673"/>
                <a:gd name="connsiteX9" fmla="*/ 2474399 w 3152217"/>
                <a:gd name="connsiteY9" fmla="*/ 1182392 h 2284673"/>
                <a:gd name="connsiteX10" fmla="*/ 2907621 w 3152217"/>
                <a:gd name="connsiteY10" fmla="*/ 1615615 h 2284673"/>
                <a:gd name="connsiteX11" fmla="*/ 2907621 w 3152217"/>
                <a:gd name="connsiteY11" fmla="*/ 1827832 h 2284673"/>
                <a:gd name="connsiteX12" fmla="*/ 2695404 w 3152217"/>
                <a:gd name="connsiteY12" fmla="*/ 1827832 h 2284673"/>
                <a:gd name="connsiteX13" fmla="*/ 2293017 w 3152217"/>
                <a:gd name="connsiteY13" fmla="*/ 1425444 h 2284673"/>
                <a:gd name="connsiteX14" fmla="*/ 2228234 w 3152217"/>
                <a:gd name="connsiteY14" fmla="*/ 1512253 h 2284673"/>
                <a:gd name="connsiteX15" fmla="*/ 2648161 w 3152217"/>
                <a:gd name="connsiteY15" fmla="*/ 1932180 h 2284673"/>
                <a:gd name="connsiteX16" fmla="*/ 2648161 w 3152217"/>
                <a:gd name="connsiteY16" fmla="*/ 2144397 h 2284673"/>
                <a:gd name="connsiteX17" fmla="*/ 2435944 w 3152217"/>
                <a:gd name="connsiteY17" fmla="*/ 2144397 h 2284673"/>
                <a:gd name="connsiteX18" fmla="*/ 2046853 w 3152217"/>
                <a:gd name="connsiteY18" fmla="*/ 1755304 h 2284673"/>
                <a:gd name="connsiteX19" fmla="*/ 1987859 w 3152217"/>
                <a:gd name="connsiteY19" fmla="*/ 1841554 h 2284673"/>
                <a:gd name="connsiteX20" fmla="*/ 2218760 w 3152217"/>
                <a:gd name="connsiteY20" fmla="*/ 2072456 h 2284673"/>
                <a:gd name="connsiteX21" fmla="*/ 2218760 w 3152217"/>
                <a:gd name="connsiteY21" fmla="*/ 2284673 h 2284673"/>
                <a:gd name="connsiteX22" fmla="*/ 2006543 w 3152217"/>
                <a:gd name="connsiteY22" fmla="*/ 2284673 h 2284673"/>
                <a:gd name="connsiteX23" fmla="*/ 1798691 w 3152217"/>
                <a:gd name="connsiteY23" fmla="*/ 2076819 h 2284673"/>
                <a:gd name="connsiteX24" fmla="*/ 1775643 w 3152217"/>
                <a:gd name="connsiteY24" fmla="*/ 2053771 h 2284673"/>
                <a:gd name="connsiteX25" fmla="*/ 1842458 w 3152217"/>
                <a:gd name="connsiteY25" fmla="*/ 1964515 h 2284673"/>
                <a:gd name="connsiteX26" fmla="*/ 1533525 w 3152217"/>
                <a:gd name="connsiteY26" fmla="*/ 1552575 h 2284673"/>
                <a:gd name="connsiteX27" fmla="*/ 1219200 w 3152217"/>
                <a:gd name="connsiteY27" fmla="*/ 1247775 h 2284673"/>
                <a:gd name="connsiteX28" fmla="*/ 571500 w 3152217"/>
                <a:gd name="connsiteY28" fmla="*/ 1362075 h 2284673"/>
                <a:gd name="connsiteX29" fmla="*/ 0 w 3152217"/>
                <a:gd name="connsiteY29" fmla="*/ 1333500 h 2284673"/>
                <a:gd name="connsiteX30" fmla="*/ 0 w 3152217"/>
                <a:gd name="connsiteY30" fmla="*/ 19050 h 2284673"/>
                <a:gd name="connsiteX31" fmla="*/ 400050 w 3152217"/>
                <a:gd name="connsiteY31" fmla="*/ 0 h 2284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152217" h="2284673">
                  <a:moveTo>
                    <a:pt x="400050" y="0"/>
                  </a:moveTo>
                  <a:lnTo>
                    <a:pt x="95250" y="276225"/>
                  </a:lnTo>
                  <a:cubicBezTo>
                    <a:pt x="349250" y="777875"/>
                    <a:pt x="831850" y="460375"/>
                    <a:pt x="1352550" y="152400"/>
                  </a:cubicBezTo>
                  <a:cubicBezTo>
                    <a:pt x="1641475" y="288925"/>
                    <a:pt x="1968500" y="301625"/>
                    <a:pt x="2314575" y="352425"/>
                  </a:cubicBezTo>
                  <a:cubicBezTo>
                    <a:pt x="2451100" y="603250"/>
                    <a:pt x="2587625" y="682625"/>
                    <a:pt x="2724150" y="847725"/>
                  </a:cubicBezTo>
                  <a:lnTo>
                    <a:pt x="3152217" y="1284360"/>
                  </a:lnTo>
                  <a:cubicBezTo>
                    <a:pt x="3210819" y="1342962"/>
                    <a:pt x="3210819" y="1437975"/>
                    <a:pt x="3152217" y="1496577"/>
                  </a:cubicBezTo>
                  <a:cubicBezTo>
                    <a:pt x="3093615" y="1555179"/>
                    <a:pt x="2998602" y="1555179"/>
                    <a:pt x="2940000" y="1496577"/>
                  </a:cubicBezTo>
                  <a:lnTo>
                    <a:pt x="2539107" y="1095683"/>
                  </a:lnTo>
                  <a:lnTo>
                    <a:pt x="2474399" y="1182392"/>
                  </a:lnTo>
                  <a:lnTo>
                    <a:pt x="2907621" y="1615615"/>
                  </a:lnTo>
                  <a:cubicBezTo>
                    <a:pt x="2966223" y="1674217"/>
                    <a:pt x="2966223" y="1769230"/>
                    <a:pt x="2907621" y="1827832"/>
                  </a:cubicBezTo>
                  <a:cubicBezTo>
                    <a:pt x="2849019" y="1886434"/>
                    <a:pt x="2754006" y="1886434"/>
                    <a:pt x="2695404" y="1827832"/>
                  </a:cubicBezTo>
                  <a:lnTo>
                    <a:pt x="2293017" y="1425444"/>
                  </a:lnTo>
                  <a:lnTo>
                    <a:pt x="2228234" y="1512253"/>
                  </a:lnTo>
                  <a:lnTo>
                    <a:pt x="2648161" y="1932180"/>
                  </a:lnTo>
                  <a:cubicBezTo>
                    <a:pt x="2706763" y="1990782"/>
                    <a:pt x="2706763" y="2085795"/>
                    <a:pt x="2648161" y="2144397"/>
                  </a:cubicBezTo>
                  <a:cubicBezTo>
                    <a:pt x="2589559" y="2202999"/>
                    <a:pt x="2494546" y="2202999"/>
                    <a:pt x="2435944" y="2144397"/>
                  </a:cubicBezTo>
                  <a:lnTo>
                    <a:pt x="2046853" y="1755304"/>
                  </a:lnTo>
                  <a:lnTo>
                    <a:pt x="1987859" y="1841554"/>
                  </a:lnTo>
                  <a:lnTo>
                    <a:pt x="2218760" y="2072456"/>
                  </a:lnTo>
                  <a:cubicBezTo>
                    <a:pt x="2277362" y="2131058"/>
                    <a:pt x="2277362" y="2226071"/>
                    <a:pt x="2218760" y="2284673"/>
                  </a:cubicBezTo>
                  <a:cubicBezTo>
                    <a:pt x="2160158" y="2343275"/>
                    <a:pt x="2065146" y="2343275"/>
                    <a:pt x="2006543" y="2284673"/>
                  </a:cubicBezTo>
                  <a:lnTo>
                    <a:pt x="1798691" y="2076819"/>
                  </a:lnTo>
                  <a:lnTo>
                    <a:pt x="1775643" y="2053771"/>
                  </a:lnTo>
                  <a:lnTo>
                    <a:pt x="1842458" y="1964515"/>
                  </a:lnTo>
                  <a:cubicBezTo>
                    <a:pt x="2026677" y="1607442"/>
                    <a:pt x="1697608" y="1472750"/>
                    <a:pt x="1533525" y="1552575"/>
                  </a:cubicBezTo>
                  <a:cubicBezTo>
                    <a:pt x="1555750" y="1323975"/>
                    <a:pt x="1380229" y="1237081"/>
                    <a:pt x="1219200" y="1247775"/>
                  </a:cubicBezTo>
                  <a:cubicBezTo>
                    <a:pt x="1190625" y="958850"/>
                    <a:pt x="838200" y="793750"/>
                    <a:pt x="571500" y="1362075"/>
                  </a:cubicBezTo>
                  <a:cubicBezTo>
                    <a:pt x="504825" y="1114425"/>
                    <a:pt x="276225" y="1066800"/>
                    <a:pt x="0" y="1333500"/>
                  </a:cubicBezTo>
                  <a:lnTo>
                    <a:pt x="0" y="19050"/>
                  </a:lnTo>
                  <a:lnTo>
                    <a:pt x="400050" y="0"/>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dirty="0"/>
            </a:p>
          </p:txBody>
        </p:sp>
      </p:grpSp>
      <p:sp>
        <p:nvSpPr>
          <p:cNvPr id="11" name="Rectangle 10">
            <a:extLst>
              <a:ext uri="{FF2B5EF4-FFF2-40B4-BE49-F238E27FC236}">
                <a16:creationId xmlns:a16="http://schemas.microsoft.com/office/drawing/2014/main" id="{4220A4A9-B6B2-40C6-86FB-5EF7FF666916}"/>
              </a:ext>
            </a:extLst>
          </p:cNvPr>
          <p:cNvSpPr/>
          <p:nvPr/>
        </p:nvSpPr>
        <p:spPr>
          <a:xfrm>
            <a:off x="0" y="2277516"/>
            <a:ext cx="4224000" cy="221589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2" name="Rectangle 11">
            <a:extLst>
              <a:ext uri="{FF2B5EF4-FFF2-40B4-BE49-F238E27FC236}">
                <a16:creationId xmlns:a16="http://schemas.microsoft.com/office/drawing/2014/main" id="{2D105450-EA47-47B3-8181-71B7232429D2}"/>
              </a:ext>
            </a:extLst>
          </p:cNvPr>
          <p:cNvSpPr/>
          <p:nvPr/>
        </p:nvSpPr>
        <p:spPr>
          <a:xfrm>
            <a:off x="7968003" y="2277516"/>
            <a:ext cx="4223999" cy="218116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 name="TextBox 13">
            <a:extLst>
              <a:ext uri="{FF2B5EF4-FFF2-40B4-BE49-F238E27FC236}">
                <a16:creationId xmlns:a16="http://schemas.microsoft.com/office/drawing/2014/main" id="{4A6FB69C-2B69-41F7-B771-DCA9EE84E053}"/>
              </a:ext>
            </a:extLst>
          </p:cNvPr>
          <p:cNvSpPr txBox="1"/>
          <p:nvPr/>
        </p:nvSpPr>
        <p:spPr>
          <a:xfrm>
            <a:off x="10792" y="2220670"/>
            <a:ext cx="4171196" cy="2523768"/>
          </a:xfrm>
          <a:prstGeom prst="rect">
            <a:avLst/>
          </a:prstGeom>
          <a:noFill/>
        </p:spPr>
        <p:txBody>
          <a:bodyPr wrap="square" rtlCol="0">
            <a:spAutoFit/>
          </a:bodyPr>
          <a:lstStyle/>
          <a:p>
            <a:pPr algn="ctr"/>
            <a:r>
              <a:rPr lang="en-GB"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Joint venture is a business arrangement in which two or more parties agree to pool their resources for the purpose of accomplishing a specific task. Each party contributes assets and shares risks and profits. It may be a short-term project or an ongoing business relationship. </a:t>
            </a:r>
            <a:r>
              <a:rPr lang="en-US"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(HARGRAVE, 2022)</a:t>
            </a:r>
            <a:endParaRPr lang="en-GB"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r"/>
            <a:endParaRPr lang="ko-KR" altLang="en-US" sz="1400" dirty="0">
              <a:solidFill>
                <a:schemeClr val="bg1"/>
              </a:solidFill>
            </a:endParaRPr>
          </a:p>
        </p:txBody>
      </p:sp>
      <p:sp>
        <p:nvSpPr>
          <p:cNvPr id="16" name="TextBox 15">
            <a:extLst>
              <a:ext uri="{FF2B5EF4-FFF2-40B4-BE49-F238E27FC236}">
                <a16:creationId xmlns:a16="http://schemas.microsoft.com/office/drawing/2014/main" id="{22566DE5-1BE3-498A-8E05-425D90A05C28}"/>
              </a:ext>
            </a:extLst>
          </p:cNvPr>
          <p:cNvSpPr txBox="1"/>
          <p:nvPr/>
        </p:nvSpPr>
        <p:spPr>
          <a:xfrm>
            <a:off x="7954068" y="2291232"/>
            <a:ext cx="4255106" cy="2153731"/>
          </a:xfrm>
          <a:prstGeom prst="rect">
            <a:avLst/>
          </a:prstGeom>
          <a:noFill/>
        </p:spPr>
        <p:txBody>
          <a:bodyPr wrap="square" rtlCol="0">
            <a:spAutoFit/>
          </a:bodyPr>
          <a:lstStyle/>
          <a:p>
            <a:pPr marL="0" marR="0">
              <a:lnSpc>
                <a:spcPct val="107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For example, “Sony Group Corp. and Honda Motor Co. agreed to set up a joint venture this year to start selling an electric vehicle by 2025</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Sony will develop and design the product but will use Honda’s plant for manufacturing”.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(KAGEYAMA, 2022)</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8" name="Rectangle 6">
            <a:extLst>
              <a:ext uri="{FF2B5EF4-FFF2-40B4-BE49-F238E27FC236}">
                <a16:creationId xmlns:a16="http://schemas.microsoft.com/office/drawing/2014/main" id="{254BA4F2-E187-4F73-A753-F88726D57C74}"/>
              </a:ext>
            </a:extLst>
          </p:cNvPr>
          <p:cNvSpPr>
            <a:spLocks noChangeAspect="1"/>
          </p:cNvSpPr>
          <p:nvPr/>
        </p:nvSpPr>
        <p:spPr>
          <a:xfrm>
            <a:off x="8429565" y="2967685"/>
            <a:ext cx="298096" cy="324000"/>
          </a:xfrm>
          <a:custGeom>
            <a:avLst/>
            <a:gdLst/>
            <a:ahLst/>
            <a:cxnLst/>
            <a:rect l="l" t="t" r="r" b="b"/>
            <a:pathLst>
              <a:path w="3860876" h="3940019">
                <a:moveTo>
                  <a:pt x="3248876" y="1942264"/>
                </a:moveTo>
                <a:lnTo>
                  <a:pt x="3860876" y="1942264"/>
                </a:lnTo>
                <a:lnTo>
                  <a:pt x="3860876" y="2090815"/>
                </a:lnTo>
                <a:lnTo>
                  <a:pt x="3859023" y="2090815"/>
                </a:lnTo>
                <a:cubicBezTo>
                  <a:pt x="3817225" y="2949620"/>
                  <a:pt x="3215273" y="3679864"/>
                  <a:pt x="2378197" y="3884304"/>
                </a:cubicBezTo>
                <a:cubicBezTo>
                  <a:pt x="2219818" y="3922985"/>
                  <a:pt x="2060231" y="3941082"/>
                  <a:pt x="1902626" y="3939971"/>
                </a:cubicBezTo>
                <a:cubicBezTo>
                  <a:pt x="1286982" y="3935631"/>
                  <a:pt x="701577" y="3638194"/>
                  <a:pt x="337583" y="3128887"/>
                </a:cubicBezTo>
                <a:lnTo>
                  <a:pt x="30667" y="3435803"/>
                </a:lnTo>
                <a:lnTo>
                  <a:pt x="30667" y="2342045"/>
                </a:lnTo>
                <a:lnTo>
                  <a:pt x="1124425" y="2342045"/>
                </a:lnTo>
                <a:lnTo>
                  <a:pt x="781340" y="2685130"/>
                </a:lnTo>
                <a:cubicBezTo>
                  <a:pt x="1079782" y="3180935"/>
                  <a:pt x="1667379" y="3425841"/>
                  <a:pt x="2232517" y="3287817"/>
                </a:cubicBezTo>
                <a:cubicBezTo>
                  <a:pt x="2810639" y="3146622"/>
                  <a:pt x="3224897" y="2638979"/>
                  <a:pt x="3247291" y="2044286"/>
                </a:cubicBezTo>
                <a:lnTo>
                  <a:pt x="3248876" y="2044345"/>
                </a:lnTo>
                <a:close/>
                <a:moveTo>
                  <a:pt x="1958249" y="48"/>
                </a:moveTo>
                <a:cubicBezTo>
                  <a:pt x="2573893" y="4388"/>
                  <a:pt x="3159298" y="301825"/>
                  <a:pt x="3523293" y="811132"/>
                </a:cubicBezTo>
                <a:lnTo>
                  <a:pt x="3830209" y="504216"/>
                </a:lnTo>
                <a:lnTo>
                  <a:pt x="3830209" y="1597974"/>
                </a:lnTo>
                <a:lnTo>
                  <a:pt x="2736450" y="1597974"/>
                </a:lnTo>
                <a:lnTo>
                  <a:pt x="3079535" y="1254889"/>
                </a:lnTo>
                <a:cubicBezTo>
                  <a:pt x="2781093" y="759084"/>
                  <a:pt x="2193496" y="514178"/>
                  <a:pt x="1628358" y="652202"/>
                </a:cubicBezTo>
                <a:cubicBezTo>
                  <a:pt x="1050236" y="793397"/>
                  <a:pt x="635978" y="1301040"/>
                  <a:pt x="613584" y="1895733"/>
                </a:cubicBezTo>
                <a:lnTo>
                  <a:pt x="612000" y="1895674"/>
                </a:lnTo>
                <a:lnTo>
                  <a:pt x="612000" y="1985958"/>
                </a:lnTo>
                <a:lnTo>
                  <a:pt x="0" y="1985958"/>
                </a:lnTo>
                <a:lnTo>
                  <a:pt x="0" y="1837407"/>
                </a:lnTo>
                <a:lnTo>
                  <a:pt x="2787" y="1837407"/>
                </a:lnTo>
                <a:cubicBezTo>
                  <a:pt x="49183" y="983705"/>
                  <a:pt x="649445" y="259216"/>
                  <a:pt x="1482678" y="55715"/>
                </a:cubicBezTo>
                <a:cubicBezTo>
                  <a:pt x="1641057" y="17034"/>
                  <a:pt x="1800644" y="-1063"/>
                  <a:pt x="1958249" y="4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1">
              <a:solidFill>
                <a:schemeClr val="bg1"/>
              </a:solidFill>
            </a:endParaRPr>
          </a:p>
        </p:txBody>
      </p:sp>
      <p:sp>
        <p:nvSpPr>
          <p:cNvPr id="45" name="Smiley Face 14">
            <a:extLst>
              <a:ext uri="{FF2B5EF4-FFF2-40B4-BE49-F238E27FC236}">
                <a16:creationId xmlns:a16="http://schemas.microsoft.com/office/drawing/2014/main" id="{592340F7-07B8-A54C-5E28-E66C3C9CBAF4}"/>
              </a:ext>
            </a:extLst>
          </p:cNvPr>
          <p:cNvSpPr/>
          <p:nvPr/>
        </p:nvSpPr>
        <p:spPr>
          <a:xfrm>
            <a:off x="454427" y="4875841"/>
            <a:ext cx="559934" cy="559934"/>
          </a:xfrm>
          <a:custGeom>
            <a:avLst/>
            <a:gdLst/>
            <a:ahLst/>
            <a:cxnLst/>
            <a:rect l="l" t="t" r="r" b="b"/>
            <a:pathLst>
              <a:path w="3240000" h="3240000">
                <a:moveTo>
                  <a:pt x="2026698" y="2215122"/>
                </a:moveTo>
                <a:cubicBezTo>
                  <a:pt x="1959656" y="2378616"/>
                  <a:pt x="1801229" y="2486070"/>
                  <a:pt x="1624533" y="2487892"/>
                </a:cubicBezTo>
                <a:cubicBezTo>
                  <a:pt x="1447837" y="2489714"/>
                  <a:pt x="1287227" y="2385551"/>
                  <a:pt x="1216828" y="2223474"/>
                </a:cubicBezTo>
                <a:lnTo>
                  <a:pt x="1039110" y="2300667"/>
                </a:lnTo>
                <a:cubicBezTo>
                  <a:pt x="1140541" y="2534187"/>
                  <a:pt x="1371947" y="2684266"/>
                  <a:pt x="1626531" y="2681641"/>
                </a:cubicBezTo>
                <a:cubicBezTo>
                  <a:pt x="1881115" y="2679016"/>
                  <a:pt x="2109376" y="2524196"/>
                  <a:pt x="2205970" y="2288634"/>
                </a:cubicBezTo>
                <a:close/>
                <a:moveTo>
                  <a:pt x="2165423" y="986226"/>
                </a:moveTo>
                <a:cubicBezTo>
                  <a:pt x="2072622" y="986226"/>
                  <a:pt x="1997392" y="1061456"/>
                  <a:pt x="1997392" y="1154257"/>
                </a:cubicBezTo>
                <a:cubicBezTo>
                  <a:pt x="1997392" y="1247058"/>
                  <a:pt x="2072622" y="1322288"/>
                  <a:pt x="2165423" y="1322288"/>
                </a:cubicBezTo>
                <a:cubicBezTo>
                  <a:pt x="2258224" y="1322288"/>
                  <a:pt x="2333454" y="1247058"/>
                  <a:pt x="2333454" y="1154257"/>
                </a:cubicBezTo>
                <a:cubicBezTo>
                  <a:pt x="2333454" y="1061456"/>
                  <a:pt x="2258224" y="986226"/>
                  <a:pt x="2165423" y="986226"/>
                </a:cubicBezTo>
                <a:close/>
                <a:moveTo>
                  <a:pt x="1107401" y="986226"/>
                </a:moveTo>
                <a:cubicBezTo>
                  <a:pt x="1014600" y="986226"/>
                  <a:pt x="939370" y="1061456"/>
                  <a:pt x="939370" y="1154257"/>
                </a:cubicBezTo>
                <a:cubicBezTo>
                  <a:pt x="939370" y="1247058"/>
                  <a:pt x="1014600" y="1322288"/>
                  <a:pt x="1107401" y="1322288"/>
                </a:cubicBezTo>
                <a:cubicBezTo>
                  <a:pt x="1200202" y="1322288"/>
                  <a:pt x="1275432" y="1247058"/>
                  <a:pt x="1275432" y="1154257"/>
                </a:cubicBezTo>
                <a:cubicBezTo>
                  <a:pt x="1275432" y="1061456"/>
                  <a:pt x="1200202" y="986226"/>
                  <a:pt x="1107401" y="986226"/>
                </a:cubicBezTo>
                <a:close/>
                <a:moveTo>
                  <a:pt x="1620000" y="0"/>
                </a:moveTo>
                <a:lnTo>
                  <a:pt x="1785636" y="8364"/>
                </a:lnTo>
                <a:lnTo>
                  <a:pt x="1946487" y="32913"/>
                </a:lnTo>
                <a:lnTo>
                  <a:pt x="2101738" y="72832"/>
                </a:lnTo>
                <a:lnTo>
                  <a:pt x="2250577" y="127308"/>
                </a:lnTo>
                <a:lnTo>
                  <a:pt x="2392188" y="195525"/>
                </a:lnTo>
                <a:lnTo>
                  <a:pt x="2525757" y="276671"/>
                </a:lnTo>
                <a:lnTo>
                  <a:pt x="2650470" y="369929"/>
                </a:lnTo>
                <a:lnTo>
                  <a:pt x="2765513" y="474487"/>
                </a:lnTo>
                <a:lnTo>
                  <a:pt x="2870071" y="589530"/>
                </a:lnTo>
                <a:lnTo>
                  <a:pt x="2963329" y="714243"/>
                </a:lnTo>
                <a:lnTo>
                  <a:pt x="3044475" y="847812"/>
                </a:lnTo>
                <a:lnTo>
                  <a:pt x="3112693" y="989423"/>
                </a:lnTo>
                <a:lnTo>
                  <a:pt x="3167168" y="1138262"/>
                </a:lnTo>
                <a:lnTo>
                  <a:pt x="3207088" y="1293514"/>
                </a:lnTo>
                <a:lnTo>
                  <a:pt x="3231636" y="1454365"/>
                </a:lnTo>
                <a:lnTo>
                  <a:pt x="3240000" y="1620000"/>
                </a:lnTo>
                <a:lnTo>
                  <a:pt x="3231636" y="1785636"/>
                </a:lnTo>
                <a:lnTo>
                  <a:pt x="3207088" y="1946487"/>
                </a:lnTo>
                <a:lnTo>
                  <a:pt x="3167168" y="2101739"/>
                </a:lnTo>
                <a:lnTo>
                  <a:pt x="3112693" y="2250577"/>
                </a:lnTo>
                <a:lnTo>
                  <a:pt x="3044475" y="2392188"/>
                </a:lnTo>
                <a:lnTo>
                  <a:pt x="2963329" y="2525758"/>
                </a:lnTo>
                <a:lnTo>
                  <a:pt x="2870071" y="2650471"/>
                </a:lnTo>
                <a:lnTo>
                  <a:pt x="2765513" y="2765513"/>
                </a:lnTo>
                <a:lnTo>
                  <a:pt x="2650470" y="2870071"/>
                </a:lnTo>
                <a:lnTo>
                  <a:pt x="2525757" y="2963330"/>
                </a:lnTo>
                <a:lnTo>
                  <a:pt x="2392188" y="3044475"/>
                </a:lnTo>
                <a:lnTo>
                  <a:pt x="2250577" y="3112693"/>
                </a:lnTo>
                <a:lnTo>
                  <a:pt x="2101738" y="3167168"/>
                </a:lnTo>
                <a:lnTo>
                  <a:pt x="1946487" y="3207088"/>
                </a:lnTo>
                <a:lnTo>
                  <a:pt x="1785636" y="3231636"/>
                </a:lnTo>
                <a:cubicBezTo>
                  <a:pt x="1731176" y="3237167"/>
                  <a:pt x="1675919" y="3240000"/>
                  <a:pt x="1620000" y="3240000"/>
                </a:cubicBezTo>
                <a:cubicBezTo>
                  <a:pt x="1508162" y="3240000"/>
                  <a:pt x="1398972" y="3228667"/>
                  <a:pt x="1293514" y="3207088"/>
                </a:cubicBezTo>
                <a:cubicBezTo>
                  <a:pt x="1240785" y="3196298"/>
                  <a:pt x="1188989" y="3182946"/>
                  <a:pt x="1138262" y="3167168"/>
                </a:cubicBezTo>
                <a:cubicBezTo>
                  <a:pt x="1087535" y="3151390"/>
                  <a:pt x="1037877" y="3133187"/>
                  <a:pt x="989423" y="3112693"/>
                </a:cubicBezTo>
                <a:cubicBezTo>
                  <a:pt x="940970" y="3092198"/>
                  <a:pt x="893721" y="3069414"/>
                  <a:pt x="847812" y="3044475"/>
                </a:cubicBezTo>
                <a:cubicBezTo>
                  <a:pt x="801903" y="3019536"/>
                  <a:pt x="757335" y="2992442"/>
                  <a:pt x="714243" y="2963330"/>
                </a:cubicBezTo>
                <a:cubicBezTo>
                  <a:pt x="671151" y="2934217"/>
                  <a:pt x="629534" y="2903086"/>
                  <a:pt x="589530" y="2870071"/>
                </a:cubicBezTo>
                <a:cubicBezTo>
                  <a:pt x="549525" y="2837056"/>
                  <a:pt x="511132" y="2802158"/>
                  <a:pt x="474487" y="2765513"/>
                </a:cubicBezTo>
                <a:cubicBezTo>
                  <a:pt x="437842" y="2728868"/>
                  <a:pt x="402944" y="2690475"/>
                  <a:pt x="369929" y="2650471"/>
                </a:cubicBezTo>
                <a:cubicBezTo>
                  <a:pt x="336915" y="2610466"/>
                  <a:pt x="305783" y="2568850"/>
                  <a:pt x="276671" y="2525758"/>
                </a:cubicBezTo>
                <a:cubicBezTo>
                  <a:pt x="247558" y="2482665"/>
                  <a:pt x="220464" y="2438097"/>
                  <a:pt x="195525" y="2392188"/>
                </a:cubicBezTo>
                <a:cubicBezTo>
                  <a:pt x="170586" y="2346280"/>
                  <a:pt x="147802" y="2299031"/>
                  <a:pt x="127308" y="2250577"/>
                </a:cubicBezTo>
                <a:cubicBezTo>
                  <a:pt x="106814" y="2202124"/>
                  <a:pt x="88610" y="2152466"/>
                  <a:pt x="72832" y="2101739"/>
                </a:cubicBezTo>
                <a:cubicBezTo>
                  <a:pt x="57054" y="2051012"/>
                  <a:pt x="43703" y="1999216"/>
                  <a:pt x="32913" y="1946487"/>
                </a:cubicBezTo>
                <a:cubicBezTo>
                  <a:pt x="22123" y="1893758"/>
                  <a:pt x="13895" y="1840095"/>
                  <a:pt x="8364" y="1785636"/>
                </a:cubicBezTo>
                <a:cubicBezTo>
                  <a:pt x="2833" y="1731176"/>
                  <a:pt x="0" y="1675919"/>
                  <a:pt x="0" y="1620000"/>
                </a:cubicBezTo>
                <a:cubicBezTo>
                  <a:pt x="0" y="1508163"/>
                  <a:pt x="11333" y="1398972"/>
                  <a:pt x="32913" y="1293514"/>
                </a:cubicBezTo>
                <a:cubicBezTo>
                  <a:pt x="43703" y="1240785"/>
                  <a:pt x="57054" y="1188989"/>
                  <a:pt x="72832" y="1138262"/>
                </a:cubicBezTo>
                <a:cubicBezTo>
                  <a:pt x="88610" y="1087535"/>
                  <a:pt x="106814" y="1037877"/>
                  <a:pt x="127308" y="989423"/>
                </a:cubicBezTo>
                <a:cubicBezTo>
                  <a:pt x="147802" y="940970"/>
                  <a:pt x="170586" y="893721"/>
                  <a:pt x="195525" y="847812"/>
                </a:cubicBezTo>
                <a:cubicBezTo>
                  <a:pt x="220464" y="801904"/>
                  <a:pt x="247558" y="757335"/>
                  <a:pt x="276671" y="714243"/>
                </a:cubicBezTo>
                <a:cubicBezTo>
                  <a:pt x="305783" y="671151"/>
                  <a:pt x="336915" y="629534"/>
                  <a:pt x="369929" y="589530"/>
                </a:cubicBezTo>
                <a:cubicBezTo>
                  <a:pt x="402944" y="549525"/>
                  <a:pt x="437842" y="511133"/>
                  <a:pt x="474487" y="474487"/>
                </a:cubicBezTo>
                <a:cubicBezTo>
                  <a:pt x="511132" y="437842"/>
                  <a:pt x="549525" y="402944"/>
                  <a:pt x="589530" y="369929"/>
                </a:cubicBezTo>
                <a:cubicBezTo>
                  <a:pt x="629534" y="336915"/>
                  <a:pt x="671151" y="305783"/>
                  <a:pt x="714243" y="276671"/>
                </a:cubicBezTo>
                <a:cubicBezTo>
                  <a:pt x="757335" y="247558"/>
                  <a:pt x="801903" y="220465"/>
                  <a:pt x="847812" y="195525"/>
                </a:cubicBezTo>
                <a:cubicBezTo>
                  <a:pt x="893721" y="170586"/>
                  <a:pt x="940970" y="147802"/>
                  <a:pt x="989423" y="127308"/>
                </a:cubicBezTo>
                <a:cubicBezTo>
                  <a:pt x="1037877" y="106814"/>
                  <a:pt x="1087535" y="88610"/>
                  <a:pt x="1138262" y="72832"/>
                </a:cubicBezTo>
                <a:cubicBezTo>
                  <a:pt x="1188989" y="57054"/>
                  <a:pt x="1240785" y="43703"/>
                  <a:pt x="1293514" y="32913"/>
                </a:cubicBezTo>
                <a:cubicBezTo>
                  <a:pt x="1346243" y="22123"/>
                  <a:pt x="1399905" y="13895"/>
                  <a:pt x="1454365" y="8364"/>
                </a:cubicBezTo>
                <a:cubicBezTo>
                  <a:pt x="1508824" y="2833"/>
                  <a:pt x="1564081" y="0"/>
                  <a:pt x="1620000"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46" name="Smiley Face 14">
            <a:extLst>
              <a:ext uri="{FF2B5EF4-FFF2-40B4-BE49-F238E27FC236}">
                <a16:creationId xmlns:a16="http://schemas.microsoft.com/office/drawing/2014/main" id="{0E080941-5EEB-9AC5-BCB8-45E0D5AD2C4F}"/>
              </a:ext>
            </a:extLst>
          </p:cNvPr>
          <p:cNvSpPr/>
          <p:nvPr/>
        </p:nvSpPr>
        <p:spPr>
          <a:xfrm>
            <a:off x="454427" y="5858793"/>
            <a:ext cx="559934" cy="559934"/>
          </a:xfrm>
          <a:custGeom>
            <a:avLst/>
            <a:gdLst/>
            <a:ahLst/>
            <a:cxnLst/>
            <a:rect l="l" t="t" r="r" b="b"/>
            <a:pathLst>
              <a:path w="3240000" h="3240000">
                <a:moveTo>
                  <a:pt x="2026698" y="2215122"/>
                </a:moveTo>
                <a:cubicBezTo>
                  <a:pt x="1959656" y="2378616"/>
                  <a:pt x="1801229" y="2486070"/>
                  <a:pt x="1624533" y="2487892"/>
                </a:cubicBezTo>
                <a:cubicBezTo>
                  <a:pt x="1447837" y="2489714"/>
                  <a:pt x="1287227" y="2385551"/>
                  <a:pt x="1216828" y="2223474"/>
                </a:cubicBezTo>
                <a:lnTo>
                  <a:pt x="1039110" y="2300667"/>
                </a:lnTo>
                <a:cubicBezTo>
                  <a:pt x="1140541" y="2534187"/>
                  <a:pt x="1371947" y="2684266"/>
                  <a:pt x="1626531" y="2681641"/>
                </a:cubicBezTo>
                <a:cubicBezTo>
                  <a:pt x="1881115" y="2679016"/>
                  <a:pt x="2109376" y="2524196"/>
                  <a:pt x="2205970" y="2288634"/>
                </a:cubicBezTo>
                <a:close/>
                <a:moveTo>
                  <a:pt x="2165423" y="986226"/>
                </a:moveTo>
                <a:cubicBezTo>
                  <a:pt x="2072622" y="986226"/>
                  <a:pt x="1997392" y="1061456"/>
                  <a:pt x="1997392" y="1154257"/>
                </a:cubicBezTo>
                <a:cubicBezTo>
                  <a:pt x="1997392" y="1247058"/>
                  <a:pt x="2072622" y="1322288"/>
                  <a:pt x="2165423" y="1322288"/>
                </a:cubicBezTo>
                <a:cubicBezTo>
                  <a:pt x="2258224" y="1322288"/>
                  <a:pt x="2333454" y="1247058"/>
                  <a:pt x="2333454" y="1154257"/>
                </a:cubicBezTo>
                <a:cubicBezTo>
                  <a:pt x="2333454" y="1061456"/>
                  <a:pt x="2258224" y="986226"/>
                  <a:pt x="2165423" y="986226"/>
                </a:cubicBezTo>
                <a:close/>
                <a:moveTo>
                  <a:pt x="1107401" y="986226"/>
                </a:moveTo>
                <a:cubicBezTo>
                  <a:pt x="1014600" y="986226"/>
                  <a:pt x="939370" y="1061456"/>
                  <a:pt x="939370" y="1154257"/>
                </a:cubicBezTo>
                <a:cubicBezTo>
                  <a:pt x="939370" y="1247058"/>
                  <a:pt x="1014600" y="1322288"/>
                  <a:pt x="1107401" y="1322288"/>
                </a:cubicBezTo>
                <a:cubicBezTo>
                  <a:pt x="1200202" y="1322288"/>
                  <a:pt x="1275432" y="1247058"/>
                  <a:pt x="1275432" y="1154257"/>
                </a:cubicBezTo>
                <a:cubicBezTo>
                  <a:pt x="1275432" y="1061456"/>
                  <a:pt x="1200202" y="986226"/>
                  <a:pt x="1107401" y="986226"/>
                </a:cubicBezTo>
                <a:close/>
                <a:moveTo>
                  <a:pt x="1620000" y="0"/>
                </a:moveTo>
                <a:lnTo>
                  <a:pt x="1785636" y="8364"/>
                </a:lnTo>
                <a:lnTo>
                  <a:pt x="1946487" y="32913"/>
                </a:lnTo>
                <a:lnTo>
                  <a:pt x="2101738" y="72832"/>
                </a:lnTo>
                <a:lnTo>
                  <a:pt x="2250577" y="127308"/>
                </a:lnTo>
                <a:lnTo>
                  <a:pt x="2392188" y="195525"/>
                </a:lnTo>
                <a:lnTo>
                  <a:pt x="2525757" y="276671"/>
                </a:lnTo>
                <a:lnTo>
                  <a:pt x="2650470" y="369929"/>
                </a:lnTo>
                <a:lnTo>
                  <a:pt x="2765513" y="474487"/>
                </a:lnTo>
                <a:lnTo>
                  <a:pt x="2870071" y="589530"/>
                </a:lnTo>
                <a:lnTo>
                  <a:pt x="2963329" y="714243"/>
                </a:lnTo>
                <a:lnTo>
                  <a:pt x="3044475" y="847812"/>
                </a:lnTo>
                <a:lnTo>
                  <a:pt x="3112693" y="989423"/>
                </a:lnTo>
                <a:lnTo>
                  <a:pt x="3167168" y="1138262"/>
                </a:lnTo>
                <a:lnTo>
                  <a:pt x="3207088" y="1293514"/>
                </a:lnTo>
                <a:lnTo>
                  <a:pt x="3231636" y="1454365"/>
                </a:lnTo>
                <a:lnTo>
                  <a:pt x="3240000" y="1620000"/>
                </a:lnTo>
                <a:lnTo>
                  <a:pt x="3231636" y="1785636"/>
                </a:lnTo>
                <a:lnTo>
                  <a:pt x="3207088" y="1946487"/>
                </a:lnTo>
                <a:lnTo>
                  <a:pt x="3167168" y="2101739"/>
                </a:lnTo>
                <a:lnTo>
                  <a:pt x="3112693" y="2250577"/>
                </a:lnTo>
                <a:lnTo>
                  <a:pt x="3044475" y="2392188"/>
                </a:lnTo>
                <a:lnTo>
                  <a:pt x="2963329" y="2525758"/>
                </a:lnTo>
                <a:lnTo>
                  <a:pt x="2870071" y="2650471"/>
                </a:lnTo>
                <a:lnTo>
                  <a:pt x="2765513" y="2765513"/>
                </a:lnTo>
                <a:lnTo>
                  <a:pt x="2650470" y="2870071"/>
                </a:lnTo>
                <a:lnTo>
                  <a:pt x="2525757" y="2963330"/>
                </a:lnTo>
                <a:lnTo>
                  <a:pt x="2392188" y="3044475"/>
                </a:lnTo>
                <a:lnTo>
                  <a:pt x="2250577" y="3112693"/>
                </a:lnTo>
                <a:lnTo>
                  <a:pt x="2101738" y="3167168"/>
                </a:lnTo>
                <a:lnTo>
                  <a:pt x="1946487" y="3207088"/>
                </a:lnTo>
                <a:lnTo>
                  <a:pt x="1785636" y="3231636"/>
                </a:lnTo>
                <a:cubicBezTo>
                  <a:pt x="1731176" y="3237167"/>
                  <a:pt x="1675919" y="3240000"/>
                  <a:pt x="1620000" y="3240000"/>
                </a:cubicBezTo>
                <a:cubicBezTo>
                  <a:pt x="1508162" y="3240000"/>
                  <a:pt x="1398972" y="3228667"/>
                  <a:pt x="1293514" y="3207088"/>
                </a:cubicBezTo>
                <a:cubicBezTo>
                  <a:pt x="1240785" y="3196298"/>
                  <a:pt x="1188989" y="3182946"/>
                  <a:pt x="1138262" y="3167168"/>
                </a:cubicBezTo>
                <a:cubicBezTo>
                  <a:pt x="1087535" y="3151390"/>
                  <a:pt x="1037877" y="3133187"/>
                  <a:pt x="989423" y="3112693"/>
                </a:cubicBezTo>
                <a:cubicBezTo>
                  <a:pt x="940970" y="3092198"/>
                  <a:pt x="893721" y="3069414"/>
                  <a:pt x="847812" y="3044475"/>
                </a:cubicBezTo>
                <a:cubicBezTo>
                  <a:pt x="801903" y="3019536"/>
                  <a:pt x="757335" y="2992442"/>
                  <a:pt x="714243" y="2963330"/>
                </a:cubicBezTo>
                <a:cubicBezTo>
                  <a:pt x="671151" y="2934217"/>
                  <a:pt x="629534" y="2903086"/>
                  <a:pt x="589530" y="2870071"/>
                </a:cubicBezTo>
                <a:cubicBezTo>
                  <a:pt x="549525" y="2837056"/>
                  <a:pt x="511132" y="2802158"/>
                  <a:pt x="474487" y="2765513"/>
                </a:cubicBezTo>
                <a:cubicBezTo>
                  <a:pt x="437842" y="2728868"/>
                  <a:pt x="402944" y="2690475"/>
                  <a:pt x="369929" y="2650471"/>
                </a:cubicBezTo>
                <a:cubicBezTo>
                  <a:pt x="336915" y="2610466"/>
                  <a:pt x="305783" y="2568850"/>
                  <a:pt x="276671" y="2525758"/>
                </a:cubicBezTo>
                <a:cubicBezTo>
                  <a:pt x="247558" y="2482665"/>
                  <a:pt x="220464" y="2438097"/>
                  <a:pt x="195525" y="2392188"/>
                </a:cubicBezTo>
                <a:cubicBezTo>
                  <a:pt x="170586" y="2346280"/>
                  <a:pt x="147802" y="2299031"/>
                  <a:pt x="127308" y="2250577"/>
                </a:cubicBezTo>
                <a:cubicBezTo>
                  <a:pt x="106814" y="2202124"/>
                  <a:pt x="88610" y="2152466"/>
                  <a:pt x="72832" y="2101739"/>
                </a:cubicBezTo>
                <a:cubicBezTo>
                  <a:pt x="57054" y="2051012"/>
                  <a:pt x="43703" y="1999216"/>
                  <a:pt x="32913" y="1946487"/>
                </a:cubicBezTo>
                <a:cubicBezTo>
                  <a:pt x="22123" y="1893758"/>
                  <a:pt x="13895" y="1840095"/>
                  <a:pt x="8364" y="1785636"/>
                </a:cubicBezTo>
                <a:cubicBezTo>
                  <a:pt x="2833" y="1731176"/>
                  <a:pt x="0" y="1675919"/>
                  <a:pt x="0" y="1620000"/>
                </a:cubicBezTo>
                <a:cubicBezTo>
                  <a:pt x="0" y="1508163"/>
                  <a:pt x="11333" y="1398972"/>
                  <a:pt x="32913" y="1293514"/>
                </a:cubicBezTo>
                <a:cubicBezTo>
                  <a:pt x="43703" y="1240785"/>
                  <a:pt x="57054" y="1188989"/>
                  <a:pt x="72832" y="1138262"/>
                </a:cubicBezTo>
                <a:cubicBezTo>
                  <a:pt x="88610" y="1087535"/>
                  <a:pt x="106814" y="1037877"/>
                  <a:pt x="127308" y="989423"/>
                </a:cubicBezTo>
                <a:cubicBezTo>
                  <a:pt x="147802" y="940970"/>
                  <a:pt x="170586" y="893721"/>
                  <a:pt x="195525" y="847812"/>
                </a:cubicBezTo>
                <a:cubicBezTo>
                  <a:pt x="220464" y="801904"/>
                  <a:pt x="247558" y="757335"/>
                  <a:pt x="276671" y="714243"/>
                </a:cubicBezTo>
                <a:cubicBezTo>
                  <a:pt x="305783" y="671151"/>
                  <a:pt x="336915" y="629534"/>
                  <a:pt x="369929" y="589530"/>
                </a:cubicBezTo>
                <a:cubicBezTo>
                  <a:pt x="402944" y="549525"/>
                  <a:pt x="437842" y="511133"/>
                  <a:pt x="474487" y="474487"/>
                </a:cubicBezTo>
                <a:cubicBezTo>
                  <a:pt x="511132" y="437842"/>
                  <a:pt x="549525" y="402944"/>
                  <a:pt x="589530" y="369929"/>
                </a:cubicBezTo>
                <a:cubicBezTo>
                  <a:pt x="629534" y="336915"/>
                  <a:pt x="671151" y="305783"/>
                  <a:pt x="714243" y="276671"/>
                </a:cubicBezTo>
                <a:cubicBezTo>
                  <a:pt x="757335" y="247558"/>
                  <a:pt x="801903" y="220465"/>
                  <a:pt x="847812" y="195525"/>
                </a:cubicBezTo>
                <a:cubicBezTo>
                  <a:pt x="893721" y="170586"/>
                  <a:pt x="940970" y="147802"/>
                  <a:pt x="989423" y="127308"/>
                </a:cubicBezTo>
                <a:cubicBezTo>
                  <a:pt x="1037877" y="106814"/>
                  <a:pt x="1087535" y="88610"/>
                  <a:pt x="1138262" y="72832"/>
                </a:cubicBezTo>
                <a:cubicBezTo>
                  <a:pt x="1188989" y="57054"/>
                  <a:pt x="1240785" y="43703"/>
                  <a:pt x="1293514" y="32913"/>
                </a:cubicBezTo>
                <a:cubicBezTo>
                  <a:pt x="1346243" y="22123"/>
                  <a:pt x="1399905" y="13895"/>
                  <a:pt x="1454365" y="8364"/>
                </a:cubicBezTo>
                <a:cubicBezTo>
                  <a:pt x="1508824" y="2833"/>
                  <a:pt x="1564081" y="0"/>
                  <a:pt x="1620000"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47" name="Smiley Face 12">
            <a:extLst>
              <a:ext uri="{FF2B5EF4-FFF2-40B4-BE49-F238E27FC236}">
                <a16:creationId xmlns:a16="http://schemas.microsoft.com/office/drawing/2014/main" id="{BDD86F0C-3B1F-C09B-F95A-0ECB0F94926E}"/>
              </a:ext>
            </a:extLst>
          </p:cNvPr>
          <p:cNvSpPr/>
          <p:nvPr/>
        </p:nvSpPr>
        <p:spPr>
          <a:xfrm>
            <a:off x="7869631" y="4887017"/>
            <a:ext cx="559934" cy="559934"/>
          </a:xfrm>
          <a:custGeom>
            <a:avLst/>
            <a:gdLst/>
            <a:ahLst/>
            <a:cxnLst/>
            <a:rect l="l" t="t" r="r" b="b"/>
            <a:pathLst>
              <a:path w="3240000" h="3240000">
                <a:moveTo>
                  <a:pt x="1613470" y="2077417"/>
                </a:moveTo>
                <a:cubicBezTo>
                  <a:pt x="1358886" y="2080042"/>
                  <a:pt x="1130625" y="2234862"/>
                  <a:pt x="1034031" y="2470424"/>
                </a:cubicBezTo>
                <a:lnTo>
                  <a:pt x="1213303" y="2543936"/>
                </a:lnTo>
                <a:cubicBezTo>
                  <a:pt x="1280345" y="2380442"/>
                  <a:pt x="1438772" y="2272988"/>
                  <a:pt x="1615468" y="2271166"/>
                </a:cubicBezTo>
                <a:cubicBezTo>
                  <a:pt x="1792164" y="2269344"/>
                  <a:pt x="1952774" y="2373507"/>
                  <a:pt x="2023173" y="2535584"/>
                </a:cubicBezTo>
                <a:lnTo>
                  <a:pt x="2200891" y="2458391"/>
                </a:lnTo>
                <a:cubicBezTo>
                  <a:pt x="2099460" y="2224871"/>
                  <a:pt x="1868054" y="2074792"/>
                  <a:pt x="1613470" y="2077417"/>
                </a:cubicBezTo>
                <a:close/>
                <a:moveTo>
                  <a:pt x="2165423" y="986226"/>
                </a:moveTo>
                <a:cubicBezTo>
                  <a:pt x="2072622" y="986226"/>
                  <a:pt x="1997392" y="1061456"/>
                  <a:pt x="1997392" y="1154257"/>
                </a:cubicBezTo>
                <a:cubicBezTo>
                  <a:pt x="1997392" y="1247058"/>
                  <a:pt x="2072622" y="1322288"/>
                  <a:pt x="2165423" y="1322288"/>
                </a:cubicBezTo>
                <a:cubicBezTo>
                  <a:pt x="2258224" y="1322288"/>
                  <a:pt x="2333454" y="1247058"/>
                  <a:pt x="2333454" y="1154257"/>
                </a:cubicBezTo>
                <a:cubicBezTo>
                  <a:pt x="2333454" y="1061456"/>
                  <a:pt x="2258224" y="986226"/>
                  <a:pt x="2165423" y="986226"/>
                </a:cubicBezTo>
                <a:close/>
                <a:moveTo>
                  <a:pt x="1107401" y="986226"/>
                </a:moveTo>
                <a:cubicBezTo>
                  <a:pt x="1014600" y="986226"/>
                  <a:pt x="939370" y="1061456"/>
                  <a:pt x="939370" y="1154257"/>
                </a:cubicBezTo>
                <a:cubicBezTo>
                  <a:pt x="939370" y="1247058"/>
                  <a:pt x="1014600" y="1322288"/>
                  <a:pt x="1107401" y="1322288"/>
                </a:cubicBezTo>
                <a:cubicBezTo>
                  <a:pt x="1200202" y="1322288"/>
                  <a:pt x="1275432" y="1247058"/>
                  <a:pt x="1275432" y="1154257"/>
                </a:cubicBezTo>
                <a:cubicBezTo>
                  <a:pt x="1275432" y="1061456"/>
                  <a:pt x="1200202" y="986226"/>
                  <a:pt x="1107401" y="986226"/>
                </a:cubicBezTo>
                <a:close/>
                <a:moveTo>
                  <a:pt x="1620000" y="0"/>
                </a:moveTo>
                <a:lnTo>
                  <a:pt x="1785636" y="8364"/>
                </a:lnTo>
                <a:lnTo>
                  <a:pt x="1946487" y="32913"/>
                </a:lnTo>
                <a:lnTo>
                  <a:pt x="2101739" y="72832"/>
                </a:lnTo>
                <a:lnTo>
                  <a:pt x="2250577" y="127308"/>
                </a:lnTo>
                <a:lnTo>
                  <a:pt x="2392188" y="195525"/>
                </a:lnTo>
                <a:lnTo>
                  <a:pt x="2525758" y="276671"/>
                </a:lnTo>
                <a:lnTo>
                  <a:pt x="2650471" y="369929"/>
                </a:lnTo>
                <a:lnTo>
                  <a:pt x="2765513" y="474487"/>
                </a:lnTo>
                <a:lnTo>
                  <a:pt x="2870071" y="589530"/>
                </a:lnTo>
                <a:lnTo>
                  <a:pt x="2963330" y="714243"/>
                </a:lnTo>
                <a:lnTo>
                  <a:pt x="3044475" y="847812"/>
                </a:lnTo>
                <a:lnTo>
                  <a:pt x="3112693" y="989423"/>
                </a:lnTo>
                <a:lnTo>
                  <a:pt x="3167168" y="1138262"/>
                </a:lnTo>
                <a:lnTo>
                  <a:pt x="3207088" y="1293514"/>
                </a:lnTo>
                <a:lnTo>
                  <a:pt x="3231636" y="1454365"/>
                </a:lnTo>
                <a:lnTo>
                  <a:pt x="3240000" y="1620000"/>
                </a:lnTo>
                <a:lnTo>
                  <a:pt x="3231636" y="1785636"/>
                </a:lnTo>
                <a:lnTo>
                  <a:pt x="3207088" y="1946487"/>
                </a:lnTo>
                <a:lnTo>
                  <a:pt x="3167168" y="2101739"/>
                </a:lnTo>
                <a:lnTo>
                  <a:pt x="3112693" y="2250577"/>
                </a:lnTo>
                <a:lnTo>
                  <a:pt x="3044475" y="2392188"/>
                </a:lnTo>
                <a:lnTo>
                  <a:pt x="2963330" y="2525758"/>
                </a:lnTo>
                <a:lnTo>
                  <a:pt x="2870071" y="2650471"/>
                </a:lnTo>
                <a:lnTo>
                  <a:pt x="2765513" y="2765513"/>
                </a:lnTo>
                <a:lnTo>
                  <a:pt x="2650471" y="2870071"/>
                </a:lnTo>
                <a:lnTo>
                  <a:pt x="2525758" y="2963330"/>
                </a:lnTo>
                <a:lnTo>
                  <a:pt x="2392188" y="3044475"/>
                </a:lnTo>
                <a:lnTo>
                  <a:pt x="2250577" y="3112693"/>
                </a:lnTo>
                <a:lnTo>
                  <a:pt x="2101739" y="3167168"/>
                </a:lnTo>
                <a:lnTo>
                  <a:pt x="1946487" y="3207088"/>
                </a:lnTo>
                <a:lnTo>
                  <a:pt x="1785636" y="3231636"/>
                </a:lnTo>
                <a:cubicBezTo>
                  <a:pt x="1731176" y="3237167"/>
                  <a:pt x="1675919" y="3240000"/>
                  <a:pt x="1620000" y="3240000"/>
                </a:cubicBezTo>
                <a:cubicBezTo>
                  <a:pt x="1508163" y="3240000"/>
                  <a:pt x="1398972" y="3228667"/>
                  <a:pt x="1293514" y="3207088"/>
                </a:cubicBezTo>
                <a:cubicBezTo>
                  <a:pt x="1240785" y="3196298"/>
                  <a:pt x="1188989" y="3182946"/>
                  <a:pt x="1138262" y="3167168"/>
                </a:cubicBezTo>
                <a:cubicBezTo>
                  <a:pt x="1087535" y="3151390"/>
                  <a:pt x="1037877" y="3133187"/>
                  <a:pt x="989423" y="3112693"/>
                </a:cubicBezTo>
                <a:cubicBezTo>
                  <a:pt x="940970" y="3092198"/>
                  <a:pt x="893721" y="3069414"/>
                  <a:pt x="847812" y="3044475"/>
                </a:cubicBezTo>
                <a:cubicBezTo>
                  <a:pt x="801904" y="3019536"/>
                  <a:pt x="757335" y="2992442"/>
                  <a:pt x="714243" y="2963330"/>
                </a:cubicBezTo>
                <a:cubicBezTo>
                  <a:pt x="671151" y="2934217"/>
                  <a:pt x="629534" y="2903086"/>
                  <a:pt x="589530" y="2870071"/>
                </a:cubicBezTo>
                <a:cubicBezTo>
                  <a:pt x="549525" y="2837056"/>
                  <a:pt x="511133" y="2802158"/>
                  <a:pt x="474487" y="2765513"/>
                </a:cubicBezTo>
                <a:cubicBezTo>
                  <a:pt x="437842" y="2728868"/>
                  <a:pt x="402944" y="2690475"/>
                  <a:pt x="369930" y="2650471"/>
                </a:cubicBezTo>
                <a:cubicBezTo>
                  <a:pt x="336915" y="2610466"/>
                  <a:pt x="305783" y="2568850"/>
                  <a:pt x="276671" y="2525758"/>
                </a:cubicBezTo>
                <a:cubicBezTo>
                  <a:pt x="247558" y="2482665"/>
                  <a:pt x="220465" y="2438097"/>
                  <a:pt x="195526" y="2392188"/>
                </a:cubicBezTo>
                <a:cubicBezTo>
                  <a:pt x="170586" y="2346280"/>
                  <a:pt x="147802" y="2299031"/>
                  <a:pt x="127308" y="2250577"/>
                </a:cubicBezTo>
                <a:cubicBezTo>
                  <a:pt x="106814" y="2202124"/>
                  <a:pt x="88610" y="2152466"/>
                  <a:pt x="72832" y="2101739"/>
                </a:cubicBezTo>
                <a:cubicBezTo>
                  <a:pt x="57055" y="2051012"/>
                  <a:pt x="43703" y="1999216"/>
                  <a:pt x="32913" y="1946487"/>
                </a:cubicBezTo>
                <a:cubicBezTo>
                  <a:pt x="22123" y="1893758"/>
                  <a:pt x="13895" y="1840095"/>
                  <a:pt x="8364" y="1785636"/>
                </a:cubicBezTo>
                <a:cubicBezTo>
                  <a:pt x="2833" y="1731176"/>
                  <a:pt x="0" y="1675919"/>
                  <a:pt x="0" y="1620000"/>
                </a:cubicBezTo>
                <a:cubicBezTo>
                  <a:pt x="0" y="1508163"/>
                  <a:pt x="11333" y="1398972"/>
                  <a:pt x="32913" y="1293514"/>
                </a:cubicBezTo>
                <a:cubicBezTo>
                  <a:pt x="43703" y="1240785"/>
                  <a:pt x="57055" y="1188989"/>
                  <a:pt x="72832" y="1138262"/>
                </a:cubicBezTo>
                <a:cubicBezTo>
                  <a:pt x="88610" y="1087535"/>
                  <a:pt x="106814" y="1037877"/>
                  <a:pt x="127308" y="989423"/>
                </a:cubicBezTo>
                <a:cubicBezTo>
                  <a:pt x="147802" y="940970"/>
                  <a:pt x="170586" y="893721"/>
                  <a:pt x="195526" y="847812"/>
                </a:cubicBezTo>
                <a:cubicBezTo>
                  <a:pt x="220465" y="801904"/>
                  <a:pt x="247558" y="757335"/>
                  <a:pt x="276671" y="714243"/>
                </a:cubicBezTo>
                <a:cubicBezTo>
                  <a:pt x="305783" y="671151"/>
                  <a:pt x="336915" y="629534"/>
                  <a:pt x="369930" y="589530"/>
                </a:cubicBezTo>
                <a:cubicBezTo>
                  <a:pt x="402944" y="549525"/>
                  <a:pt x="437842" y="511133"/>
                  <a:pt x="474487" y="474487"/>
                </a:cubicBezTo>
                <a:cubicBezTo>
                  <a:pt x="511133" y="437842"/>
                  <a:pt x="549525" y="402944"/>
                  <a:pt x="589530" y="369929"/>
                </a:cubicBezTo>
                <a:cubicBezTo>
                  <a:pt x="629534" y="336915"/>
                  <a:pt x="671151" y="305783"/>
                  <a:pt x="714243" y="276671"/>
                </a:cubicBezTo>
                <a:cubicBezTo>
                  <a:pt x="757335" y="247558"/>
                  <a:pt x="801904" y="220465"/>
                  <a:pt x="847812" y="195525"/>
                </a:cubicBezTo>
                <a:cubicBezTo>
                  <a:pt x="893721" y="170586"/>
                  <a:pt x="940970" y="147802"/>
                  <a:pt x="989423" y="127308"/>
                </a:cubicBezTo>
                <a:cubicBezTo>
                  <a:pt x="1037877" y="106814"/>
                  <a:pt x="1087535" y="88610"/>
                  <a:pt x="1138262" y="72832"/>
                </a:cubicBezTo>
                <a:cubicBezTo>
                  <a:pt x="1188989" y="57054"/>
                  <a:pt x="1240785" y="43703"/>
                  <a:pt x="1293514" y="32913"/>
                </a:cubicBezTo>
                <a:cubicBezTo>
                  <a:pt x="1346243" y="22123"/>
                  <a:pt x="1399905" y="13895"/>
                  <a:pt x="1454365" y="8364"/>
                </a:cubicBezTo>
                <a:cubicBezTo>
                  <a:pt x="1508824" y="2833"/>
                  <a:pt x="1564081" y="0"/>
                  <a:pt x="1620000"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48" name="Smiley Face 12">
            <a:extLst>
              <a:ext uri="{FF2B5EF4-FFF2-40B4-BE49-F238E27FC236}">
                <a16:creationId xmlns:a16="http://schemas.microsoft.com/office/drawing/2014/main" id="{2995DF06-E5B0-09A3-0B59-B3D0014B210D}"/>
              </a:ext>
            </a:extLst>
          </p:cNvPr>
          <p:cNvSpPr/>
          <p:nvPr/>
        </p:nvSpPr>
        <p:spPr>
          <a:xfrm>
            <a:off x="7869631" y="5858793"/>
            <a:ext cx="559934" cy="559934"/>
          </a:xfrm>
          <a:custGeom>
            <a:avLst/>
            <a:gdLst/>
            <a:ahLst/>
            <a:cxnLst/>
            <a:rect l="l" t="t" r="r" b="b"/>
            <a:pathLst>
              <a:path w="3240000" h="3240000">
                <a:moveTo>
                  <a:pt x="1613470" y="2077417"/>
                </a:moveTo>
                <a:cubicBezTo>
                  <a:pt x="1358886" y="2080042"/>
                  <a:pt x="1130625" y="2234862"/>
                  <a:pt x="1034031" y="2470424"/>
                </a:cubicBezTo>
                <a:lnTo>
                  <a:pt x="1213303" y="2543936"/>
                </a:lnTo>
                <a:cubicBezTo>
                  <a:pt x="1280345" y="2380442"/>
                  <a:pt x="1438772" y="2272988"/>
                  <a:pt x="1615468" y="2271166"/>
                </a:cubicBezTo>
                <a:cubicBezTo>
                  <a:pt x="1792164" y="2269344"/>
                  <a:pt x="1952774" y="2373507"/>
                  <a:pt x="2023173" y="2535584"/>
                </a:cubicBezTo>
                <a:lnTo>
                  <a:pt x="2200891" y="2458391"/>
                </a:lnTo>
                <a:cubicBezTo>
                  <a:pt x="2099460" y="2224871"/>
                  <a:pt x="1868054" y="2074792"/>
                  <a:pt x="1613470" y="2077417"/>
                </a:cubicBezTo>
                <a:close/>
                <a:moveTo>
                  <a:pt x="2165423" y="986226"/>
                </a:moveTo>
                <a:cubicBezTo>
                  <a:pt x="2072622" y="986226"/>
                  <a:pt x="1997392" y="1061456"/>
                  <a:pt x="1997392" y="1154257"/>
                </a:cubicBezTo>
                <a:cubicBezTo>
                  <a:pt x="1997392" y="1247058"/>
                  <a:pt x="2072622" y="1322288"/>
                  <a:pt x="2165423" y="1322288"/>
                </a:cubicBezTo>
                <a:cubicBezTo>
                  <a:pt x="2258224" y="1322288"/>
                  <a:pt x="2333454" y="1247058"/>
                  <a:pt x="2333454" y="1154257"/>
                </a:cubicBezTo>
                <a:cubicBezTo>
                  <a:pt x="2333454" y="1061456"/>
                  <a:pt x="2258224" y="986226"/>
                  <a:pt x="2165423" y="986226"/>
                </a:cubicBezTo>
                <a:close/>
                <a:moveTo>
                  <a:pt x="1107401" y="986226"/>
                </a:moveTo>
                <a:cubicBezTo>
                  <a:pt x="1014600" y="986226"/>
                  <a:pt x="939370" y="1061456"/>
                  <a:pt x="939370" y="1154257"/>
                </a:cubicBezTo>
                <a:cubicBezTo>
                  <a:pt x="939370" y="1247058"/>
                  <a:pt x="1014600" y="1322288"/>
                  <a:pt x="1107401" y="1322288"/>
                </a:cubicBezTo>
                <a:cubicBezTo>
                  <a:pt x="1200202" y="1322288"/>
                  <a:pt x="1275432" y="1247058"/>
                  <a:pt x="1275432" y="1154257"/>
                </a:cubicBezTo>
                <a:cubicBezTo>
                  <a:pt x="1275432" y="1061456"/>
                  <a:pt x="1200202" y="986226"/>
                  <a:pt x="1107401" y="986226"/>
                </a:cubicBezTo>
                <a:close/>
                <a:moveTo>
                  <a:pt x="1620000" y="0"/>
                </a:moveTo>
                <a:lnTo>
                  <a:pt x="1785636" y="8364"/>
                </a:lnTo>
                <a:lnTo>
                  <a:pt x="1946487" y="32913"/>
                </a:lnTo>
                <a:lnTo>
                  <a:pt x="2101739" y="72832"/>
                </a:lnTo>
                <a:lnTo>
                  <a:pt x="2250577" y="127308"/>
                </a:lnTo>
                <a:lnTo>
                  <a:pt x="2392188" y="195525"/>
                </a:lnTo>
                <a:lnTo>
                  <a:pt x="2525758" y="276671"/>
                </a:lnTo>
                <a:lnTo>
                  <a:pt x="2650471" y="369929"/>
                </a:lnTo>
                <a:lnTo>
                  <a:pt x="2765513" y="474487"/>
                </a:lnTo>
                <a:lnTo>
                  <a:pt x="2870071" y="589530"/>
                </a:lnTo>
                <a:lnTo>
                  <a:pt x="2963330" y="714243"/>
                </a:lnTo>
                <a:lnTo>
                  <a:pt x="3044475" y="847812"/>
                </a:lnTo>
                <a:lnTo>
                  <a:pt x="3112693" y="989423"/>
                </a:lnTo>
                <a:lnTo>
                  <a:pt x="3167168" y="1138262"/>
                </a:lnTo>
                <a:lnTo>
                  <a:pt x="3207088" y="1293514"/>
                </a:lnTo>
                <a:lnTo>
                  <a:pt x="3231636" y="1454365"/>
                </a:lnTo>
                <a:lnTo>
                  <a:pt x="3240000" y="1620000"/>
                </a:lnTo>
                <a:lnTo>
                  <a:pt x="3231636" y="1785636"/>
                </a:lnTo>
                <a:lnTo>
                  <a:pt x="3207088" y="1946487"/>
                </a:lnTo>
                <a:lnTo>
                  <a:pt x="3167168" y="2101739"/>
                </a:lnTo>
                <a:lnTo>
                  <a:pt x="3112693" y="2250577"/>
                </a:lnTo>
                <a:lnTo>
                  <a:pt x="3044475" y="2392188"/>
                </a:lnTo>
                <a:lnTo>
                  <a:pt x="2963330" y="2525758"/>
                </a:lnTo>
                <a:lnTo>
                  <a:pt x="2870071" y="2650471"/>
                </a:lnTo>
                <a:lnTo>
                  <a:pt x="2765513" y="2765513"/>
                </a:lnTo>
                <a:lnTo>
                  <a:pt x="2650471" y="2870071"/>
                </a:lnTo>
                <a:lnTo>
                  <a:pt x="2525758" y="2963330"/>
                </a:lnTo>
                <a:lnTo>
                  <a:pt x="2392188" y="3044475"/>
                </a:lnTo>
                <a:lnTo>
                  <a:pt x="2250577" y="3112693"/>
                </a:lnTo>
                <a:lnTo>
                  <a:pt x="2101739" y="3167168"/>
                </a:lnTo>
                <a:lnTo>
                  <a:pt x="1946487" y="3207088"/>
                </a:lnTo>
                <a:lnTo>
                  <a:pt x="1785636" y="3231636"/>
                </a:lnTo>
                <a:cubicBezTo>
                  <a:pt x="1731176" y="3237167"/>
                  <a:pt x="1675919" y="3240000"/>
                  <a:pt x="1620000" y="3240000"/>
                </a:cubicBezTo>
                <a:cubicBezTo>
                  <a:pt x="1508163" y="3240000"/>
                  <a:pt x="1398972" y="3228667"/>
                  <a:pt x="1293514" y="3207088"/>
                </a:cubicBezTo>
                <a:cubicBezTo>
                  <a:pt x="1240785" y="3196298"/>
                  <a:pt x="1188989" y="3182946"/>
                  <a:pt x="1138262" y="3167168"/>
                </a:cubicBezTo>
                <a:cubicBezTo>
                  <a:pt x="1087535" y="3151390"/>
                  <a:pt x="1037877" y="3133187"/>
                  <a:pt x="989423" y="3112693"/>
                </a:cubicBezTo>
                <a:cubicBezTo>
                  <a:pt x="940970" y="3092198"/>
                  <a:pt x="893721" y="3069414"/>
                  <a:pt x="847812" y="3044475"/>
                </a:cubicBezTo>
                <a:cubicBezTo>
                  <a:pt x="801904" y="3019536"/>
                  <a:pt x="757335" y="2992442"/>
                  <a:pt x="714243" y="2963330"/>
                </a:cubicBezTo>
                <a:cubicBezTo>
                  <a:pt x="671151" y="2934217"/>
                  <a:pt x="629534" y="2903086"/>
                  <a:pt x="589530" y="2870071"/>
                </a:cubicBezTo>
                <a:cubicBezTo>
                  <a:pt x="549525" y="2837056"/>
                  <a:pt x="511133" y="2802158"/>
                  <a:pt x="474487" y="2765513"/>
                </a:cubicBezTo>
                <a:cubicBezTo>
                  <a:pt x="437842" y="2728868"/>
                  <a:pt x="402944" y="2690475"/>
                  <a:pt x="369930" y="2650471"/>
                </a:cubicBezTo>
                <a:cubicBezTo>
                  <a:pt x="336915" y="2610466"/>
                  <a:pt x="305783" y="2568850"/>
                  <a:pt x="276671" y="2525758"/>
                </a:cubicBezTo>
                <a:cubicBezTo>
                  <a:pt x="247558" y="2482665"/>
                  <a:pt x="220465" y="2438097"/>
                  <a:pt x="195526" y="2392188"/>
                </a:cubicBezTo>
                <a:cubicBezTo>
                  <a:pt x="170586" y="2346280"/>
                  <a:pt x="147802" y="2299031"/>
                  <a:pt x="127308" y="2250577"/>
                </a:cubicBezTo>
                <a:cubicBezTo>
                  <a:pt x="106814" y="2202124"/>
                  <a:pt x="88610" y="2152466"/>
                  <a:pt x="72832" y="2101739"/>
                </a:cubicBezTo>
                <a:cubicBezTo>
                  <a:pt x="57055" y="2051012"/>
                  <a:pt x="43703" y="1999216"/>
                  <a:pt x="32913" y="1946487"/>
                </a:cubicBezTo>
                <a:cubicBezTo>
                  <a:pt x="22123" y="1893758"/>
                  <a:pt x="13895" y="1840095"/>
                  <a:pt x="8364" y="1785636"/>
                </a:cubicBezTo>
                <a:cubicBezTo>
                  <a:pt x="2833" y="1731176"/>
                  <a:pt x="0" y="1675919"/>
                  <a:pt x="0" y="1620000"/>
                </a:cubicBezTo>
                <a:cubicBezTo>
                  <a:pt x="0" y="1508163"/>
                  <a:pt x="11333" y="1398972"/>
                  <a:pt x="32913" y="1293514"/>
                </a:cubicBezTo>
                <a:cubicBezTo>
                  <a:pt x="43703" y="1240785"/>
                  <a:pt x="57055" y="1188989"/>
                  <a:pt x="72832" y="1138262"/>
                </a:cubicBezTo>
                <a:cubicBezTo>
                  <a:pt x="88610" y="1087535"/>
                  <a:pt x="106814" y="1037877"/>
                  <a:pt x="127308" y="989423"/>
                </a:cubicBezTo>
                <a:cubicBezTo>
                  <a:pt x="147802" y="940970"/>
                  <a:pt x="170586" y="893721"/>
                  <a:pt x="195526" y="847812"/>
                </a:cubicBezTo>
                <a:cubicBezTo>
                  <a:pt x="220465" y="801904"/>
                  <a:pt x="247558" y="757335"/>
                  <a:pt x="276671" y="714243"/>
                </a:cubicBezTo>
                <a:cubicBezTo>
                  <a:pt x="305783" y="671151"/>
                  <a:pt x="336915" y="629534"/>
                  <a:pt x="369930" y="589530"/>
                </a:cubicBezTo>
                <a:cubicBezTo>
                  <a:pt x="402944" y="549525"/>
                  <a:pt x="437842" y="511133"/>
                  <a:pt x="474487" y="474487"/>
                </a:cubicBezTo>
                <a:cubicBezTo>
                  <a:pt x="511133" y="437842"/>
                  <a:pt x="549525" y="402944"/>
                  <a:pt x="589530" y="369929"/>
                </a:cubicBezTo>
                <a:cubicBezTo>
                  <a:pt x="629534" y="336915"/>
                  <a:pt x="671151" y="305783"/>
                  <a:pt x="714243" y="276671"/>
                </a:cubicBezTo>
                <a:cubicBezTo>
                  <a:pt x="757335" y="247558"/>
                  <a:pt x="801904" y="220465"/>
                  <a:pt x="847812" y="195525"/>
                </a:cubicBezTo>
                <a:cubicBezTo>
                  <a:pt x="893721" y="170586"/>
                  <a:pt x="940970" y="147802"/>
                  <a:pt x="989423" y="127308"/>
                </a:cubicBezTo>
                <a:cubicBezTo>
                  <a:pt x="1037877" y="106814"/>
                  <a:pt x="1087535" y="88610"/>
                  <a:pt x="1138262" y="72832"/>
                </a:cubicBezTo>
                <a:cubicBezTo>
                  <a:pt x="1188989" y="57054"/>
                  <a:pt x="1240785" y="43703"/>
                  <a:pt x="1293514" y="32913"/>
                </a:cubicBezTo>
                <a:cubicBezTo>
                  <a:pt x="1346243" y="22123"/>
                  <a:pt x="1399905" y="13895"/>
                  <a:pt x="1454365" y="8364"/>
                </a:cubicBezTo>
                <a:cubicBezTo>
                  <a:pt x="1508824" y="2833"/>
                  <a:pt x="1564081" y="0"/>
                  <a:pt x="1620000"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49" name="TextBox 48">
            <a:extLst>
              <a:ext uri="{FF2B5EF4-FFF2-40B4-BE49-F238E27FC236}">
                <a16:creationId xmlns:a16="http://schemas.microsoft.com/office/drawing/2014/main" id="{4C6E11F2-4F3D-7592-46D4-7B10EA765C6A}"/>
              </a:ext>
            </a:extLst>
          </p:cNvPr>
          <p:cNvSpPr txBox="1"/>
          <p:nvPr/>
        </p:nvSpPr>
        <p:spPr>
          <a:xfrm>
            <a:off x="1014361" y="4935463"/>
            <a:ext cx="5805997" cy="923330"/>
          </a:xfrm>
          <a:prstGeom prst="rect">
            <a:avLst/>
          </a:prstGeom>
          <a:noFill/>
        </p:spPr>
        <p:txBody>
          <a:bodyPr wrap="square" rtlCol="0">
            <a:spAutoFit/>
          </a:bodyPr>
          <a:lstStyle/>
          <a:p>
            <a:pPr algn="l"/>
            <a:r>
              <a:rPr lang="en-US" dirty="0">
                <a:solidFill>
                  <a:srgbClr val="4A4A4A"/>
                </a:solidFill>
                <a:latin typeface="Open Sans" panose="020B0606030504020204" pitchFamily="34" charset="0"/>
              </a:rPr>
              <a:t>A</a:t>
            </a:r>
            <a:r>
              <a:rPr lang="en-US" b="0" i="0" dirty="0">
                <a:solidFill>
                  <a:srgbClr val="4A4A4A"/>
                </a:solidFill>
                <a:effectLst/>
                <a:latin typeface="Open Sans" panose="020B0606030504020204" pitchFamily="34" charset="0"/>
              </a:rPr>
              <a:t>ccess to new markets and distribution networks</a:t>
            </a:r>
          </a:p>
          <a:p>
            <a:br>
              <a:rPr lang="en-US" dirty="0"/>
            </a:br>
            <a:endParaRPr lang="en-GB" dirty="0"/>
          </a:p>
        </p:txBody>
      </p:sp>
      <p:sp>
        <p:nvSpPr>
          <p:cNvPr id="51" name="TextBox 50">
            <a:extLst>
              <a:ext uri="{FF2B5EF4-FFF2-40B4-BE49-F238E27FC236}">
                <a16:creationId xmlns:a16="http://schemas.microsoft.com/office/drawing/2014/main" id="{E44F753C-DF9B-9F49-6FB7-F93E4894BB08}"/>
              </a:ext>
            </a:extLst>
          </p:cNvPr>
          <p:cNvSpPr txBox="1"/>
          <p:nvPr/>
        </p:nvSpPr>
        <p:spPr>
          <a:xfrm>
            <a:off x="1091393" y="5901316"/>
            <a:ext cx="5992988" cy="923330"/>
          </a:xfrm>
          <a:prstGeom prst="rect">
            <a:avLst/>
          </a:prstGeom>
          <a:noFill/>
        </p:spPr>
        <p:txBody>
          <a:bodyPr wrap="square" rtlCol="0">
            <a:spAutoFit/>
          </a:bodyPr>
          <a:lstStyle/>
          <a:p>
            <a:r>
              <a:rPr lang="en-US" dirty="0">
                <a:solidFill>
                  <a:srgbClr val="4A4A4A"/>
                </a:solidFill>
                <a:latin typeface="Open Sans" panose="020B0606030504020204" pitchFamily="34" charset="0"/>
              </a:rPr>
              <a:t>A</a:t>
            </a:r>
            <a:r>
              <a:rPr lang="en-US" b="0" i="0" dirty="0">
                <a:solidFill>
                  <a:srgbClr val="4A4A4A"/>
                </a:solidFill>
                <a:effectLst/>
                <a:latin typeface="Open Sans" panose="020B0606030504020204" pitchFamily="34" charset="0"/>
              </a:rPr>
              <a:t>ccess to greater resources, for example, technology and finance</a:t>
            </a:r>
          </a:p>
          <a:p>
            <a:endParaRPr lang="en-GB" dirty="0"/>
          </a:p>
        </p:txBody>
      </p:sp>
      <p:sp>
        <p:nvSpPr>
          <p:cNvPr id="52" name="TextBox 51">
            <a:extLst>
              <a:ext uri="{FF2B5EF4-FFF2-40B4-BE49-F238E27FC236}">
                <a16:creationId xmlns:a16="http://schemas.microsoft.com/office/drawing/2014/main" id="{C851C828-7DD0-8D45-2D1B-24D6BBFCE4F0}"/>
              </a:ext>
            </a:extLst>
          </p:cNvPr>
          <p:cNvSpPr txBox="1"/>
          <p:nvPr/>
        </p:nvSpPr>
        <p:spPr>
          <a:xfrm>
            <a:off x="8608340" y="4846786"/>
            <a:ext cx="3158960" cy="1200329"/>
          </a:xfrm>
          <a:prstGeom prst="rect">
            <a:avLst/>
          </a:prstGeom>
          <a:noFill/>
        </p:spPr>
        <p:txBody>
          <a:bodyPr wrap="square" rtlCol="0">
            <a:spAutoFit/>
          </a:bodyPr>
          <a:lstStyle/>
          <a:p>
            <a:r>
              <a:rPr lang="en-US" dirty="0">
                <a:solidFill>
                  <a:srgbClr val="4A4A4A"/>
                </a:solidFill>
                <a:latin typeface="Open Sans" panose="020B0606030504020204" pitchFamily="34" charset="0"/>
              </a:rPr>
              <a:t>T</a:t>
            </a:r>
            <a:r>
              <a:rPr lang="en-US" b="0" i="0" dirty="0">
                <a:solidFill>
                  <a:srgbClr val="4A4A4A"/>
                </a:solidFill>
                <a:effectLst/>
                <a:latin typeface="Open Sans" panose="020B0606030504020204" pitchFamily="34" charset="0"/>
              </a:rPr>
              <a:t>he different cultures and management styles pose barriers to co-operation</a:t>
            </a:r>
          </a:p>
          <a:p>
            <a:endParaRPr lang="en-GB" dirty="0"/>
          </a:p>
        </p:txBody>
      </p:sp>
      <p:sp>
        <p:nvSpPr>
          <p:cNvPr id="53" name="TextBox 52">
            <a:extLst>
              <a:ext uri="{FF2B5EF4-FFF2-40B4-BE49-F238E27FC236}">
                <a16:creationId xmlns:a16="http://schemas.microsoft.com/office/drawing/2014/main" id="{3C00930B-7F6C-B5D5-A06F-604FEE411322}"/>
              </a:ext>
            </a:extLst>
          </p:cNvPr>
          <p:cNvSpPr txBox="1"/>
          <p:nvPr/>
        </p:nvSpPr>
        <p:spPr>
          <a:xfrm>
            <a:off x="8578613" y="5901316"/>
            <a:ext cx="3158960" cy="1200329"/>
          </a:xfrm>
          <a:prstGeom prst="rect">
            <a:avLst/>
          </a:prstGeom>
          <a:noFill/>
        </p:spPr>
        <p:txBody>
          <a:bodyPr wrap="square" rtlCol="0">
            <a:spAutoFit/>
          </a:bodyPr>
          <a:lstStyle/>
          <a:p>
            <a:r>
              <a:rPr lang="en-US" b="0" i="0" dirty="0">
                <a:solidFill>
                  <a:srgbClr val="4A4A4A"/>
                </a:solidFill>
                <a:effectLst/>
                <a:latin typeface="Open Sans" panose="020B0606030504020204" pitchFamily="34" charset="0"/>
              </a:rPr>
              <a:t>The true objectives of the parties in the venture cloud be different</a:t>
            </a:r>
          </a:p>
          <a:p>
            <a:endParaRPr lang="en-GB" dirty="0"/>
          </a:p>
        </p:txBody>
      </p:sp>
    </p:spTree>
    <p:extLst>
      <p:ext uri="{BB962C8B-B14F-4D97-AF65-F5344CB8AC3E}">
        <p14:creationId xmlns:p14="http://schemas.microsoft.com/office/powerpoint/2010/main" val="27379425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03B495BC-1A08-4BE8-B112-E6C58CE87981}"/>
              </a:ext>
            </a:extLst>
          </p:cNvPr>
          <p:cNvGrpSpPr/>
          <p:nvPr/>
        </p:nvGrpSpPr>
        <p:grpSpPr>
          <a:xfrm>
            <a:off x="6511940" y="5361830"/>
            <a:ext cx="4062015" cy="1107996"/>
            <a:chOff x="3017859" y="4283314"/>
            <a:chExt cx="2579765" cy="1107995"/>
          </a:xfrm>
        </p:grpSpPr>
        <p:sp>
          <p:nvSpPr>
            <p:cNvPr id="4" name="TextBox 3">
              <a:extLst>
                <a:ext uri="{FF2B5EF4-FFF2-40B4-BE49-F238E27FC236}">
                  <a16:creationId xmlns:a16="http://schemas.microsoft.com/office/drawing/2014/main" id="{E7728B38-BBAF-4116-88FB-41584C9FC8AB}"/>
                </a:ext>
              </a:extLst>
            </p:cNvPr>
            <p:cNvSpPr txBox="1"/>
            <p:nvPr/>
          </p:nvSpPr>
          <p:spPr>
            <a:xfrm>
              <a:off x="3021855" y="4560313"/>
              <a:ext cx="2575769" cy="830996"/>
            </a:xfrm>
            <a:prstGeom prst="rect">
              <a:avLst/>
            </a:prstGeom>
            <a:noFill/>
          </p:spPr>
          <p:txBody>
            <a:bodyPr wrap="square" rtlCol="0">
              <a:spAutoFit/>
            </a:bodyPr>
            <a:lstStyle/>
            <a:p>
              <a:r>
                <a:rPr lang="en-US" altLang="ko-KR" sz="1600" dirty="0">
                  <a:solidFill>
                    <a:schemeClr val="tx1">
                      <a:lumMod val="75000"/>
                      <a:lumOff val="25000"/>
                    </a:schemeClr>
                  </a:solidFill>
                  <a:latin typeface="Times New Roman" panose="02020603050405020304" pitchFamily="18" charset="0"/>
                  <a:cs typeface="Times New Roman" panose="02020603050405020304" pitchFamily="18" charset="0"/>
                </a:rPr>
                <a:t>That includes Football, Fish and Chips, Afternoon Tea and going to the Pub on a Friday.</a:t>
              </a:r>
            </a:p>
          </p:txBody>
        </p:sp>
        <p:sp>
          <p:nvSpPr>
            <p:cNvPr id="5" name="TextBox 4">
              <a:extLst>
                <a:ext uri="{FF2B5EF4-FFF2-40B4-BE49-F238E27FC236}">
                  <a16:creationId xmlns:a16="http://schemas.microsoft.com/office/drawing/2014/main" id="{C8DE45C6-3A34-4E73-B944-14767D6DB4CC}"/>
                </a:ext>
              </a:extLst>
            </p:cNvPr>
            <p:cNvSpPr txBox="1"/>
            <p:nvPr/>
          </p:nvSpPr>
          <p:spPr>
            <a:xfrm>
              <a:off x="3017859" y="4283314"/>
              <a:ext cx="2553872" cy="338554"/>
            </a:xfrm>
            <a:prstGeom prst="rect">
              <a:avLst/>
            </a:prstGeom>
            <a:noFill/>
          </p:spPr>
          <p:txBody>
            <a:bodyPr wrap="square" rtlCol="0">
              <a:spAutoFit/>
            </a:bodyPr>
            <a:lstStyle/>
            <a:p>
              <a:r>
                <a:rPr lang="en-US" altLang="ko-KR" sz="1600" b="1" dirty="0">
                  <a:solidFill>
                    <a:schemeClr val="tx1">
                      <a:lumMod val="65000"/>
                      <a:lumOff val="35000"/>
                    </a:schemeClr>
                  </a:solidFill>
                  <a:latin typeface="Times New Roman" panose="02020603050405020304" pitchFamily="18" charset="0"/>
                  <a:cs typeface="Times New Roman" panose="02020603050405020304" pitchFamily="18" charset="0"/>
                </a:rPr>
                <a:t>More leisure and pleasure</a:t>
              </a:r>
              <a:endParaRPr lang="ko-KR" altLang="en-US" sz="1600" b="1" dirty="0">
                <a:solidFill>
                  <a:schemeClr val="tx1">
                    <a:lumMod val="65000"/>
                    <a:lumOff val="35000"/>
                  </a:schemeClr>
                </a:solidFill>
                <a:latin typeface="Times New Roman" panose="02020603050405020304" pitchFamily="18" charset="0"/>
                <a:cs typeface="Times New Roman" panose="02020603050405020304" pitchFamily="18" charset="0"/>
              </a:endParaRPr>
            </a:p>
          </p:txBody>
        </p:sp>
      </p:grpSp>
      <p:grpSp>
        <p:nvGrpSpPr>
          <p:cNvPr id="6" name="Group 5">
            <a:extLst>
              <a:ext uri="{FF2B5EF4-FFF2-40B4-BE49-F238E27FC236}">
                <a16:creationId xmlns:a16="http://schemas.microsoft.com/office/drawing/2014/main" id="{D610B40F-1D24-4D89-BBE1-40BAE51538A4}"/>
              </a:ext>
            </a:extLst>
          </p:cNvPr>
          <p:cNvGrpSpPr/>
          <p:nvPr/>
        </p:nvGrpSpPr>
        <p:grpSpPr>
          <a:xfrm>
            <a:off x="6502503" y="1751789"/>
            <a:ext cx="4062015" cy="615553"/>
            <a:chOff x="3017859" y="4283314"/>
            <a:chExt cx="2579765" cy="615552"/>
          </a:xfrm>
        </p:grpSpPr>
        <p:sp>
          <p:nvSpPr>
            <p:cNvPr id="7" name="TextBox 6">
              <a:extLst>
                <a:ext uri="{FF2B5EF4-FFF2-40B4-BE49-F238E27FC236}">
                  <a16:creationId xmlns:a16="http://schemas.microsoft.com/office/drawing/2014/main" id="{26153518-74D1-4C43-9E39-E22F0DE4AC25}"/>
                </a:ext>
              </a:extLst>
            </p:cNvPr>
            <p:cNvSpPr txBox="1"/>
            <p:nvPr/>
          </p:nvSpPr>
          <p:spPr>
            <a:xfrm>
              <a:off x="3021855" y="4560313"/>
              <a:ext cx="2575769" cy="338553"/>
            </a:xfrm>
            <a:prstGeom prst="rect">
              <a:avLst/>
            </a:prstGeom>
            <a:noFill/>
          </p:spPr>
          <p:txBody>
            <a:bodyPr wrap="square" rtlCol="0">
              <a:spAutoFit/>
            </a:bodyPr>
            <a:lstStyle/>
            <a:p>
              <a:r>
                <a:rPr lang="en-US" sz="1600" b="0" i="0" dirty="0">
                  <a:solidFill>
                    <a:srgbClr val="040C28"/>
                  </a:solidFill>
                  <a:effectLst/>
                  <a:latin typeface="Times New Roman" panose="02020603050405020304" pitchFamily="18" charset="0"/>
                  <a:cs typeface="Times New Roman" panose="02020603050405020304" pitchFamily="18" charset="0"/>
                </a:rPr>
                <a:t>The UK's official religion is Christianity.</a:t>
              </a:r>
              <a:endParaRPr lang="en-US" altLang="ko-KR" sz="1600"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1DA01D9F-F804-488B-8799-EA89D1976DF8}"/>
                </a:ext>
              </a:extLst>
            </p:cNvPr>
            <p:cNvSpPr txBox="1"/>
            <p:nvPr/>
          </p:nvSpPr>
          <p:spPr>
            <a:xfrm>
              <a:off x="3017859" y="4283314"/>
              <a:ext cx="2553872" cy="338553"/>
            </a:xfrm>
            <a:prstGeom prst="rect">
              <a:avLst/>
            </a:prstGeom>
            <a:noFill/>
          </p:spPr>
          <p:txBody>
            <a:bodyPr wrap="square" rtlCol="0">
              <a:spAutoFit/>
            </a:bodyPr>
            <a:lstStyle/>
            <a:p>
              <a:r>
                <a:rPr lang="en-US" altLang="ko-KR" sz="1600" b="1" dirty="0">
                  <a:solidFill>
                    <a:schemeClr val="tx1">
                      <a:lumMod val="65000"/>
                      <a:lumOff val="35000"/>
                    </a:schemeClr>
                  </a:solidFill>
                  <a:latin typeface="Times New Roman" panose="02020603050405020304" pitchFamily="18" charset="0"/>
                  <a:cs typeface="Times New Roman" panose="02020603050405020304" pitchFamily="18" charset="0"/>
                </a:rPr>
                <a:t>Religion</a:t>
              </a:r>
              <a:endParaRPr lang="ko-KR" altLang="en-US" sz="1600" b="1" dirty="0">
                <a:solidFill>
                  <a:schemeClr val="tx1">
                    <a:lumMod val="65000"/>
                    <a:lumOff val="35000"/>
                  </a:schemeClr>
                </a:solidFill>
                <a:latin typeface="Times New Roman" panose="02020603050405020304" pitchFamily="18" charset="0"/>
                <a:cs typeface="Times New Roman" panose="02020603050405020304" pitchFamily="18" charset="0"/>
              </a:endParaRPr>
            </a:p>
          </p:txBody>
        </p:sp>
      </p:grpSp>
      <p:grpSp>
        <p:nvGrpSpPr>
          <p:cNvPr id="9" name="Group 8">
            <a:extLst>
              <a:ext uri="{FF2B5EF4-FFF2-40B4-BE49-F238E27FC236}">
                <a16:creationId xmlns:a16="http://schemas.microsoft.com/office/drawing/2014/main" id="{F8CA5F65-D5AA-4678-BC38-D9C2EEEEB467}"/>
              </a:ext>
            </a:extLst>
          </p:cNvPr>
          <p:cNvGrpSpPr/>
          <p:nvPr/>
        </p:nvGrpSpPr>
        <p:grpSpPr>
          <a:xfrm>
            <a:off x="6502503" y="2670670"/>
            <a:ext cx="4062015" cy="615553"/>
            <a:chOff x="3017859" y="4283314"/>
            <a:chExt cx="2579765" cy="615552"/>
          </a:xfrm>
        </p:grpSpPr>
        <p:sp>
          <p:nvSpPr>
            <p:cNvPr id="10" name="TextBox 9">
              <a:extLst>
                <a:ext uri="{FF2B5EF4-FFF2-40B4-BE49-F238E27FC236}">
                  <a16:creationId xmlns:a16="http://schemas.microsoft.com/office/drawing/2014/main" id="{D5180E9B-D7A5-478E-8B66-A12CF0A330ED}"/>
                </a:ext>
              </a:extLst>
            </p:cNvPr>
            <p:cNvSpPr txBox="1"/>
            <p:nvPr/>
          </p:nvSpPr>
          <p:spPr>
            <a:xfrm>
              <a:off x="3021855" y="4560313"/>
              <a:ext cx="2575769" cy="338553"/>
            </a:xfrm>
            <a:prstGeom prst="rect">
              <a:avLst/>
            </a:prstGeom>
            <a:noFill/>
          </p:spPr>
          <p:txBody>
            <a:bodyPr wrap="square" rtlCol="0">
              <a:spAutoFit/>
            </a:bodyPr>
            <a:lstStyle/>
            <a:p>
              <a:r>
                <a:rPr lang="en-US" altLang="ko-KR" sz="1600" dirty="0">
                  <a:solidFill>
                    <a:schemeClr val="tx1">
                      <a:lumMod val="75000"/>
                      <a:lumOff val="25000"/>
                    </a:schemeClr>
                  </a:solidFill>
                  <a:latin typeface="Times New Roman" panose="02020603050405020304" pitchFamily="18" charset="0"/>
                  <a:cs typeface="Times New Roman" panose="02020603050405020304" pitchFamily="18" charset="0"/>
                </a:rPr>
                <a:t>Main language is English.</a:t>
              </a:r>
            </a:p>
          </p:txBody>
        </p:sp>
        <p:sp>
          <p:nvSpPr>
            <p:cNvPr id="11" name="TextBox 10">
              <a:extLst>
                <a:ext uri="{FF2B5EF4-FFF2-40B4-BE49-F238E27FC236}">
                  <a16:creationId xmlns:a16="http://schemas.microsoft.com/office/drawing/2014/main" id="{2EDBC88F-8C54-4777-9C76-902AB91944EE}"/>
                </a:ext>
              </a:extLst>
            </p:cNvPr>
            <p:cNvSpPr txBox="1"/>
            <p:nvPr/>
          </p:nvSpPr>
          <p:spPr>
            <a:xfrm>
              <a:off x="3017859" y="4283314"/>
              <a:ext cx="2553872" cy="338553"/>
            </a:xfrm>
            <a:prstGeom prst="rect">
              <a:avLst/>
            </a:prstGeom>
            <a:noFill/>
          </p:spPr>
          <p:txBody>
            <a:bodyPr wrap="square" rtlCol="0">
              <a:spAutoFit/>
            </a:bodyPr>
            <a:lstStyle/>
            <a:p>
              <a:r>
                <a:rPr lang="en-US" altLang="ko-KR" sz="1600" b="1" dirty="0">
                  <a:solidFill>
                    <a:schemeClr val="tx1">
                      <a:lumMod val="65000"/>
                      <a:lumOff val="35000"/>
                    </a:schemeClr>
                  </a:solidFill>
                  <a:latin typeface="Times New Roman" panose="02020603050405020304" pitchFamily="18" charset="0"/>
                  <a:cs typeface="Times New Roman" panose="02020603050405020304" pitchFamily="18" charset="0"/>
                </a:rPr>
                <a:t>Language</a:t>
              </a:r>
              <a:endParaRPr lang="ko-KR" altLang="en-US" sz="1600" b="1" dirty="0">
                <a:solidFill>
                  <a:schemeClr val="tx1">
                    <a:lumMod val="65000"/>
                    <a:lumOff val="35000"/>
                  </a:schemeClr>
                </a:solidFill>
                <a:latin typeface="Times New Roman" panose="02020603050405020304" pitchFamily="18" charset="0"/>
                <a:cs typeface="Times New Roman" panose="02020603050405020304" pitchFamily="18" charset="0"/>
              </a:endParaRPr>
            </a:p>
          </p:txBody>
        </p:sp>
      </p:grpSp>
      <p:grpSp>
        <p:nvGrpSpPr>
          <p:cNvPr id="12" name="Group 11">
            <a:extLst>
              <a:ext uri="{FF2B5EF4-FFF2-40B4-BE49-F238E27FC236}">
                <a16:creationId xmlns:a16="http://schemas.microsoft.com/office/drawing/2014/main" id="{A07A2096-F4F8-45BC-9FE2-6A6202155181}"/>
              </a:ext>
            </a:extLst>
          </p:cNvPr>
          <p:cNvGrpSpPr/>
          <p:nvPr/>
        </p:nvGrpSpPr>
        <p:grpSpPr>
          <a:xfrm>
            <a:off x="6505648" y="3497012"/>
            <a:ext cx="4062015" cy="861774"/>
            <a:chOff x="3017859" y="4283314"/>
            <a:chExt cx="2579765" cy="861773"/>
          </a:xfrm>
        </p:grpSpPr>
        <p:sp>
          <p:nvSpPr>
            <p:cNvPr id="13" name="TextBox 12">
              <a:extLst>
                <a:ext uri="{FF2B5EF4-FFF2-40B4-BE49-F238E27FC236}">
                  <a16:creationId xmlns:a16="http://schemas.microsoft.com/office/drawing/2014/main" id="{190D56B7-0A7E-41A2-9ED9-3907CAC7CA1C}"/>
                </a:ext>
              </a:extLst>
            </p:cNvPr>
            <p:cNvSpPr txBox="1"/>
            <p:nvPr/>
          </p:nvSpPr>
          <p:spPr>
            <a:xfrm>
              <a:off x="3021855" y="4560313"/>
              <a:ext cx="2575769" cy="584774"/>
            </a:xfrm>
            <a:prstGeom prst="rect">
              <a:avLst/>
            </a:prstGeom>
            <a:noFill/>
          </p:spPr>
          <p:txBody>
            <a:bodyPr wrap="square" rtlCol="0">
              <a:spAutoFit/>
            </a:bodyPr>
            <a:lstStyle/>
            <a:p>
              <a:r>
                <a:rPr lang="en-US" sz="1600" b="0" i="0" dirty="0">
                  <a:solidFill>
                    <a:srgbClr val="353740"/>
                  </a:solidFill>
                  <a:effectLst/>
                  <a:latin typeface="Times New Roman" panose="02020603050405020304" pitchFamily="18" charset="0"/>
                  <a:cs typeface="Times New Roman" panose="02020603050405020304" pitchFamily="18" charset="0"/>
                </a:rPr>
                <a:t>The UK has a parliamentary democracy</a:t>
              </a:r>
              <a:r>
                <a:rPr lang="en-US" sz="1600" b="0" i="0" dirty="0">
                  <a:solidFill>
                    <a:schemeClr val="tx1">
                      <a:lumMod val="75000"/>
                      <a:lumOff val="25000"/>
                    </a:schemeClr>
                  </a:solidFill>
                  <a:effectLst/>
                  <a:latin typeface="Times New Roman" panose="02020603050405020304" pitchFamily="18" charset="0"/>
                  <a:cs typeface="Times New Roman" panose="02020603050405020304" pitchFamily="18" charset="0"/>
                </a:rPr>
                <a:t> and monarchy.</a:t>
              </a:r>
              <a:r>
                <a:rPr lang="en-US" altLang="ko-KR" sz="1600" dirty="0">
                  <a:solidFill>
                    <a:schemeClr val="tx1">
                      <a:lumMod val="75000"/>
                      <a:lumOff val="25000"/>
                    </a:schemeClr>
                  </a:solidFill>
                  <a:latin typeface="Times New Roman" panose="02020603050405020304" pitchFamily="18" charset="0"/>
                  <a:cs typeface="Times New Roman" panose="02020603050405020304" pitchFamily="18" charset="0"/>
                </a:rPr>
                <a:t> </a:t>
              </a:r>
            </a:p>
          </p:txBody>
        </p:sp>
        <p:sp>
          <p:nvSpPr>
            <p:cNvPr id="14" name="TextBox 13">
              <a:extLst>
                <a:ext uri="{FF2B5EF4-FFF2-40B4-BE49-F238E27FC236}">
                  <a16:creationId xmlns:a16="http://schemas.microsoft.com/office/drawing/2014/main" id="{6C8A31C7-87EF-4112-86A7-8513C05F2495}"/>
                </a:ext>
              </a:extLst>
            </p:cNvPr>
            <p:cNvSpPr txBox="1"/>
            <p:nvPr/>
          </p:nvSpPr>
          <p:spPr>
            <a:xfrm>
              <a:off x="3017859" y="4283314"/>
              <a:ext cx="2553872" cy="338554"/>
            </a:xfrm>
            <a:prstGeom prst="rect">
              <a:avLst/>
            </a:prstGeom>
            <a:noFill/>
          </p:spPr>
          <p:txBody>
            <a:bodyPr wrap="square" rtlCol="0">
              <a:spAutoFit/>
            </a:bodyPr>
            <a:lstStyle/>
            <a:p>
              <a:r>
                <a:rPr lang="en-US" altLang="ko-KR" sz="1600" b="1" dirty="0">
                  <a:solidFill>
                    <a:schemeClr val="tx1">
                      <a:lumMod val="65000"/>
                      <a:lumOff val="35000"/>
                    </a:schemeClr>
                  </a:solidFill>
                  <a:latin typeface="Times New Roman" panose="02020603050405020304" pitchFamily="18" charset="0"/>
                  <a:cs typeface="Times New Roman" panose="02020603050405020304" pitchFamily="18" charset="0"/>
                </a:rPr>
                <a:t>Government</a:t>
              </a:r>
              <a:endParaRPr lang="ko-KR" altLang="en-US" sz="1600" b="1" dirty="0">
                <a:solidFill>
                  <a:schemeClr val="tx1">
                    <a:lumMod val="65000"/>
                    <a:lumOff val="35000"/>
                  </a:schemeClr>
                </a:solidFill>
                <a:latin typeface="Times New Roman" panose="02020603050405020304" pitchFamily="18" charset="0"/>
                <a:cs typeface="Times New Roman" panose="02020603050405020304" pitchFamily="18" charset="0"/>
              </a:endParaRPr>
            </a:p>
          </p:txBody>
        </p:sp>
      </p:grpSp>
      <p:grpSp>
        <p:nvGrpSpPr>
          <p:cNvPr id="15" name="Group 14">
            <a:extLst>
              <a:ext uri="{FF2B5EF4-FFF2-40B4-BE49-F238E27FC236}">
                <a16:creationId xmlns:a16="http://schemas.microsoft.com/office/drawing/2014/main" id="{62003517-9359-4359-A210-983DC1247E01}"/>
              </a:ext>
            </a:extLst>
          </p:cNvPr>
          <p:cNvGrpSpPr/>
          <p:nvPr/>
        </p:nvGrpSpPr>
        <p:grpSpPr>
          <a:xfrm>
            <a:off x="6491554" y="4415687"/>
            <a:ext cx="4062015" cy="861774"/>
            <a:chOff x="3017859" y="4283314"/>
            <a:chExt cx="2579765" cy="861773"/>
          </a:xfrm>
        </p:grpSpPr>
        <p:sp>
          <p:nvSpPr>
            <p:cNvPr id="16" name="TextBox 15">
              <a:extLst>
                <a:ext uri="{FF2B5EF4-FFF2-40B4-BE49-F238E27FC236}">
                  <a16:creationId xmlns:a16="http://schemas.microsoft.com/office/drawing/2014/main" id="{79349C9F-7D20-43A7-A3C4-92A65241ADD7}"/>
                </a:ext>
              </a:extLst>
            </p:cNvPr>
            <p:cNvSpPr txBox="1"/>
            <p:nvPr/>
          </p:nvSpPr>
          <p:spPr>
            <a:xfrm>
              <a:off x="3021855" y="4560313"/>
              <a:ext cx="2575769" cy="584774"/>
            </a:xfrm>
            <a:prstGeom prst="rect">
              <a:avLst/>
            </a:prstGeom>
            <a:noFill/>
          </p:spPr>
          <p:txBody>
            <a:bodyPr wrap="square" rtlCol="0">
              <a:spAutoFit/>
            </a:bodyPr>
            <a:lstStyle/>
            <a:p>
              <a:r>
                <a:rPr lang="en-US" sz="1600" b="0" i="0" dirty="0">
                  <a:solidFill>
                    <a:srgbClr val="353740"/>
                  </a:solidFill>
                  <a:effectLst/>
                  <a:latin typeface="Times New Roman" panose="02020603050405020304" pitchFamily="18" charset="0"/>
                  <a:cs typeface="Times New Roman" panose="02020603050405020304" pitchFamily="18" charset="0"/>
                </a:rPr>
                <a:t>The UK values individualism and independence</a:t>
              </a:r>
              <a:r>
                <a:rPr lang="en-US" altLang="ko-KR" sz="1600" dirty="0">
                  <a:solidFill>
                    <a:schemeClr val="tx1">
                      <a:lumMod val="75000"/>
                      <a:lumOff val="25000"/>
                    </a:schemeClr>
                  </a:solidFill>
                  <a:latin typeface="Times New Roman" panose="02020603050405020304" pitchFamily="18" charset="0"/>
                  <a:cs typeface="Times New Roman" panose="02020603050405020304" pitchFamily="18" charset="0"/>
                </a:rPr>
                <a:t>. </a:t>
              </a:r>
            </a:p>
          </p:txBody>
        </p:sp>
        <p:sp>
          <p:nvSpPr>
            <p:cNvPr id="17" name="TextBox 16">
              <a:extLst>
                <a:ext uri="{FF2B5EF4-FFF2-40B4-BE49-F238E27FC236}">
                  <a16:creationId xmlns:a16="http://schemas.microsoft.com/office/drawing/2014/main" id="{5EEF9525-3095-4E61-A531-F496FDC81331}"/>
                </a:ext>
              </a:extLst>
            </p:cNvPr>
            <p:cNvSpPr txBox="1"/>
            <p:nvPr/>
          </p:nvSpPr>
          <p:spPr>
            <a:xfrm>
              <a:off x="3017859" y="4283314"/>
              <a:ext cx="2553872" cy="338554"/>
            </a:xfrm>
            <a:prstGeom prst="rect">
              <a:avLst/>
            </a:prstGeom>
            <a:noFill/>
          </p:spPr>
          <p:txBody>
            <a:bodyPr wrap="square" rtlCol="0">
              <a:spAutoFit/>
            </a:bodyPr>
            <a:lstStyle/>
            <a:p>
              <a:r>
                <a:rPr lang="en-US" altLang="ko-KR" sz="1600" b="1" dirty="0">
                  <a:solidFill>
                    <a:schemeClr val="tx1">
                      <a:lumMod val="65000"/>
                      <a:lumOff val="35000"/>
                    </a:schemeClr>
                  </a:solidFill>
                  <a:latin typeface="Times New Roman" panose="02020603050405020304" pitchFamily="18" charset="0"/>
                  <a:cs typeface="Times New Roman" panose="02020603050405020304" pitchFamily="18" charset="0"/>
                </a:rPr>
                <a:t>Cultural Values</a:t>
              </a:r>
              <a:endParaRPr lang="ko-KR" altLang="en-US" sz="1600" b="1" dirty="0">
                <a:solidFill>
                  <a:schemeClr val="tx1">
                    <a:lumMod val="65000"/>
                    <a:lumOff val="35000"/>
                  </a:schemeClr>
                </a:solidFill>
                <a:latin typeface="Times New Roman" panose="02020603050405020304" pitchFamily="18" charset="0"/>
                <a:cs typeface="Times New Roman" panose="02020603050405020304" pitchFamily="18" charset="0"/>
              </a:endParaRPr>
            </a:p>
          </p:txBody>
        </p:sp>
      </p:grpSp>
      <p:sp>
        <p:nvSpPr>
          <p:cNvPr id="22" name="Rectangle 21">
            <a:extLst>
              <a:ext uri="{FF2B5EF4-FFF2-40B4-BE49-F238E27FC236}">
                <a16:creationId xmlns:a16="http://schemas.microsoft.com/office/drawing/2014/main" id="{8E8AD252-B15C-4FAA-AFCD-2D068116B006}"/>
              </a:ext>
            </a:extLst>
          </p:cNvPr>
          <p:cNvSpPr/>
          <p:nvPr/>
        </p:nvSpPr>
        <p:spPr>
          <a:xfrm>
            <a:off x="5792407" y="4516374"/>
            <a:ext cx="594864" cy="59486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3" name="Rectangle 22">
            <a:extLst>
              <a:ext uri="{FF2B5EF4-FFF2-40B4-BE49-F238E27FC236}">
                <a16:creationId xmlns:a16="http://schemas.microsoft.com/office/drawing/2014/main" id="{834729A2-AA5C-4386-8FB7-AFF9099D5026}"/>
              </a:ext>
            </a:extLst>
          </p:cNvPr>
          <p:cNvSpPr/>
          <p:nvPr/>
        </p:nvSpPr>
        <p:spPr>
          <a:xfrm>
            <a:off x="5792407" y="3593521"/>
            <a:ext cx="594864" cy="5948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 name="Rectangle 23">
            <a:extLst>
              <a:ext uri="{FF2B5EF4-FFF2-40B4-BE49-F238E27FC236}">
                <a16:creationId xmlns:a16="http://schemas.microsoft.com/office/drawing/2014/main" id="{8EAF33D4-53C6-4654-87DF-FA3200BD8091}"/>
              </a:ext>
            </a:extLst>
          </p:cNvPr>
          <p:cNvSpPr/>
          <p:nvPr/>
        </p:nvSpPr>
        <p:spPr>
          <a:xfrm>
            <a:off x="5792407" y="2670669"/>
            <a:ext cx="594864" cy="59486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 name="Rectangle 25">
            <a:extLst>
              <a:ext uri="{FF2B5EF4-FFF2-40B4-BE49-F238E27FC236}">
                <a16:creationId xmlns:a16="http://schemas.microsoft.com/office/drawing/2014/main" id="{3A548837-27F3-44D8-9806-70D9BA2390BD}"/>
              </a:ext>
            </a:extLst>
          </p:cNvPr>
          <p:cNvSpPr/>
          <p:nvPr/>
        </p:nvSpPr>
        <p:spPr>
          <a:xfrm>
            <a:off x="5792407" y="5439229"/>
            <a:ext cx="594864" cy="594864"/>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 name="Rectangle 26">
            <a:extLst>
              <a:ext uri="{FF2B5EF4-FFF2-40B4-BE49-F238E27FC236}">
                <a16:creationId xmlns:a16="http://schemas.microsoft.com/office/drawing/2014/main" id="{BF467687-5868-4CEC-849B-B81581D8C59F}"/>
              </a:ext>
            </a:extLst>
          </p:cNvPr>
          <p:cNvSpPr/>
          <p:nvPr/>
        </p:nvSpPr>
        <p:spPr>
          <a:xfrm>
            <a:off x="5792407" y="1747816"/>
            <a:ext cx="594864" cy="594864"/>
          </a:xfrm>
          <a:prstGeom prst="rect">
            <a:avLst/>
          </a:prstGeom>
          <a:solidFill>
            <a:schemeClr val="accent4">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3" name="Rectangle 32">
            <a:extLst>
              <a:ext uri="{FF2B5EF4-FFF2-40B4-BE49-F238E27FC236}">
                <a16:creationId xmlns:a16="http://schemas.microsoft.com/office/drawing/2014/main" id="{774F7E98-9A6A-427D-A8EA-B6A10396F1AB}"/>
              </a:ext>
            </a:extLst>
          </p:cNvPr>
          <p:cNvSpPr/>
          <p:nvPr/>
        </p:nvSpPr>
        <p:spPr>
          <a:xfrm>
            <a:off x="3624471" y="3708620"/>
            <a:ext cx="966653" cy="5576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 name="Rectangle 33">
            <a:extLst>
              <a:ext uri="{FF2B5EF4-FFF2-40B4-BE49-F238E27FC236}">
                <a16:creationId xmlns:a16="http://schemas.microsoft.com/office/drawing/2014/main" id="{E5446436-1FA1-478D-981E-09C894613D9A}"/>
              </a:ext>
            </a:extLst>
          </p:cNvPr>
          <p:cNvSpPr/>
          <p:nvPr/>
        </p:nvSpPr>
        <p:spPr>
          <a:xfrm>
            <a:off x="3624471" y="3785872"/>
            <a:ext cx="966653" cy="5576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 name="Rectangle 34">
            <a:extLst>
              <a:ext uri="{FF2B5EF4-FFF2-40B4-BE49-F238E27FC236}">
                <a16:creationId xmlns:a16="http://schemas.microsoft.com/office/drawing/2014/main" id="{5DDFF66C-24F9-46F2-8E3D-53D4E7D98F92}"/>
              </a:ext>
            </a:extLst>
          </p:cNvPr>
          <p:cNvSpPr/>
          <p:nvPr/>
        </p:nvSpPr>
        <p:spPr>
          <a:xfrm>
            <a:off x="3624471" y="3863124"/>
            <a:ext cx="966653" cy="55762"/>
          </a:xfrm>
          <a:prstGeom prst="rect">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 name="Rectangle 35">
            <a:extLst>
              <a:ext uri="{FF2B5EF4-FFF2-40B4-BE49-F238E27FC236}">
                <a16:creationId xmlns:a16="http://schemas.microsoft.com/office/drawing/2014/main" id="{FFCFAC98-5DCC-47AC-B08E-0B868BD29A1F}"/>
              </a:ext>
            </a:extLst>
          </p:cNvPr>
          <p:cNvSpPr/>
          <p:nvPr/>
        </p:nvSpPr>
        <p:spPr>
          <a:xfrm>
            <a:off x="3624471" y="3940376"/>
            <a:ext cx="966653" cy="5576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 name="Rectangle 36">
            <a:extLst>
              <a:ext uri="{FF2B5EF4-FFF2-40B4-BE49-F238E27FC236}">
                <a16:creationId xmlns:a16="http://schemas.microsoft.com/office/drawing/2014/main" id="{BBDA5CBF-2F27-456E-AC50-585DF26538D4}"/>
              </a:ext>
            </a:extLst>
          </p:cNvPr>
          <p:cNvSpPr/>
          <p:nvPr/>
        </p:nvSpPr>
        <p:spPr>
          <a:xfrm>
            <a:off x="3624471" y="4017627"/>
            <a:ext cx="966653" cy="5576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 name="Freeform 47">
            <a:extLst>
              <a:ext uri="{FF2B5EF4-FFF2-40B4-BE49-F238E27FC236}">
                <a16:creationId xmlns:a16="http://schemas.microsoft.com/office/drawing/2014/main" id="{1C008D6D-6049-4FB5-B9AD-3C7E6C897275}"/>
              </a:ext>
            </a:extLst>
          </p:cNvPr>
          <p:cNvSpPr/>
          <p:nvPr/>
        </p:nvSpPr>
        <p:spPr>
          <a:xfrm>
            <a:off x="4589497" y="1747819"/>
            <a:ext cx="1204814" cy="2019981"/>
          </a:xfrm>
          <a:custGeom>
            <a:avLst/>
            <a:gdLst>
              <a:gd name="connsiteX0" fmla="*/ 0 w 1177747"/>
              <a:gd name="connsiteY0" fmla="*/ 1945843 h 1945843"/>
              <a:gd name="connsiteX1" fmla="*/ 1177747 w 1177747"/>
              <a:gd name="connsiteY1" fmla="*/ 0 h 1945843"/>
              <a:gd name="connsiteX2" fmla="*/ 1177747 w 1177747"/>
              <a:gd name="connsiteY2" fmla="*/ 563270 h 1945843"/>
              <a:gd name="connsiteX3" fmla="*/ 0 w 1177747"/>
              <a:gd name="connsiteY3" fmla="*/ 1945843 h 1945843"/>
              <a:gd name="connsiteX0" fmla="*/ 0 w 1177747"/>
              <a:gd name="connsiteY0" fmla="*/ 1945843 h 2001427"/>
              <a:gd name="connsiteX1" fmla="*/ 1177747 w 1177747"/>
              <a:gd name="connsiteY1" fmla="*/ 0 h 2001427"/>
              <a:gd name="connsiteX2" fmla="*/ 1177747 w 1177747"/>
              <a:gd name="connsiteY2" fmla="*/ 563270 h 2001427"/>
              <a:gd name="connsiteX3" fmla="*/ 4432 w 1177747"/>
              <a:gd name="connsiteY3" fmla="*/ 2001427 h 2001427"/>
              <a:gd name="connsiteX4" fmla="*/ 0 w 1177747"/>
              <a:gd name="connsiteY4" fmla="*/ 1945843 h 2001427"/>
              <a:gd name="connsiteX0" fmla="*/ 0 w 1177747"/>
              <a:gd name="connsiteY0" fmla="*/ 1905052 h 2001427"/>
              <a:gd name="connsiteX1" fmla="*/ 1177747 w 1177747"/>
              <a:gd name="connsiteY1" fmla="*/ 0 h 2001427"/>
              <a:gd name="connsiteX2" fmla="*/ 1177747 w 1177747"/>
              <a:gd name="connsiteY2" fmla="*/ 563270 h 2001427"/>
              <a:gd name="connsiteX3" fmla="*/ 4432 w 1177747"/>
              <a:gd name="connsiteY3" fmla="*/ 2001427 h 2001427"/>
              <a:gd name="connsiteX4" fmla="*/ 0 w 1177747"/>
              <a:gd name="connsiteY4" fmla="*/ 1905052 h 2001427"/>
              <a:gd name="connsiteX0" fmla="*/ 0 w 1177747"/>
              <a:gd name="connsiteY0" fmla="*/ 1905052 h 1967434"/>
              <a:gd name="connsiteX1" fmla="*/ 1177747 w 1177747"/>
              <a:gd name="connsiteY1" fmla="*/ 0 h 1967434"/>
              <a:gd name="connsiteX2" fmla="*/ 1177747 w 1177747"/>
              <a:gd name="connsiteY2" fmla="*/ 563270 h 1967434"/>
              <a:gd name="connsiteX3" fmla="*/ 4432 w 1177747"/>
              <a:gd name="connsiteY3" fmla="*/ 1967434 h 1967434"/>
              <a:gd name="connsiteX4" fmla="*/ 0 w 1177747"/>
              <a:gd name="connsiteY4" fmla="*/ 1905052 h 1967434"/>
              <a:gd name="connsiteX0" fmla="*/ 0 w 1181147"/>
              <a:gd name="connsiteY0" fmla="*/ 1905052 h 1967434"/>
              <a:gd name="connsiteX1" fmla="*/ 1177747 w 1181147"/>
              <a:gd name="connsiteY1" fmla="*/ 0 h 1967434"/>
              <a:gd name="connsiteX2" fmla="*/ 1181147 w 1181147"/>
              <a:gd name="connsiteY2" fmla="*/ 580267 h 1967434"/>
              <a:gd name="connsiteX3" fmla="*/ 4432 w 1181147"/>
              <a:gd name="connsiteY3" fmla="*/ 1967434 h 1967434"/>
              <a:gd name="connsiteX4" fmla="*/ 0 w 1181147"/>
              <a:gd name="connsiteY4" fmla="*/ 1905052 h 1967434"/>
              <a:gd name="connsiteX0" fmla="*/ 0 w 1181147"/>
              <a:gd name="connsiteY0" fmla="*/ 1891455 h 1953837"/>
              <a:gd name="connsiteX1" fmla="*/ 1174347 w 1181147"/>
              <a:gd name="connsiteY1" fmla="*/ 0 h 1953837"/>
              <a:gd name="connsiteX2" fmla="*/ 1181147 w 1181147"/>
              <a:gd name="connsiteY2" fmla="*/ 566670 h 1953837"/>
              <a:gd name="connsiteX3" fmla="*/ 4432 w 1181147"/>
              <a:gd name="connsiteY3" fmla="*/ 1953837 h 1953837"/>
              <a:gd name="connsiteX4" fmla="*/ 0 w 1181147"/>
              <a:gd name="connsiteY4" fmla="*/ 1891455 h 1953837"/>
              <a:gd name="connsiteX0" fmla="*/ 0 w 1184694"/>
              <a:gd name="connsiteY0" fmla="*/ 1891455 h 1953837"/>
              <a:gd name="connsiteX1" fmla="*/ 1184544 w 1184694"/>
              <a:gd name="connsiteY1" fmla="*/ 0 h 1953837"/>
              <a:gd name="connsiteX2" fmla="*/ 1181147 w 1184694"/>
              <a:gd name="connsiteY2" fmla="*/ 566670 h 1953837"/>
              <a:gd name="connsiteX3" fmla="*/ 4432 w 1184694"/>
              <a:gd name="connsiteY3" fmla="*/ 1953837 h 1953837"/>
              <a:gd name="connsiteX4" fmla="*/ 0 w 1184694"/>
              <a:gd name="connsiteY4" fmla="*/ 1891455 h 1953837"/>
              <a:gd name="connsiteX0" fmla="*/ 0 w 1184694"/>
              <a:gd name="connsiteY0" fmla="*/ 1891455 h 1953837"/>
              <a:gd name="connsiteX1" fmla="*/ 1184544 w 1184694"/>
              <a:gd name="connsiteY1" fmla="*/ 0 h 1953837"/>
              <a:gd name="connsiteX2" fmla="*/ 1181147 w 1184694"/>
              <a:gd name="connsiteY2" fmla="*/ 573468 h 1953837"/>
              <a:gd name="connsiteX3" fmla="*/ 4432 w 1184694"/>
              <a:gd name="connsiteY3" fmla="*/ 1953837 h 1953837"/>
              <a:gd name="connsiteX4" fmla="*/ 0 w 1184694"/>
              <a:gd name="connsiteY4" fmla="*/ 1891455 h 1953837"/>
              <a:gd name="connsiteX0" fmla="*/ 457 w 1180262"/>
              <a:gd name="connsiteY0" fmla="*/ 1903679 h 1953837"/>
              <a:gd name="connsiteX1" fmla="*/ 1180112 w 1180262"/>
              <a:gd name="connsiteY1" fmla="*/ 0 h 1953837"/>
              <a:gd name="connsiteX2" fmla="*/ 1176715 w 1180262"/>
              <a:gd name="connsiteY2" fmla="*/ 573468 h 1953837"/>
              <a:gd name="connsiteX3" fmla="*/ 0 w 1180262"/>
              <a:gd name="connsiteY3" fmla="*/ 1953837 h 1953837"/>
              <a:gd name="connsiteX4" fmla="*/ 457 w 1180262"/>
              <a:gd name="connsiteY4" fmla="*/ 1903679 h 1953837"/>
              <a:gd name="connsiteX0" fmla="*/ 457 w 1183065"/>
              <a:gd name="connsiteY0" fmla="*/ 1903679 h 1953837"/>
              <a:gd name="connsiteX1" fmla="*/ 1180112 w 1183065"/>
              <a:gd name="connsiteY1" fmla="*/ 0 h 1953837"/>
              <a:gd name="connsiteX2" fmla="*/ 1183065 w 1183065"/>
              <a:gd name="connsiteY2" fmla="*/ 567118 h 1953837"/>
              <a:gd name="connsiteX3" fmla="*/ 0 w 1183065"/>
              <a:gd name="connsiteY3" fmla="*/ 1953837 h 1953837"/>
              <a:gd name="connsiteX4" fmla="*/ 457 w 1183065"/>
              <a:gd name="connsiteY4" fmla="*/ 1903679 h 1953837"/>
              <a:gd name="connsiteX0" fmla="*/ 457 w 1183065"/>
              <a:gd name="connsiteY0" fmla="*/ 1903679 h 1953837"/>
              <a:gd name="connsiteX1" fmla="*/ 1180112 w 1183065"/>
              <a:gd name="connsiteY1" fmla="*/ 0 h 1953837"/>
              <a:gd name="connsiteX2" fmla="*/ 1183065 w 1183065"/>
              <a:gd name="connsiteY2" fmla="*/ 569785 h 1953837"/>
              <a:gd name="connsiteX3" fmla="*/ 0 w 1183065"/>
              <a:gd name="connsiteY3" fmla="*/ 1953837 h 1953837"/>
              <a:gd name="connsiteX4" fmla="*/ 457 w 1183065"/>
              <a:gd name="connsiteY4" fmla="*/ 1903679 h 1953837"/>
              <a:gd name="connsiteX0" fmla="*/ 457 w 1183065"/>
              <a:gd name="connsiteY0" fmla="*/ 1903679 h 1953837"/>
              <a:gd name="connsiteX1" fmla="*/ 1180112 w 1183065"/>
              <a:gd name="connsiteY1" fmla="*/ 0 h 1953837"/>
              <a:gd name="connsiteX2" fmla="*/ 1183065 w 1183065"/>
              <a:gd name="connsiteY2" fmla="*/ 572452 h 1953837"/>
              <a:gd name="connsiteX3" fmla="*/ 0 w 1183065"/>
              <a:gd name="connsiteY3" fmla="*/ 1953837 h 1953837"/>
              <a:gd name="connsiteX4" fmla="*/ 457 w 1183065"/>
              <a:gd name="connsiteY4" fmla="*/ 1903679 h 1953837"/>
              <a:gd name="connsiteX0" fmla="*/ 457 w 1183065"/>
              <a:gd name="connsiteY0" fmla="*/ 1901373 h 1953837"/>
              <a:gd name="connsiteX1" fmla="*/ 1180112 w 1183065"/>
              <a:gd name="connsiteY1" fmla="*/ 0 h 1953837"/>
              <a:gd name="connsiteX2" fmla="*/ 1183065 w 1183065"/>
              <a:gd name="connsiteY2" fmla="*/ 572452 h 1953837"/>
              <a:gd name="connsiteX3" fmla="*/ 0 w 1183065"/>
              <a:gd name="connsiteY3" fmla="*/ 1953837 h 1953837"/>
              <a:gd name="connsiteX4" fmla="*/ 457 w 1183065"/>
              <a:gd name="connsiteY4" fmla="*/ 1901373 h 1953837"/>
              <a:gd name="connsiteX0" fmla="*/ 457 w 1183065"/>
              <a:gd name="connsiteY0" fmla="*/ 1901373 h 1956143"/>
              <a:gd name="connsiteX1" fmla="*/ 1180112 w 1183065"/>
              <a:gd name="connsiteY1" fmla="*/ 0 h 1956143"/>
              <a:gd name="connsiteX2" fmla="*/ 1183065 w 1183065"/>
              <a:gd name="connsiteY2" fmla="*/ 572452 h 1956143"/>
              <a:gd name="connsiteX3" fmla="*/ 0 w 1183065"/>
              <a:gd name="connsiteY3" fmla="*/ 1956143 h 1956143"/>
              <a:gd name="connsiteX4" fmla="*/ 457 w 1183065"/>
              <a:gd name="connsiteY4" fmla="*/ 1901373 h 1956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3065" h="1956143">
                <a:moveTo>
                  <a:pt x="457" y="1901373"/>
                </a:moveTo>
                <a:lnTo>
                  <a:pt x="1180112" y="0"/>
                </a:lnTo>
                <a:cubicBezTo>
                  <a:pt x="1181245" y="193422"/>
                  <a:pt x="1181932" y="379030"/>
                  <a:pt x="1183065" y="572452"/>
                </a:cubicBezTo>
                <a:lnTo>
                  <a:pt x="0" y="1956143"/>
                </a:lnTo>
                <a:cubicBezTo>
                  <a:pt x="152" y="1939424"/>
                  <a:pt x="305" y="1918092"/>
                  <a:pt x="457" y="1901373"/>
                </a:cubicBezTo>
                <a:close/>
              </a:path>
            </a:pathLst>
          </a:custGeom>
          <a:solidFill>
            <a:schemeClr val="accent4">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 name="Freeform 48">
            <a:extLst>
              <a:ext uri="{FF2B5EF4-FFF2-40B4-BE49-F238E27FC236}">
                <a16:creationId xmlns:a16="http://schemas.microsoft.com/office/drawing/2014/main" id="{D19C6EB6-581D-4266-97BE-766EF9A6C8EC}"/>
              </a:ext>
            </a:extLst>
          </p:cNvPr>
          <p:cNvSpPr/>
          <p:nvPr/>
        </p:nvSpPr>
        <p:spPr>
          <a:xfrm>
            <a:off x="4589594" y="2670669"/>
            <a:ext cx="1204719" cy="1171728"/>
          </a:xfrm>
          <a:custGeom>
            <a:avLst/>
            <a:gdLst>
              <a:gd name="connsiteX0" fmla="*/ 3399 w 1186340"/>
              <a:gd name="connsiteY0" fmla="*/ 1104759 h 1159147"/>
              <a:gd name="connsiteX1" fmla="*/ 1182941 w 1186340"/>
              <a:gd name="connsiteY1" fmla="*/ 0 h 1159147"/>
              <a:gd name="connsiteX2" fmla="*/ 1186340 w 1186340"/>
              <a:gd name="connsiteY2" fmla="*/ 554079 h 1159147"/>
              <a:gd name="connsiteX3" fmla="*/ 0 w 1186340"/>
              <a:gd name="connsiteY3" fmla="*/ 1159147 h 1159147"/>
              <a:gd name="connsiteX4" fmla="*/ 3399 w 1186340"/>
              <a:gd name="connsiteY4" fmla="*/ 1104759 h 1159147"/>
              <a:gd name="connsiteX0" fmla="*/ 3399 w 1187831"/>
              <a:gd name="connsiteY0" fmla="*/ 1104759 h 1159147"/>
              <a:gd name="connsiteX1" fmla="*/ 1187831 w 1187831"/>
              <a:gd name="connsiteY1" fmla="*/ 0 h 1159147"/>
              <a:gd name="connsiteX2" fmla="*/ 1186340 w 1187831"/>
              <a:gd name="connsiteY2" fmla="*/ 554079 h 1159147"/>
              <a:gd name="connsiteX3" fmla="*/ 0 w 1187831"/>
              <a:gd name="connsiteY3" fmla="*/ 1159147 h 1159147"/>
              <a:gd name="connsiteX4" fmla="*/ 3399 w 1187831"/>
              <a:gd name="connsiteY4" fmla="*/ 1104759 h 1159147"/>
              <a:gd name="connsiteX0" fmla="*/ 3399 w 1187831"/>
              <a:gd name="connsiteY0" fmla="*/ 1104759 h 1159147"/>
              <a:gd name="connsiteX1" fmla="*/ 1187831 w 1187831"/>
              <a:gd name="connsiteY1" fmla="*/ 0 h 1159147"/>
              <a:gd name="connsiteX2" fmla="*/ 1183895 w 1187831"/>
              <a:gd name="connsiteY2" fmla="*/ 566304 h 1159147"/>
              <a:gd name="connsiteX3" fmla="*/ 0 w 1187831"/>
              <a:gd name="connsiteY3" fmla="*/ 1159147 h 1159147"/>
              <a:gd name="connsiteX4" fmla="*/ 3399 w 1187831"/>
              <a:gd name="connsiteY4" fmla="*/ 1104759 h 1159147"/>
              <a:gd name="connsiteX0" fmla="*/ 13179 w 1187831"/>
              <a:gd name="connsiteY0" fmla="*/ 1080310 h 1159147"/>
              <a:gd name="connsiteX1" fmla="*/ 1187831 w 1187831"/>
              <a:gd name="connsiteY1" fmla="*/ 0 h 1159147"/>
              <a:gd name="connsiteX2" fmla="*/ 1183895 w 1187831"/>
              <a:gd name="connsiteY2" fmla="*/ 566304 h 1159147"/>
              <a:gd name="connsiteX3" fmla="*/ 0 w 1187831"/>
              <a:gd name="connsiteY3" fmla="*/ 1159147 h 1159147"/>
              <a:gd name="connsiteX4" fmla="*/ 13179 w 1187831"/>
              <a:gd name="connsiteY4" fmla="*/ 1080310 h 1159147"/>
              <a:gd name="connsiteX0" fmla="*/ 955 w 1175607"/>
              <a:gd name="connsiteY0" fmla="*/ 1080310 h 1134698"/>
              <a:gd name="connsiteX1" fmla="*/ 1175607 w 1175607"/>
              <a:gd name="connsiteY1" fmla="*/ 0 h 1134698"/>
              <a:gd name="connsiteX2" fmla="*/ 1171671 w 1175607"/>
              <a:gd name="connsiteY2" fmla="*/ 566304 h 1134698"/>
              <a:gd name="connsiteX3" fmla="*/ 0 w 1175607"/>
              <a:gd name="connsiteY3" fmla="*/ 1134698 h 1134698"/>
              <a:gd name="connsiteX4" fmla="*/ 955 w 1175607"/>
              <a:gd name="connsiteY4" fmla="*/ 1080310 h 1134698"/>
              <a:gd name="connsiteX0" fmla="*/ 10 w 1181997"/>
              <a:gd name="connsiteY0" fmla="*/ 1082755 h 1134698"/>
              <a:gd name="connsiteX1" fmla="*/ 1181997 w 1181997"/>
              <a:gd name="connsiteY1" fmla="*/ 0 h 1134698"/>
              <a:gd name="connsiteX2" fmla="*/ 1178061 w 1181997"/>
              <a:gd name="connsiteY2" fmla="*/ 566304 h 1134698"/>
              <a:gd name="connsiteX3" fmla="*/ 6390 w 1181997"/>
              <a:gd name="connsiteY3" fmla="*/ 1134698 h 1134698"/>
              <a:gd name="connsiteX4" fmla="*/ 10 w 1181997"/>
              <a:gd name="connsiteY4" fmla="*/ 1082755 h 1134698"/>
              <a:gd name="connsiteX0" fmla="*/ 32 w 1182019"/>
              <a:gd name="connsiteY0" fmla="*/ 1082755 h 1134698"/>
              <a:gd name="connsiteX1" fmla="*/ 1182019 w 1182019"/>
              <a:gd name="connsiteY1" fmla="*/ 0 h 1134698"/>
              <a:gd name="connsiteX2" fmla="*/ 1178083 w 1182019"/>
              <a:gd name="connsiteY2" fmla="*/ 566304 h 1134698"/>
              <a:gd name="connsiteX3" fmla="*/ 1522 w 1182019"/>
              <a:gd name="connsiteY3" fmla="*/ 1134698 h 1134698"/>
              <a:gd name="connsiteX4" fmla="*/ 32 w 1182019"/>
              <a:gd name="connsiteY4" fmla="*/ 1082755 h 1134698"/>
              <a:gd name="connsiteX0" fmla="*/ 32 w 1182019"/>
              <a:gd name="connsiteY0" fmla="*/ 1082755 h 1134698"/>
              <a:gd name="connsiteX1" fmla="*/ 1182019 w 1182019"/>
              <a:gd name="connsiteY1" fmla="*/ 0 h 1134698"/>
              <a:gd name="connsiteX2" fmla="*/ 1173193 w 1182019"/>
              <a:gd name="connsiteY2" fmla="*/ 573639 h 1134698"/>
              <a:gd name="connsiteX3" fmla="*/ 1522 w 1182019"/>
              <a:gd name="connsiteY3" fmla="*/ 1134698 h 1134698"/>
              <a:gd name="connsiteX4" fmla="*/ 32 w 1182019"/>
              <a:gd name="connsiteY4" fmla="*/ 1082755 h 1134698"/>
              <a:gd name="connsiteX0" fmla="*/ 32 w 1182019"/>
              <a:gd name="connsiteY0" fmla="*/ 1082755 h 1134698"/>
              <a:gd name="connsiteX1" fmla="*/ 1182019 w 1182019"/>
              <a:gd name="connsiteY1" fmla="*/ 0 h 1134698"/>
              <a:gd name="connsiteX2" fmla="*/ 1175638 w 1182019"/>
              <a:gd name="connsiteY2" fmla="*/ 573639 h 1134698"/>
              <a:gd name="connsiteX3" fmla="*/ 1522 w 1182019"/>
              <a:gd name="connsiteY3" fmla="*/ 1134698 h 1134698"/>
              <a:gd name="connsiteX4" fmla="*/ 32 w 1182019"/>
              <a:gd name="connsiteY4" fmla="*/ 1082755 h 1134698"/>
              <a:gd name="connsiteX0" fmla="*/ 32 w 1182972"/>
              <a:gd name="connsiteY0" fmla="*/ 1082755 h 1134698"/>
              <a:gd name="connsiteX1" fmla="*/ 1182019 w 1182972"/>
              <a:gd name="connsiteY1" fmla="*/ 0 h 1134698"/>
              <a:gd name="connsiteX2" fmla="*/ 1182972 w 1182972"/>
              <a:gd name="connsiteY2" fmla="*/ 573639 h 1134698"/>
              <a:gd name="connsiteX3" fmla="*/ 1522 w 1182972"/>
              <a:gd name="connsiteY3" fmla="*/ 1134698 h 1134698"/>
              <a:gd name="connsiteX4" fmla="*/ 32 w 1182972"/>
              <a:gd name="connsiteY4" fmla="*/ 1082755 h 1134698"/>
              <a:gd name="connsiteX0" fmla="*/ 32 w 1182972"/>
              <a:gd name="connsiteY0" fmla="*/ 1082755 h 1134698"/>
              <a:gd name="connsiteX1" fmla="*/ 1182019 w 1182972"/>
              <a:gd name="connsiteY1" fmla="*/ 0 h 1134698"/>
              <a:gd name="connsiteX2" fmla="*/ 1182972 w 1182972"/>
              <a:gd name="connsiteY2" fmla="*/ 578973 h 1134698"/>
              <a:gd name="connsiteX3" fmla="*/ 1522 w 1182972"/>
              <a:gd name="connsiteY3" fmla="*/ 1134698 h 1134698"/>
              <a:gd name="connsiteX4" fmla="*/ 32 w 1182972"/>
              <a:gd name="connsiteY4" fmla="*/ 1082755 h 1134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2972" h="1134698">
                <a:moveTo>
                  <a:pt x="32" y="1082755"/>
                </a:moveTo>
                <a:lnTo>
                  <a:pt x="1182019" y="0"/>
                </a:lnTo>
                <a:cubicBezTo>
                  <a:pt x="1182337" y="191213"/>
                  <a:pt x="1182654" y="387760"/>
                  <a:pt x="1182972" y="578973"/>
                </a:cubicBezTo>
                <a:lnTo>
                  <a:pt x="1522" y="1134698"/>
                </a:lnTo>
                <a:cubicBezTo>
                  <a:pt x="1840" y="1116569"/>
                  <a:pt x="-286" y="1100884"/>
                  <a:pt x="32" y="1082755"/>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 name="Freeform 49">
            <a:extLst>
              <a:ext uri="{FF2B5EF4-FFF2-40B4-BE49-F238E27FC236}">
                <a16:creationId xmlns:a16="http://schemas.microsoft.com/office/drawing/2014/main" id="{2C410D4A-D4BC-44E9-9156-F50DB20350B1}"/>
              </a:ext>
            </a:extLst>
          </p:cNvPr>
          <p:cNvSpPr/>
          <p:nvPr/>
        </p:nvSpPr>
        <p:spPr>
          <a:xfrm>
            <a:off x="4589536" y="3593399"/>
            <a:ext cx="1204775" cy="594533"/>
          </a:xfrm>
          <a:custGeom>
            <a:avLst/>
            <a:gdLst>
              <a:gd name="connsiteX0" fmla="*/ 0 w 1182941"/>
              <a:gd name="connsiteY0" fmla="*/ 339925 h 571075"/>
              <a:gd name="connsiteX1" fmla="*/ 1182941 w 1182941"/>
              <a:gd name="connsiteY1" fmla="*/ 571075 h 571075"/>
              <a:gd name="connsiteX2" fmla="*/ 1182941 w 1182941"/>
              <a:gd name="connsiteY2" fmla="*/ 0 h 571075"/>
              <a:gd name="connsiteX3" fmla="*/ 0 w 1182941"/>
              <a:gd name="connsiteY3" fmla="*/ 339925 h 571075"/>
              <a:gd name="connsiteX0" fmla="*/ 0 w 1182941"/>
              <a:gd name="connsiteY0" fmla="*/ 259242 h 571075"/>
              <a:gd name="connsiteX1" fmla="*/ 1182941 w 1182941"/>
              <a:gd name="connsiteY1" fmla="*/ 571075 h 571075"/>
              <a:gd name="connsiteX2" fmla="*/ 1182941 w 1182941"/>
              <a:gd name="connsiteY2" fmla="*/ 0 h 571075"/>
              <a:gd name="connsiteX3" fmla="*/ 0 w 1182941"/>
              <a:gd name="connsiteY3" fmla="*/ 259242 h 571075"/>
              <a:gd name="connsiteX0" fmla="*/ 576 w 1183517"/>
              <a:gd name="connsiteY0" fmla="*/ 259242 h 571075"/>
              <a:gd name="connsiteX1" fmla="*/ 9283 w 1183517"/>
              <a:gd name="connsiteY1" fmla="*/ 305851 h 571075"/>
              <a:gd name="connsiteX2" fmla="*/ 1183517 w 1183517"/>
              <a:gd name="connsiteY2" fmla="*/ 571075 h 571075"/>
              <a:gd name="connsiteX3" fmla="*/ 1183517 w 1183517"/>
              <a:gd name="connsiteY3" fmla="*/ 0 h 571075"/>
              <a:gd name="connsiteX4" fmla="*/ 576 w 1183517"/>
              <a:gd name="connsiteY4" fmla="*/ 259242 h 571075"/>
              <a:gd name="connsiteX0" fmla="*/ 0 w 1182941"/>
              <a:gd name="connsiteY0" fmla="*/ 259242 h 571075"/>
              <a:gd name="connsiteX1" fmla="*/ 8707 w 1182941"/>
              <a:gd name="connsiteY1" fmla="*/ 305851 h 571075"/>
              <a:gd name="connsiteX2" fmla="*/ 1182941 w 1182941"/>
              <a:gd name="connsiteY2" fmla="*/ 571075 h 571075"/>
              <a:gd name="connsiteX3" fmla="*/ 1182941 w 1182941"/>
              <a:gd name="connsiteY3" fmla="*/ 0 h 571075"/>
              <a:gd name="connsiteX4" fmla="*/ 0 w 1182941"/>
              <a:gd name="connsiteY4" fmla="*/ 259242 h 571075"/>
              <a:gd name="connsiteX0" fmla="*/ 0 w 1182941"/>
              <a:gd name="connsiteY0" fmla="*/ 259242 h 571075"/>
              <a:gd name="connsiteX1" fmla="*/ 8707 w 1182941"/>
              <a:gd name="connsiteY1" fmla="*/ 305851 h 571075"/>
              <a:gd name="connsiteX2" fmla="*/ 1182941 w 1182941"/>
              <a:gd name="connsiteY2" fmla="*/ 571075 h 571075"/>
              <a:gd name="connsiteX3" fmla="*/ 1182941 w 1182941"/>
              <a:gd name="connsiteY3" fmla="*/ 0 h 571075"/>
              <a:gd name="connsiteX4" fmla="*/ 0 w 1182941"/>
              <a:gd name="connsiteY4" fmla="*/ 259242 h 571075"/>
              <a:gd name="connsiteX0" fmla="*/ 1610 w 1184551"/>
              <a:gd name="connsiteY0" fmla="*/ 259242 h 571075"/>
              <a:gd name="connsiteX1" fmla="*/ 2982 w 1184551"/>
              <a:gd name="connsiteY1" fmla="*/ 303406 h 571075"/>
              <a:gd name="connsiteX2" fmla="*/ 1184551 w 1184551"/>
              <a:gd name="connsiteY2" fmla="*/ 571075 h 571075"/>
              <a:gd name="connsiteX3" fmla="*/ 1184551 w 1184551"/>
              <a:gd name="connsiteY3" fmla="*/ 0 h 571075"/>
              <a:gd name="connsiteX4" fmla="*/ 1610 w 1184551"/>
              <a:gd name="connsiteY4" fmla="*/ 259242 h 571075"/>
              <a:gd name="connsiteX0" fmla="*/ 0 w 1182941"/>
              <a:gd name="connsiteY0" fmla="*/ 259242 h 571075"/>
              <a:gd name="connsiteX1" fmla="*/ 1372 w 1182941"/>
              <a:gd name="connsiteY1" fmla="*/ 303406 h 571075"/>
              <a:gd name="connsiteX2" fmla="*/ 1182941 w 1182941"/>
              <a:gd name="connsiteY2" fmla="*/ 571075 h 571075"/>
              <a:gd name="connsiteX3" fmla="*/ 1182941 w 1182941"/>
              <a:gd name="connsiteY3" fmla="*/ 0 h 571075"/>
              <a:gd name="connsiteX4" fmla="*/ 0 w 1182941"/>
              <a:gd name="connsiteY4" fmla="*/ 259242 h 571075"/>
              <a:gd name="connsiteX0" fmla="*/ 0 w 1182941"/>
              <a:gd name="connsiteY0" fmla="*/ 266577 h 578410"/>
              <a:gd name="connsiteX1" fmla="*/ 1372 w 1182941"/>
              <a:gd name="connsiteY1" fmla="*/ 310741 h 578410"/>
              <a:gd name="connsiteX2" fmla="*/ 1182941 w 1182941"/>
              <a:gd name="connsiteY2" fmla="*/ 578410 h 578410"/>
              <a:gd name="connsiteX3" fmla="*/ 1180496 w 1182941"/>
              <a:gd name="connsiteY3" fmla="*/ 0 h 578410"/>
              <a:gd name="connsiteX4" fmla="*/ 0 w 1182941"/>
              <a:gd name="connsiteY4" fmla="*/ 266577 h 578410"/>
              <a:gd name="connsiteX0" fmla="*/ 0 w 1182941"/>
              <a:gd name="connsiteY0" fmla="*/ 266577 h 575743"/>
              <a:gd name="connsiteX1" fmla="*/ 1372 w 1182941"/>
              <a:gd name="connsiteY1" fmla="*/ 310741 h 575743"/>
              <a:gd name="connsiteX2" fmla="*/ 1182941 w 1182941"/>
              <a:gd name="connsiteY2" fmla="*/ 575743 h 575743"/>
              <a:gd name="connsiteX3" fmla="*/ 1180496 w 1182941"/>
              <a:gd name="connsiteY3" fmla="*/ 0 h 575743"/>
              <a:gd name="connsiteX4" fmla="*/ 0 w 1182941"/>
              <a:gd name="connsiteY4" fmla="*/ 266577 h 575743"/>
              <a:gd name="connsiteX0" fmla="*/ 0 w 1182941"/>
              <a:gd name="connsiteY0" fmla="*/ 261965 h 575743"/>
              <a:gd name="connsiteX1" fmla="*/ 1372 w 1182941"/>
              <a:gd name="connsiteY1" fmla="*/ 310741 h 575743"/>
              <a:gd name="connsiteX2" fmla="*/ 1182941 w 1182941"/>
              <a:gd name="connsiteY2" fmla="*/ 575743 h 575743"/>
              <a:gd name="connsiteX3" fmla="*/ 1180496 w 1182941"/>
              <a:gd name="connsiteY3" fmla="*/ 0 h 575743"/>
              <a:gd name="connsiteX4" fmla="*/ 0 w 1182941"/>
              <a:gd name="connsiteY4" fmla="*/ 261965 h 575743"/>
              <a:gd name="connsiteX0" fmla="*/ 0 w 1182941"/>
              <a:gd name="connsiteY0" fmla="*/ 261965 h 575743"/>
              <a:gd name="connsiteX1" fmla="*/ 1372 w 1182941"/>
              <a:gd name="connsiteY1" fmla="*/ 317659 h 575743"/>
              <a:gd name="connsiteX2" fmla="*/ 1182941 w 1182941"/>
              <a:gd name="connsiteY2" fmla="*/ 575743 h 575743"/>
              <a:gd name="connsiteX3" fmla="*/ 1180496 w 1182941"/>
              <a:gd name="connsiteY3" fmla="*/ 0 h 575743"/>
              <a:gd name="connsiteX4" fmla="*/ 0 w 1182941"/>
              <a:gd name="connsiteY4" fmla="*/ 261965 h 575743"/>
              <a:gd name="connsiteX0" fmla="*/ 966 w 1181569"/>
              <a:gd name="connsiteY0" fmla="*/ 261965 h 575743"/>
              <a:gd name="connsiteX1" fmla="*/ 0 w 1181569"/>
              <a:gd name="connsiteY1" fmla="*/ 317659 h 575743"/>
              <a:gd name="connsiteX2" fmla="*/ 1181569 w 1181569"/>
              <a:gd name="connsiteY2" fmla="*/ 575743 h 575743"/>
              <a:gd name="connsiteX3" fmla="*/ 1179124 w 1181569"/>
              <a:gd name="connsiteY3" fmla="*/ 0 h 575743"/>
              <a:gd name="connsiteX4" fmla="*/ 966 w 1181569"/>
              <a:gd name="connsiteY4" fmla="*/ 261965 h 575743"/>
              <a:gd name="connsiteX0" fmla="*/ 966 w 1181569"/>
              <a:gd name="connsiteY0" fmla="*/ 261965 h 575743"/>
              <a:gd name="connsiteX1" fmla="*/ 0 w 1181569"/>
              <a:gd name="connsiteY1" fmla="*/ 317659 h 575743"/>
              <a:gd name="connsiteX2" fmla="*/ 1181569 w 1181569"/>
              <a:gd name="connsiteY2" fmla="*/ 575743 h 575743"/>
              <a:gd name="connsiteX3" fmla="*/ 1179124 w 1181569"/>
              <a:gd name="connsiteY3" fmla="*/ 0 h 575743"/>
              <a:gd name="connsiteX4" fmla="*/ 966 w 1181569"/>
              <a:gd name="connsiteY4" fmla="*/ 261965 h 575743"/>
              <a:gd name="connsiteX0" fmla="*/ 1982 w 1182585"/>
              <a:gd name="connsiteY0" fmla="*/ 261965 h 575743"/>
              <a:gd name="connsiteX1" fmla="*/ 1016 w 1182585"/>
              <a:gd name="connsiteY1" fmla="*/ 317659 h 575743"/>
              <a:gd name="connsiteX2" fmla="*/ 1182585 w 1182585"/>
              <a:gd name="connsiteY2" fmla="*/ 575743 h 575743"/>
              <a:gd name="connsiteX3" fmla="*/ 1180140 w 1182585"/>
              <a:gd name="connsiteY3" fmla="*/ 0 h 575743"/>
              <a:gd name="connsiteX4" fmla="*/ 1982 w 1182585"/>
              <a:gd name="connsiteY4" fmla="*/ 261965 h 575743"/>
              <a:gd name="connsiteX0" fmla="*/ 2423 w 1183026"/>
              <a:gd name="connsiteY0" fmla="*/ 261965 h 575743"/>
              <a:gd name="connsiteX1" fmla="*/ 1457 w 1183026"/>
              <a:gd name="connsiteY1" fmla="*/ 317659 h 575743"/>
              <a:gd name="connsiteX2" fmla="*/ 1183026 w 1183026"/>
              <a:gd name="connsiteY2" fmla="*/ 575743 h 575743"/>
              <a:gd name="connsiteX3" fmla="*/ 1180581 w 1183026"/>
              <a:gd name="connsiteY3" fmla="*/ 0 h 575743"/>
              <a:gd name="connsiteX4" fmla="*/ 2423 w 1183026"/>
              <a:gd name="connsiteY4" fmla="*/ 261965 h 575743"/>
              <a:gd name="connsiteX0" fmla="*/ 1940 w 1182543"/>
              <a:gd name="connsiteY0" fmla="*/ 261965 h 575743"/>
              <a:gd name="connsiteX1" fmla="*/ 3312 w 1182543"/>
              <a:gd name="connsiteY1" fmla="*/ 317659 h 575743"/>
              <a:gd name="connsiteX2" fmla="*/ 1182543 w 1182543"/>
              <a:gd name="connsiteY2" fmla="*/ 575743 h 575743"/>
              <a:gd name="connsiteX3" fmla="*/ 1180098 w 1182543"/>
              <a:gd name="connsiteY3" fmla="*/ 0 h 575743"/>
              <a:gd name="connsiteX4" fmla="*/ 1940 w 1182543"/>
              <a:gd name="connsiteY4" fmla="*/ 261965 h 575743"/>
              <a:gd name="connsiteX0" fmla="*/ 2423 w 1183026"/>
              <a:gd name="connsiteY0" fmla="*/ 261965 h 575743"/>
              <a:gd name="connsiteX1" fmla="*/ 1457 w 1183026"/>
              <a:gd name="connsiteY1" fmla="*/ 315354 h 575743"/>
              <a:gd name="connsiteX2" fmla="*/ 1183026 w 1183026"/>
              <a:gd name="connsiteY2" fmla="*/ 575743 h 575743"/>
              <a:gd name="connsiteX3" fmla="*/ 1180581 w 1183026"/>
              <a:gd name="connsiteY3" fmla="*/ 0 h 575743"/>
              <a:gd name="connsiteX4" fmla="*/ 2423 w 1183026"/>
              <a:gd name="connsiteY4" fmla="*/ 261965 h 575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3026" h="575743">
                <a:moveTo>
                  <a:pt x="2423" y="261965"/>
                </a:moveTo>
                <a:cubicBezTo>
                  <a:pt x="-3106" y="295430"/>
                  <a:pt x="2736" y="276999"/>
                  <a:pt x="1457" y="315354"/>
                </a:cubicBezTo>
                <a:lnTo>
                  <a:pt x="1183026" y="575743"/>
                </a:lnTo>
                <a:lnTo>
                  <a:pt x="1180581" y="0"/>
                </a:lnTo>
                <a:lnTo>
                  <a:pt x="2423" y="26196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 name="Freeform 50">
            <a:extLst>
              <a:ext uri="{FF2B5EF4-FFF2-40B4-BE49-F238E27FC236}">
                <a16:creationId xmlns:a16="http://schemas.microsoft.com/office/drawing/2014/main" id="{9606E935-F4B5-497D-A4EE-7D02170D005F}"/>
              </a:ext>
            </a:extLst>
          </p:cNvPr>
          <p:cNvSpPr/>
          <p:nvPr/>
        </p:nvSpPr>
        <p:spPr>
          <a:xfrm flipV="1">
            <a:off x="4591680" y="4016774"/>
            <a:ext cx="1202632" cy="2016763"/>
          </a:xfrm>
          <a:custGeom>
            <a:avLst/>
            <a:gdLst>
              <a:gd name="connsiteX0" fmla="*/ 0 w 1177747"/>
              <a:gd name="connsiteY0" fmla="*/ 1945843 h 1945843"/>
              <a:gd name="connsiteX1" fmla="*/ 1177747 w 1177747"/>
              <a:gd name="connsiteY1" fmla="*/ 0 h 1945843"/>
              <a:gd name="connsiteX2" fmla="*/ 1177747 w 1177747"/>
              <a:gd name="connsiteY2" fmla="*/ 563270 h 1945843"/>
              <a:gd name="connsiteX3" fmla="*/ 0 w 1177747"/>
              <a:gd name="connsiteY3" fmla="*/ 1945843 h 1945843"/>
              <a:gd name="connsiteX0" fmla="*/ 0 w 1177747"/>
              <a:gd name="connsiteY0" fmla="*/ 1945843 h 2001427"/>
              <a:gd name="connsiteX1" fmla="*/ 1177747 w 1177747"/>
              <a:gd name="connsiteY1" fmla="*/ 0 h 2001427"/>
              <a:gd name="connsiteX2" fmla="*/ 1177747 w 1177747"/>
              <a:gd name="connsiteY2" fmla="*/ 563270 h 2001427"/>
              <a:gd name="connsiteX3" fmla="*/ 4432 w 1177747"/>
              <a:gd name="connsiteY3" fmla="*/ 2001427 h 2001427"/>
              <a:gd name="connsiteX4" fmla="*/ 0 w 1177747"/>
              <a:gd name="connsiteY4" fmla="*/ 1945843 h 2001427"/>
              <a:gd name="connsiteX0" fmla="*/ 0 w 1177747"/>
              <a:gd name="connsiteY0" fmla="*/ 1905052 h 2001427"/>
              <a:gd name="connsiteX1" fmla="*/ 1177747 w 1177747"/>
              <a:gd name="connsiteY1" fmla="*/ 0 h 2001427"/>
              <a:gd name="connsiteX2" fmla="*/ 1177747 w 1177747"/>
              <a:gd name="connsiteY2" fmla="*/ 563270 h 2001427"/>
              <a:gd name="connsiteX3" fmla="*/ 4432 w 1177747"/>
              <a:gd name="connsiteY3" fmla="*/ 2001427 h 2001427"/>
              <a:gd name="connsiteX4" fmla="*/ 0 w 1177747"/>
              <a:gd name="connsiteY4" fmla="*/ 1905052 h 2001427"/>
              <a:gd name="connsiteX0" fmla="*/ 0 w 1177747"/>
              <a:gd name="connsiteY0" fmla="*/ 1905052 h 1967434"/>
              <a:gd name="connsiteX1" fmla="*/ 1177747 w 1177747"/>
              <a:gd name="connsiteY1" fmla="*/ 0 h 1967434"/>
              <a:gd name="connsiteX2" fmla="*/ 1177747 w 1177747"/>
              <a:gd name="connsiteY2" fmla="*/ 563270 h 1967434"/>
              <a:gd name="connsiteX3" fmla="*/ 4432 w 1177747"/>
              <a:gd name="connsiteY3" fmla="*/ 1967434 h 1967434"/>
              <a:gd name="connsiteX4" fmla="*/ 0 w 1177747"/>
              <a:gd name="connsiteY4" fmla="*/ 1905052 h 1967434"/>
              <a:gd name="connsiteX0" fmla="*/ 0 w 1181147"/>
              <a:gd name="connsiteY0" fmla="*/ 1905052 h 1967434"/>
              <a:gd name="connsiteX1" fmla="*/ 1177747 w 1181147"/>
              <a:gd name="connsiteY1" fmla="*/ 0 h 1967434"/>
              <a:gd name="connsiteX2" fmla="*/ 1181147 w 1181147"/>
              <a:gd name="connsiteY2" fmla="*/ 580267 h 1967434"/>
              <a:gd name="connsiteX3" fmla="*/ 4432 w 1181147"/>
              <a:gd name="connsiteY3" fmla="*/ 1967434 h 1967434"/>
              <a:gd name="connsiteX4" fmla="*/ 0 w 1181147"/>
              <a:gd name="connsiteY4" fmla="*/ 1905052 h 1967434"/>
              <a:gd name="connsiteX0" fmla="*/ 0 w 1181147"/>
              <a:gd name="connsiteY0" fmla="*/ 1891455 h 1953837"/>
              <a:gd name="connsiteX1" fmla="*/ 1174347 w 1181147"/>
              <a:gd name="connsiteY1" fmla="*/ 0 h 1953837"/>
              <a:gd name="connsiteX2" fmla="*/ 1181147 w 1181147"/>
              <a:gd name="connsiteY2" fmla="*/ 566670 h 1953837"/>
              <a:gd name="connsiteX3" fmla="*/ 4432 w 1181147"/>
              <a:gd name="connsiteY3" fmla="*/ 1953837 h 1953837"/>
              <a:gd name="connsiteX4" fmla="*/ 0 w 1181147"/>
              <a:gd name="connsiteY4" fmla="*/ 1891455 h 1953837"/>
              <a:gd name="connsiteX0" fmla="*/ 0 w 1184694"/>
              <a:gd name="connsiteY0" fmla="*/ 1891455 h 1953837"/>
              <a:gd name="connsiteX1" fmla="*/ 1184544 w 1184694"/>
              <a:gd name="connsiteY1" fmla="*/ 0 h 1953837"/>
              <a:gd name="connsiteX2" fmla="*/ 1181147 w 1184694"/>
              <a:gd name="connsiteY2" fmla="*/ 566670 h 1953837"/>
              <a:gd name="connsiteX3" fmla="*/ 4432 w 1184694"/>
              <a:gd name="connsiteY3" fmla="*/ 1953837 h 1953837"/>
              <a:gd name="connsiteX4" fmla="*/ 0 w 1184694"/>
              <a:gd name="connsiteY4" fmla="*/ 1891455 h 1953837"/>
              <a:gd name="connsiteX0" fmla="*/ 0 w 1184694"/>
              <a:gd name="connsiteY0" fmla="*/ 1891455 h 1953837"/>
              <a:gd name="connsiteX1" fmla="*/ 1184544 w 1184694"/>
              <a:gd name="connsiteY1" fmla="*/ 0 h 1953837"/>
              <a:gd name="connsiteX2" fmla="*/ 1181147 w 1184694"/>
              <a:gd name="connsiteY2" fmla="*/ 573468 h 1953837"/>
              <a:gd name="connsiteX3" fmla="*/ 4432 w 1184694"/>
              <a:gd name="connsiteY3" fmla="*/ 1953837 h 1953837"/>
              <a:gd name="connsiteX4" fmla="*/ 0 w 1184694"/>
              <a:gd name="connsiteY4" fmla="*/ 1891455 h 1953837"/>
              <a:gd name="connsiteX0" fmla="*/ 457 w 1180262"/>
              <a:gd name="connsiteY0" fmla="*/ 1903679 h 1953837"/>
              <a:gd name="connsiteX1" fmla="*/ 1180112 w 1180262"/>
              <a:gd name="connsiteY1" fmla="*/ 0 h 1953837"/>
              <a:gd name="connsiteX2" fmla="*/ 1176715 w 1180262"/>
              <a:gd name="connsiteY2" fmla="*/ 573468 h 1953837"/>
              <a:gd name="connsiteX3" fmla="*/ 0 w 1180262"/>
              <a:gd name="connsiteY3" fmla="*/ 1953837 h 1953837"/>
              <a:gd name="connsiteX4" fmla="*/ 457 w 1180262"/>
              <a:gd name="connsiteY4" fmla="*/ 1903679 h 1953837"/>
              <a:gd name="connsiteX0" fmla="*/ 457 w 1183065"/>
              <a:gd name="connsiteY0" fmla="*/ 1903679 h 1953837"/>
              <a:gd name="connsiteX1" fmla="*/ 1180112 w 1183065"/>
              <a:gd name="connsiteY1" fmla="*/ 0 h 1953837"/>
              <a:gd name="connsiteX2" fmla="*/ 1183065 w 1183065"/>
              <a:gd name="connsiteY2" fmla="*/ 560768 h 1953837"/>
              <a:gd name="connsiteX3" fmla="*/ 0 w 1183065"/>
              <a:gd name="connsiteY3" fmla="*/ 1953837 h 1953837"/>
              <a:gd name="connsiteX4" fmla="*/ 457 w 1183065"/>
              <a:gd name="connsiteY4" fmla="*/ 1903679 h 1953837"/>
              <a:gd name="connsiteX0" fmla="*/ 457 w 1186612"/>
              <a:gd name="connsiteY0" fmla="*/ 1903679 h 1953837"/>
              <a:gd name="connsiteX1" fmla="*/ 1186462 w 1186612"/>
              <a:gd name="connsiteY1" fmla="*/ 0 h 1953837"/>
              <a:gd name="connsiteX2" fmla="*/ 1183065 w 1186612"/>
              <a:gd name="connsiteY2" fmla="*/ 560768 h 1953837"/>
              <a:gd name="connsiteX3" fmla="*/ 0 w 1186612"/>
              <a:gd name="connsiteY3" fmla="*/ 1953837 h 1953837"/>
              <a:gd name="connsiteX4" fmla="*/ 457 w 1186612"/>
              <a:gd name="connsiteY4" fmla="*/ 1903679 h 1953837"/>
              <a:gd name="connsiteX0" fmla="*/ 457 w 1183065"/>
              <a:gd name="connsiteY0" fmla="*/ 1903679 h 1953837"/>
              <a:gd name="connsiteX1" fmla="*/ 1180112 w 1183065"/>
              <a:gd name="connsiteY1" fmla="*/ 0 h 1953837"/>
              <a:gd name="connsiteX2" fmla="*/ 1183065 w 1183065"/>
              <a:gd name="connsiteY2" fmla="*/ 560768 h 1953837"/>
              <a:gd name="connsiteX3" fmla="*/ 0 w 1183065"/>
              <a:gd name="connsiteY3" fmla="*/ 1953837 h 1953837"/>
              <a:gd name="connsiteX4" fmla="*/ 457 w 1183065"/>
              <a:gd name="connsiteY4" fmla="*/ 1903679 h 1953837"/>
              <a:gd name="connsiteX0" fmla="*/ 457 w 1183262"/>
              <a:gd name="connsiteY0" fmla="*/ 1912094 h 1962252"/>
              <a:gd name="connsiteX1" fmla="*/ 1182917 w 1183262"/>
              <a:gd name="connsiteY1" fmla="*/ 0 h 1962252"/>
              <a:gd name="connsiteX2" fmla="*/ 1183065 w 1183262"/>
              <a:gd name="connsiteY2" fmla="*/ 569183 h 1962252"/>
              <a:gd name="connsiteX3" fmla="*/ 0 w 1183262"/>
              <a:gd name="connsiteY3" fmla="*/ 1962252 h 1962252"/>
              <a:gd name="connsiteX4" fmla="*/ 457 w 1183262"/>
              <a:gd name="connsiteY4" fmla="*/ 1912094 h 1962252"/>
              <a:gd name="connsiteX0" fmla="*/ 457 w 1183262"/>
              <a:gd name="connsiteY0" fmla="*/ 1912094 h 1962252"/>
              <a:gd name="connsiteX1" fmla="*/ 1182917 w 1183262"/>
              <a:gd name="connsiteY1" fmla="*/ 0 h 1962252"/>
              <a:gd name="connsiteX2" fmla="*/ 1183065 w 1183262"/>
              <a:gd name="connsiteY2" fmla="*/ 574518 h 1962252"/>
              <a:gd name="connsiteX3" fmla="*/ 0 w 1183262"/>
              <a:gd name="connsiteY3" fmla="*/ 1962252 h 1962252"/>
              <a:gd name="connsiteX4" fmla="*/ 457 w 1183262"/>
              <a:gd name="connsiteY4" fmla="*/ 1912094 h 1962252"/>
              <a:gd name="connsiteX0" fmla="*/ 3 w 1182808"/>
              <a:gd name="connsiteY0" fmla="*/ 1912094 h 1946110"/>
              <a:gd name="connsiteX1" fmla="*/ 1182463 w 1182808"/>
              <a:gd name="connsiteY1" fmla="*/ 0 h 1946110"/>
              <a:gd name="connsiteX2" fmla="*/ 1182611 w 1182808"/>
              <a:gd name="connsiteY2" fmla="*/ 574518 h 1946110"/>
              <a:gd name="connsiteX3" fmla="*/ 6561 w 1182808"/>
              <a:gd name="connsiteY3" fmla="*/ 1946110 h 1946110"/>
              <a:gd name="connsiteX4" fmla="*/ 3 w 1182808"/>
              <a:gd name="connsiteY4" fmla="*/ 1912094 h 1946110"/>
              <a:gd name="connsiteX0" fmla="*/ 8 w 1178136"/>
              <a:gd name="connsiteY0" fmla="*/ 1895953 h 1946110"/>
              <a:gd name="connsiteX1" fmla="*/ 1177791 w 1178136"/>
              <a:gd name="connsiteY1" fmla="*/ 0 h 1946110"/>
              <a:gd name="connsiteX2" fmla="*/ 1177939 w 1178136"/>
              <a:gd name="connsiteY2" fmla="*/ 574518 h 1946110"/>
              <a:gd name="connsiteX3" fmla="*/ 1889 w 1178136"/>
              <a:gd name="connsiteY3" fmla="*/ 1946110 h 1946110"/>
              <a:gd name="connsiteX4" fmla="*/ 8 w 1178136"/>
              <a:gd name="connsiteY4" fmla="*/ 1895953 h 1946110"/>
              <a:gd name="connsiteX0" fmla="*/ 457 w 1178585"/>
              <a:gd name="connsiteY0" fmla="*/ 1895953 h 1953027"/>
              <a:gd name="connsiteX1" fmla="*/ 1178240 w 1178585"/>
              <a:gd name="connsiteY1" fmla="*/ 0 h 1953027"/>
              <a:gd name="connsiteX2" fmla="*/ 1178388 w 1178585"/>
              <a:gd name="connsiteY2" fmla="*/ 574518 h 1953027"/>
              <a:gd name="connsiteX3" fmla="*/ 0 w 1178585"/>
              <a:gd name="connsiteY3" fmla="*/ 1953027 h 1953027"/>
              <a:gd name="connsiteX4" fmla="*/ 457 w 1178585"/>
              <a:gd name="connsiteY4" fmla="*/ 1895953 h 1953027"/>
              <a:gd name="connsiteX0" fmla="*/ 457 w 1178585"/>
              <a:gd name="connsiteY0" fmla="*/ 1895953 h 1953027"/>
              <a:gd name="connsiteX1" fmla="*/ 1178240 w 1178585"/>
              <a:gd name="connsiteY1" fmla="*/ 0 h 1953027"/>
              <a:gd name="connsiteX2" fmla="*/ 1178388 w 1178585"/>
              <a:gd name="connsiteY2" fmla="*/ 574518 h 1953027"/>
              <a:gd name="connsiteX3" fmla="*/ 0 w 1178585"/>
              <a:gd name="connsiteY3" fmla="*/ 1953027 h 1953027"/>
              <a:gd name="connsiteX4" fmla="*/ 457 w 1178585"/>
              <a:gd name="connsiteY4" fmla="*/ 1895953 h 1953027"/>
              <a:gd name="connsiteX0" fmla="*/ 2795 w 1180923"/>
              <a:gd name="connsiteY0" fmla="*/ 1895953 h 1948415"/>
              <a:gd name="connsiteX1" fmla="*/ 1180578 w 1180923"/>
              <a:gd name="connsiteY1" fmla="*/ 0 h 1948415"/>
              <a:gd name="connsiteX2" fmla="*/ 1180726 w 1180923"/>
              <a:gd name="connsiteY2" fmla="*/ 574518 h 1948415"/>
              <a:gd name="connsiteX3" fmla="*/ 0 w 1180923"/>
              <a:gd name="connsiteY3" fmla="*/ 1948415 h 1948415"/>
              <a:gd name="connsiteX4" fmla="*/ 2795 w 1180923"/>
              <a:gd name="connsiteY4" fmla="*/ 1895953 h 1948415"/>
              <a:gd name="connsiteX0" fmla="*/ 2795 w 1180923"/>
              <a:gd name="connsiteY0" fmla="*/ 1895953 h 1953027"/>
              <a:gd name="connsiteX1" fmla="*/ 1180578 w 1180923"/>
              <a:gd name="connsiteY1" fmla="*/ 0 h 1953027"/>
              <a:gd name="connsiteX2" fmla="*/ 1180726 w 1180923"/>
              <a:gd name="connsiteY2" fmla="*/ 574518 h 1953027"/>
              <a:gd name="connsiteX3" fmla="*/ 0 w 1180923"/>
              <a:gd name="connsiteY3" fmla="*/ 1953027 h 1953027"/>
              <a:gd name="connsiteX4" fmla="*/ 2795 w 1180923"/>
              <a:gd name="connsiteY4" fmla="*/ 1895953 h 1953027"/>
              <a:gd name="connsiteX0" fmla="*/ 456 w 1180923"/>
              <a:gd name="connsiteY0" fmla="*/ 1895953 h 1953027"/>
              <a:gd name="connsiteX1" fmla="*/ 1180578 w 1180923"/>
              <a:gd name="connsiteY1" fmla="*/ 0 h 1953027"/>
              <a:gd name="connsiteX2" fmla="*/ 1180726 w 1180923"/>
              <a:gd name="connsiteY2" fmla="*/ 574518 h 1953027"/>
              <a:gd name="connsiteX3" fmla="*/ 0 w 1180923"/>
              <a:gd name="connsiteY3" fmla="*/ 1953027 h 1953027"/>
              <a:gd name="connsiteX4" fmla="*/ 456 w 1180923"/>
              <a:gd name="connsiteY4" fmla="*/ 1895953 h 1953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0923" h="1953027">
                <a:moveTo>
                  <a:pt x="456" y="1895953"/>
                </a:moveTo>
                <a:lnTo>
                  <a:pt x="1180578" y="0"/>
                </a:lnTo>
                <a:cubicBezTo>
                  <a:pt x="1181711" y="193422"/>
                  <a:pt x="1179593" y="381096"/>
                  <a:pt x="1180726" y="574518"/>
                </a:cubicBezTo>
                <a:lnTo>
                  <a:pt x="0" y="1953027"/>
                </a:lnTo>
                <a:cubicBezTo>
                  <a:pt x="152" y="1936308"/>
                  <a:pt x="304" y="1912672"/>
                  <a:pt x="456" y="1895953"/>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2" name="Freeform 51">
            <a:extLst>
              <a:ext uri="{FF2B5EF4-FFF2-40B4-BE49-F238E27FC236}">
                <a16:creationId xmlns:a16="http://schemas.microsoft.com/office/drawing/2014/main" id="{DD1A63AE-E941-42BA-A15F-F673A9456BFE}"/>
              </a:ext>
            </a:extLst>
          </p:cNvPr>
          <p:cNvSpPr/>
          <p:nvPr/>
        </p:nvSpPr>
        <p:spPr>
          <a:xfrm flipV="1">
            <a:off x="4589594" y="3940376"/>
            <a:ext cx="1204719" cy="1174482"/>
          </a:xfrm>
          <a:custGeom>
            <a:avLst/>
            <a:gdLst>
              <a:gd name="connsiteX0" fmla="*/ 3399 w 1186340"/>
              <a:gd name="connsiteY0" fmla="*/ 1104759 h 1159147"/>
              <a:gd name="connsiteX1" fmla="*/ 1182941 w 1186340"/>
              <a:gd name="connsiteY1" fmla="*/ 0 h 1159147"/>
              <a:gd name="connsiteX2" fmla="*/ 1186340 w 1186340"/>
              <a:gd name="connsiteY2" fmla="*/ 554079 h 1159147"/>
              <a:gd name="connsiteX3" fmla="*/ 0 w 1186340"/>
              <a:gd name="connsiteY3" fmla="*/ 1159147 h 1159147"/>
              <a:gd name="connsiteX4" fmla="*/ 3399 w 1186340"/>
              <a:gd name="connsiteY4" fmla="*/ 1104759 h 1159147"/>
              <a:gd name="connsiteX0" fmla="*/ 3399 w 1187831"/>
              <a:gd name="connsiteY0" fmla="*/ 1104759 h 1159147"/>
              <a:gd name="connsiteX1" fmla="*/ 1187831 w 1187831"/>
              <a:gd name="connsiteY1" fmla="*/ 0 h 1159147"/>
              <a:gd name="connsiteX2" fmla="*/ 1186340 w 1187831"/>
              <a:gd name="connsiteY2" fmla="*/ 554079 h 1159147"/>
              <a:gd name="connsiteX3" fmla="*/ 0 w 1187831"/>
              <a:gd name="connsiteY3" fmla="*/ 1159147 h 1159147"/>
              <a:gd name="connsiteX4" fmla="*/ 3399 w 1187831"/>
              <a:gd name="connsiteY4" fmla="*/ 1104759 h 1159147"/>
              <a:gd name="connsiteX0" fmla="*/ 3399 w 1187831"/>
              <a:gd name="connsiteY0" fmla="*/ 1104759 h 1159147"/>
              <a:gd name="connsiteX1" fmla="*/ 1187831 w 1187831"/>
              <a:gd name="connsiteY1" fmla="*/ 0 h 1159147"/>
              <a:gd name="connsiteX2" fmla="*/ 1183895 w 1187831"/>
              <a:gd name="connsiteY2" fmla="*/ 566304 h 1159147"/>
              <a:gd name="connsiteX3" fmla="*/ 0 w 1187831"/>
              <a:gd name="connsiteY3" fmla="*/ 1159147 h 1159147"/>
              <a:gd name="connsiteX4" fmla="*/ 3399 w 1187831"/>
              <a:gd name="connsiteY4" fmla="*/ 1104759 h 1159147"/>
              <a:gd name="connsiteX0" fmla="*/ 13179 w 1187831"/>
              <a:gd name="connsiteY0" fmla="*/ 1080310 h 1159147"/>
              <a:gd name="connsiteX1" fmla="*/ 1187831 w 1187831"/>
              <a:gd name="connsiteY1" fmla="*/ 0 h 1159147"/>
              <a:gd name="connsiteX2" fmla="*/ 1183895 w 1187831"/>
              <a:gd name="connsiteY2" fmla="*/ 566304 h 1159147"/>
              <a:gd name="connsiteX3" fmla="*/ 0 w 1187831"/>
              <a:gd name="connsiteY3" fmla="*/ 1159147 h 1159147"/>
              <a:gd name="connsiteX4" fmla="*/ 13179 w 1187831"/>
              <a:gd name="connsiteY4" fmla="*/ 1080310 h 1159147"/>
              <a:gd name="connsiteX0" fmla="*/ 955 w 1175607"/>
              <a:gd name="connsiteY0" fmla="*/ 1080310 h 1134698"/>
              <a:gd name="connsiteX1" fmla="*/ 1175607 w 1175607"/>
              <a:gd name="connsiteY1" fmla="*/ 0 h 1134698"/>
              <a:gd name="connsiteX2" fmla="*/ 1171671 w 1175607"/>
              <a:gd name="connsiteY2" fmla="*/ 566304 h 1134698"/>
              <a:gd name="connsiteX3" fmla="*/ 0 w 1175607"/>
              <a:gd name="connsiteY3" fmla="*/ 1134698 h 1134698"/>
              <a:gd name="connsiteX4" fmla="*/ 955 w 1175607"/>
              <a:gd name="connsiteY4" fmla="*/ 1080310 h 1134698"/>
              <a:gd name="connsiteX0" fmla="*/ 10 w 1181997"/>
              <a:gd name="connsiteY0" fmla="*/ 1082755 h 1134698"/>
              <a:gd name="connsiteX1" fmla="*/ 1181997 w 1181997"/>
              <a:gd name="connsiteY1" fmla="*/ 0 h 1134698"/>
              <a:gd name="connsiteX2" fmla="*/ 1178061 w 1181997"/>
              <a:gd name="connsiteY2" fmla="*/ 566304 h 1134698"/>
              <a:gd name="connsiteX3" fmla="*/ 6390 w 1181997"/>
              <a:gd name="connsiteY3" fmla="*/ 1134698 h 1134698"/>
              <a:gd name="connsiteX4" fmla="*/ 10 w 1181997"/>
              <a:gd name="connsiteY4" fmla="*/ 1082755 h 1134698"/>
              <a:gd name="connsiteX0" fmla="*/ 32 w 1182019"/>
              <a:gd name="connsiteY0" fmla="*/ 1082755 h 1134698"/>
              <a:gd name="connsiteX1" fmla="*/ 1182019 w 1182019"/>
              <a:gd name="connsiteY1" fmla="*/ 0 h 1134698"/>
              <a:gd name="connsiteX2" fmla="*/ 1178083 w 1182019"/>
              <a:gd name="connsiteY2" fmla="*/ 566304 h 1134698"/>
              <a:gd name="connsiteX3" fmla="*/ 1522 w 1182019"/>
              <a:gd name="connsiteY3" fmla="*/ 1134698 h 1134698"/>
              <a:gd name="connsiteX4" fmla="*/ 32 w 1182019"/>
              <a:gd name="connsiteY4" fmla="*/ 1082755 h 1134698"/>
              <a:gd name="connsiteX0" fmla="*/ 32 w 1182019"/>
              <a:gd name="connsiteY0" fmla="*/ 1082755 h 1134698"/>
              <a:gd name="connsiteX1" fmla="*/ 1182019 w 1182019"/>
              <a:gd name="connsiteY1" fmla="*/ 0 h 1134698"/>
              <a:gd name="connsiteX2" fmla="*/ 1173193 w 1182019"/>
              <a:gd name="connsiteY2" fmla="*/ 573639 h 1134698"/>
              <a:gd name="connsiteX3" fmla="*/ 1522 w 1182019"/>
              <a:gd name="connsiteY3" fmla="*/ 1134698 h 1134698"/>
              <a:gd name="connsiteX4" fmla="*/ 32 w 1182019"/>
              <a:gd name="connsiteY4" fmla="*/ 1082755 h 1134698"/>
              <a:gd name="connsiteX0" fmla="*/ 32 w 1182019"/>
              <a:gd name="connsiteY0" fmla="*/ 1082755 h 1134698"/>
              <a:gd name="connsiteX1" fmla="*/ 1182019 w 1182019"/>
              <a:gd name="connsiteY1" fmla="*/ 0 h 1134698"/>
              <a:gd name="connsiteX2" fmla="*/ 1175638 w 1182019"/>
              <a:gd name="connsiteY2" fmla="*/ 573639 h 1134698"/>
              <a:gd name="connsiteX3" fmla="*/ 1522 w 1182019"/>
              <a:gd name="connsiteY3" fmla="*/ 1134698 h 1134698"/>
              <a:gd name="connsiteX4" fmla="*/ 32 w 1182019"/>
              <a:gd name="connsiteY4" fmla="*/ 1082755 h 1134698"/>
              <a:gd name="connsiteX0" fmla="*/ 32 w 1182972"/>
              <a:gd name="connsiteY0" fmla="*/ 1082755 h 1134698"/>
              <a:gd name="connsiteX1" fmla="*/ 1182019 w 1182972"/>
              <a:gd name="connsiteY1" fmla="*/ 0 h 1134698"/>
              <a:gd name="connsiteX2" fmla="*/ 1182972 w 1182972"/>
              <a:gd name="connsiteY2" fmla="*/ 573639 h 1134698"/>
              <a:gd name="connsiteX3" fmla="*/ 1522 w 1182972"/>
              <a:gd name="connsiteY3" fmla="*/ 1134698 h 1134698"/>
              <a:gd name="connsiteX4" fmla="*/ 32 w 1182972"/>
              <a:gd name="connsiteY4" fmla="*/ 1082755 h 1134698"/>
              <a:gd name="connsiteX0" fmla="*/ 32 w 1182972"/>
              <a:gd name="connsiteY0" fmla="*/ 1085422 h 1137365"/>
              <a:gd name="connsiteX1" fmla="*/ 1182019 w 1182972"/>
              <a:gd name="connsiteY1" fmla="*/ 0 h 1137365"/>
              <a:gd name="connsiteX2" fmla="*/ 1182972 w 1182972"/>
              <a:gd name="connsiteY2" fmla="*/ 576306 h 1137365"/>
              <a:gd name="connsiteX3" fmla="*/ 1522 w 1182972"/>
              <a:gd name="connsiteY3" fmla="*/ 1137365 h 1137365"/>
              <a:gd name="connsiteX4" fmla="*/ 32 w 1182972"/>
              <a:gd name="connsiteY4" fmla="*/ 1085422 h 1137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2972" h="1137365">
                <a:moveTo>
                  <a:pt x="32" y="1085422"/>
                </a:moveTo>
                <a:lnTo>
                  <a:pt x="1182019" y="0"/>
                </a:lnTo>
                <a:cubicBezTo>
                  <a:pt x="1182337" y="191213"/>
                  <a:pt x="1182654" y="385093"/>
                  <a:pt x="1182972" y="576306"/>
                </a:cubicBezTo>
                <a:lnTo>
                  <a:pt x="1522" y="1137365"/>
                </a:lnTo>
                <a:cubicBezTo>
                  <a:pt x="1840" y="1119236"/>
                  <a:pt x="-286" y="1103551"/>
                  <a:pt x="32" y="108542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3" name="Rectangle 52">
            <a:extLst>
              <a:ext uri="{FF2B5EF4-FFF2-40B4-BE49-F238E27FC236}">
                <a16:creationId xmlns:a16="http://schemas.microsoft.com/office/drawing/2014/main" id="{DFFB4A31-81DF-E67C-1249-D9E94501F435}"/>
              </a:ext>
            </a:extLst>
          </p:cNvPr>
          <p:cNvSpPr/>
          <p:nvPr/>
        </p:nvSpPr>
        <p:spPr>
          <a:xfrm>
            <a:off x="269496" y="3429000"/>
            <a:ext cx="3441840"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CULTURE</a:t>
            </a:r>
          </a:p>
        </p:txBody>
      </p:sp>
      <p:sp>
        <p:nvSpPr>
          <p:cNvPr id="56" name="Rectangle 55">
            <a:extLst>
              <a:ext uri="{FF2B5EF4-FFF2-40B4-BE49-F238E27FC236}">
                <a16:creationId xmlns:a16="http://schemas.microsoft.com/office/drawing/2014/main" id="{03D88BE0-720B-BC95-F9FE-4BDEFE035004}"/>
              </a:ext>
            </a:extLst>
          </p:cNvPr>
          <p:cNvSpPr/>
          <p:nvPr/>
        </p:nvSpPr>
        <p:spPr>
          <a:xfrm>
            <a:off x="3526402" y="63672"/>
            <a:ext cx="4532010"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British Culture</a:t>
            </a:r>
            <a:endParaRPr lang="en-GB" sz="5400" b="0" cap="none" spc="0" dirty="0">
              <a:ln w="0"/>
              <a:solidFill>
                <a:schemeClr val="tx1"/>
              </a:solidFill>
              <a:effectLst>
                <a:outerShdw blurRad="38100" dist="19050" dir="2700000" algn="tl" rotWithShape="0">
                  <a:schemeClr val="dk1">
                    <a:alpha val="40000"/>
                  </a:schemeClr>
                </a:outerShdw>
              </a:effectLst>
            </a:endParaRPr>
          </a:p>
        </p:txBody>
      </p:sp>
      <p:graphicFrame>
        <p:nvGraphicFramePr>
          <p:cNvPr id="61" name="Diagram 60">
            <a:extLst>
              <a:ext uri="{FF2B5EF4-FFF2-40B4-BE49-F238E27FC236}">
                <a16:creationId xmlns:a16="http://schemas.microsoft.com/office/drawing/2014/main" id="{380282A4-3C89-3481-BFF0-7D97A8B6DA05}"/>
              </a:ext>
            </a:extLst>
          </p:cNvPr>
          <p:cNvGraphicFramePr/>
          <p:nvPr/>
        </p:nvGraphicFramePr>
        <p:xfrm>
          <a:off x="0" y="2045248"/>
          <a:ext cx="3962400" cy="42367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7C01F994-E701-BE39-05C6-2C5C65D4E910}"/>
              </a:ext>
            </a:extLst>
          </p:cNvPr>
          <p:cNvSpPr txBox="1"/>
          <p:nvPr/>
        </p:nvSpPr>
        <p:spPr>
          <a:xfrm>
            <a:off x="685077" y="5433866"/>
            <a:ext cx="3994951" cy="369332"/>
          </a:xfrm>
          <a:prstGeom prst="rect">
            <a:avLst/>
          </a:prstGeom>
          <a:noFill/>
        </p:spPr>
        <p:txBody>
          <a:bodyPr wrap="square" rtlCol="0">
            <a:spAutoFit/>
          </a:bodyPr>
          <a:lstStyle/>
          <a:p>
            <a:r>
              <a:rPr lang="en-US" dirty="0"/>
              <a:t>Credit: Dreamstime.com</a:t>
            </a:r>
            <a:endParaRPr lang="en-GB" dirty="0"/>
          </a:p>
        </p:txBody>
      </p:sp>
    </p:spTree>
    <p:extLst>
      <p:ext uri="{BB962C8B-B14F-4D97-AF65-F5344CB8AC3E}">
        <p14:creationId xmlns:p14="http://schemas.microsoft.com/office/powerpoint/2010/main" val="27493499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BDE081C6-6676-4835-A733-E630F41C8CEC}"/>
              </a:ext>
            </a:extLst>
          </p:cNvPr>
          <p:cNvSpPr/>
          <p:nvPr/>
        </p:nvSpPr>
        <p:spPr>
          <a:xfrm>
            <a:off x="6759625" y="955105"/>
            <a:ext cx="5184000" cy="9417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ea typeface="+mj-ea"/>
            </a:endParaRPr>
          </a:p>
        </p:txBody>
      </p:sp>
      <p:sp>
        <p:nvSpPr>
          <p:cNvPr id="31" name="Isosceles Triangle 26">
            <a:extLst>
              <a:ext uri="{FF2B5EF4-FFF2-40B4-BE49-F238E27FC236}">
                <a16:creationId xmlns:a16="http://schemas.microsoft.com/office/drawing/2014/main" id="{1A4A7728-9CCB-488E-81A2-9ECC9116C5EF}"/>
              </a:ext>
            </a:extLst>
          </p:cNvPr>
          <p:cNvSpPr/>
          <p:nvPr/>
        </p:nvSpPr>
        <p:spPr>
          <a:xfrm rot="16200000">
            <a:off x="4979326" y="1209610"/>
            <a:ext cx="2036677" cy="1527661"/>
          </a:xfrm>
          <a:custGeom>
            <a:avLst/>
            <a:gdLst>
              <a:gd name="connsiteX0" fmla="*/ 0 w 1008000"/>
              <a:gd name="connsiteY0" fmla="*/ 1096600 h 1096600"/>
              <a:gd name="connsiteX1" fmla="*/ 131856 w 1008000"/>
              <a:gd name="connsiteY1" fmla="*/ 0 h 1096600"/>
              <a:gd name="connsiteX2" fmla="*/ 1008000 w 1008000"/>
              <a:gd name="connsiteY2" fmla="*/ 1096600 h 1096600"/>
              <a:gd name="connsiteX3" fmla="*/ 0 w 1008000"/>
              <a:gd name="connsiteY3" fmla="*/ 1096600 h 1096600"/>
              <a:gd name="connsiteX0" fmla="*/ 1197213 w 2205213"/>
              <a:gd name="connsiteY0" fmla="*/ 1064702 h 1064702"/>
              <a:gd name="connsiteX1" fmla="*/ 0 w 2205213"/>
              <a:gd name="connsiteY1" fmla="*/ 0 h 1064702"/>
              <a:gd name="connsiteX2" fmla="*/ 2205213 w 2205213"/>
              <a:gd name="connsiteY2" fmla="*/ 1064702 h 1064702"/>
              <a:gd name="connsiteX3" fmla="*/ 1197213 w 2205213"/>
              <a:gd name="connsiteY3" fmla="*/ 1064702 h 1064702"/>
              <a:gd name="connsiteX0" fmla="*/ 1180481 w 2188481"/>
              <a:gd name="connsiteY0" fmla="*/ 1064702 h 1064702"/>
              <a:gd name="connsiteX1" fmla="*/ 0 w 2188481"/>
              <a:gd name="connsiteY1" fmla="*/ 0 h 1064702"/>
              <a:gd name="connsiteX2" fmla="*/ 2188481 w 2188481"/>
              <a:gd name="connsiteY2" fmla="*/ 1064702 h 1064702"/>
              <a:gd name="connsiteX3" fmla="*/ 1180481 w 2188481"/>
              <a:gd name="connsiteY3" fmla="*/ 1064702 h 1064702"/>
              <a:gd name="connsiteX0" fmla="*/ 1172115 w 2180115"/>
              <a:gd name="connsiteY0" fmla="*/ 1067431 h 1067431"/>
              <a:gd name="connsiteX1" fmla="*/ 0 w 2180115"/>
              <a:gd name="connsiteY1" fmla="*/ 0 h 1067431"/>
              <a:gd name="connsiteX2" fmla="*/ 2180115 w 2180115"/>
              <a:gd name="connsiteY2" fmla="*/ 1067431 h 1067431"/>
              <a:gd name="connsiteX3" fmla="*/ 1172115 w 2180115"/>
              <a:gd name="connsiteY3" fmla="*/ 1067431 h 1067431"/>
            </a:gdLst>
            <a:ahLst/>
            <a:cxnLst>
              <a:cxn ang="0">
                <a:pos x="connsiteX0" y="connsiteY0"/>
              </a:cxn>
              <a:cxn ang="0">
                <a:pos x="connsiteX1" y="connsiteY1"/>
              </a:cxn>
              <a:cxn ang="0">
                <a:pos x="connsiteX2" y="connsiteY2"/>
              </a:cxn>
              <a:cxn ang="0">
                <a:pos x="connsiteX3" y="connsiteY3"/>
              </a:cxn>
            </a:cxnLst>
            <a:rect l="l" t="t" r="r" b="b"/>
            <a:pathLst>
              <a:path w="2180115" h="1067431">
                <a:moveTo>
                  <a:pt x="1172115" y="1067431"/>
                </a:moveTo>
                <a:lnTo>
                  <a:pt x="0" y="0"/>
                </a:lnTo>
                <a:lnTo>
                  <a:pt x="2180115" y="1067431"/>
                </a:lnTo>
                <a:lnTo>
                  <a:pt x="1172115" y="1067431"/>
                </a:lnTo>
                <a:close/>
              </a:path>
            </a:pathLst>
          </a:custGeom>
          <a:gradFill>
            <a:gsLst>
              <a:gs pos="0">
                <a:schemeClr val="accent1">
                  <a:lumMod val="80000"/>
                </a:schemeClr>
              </a:gs>
              <a:gs pos="100000">
                <a:schemeClr val="accent1">
                  <a:lumMod val="8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ea typeface="+mj-ea"/>
            </a:endParaRPr>
          </a:p>
        </p:txBody>
      </p:sp>
      <p:sp>
        <p:nvSpPr>
          <p:cNvPr id="32" name="Rectangle 31">
            <a:extLst>
              <a:ext uri="{FF2B5EF4-FFF2-40B4-BE49-F238E27FC236}">
                <a16:creationId xmlns:a16="http://schemas.microsoft.com/office/drawing/2014/main" id="{94D8A313-C781-4072-832F-F9F626059C92}"/>
              </a:ext>
            </a:extLst>
          </p:cNvPr>
          <p:cNvSpPr/>
          <p:nvPr/>
        </p:nvSpPr>
        <p:spPr>
          <a:xfrm>
            <a:off x="6759625" y="2057738"/>
            <a:ext cx="5184000" cy="94178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ea typeface="+mj-ea"/>
            </a:endParaRPr>
          </a:p>
        </p:txBody>
      </p:sp>
      <p:sp>
        <p:nvSpPr>
          <p:cNvPr id="33" name="Isosceles Triangle 48">
            <a:extLst>
              <a:ext uri="{FF2B5EF4-FFF2-40B4-BE49-F238E27FC236}">
                <a16:creationId xmlns:a16="http://schemas.microsoft.com/office/drawing/2014/main" id="{63D23495-2154-4751-9D09-7857A3A9E9B3}"/>
              </a:ext>
            </a:extLst>
          </p:cNvPr>
          <p:cNvSpPr/>
          <p:nvPr/>
        </p:nvSpPr>
        <p:spPr>
          <a:xfrm rot="16200000">
            <a:off x="5490024" y="1790242"/>
            <a:ext cx="1003975" cy="1538968"/>
          </a:xfrm>
          <a:custGeom>
            <a:avLst/>
            <a:gdLst>
              <a:gd name="connsiteX0" fmla="*/ 0 w 1008000"/>
              <a:gd name="connsiteY0" fmla="*/ 1096600 h 1096600"/>
              <a:gd name="connsiteX1" fmla="*/ 131856 w 1008000"/>
              <a:gd name="connsiteY1" fmla="*/ 0 h 1096600"/>
              <a:gd name="connsiteX2" fmla="*/ 1008000 w 1008000"/>
              <a:gd name="connsiteY2" fmla="*/ 1096600 h 1096600"/>
              <a:gd name="connsiteX3" fmla="*/ 0 w 1008000"/>
              <a:gd name="connsiteY3" fmla="*/ 1096600 h 1096600"/>
              <a:gd name="connsiteX0" fmla="*/ 112693 w 1120693"/>
              <a:gd name="connsiteY0" fmla="*/ 1075334 h 1075334"/>
              <a:gd name="connsiteX1" fmla="*/ 0 w 1120693"/>
              <a:gd name="connsiteY1" fmla="*/ 0 h 1075334"/>
              <a:gd name="connsiteX2" fmla="*/ 1120693 w 1120693"/>
              <a:gd name="connsiteY2" fmla="*/ 1075334 h 1075334"/>
              <a:gd name="connsiteX3" fmla="*/ 112693 w 1120693"/>
              <a:gd name="connsiteY3" fmla="*/ 1075334 h 1075334"/>
              <a:gd name="connsiteX0" fmla="*/ 83413 w 1091413"/>
              <a:gd name="connsiteY0" fmla="*/ 1072603 h 1072603"/>
              <a:gd name="connsiteX1" fmla="*/ 0 w 1091413"/>
              <a:gd name="connsiteY1" fmla="*/ 0 h 1072603"/>
              <a:gd name="connsiteX2" fmla="*/ 1091413 w 1091413"/>
              <a:gd name="connsiteY2" fmla="*/ 1072603 h 1072603"/>
              <a:gd name="connsiteX3" fmla="*/ 83413 w 1091413"/>
              <a:gd name="connsiteY3" fmla="*/ 1072603 h 1072603"/>
              <a:gd name="connsiteX0" fmla="*/ 79231 w 1087231"/>
              <a:gd name="connsiteY0" fmla="*/ 1069873 h 1069873"/>
              <a:gd name="connsiteX1" fmla="*/ 0 w 1087231"/>
              <a:gd name="connsiteY1" fmla="*/ 0 h 1069873"/>
              <a:gd name="connsiteX2" fmla="*/ 1087231 w 1087231"/>
              <a:gd name="connsiteY2" fmla="*/ 1069873 h 1069873"/>
              <a:gd name="connsiteX3" fmla="*/ 79231 w 1087231"/>
              <a:gd name="connsiteY3" fmla="*/ 1069873 h 1069873"/>
              <a:gd name="connsiteX0" fmla="*/ 62499 w 1070499"/>
              <a:gd name="connsiteY0" fmla="*/ 1075334 h 1075334"/>
              <a:gd name="connsiteX1" fmla="*/ 0 w 1070499"/>
              <a:gd name="connsiteY1" fmla="*/ 0 h 1075334"/>
              <a:gd name="connsiteX2" fmla="*/ 1070499 w 1070499"/>
              <a:gd name="connsiteY2" fmla="*/ 1075334 h 1075334"/>
              <a:gd name="connsiteX3" fmla="*/ 62499 w 1070499"/>
              <a:gd name="connsiteY3" fmla="*/ 1075334 h 1075334"/>
              <a:gd name="connsiteX0" fmla="*/ 66683 w 1074683"/>
              <a:gd name="connsiteY0" fmla="*/ 1075332 h 1075332"/>
              <a:gd name="connsiteX1" fmla="*/ 0 w 1074683"/>
              <a:gd name="connsiteY1" fmla="*/ 0 h 1075332"/>
              <a:gd name="connsiteX2" fmla="*/ 1074683 w 1074683"/>
              <a:gd name="connsiteY2" fmla="*/ 1075332 h 1075332"/>
              <a:gd name="connsiteX3" fmla="*/ 66683 w 1074683"/>
              <a:gd name="connsiteY3" fmla="*/ 1075332 h 1075332"/>
            </a:gdLst>
            <a:ahLst/>
            <a:cxnLst>
              <a:cxn ang="0">
                <a:pos x="connsiteX0" y="connsiteY0"/>
              </a:cxn>
              <a:cxn ang="0">
                <a:pos x="connsiteX1" y="connsiteY1"/>
              </a:cxn>
              <a:cxn ang="0">
                <a:pos x="connsiteX2" y="connsiteY2"/>
              </a:cxn>
              <a:cxn ang="0">
                <a:pos x="connsiteX3" y="connsiteY3"/>
              </a:cxn>
            </a:cxnLst>
            <a:rect l="l" t="t" r="r" b="b"/>
            <a:pathLst>
              <a:path w="1074683" h="1075332">
                <a:moveTo>
                  <a:pt x="66683" y="1075332"/>
                </a:moveTo>
                <a:lnTo>
                  <a:pt x="0" y="0"/>
                </a:lnTo>
                <a:lnTo>
                  <a:pt x="1074683" y="1075332"/>
                </a:lnTo>
                <a:lnTo>
                  <a:pt x="66683" y="1075332"/>
                </a:lnTo>
                <a:close/>
              </a:path>
            </a:pathLst>
          </a:custGeom>
          <a:gradFill>
            <a:gsLst>
              <a:gs pos="0">
                <a:schemeClr val="accent2">
                  <a:lumMod val="80000"/>
                </a:schemeClr>
              </a:gs>
              <a:gs pos="100000">
                <a:schemeClr val="accent2">
                  <a:lumMod val="8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ea typeface="+mj-ea"/>
            </a:endParaRPr>
          </a:p>
        </p:txBody>
      </p:sp>
      <p:sp>
        <p:nvSpPr>
          <p:cNvPr id="34" name="Rectangle 33">
            <a:extLst>
              <a:ext uri="{FF2B5EF4-FFF2-40B4-BE49-F238E27FC236}">
                <a16:creationId xmlns:a16="http://schemas.microsoft.com/office/drawing/2014/main" id="{9CC8627D-44FE-4D05-AF63-CB44FD60B1F4}"/>
              </a:ext>
            </a:extLst>
          </p:cNvPr>
          <p:cNvSpPr/>
          <p:nvPr/>
        </p:nvSpPr>
        <p:spPr>
          <a:xfrm>
            <a:off x="6759625" y="3160371"/>
            <a:ext cx="5184000" cy="94178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ea typeface="+mj-ea"/>
            </a:endParaRPr>
          </a:p>
        </p:txBody>
      </p:sp>
      <p:sp>
        <p:nvSpPr>
          <p:cNvPr id="35" name="Isosceles Triangle 49">
            <a:extLst>
              <a:ext uri="{FF2B5EF4-FFF2-40B4-BE49-F238E27FC236}">
                <a16:creationId xmlns:a16="http://schemas.microsoft.com/office/drawing/2014/main" id="{AE8B6F3B-AD1B-4293-A785-231B56E826E6}"/>
              </a:ext>
            </a:extLst>
          </p:cNvPr>
          <p:cNvSpPr/>
          <p:nvPr/>
        </p:nvSpPr>
        <p:spPr>
          <a:xfrm rot="16200000">
            <a:off x="5492842" y="2833504"/>
            <a:ext cx="998749" cy="1538555"/>
          </a:xfrm>
          <a:custGeom>
            <a:avLst/>
            <a:gdLst>
              <a:gd name="connsiteX0" fmla="*/ 0 w 1008000"/>
              <a:gd name="connsiteY0" fmla="*/ 1096600 h 1096600"/>
              <a:gd name="connsiteX1" fmla="*/ 131856 w 1008000"/>
              <a:gd name="connsiteY1" fmla="*/ 0 h 1096600"/>
              <a:gd name="connsiteX2" fmla="*/ 1008000 w 1008000"/>
              <a:gd name="connsiteY2" fmla="*/ 1096600 h 1096600"/>
              <a:gd name="connsiteX3" fmla="*/ 0 w 1008000"/>
              <a:gd name="connsiteY3" fmla="*/ 1096600 h 1096600"/>
              <a:gd name="connsiteX0" fmla="*/ 0 w 1035624"/>
              <a:gd name="connsiteY0" fmla="*/ 1085967 h 1085967"/>
              <a:gd name="connsiteX1" fmla="*/ 1035624 w 1035624"/>
              <a:gd name="connsiteY1" fmla="*/ 0 h 1085967"/>
              <a:gd name="connsiteX2" fmla="*/ 1008000 w 1035624"/>
              <a:gd name="connsiteY2" fmla="*/ 1085967 h 1085967"/>
              <a:gd name="connsiteX3" fmla="*/ 0 w 1035624"/>
              <a:gd name="connsiteY3" fmla="*/ 1085967 h 1085967"/>
              <a:gd name="connsiteX0" fmla="*/ 0 w 1060722"/>
              <a:gd name="connsiteY0" fmla="*/ 1075043 h 1075043"/>
              <a:gd name="connsiteX1" fmla="*/ 1060722 w 1060722"/>
              <a:gd name="connsiteY1" fmla="*/ 0 h 1075043"/>
              <a:gd name="connsiteX2" fmla="*/ 1008000 w 1060722"/>
              <a:gd name="connsiteY2" fmla="*/ 1075043 h 1075043"/>
              <a:gd name="connsiteX3" fmla="*/ 0 w 1060722"/>
              <a:gd name="connsiteY3" fmla="*/ 1075043 h 1075043"/>
              <a:gd name="connsiteX0" fmla="*/ 0 w 1069087"/>
              <a:gd name="connsiteY0" fmla="*/ 1075043 h 1075043"/>
              <a:gd name="connsiteX1" fmla="*/ 1069087 w 1069087"/>
              <a:gd name="connsiteY1" fmla="*/ 0 h 1075043"/>
              <a:gd name="connsiteX2" fmla="*/ 1008000 w 1069087"/>
              <a:gd name="connsiteY2" fmla="*/ 1075043 h 1075043"/>
              <a:gd name="connsiteX3" fmla="*/ 0 w 1069087"/>
              <a:gd name="connsiteY3" fmla="*/ 1075043 h 1075043"/>
            </a:gdLst>
            <a:ahLst/>
            <a:cxnLst>
              <a:cxn ang="0">
                <a:pos x="connsiteX0" y="connsiteY0"/>
              </a:cxn>
              <a:cxn ang="0">
                <a:pos x="connsiteX1" y="connsiteY1"/>
              </a:cxn>
              <a:cxn ang="0">
                <a:pos x="connsiteX2" y="connsiteY2"/>
              </a:cxn>
              <a:cxn ang="0">
                <a:pos x="connsiteX3" y="connsiteY3"/>
              </a:cxn>
            </a:cxnLst>
            <a:rect l="l" t="t" r="r" b="b"/>
            <a:pathLst>
              <a:path w="1069087" h="1075043">
                <a:moveTo>
                  <a:pt x="0" y="1075043"/>
                </a:moveTo>
                <a:lnTo>
                  <a:pt x="1069087" y="0"/>
                </a:lnTo>
                <a:lnTo>
                  <a:pt x="1008000" y="1075043"/>
                </a:lnTo>
                <a:lnTo>
                  <a:pt x="0" y="1075043"/>
                </a:lnTo>
                <a:close/>
              </a:path>
            </a:pathLst>
          </a:custGeom>
          <a:gradFill>
            <a:gsLst>
              <a:gs pos="0">
                <a:schemeClr val="accent3">
                  <a:lumMod val="80000"/>
                </a:schemeClr>
              </a:gs>
              <a:gs pos="100000">
                <a:schemeClr val="accent3">
                  <a:lumMod val="8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dirty="0">
              <a:ea typeface="+mj-ea"/>
            </a:endParaRPr>
          </a:p>
        </p:txBody>
      </p:sp>
      <p:sp>
        <p:nvSpPr>
          <p:cNvPr id="36" name="Rectangle 35">
            <a:extLst>
              <a:ext uri="{FF2B5EF4-FFF2-40B4-BE49-F238E27FC236}">
                <a16:creationId xmlns:a16="http://schemas.microsoft.com/office/drawing/2014/main" id="{8448DD25-2B10-4647-81E2-4411DAC947F7}"/>
              </a:ext>
            </a:extLst>
          </p:cNvPr>
          <p:cNvSpPr/>
          <p:nvPr/>
        </p:nvSpPr>
        <p:spPr>
          <a:xfrm>
            <a:off x="6759625" y="4264290"/>
            <a:ext cx="5184000" cy="9417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ea typeface="+mj-ea"/>
            </a:endParaRPr>
          </a:p>
        </p:txBody>
      </p:sp>
      <p:sp>
        <p:nvSpPr>
          <p:cNvPr id="37" name="Isosceles Triangle 50">
            <a:extLst>
              <a:ext uri="{FF2B5EF4-FFF2-40B4-BE49-F238E27FC236}">
                <a16:creationId xmlns:a16="http://schemas.microsoft.com/office/drawing/2014/main" id="{6246A2EB-3616-4C71-8FC1-3789770697BC}"/>
              </a:ext>
            </a:extLst>
          </p:cNvPr>
          <p:cNvSpPr/>
          <p:nvPr/>
        </p:nvSpPr>
        <p:spPr>
          <a:xfrm rot="16200000">
            <a:off x="4984830" y="3438729"/>
            <a:ext cx="2025426" cy="1524165"/>
          </a:xfrm>
          <a:custGeom>
            <a:avLst/>
            <a:gdLst>
              <a:gd name="connsiteX0" fmla="*/ 0 w 1008000"/>
              <a:gd name="connsiteY0" fmla="*/ 1096600 h 1096600"/>
              <a:gd name="connsiteX1" fmla="*/ 131856 w 1008000"/>
              <a:gd name="connsiteY1" fmla="*/ 0 h 1096600"/>
              <a:gd name="connsiteX2" fmla="*/ 1008000 w 1008000"/>
              <a:gd name="connsiteY2" fmla="*/ 1096600 h 1096600"/>
              <a:gd name="connsiteX3" fmla="*/ 0 w 1008000"/>
              <a:gd name="connsiteY3" fmla="*/ 1096600 h 1096600"/>
              <a:gd name="connsiteX0" fmla="*/ 0 w 2109512"/>
              <a:gd name="connsiteY0" fmla="*/ 1054069 h 1054069"/>
              <a:gd name="connsiteX1" fmla="*/ 2109512 w 2109512"/>
              <a:gd name="connsiteY1" fmla="*/ 0 h 1054069"/>
              <a:gd name="connsiteX2" fmla="*/ 1008000 w 2109512"/>
              <a:gd name="connsiteY2" fmla="*/ 1054069 h 1054069"/>
              <a:gd name="connsiteX3" fmla="*/ 0 w 2109512"/>
              <a:gd name="connsiteY3" fmla="*/ 1054069 h 1054069"/>
              <a:gd name="connsiteX0" fmla="*/ 0 w 2172255"/>
              <a:gd name="connsiteY0" fmla="*/ 1064989 h 1064989"/>
              <a:gd name="connsiteX1" fmla="*/ 2172255 w 2172255"/>
              <a:gd name="connsiteY1" fmla="*/ 0 h 1064989"/>
              <a:gd name="connsiteX2" fmla="*/ 1008000 w 2172255"/>
              <a:gd name="connsiteY2" fmla="*/ 1064989 h 1064989"/>
              <a:gd name="connsiteX3" fmla="*/ 0 w 2172255"/>
              <a:gd name="connsiteY3" fmla="*/ 1064989 h 1064989"/>
              <a:gd name="connsiteX0" fmla="*/ 0 w 2168072"/>
              <a:gd name="connsiteY0" fmla="*/ 1064989 h 1064989"/>
              <a:gd name="connsiteX1" fmla="*/ 2168072 w 2168072"/>
              <a:gd name="connsiteY1" fmla="*/ 0 h 1064989"/>
              <a:gd name="connsiteX2" fmla="*/ 1008000 w 2168072"/>
              <a:gd name="connsiteY2" fmla="*/ 1064989 h 1064989"/>
              <a:gd name="connsiteX3" fmla="*/ 0 w 2168072"/>
              <a:gd name="connsiteY3" fmla="*/ 1064989 h 1064989"/>
            </a:gdLst>
            <a:ahLst/>
            <a:cxnLst>
              <a:cxn ang="0">
                <a:pos x="connsiteX0" y="connsiteY0"/>
              </a:cxn>
              <a:cxn ang="0">
                <a:pos x="connsiteX1" y="connsiteY1"/>
              </a:cxn>
              <a:cxn ang="0">
                <a:pos x="connsiteX2" y="connsiteY2"/>
              </a:cxn>
              <a:cxn ang="0">
                <a:pos x="connsiteX3" y="connsiteY3"/>
              </a:cxn>
            </a:cxnLst>
            <a:rect l="l" t="t" r="r" b="b"/>
            <a:pathLst>
              <a:path w="2168072" h="1064989">
                <a:moveTo>
                  <a:pt x="0" y="1064989"/>
                </a:moveTo>
                <a:lnTo>
                  <a:pt x="2168072" y="0"/>
                </a:lnTo>
                <a:lnTo>
                  <a:pt x="1008000" y="1064989"/>
                </a:lnTo>
                <a:lnTo>
                  <a:pt x="0" y="1064989"/>
                </a:lnTo>
                <a:close/>
              </a:path>
            </a:pathLst>
          </a:custGeom>
          <a:gradFill>
            <a:gsLst>
              <a:gs pos="0">
                <a:schemeClr val="accent4">
                  <a:lumMod val="80000"/>
                </a:schemeClr>
              </a:gs>
              <a:gs pos="100000">
                <a:schemeClr val="accent4">
                  <a:lumMod val="8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dirty="0">
              <a:ea typeface="+mj-ea"/>
            </a:endParaRPr>
          </a:p>
        </p:txBody>
      </p:sp>
      <p:sp>
        <p:nvSpPr>
          <p:cNvPr id="3" name="Rectangle 2">
            <a:extLst>
              <a:ext uri="{FF2B5EF4-FFF2-40B4-BE49-F238E27FC236}">
                <a16:creationId xmlns:a16="http://schemas.microsoft.com/office/drawing/2014/main" id="{41969A82-250B-41C7-1AD6-EDCD1077F5D3}"/>
              </a:ext>
            </a:extLst>
          </p:cNvPr>
          <p:cNvSpPr/>
          <p:nvPr/>
        </p:nvSpPr>
        <p:spPr>
          <a:xfrm>
            <a:off x="3522218" y="31772"/>
            <a:ext cx="5147563"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Chinese Culture</a:t>
            </a:r>
            <a:endParaRPr lang="en-GB" sz="5400" b="0" cap="none" spc="0" dirty="0">
              <a:ln w="0"/>
              <a:solidFill>
                <a:schemeClr val="tx1"/>
              </a:solidFill>
              <a:effectLst>
                <a:outerShdw blurRad="38100" dist="19050" dir="2700000" algn="tl" rotWithShape="0">
                  <a:schemeClr val="dk1">
                    <a:alpha val="40000"/>
                  </a:schemeClr>
                </a:outerShdw>
              </a:effectLst>
            </a:endParaRPr>
          </a:p>
        </p:txBody>
      </p:sp>
      <p:sp>
        <p:nvSpPr>
          <p:cNvPr id="6" name="Rectangle 5">
            <a:extLst>
              <a:ext uri="{FF2B5EF4-FFF2-40B4-BE49-F238E27FC236}">
                <a16:creationId xmlns:a16="http://schemas.microsoft.com/office/drawing/2014/main" id="{230B96B4-3D0A-597B-F414-816B0EA624DD}"/>
              </a:ext>
            </a:extLst>
          </p:cNvPr>
          <p:cNvSpPr/>
          <p:nvPr/>
        </p:nvSpPr>
        <p:spPr>
          <a:xfrm>
            <a:off x="6759625" y="5320616"/>
            <a:ext cx="5184000" cy="9417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ea typeface="+mj-ea"/>
            </a:endParaRPr>
          </a:p>
        </p:txBody>
      </p:sp>
      <p:cxnSp>
        <p:nvCxnSpPr>
          <p:cNvPr id="12" name="Straight Connector 11">
            <a:extLst>
              <a:ext uri="{FF2B5EF4-FFF2-40B4-BE49-F238E27FC236}">
                <a16:creationId xmlns:a16="http://schemas.microsoft.com/office/drawing/2014/main" id="{8DBBF207-3A10-A62A-4C9B-D0DF640E3DE9}"/>
              </a:ext>
            </a:extLst>
          </p:cNvPr>
          <p:cNvCxnSpPr/>
          <p:nvPr/>
        </p:nvCxnSpPr>
        <p:spPr>
          <a:xfrm>
            <a:off x="6759625" y="5320616"/>
            <a:ext cx="914400" cy="914400"/>
          </a:xfrm>
          <a:prstGeom prst="line">
            <a:avLst/>
          </a:prstGeom>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7B6887EE-1943-0449-7887-6CCDFE373504}"/>
              </a:ext>
            </a:extLst>
          </p:cNvPr>
          <p:cNvSpPr/>
          <p:nvPr/>
        </p:nvSpPr>
        <p:spPr>
          <a:xfrm>
            <a:off x="5211192" y="3302493"/>
            <a:ext cx="1544715" cy="2974020"/>
          </a:xfrm>
          <a:custGeom>
            <a:avLst/>
            <a:gdLst>
              <a:gd name="connsiteX0" fmla="*/ 1544715 w 1544715"/>
              <a:gd name="connsiteY0" fmla="*/ 2024109 h 2974020"/>
              <a:gd name="connsiteX1" fmla="*/ 0 w 1544715"/>
              <a:gd name="connsiteY1" fmla="*/ 0 h 2974020"/>
              <a:gd name="connsiteX2" fmla="*/ 1544715 w 1544715"/>
              <a:gd name="connsiteY2" fmla="*/ 2974020 h 2974020"/>
              <a:gd name="connsiteX3" fmla="*/ 1544715 w 1544715"/>
              <a:gd name="connsiteY3" fmla="*/ 2024109 h 2974020"/>
            </a:gdLst>
            <a:ahLst/>
            <a:cxnLst>
              <a:cxn ang="0">
                <a:pos x="connsiteX0" y="connsiteY0"/>
              </a:cxn>
              <a:cxn ang="0">
                <a:pos x="connsiteX1" y="connsiteY1"/>
              </a:cxn>
              <a:cxn ang="0">
                <a:pos x="connsiteX2" y="connsiteY2"/>
              </a:cxn>
              <a:cxn ang="0">
                <a:pos x="connsiteX3" y="connsiteY3"/>
              </a:cxn>
            </a:cxnLst>
            <a:rect l="l" t="t" r="r" b="b"/>
            <a:pathLst>
              <a:path w="1544715" h="2974020">
                <a:moveTo>
                  <a:pt x="1544715" y="2024109"/>
                </a:moveTo>
                <a:lnTo>
                  <a:pt x="0" y="0"/>
                </a:lnTo>
                <a:lnTo>
                  <a:pt x="1544715" y="2974020"/>
                </a:lnTo>
                <a:lnTo>
                  <a:pt x="1544715" y="2024109"/>
                </a:lnTo>
                <a:close/>
              </a:path>
            </a:pathLst>
          </a:cu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5" name="Picture 64" descr="Diagram&#10;&#10;Description automatically generated with medium confidence">
            <a:extLst>
              <a:ext uri="{FF2B5EF4-FFF2-40B4-BE49-F238E27FC236}">
                <a16:creationId xmlns:a16="http://schemas.microsoft.com/office/drawing/2014/main" id="{5991388B-3F50-B9E4-6846-F0C6AFE5B3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00713" y="1225147"/>
            <a:ext cx="4098345" cy="4063317"/>
          </a:xfrm>
          <a:prstGeom prst="rect">
            <a:avLst/>
          </a:prstGeom>
        </p:spPr>
      </p:pic>
      <p:sp>
        <p:nvSpPr>
          <p:cNvPr id="66" name="TextBox 65">
            <a:extLst>
              <a:ext uri="{FF2B5EF4-FFF2-40B4-BE49-F238E27FC236}">
                <a16:creationId xmlns:a16="http://schemas.microsoft.com/office/drawing/2014/main" id="{1FAA7608-0564-A75B-311C-4DFD2A858A1E}"/>
              </a:ext>
            </a:extLst>
          </p:cNvPr>
          <p:cNvSpPr txBox="1"/>
          <p:nvPr/>
        </p:nvSpPr>
        <p:spPr>
          <a:xfrm>
            <a:off x="1524742" y="5249361"/>
            <a:ext cx="3994951" cy="369332"/>
          </a:xfrm>
          <a:prstGeom prst="rect">
            <a:avLst/>
          </a:prstGeom>
          <a:noFill/>
        </p:spPr>
        <p:txBody>
          <a:bodyPr wrap="square" rtlCol="0">
            <a:spAutoFit/>
          </a:bodyPr>
          <a:lstStyle/>
          <a:p>
            <a:r>
              <a:rPr lang="en-US" dirty="0"/>
              <a:t>Credit: Dreamstime.com</a:t>
            </a:r>
            <a:endParaRPr lang="en-GB" dirty="0"/>
          </a:p>
        </p:txBody>
      </p:sp>
      <p:grpSp>
        <p:nvGrpSpPr>
          <p:cNvPr id="67" name="Group 66">
            <a:extLst>
              <a:ext uri="{FF2B5EF4-FFF2-40B4-BE49-F238E27FC236}">
                <a16:creationId xmlns:a16="http://schemas.microsoft.com/office/drawing/2014/main" id="{13B3F22D-0616-2042-08D5-8EB4E6CEAB85}"/>
              </a:ext>
            </a:extLst>
          </p:cNvPr>
          <p:cNvGrpSpPr/>
          <p:nvPr/>
        </p:nvGrpSpPr>
        <p:grpSpPr>
          <a:xfrm>
            <a:off x="6796272" y="1118221"/>
            <a:ext cx="5147354" cy="615553"/>
            <a:chOff x="3017859" y="4283314"/>
            <a:chExt cx="2579765" cy="615552"/>
          </a:xfrm>
        </p:grpSpPr>
        <p:sp>
          <p:nvSpPr>
            <p:cNvPr id="68" name="TextBox 67">
              <a:extLst>
                <a:ext uri="{FF2B5EF4-FFF2-40B4-BE49-F238E27FC236}">
                  <a16:creationId xmlns:a16="http://schemas.microsoft.com/office/drawing/2014/main" id="{825ADDB0-FC87-D44E-E804-890D85C30963}"/>
                </a:ext>
              </a:extLst>
            </p:cNvPr>
            <p:cNvSpPr txBox="1"/>
            <p:nvPr/>
          </p:nvSpPr>
          <p:spPr>
            <a:xfrm>
              <a:off x="3021855" y="4560313"/>
              <a:ext cx="2575769" cy="338553"/>
            </a:xfrm>
            <a:prstGeom prst="rect">
              <a:avLst/>
            </a:prstGeom>
            <a:noFill/>
          </p:spPr>
          <p:txBody>
            <a:bodyPr wrap="square" rtlCol="0">
              <a:spAutoFit/>
            </a:bodyPr>
            <a:lstStyle/>
            <a:p>
              <a:pPr algn="ctr"/>
              <a:r>
                <a:rPr lang="en-US" altLang="ko-KR" sz="1600" dirty="0">
                  <a:latin typeface="Times New Roman" panose="02020603050405020304" pitchFamily="18" charset="0"/>
                  <a:cs typeface="Times New Roman" panose="02020603050405020304" pitchFamily="18" charset="0"/>
                </a:rPr>
                <a:t>Most of the people are Buddhism oriented.</a:t>
              </a:r>
            </a:p>
          </p:txBody>
        </p:sp>
        <p:sp>
          <p:nvSpPr>
            <p:cNvPr id="69" name="TextBox 68">
              <a:extLst>
                <a:ext uri="{FF2B5EF4-FFF2-40B4-BE49-F238E27FC236}">
                  <a16:creationId xmlns:a16="http://schemas.microsoft.com/office/drawing/2014/main" id="{2B2B01ED-8F2E-685D-CEE0-A1FA66F9FFAA}"/>
                </a:ext>
              </a:extLst>
            </p:cNvPr>
            <p:cNvSpPr txBox="1"/>
            <p:nvPr/>
          </p:nvSpPr>
          <p:spPr>
            <a:xfrm>
              <a:off x="3017859" y="4283314"/>
              <a:ext cx="2553872" cy="338553"/>
            </a:xfrm>
            <a:prstGeom prst="rect">
              <a:avLst/>
            </a:prstGeom>
            <a:noFill/>
          </p:spPr>
          <p:txBody>
            <a:bodyPr wrap="square" rtlCol="0">
              <a:spAutoFit/>
            </a:bodyPr>
            <a:lstStyle/>
            <a:p>
              <a:pPr algn="ctr"/>
              <a:r>
                <a:rPr lang="en-US" altLang="ko-KR" sz="1600" b="1" dirty="0">
                  <a:latin typeface="Times New Roman" panose="02020603050405020304" pitchFamily="18" charset="0"/>
                  <a:cs typeface="Times New Roman" panose="02020603050405020304" pitchFamily="18" charset="0"/>
                </a:rPr>
                <a:t>Religion</a:t>
              </a:r>
              <a:endParaRPr lang="ko-KR" altLang="en-US" sz="1600" b="1" dirty="0">
                <a:latin typeface="Times New Roman" panose="02020603050405020304" pitchFamily="18" charset="0"/>
                <a:cs typeface="Times New Roman" panose="02020603050405020304" pitchFamily="18" charset="0"/>
              </a:endParaRPr>
            </a:p>
          </p:txBody>
        </p:sp>
      </p:grpSp>
      <p:grpSp>
        <p:nvGrpSpPr>
          <p:cNvPr id="70" name="Group 69">
            <a:extLst>
              <a:ext uri="{FF2B5EF4-FFF2-40B4-BE49-F238E27FC236}">
                <a16:creationId xmlns:a16="http://schemas.microsoft.com/office/drawing/2014/main" id="{CB67DB37-9101-AAC9-F548-E3F26F50FBF0}"/>
              </a:ext>
            </a:extLst>
          </p:cNvPr>
          <p:cNvGrpSpPr/>
          <p:nvPr/>
        </p:nvGrpSpPr>
        <p:grpSpPr>
          <a:xfrm>
            <a:off x="6796271" y="2178902"/>
            <a:ext cx="5150499" cy="615553"/>
            <a:chOff x="3017859" y="4283314"/>
            <a:chExt cx="2579765" cy="615552"/>
          </a:xfrm>
        </p:grpSpPr>
        <p:sp>
          <p:nvSpPr>
            <p:cNvPr id="71" name="TextBox 70">
              <a:extLst>
                <a:ext uri="{FF2B5EF4-FFF2-40B4-BE49-F238E27FC236}">
                  <a16:creationId xmlns:a16="http://schemas.microsoft.com/office/drawing/2014/main" id="{368DD8D3-1E85-5A30-F569-7A7BC64C03C5}"/>
                </a:ext>
              </a:extLst>
            </p:cNvPr>
            <p:cNvSpPr txBox="1"/>
            <p:nvPr/>
          </p:nvSpPr>
          <p:spPr>
            <a:xfrm>
              <a:off x="3021855" y="4560313"/>
              <a:ext cx="2575769" cy="338553"/>
            </a:xfrm>
            <a:prstGeom prst="rect">
              <a:avLst/>
            </a:prstGeom>
            <a:noFill/>
          </p:spPr>
          <p:txBody>
            <a:bodyPr wrap="square" rtlCol="0">
              <a:spAutoFit/>
            </a:bodyPr>
            <a:lstStyle/>
            <a:p>
              <a:pPr algn="ctr"/>
              <a:r>
                <a:rPr lang="en-US" altLang="ko-KR" sz="1600" dirty="0">
                  <a:solidFill>
                    <a:schemeClr val="bg1"/>
                  </a:solidFill>
                  <a:latin typeface="Times New Roman" panose="02020603050405020304" pitchFamily="18" charset="0"/>
                  <a:cs typeface="Times New Roman" panose="02020603050405020304" pitchFamily="18" charset="0"/>
                </a:rPr>
                <a:t>Main language is Mandarin. (But have 8 different dialects).</a:t>
              </a:r>
            </a:p>
          </p:txBody>
        </p:sp>
        <p:sp>
          <p:nvSpPr>
            <p:cNvPr id="72" name="TextBox 71">
              <a:extLst>
                <a:ext uri="{FF2B5EF4-FFF2-40B4-BE49-F238E27FC236}">
                  <a16:creationId xmlns:a16="http://schemas.microsoft.com/office/drawing/2014/main" id="{52120B39-4C4E-2D72-3999-9C12401DD844}"/>
                </a:ext>
              </a:extLst>
            </p:cNvPr>
            <p:cNvSpPr txBox="1"/>
            <p:nvPr/>
          </p:nvSpPr>
          <p:spPr>
            <a:xfrm>
              <a:off x="3017859" y="4283314"/>
              <a:ext cx="2553872" cy="338553"/>
            </a:xfrm>
            <a:prstGeom prst="rect">
              <a:avLst/>
            </a:prstGeom>
            <a:noFill/>
          </p:spPr>
          <p:txBody>
            <a:bodyPr wrap="square" rtlCol="0">
              <a:spAutoFit/>
            </a:bodyPr>
            <a:lstStyle/>
            <a:p>
              <a:pPr algn="ctr"/>
              <a:r>
                <a:rPr lang="en-US" altLang="ko-KR" sz="1600" b="1" dirty="0">
                  <a:solidFill>
                    <a:schemeClr val="bg1"/>
                  </a:solidFill>
                  <a:latin typeface="Times New Roman" panose="02020603050405020304" pitchFamily="18" charset="0"/>
                  <a:cs typeface="Times New Roman" panose="02020603050405020304" pitchFamily="18" charset="0"/>
                </a:rPr>
                <a:t>Language</a:t>
              </a:r>
              <a:endParaRPr lang="ko-KR" altLang="en-US" sz="1600" b="1" dirty="0">
                <a:solidFill>
                  <a:schemeClr val="bg1"/>
                </a:solidFill>
                <a:latin typeface="Times New Roman" panose="02020603050405020304" pitchFamily="18" charset="0"/>
                <a:cs typeface="Times New Roman" panose="02020603050405020304" pitchFamily="18" charset="0"/>
              </a:endParaRPr>
            </a:p>
          </p:txBody>
        </p:sp>
      </p:grpSp>
      <p:grpSp>
        <p:nvGrpSpPr>
          <p:cNvPr id="76" name="Group 75">
            <a:extLst>
              <a:ext uri="{FF2B5EF4-FFF2-40B4-BE49-F238E27FC236}">
                <a16:creationId xmlns:a16="http://schemas.microsoft.com/office/drawing/2014/main" id="{4C555CF1-5C26-9D31-169A-AD9E2DF88E5F}"/>
              </a:ext>
            </a:extLst>
          </p:cNvPr>
          <p:cNvGrpSpPr/>
          <p:nvPr/>
        </p:nvGrpSpPr>
        <p:grpSpPr>
          <a:xfrm>
            <a:off x="6772148" y="3224845"/>
            <a:ext cx="5130708" cy="861774"/>
            <a:chOff x="3017859" y="4283314"/>
            <a:chExt cx="2579765" cy="861773"/>
          </a:xfrm>
        </p:grpSpPr>
        <p:sp>
          <p:nvSpPr>
            <p:cNvPr id="77" name="TextBox 76">
              <a:extLst>
                <a:ext uri="{FF2B5EF4-FFF2-40B4-BE49-F238E27FC236}">
                  <a16:creationId xmlns:a16="http://schemas.microsoft.com/office/drawing/2014/main" id="{BB9346DE-AAE3-9FAB-23D6-9AEF19345BED}"/>
                </a:ext>
              </a:extLst>
            </p:cNvPr>
            <p:cNvSpPr txBox="1"/>
            <p:nvPr/>
          </p:nvSpPr>
          <p:spPr>
            <a:xfrm>
              <a:off x="3021855" y="4560313"/>
              <a:ext cx="2575769" cy="584774"/>
            </a:xfrm>
            <a:prstGeom prst="rect">
              <a:avLst/>
            </a:prstGeom>
            <a:noFill/>
          </p:spPr>
          <p:txBody>
            <a:bodyPr wrap="square" rtlCol="0">
              <a:spAutoFit/>
            </a:bodyPr>
            <a:lstStyle/>
            <a:p>
              <a:pPr algn="ctr"/>
              <a:r>
                <a:rPr lang="en-US" altLang="ko-KR" sz="1600" dirty="0">
                  <a:solidFill>
                    <a:schemeClr val="bg1"/>
                  </a:solidFill>
                  <a:latin typeface="Times New Roman" panose="02020603050405020304" pitchFamily="18" charset="0"/>
                  <a:cs typeface="Times New Roman" panose="02020603050405020304" pitchFamily="18" charset="0"/>
                </a:rPr>
                <a:t>Socialist country governed by a people's democratic dictatorship.</a:t>
              </a:r>
            </a:p>
          </p:txBody>
        </p:sp>
        <p:sp>
          <p:nvSpPr>
            <p:cNvPr id="78" name="TextBox 77">
              <a:extLst>
                <a:ext uri="{FF2B5EF4-FFF2-40B4-BE49-F238E27FC236}">
                  <a16:creationId xmlns:a16="http://schemas.microsoft.com/office/drawing/2014/main" id="{271D124C-E31C-DBA5-62C1-E1482A1BE988}"/>
                </a:ext>
              </a:extLst>
            </p:cNvPr>
            <p:cNvSpPr txBox="1"/>
            <p:nvPr/>
          </p:nvSpPr>
          <p:spPr>
            <a:xfrm>
              <a:off x="3017859" y="4283314"/>
              <a:ext cx="2553872" cy="338554"/>
            </a:xfrm>
            <a:prstGeom prst="rect">
              <a:avLst/>
            </a:prstGeom>
            <a:noFill/>
          </p:spPr>
          <p:txBody>
            <a:bodyPr wrap="square" rtlCol="0">
              <a:spAutoFit/>
            </a:bodyPr>
            <a:lstStyle/>
            <a:p>
              <a:pPr algn="ctr"/>
              <a:r>
                <a:rPr lang="en-US" altLang="ko-KR" sz="1600" b="1" dirty="0">
                  <a:solidFill>
                    <a:schemeClr val="bg1"/>
                  </a:solidFill>
                  <a:latin typeface="Times New Roman" panose="02020603050405020304" pitchFamily="18" charset="0"/>
                  <a:cs typeface="Times New Roman" panose="02020603050405020304" pitchFamily="18" charset="0"/>
                </a:rPr>
                <a:t>Government</a:t>
              </a:r>
              <a:endParaRPr lang="ko-KR" altLang="en-US" sz="1600" b="1" dirty="0">
                <a:solidFill>
                  <a:schemeClr val="bg1"/>
                </a:solidFill>
                <a:latin typeface="Times New Roman" panose="02020603050405020304" pitchFamily="18" charset="0"/>
                <a:cs typeface="Times New Roman" panose="02020603050405020304" pitchFamily="18" charset="0"/>
              </a:endParaRPr>
            </a:p>
          </p:txBody>
        </p:sp>
      </p:grpSp>
      <p:grpSp>
        <p:nvGrpSpPr>
          <p:cNvPr id="79" name="Group 78">
            <a:extLst>
              <a:ext uri="{FF2B5EF4-FFF2-40B4-BE49-F238E27FC236}">
                <a16:creationId xmlns:a16="http://schemas.microsoft.com/office/drawing/2014/main" id="{00A7A746-71E8-37C4-A575-1518B83A2761}"/>
              </a:ext>
            </a:extLst>
          </p:cNvPr>
          <p:cNvGrpSpPr/>
          <p:nvPr/>
        </p:nvGrpSpPr>
        <p:grpSpPr>
          <a:xfrm>
            <a:off x="6755907" y="4264289"/>
            <a:ext cx="5197155" cy="861774"/>
            <a:chOff x="3017859" y="4283314"/>
            <a:chExt cx="2579765" cy="861773"/>
          </a:xfrm>
        </p:grpSpPr>
        <p:sp>
          <p:nvSpPr>
            <p:cNvPr id="80" name="TextBox 79">
              <a:extLst>
                <a:ext uri="{FF2B5EF4-FFF2-40B4-BE49-F238E27FC236}">
                  <a16:creationId xmlns:a16="http://schemas.microsoft.com/office/drawing/2014/main" id="{FC5C9336-B6AA-DDFE-9973-67C2F2CB5269}"/>
                </a:ext>
              </a:extLst>
            </p:cNvPr>
            <p:cNvSpPr txBox="1"/>
            <p:nvPr/>
          </p:nvSpPr>
          <p:spPr>
            <a:xfrm>
              <a:off x="3021855" y="4560313"/>
              <a:ext cx="2575769" cy="584774"/>
            </a:xfrm>
            <a:prstGeom prst="rect">
              <a:avLst/>
            </a:prstGeom>
            <a:noFill/>
          </p:spPr>
          <p:txBody>
            <a:bodyPr wrap="square" rtlCol="0">
              <a:spAutoFit/>
            </a:bodyPr>
            <a:lstStyle/>
            <a:p>
              <a:pPr algn="ctr"/>
              <a:r>
                <a:rPr lang="en-US" sz="1600" b="0" i="0" dirty="0">
                  <a:solidFill>
                    <a:schemeClr val="bg1"/>
                  </a:solidFill>
                  <a:effectLst/>
                  <a:latin typeface="Times New Roman" panose="02020603050405020304" pitchFamily="18" charset="0"/>
                  <a:cs typeface="Times New Roman" panose="02020603050405020304" pitchFamily="18" charset="0"/>
                </a:rPr>
                <a:t>Family is highly valued in Chinese culture and elderly people are highly respected</a:t>
              </a:r>
              <a:endParaRPr lang="en-US" altLang="ko-KR" sz="1600" dirty="0">
                <a:solidFill>
                  <a:schemeClr val="bg1"/>
                </a:solidFill>
                <a:latin typeface="Times New Roman" panose="02020603050405020304" pitchFamily="18" charset="0"/>
                <a:cs typeface="Times New Roman" panose="02020603050405020304" pitchFamily="18" charset="0"/>
              </a:endParaRPr>
            </a:p>
          </p:txBody>
        </p:sp>
        <p:sp>
          <p:nvSpPr>
            <p:cNvPr id="81" name="TextBox 80">
              <a:extLst>
                <a:ext uri="{FF2B5EF4-FFF2-40B4-BE49-F238E27FC236}">
                  <a16:creationId xmlns:a16="http://schemas.microsoft.com/office/drawing/2014/main" id="{EF3B8AC2-266A-E7A8-A56B-60EFE98826A3}"/>
                </a:ext>
              </a:extLst>
            </p:cNvPr>
            <p:cNvSpPr txBox="1"/>
            <p:nvPr/>
          </p:nvSpPr>
          <p:spPr>
            <a:xfrm>
              <a:off x="3017859" y="4283314"/>
              <a:ext cx="2553872" cy="338554"/>
            </a:xfrm>
            <a:prstGeom prst="rect">
              <a:avLst/>
            </a:prstGeom>
            <a:noFill/>
          </p:spPr>
          <p:txBody>
            <a:bodyPr wrap="square" rtlCol="0">
              <a:spAutoFit/>
            </a:bodyPr>
            <a:lstStyle/>
            <a:p>
              <a:pPr algn="ctr"/>
              <a:r>
                <a:rPr lang="en-US" altLang="ko-KR" sz="1600" b="1" dirty="0">
                  <a:solidFill>
                    <a:schemeClr val="bg1"/>
                  </a:solidFill>
                  <a:latin typeface="Times New Roman" panose="02020603050405020304" pitchFamily="18" charset="0"/>
                  <a:cs typeface="Times New Roman" panose="02020603050405020304" pitchFamily="18" charset="0"/>
                </a:rPr>
                <a:t>Cultural Values</a:t>
              </a:r>
              <a:endParaRPr lang="ko-KR" altLang="en-US" sz="1600" b="1" dirty="0">
                <a:solidFill>
                  <a:schemeClr val="bg1"/>
                </a:solidFill>
                <a:latin typeface="Times New Roman" panose="02020603050405020304" pitchFamily="18" charset="0"/>
                <a:cs typeface="Times New Roman" panose="02020603050405020304" pitchFamily="18" charset="0"/>
              </a:endParaRPr>
            </a:p>
          </p:txBody>
        </p:sp>
      </p:grpSp>
      <p:grpSp>
        <p:nvGrpSpPr>
          <p:cNvPr id="82" name="Group 81">
            <a:extLst>
              <a:ext uri="{FF2B5EF4-FFF2-40B4-BE49-F238E27FC236}">
                <a16:creationId xmlns:a16="http://schemas.microsoft.com/office/drawing/2014/main" id="{ED379390-CB1E-647D-878E-037D87853CF6}"/>
              </a:ext>
            </a:extLst>
          </p:cNvPr>
          <p:cNvGrpSpPr/>
          <p:nvPr/>
        </p:nvGrpSpPr>
        <p:grpSpPr>
          <a:xfrm>
            <a:off x="6755908" y="5254485"/>
            <a:ext cx="5200300" cy="861774"/>
            <a:chOff x="3017859" y="4283314"/>
            <a:chExt cx="2579765" cy="861773"/>
          </a:xfrm>
        </p:grpSpPr>
        <p:sp>
          <p:nvSpPr>
            <p:cNvPr id="83" name="TextBox 82">
              <a:extLst>
                <a:ext uri="{FF2B5EF4-FFF2-40B4-BE49-F238E27FC236}">
                  <a16:creationId xmlns:a16="http://schemas.microsoft.com/office/drawing/2014/main" id="{015045A8-11D1-A06D-B036-55F439B1324C}"/>
                </a:ext>
              </a:extLst>
            </p:cNvPr>
            <p:cNvSpPr txBox="1"/>
            <p:nvPr/>
          </p:nvSpPr>
          <p:spPr>
            <a:xfrm>
              <a:off x="3021855" y="4560313"/>
              <a:ext cx="2575769" cy="584774"/>
            </a:xfrm>
            <a:prstGeom prst="rect">
              <a:avLst/>
            </a:prstGeom>
            <a:noFill/>
          </p:spPr>
          <p:txBody>
            <a:bodyPr wrap="square" rtlCol="0">
              <a:spAutoFit/>
            </a:bodyPr>
            <a:lstStyle/>
            <a:p>
              <a:pPr algn="ctr"/>
              <a:r>
                <a:rPr lang="en-US" altLang="ko-KR" sz="1600" dirty="0">
                  <a:latin typeface="Times New Roman" panose="02020603050405020304" pitchFamily="18" charset="0"/>
                  <a:cs typeface="Times New Roman" panose="02020603050405020304" pitchFamily="18" charset="0"/>
                </a:rPr>
                <a:t>From wearing red  and eating with chop sticks to big new year celebrations and keeping old traditions.   </a:t>
              </a:r>
            </a:p>
          </p:txBody>
        </p:sp>
        <p:sp>
          <p:nvSpPr>
            <p:cNvPr id="84" name="TextBox 83">
              <a:extLst>
                <a:ext uri="{FF2B5EF4-FFF2-40B4-BE49-F238E27FC236}">
                  <a16:creationId xmlns:a16="http://schemas.microsoft.com/office/drawing/2014/main" id="{FEEA7C43-4E21-0A57-620E-CFC495A79E2E}"/>
                </a:ext>
              </a:extLst>
            </p:cNvPr>
            <p:cNvSpPr txBox="1"/>
            <p:nvPr/>
          </p:nvSpPr>
          <p:spPr>
            <a:xfrm>
              <a:off x="3017859" y="4283314"/>
              <a:ext cx="2553872" cy="338554"/>
            </a:xfrm>
            <a:prstGeom prst="rect">
              <a:avLst/>
            </a:prstGeom>
            <a:noFill/>
          </p:spPr>
          <p:txBody>
            <a:bodyPr wrap="square" rtlCol="0">
              <a:spAutoFit/>
            </a:bodyPr>
            <a:lstStyle/>
            <a:p>
              <a:pPr algn="ctr"/>
              <a:r>
                <a:rPr lang="en-US" altLang="ko-KR" sz="1600" b="1" dirty="0">
                  <a:latin typeface="Times New Roman" panose="02020603050405020304" pitchFamily="18" charset="0"/>
                  <a:cs typeface="Times New Roman" panose="02020603050405020304" pitchFamily="18" charset="0"/>
                </a:rPr>
                <a:t>Traditions</a:t>
              </a:r>
              <a:endParaRPr lang="ko-KR" altLang="en-US" sz="1600" b="1" dirty="0">
                <a:latin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1599946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 name="Picture 61" descr="A red and white flag&#10;&#10;Description automatically generated with low confidence">
            <a:extLst>
              <a:ext uri="{FF2B5EF4-FFF2-40B4-BE49-F238E27FC236}">
                <a16:creationId xmlns:a16="http://schemas.microsoft.com/office/drawing/2014/main" id="{4552986B-30C4-E904-56E4-364F7900D966}"/>
              </a:ext>
            </a:extLst>
          </p:cNvPr>
          <p:cNvPicPr>
            <a:picLocks noChangeAspect="1"/>
          </p:cNvPicPr>
          <p:nvPr/>
        </p:nvPicPr>
        <p:blipFill rotWithShape="1">
          <a:blip r:embed="rId3">
            <a:alphaModFix amt="85000"/>
            <a:extLst>
              <a:ext uri="{28A0092B-C50C-407E-A947-70E740481C1C}">
                <a14:useLocalDpi xmlns:a14="http://schemas.microsoft.com/office/drawing/2010/main" val="0"/>
              </a:ext>
            </a:extLst>
          </a:blip>
          <a:srcRect l="7604" t="6498" r="2" b="12633"/>
          <a:stretch/>
        </p:blipFill>
        <p:spPr>
          <a:xfrm>
            <a:off x="11256" y="0"/>
            <a:ext cx="12180744" cy="6858000"/>
          </a:xfrm>
          <a:prstGeom prst="rect">
            <a:avLst/>
          </a:prstGeom>
        </p:spPr>
      </p:pic>
      <p:grpSp>
        <p:nvGrpSpPr>
          <p:cNvPr id="3" name="Group 2">
            <a:extLst>
              <a:ext uri="{FF2B5EF4-FFF2-40B4-BE49-F238E27FC236}">
                <a16:creationId xmlns:a16="http://schemas.microsoft.com/office/drawing/2014/main" id="{9BDB9BC5-7418-478F-968F-6A2806520597}"/>
              </a:ext>
            </a:extLst>
          </p:cNvPr>
          <p:cNvGrpSpPr/>
          <p:nvPr/>
        </p:nvGrpSpPr>
        <p:grpSpPr>
          <a:xfrm>
            <a:off x="6091073" y="2057254"/>
            <a:ext cx="6104901" cy="3704733"/>
            <a:chOff x="4567071" y="1844824"/>
            <a:chExt cx="6113041" cy="3704733"/>
          </a:xfrm>
        </p:grpSpPr>
        <p:sp>
          <p:nvSpPr>
            <p:cNvPr id="4" name="Rectangle 4">
              <a:extLst>
                <a:ext uri="{FF2B5EF4-FFF2-40B4-BE49-F238E27FC236}">
                  <a16:creationId xmlns:a16="http://schemas.microsoft.com/office/drawing/2014/main" id="{F31A739B-7A0A-431E-BF75-7A163A4E22AE}"/>
                </a:ext>
              </a:extLst>
            </p:cNvPr>
            <p:cNvSpPr/>
            <p:nvPr/>
          </p:nvSpPr>
          <p:spPr>
            <a:xfrm>
              <a:off x="4580881" y="3930857"/>
              <a:ext cx="1676901" cy="1618700"/>
            </a:xfrm>
            <a:custGeom>
              <a:avLst/>
              <a:gdLst>
                <a:gd name="connsiteX0" fmla="*/ 0 w 1872208"/>
                <a:gd name="connsiteY0" fmla="*/ 0 h 864096"/>
                <a:gd name="connsiteX1" fmla="*/ 1872208 w 1872208"/>
                <a:gd name="connsiteY1" fmla="*/ 0 h 864096"/>
                <a:gd name="connsiteX2" fmla="*/ 1872208 w 1872208"/>
                <a:gd name="connsiteY2" fmla="*/ 864096 h 864096"/>
                <a:gd name="connsiteX3" fmla="*/ 0 w 1872208"/>
                <a:gd name="connsiteY3" fmla="*/ 864096 h 864096"/>
                <a:gd name="connsiteX4" fmla="*/ 0 w 1872208"/>
                <a:gd name="connsiteY4" fmla="*/ 0 h 864096"/>
                <a:gd name="connsiteX0" fmla="*/ 0 w 1872208"/>
                <a:gd name="connsiteY0" fmla="*/ 0 h 1849518"/>
                <a:gd name="connsiteX1" fmla="*/ 1872208 w 1872208"/>
                <a:gd name="connsiteY1" fmla="*/ 0 h 1849518"/>
                <a:gd name="connsiteX2" fmla="*/ 1872208 w 1872208"/>
                <a:gd name="connsiteY2" fmla="*/ 864096 h 1849518"/>
                <a:gd name="connsiteX3" fmla="*/ 230819 w 1872208"/>
                <a:gd name="connsiteY3" fmla="*/ 1849518 h 1849518"/>
                <a:gd name="connsiteX4" fmla="*/ 0 w 1872208"/>
                <a:gd name="connsiteY4" fmla="*/ 0 h 1849518"/>
                <a:gd name="connsiteX0" fmla="*/ 0 w 1650267"/>
                <a:gd name="connsiteY0" fmla="*/ 1784411 h 1849518"/>
                <a:gd name="connsiteX1" fmla="*/ 1650267 w 1650267"/>
                <a:gd name="connsiteY1" fmla="*/ 0 h 1849518"/>
                <a:gd name="connsiteX2" fmla="*/ 1650267 w 1650267"/>
                <a:gd name="connsiteY2" fmla="*/ 864096 h 1849518"/>
                <a:gd name="connsiteX3" fmla="*/ 8878 w 1650267"/>
                <a:gd name="connsiteY3" fmla="*/ 1849518 h 1849518"/>
                <a:gd name="connsiteX4" fmla="*/ 0 w 1650267"/>
                <a:gd name="connsiteY4" fmla="*/ 1784411 h 1849518"/>
                <a:gd name="connsiteX0" fmla="*/ 0 w 1668022"/>
                <a:gd name="connsiteY0" fmla="*/ 1784411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84411 h 1849518"/>
                <a:gd name="connsiteX0" fmla="*/ 0 w 1659145"/>
                <a:gd name="connsiteY0" fmla="*/ 843378 h 1849518"/>
                <a:gd name="connsiteX1" fmla="*/ 1641390 w 1659145"/>
                <a:gd name="connsiteY1" fmla="*/ 0 h 1849518"/>
                <a:gd name="connsiteX2" fmla="*/ 1659145 w 1659145"/>
                <a:gd name="connsiteY2" fmla="*/ 855218 h 1849518"/>
                <a:gd name="connsiteX3" fmla="*/ 1 w 1659145"/>
                <a:gd name="connsiteY3" fmla="*/ 1849518 h 1849518"/>
                <a:gd name="connsiteX4" fmla="*/ 0 w 1659145"/>
                <a:gd name="connsiteY4" fmla="*/ 843378 h 1849518"/>
                <a:gd name="connsiteX0" fmla="*/ 0 w 1659145"/>
                <a:gd name="connsiteY0" fmla="*/ 843378 h 945987"/>
                <a:gd name="connsiteX1" fmla="*/ 1641390 w 1659145"/>
                <a:gd name="connsiteY1" fmla="*/ 0 h 945987"/>
                <a:gd name="connsiteX2" fmla="*/ 1659145 w 1659145"/>
                <a:gd name="connsiteY2" fmla="*/ 855218 h 945987"/>
                <a:gd name="connsiteX3" fmla="*/ 8878 w 1659145"/>
                <a:gd name="connsiteY3" fmla="*/ 890730 h 945987"/>
                <a:gd name="connsiteX4" fmla="*/ 0 w 1659145"/>
                <a:gd name="connsiteY4" fmla="*/ 843378 h 945987"/>
                <a:gd name="connsiteX0" fmla="*/ 17755 w 1676900"/>
                <a:gd name="connsiteY0" fmla="*/ 843378 h 948353"/>
                <a:gd name="connsiteX1" fmla="*/ 1659145 w 1676900"/>
                <a:gd name="connsiteY1" fmla="*/ 0 h 948353"/>
                <a:gd name="connsiteX2" fmla="*/ 1676900 w 1676900"/>
                <a:gd name="connsiteY2" fmla="*/ 855218 h 948353"/>
                <a:gd name="connsiteX3" fmla="*/ 0 w 1676900"/>
                <a:gd name="connsiteY3" fmla="*/ 908486 h 948353"/>
                <a:gd name="connsiteX4" fmla="*/ 17755 w 1676900"/>
                <a:gd name="connsiteY4" fmla="*/ 843378 h 948353"/>
                <a:gd name="connsiteX0" fmla="*/ 8878 w 1676900"/>
                <a:gd name="connsiteY0" fmla="*/ 923277 h 1018421"/>
                <a:gd name="connsiteX1" fmla="*/ 1659145 w 1676900"/>
                <a:gd name="connsiteY1" fmla="*/ 0 h 1018421"/>
                <a:gd name="connsiteX2" fmla="*/ 1676900 w 1676900"/>
                <a:gd name="connsiteY2" fmla="*/ 855218 h 1018421"/>
                <a:gd name="connsiteX3" fmla="*/ 0 w 1676900"/>
                <a:gd name="connsiteY3" fmla="*/ 908486 h 1018421"/>
                <a:gd name="connsiteX4" fmla="*/ 8878 w 1676900"/>
                <a:gd name="connsiteY4" fmla="*/ 923277 h 1018421"/>
                <a:gd name="connsiteX0" fmla="*/ 0 w 1685778"/>
                <a:gd name="connsiteY0" fmla="*/ 905521 h 1002679"/>
                <a:gd name="connsiteX1" fmla="*/ 1668023 w 1685778"/>
                <a:gd name="connsiteY1" fmla="*/ 0 h 1002679"/>
                <a:gd name="connsiteX2" fmla="*/ 1685778 w 1685778"/>
                <a:gd name="connsiteY2" fmla="*/ 855218 h 1002679"/>
                <a:gd name="connsiteX3" fmla="*/ 8878 w 1685778"/>
                <a:gd name="connsiteY3" fmla="*/ 908486 h 1002679"/>
                <a:gd name="connsiteX4" fmla="*/ 0 w 1685778"/>
                <a:gd name="connsiteY4" fmla="*/ 905521 h 1002679"/>
                <a:gd name="connsiteX0" fmla="*/ 0 w 1676900"/>
                <a:gd name="connsiteY0" fmla="*/ 35509 h 908486"/>
                <a:gd name="connsiteX1" fmla="*/ 1659145 w 1676900"/>
                <a:gd name="connsiteY1" fmla="*/ 0 h 908486"/>
                <a:gd name="connsiteX2" fmla="*/ 1676900 w 1676900"/>
                <a:gd name="connsiteY2" fmla="*/ 855218 h 908486"/>
                <a:gd name="connsiteX3" fmla="*/ 0 w 1676900"/>
                <a:gd name="connsiteY3" fmla="*/ 908486 h 908486"/>
                <a:gd name="connsiteX4" fmla="*/ 0 w 1676900"/>
                <a:gd name="connsiteY4" fmla="*/ 35509 h 908486"/>
                <a:gd name="connsiteX0" fmla="*/ 0 w 1676900"/>
                <a:gd name="connsiteY0" fmla="*/ 35509 h 855218"/>
                <a:gd name="connsiteX1" fmla="*/ 1659145 w 1676900"/>
                <a:gd name="connsiteY1" fmla="*/ 0 h 855218"/>
                <a:gd name="connsiteX2" fmla="*/ 1676900 w 1676900"/>
                <a:gd name="connsiteY2" fmla="*/ 855218 h 855218"/>
                <a:gd name="connsiteX3" fmla="*/ 26633 w 1676900"/>
                <a:gd name="connsiteY3" fmla="*/ 198272 h 855218"/>
                <a:gd name="connsiteX4" fmla="*/ 0 w 1676900"/>
                <a:gd name="connsiteY4" fmla="*/ 35509 h 855218"/>
                <a:gd name="connsiteX0" fmla="*/ 0 w 1676900"/>
                <a:gd name="connsiteY0" fmla="*/ 8876 h 855218"/>
                <a:gd name="connsiteX1" fmla="*/ 1659145 w 1676900"/>
                <a:gd name="connsiteY1" fmla="*/ 0 h 855218"/>
                <a:gd name="connsiteX2" fmla="*/ 1676900 w 1676900"/>
                <a:gd name="connsiteY2" fmla="*/ 855218 h 855218"/>
                <a:gd name="connsiteX3" fmla="*/ 26633 w 1676900"/>
                <a:gd name="connsiteY3" fmla="*/ 198272 h 855218"/>
                <a:gd name="connsiteX4" fmla="*/ 0 w 1676900"/>
                <a:gd name="connsiteY4" fmla="*/ 8876 h 855218"/>
                <a:gd name="connsiteX0" fmla="*/ 8878 w 1685778"/>
                <a:gd name="connsiteY0" fmla="*/ 8876 h 855218"/>
                <a:gd name="connsiteX1" fmla="*/ 1668023 w 1685778"/>
                <a:gd name="connsiteY1" fmla="*/ 0 h 855218"/>
                <a:gd name="connsiteX2" fmla="*/ 1685778 w 1685778"/>
                <a:gd name="connsiteY2" fmla="*/ 855218 h 855218"/>
                <a:gd name="connsiteX3" fmla="*/ 0 w 1685778"/>
                <a:gd name="connsiteY3" fmla="*/ 153884 h 855218"/>
                <a:gd name="connsiteX4" fmla="*/ 8878 w 1685778"/>
                <a:gd name="connsiteY4" fmla="*/ 8876 h 855218"/>
                <a:gd name="connsiteX0" fmla="*/ 8878 w 1685778"/>
                <a:gd name="connsiteY0" fmla="*/ 26632 h 872974"/>
                <a:gd name="connsiteX1" fmla="*/ 1676901 w 1685778"/>
                <a:gd name="connsiteY1" fmla="*/ 0 h 872974"/>
                <a:gd name="connsiteX2" fmla="*/ 1685778 w 1685778"/>
                <a:gd name="connsiteY2" fmla="*/ 872974 h 872974"/>
                <a:gd name="connsiteX3" fmla="*/ 0 w 1685778"/>
                <a:gd name="connsiteY3" fmla="*/ 171640 h 872974"/>
                <a:gd name="connsiteX4" fmla="*/ 8878 w 1685778"/>
                <a:gd name="connsiteY4" fmla="*/ 26632 h 872974"/>
                <a:gd name="connsiteX0" fmla="*/ 8878 w 1694655"/>
                <a:gd name="connsiteY0" fmla="*/ 26632 h 801953"/>
                <a:gd name="connsiteX1" fmla="*/ 1676901 w 1694655"/>
                <a:gd name="connsiteY1" fmla="*/ 0 h 801953"/>
                <a:gd name="connsiteX2" fmla="*/ 1694655 w 1694655"/>
                <a:gd name="connsiteY2" fmla="*/ 801953 h 801953"/>
                <a:gd name="connsiteX3" fmla="*/ 0 w 1694655"/>
                <a:gd name="connsiteY3" fmla="*/ 171640 h 801953"/>
                <a:gd name="connsiteX4" fmla="*/ 8878 w 1694655"/>
                <a:gd name="connsiteY4" fmla="*/ 26632 h 801953"/>
                <a:gd name="connsiteX0" fmla="*/ 8878 w 1721288"/>
                <a:gd name="connsiteY0" fmla="*/ 26632 h 872974"/>
                <a:gd name="connsiteX1" fmla="*/ 1676901 w 1721288"/>
                <a:gd name="connsiteY1" fmla="*/ 0 h 872974"/>
                <a:gd name="connsiteX2" fmla="*/ 1721288 w 1721288"/>
                <a:gd name="connsiteY2" fmla="*/ 872974 h 872974"/>
                <a:gd name="connsiteX3" fmla="*/ 0 w 1721288"/>
                <a:gd name="connsiteY3" fmla="*/ 171640 h 872974"/>
                <a:gd name="connsiteX4" fmla="*/ 8878 w 1721288"/>
                <a:gd name="connsiteY4" fmla="*/ 26632 h 872974"/>
                <a:gd name="connsiteX0" fmla="*/ 8878 w 1676901"/>
                <a:gd name="connsiteY0" fmla="*/ 26632 h 855219"/>
                <a:gd name="connsiteX1" fmla="*/ 1676901 w 1676901"/>
                <a:gd name="connsiteY1" fmla="*/ 0 h 855219"/>
                <a:gd name="connsiteX2" fmla="*/ 1676900 w 1676901"/>
                <a:gd name="connsiteY2" fmla="*/ 855219 h 855219"/>
                <a:gd name="connsiteX3" fmla="*/ 0 w 1676901"/>
                <a:gd name="connsiteY3" fmla="*/ 171640 h 855219"/>
                <a:gd name="connsiteX4" fmla="*/ 8878 w 1676901"/>
                <a:gd name="connsiteY4" fmla="*/ 26632 h 855219"/>
                <a:gd name="connsiteX0" fmla="*/ 8878 w 1676901"/>
                <a:gd name="connsiteY0" fmla="*/ 26632 h 943996"/>
                <a:gd name="connsiteX1" fmla="*/ 1676901 w 1676901"/>
                <a:gd name="connsiteY1" fmla="*/ 0 h 943996"/>
                <a:gd name="connsiteX2" fmla="*/ 1668023 w 1676901"/>
                <a:gd name="connsiteY2" fmla="*/ 943996 h 943996"/>
                <a:gd name="connsiteX3" fmla="*/ 0 w 1676901"/>
                <a:gd name="connsiteY3" fmla="*/ 171640 h 943996"/>
                <a:gd name="connsiteX4" fmla="*/ 8878 w 1676901"/>
                <a:gd name="connsiteY4" fmla="*/ 26632 h 943996"/>
                <a:gd name="connsiteX0" fmla="*/ 8878 w 1676901"/>
                <a:gd name="connsiteY0" fmla="*/ 26632 h 864097"/>
                <a:gd name="connsiteX1" fmla="*/ 1676901 w 1676901"/>
                <a:gd name="connsiteY1" fmla="*/ 0 h 864097"/>
                <a:gd name="connsiteX2" fmla="*/ 1659145 w 1676901"/>
                <a:gd name="connsiteY2" fmla="*/ 864097 h 864097"/>
                <a:gd name="connsiteX3" fmla="*/ 0 w 1676901"/>
                <a:gd name="connsiteY3" fmla="*/ 171640 h 864097"/>
                <a:gd name="connsiteX4" fmla="*/ 8878 w 1676901"/>
                <a:gd name="connsiteY4" fmla="*/ 26632 h 864097"/>
                <a:gd name="connsiteX0" fmla="*/ 8878 w 1676901"/>
                <a:gd name="connsiteY0" fmla="*/ 26632 h 997262"/>
                <a:gd name="connsiteX1" fmla="*/ 1676901 w 1676901"/>
                <a:gd name="connsiteY1" fmla="*/ 0 h 997262"/>
                <a:gd name="connsiteX2" fmla="*/ 1641390 w 1676901"/>
                <a:gd name="connsiteY2" fmla="*/ 997262 h 997262"/>
                <a:gd name="connsiteX3" fmla="*/ 0 w 1676901"/>
                <a:gd name="connsiteY3" fmla="*/ 171640 h 997262"/>
                <a:gd name="connsiteX4" fmla="*/ 8878 w 1676901"/>
                <a:gd name="connsiteY4" fmla="*/ 26632 h 997262"/>
                <a:gd name="connsiteX0" fmla="*/ 8878 w 1676901"/>
                <a:gd name="connsiteY0" fmla="*/ 26632 h 855219"/>
                <a:gd name="connsiteX1" fmla="*/ 1676901 w 1676901"/>
                <a:gd name="connsiteY1" fmla="*/ 0 h 855219"/>
                <a:gd name="connsiteX2" fmla="*/ 1650267 w 1676901"/>
                <a:gd name="connsiteY2" fmla="*/ 855219 h 855219"/>
                <a:gd name="connsiteX3" fmla="*/ 0 w 1676901"/>
                <a:gd name="connsiteY3" fmla="*/ 171640 h 855219"/>
                <a:gd name="connsiteX4" fmla="*/ 8878 w 1676901"/>
                <a:gd name="connsiteY4" fmla="*/ 26632 h 855219"/>
                <a:gd name="connsiteX0" fmla="*/ 8878 w 1676901"/>
                <a:gd name="connsiteY0" fmla="*/ 26632 h 935118"/>
                <a:gd name="connsiteX1" fmla="*/ 1676901 w 1676901"/>
                <a:gd name="connsiteY1" fmla="*/ 0 h 935118"/>
                <a:gd name="connsiteX2" fmla="*/ 1668023 w 1676901"/>
                <a:gd name="connsiteY2" fmla="*/ 935118 h 935118"/>
                <a:gd name="connsiteX3" fmla="*/ 0 w 1676901"/>
                <a:gd name="connsiteY3" fmla="*/ 171640 h 935118"/>
                <a:gd name="connsiteX4" fmla="*/ 8878 w 1676901"/>
                <a:gd name="connsiteY4" fmla="*/ 26632 h 935118"/>
                <a:gd name="connsiteX0" fmla="*/ 8878 w 1676901"/>
                <a:gd name="connsiteY0" fmla="*/ 26632 h 855219"/>
                <a:gd name="connsiteX1" fmla="*/ 1676901 w 1676901"/>
                <a:gd name="connsiteY1" fmla="*/ 0 h 855219"/>
                <a:gd name="connsiteX2" fmla="*/ 1659145 w 1676901"/>
                <a:gd name="connsiteY2" fmla="*/ 855219 h 855219"/>
                <a:gd name="connsiteX3" fmla="*/ 0 w 1676901"/>
                <a:gd name="connsiteY3" fmla="*/ 171640 h 855219"/>
                <a:gd name="connsiteX4" fmla="*/ 8878 w 1676901"/>
                <a:gd name="connsiteY4" fmla="*/ 26632 h 855219"/>
                <a:gd name="connsiteX0" fmla="*/ 8878 w 1676901"/>
                <a:gd name="connsiteY0" fmla="*/ 26632 h 864097"/>
                <a:gd name="connsiteX1" fmla="*/ 1676901 w 1676901"/>
                <a:gd name="connsiteY1" fmla="*/ 0 h 864097"/>
                <a:gd name="connsiteX2" fmla="*/ 1668023 w 1676901"/>
                <a:gd name="connsiteY2" fmla="*/ 864097 h 864097"/>
                <a:gd name="connsiteX3" fmla="*/ 0 w 1676901"/>
                <a:gd name="connsiteY3" fmla="*/ 171640 h 864097"/>
                <a:gd name="connsiteX4" fmla="*/ 8878 w 1676901"/>
                <a:gd name="connsiteY4" fmla="*/ 26632 h 864097"/>
                <a:gd name="connsiteX0" fmla="*/ 8878 w 1676901"/>
                <a:gd name="connsiteY0" fmla="*/ 26632 h 642156"/>
                <a:gd name="connsiteX1" fmla="*/ 1676901 w 1676901"/>
                <a:gd name="connsiteY1" fmla="*/ 0 h 642156"/>
                <a:gd name="connsiteX2" fmla="*/ 1659145 w 1676901"/>
                <a:gd name="connsiteY2" fmla="*/ 642156 h 642156"/>
                <a:gd name="connsiteX3" fmla="*/ 0 w 1676901"/>
                <a:gd name="connsiteY3" fmla="*/ 171640 h 642156"/>
                <a:gd name="connsiteX4" fmla="*/ 8878 w 1676901"/>
                <a:gd name="connsiteY4" fmla="*/ 26632 h 642156"/>
                <a:gd name="connsiteX0" fmla="*/ 8878 w 1676901"/>
                <a:gd name="connsiteY0" fmla="*/ 26632 h 864097"/>
                <a:gd name="connsiteX1" fmla="*/ 1676901 w 1676901"/>
                <a:gd name="connsiteY1" fmla="*/ 0 h 864097"/>
                <a:gd name="connsiteX2" fmla="*/ 1659145 w 1676901"/>
                <a:gd name="connsiteY2" fmla="*/ 864097 h 864097"/>
                <a:gd name="connsiteX3" fmla="*/ 0 w 1676901"/>
                <a:gd name="connsiteY3" fmla="*/ 171640 h 864097"/>
                <a:gd name="connsiteX4" fmla="*/ 8878 w 1676901"/>
                <a:gd name="connsiteY4" fmla="*/ 26632 h 864097"/>
                <a:gd name="connsiteX0" fmla="*/ 8878 w 1676901"/>
                <a:gd name="connsiteY0" fmla="*/ 26632 h 943996"/>
                <a:gd name="connsiteX1" fmla="*/ 1676901 w 1676901"/>
                <a:gd name="connsiteY1" fmla="*/ 0 h 943996"/>
                <a:gd name="connsiteX2" fmla="*/ 1659145 w 1676901"/>
                <a:gd name="connsiteY2" fmla="*/ 943996 h 943996"/>
                <a:gd name="connsiteX3" fmla="*/ 0 w 1676901"/>
                <a:gd name="connsiteY3" fmla="*/ 171640 h 943996"/>
                <a:gd name="connsiteX4" fmla="*/ 8878 w 1676901"/>
                <a:gd name="connsiteY4" fmla="*/ 26632 h 943996"/>
                <a:gd name="connsiteX0" fmla="*/ 8878 w 1676901"/>
                <a:gd name="connsiteY0" fmla="*/ 26632 h 872975"/>
                <a:gd name="connsiteX1" fmla="*/ 1676901 w 1676901"/>
                <a:gd name="connsiteY1" fmla="*/ 0 h 872975"/>
                <a:gd name="connsiteX2" fmla="*/ 1668022 w 1676901"/>
                <a:gd name="connsiteY2" fmla="*/ 872975 h 872975"/>
                <a:gd name="connsiteX3" fmla="*/ 0 w 1676901"/>
                <a:gd name="connsiteY3" fmla="*/ 171640 h 872975"/>
                <a:gd name="connsiteX4" fmla="*/ 8878 w 1676901"/>
                <a:gd name="connsiteY4" fmla="*/ 26632 h 872975"/>
                <a:gd name="connsiteX0" fmla="*/ 0 w 1676901"/>
                <a:gd name="connsiteY0" fmla="*/ 0 h 1618700"/>
                <a:gd name="connsiteX1" fmla="*/ 1676901 w 1676901"/>
                <a:gd name="connsiteY1" fmla="*/ 745725 h 1618700"/>
                <a:gd name="connsiteX2" fmla="*/ 1668022 w 1676901"/>
                <a:gd name="connsiteY2" fmla="*/ 1618700 h 1618700"/>
                <a:gd name="connsiteX3" fmla="*/ 0 w 1676901"/>
                <a:gd name="connsiteY3" fmla="*/ 917365 h 1618700"/>
                <a:gd name="connsiteX4" fmla="*/ 0 w 1676901"/>
                <a:gd name="connsiteY4" fmla="*/ 0 h 1618700"/>
                <a:gd name="connsiteX0" fmla="*/ 0 w 1676901"/>
                <a:gd name="connsiteY0" fmla="*/ 0 h 1618700"/>
                <a:gd name="connsiteX1" fmla="*/ 1676901 w 1676901"/>
                <a:gd name="connsiteY1" fmla="*/ 745725 h 1618700"/>
                <a:gd name="connsiteX2" fmla="*/ 1668022 w 1676901"/>
                <a:gd name="connsiteY2" fmla="*/ 1618700 h 1618700"/>
                <a:gd name="connsiteX3" fmla="*/ 0 w 1676901"/>
                <a:gd name="connsiteY3" fmla="*/ 100620 h 1618700"/>
                <a:gd name="connsiteX4" fmla="*/ 0 w 1676901"/>
                <a:gd name="connsiteY4" fmla="*/ 0 h 1618700"/>
                <a:gd name="connsiteX0" fmla="*/ 0 w 1676901"/>
                <a:gd name="connsiteY0" fmla="*/ 0 h 1592067"/>
                <a:gd name="connsiteX1" fmla="*/ 1676901 w 1676901"/>
                <a:gd name="connsiteY1" fmla="*/ 745725 h 1592067"/>
                <a:gd name="connsiteX2" fmla="*/ 1659133 w 1676901"/>
                <a:gd name="connsiteY2" fmla="*/ 1592067 h 1592067"/>
                <a:gd name="connsiteX3" fmla="*/ 0 w 1676901"/>
                <a:gd name="connsiteY3" fmla="*/ 100620 h 1592067"/>
                <a:gd name="connsiteX4" fmla="*/ 0 w 1676901"/>
                <a:gd name="connsiteY4" fmla="*/ 0 h 1592067"/>
                <a:gd name="connsiteX0" fmla="*/ 0 w 1676901"/>
                <a:gd name="connsiteY0" fmla="*/ 0 h 1592067"/>
                <a:gd name="connsiteX1" fmla="*/ 1676901 w 1676901"/>
                <a:gd name="connsiteY1" fmla="*/ 745725 h 1592067"/>
                <a:gd name="connsiteX2" fmla="*/ 1668023 w 1676901"/>
                <a:gd name="connsiteY2" fmla="*/ 1592067 h 1592067"/>
                <a:gd name="connsiteX3" fmla="*/ 0 w 1676901"/>
                <a:gd name="connsiteY3" fmla="*/ 100620 h 1592067"/>
                <a:gd name="connsiteX4" fmla="*/ 0 w 1676901"/>
                <a:gd name="connsiteY4" fmla="*/ 0 h 1592067"/>
                <a:gd name="connsiteX0" fmla="*/ 0 w 1676901"/>
                <a:gd name="connsiteY0" fmla="*/ 0 h 1600945"/>
                <a:gd name="connsiteX1" fmla="*/ 1676901 w 1676901"/>
                <a:gd name="connsiteY1" fmla="*/ 745725 h 1600945"/>
                <a:gd name="connsiteX2" fmla="*/ 1668023 w 1676901"/>
                <a:gd name="connsiteY2" fmla="*/ 1600945 h 1600945"/>
                <a:gd name="connsiteX3" fmla="*/ 0 w 1676901"/>
                <a:gd name="connsiteY3" fmla="*/ 100620 h 1600945"/>
                <a:gd name="connsiteX4" fmla="*/ 0 w 1676901"/>
                <a:gd name="connsiteY4" fmla="*/ 0 h 1600945"/>
                <a:gd name="connsiteX0" fmla="*/ 0 w 1676901"/>
                <a:gd name="connsiteY0" fmla="*/ 0 h 1618700"/>
                <a:gd name="connsiteX1" fmla="*/ 1676901 w 1676901"/>
                <a:gd name="connsiteY1" fmla="*/ 745725 h 1618700"/>
                <a:gd name="connsiteX2" fmla="*/ 1668023 w 1676901"/>
                <a:gd name="connsiteY2" fmla="*/ 1618700 h 1618700"/>
                <a:gd name="connsiteX3" fmla="*/ 0 w 1676901"/>
                <a:gd name="connsiteY3" fmla="*/ 100620 h 1618700"/>
                <a:gd name="connsiteX4" fmla="*/ 0 w 1676901"/>
                <a:gd name="connsiteY4" fmla="*/ 0 h 1618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6901" h="1618700">
                  <a:moveTo>
                    <a:pt x="0" y="0"/>
                  </a:moveTo>
                  <a:lnTo>
                    <a:pt x="1676901" y="745725"/>
                  </a:lnTo>
                  <a:cubicBezTo>
                    <a:pt x="1676901" y="1030798"/>
                    <a:pt x="1668023" y="1333627"/>
                    <a:pt x="1668023" y="1618700"/>
                  </a:cubicBezTo>
                  <a:lnTo>
                    <a:pt x="0" y="100620"/>
                  </a:lnTo>
                  <a:lnTo>
                    <a:pt x="0" y="0"/>
                  </a:lnTo>
                  <a:close/>
                </a:path>
              </a:pathLst>
            </a:custGeom>
            <a:gradFill flip="none" rotWithShape="1">
              <a:gsLst>
                <a:gs pos="35000">
                  <a:schemeClr val="accent2">
                    <a:alpha val="0"/>
                  </a:schemeClr>
                </a:gs>
                <a:gs pos="80000">
                  <a:schemeClr val="accent2">
                    <a:alpha val="85000"/>
                  </a:schemeClr>
                </a:gs>
              </a:gsLst>
              <a:lin ang="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5" name="Rectangle 4">
              <a:extLst>
                <a:ext uri="{FF2B5EF4-FFF2-40B4-BE49-F238E27FC236}">
                  <a16:creationId xmlns:a16="http://schemas.microsoft.com/office/drawing/2014/main" id="{4743386D-0FAC-4979-AED1-E52267F725B8}"/>
                </a:ext>
              </a:extLst>
            </p:cNvPr>
            <p:cNvSpPr/>
            <p:nvPr/>
          </p:nvSpPr>
          <p:spPr>
            <a:xfrm>
              <a:off x="4572000" y="3731342"/>
              <a:ext cx="1676901" cy="864097"/>
            </a:xfrm>
            <a:custGeom>
              <a:avLst/>
              <a:gdLst>
                <a:gd name="connsiteX0" fmla="*/ 0 w 1872208"/>
                <a:gd name="connsiteY0" fmla="*/ 0 h 864096"/>
                <a:gd name="connsiteX1" fmla="*/ 1872208 w 1872208"/>
                <a:gd name="connsiteY1" fmla="*/ 0 h 864096"/>
                <a:gd name="connsiteX2" fmla="*/ 1872208 w 1872208"/>
                <a:gd name="connsiteY2" fmla="*/ 864096 h 864096"/>
                <a:gd name="connsiteX3" fmla="*/ 0 w 1872208"/>
                <a:gd name="connsiteY3" fmla="*/ 864096 h 864096"/>
                <a:gd name="connsiteX4" fmla="*/ 0 w 1872208"/>
                <a:gd name="connsiteY4" fmla="*/ 0 h 864096"/>
                <a:gd name="connsiteX0" fmla="*/ 0 w 1872208"/>
                <a:gd name="connsiteY0" fmla="*/ 0 h 1849518"/>
                <a:gd name="connsiteX1" fmla="*/ 1872208 w 1872208"/>
                <a:gd name="connsiteY1" fmla="*/ 0 h 1849518"/>
                <a:gd name="connsiteX2" fmla="*/ 1872208 w 1872208"/>
                <a:gd name="connsiteY2" fmla="*/ 864096 h 1849518"/>
                <a:gd name="connsiteX3" fmla="*/ 230819 w 1872208"/>
                <a:gd name="connsiteY3" fmla="*/ 1849518 h 1849518"/>
                <a:gd name="connsiteX4" fmla="*/ 0 w 1872208"/>
                <a:gd name="connsiteY4" fmla="*/ 0 h 1849518"/>
                <a:gd name="connsiteX0" fmla="*/ 0 w 1650267"/>
                <a:gd name="connsiteY0" fmla="*/ 1784411 h 1849518"/>
                <a:gd name="connsiteX1" fmla="*/ 1650267 w 1650267"/>
                <a:gd name="connsiteY1" fmla="*/ 0 h 1849518"/>
                <a:gd name="connsiteX2" fmla="*/ 1650267 w 1650267"/>
                <a:gd name="connsiteY2" fmla="*/ 864096 h 1849518"/>
                <a:gd name="connsiteX3" fmla="*/ 8878 w 1650267"/>
                <a:gd name="connsiteY3" fmla="*/ 1849518 h 1849518"/>
                <a:gd name="connsiteX4" fmla="*/ 0 w 1650267"/>
                <a:gd name="connsiteY4" fmla="*/ 1784411 h 1849518"/>
                <a:gd name="connsiteX0" fmla="*/ 0 w 1668022"/>
                <a:gd name="connsiteY0" fmla="*/ 1784411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84411 h 1849518"/>
                <a:gd name="connsiteX0" fmla="*/ 0 w 1659145"/>
                <a:gd name="connsiteY0" fmla="*/ 843378 h 1849518"/>
                <a:gd name="connsiteX1" fmla="*/ 1641390 w 1659145"/>
                <a:gd name="connsiteY1" fmla="*/ 0 h 1849518"/>
                <a:gd name="connsiteX2" fmla="*/ 1659145 w 1659145"/>
                <a:gd name="connsiteY2" fmla="*/ 855218 h 1849518"/>
                <a:gd name="connsiteX3" fmla="*/ 1 w 1659145"/>
                <a:gd name="connsiteY3" fmla="*/ 1849518 h 1849518"/>
                <a:gd name="connsiteX4" fmla="*/ 0 w 1659145"/>
                <a:gd name="connsiteY4" fmla="*/ 843378 h 1849518"/>
                <a:gd name="connsiteX0" fmla="*/ 0 w 1659145"/>
                <a:gd name="connsiteY0" fmla="*/ 843378 h 945987"/>
                <a:gd name="connsiteX1" fmla="*/ 1641390 w 1659145"/>
                <a:gd name="connsiteY1" fmla="*/ 0 h 945987"/>
                <a:gd name="connsiteX2" fmla="*/ 1659145 w 1659145"/>
                <a:gd name="connsiteY2" fmla="*/ 855218 h 945987"/>
                <a:gd name="connsiteX3" fmla="*/ 8878 w 1659145"/>
                <a:gd name="connsiteY3" fmla="*/ 890730 h 945987"/>
                <a:gd name="connsiteX4" fmla="*/ 0 w 1659145"/>
                <a:gd name="connsiteY4" fmla="*/ 843378 h 945987"/>
                <a:gd name="connsiteX0" fmla="*/ 17755 w 1676900"/>
                <a:gd name="connsiteY0" fmla="*/ 843378 h 948353"/>
                <a:gd name="connsiteX1" fmla="*/ 1659145 w 1676900"/>
                <a:gd name="connsiteY1" fmla="*/ 0 h 948353"/>
                <a:gd name="connsiteX2" fmla="*/ 1676900 w 1676900"/>
                <a:gd name="connsiteY2" fmla="*/ 855218 h 948353"/>
                <a:gd name="connsiteX3" fmla="*/ 0 w 1676900"/>
                <a:gd name="connsiteY3" fmla="*/ 908486 h 948353"/>
                <a:gd name="connsiteX4" fmla="*/ 17755 w 1676900"/>
                <a:gd name="connsiteY4" fmla="*/ 843378 h 948353"/>
                <a:gd name="connsiteX0" fmla="*/ 8878 w 1676900"/>
                <a:gd name="connsiteY0" fmla="*/ 923277 h 1018421"/>
                <a:gd name="connsiteX1" fmla="*/ 1659145 w 1676900"/>
                <a:gd name="connsiteY1" fmla="*/ 0 h 1018421"/>
                <a:gd name="connsiteX2" fmla="*/ 1676900 w 1676900"/>
                <a:gd name="connsiteY2" fmla="*/ 855218 h 1018421"/>
                <a:gd name="connsiteX3" fmla="*/ 0 w 1676900"/>
                <a:gd name="connsiteY3" fmla="*/ 908486 h 1018421"/>
                <a:gd name="connsiteX4" fmla="*/ 8878 w 1676900"/>
                <a:gd name="connsiteY4" fmla="*/ 923277 h 1018421"/>
                <a:gd name="connsiteX0" fmla="*/ 0 w 1685778"/>
                <a:gd name="connsiteY0" fmla="*/ 905521 h 1002679"/>
                <a:gd name="connsiteX1" fmla="*/ 1668023 w 1685778"/>
                <a:gd name="connsiteY1" fmla="*/ 0 h 1002679"/>
                <a:gd name="connsiteX2" fmla="*/ 1685778 w 1685778"/>
                <a:gd name="connsiteY2" fmla="*/ 855218 h 1002679"/>
                <a:gd name="connsiteX3" fmla="*/ 8878 w 1685778"/>
                <a:gd name="connsiteY3" fmla="*/ 908486 h 1002679"/>
                <a:gd name="connsiteX4" fmla="*/ 0 w 1685778"/>
                <a:gd name="connsiteY4" fmla="*/ 905521 h 1002679"/>
                <a:gd name="connsiteX0" fmla="*/ 0 w 1676900"/>
                <a:gd name="connsiteY0" fmla="*/ 35509 h 908486"/>
                <a:gd name="connsiteX1" fmla="*/ 1659145 w 1676900"/>
                <a:gd name="connsiteY1" fmla="*/ 0 h 908486"/>
                <a:gd name="connsiteX2" fmla="*/ 1676900 w 1676900"/>
                <a:gd name="connsiteY2" fmla="*/ 855218 h 908486"/>
                <a:gd name="connsiteX3" fmla="*/ 0 w 1676900"/>
                <a:gd name="connsiteY3" fmla="*/ 908486 h 908486"/>
                <a:gd name="connsiteX4" fmla="*/ 0 w 1676900"/>
                <a:gd name="connsiteY4" fmla="*/ 35509 h 908486"/>
                <a:gd name="connsiteX0" fmla="*/ 0 w 1676900"/>
                <a:gd name="connsiteY0" fmla="*/ 35509 h 855218"/>
                <a:gd name="connsiteX1" fmla="*/ 1659145 w 1676900"/>
                <a:gd name="connsiteY1" fmla="*/ 0 h 855218"/>
                <a:gd name="connsiteX2" fmla="*/ 1676900 w 1676900"/>
                <a:gd name="connsiteY2" fmla="*/ 855218 h 855218"/>
                <a:gd name="connsiteX3" fmla="*/ 26633 w 1676900"/>
                <a:gd name="connsiteY3" fmla="*/ 198272 h 855218"/>
                <a:gd name="connsiteX4" fmla="*/ 0 w 1676900"/>
                <a:gd name="connsiteY4" fmla="*/ 35509 h 855218"/>
                <a:gd name="connsiteX0" fmla="*/ 0 w 1676900"/>
                <a:gd name="connsiteY0" fmla="*/ 8876 h 855218"/>
                <a:gd name="connsiteX1" fmla="*/ 1659145 w 1676900"/>
                <a:gd name="connsiteY1" fmla="*/ 0 h 855218"/>
                <a:gd name="connsiteX2" fmla="*/ 1676900 w 1676900"/>
                <a:gd name="connsiteY2" fmla="*/ 855218 h 855218"/>
                <a:gd name="connsiteX3" fmla="*/ 26633 w 1676900"/>
                <a:gd name="connsiteY3" fmla="*/ 198272 h 855218"/>
                <a:gd name="connsiteX4" fmla="*/ 0 w 1676900"/>
                <a:gd name="connsiteY4" fmla="*/ 8876 h 855218"/>
                <a:gd name="connsiteX0" fmla="*/ 8878 w 1685778"/>
                <a:gd name="connsiteY0" fmla="*/ 8876 h 855218"/>
                <a:gd name="connsiteX1" fmla="*/ 1668023 w 1685778"/>
                <a:gd name="connsiteY1" fmla="*/ 0 h 855218"/>
                <a:gd name="connsiteX2" fmla="*/ 1685778 w 1685778"/>
                <a:gd name="connsiteY2" fmla="*/ 855218 h 855218"/>
                <a:gd name="connsiteX3" fmla="*/ 0 w 1685778"/>
                <a:gd name="connsiteY3" fmla="*/ 153884 h 855218"/>
                <a:gd name="connsiteX4" fmla="*/ 8878 w 1685778"/>
                <a:gd name="connsiteY4" fmla="*/ 8876 h 855218"/>
                <a:gd name="connsiteX0" fmla="*/ 8878 w 1685778"/>
                <a:gd name="connsiteY0" fmla="*/ 26632 h 872974"/>
                <a:gd name="connsiteX1" fmla="*/ 1676901 w 1685778"/>
                <a:gd name="connsiteY1" fmla="*/ 0 h 872974"/>
                <a:gd name="connsiteX2" fmla="*/ 1685778 w 1685778"/>
                <a:gd name="connsiteY2" fmla="*/ 872974 h 872974"/>
                <a:gd name="connsiteX3" fmla="*/ 0 w 1685778"/>
                <a:gd name="connsiteY3" fmla="*/ 171640 h 872974"/>
                <a:gd name="connsiteX4" fmla="*/ 8878 w 1685778"/>
                <a:gd name="connsiteY4" fmla="*/ 26632 h 872974"/>
                <a:gd name="connsiteX0" fmla="*/ 8878 w 1694655"/>
                <a:gd name="connsiteY0" fmla="*/ 26632 h 801953"/>
                <a:gd name="connsiteX1" fmla="*/ 1676901 w 1694655"/>
                <a:gd name="connsiteY1" fmla="*/ 0 h 801953"/>
                <a:gd name="connsiteX2" fmla="*/ 1694655 w 1694655"/>
                <a:gd name="connsiteY2" fmla="*/ 801953 h 801953"/>
                <a:gd name="connsiteX3" fmla="*/ 0 w 1694655"/>
                <a:gd name="connsiteY3" fmla="*/ 171640 h 801953"/>
                <a:gd name="connsiteX4" fmla="*/ 8878 w 1694655"/>
                <a:gd name="connsiteY4" fmla="*/ 26632 h 801953"/>
                <a:gd name="connsiteX0" fmla="*/ 8878 w 1721288"/>
                <a:gd name="connsiteY0" fmla="*/ 26632 h 872974"/>
                <a:gd name="connsiteX1" fmla="*/ 1676901 w 1721288"/>
                <a:gd name="connsiteY1" fmla="*/ 0 h 872974"/>
                <a:gd name="connsiteX2" fmla="*/ 1721288 w 1721288"/>
                <a:gd name="connsiteY2" fmla="*/ 872974 h 872974"/>
                <a:gd name="connsiteX3" fmla="*/ 0 w 1721288"/>
                <a:gd name="connsiteY3" fmla="*/ 171640 h 872974"/>
                <a:gd name="connsiteX4" fmla="*/ 8878 w 1721288"/>
                <a:gd name="connsiteY4" fmla="*/ 26632 h 872974"/>
                <a:gd name="connsiteX0" fmla="*/ 8878 w 1676901"/>
                <a:gd name="connsiteY0" fmla="*/ 26632 h 855219"/>
                <a:gd name="connsiteX1" fmla="*/ 1676901 w 1676901"/>
                <a:gd name="connsiteY1" fmla="*/ 0 h 855219"/>
                <a:gd name="connsiteX2" fmla="*/ 1676900 w 1676901"/>
                <a:gd name="connsiteY2" fmla="*/ 855219 h 855219"/>
                <a:gd name="connsiteX3" fmla="*/ 0 w 1676901"/>
                <a:gd name="connsiteY3" fmla="*/ 171640 h 855219"/>
                <a:gd name="connsiteX4" fmla="*/ 8878 w 1676901"/>
                <a:gd name="connsiteY4" fmla="*/ 26632 h 855219"/>
                <a:gd name="connsiteX0" fmla="*/ 8878 w 1676901"/>
                <a:gd name="connsiteY0" fmla="*/ 26632 h 943996"/>
                <a:gd name="connsiteX1" fmla="*/ 1676901 w 1676901"/>
                <a:gd name="connsiteY1" fmla="*/ 0 h 943996"/>
                <a:gd name="connsiteX2" fmla="*/ 1668023 w 1676901"/>
                <a:gd name="connsiteY2" fmla="*/ 943996 h 943996"/>
                <a:gd name="connsiteX3" fmla="*/ 0 w 1676901"/>
                <a:gd name="connsiteY3" fmla="*/ 171640 h 943996"/>
                <a:gd name="connsiteX4" fmla="*/ 8878 w 1676901"/>
                <a:gd name="connsiteY4" fmla="*/ 26632 h 943996"/>
                <a:gd name="connsiteX0" fmla="*/ 8878 w 1676901"/>
                <a:gd name="connsiteY0" fmla="*/ 26632 h 864097"/>
                <a:gd name="connsiteX1" fmla="*/ 1676901 w 1676901"/>
                <a:gd name="connsiteY1" fmla="*/ 0 h 864097"/>
                <a:gd name="connsiteX2" fmla="*/ 1659145 w 1676901"/>
                <a:gd name="connsiteY2" fmla="*/ 864097 h 864097"/>
                <a:gd name="connsiteX3" fmla="*/ 0 w 1676901"/>
                <a:gd name="connsiteY3" fmla="*/ 171640 h 864097"/>
                <a:gd name="connsiteX4" fmla="*/ 8878 w 1676901"/>
                <a:gd name="connsiteY4" fmla="*/ 26632 h 86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6901" h="864097">
                  <a:moveTo>
                    <a:pt x="8878" y="26632"/>
                  </a:moveTo>
                  <a:lnTo>
                    <a:pt x="1676901" y="0"/>
                  </a:lnTo>
                  <a:cubicBezTo>
                    <a:pt x="1676901" y="285073"/>
                    <a:pt x="1659145" y="579024"/>
                    <a:pt x="1659145" y="864097"/>
                  </a:cubicBezTo>
                  <a:lnTo>
                    <a:pt x="0" y="171640"/>
                  </a:lnTo>
                  <a:lnTo>
                    <a:pt x="8878" y="26632"/>
                  </a:lnTo>
                  <a:close/>
                </a:path>
              </a:pathLst>
            </a:custGeom>
            <a:gradFill flip="none" rotWithShape="1">
              <a:gsLst>
                <a:gs pos="50000">
                  <a:schemeClr val="accent2">
                    <a:alpha val="0"/>
                  </a:schemeClr>
                </a:gs>
                <a:gs pos="80000">
                  <a:schemeClr val="accent2">
                    <a:alpha val="85000"/>
                  </a:schemeClr>
                </a:gs>
              </a:gsLst>
              <a:lin ang="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6" name="Rectangle 5">
              <a:extLst>
                <a:ext uri="{FF2B5EF4-FFF2-40B4-BE49-F238E27FC236}">
                  <a16:creationId xmlns:a16="http://schemas.microsoft.com/office/drawing/2014/main" id="{362B47B5-8B23-4EF4-BCEC-DA14C698B6D8}"/>
                </a:ext>
              </a:extLst>
            </p:cNvPr>
            <p:cNvSpPr/>
            <p:nvPr/>
          </p:nvSpPr>
          <p:spPr>
            <a:xfrm>
              <a:off x="6228184" y="1844824"/>
              <a:ext cx="4451928" cy="86409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7" name="Rectangle 4">
              <a:extLst>
                <a:ext uri="{FF2B5EF4-FFF2-40B4-BE49-F238E27FC236}">
                  <a16:creationId xmlns:a16="http://schemas.microsoft.com/office/drawing/2014/main" id="{C7613E5E-F09A-484F-A9D3-3CA5AD4800ED}"/>
                </a:ext>
              </a:extLst>
            </p:cNvPr>
            <p:cNvSpPr/>
            <p:nvPr/>
          </p:nvSpPr>
          <p:spPr>
            <a:xfrm>
              <a:off x="4577918" y="1844826"/>
              <a:ext cx="1668022" cy="1822884"/>
            </a:xfrm>
            <a:custGeom>
              <a:avLst/>
              <a:gdLst>
                <a:gd name="connsiteX0" fmla="*/ 0 w 1872208"/>
                <a:gd name="connsiteY0" fmla="*/ 0 h 864096"/>
                <a:gd name="connsiteX1" fmla="*/ 1872208 w 1872208"/>
                <a:gd name="connsiteY1" fmla="*/ 0 h 864096"/>
                <a:gd name="connsiteX2" fmla="*/ 1872208 w 1872208"/>
                <a:gd name="connsiteY2" fmla="*/ 864096 h 864096"/>
                <a:gd name="connsiteX3" fmla="*/ 0 w 1872208"/>
                <a:gd name="connsiteY3" fmla="*/ 864096 h 864096"/>
                <a:gd name="connsiteX4" fmla="*/ 0 w 1872208"/>
                <a:gd name="connsiteY4" fmla="*/ 0 h 864096"/>
                <a:gd name="connsiteX0" fmla="*/ 0 w 1872208"/>
                <a:gd name="connsiteY0" fmla="*/ 0 h 1849518"/>
                <a:gd name="connsiteX1" fmla="*/ 1872208 w 1872208"/>
                <a:gd name="connsiteY1" fmla="*/ 0 h 1849518"/>
                <a:gd name="connsiteX2" fmla="*/ 1872208 w 1872208"/>
                <a:gd name="connsiteY2" fmla="*/ 864096 h 1849518"/>
                <a:gd name="connsiteX3" fmla="*/ 230819 w 1872208"/>
                <a:gd name="connsiteY3" fmla="*/ 1849518 h 1849518"/>
                <a:gd name="connsiteX4" fmla="*/ 0 w 1872208"/>
                <a:gd name="connsiteY4" fmla="*/ 0 h 1849518"/>
                <a:gd name="connsiteX0" fmla="*/ 0 w 1650267"/>
                <a:gd name="connsiteY0" fmla="*/ 1784411 h 1849518"/>
                <a:gd name="connsiteX1" fmla="*/ 1650267 w 1650267"/>
                <a:gd name="connsiteY1" fmla="*/ 0 h 1849518"/>
                <a:gd name="connsiteX2" fmla="*/ 1650267 w 1650267"/>
                <a:gd name="connsiteY2" fmla="*/ 864096 h 1849518"/>
                <a:gd name="connsiteX3" fmla="*/ 8878 w 1650267"/>
                <a:gd name="connsiteY3" fmla="*/ 1849518 h 1849518"/>
                <a:gd name="connsiteX4" fmla="*/ 0 w 1650267"/>
                <a:gd name="connsiteY4" fmla="*/ 1784411 h 1849518"/>
                <a:gd name="connsiteX0" fmla="*/ 0 w 1668022"/>
                <a:gd name="connsiteY0" fmla="*/ 1784411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84411 h 1849518"/>
                <a:gd name="connsiteX0" fmla="*/ 0 w 1668022"/>
                <a:gd name="connsiteY0" fmla="*/ 1713390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13390 h 1849518"/>
                <a:gd name="connsiteX0" fmla="*/ 0 w 1668022"/>
                <a:gd name="connsiteY0" fmla="*/ 1713390 h 1787374"/>
                <a:gd name="connsiteX1" fmla="*/ 1650267 w 1668022"/>
                <a:gd name="connsiteY1" fmla="*/ 0 h 1787374"/>
                <a:gd name="connsiteX2" fmla="*/ 1668022 w 1668022"/>
                <a:gd name="connsiteY2" fmla="*/ 855218 h 1787374"/>
                <a:gd name="connsiteX3" fmla="*/ 26633 w 1668022"/>
                <a:gd name="connsiteY3" fmla="*/ 1787374 h 1787374"/>
                <a:gd name="connsiteX4" fmla="*/ 0 w 1668022"/>
                <a:gd name="connsiteY4" fmla="*/ 1713390 h 1787374"/>
                <a:gd name="connsiteX0" fmla="*/ 0 w 1668022"/>
                <a:gd name="connsiteY0" fmla="*/ 1713390 h 1805129"/>
                <a:gd name="connsiteX1" fmla="*/ 1650267 w 1668022"/>
                <a:gd name="connsiteY1" fmla="*/ 0 h 1805129"/>
                <a:gd name="connsiteX2" fmla="*/ 1668022 w 1668022"/>
                <a:gd name="connsiteY2" fmla="*/ 855218 h 1805129"/>
                <a:gd name="connsiteX3" fmla="*/ 35511 w 1668022"/>
                <a:gd name="connsiteY3" fmla="*/ 1805129 h 1805129"/>
                <a:gd name="connsiteX4" fmla="*/ 0 w 1668022"/>
                <a:gd name="connsiteY4" fmla="*/ 1713390 h 1805129"/>
                <a:gd name="connsiteX0" fmla="*/ 0 w 1668022"/>
                <a:gd name="connsiteY0" fmla="*/ 1713390 h 1822885"/>
                <a:gd name="connsiteX1" fmla="*/ 1650267 w 1668022"/>
                <a:gd name="connsiteY1" fmla="*/ 0 h 1822885"/>
                <a:gd name="connsiteX2" fmla="*/ 1668022 w 1668022"/>
                <a:gd name="connsiteY2" fmla="*/ 855218 h 1822885"/>
                <a:gd name="connsiteX3" fmla="*/ 35511 w 1668022"/>
                <a:gd name="connsiteY3" fmla="*/ 1822885 h 1822885"/>
                <a:gd name="connsiteX4" fmla="*/ 0 w 1668022"/>
                <a:gd name="connsiteY4" fmla="*/ 1713390 h 1822885"/>
                <a:gd name="connsiteX0" fmla="*/ 0 w 1668022"/>
                <a:gd name="connsiteY0" fmla="*/ 1702959 h 1812454"/>
                <a:gd name="connsiteX1" fmla="*/ 1657230 w 1668022"/>
                <a:gd name="connsiteY1" fmla="*/ 0 h 1812454"/>
                <a:gd name="connsiteX2" fmla="*/ 1668022 w 1668022"/>
                <a:gd name="connsiteY2" fmla="*/ 844787 h 1812454"/>
                <a:gd name="connsiteX3" fmla="*/ 35511 w 1668022"/>
                <a:gd name="connsiteY3" fmla="*/ 1812454 h 1812454"/>
                <a:gd name="connsiteX4" fmla="*/ 0 w 1668022"/>
                <a:gd name="connsiteY4" fmla="*/ 1702959 h 1812454"/>
                <a:gd name="connsiteX0" fmla="*/ 0 w 1668022"/>
                <a:gd name="connsiteY0" fmla="*/ 1720343 h 1829838"/>
                <a:gd name="connsiteX1" fmla="*/ 1664192 w 1668022"/>
                <a:gd name="connsiteY1" fmla="*/ 0 h 1829838"/>
                <a:gd name="connsiteX2" fmla="*/ 1668022 w 1668022"/>
                <a:gd name="connsiteY2" fmla="*/ 862171 h 1829838"/>
                <a:gd name="connsiteX3" fmla="*/ 35511 w 1668022"/>
                <a:gd name="connsiteY3" fmla="*/ 1829838 h 1829838"/>
                <a:gd name="connsiteX4" fmla="*/ 0 w 1668022"/>
                <a:gd name="connsiteY4" fmla="*/ 1720343 h 1829838"/>
                <a:gd name="connsiteX0" fmla="*/ 0 w 1668022"/>
                <a:gd name="connsiteY0" fmla="*/ 1713389 h 1822884"/>
                <a:gd name="connsiteX1" fmla="*/ 1664192 w 1668022"/>
                <a:gd name="connsiteY1" fmla="*/ 0 h 1822884"/>
                <a:gd name="connsiteX2" fmla="*/ 1668022 w 1668022"/>
                <a:gd name="connsiteY2" fmla="*/ 855217 h 1822884"/>
                <a:gd name="connsiteX3" fmla="*/ 35511 w 1668022"/>
                <a:gd name="connsiteY3" fmla="*/ 1822884 h 1822884"/>
                <a:gd name="connsiteX4" fmla="*/ 0 w 1668022"/>
                <a:gd name="connsiteY4" fmla="*/ 1713389 h 182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68022" h="1822884">
                  <a:moveTo>
                    <a:pt x="0" y="1713389"/>
                  </a:moveTo>
                  <a:lnTo>
                    <a:pt x="1664192" y="0"/>
                  </a:lnTo>
                  <a:cubicBezTo>
                    <a:pt x="1665469" y="287390"/>
                    <a:pt x="1666745" y="567827"/>
                    <a:pt x="1668022" y="855217"/>
                  </a:cubicBezTo>
                  <a:lnTo>
                    <a:pt x="35511" y="1822884"/>
                  </a:lnTo>
                  <a:lnTo>
                    <a:pt x="0" y="1713389"/>
                  </a:lnTo>
                  <a:close/>
                </a:path>
              </a:pathLst>
            </a:custGeom>
            <a:gradFill flip="none" rotWithShape="1">
              <a:gsLst>
                <a:gs pos="35000">
                  <a:schemeClr val="accent2">
                    <a:alpha val="0"/>
                  </a:schemeClr>
                </a:gs>
                <a:gs pos="80000">
                  <a:schemeClr val="accent2">
                    <a:alpha val="8500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8" name="Rectangle 7">
              <a:extLst>
                <a:ext uri="{FF2B5EF4-FFF2-40B4-BE49-F238E27FC236}">
                  <a16:creationId xmlns:a16="http://schemas.microsoft.com/office/drawing/2014/main" id="{7F5F7553-139D-4768-9632-0AF09F99EC17}"/>
                </a:ext>
              </a:extLst>
            </p:cNvPr>
            <p:cNvSpPr/>
            <p:nvPr/>
          </p:nvSpPr>
          <p:spPr>
            <a:xfrm>
              <a:off x="6228184" y="2787832"/>
              <a:ext cx="4451928" cy="86409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9" name="Rectangle 8">
              <a:extLst>
                <a:ext uri="{FF2B5EF4-FFF2-40B4-BE49-F238E27FC236}">
                  <a16:creationId xmlns:a16="http://schemas.microsoft.com/office/drawing/2014/main" id="{48C408DA-C626-480A-8AEE-2C9EA413BBFB}"/>
                </a:ext>
              </a:extLst>
            </p:cNvPr>
            <p:cNvSpPr/>
            <p:nvPr/>
          </p:nvSpPr>
          <p:spPr>
            <a:xfrm>
              <a:off x="6228184" y="3730840"/>
              <a:ext cx="4451928" cy="86409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0" name="Rectangle 9">
              <a:extLst>
                <a:ext uri="{FF2B5EF4-FFF2-40B4-BE49-F238E27FC236}">
                  <a16:creationId xmlns:a16="http://schemas.microsoft.com/office/drawing/2014/main" id="{8AE62DE9-0A7A-4AAC-80DB-702F1022C6B1}"/>
                </a:ext>
              </a:extLst>
            </p:cNvPr>
            <p:cNvSpPr/>
            <p:nvPr/>
          </p:nvSpPr>
          <p:spPr>
            <a:xfrm>
              <a:off x="6228184" y="4673848"/>
              <a:ext cx="4451928" cy="86409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11" name="Rectangle 4">
              <a:extLst>
                <a:ext uri="{FF2B5EF4-FFF2-40B4-BE49-F238E27FC236}">
                  <a16:creationId xmlns:a16="http://schemas.microsoft.com/office/drawing/2014/main" id="{E35BB67F-FE5F-4E6B-AC61-E4E4BC5C4FC0}"/>
                </a:ext>
              </a:extLst>
            </p:cNvPr>
            <p:cNvSpPr/>
            <p:nvPr/>
          </p:nvSpPr>
          <p:spPr>
            <a:xfrm>
              <a:off x="4567071" y="2791036"/>
              <a:ext cx="1685778" cy="1002679"/>
            </a:xfrm>
            <a:custGeom>
              <a:avLst/>
              <a:gdLst>
                <a:gd name="connsiteX0" fmla="*/ 0 w 1872208"/>
                <a:gd name="connsiteY0" fmla="*/ 0 h 864096"/>
                <a:gd name="connsiteX1" fmla="*/ 1872208 w 1872208"/>
                <a:gd name="connsiteY1" fmla="*/ 0 h 864096"/>
                <a:gd name="connsiteX2" fmla="*/ 1872208 w 1872208"/>
                <a:gd name="connsiteY2" fmla="*/ 864096 h 864096"/>
                <a:gd name="connsiteX3" fmla="*/ 0 w 1872208"/>
                <a:gd name="connsiteY3" fmla="*/ 864096 h 864096"/>
                <a:gd name="connsiteX4" fmla="*/ 0 w 1872208"/>
                <a:gd name="connsiteY4" fmla="*/ 0 h 864096"/>
                <a:gd name="connsiteX0" fmla="*/ 0 w 1872208"/>
                <a:gd name="connsiteY0" fmla="*/ 0 h 1849518"/>
                <a:gd name="connsiteX1" fmla="*/ 1872208 w 1872208"/>
                <a:gd name="connsiteY1" fmla="*/ 0 h 1849518"/>
                <a:gd name="connsiteX2" fmla="*/ 1872208 w 1872208"/>
                <a:gd name="connsiteY2" fmla="*/ 864096 h 1849518"/>
                <a:gd name="connsiteX3" fmla="*/ 230819 w 1872208"/>
                <a:gd name="connsiteY3" fmla="*/ 1849518 h 1849518"/>
                <a:gd name="connsiteX4" fmla="*/ 0 w 1872208"/>
                <a:gd name="connsiteY4" fmla="*/ 0 h 1849518"/>
                <a:gd name="connsiteX0" fmla="*/ 0 w 1650267"/>
                <a:gd name="connsiteY0" fmla="*/ 1784411 h 1849518"/>
                <a:gd name="connsiteX1" fmla="*/ 1650267 w 1650267"/>
                <a:gd name="connsiteY1" fmla="*/ 0 h 1849518"/>
                <a:gd name="connsiteX2" fmla="*/ 1650267 w 1650267"/>
                <a:gd name="connsiteY2" fmla="*/ 864096 h 1849518"/>
                <a:gd name="connsiteX3" fmla="*/ 8878 w 1650267"/>
                <a:gd name="connsiteY3" fmla="*/ 1849518 h 1849518"/>
                <a:gd name="connsiteX4" fmla="*/ 0 w 1650267"/>
                <a:gd name="connsiteY4" fmla="*/ 1784411 h 1849518"/>
                <a:gd name="connsiteX0" fmla="*/ 0 w 1668022"/>
                <a:gd name="connsiteY0" fmla="*/ 1784411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84411 h 1849518"/>
                <a:gd name="connsiteX0" fmla="*/ 0 w 1659145"/>
                <a:gd name="connsiteY0" fmla="*/ 843378 h 1849518"/>
                <a:gd name="connsiteX1" fmla="*/ 1641390 w 1659145"/>
                <a:gd name="connsiteY1" fmla="*/ 0 h 1849518"/>
                <a:gd name="connsiteX2" fmla="*/ 1659145 w 1659145"/>
                <a:gd name="connsiteY2" fmla="*/ 855218 h 1849518"/>
                <a:gd name="connsiteX3" fmla="*/ 1 w 1659145"/>
                <a:gd name="connsiteY3" fmla="*/ 1849518 h 1849518"/>
                <a:gd name="connsiteX4" fmla="*/ 0 w 1659145"/>
                <a:gd name="connsiteY4" fmla="*/ 843378 h 1849518"/>
                <a:gd name="connsiteX0" fmla="*/ 0 w 1659145"/>
                <a:gd name="connsiteY0" fmla="*/ 843378 h 945987"/>
                <a:gd name="connsiteX1" fmla="*/ 1641390 w 1659145"/>
                <a:gd name="connsiteY1" fmla="*/ 0 h 945987"/>
                <a:gd name="connsiteX2" fmla="*/ 1659145 w 1659145"/>
                <a:gd name="connsiteY2" fmla="*/ 855218 h 945987"/>
                <a:gd name="connsiteX3" fmla="*/ 8878 w 1659145"/>
                <a:gd name="connsiteY3" fmla="*/ 890730 h 945987"/>
                <a:gd name="connsiteX4" fmla="*/ 0 w 1659145"/>
                <a:gd name="connsiteY4" fmla="*/ 843378 h 945987"/>
                <a:gd name="connsiteX0" fmla="*/ 17755 w 1676900"/>
                <a:gd name="connsiteY0" fmla="*/ 843378 h 948353"/>
                <a:gd name="connsiteX1" fmla="*/ 1659145 w 1676900"/>
                <a:gd name="connsiteY1" fmla="*/ 0 h 948353"/>
                <a:gd name="connsiteX2" fmla="*/ 1676900 w 1676900"/>
                <a:gd name="connsiteY2" fmla="*/ 855218 h 948353"/>
                <a:gd name="connsiteX3" fmla="*/ 0 w 1676900"/>
                <a:gd name="connsiteY3" fmla="*/ 908486 h 948353"/>
                <a:gd name="connsiteX4" fmla="*/ 17755 w 1676900"/>
                <a:gd name="connsiteY4" fmla="*/ 843378 h 948353"/>
                <a:gd name="connsiteX0" fmla="*/ 8878 w 1676900"/>
                <a:gd name="connsiteY0" fmla="*/ 923277 h 1018421"/>
                <a:gd name="connsiteX1" fmla="*/ 1659145 w 1676900"/>
                <a:gd name="connsiteY1" fmla="*/ 0 h 1018421"/>
                <a:gd name="connsiteX2" fmla="*/ 1676900 w 1676900"/>
                <a:gd name="connsiteY2" fmla="*/ 855218 h 1018421"/>
                <a:gd name="connsiteX3" fmla="*/ 0 w 1676900"/>
                <a:gd name="connsiteY3" fmla="*/ 908486 h 1018421"/>
                <a:gd name="connsiteX4" fmla="*/ 8878 w 1676900"/>
                <a:gd name="connsiteY4" fmla="*/ 923277 h 1018421"/>
                <a:gd name="connsiteX0" fmla="*/ 0 w 1685778"/>
                <a:gd name="connsiteY0" fmla="*/ 905521 h 1002679"/>
                <a:gd name="connsiteX1" fmla="*/ 1668023 w 1685778"/>
                <a:gd name="connsiteY1" fmla="*/ 0 h 1002679"/>
                <a:gd name="connsiteX2" fmla="*/ 1685778 w 1685778"/>
                <a:gd name="connsiteY2" fmla="*/ 855218 h 1002679"/>
                <a:gd name="connsiteX3" fmla="*/ 8878 w 1685778"/>
                <a:gd name="connsiteY3" fmla="*/ 908486 h 1002679"/>
                <a:gd name="connsiteX4" fmla="*/ 0 w 1685778"/>
                <a:gd name="connsiteY4" fmla="*/ 905521 h 10026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5778" h="1002679">
                  <a:moveTo>
                    <a:pt x="0" y="905521"/>
                  </a:moveTo>
                  <a:lnTo>
                    <a:pt x="1668023" y="0"/>
                  </a:lnTo>
                  <a:lnTo>
                    <a:pt x="1685778" y="855218"/>
                  </a:lnTo>
                  <a:lnTo>
                    <a:pt x="8878" y="908486"/>
                  </a:lnTo>
                  <a:cubicBezTo>
                    <a:pt x="8878" y="573106"/>
                    <a:pt x="0" y="1240901"/>
                    <a:pt x="0" y="905521"/>
                  </a:cubicBezTo>
                  <a:close/>
                </a:path>
              </a:pathLst>
            </a:custGeom>
            <a:gradFill flip="none" rotWithShape="1">
              <a:gsLst>
                <a:gs pos="50000">
                  <a:schemeClr val="accent2">
                    <a:alpha val="0"/>
                  </a:schemeClr>
                </a:gs>
                <a:gs pos="80000">
                  <a:schemeClr val="accent2">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p>
          </p:txBody>
        </p:sp>
      </p:grpSp>
      <p:grpSp>
        <p:nvGrpSpPr>
          <p:cNvPr id="12" name="Group 11">
            <a:extLst>
              <a:ext uri="{FF2B5EF4-FFF2-40B4-BE49-F238E27FC236}">
                <a16:creationId xmlns:a16="http://schemas.microsoft.com/office/drawing/2014/main" id="{30A68AF0-67CE-446A-B613-805151AF4F63}"/>
              </a:ext>
            </a:extLst>
          </p:cNvPr>
          <p:cNvGrpSpPr/>
          <p:nvPr/>
        </p:nvGrpSpPr>
        <p:grpSpPr>
          <a:xfrm flipH="1">
            <a:off x="2020" y="2066674"/>
            <a:ext cx="6114323" cy="3702808"/>
            <a:chOff x="4474601" y="1837871"/>
            <a:chExt cx="6121796" cy="3702808"/>
          </a:xfrm>
        </p:grpSpPr>
        <p:sp>
          <p:nvSpPr>
            <p:cNvPr id="13" name="Rectangle 4">
              <a:extLst>
                <a:ext uri="{FF2B5EF4-FFF2-40B4-BE49-F238E27FC236}">
                  <a16:creationId xmlns:a16="http://schemas.microsoft.com/office/drawing/2014/main" id="{04B65B25-DEE2-4A27-B66F-2A63741B84AB}"/>
                </a:ext>
              </a:extLst>
            </p:cNvPr>
            <p:cNvSpPr/>
            <p:nvPr/>
          </p:nvSpPr>
          <p:spPr>
            <a:xfrm>
              <a:off x="4488401" y="3921979"/>
              <a:ext cx="1676901" cy="1618700"/>
            </a:xfrm>
            <a:custGeom>
              <a:avLst/>
              <a:gdLst>
                <a:gd name="connsiteX0" fmla="*/ 0 w 1872208"/>
                <a:gd name="connsiteY0" fmla="*/ 0 h 864096"/>
                <a:gd name="connsiteX1" fmla="*/ 1872208 w 1872208"/>
                <a:gd name="connsiteY1" fmla="*/ 0 h 864096"/>
                <a:gd name="connsiteX2" fmla="*/ 1872208 w 1872208"/>
                <a:gd name="connsiteY2" fmla="*/ 864096 h 864096"/>
                <a:gd name="connsiteX3" fmla="*/ 0 w 1872208"/>
                <a:gd name="connsiteY3" fmla="*/ 864096 h 864096"/>
                <a:gd name="connsiteX4" fmla="*/ 0 w 1872208"/>
                <a:gd name="connsiteY4" fmla="*/ 0 h 864096"/>
                <a:gd name="connsiteX0" fmla="*/ 0 w 1872208"/>
                <a:gd name="connsiteY0" fmla="*/ 0 h 1849518"/>
                <a:gd name="connsiteX1" fmla="*/ 1872208 w 1872208"/>
                <a:gd name="connsiteY1" fmla="*/ 0 h 1849518"/>
                <a:gd name="connsiteX2" fmla="*/ 1872208 w 1872208"/>
                <a:gd name="connsiteY2" fmla="*/ 864096 h 1849518"/>
                <a:gd name="connsiteX3" fmla="*/ 230819 w 1872208"/>
                <a:gd name="connsiteY3" fmla="*/ 1849518 h 1849518"/>
                <a:gd name="connsiteX4" fmla="*/ 0 w 1872208"/>
                <a:gd name="connsiteY4" fmla="*/ 0 h 1849518"/>
                <a:gd name="connsiteX0" fmla="*/ 0 w 1650267"/>
                <a:gd name="connsiteY0" fmla="*/ 1784411 h 1849518"/>
                <a:gd name="connsiteX1" fmla="*/ 1650267 w 1650267"/>
                <a:gd name="connsiteY1" fmla="*/ 0 h 1849518"/>
                <a:gd name="connsiteX2" fmla="*/ 1650267 w 1650267"/>
                <a:gd name="connsiteY2" fmla="*/ 864096 h 1849518"/>
                <a:gd name="connsiteX3" fmla="*/ 8878 w 1650267"/>
                <a:gd name="connsiteY3" fmla="*/ 1849518 h 1849518"/>
                <a:gd name="connsiteX4" fmla="*/ 0 w 1650267"/>
                <a:gd name="connsiteY4" fmla="*/ 1784411 h 1849518"/>
                <a:gd name="connsiteX0" fmla="*/ 0 w 1668022"/>
                <a:gd name="connsiteY0" fmla="*/ 1784411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84411 h 1849518"/>
                <a:gd name="connsiteX0" fmla="*/ 0 w 1659145"/>
                <a:gd name="connsiteY0" fmla="*/ 843378 h 1849518"/>
                <a:gd name="connsiteX1" fmla="*/ 1641390 w 1659145"/>
                <a:gd name="connsiteY1" fmla="*/ 0 h 1849518"/>
                <a:gd name="connsiteX2" fmla="*/ 1659145 w 1659145"/>
                <a:gd name="connsiteY2" fmla="*/ 855218 h 1849518"/>
                <a:gd name="connsiteX3" fmla="*/ 1 w 1659145"/>
                <a:gd name="connsiteY3" fmla="*/ 1849518 h 1849518"/>
                <a:gd name="connsiteX4" fmla="*/ 0 w 1659145"/>
                <a:gd name="connsiteY4" fmla="*/ 843378 h 1849518"/>
                <a:gd name="connsiteX0" fmla="*/ 0 w 1659145"/>
                <a:gd name="connsiteY0" fmla="*/ 843378 h 945987"/>
                <a:gd name="connsiteX1" fmla="*/ 1641390 w 1659145"/>
                <a:gd name="connsiteY1" fmla="*/ 0 h 945987"/>
                <a:gd name="connsiteX2" fmla="*/ 1659145 w 1659145"/>
                <a:gd name="connsiteY2" fmla="*/ 855218 h 945987"/>
                <a:gd name="connsiteX3" fmla="*/ 8878 w 1659145"/>
                <a:gd name="connsiteY3" fmla="*/ 890730 h 945987"/>
                <a:gd name="connsiteX4" fmla="*/ 0 w 1659145"/>
                <a:gd name="connsiteY4" fmla="*/ 843378 h 945987"/>
                <a:gd name="connsiteX0" fmla="*/ 17755 w 1676900"/>
                <a:gd name="connsiteY0" fmla="*/ 843378 h 948353"/>
                <a:gd name="connsiteX1" fmla="*/ 1659145 w 1676900"/>
                <a:gd name="connsiteY1" fmla="*/ 0 h 948353"/>
                <a:gd name="connsiteX2" fmla="*/ 1676900 w 1676900"/>
                <a:gd name="connsiteY2" fmla="*/ 855218 h 948353"/>
                <a:gd name="connsiteX3" fmla="*/ 0 w 1676900"/>
                <a:gd name="connsiteY3" fmla="*/ 908486 h 948353"/>
                <a:gd name="connsiteX4" fmla="*/ 17755 w 1676900"/>
                <a:gd name="connsiteY4" fmla="*/ 843378 h 948353"/>
                <a:gd name="connsiteX0" fmla="*/ 8878 w 1676900"/>
                <a:gd name="connsiteY0" fmla="*/ 923277 h 1018421"/>
                <a:gd name="connsiteX1" fmla="*/ 1659145 w 1676900"/>
                <a:gd name="connsiteY1" fmla="*/ 0 h 1018421"/>
                <a:gd name="connsiteX2" fmla="*/ 1676900 w 1676900"/>
                <a:gd name="connsiteY2" fmla="*/ 855218 h 1018421"/>
                <a:gd name="connsiteX3" fmla="*/ 0 w 1676900"/>
                <a:gd name="connsiteY3" fmla="*/ 908486 h 1018421"/>
                <a:gd name="connsiteX4" fmla="*/ 8878 w 1676900"/>
                <a:gd name="connsiteY4" fmla="*/ 923277 h 1018421"/>
                <a:gd name="connsiteX0" fmla="*/ 0 w 1685778"/>
                <a:gd name="connsiteY0" fmla="*/ 905521 h 1002679"/>
                <a:gd name="connsiteX1" fmla="*/ 1668023 w 1685778"/>
                <a:gd name="connsiteY1" fmla="*/ 0 h 1002679"/>
                <a:gd name="connsiteX2" fmla="*/ 1685778 w 1685778"/>
                <a:gd name="connsiteY2" fmla="*/ 855218 h 1002679"/>
                <a:gd name="connsiteX3" fmla="*/ 8878 w 1685778"/>
                <a:gd name="connsiteY3" fmla="*/ 908486 h 1002679"/>
                <a:gd name="connsiteX4" fmla="*/ 0 w 1685778"/>
                <a:gd name="connsiteY4" fmla="*/ 905521 h 1002679"/>
                <a:gd name="connsiteX0" fmla="*/ 0 w 1676900"/>
                <a:gd name="connsiteY0" fmla="*/ 35509 h 908486"/>
                <a:gd name="connsiteX1" fmla="*/ 1659145 w 1676900"/>
                <a:gd name="connsiteY1" fmla="*/ 0 h 908486"/>
                <a:gd name="connsiteX2" fmla="*/ 1676900 w 1676900"/>
                <a:gd name="connsiteY2" fmla="*/ 855218 h 908486"/>
                <a:gd name="connsiteX3" fmla="*/ 0 w 1676900"/>
                <a:gd name="connsiteY3" fmla="*/ 908486 h 908486"/>
                <a:gd name="connsiteX4" fmla="*/ 0 w 1676900"/>
                <a:gd name="connsiteY4" fmla="*/ 35509 h 908486"/>
                <a:gd name="connsiteX0" fmla="*/ 0 w 1676900"/>
                <a:gd name="connsiteY0" fmla="*/ 35509 h 855218"/>
                <a:gd name="connsiteX1" fmla="*/ 1659145 w 1676900"/>
                <a:gd name="connsiteY1" fmla="*/ 0 h 855218"/>
                <a:gd name="connsiteX2" fmla="*/ 1676900 w 1676900"/>
                <a:gd name="connsiteY2" fmla="*/ 855218 h 855218"/>
                <a:gd name="connsiteX3" fmla="*/ 26633 w 1676900"/>
                <a:gd name="connsiteY3" fmla="*/ 198272 h 855218"/>
                <a:gd name="connsiteX4" fmla="*/ 0 w 1676900"/>
                <a:gd name="connsiteY4" fmla="*/ 35509 h 855218"/>
                <a:gd name="connsiteX0" fmla="*/ 0 w 1676900"/>
                <a:gd name="connsiteY0" fmla="*/ 8876 h 855218"/>
                <a:gd name="connsiteX1" fmla="*/ 1659145 w 1676900"/>
                <a:gd name="connsiteY1" fmla="*/ 0 h 855218"/>
                <a:gd name="connsiteX2" fmla="*/ 1676900 w 1676900"/>
                <a:gd name="connsiteY2" fmla="*/ 855218 h 855218"/>
                <a:gd name="connsiteX3" fmla="*/ 26633 w 1676900"/>
                <a:gd name="connsiteY3" fmla="*/ 198272 h 855218"/>
                <a:gd name="connsiteX4" fmla="*/ 0 w 1676900"/>
                <a:gd name="connsiteY4" fmla="*/ 8876 h 855218"/>
                <a:gd name="connsiteX0" fmla="*/ 8878 w 1685778"/>
                <a:gd name="connsiteY0" fmla="*/ 8876 h 855218"/>
                <a:gd name="connsiteX1" fmla="*/ 1668023 w 1685778"/>
                <a:gd name="connsiteY1" fmla="*/ 0 h 855218"/>
                <a:gd name="connsiteX2" fmla="*/ 1685778 w 1685778"/>
                <a:gd name="connsiteY2" fmla="*/ 855218 h 855218"/>
                <a:gd name="connsiteX3" fmla="*/ 0 w 1685778"/>
                <a:gd name="connsiteY3" fmla="*/ 153884 h 855218"/>
                <a:gd name="connsiteX4" fmla="*/ 8878 w 1685778"/>
                <a:gd name="connsiteY4" fmla="*/ 8876 h 855218"/>
                <a:gd name="connsiteX0" fmla="*/ 8878 w 1685778"/>
                <a:gd name="connsiteY0" fmla="*/ 26632 h 872974"/>
                <a:gd name="connsiteX1" fmla="*/ 1676901 w 1685778"/>
                <a:gd name="connsiteY1" fmla="*/ 0 h 872974"/>
                <a:gd name="connsiteX2" fmla="*/ 1685778 w 1685778"/>
                <a:gd name="connsiteY2" fmla="*/ 872974 h 872974"/>
                <a:gd name="connsiteX3" fmla="*/ 0 w 1685778"/>
                <a:gd name="connsiteY3" fmla="*/ 171640 h 872974"/>
                <a:gd name="connsiteX4" fmla="*/ 8878 w 1685778"/>
                <a:gd name="connsiteY4" fmla="*/ 26632 h 872974"/>
                <a:gd name="connsiteX0" fmla="*/ 8878 w 1694655"/>
                <a:gd name="connsiteY0" fmla="*/ 26632 h 801953"/>
                <a:gd name="connsiteX1" fmla="*/ 1676901 w 1694655"/>
                <a:gd name="connsiteY1" fmla="*/ 0 h 801953"/>
                <a:gd name="connsiteX2" fmla="*/ 1694655 w 1694655"/>
                <a:gd name="connsiteY2" fmla="*/ 801953 h 801953"/>
                <a:gd name="connsiteX3" fmla="*/ 0 w 1694655"/>
                <a:gd name="connsiteY3" fmla="*/ 171640 h 801953"/>
                <a:gd name="connsiteX4" fmla="*/ 8878 w 1694655"/>
                <a:gd name="connsiteY4" fmla="*/ 26632 h 801953"/>
                <a:gd name="connsiteX0" fmla="*/ 8878 w 1721288"/>
                <a:gd name="connsiteY0" fmla="*/ 26632 h 872974"/>
                <a:gd name="connsiteX1" fmla="*/ 1676901 w 1721288"/>
                <a:gd name="connsiteY1" fmla="*/ 0 h 872974"/>
                <a:gd name="connsiteX2" fmla="*/ 1721288 w 1721288"/>
                <a:gd name="connsiteY2" fmla="*/ 872974 h 872974"/>
                <a:gd name="connsiteX3" fmla="*/ 0 w 1721288"/>
                <a:gd name="connsiteY3" fmla="*/ 171640 h 872974"/>
                <a:gd name="connsiteX4" fmla="*/ 8878 w 1721288"/>
                <a:gd name="connsiteY4" fmla="*/ 26632 h 872974"/>
                <a:gd name="connsiteX0" fmla="*/ 8878 w 1676901"/>
                <a:gd name="connsiteY0" fmla="*/ 26632 h 855219"/>
                <a:gd name="connsiteX1" fmla="*/ 1676901 w 1676901"/>
                <a:gd name="connsiteY1" fmla="*/ 0 h 855219"/>
                <a:gd name="connsiteX2" fmla="*/ 1676900 w 1676901"/>
                <a:gd name="connsiteY2" fmla="*/ 855219 h 855219"/>
                <a:gd name="connsiteX3" fmla="*/ 0 w 1676901"/>
                <a:gd name="connsiteY3" fmla="*/ 171640 h 855219"/>
                <a:gd name="connsiteX4" fmla="*/ 8878 w 1676901"/>
                <a:gd name="connsiteY4" fmla="*/ 26632 h 855219"/>
                <a:gd name="connsiteX0" fmla="*/ 8878 w 1676901"/>
                <a:gd name="connsiteY0" fmla="*/ 26632 h 943996"/>
                <a:gd name="connsiteX1" fmla="*/ 1676901 w 1676901"/>
                <a:gd name="connsiteY1" fmla="*/ 0 h 943996"/>
                <a:gd name="connsiteX2" fmla="*/ 1668023 w 1676901"/>
                <a:gd name="connsiteY2" fmla="*/ 943996 h 943996"/>
                <a:gd name="connsiteX3" fmla="*/ 0 w 1676901"/>
                <a:gd name="connsiteY3" fmla="*/ 171640 h 943996"/>
                <a:gd name="connsiteX4" fmla="*/ 8878 w 1676901"/>
                <a:gd name="connsiteY4" fmla="*/ 26632 h 943996"/>
                <a:gd name="connsiteX0" fmla="*/ 8878 w 1676901"/>
                <a:gd name="connsiteY0" fmla="*/ 26632 h 864097"/>
                <a:gd name="connsiteX1" fmla="*/ 1676901 w 1676901"/>
                <a:gd name="connsiteY1" fmla="*/ 0 h 864097"/>
                <a:gd name="connsiteX2" fmla="*/ 1659145 w 1676901"/>
                <a:gd name="connsiteY2" fmla="*/ 864097 h 864097"/>
                <a:gd name="connsiteX3" fmla="*/ 0 w 1676901"/>
                <a:gd name="connsiteY3" fmla="*/ 171640 h 864097"/>
                <a:gd name="connsiteX4" fmla="*/ 8878 w 1676901"/>
                <a:gd name="connsiteY4" fmla="*/ 26632 h 864097"/>
                <a:gd name="connsiteX0" fmla="*/ 8878 w 1676901"/>
                <a:gd name="connsiteY0" fmla="*/ 26632 h 997262"/>
                <a:gd name="connsiteX1" fmla="*/ 1676901 w 1676901"/>
                <a:gd name="connsiteY1" fmla="*/ 0 h 997262"/>
                <a:gd name="connsiteX2" fmla="*/ 1641390 w 1676901"/>
                <a:gd name="connsiteY2" fmla="*/ 997262 h 997262"/>
                <a:gd name="connsiteX3" fmla="*/ 0 w 1676901"/>
                <a:gd name="connsiteY3" fmla="*/ 171640 h 997262"/>
                <a:gd name="connsiteX4" fmla="*/ 8878 w 1676901"/>
                <a:gd name="connsiteY4" fmla="*/ 26632 h 997262"/>
                <a:gd name="connsiteX0" fmla="*/ 8878 w 1676901"/>
                <a:gd name="connsiteY0" fmla="*/ 26632 h 855219"/>
                <a:gd name="connsiteX1" fmla="*/ 1676901 w 1676901"/>
                <a:gd name="connsiteY1" fmla="*/ 0 h 855219"/>
                <a:gd name="connsiteX2" fmla="*/ 1650267 w 1676901"/>
                <a:gd name="connsiteY2" fmla="*/ 855219 h 855219"/>
                <a:gd name="connsiteX3" fmla="*/ 0 w 1676901"/>
                <a:gd name="connsiteY3" fmla="*/ 171640 h 855219"/>
                <a:gd name="connsiteX4" fmla="*/ 8878 w 1676901"/>
                <a:gd name="connsiteY4" fmla="*/ 26632 h 855219"/>
                <a:gd name="connsiteX0" fmla="*/ 8878 w 1676901"/>
                <a:gd name="connsiteY0" fmla="*/ 26632 h 935118"/>
                <a:gd name="connsiteX1" fmla="*/ 1676901 w 1676901"/>
                <a:gd name="connsiteY1" fmla="*/ 0 h 935118"/>
                <a:gd name="connsiteX2" fmla="*/ 1668023 w 1676901"/>
                <a:gd name="connsiteY2" fmla="*/ 935118 h 935118"/>
                <a:gd name="connsiteX3" fmla="*/ 0 w 1676901"/>
                <a:gd name="connsiteY3" fmla="*/ 171640 h 935118"/>
                <a:gd name="connsiteX4" fmla="*/ 8878 w 1676901"/>
                <a:gd name="connsiteY4" fmla="*/ 26632 h 935118"/>
                <a:gd name="connsiteX0" fmla="*/ 8878 w 1676901"/>
                <a:gd name="connsiteY0" fmla="*/ 26632 h 855219"/>
                <a:gd name="connsiteX1" fmla="*/ 1676901 w 1676901"/>
                <a:gd name="connsiteY1" fmla="*/ 0 h 855219"/>
                <a:gd name="connsiteX2" fmla="*/ 1659145 w 1676901"/>
                <a:gd name="connsiteY2" fmla="*/ 855219 h 855219"/>
                <a:gd name="connsiteX3" fmla="*/ 0 w 1676901"/>
                <a:gd name="connsiteY3" fmla="*/ 171640 h 855219"/>
                <a:gd name="connsiteX4" fmla="*/ 8878 w 1676901"/>
                <a:gd name="connsiteY4" fmla="*/ 26632 h 855219"/>
                <a:gd name="connsiteX0" fmla="*/ 8878 w 1676901"/>
                <a:gd name="connsiteY0" fmla="*/ 26632 h 864097"/>
                <a:gd name="connsiteX1" fmla="*/ 1676901 w 1676901"/>
                <a:gd name="connsiteY1" fmla="*/ 0 h 864097"/>
                <a:gd name="connsiteX2" fmla="*/ 1668023 w 1676901"/>
                <a:gd name="connsiteY2" fmla="*/ 864097 h 864097"/>
                <a:gd name="connsiteX3" fmla="*/ 0 w 1676901"/>
                <a:gd name="connsiteY3" fmla="*/ 171640 h 864097"/>
                <a:gd name="connsiteX4" fmla="*/ 8878 w 1676901"/>
                <a:gd name="connsiteY4" fmla="*/ 26632 h 864097"/>
                <a:gd name="connsiteX0" fmla="*/ 8878 w 1676901"/>
                <a:gd name="connsiteY0" fmla="*/ 26632 h 642156"/>
                <a:gd name="connsiteX1" fmla="*/ 1676901 w 1676901"/>
                <a:gd name="connsiteY1" fmla="*/ 0 h 642156"/>
                <a:gd name="connsiteX2" fmla="*/ 1659145 w 1676901"/>
                <a:gd name="connsiteY2" fmla="*/ 642156 h 642156"/>
                <a:gd name="connsiteX3" fmla="*/ 0 w 1676901"/>
                <a:gd name="connsiteY3" fmla="*/ 171640 h 642156"/>
                <a:gd name="connsiteX4" fmla="*/ 8878 w 1676901"/>
                <a:gd name="connsiteY4" fmla="*/ 26632 h 642156"/>
                <a:gd name="connsiteX0" fmla="*/ 8878 w 1676901"/>
                <a:gd name="connsiteY0" fmla="*/ 26632 h 864097"/>
                <a:gd name="connsiteX1" fmla="*/ 1676901 w 1676901"/>
                <a:gd name="connsiteY1" fmla="*/ 0 h 864097"/>
                <a:gd name="connsiteX2" fmla="*/ 1659145 w 1676901"/>
                <a:gd name="connsiteY2" fmla="*/ 864097 h 864097"/>
                <a:gd name="connsiteX3" fmla="*/ 0 w 1676901"/>
                <a:gd name="connsiteY3" fmla="*/ 171640 h 864097"/>
                <a:gd name="connsiteX4" fmla="*/ 8878 w 1676901"/>
                <a:gd name="connsiteY4" fmla="*/ 26632 h 864097"/>
                <a:gd name="connsiteX0" fmla="*/ 8878 w 1676901"/>
                <a:gd name="connsiteY0" fmla="*/ 26632 h 943996"/>
                <a:gd name="connsiteX1" fmla="*/ 1676901 w 1676901"/>
                <a:gd name="connsiteY1" fmla="*/ 0 h 943996"/>
                <a:gd name="connsiteX2" fmla="*/ 1659145 w 1676901"/>
                <a:gd name="connsiteY2" fmla="*/ 943996 h 943996"/>
                <a:gd name="connsiteX3" fmla="*/ 0 w 1676901"/>
                <a:gd name="connsiteY3" fmla="*/ 171640 h 943996"/>
                <a:gd name="connsiteX4" fmla="*/ 8878 w 1676901"/>
                <a:gd name="connsiteY4" fmla="*/ 26632 h 943996"/>
                <a:gd name="connsiteX0" fmla="*/ 8878 w 1676901"/>
                <a:gd name="connsiteY0" fmla="*/ 26632 h 872975"/>
                <a:gd name="connsiteX1" fmla="*/ 1676901 w 1676901"/>
                <a:gd name="connsiteY1" fmla="*/ 0 h 872975"/>
                <a:gd name="connsiteX2" fmla="*/ 1668022 w 1676901"/>
                <a:gd name="connsiteY2" fmla="*/ 872975 h 872975"/>
                <a:gd name="connsiteX3" fmla="*/ 0 w 1676901"/>
                <a:gd name="connsiteY3" fmla="*/ 171640 h 872975"/>
                <a:gd name="connsiteX4" fmla="*/ 8878 w 1676901"/>
                <a:gd name="connsiteY4" fmla="*/ 26632 h 872975"/>
                <a:gd name="connsiteX0" fmla="*/ 0 w 1676901"/>
                <a:gd name="connsiteY0" fmla="*/ 0 h 1618700"/>
                <a:gd name="connsiteX1" fmla="*/ 1676901 w 1676901"/>
                <a:gd name="connsiteY1" fmla="*/ 745725 h 1618700"/>
                <a:gd name="connsiteX2" fmla="*/ 1668022 w 1676901"/>
                <a:gd name="connsiteY2" fmla="*/ 1618700 h 1618700"/>
                <a:gd name="connsiteX3" fmla="*/ 0 w 1676901"/>
                <a:gd name="connsiteY3" fmla="*/ 917365 h 1618700"/>
                <a:gd name="connsiteX4" fmla="*/ 0 w 1676901"/>
                <a:gd name="connsiteY4" fmla="*/ 0 h 1618700"/>
                <a:gd name="connsiteX0" fmla="*/ 0 w 1676901"/>
                <a:gd name="connsiteY0" fmla="*/ 0 h 1618700"/>
                <a:gd name="connsiteX1" fmla="*/ 1676901 w 1676901"/>
                <a:gd name="connsiteY1" fmla="*/ 745725 h 1618700"/>
                <a:gd name="connsiteX2" fmla="*/ 1668022 w 1676901"/>
                <a:gd name="connsiteY2" fmla="*/ 1618700 h 1618700"/>
                <a:gd name="connsiteX3" fmla="*/ 0 w 1676901"/>
                <a:gd name="connsiteY3" fmla="*/ 100620 h 1618700"/>
                <a:gd name="connsiteX4" fmla="*/ 0 w 1676901"/>
                <a:gd name="connsiteY4" fmla="*/ 0 h 1618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6901" h="1618700">
                  <a:moveTo>
                    <a:pt x="0" y="0"/>
                  </a:moveTo>
                  <a:lnTo>
                    <a:pt x="1676901" y="745725"/>
                  </a:lnTo>
                  <a:cubicBezTo>
                    <a:pt x="1676901" y="1030798"/>
                    <a:pt x="1668022" y="1333627"/>
                    <a:pt x="1668022" y="1618700"/>
                  </a:cubicBezTo>
                  <a:lnTo>
                    <a:pt x="0" y="100620"/>
                  </a:lnTo>
                  <a:lnTo>
                    <a:pt x="0" y="0"/>
                  </a:lnTo>
                  <a:close/>
                </a:path>
              </a:pathLst>
            </a:custGeom>
            <a:gradFill flip="none" rotWithShape="1">
              <a:gsLst>
                <a:gs pos="35000">
                  <a:schemeClr val="accent3">
                    <a:alpha val="0"/>
                  </a:schemeClr>
                </a:gs>
                <a:gs pos="80000">
                  <a:schemeClr val="accent3">
                    <a:alpha val="85000"/>
                  </a:schemeClr>
                </a:gs>
              </a:gsLst>
              <a:lin ang="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4" name="Rectangle 4">
              <a:extLst>
                <a:ext uri="{FF2B5EF4-FFF2-40B4-BE49-F238E27FC236}">
                  <a16:creationId xmlns:a16="http://schemas.microsoft.com/office/drawing/2014/main" id="{32EF72FB-17FB-4514-B9C7-B0870C42F50D}"/>
                </a:ext>
              </a:extLst>
            </p:cNvPr>
            <p:cNvSpPr/>
            <p:nvPr/>
          </p:nvSpPr>
          <p:spPr>
            <a:xfrm>
              <a:off x="4479520" y="3731342"/>
              <a:ext cx="1676901" cy="864097"/>
            </a:xfrm>
            <a:custGeom>
              <a:avLst/>
              <a:gdLst>
                <a:gd name="connsiteX0" fmla="*/ 0 w 1872208"/>
                <a:gd name="connsiteY0" fmla="*/ 0 h 864096"/>
                <a:gd name="connsiteX1" fmla="*/ 1872208 w 1872208"/>
                <a:gd name="connsiteY1" fmla="*/ 0 h 864096"/>
                <a:gd name="connsiteX2" fmla="*/ 1872208 w 1872208"/>
                <a:gd name="connsiteY2" fmla="*/ 864096 h 864096"/>
                <a:gd name="connsiteX3" fmla="*/ 0 w 1872208"/>
                <a:gd name="connsiteY3" fmla="*/ 864096 h 864096"/>
                <a:gd name="connsiteX4" fmla="*/ 0 w 1872208"/>
                <a:gd name="connsiteY4" fmla="*/ 0 h 864096"/>
                <a:gd name="connsiteX0" fmla="*/ 0 w 1872208"/>
                <a:gd name="connsiteY0" fmla="*/ 0 h 1849518"/>
                <a:gd name="connsiteX1" fmla="*/ 1872208 w 1872208"/>
                <a:gd name="connsiteY1" fmla="*/ 0 h 1849518"/>
                <a:gd name="connsiteX2" fmla="*/ 1872208 w 1872208"/>
                <a:gd name="connsiteY2" fmla="*/ 864096 h 1849518"/>
                <a:gd name="connsiteX3" fmla="*/ 230819 w 1872208"/>
                <a:gd name="connsiteY3" fmla="*/ 1849518 h 1849518"/>
                <a:gd name="connsiteX4" fmla="*/ 0 w 1872208"/>
                <a:gd name="connsiteY4" fmla="*/ 0 h 1849518"/>
                <a:gd name="connsiteX0" fmla="*/ 0 w 1650267"/>
                <a:gd name="connsiteY0" fmla="*/ 1784411 h 1849518"/>
                <a:gd name="connsiteX1" fmla="*/ 1650267 w 1650267"/>
                <a:gd name="connsiteY1" fmla="*/ 0 h 1849518"/>
                <a:gd name="connsiteX2" fmla="*/ 1650267 w 1650267"/>
                <a:gd name="connsiteY2" fmla="*/ 864096 h 1849518"/>
                <a:gd name="connsiteX3" fmla="*/ 8878 w 1650267"/>
                <a:gd name="connsiteY3" fmla="*/ 1849518 h 1849518"/>
                <a:gd name="connsiteX4" fmla="*/ 0 w 1650267"/>
                <a:gd name="connsiteY4" fmla="*/ 1784411 h 1849518"/>
                <a:gd name="connsiteX0" fmla="*/ 0 w 1668022"/>
                <a:gd name="connsiteY0" fmla="*/ 1784411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84411 h 1849518"/>
                <a:gd name="connsiteX0" fmla="*/ 0 w 1659145"/>
                <a:gd name="connsiteY0" fmla="*/ 843378 h 1849518"/>
                <a:gd name="connsiteX1" fmla="*/ 1641390 w 1659145"/>
                <a:gd name="connsiteY1" fmla="*/ 0 h 1849518"/>
                <a:gd name="connsiteX2" fmla="*/ 1659145 w 1659145"/>
                <a:gd name="connsiteY2" fmla="*/ 855218 h 1849518"/>
                <a:gd name="connsiteX3" fmla="*/ 1 w 1659145"/>
                <a:gd name="connsiteY3" fmla="*/ 1849518 h 1849518"/>
                <a:gd name="connsiteX4" fmla="*/ 0 w 1659145"/>
                <a:gd name="connsiteY4" fmla="*/ 843378 h 1849518"/>
                <a:gd name="connsiteX0" fmla="*/ 0 w 1659145"/>
                <a:gd name="connsiteY0" fmla="*/ 843378 h 945987"/>
                <a:gd name="connsiteX1" fmla="*/ 1641390 w 1659145"/>
                <a:gd name="connsiteY1" fmla="*/ 0 h 945987"/>
                <a:gd name="connsiteX2" fmla="*/ 1659145 w 1659145"/>
                <a:gd name="connsiteY2" fmla="*/ 855218 h 945987"/>
                <a:gd name="connsiteX3" fmla="*/ 8878 w 1659145"/>
                <a:gd name="connsiteY3" fmla="*/ 890730 h 945987"/>
                <a:gd name="connsiteX4" fmla="*/ 0 w 1659145"/>
                <a:gd name="connsiteY4" fmla="*/ 843378 h 945987"/>
                <a:gd name="connsiteX0" fmla="*/ 17755 w 1676900"/>
                <a:gd name="connsiteY0" fmla="*/ 843378 h 948353"/>
                <a:gd name="connsiteX1" fmla="*/ 1659145 w 1676900"/>
                <a:gd name="connsiteY1" fmla="*/ 0 h 948353"/>
                <a:gd name="connsiteX2" fmla="*/ 1676900 w 1676900"/>
                <a:gd name="connsiteY2" fmla="*/ 855218 h 948353"/>
                <a:gd name="connsiteX3" fmla="*/ 0 w 1676900"/>
                <a:gd name="connsiteY3" fmla="*/ 908486 h 948353"/>
                <a:gd name="connsiteX4" fmla="*/ 17755 w 1676900"/>
                <a:gd name="connsiteY4" fmla="*/ 843378 h 948353"/>
                <a:gd name="connsiteX0" fmla="*/ 8878 w 1676900"/>
                <a:gd name="connsiteY0" fmla="*/ 923277 h 1018421"/>
                <a:gd name="connsiteX1" fmla="*/ 1659145 w 1676900"/>
                <a:gd name="connsiteY1" fmla="*/ 0 h 1018421"/>
                <a:gd name="connsiteX2" fmla="*/ 1676900 w 1676900"/>
                <a:gd name="connsiteY2" fmla="*/ 855218 h 1018421"/>
                <a:gd name="connsiteX3" fmla="*/ 0 w 1676900"/>
                <a:gd name="connsiteY3" fmla="*/ 908486 h 1018421"/>
                <a:gd name="connsiteX4" fmla="*/ 8878 w 1676900"/>
                <a:gd name="connsiteY4" fmla="*/ 923277 h 1018421"/>
                <a:gd name="connsiteX0" fmla="*/ 0 w 1685778"/>
                <a:gd name="connsiteY0" fmla="*/ 905521 h 1002679"/>
                <a:gd name="connsiteX1" fmla="*/ 1668023 w 1685778"/>
                <a:gd name="connsiteY1" fmla="*/ 0 h 1002679"/>
                <a:gd name="connsiteX2" fmla="*/ 1685778 w 1685778"/>
                <a:gd name="connsiteY2" fmla="*/ 855218 h 1002679"/>
                <a:gd name="connsiteX3" fmla="*/ 8878 w 1685778"/>
                <a:gd name="connsiteY3" fmla="*/ 908486 h 1002679"/>
                <a:gd name="connsiteX4" fmla="*/ 0 w 1685778"/>
                <a:gd name="connsiteY4" fmla="*/ 905521 h 1002679"/>
                <a:gd name="connsiteX0" fmla="*/ 0 w 1676900"/>
                <a:gd name="connsiteY0" fmla="*/ 35509 h 908486"/>
                <a:gd name="connsiteX1" fmla="*/ 1659145 w 1676900"/>
                <a:gd name="connsiteY1" fmla="*/ 0 h 908486"/>
                <a:gd name="connsiteX2" fmla="*/ 1676900 w 1676900"/>
                <a:gd name="connsiteY2" fmla="*/ 855218 h 908486"/>
                <a:gd name="connsiteX3" fmla="*/ 0 w 1676900"/>
                <a:gd name="connsiteY3" fmla="*/ 908486 h 908486"/>
                <a:gd name="connsiteX4" fmla="*/ 0 w 1676900"/>
                <a:gd name="connsiteY4" fmla="*/ 35509 h 908486"/>
                <a:gd name="connsiteX0" fmla="*/ 0 w 1676900"/>
                <a:gd name="connsiteY0" fmla="*/ 35509 h 855218"/>
                <a:gd name="connsiteX1" fmla="*/ 1659145 w 1676900"/>
                <a:gd name="connsiteY1" fmla="*/ 0 h 855218"/>
                <a:gd name="connsiteX2" fmla="*/ 1676900 w 1676900"/>
                <a:gd name="connsiteY2" fmla="*/ 855218 h 855218"/>
                <a:gd name="connsiteX3" fmla="*/ 26633 w 1676900"/>
                <a:gd name="connsiteY3" fmla="*/ 198272 h 855218"/>
                <a:gd name="connsiteX4" fmla="*/ 0 w 1676900"/>
                <a:gd name="connsiteY4" fmla="*/ 35509 h 855218"/>
                <a:gd name="connsiteX0" fmla="*/ 0 w 1676900"/>
                <a:gd name="connsiteY0" fmla="*/ 8876 h 855218"/>
                <a:gd name="connsiteX1" fmla="*/ 1659145 w 1676900"/>
                <a:gd name="connsiteY1" fmla="*/ 0 h 855218"/>
                <a:gd name="connsiteX2" fmla="*/ 1676900 w 1676900"/>
                <a:gd name="connsiteY2" fmla="*/ 855218 h 855218"/>
                <a:gd name="connsiteX3" fmla="*/ 26633 w 1676900"/>
                <a:gd name="connsiteY3" fmla="*/ 198272 h 855218"/>
                <a:gd name="connsiteX4" fmla="*/ 0 w 1676900"/>
                <a:gd name="connsiteY4" fmla="*/ 8876 h 855218"/>
                <a:gd name="connsiteX0" fmla="*/ 8878 w 1685778"/>
                <a:gd name="connsiteY0" fmla="*/ 8876 h 855218"/>
                <a:gd name="connsiteX1" fmla="*/ 1668023 w 1685778"/>
                <a:gd name="connsiteY1" fmla="*/ 0 h 855218"/>
                <a:gd name="connsiteX2" fmla="*/ 1685778 w 1685778"/>
                <a:gd name="connsiteY2" fmla="*/ 855218 h 855218"/>
                <a:gd name="connsiteX3" fmla="*/ 0 w 1685778"/>
                <a:gd name="connsiteY3" fmla="*/ 153884 h 855218"/>
                <a:gd name="connsiteX4" fmla="*/ 8878 w 1685778"/>
                <a:gd name="connsiteY4" fmla="*/ 8876 h 855218"/>
                <a:gd name="connsiteX0" fmla="*/ 8878 w 1685778"/>
                <a:gd name="connsiteY0" fmla="*/ 26632 h 872974"/>
                <a:gd name="connsiteX1" fmla="*/ 1676901 w 1685778"/>
                <a:gd name="connsiteY1" fmla="*/ 0 h 872974"/>
                <a:gd name="connsiteX2" fmla="*/ 1685778 w 1685778"/>
                <a:gd name="connsiteY2" fmla="*/ 872974 h 872974"/>
                <a:gd name="connsiteX3" fmla="*/ 0 w 1685778"/>
                <a:gd name="connsiteY3" fmla="*/ 171640 h 872974"/>
                <a:gd name="connsiteX4" fmla="*/ 8878 w 1685778"/>
                <a:gd name="connsiteY4" fmla="*/ 26632 h 872974"/>
                <a:gd name="connsiteX0" fmla="*/ 8878 w 1694655"/>
                <a:gd name="connsiteY0" fmla="*/ 26632 h 801953"/>
                <a:gd name="connsiteX1" fmla="*/ 1676901 w 1694655"/>
                <a:gd name="connsiteY1" fmla="*/ 0 h 801953"/>
                <a:gd name="connsiteX2" fmla="*/ 1694655 w 1694655"/>
                <a:gd name="connsiteY2" fmla="*/ 801953 h 801953"/>
                <a:gd name="connsiteX3" fmla="*/ 0 w 1694655"/>
                <a:gd name="connsiteY3" fmla="*/ 171640 h 801953"/>
                <a:gd name="connsiteX4" fmla="*/ 8878 w 1694655"/>
                <a:gd name="connsiteY4" fmla="*/ 26632 h 801953"/>
                <a:gd name="connsiteX0" fmla="*/ 8878 w 1721288"/>
                <a:gd name="connsiteY0" fmla="*/ 26632 h 872974"/>
                <a:gd name="connsiteX1" fmla="*/ 1676901 w 1721288"/>
                <a:gd name="connsiteY1" fmla="*/ 0 h 872974"/>
                <a:gd name="connsiteX2" fmla="*/ 1721288 w 1721288"/>
                <a:gd name="connsiteY2" fmla="*/ 872974 h 872974"/>
                <a:gd name="connsiteX3" fmla="*/ 0 w 1721288"/>
                <a:gd name="connsiteY3" fmla="*/ 171640 h 872974"/>
                <a:gd name="connsiteX4" fmla="*/ 8878 w 1721288"/>
                <a:gd name="connsiteY4" fmla="*/ 26632 h 872974"/>
                <a:gd name="connsiteX0" fmla="*/ 8878 w 1676901"/>
                <a:gd name="connsiteY0" fmla="*/ 26632 h 855219"/>
                <a:gd name="connsiteX1" fmla="*/ 1676901 w 1676901"/>
                <a:gd name="connsiteY1" fmla="*/ 0 h 855219"/>
                <a:gd name="connsiteX2" fmla="*/ 1676900 w 1676901"/>
                <a:gd name="connsiteY2" fmla="*/ 855219 h 855219"/>
                <a:gd name="connsiteX3" fmla="*/ 0 w 1676901"/>
                <a:gd name="connsiteY3" fmla="*/ 171640 h 855219"/>
                <a:gd name="connsiteX4" fmla="*/ 8878 w 1676901"/>
                <a:gd name="connsiteY4" fmla="*/ 26632 h 855219"/>
                <a:gd name="connsiteX0" fmla="*/ 8878 w 1676901"/>
                <a:gd name="connsiteY0" fmla="*/ 26632 h 943996"/>
                <a:gd name="connsiteX1" fmla="*/ 1676901 w 1676901"/>
                <a:gd name="connsiteY1" fmla="*/ 0 h 943996"/>
                <a:gd name="connsiteX2" fmla="*/ 1668023 w 1676901"/>
                <a:gd name="connsiteY2" fmla="*/ 943996 h 943996"/>
                <a:gd name="connsiteX3" fmla="*/ 0 w 1676901"/>
                <a:gd name="connsiteY3" fmla="*/ 171640 h 943996"/>
                <a:gd name="connsiteX4" fmla="*/ 8878 w 1676901"/>
                <a:gd name="connsiteY4" fmla="*/ 26632 h 943996"/>
                <a:gd name="connsiteX0" fmla="*/ 8878 w 1676901"/>
                <a:gd name="connsiteY0" fmla="*/ 26632 h 864097"/>
                <a:gd name="connsiteX1" fmla="*/ 1676901 w 1676901"/>
                <a:gd name="connsiteY1" fmla="*/ 0 h 864097"/>
                <a:gd name="connsiteX2" fmla="*/ 1659145 w 1676901"/>
                <a:gd name="connsiteY2" fmla="*/ 864097 h 864097"/>
                <a:gd name="connsiteX3" fmla="*/ 0 w 1676901"/>
                <a:gd name="connsiteY3" fmla="*/ 171640 h 864097"/>
                <a:gd name="connsiteX4" fmla="*/ 8878 w 1676901"/>
                <a:gd name="connsiteY4" fmla="*/ 26632 h 86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6901" h="864097">
                  <a:moveTo>
                    <a:pt x="8878" y="26632"/>
                  </a:moveTo>
                  <a:lnTo>
                    <a:pt x="1676901" y="0"/>
                  </a:lnTo>
                  <a:cubicBezTo>
                    <a:pt x="1676901" y="285073"/>
                    <a:pt x="1659145" y="579024"/>
                    <a:pt x="1659145" y="864097"/>
                  </a:cubicBezTo>
                  <a:lnTo>
                    <a:pt x="0" y="171640"/>
                  </a:lnTo>
                  <a:lnTo>
                    <a:pt x="8878" y="26632"/>
                  </a:lnTo>
                  <a:close/>
                </a:path>
              </a:pathLst>
            </a:custGeom>
            <a:gradFill flip="none" rotWithShape="1">
              <a:gsLst>
                <a:gs pos="50000">
                  <a:schemeClr val="accent3">
                    <a:alpha val="0"/>
                  </a:schemeClr>
                </a:gs>
                <a:gs pos="80000">
                  <a:schemeClr val="accent3">
                    <a:alpha val="85000"/>
                  </a:schemeClr>
                </a:gs>
              </a:gsLst>
              <a:lin ang="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15" name="Rectangle 14">
              <a:extLst>
                <a:ext uri="{FF2B5EF4-FFF2-40B4-BE49-F238E27FC236}">
                  <a16:creationId xmlns:a16="http://schemas.microsoft.com/office/drawing/2014/main" id="{CE30BC84-E0D5-4D87-939C-388FBD03E74B}"/>
                </a:ext>
              </a:extLst>
            </p:cNvPr>
            <p:cNvSpPr/>
            <p:nvPr/>
          </p:nvSpPr>
          <p:spPr>
            <a:xfrm rot="10800000">
              <a:off x="6144963" y="1844824"/>
              <a:ext cx="4451434" cy="86409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6" name="Rectangle 4">
              <a:extLst>
                <a:ext uri="{FF2B5EF4-FFF2-40B4-BE49-F238E27FC236}">
                  <a16:creationId xmlns:a16="http://schemas.microsoft.com/office/drawing/2014/main" id="{7AA2226F-7B75-4654-B4FC-17B518AA0DFA}"/>
                </a:ext>
              </a:extLst>
            </p:cNvPr>
            <p:cNvSpPr/>
            <p:nvPr/>
          </p:nvSpPr>
          <p:spPr>
            <a:xfrm>
              <a:off x="4485442" y="1837871"/>
              <a:ext cx="1670406" cy="1829838"/>
            </a:xfrm>
            <a:custGeom>
              <a:avLst/>
              <a:gdLst>
                <a:gd name="connsiteX0" fmla="*/ 0 w 1872208"/>
                <a:gd name="connsiteY0" fmla="*/ 0 h 864096"/>
                <a:gd name="connsiteX1" fmla="*/ 1872208 w 1872208"/>
                <a:gd name="connsiteY1" fmla="*/ 0 h 864096"/>
                <a:gd name="connsiteX2" fmla="*/ 1872208 w 1872208"/>
                <a:gd name="connsiteY2" fmla="*/ 864096 h 864096"/>
                <a:gd name="connsiteX3" fmla="*/ 0 w 1872208"/>
                <a:gd name="connsiteY3" fmla="*/ 864096 h 864096"/>
                <a:gd name="connsiteX4" fmla="*/ 0 w 1872208"/>
                <a:gd name="connsiteY4" fmla="*/ 0 h 864096"/>
                <a:gd name="connsiteX0" fmla="*/ 0 w 1872208"/>
                <a:gd name="connsiteY0" fmla="*/ 0 h 1849518"/>
                <a:gd name="connsiteX1" fmla="*/ 1872208 w 1872208"/>
                <a:gd name="connsiteY1" fmla="*/ 0 h 1849518"/>
                <a:gd name="connsiteX2" fmla="*/ 1872208 w 1872208"/>
                <a:gd name="connsiteY2" fmla="*/ 864096 h 1849518"/>
                <a:gd name="connsiteX3" fmla="*/ 230819 w 1872208"/>
                <a:gd name="connsiteY3" fmla="*/ 1849518 h 1849518"/>
                <a:gd name="connsiteX4" fmla="*/ 0 w 1872208"/>
                <a:gd name="connsiteY4" fmla="*/ 0 h 1849518"/>
                <a:gd name="connsiteX0" fmla="*/ 0 w 1650267"/>
                <a:gd name="connsiteY0" fmla="*/ 1784411 h 1849518"/>
                <a:gd name="connsiteX1" fmla="*/ 1650267 w 1650267"/>
                <a:gd name="connsiteY1" fmla="*/ 0 h 1849518"/>
                <a:gd name="connsiteX2" fmla="*/ 1650267 w 1650267"/>
                <a:gd name="connsiteY2" fmla="*/ 864096 h 1849518"/>
                <a:gd name="connsiteX3" fmla="*/ 8878 w 1650267"/>
                <a:gd name="connsiteY3" fmla="*/ 1849518 h 1849518"/>
                <a:gd name="connsiteX4" fmla="*/ 0 w 1650267"/>
                <a:gd name="connsiteY4" fmla="*/ 1784411 h 1849518"/>
                <a:gd name="connsiteX0" fmla="*/ 0 w 1668022"/>
                <a:gd name="connsiteY0" fmla="*/ 1784411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84411 h 1849518"/>
                <a:gd name="connsiteX0" fmla="*/ 0 w 1668022"/>
                <a:gd name="connsiteY0" fmla="*/ 1713390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13390 h 1849518"/>
                <a:gd name="connsiteX0" fmla="*/ 0 w 1668022"/>
                <a:gd name="connsiteY0" fmla="*/ 1713390 h 1787374"/>
                <a:gd name="connsiteX1" fmla="*/ 1650267 w 1668022"/>
                <a:gd name="connsiteY1" fmla="*/ 0 h 1787374"/>
                <a:gd name="connsiteX2" fmla="*/ 1668022 w 1668022"/>
                <a:gd name="connsiteY2" fmla="*/ 855218 h 1787374"/>
                <a:gd name="connsiteX3" fmla="*/ 26633 w 1668022"/>
                <a:gd name="connsiteY3" fmla="*/ 1787374 h 1787374"/>
                <a:gd name="connsiteX4" fmla="*/ 0 w 1668022"/>
                <a:gd name="connsiteY4" fmla="*/ 1713390 h 1787374"/>
                <a:gd name="connsiteX0" fmla="*/ 0 w 1668022"/>
                <a:gd name="connsiteY0" fmla="*/ 1713390 h 1805129"/>
                <a:gd name="connsiteX1" fmla="*/ 1650267 w 1668022"/>
                <a:gd name="connsiteY1" fmla="*/ 0 h 1805129"/>
                <a:gd name="connsiteX2" fmla="*/ 1668022 w 1668022"/>
                <a:gd name="connsiteY2" fmla="*/ 855218 h 1805129"/>
                <a:gd name="connsiteX3" fmla="*/ 35511 w 1668022"/>
                <a:gd name="connsiteY3" fmla="*/ 1805129 h 1805129"/>
                <a:gd name="connsiteX4" fmla="*/ 0 w 1668022"/>
                <a:gd name="connsiteY4" fmla="*/ 1713390 h 1805129"/>
                <a:gd name="connsiteX0" fmla="*/ 0 w 1668022"/>
                <a:gd name="connsiteY0" fmla="*/ 1713390 h 1822885"/>
                <a:gd name="connsiteX1" fmla="*/ 1650267 w 1668022"/>
                <a:gd name="connsiteY1" fmla="*/ 0 h 1822885"/>
                <a:gd name="connsiteX2" fmla="*/ 1668022 w 1668022"/>
                <a:gd name="connsiteY2" fmla="*/ 855218 h 1822885"/>
                <a:gd name="connsiteX3" fmla="*/ 35511 w 1668022"/>
                <a:gd name="connsiteY3" fmla="*/ 1822885 h 1822885"/>
                <a:gd name="connsiteX4" fmla="*/ 0 w 1668022"/>
                <a:gd name="connsiteY4" fmla="*/ 1713390 h 1822885"/>
                <a:gd name="connsiteX0" fmla="*/ 0 w 1668022"/>
                <a:gd name="connsiteY0" fmla="*/ 1720343 h 1829838"/>
                <a:gd name="connsiteX1" fmla="*/ 1660710 w 1668022"/>
                <a:gd name="connsiteY1" fmla="*/ 0 h 1829838"/>
                <a:gd name="connsiteX2" fmla="*/ 1668022 w 1668022"/>
                <a:gd name="connsiteY2" fmla="*/ 862171 h 1829838"/>
                <a:gd name="connsiteX3" fmla="*/ 35511 w 1668022"/>
                <a:gd name="connsiteY3" fmla="*/ 1829838 h 1829838"/>
                <a:gd name="connsiteX4" fmla="*/ 0 w 1668022"/>
                <a:gd name="connsiteY4" fmla="*/ 1720343 h 1829838"/>
                <a:gd name="connsiteX0" fmla="*/ 0 w 1670406"/>
                <a:gd name="connsiteY0" fmla="*/ 1720343 h 1829838"/>
                <a:gd name="connsiteX1" fmla="*/ 1669865 w 1670406"/>
                <a:gd name="connsiteY1" fmla="*/ 0 h 1829838"/>
                <a:gd name="connsiteX2" fmla="*/ 1668022 w 1670406"/>
                <a:gd name="connsiteY2" fmla="*/ 862171 h 1829838"/>
                <a:gd name="connsiteX3" fmla="*/ 35511 w 1670406"/>
                <a:gd name="connsiteY3" fmla="*/ 1829838 h 1829838"/>
                <a:gd name="connsiteX4" fmla="*/ 0 w 1670406"/>
                <a:gd name="connsiteY4" fmla="*/ 1720343 h 18298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0406" h="1829838">
                  <a:moveTo>
                    <a:pt x="0" y="1720343"/>
                  </a:moveTo>
                  <a:lnTo>
                    <a:pt x="1669865" y="0"/>
                  </a:lnTo>
                  <a:cubicBezTo>
                    <a:pt x="1672302" y="287390"/>
                    <a:pt x="1665585" y="574781"/>
                    <a:pt x="1668022" y="862171"/>
                  </a:cubicBezTo>
                  <a:lnTo>
                    <a:pt x="35511" y="1829838"/>
                  </a:lnTo>
                  <a:lnTo>
                    <a:pt x="0" y="1720343"/>
                  </a:lnTo>
                  <a:close/>
                </a:path>
              </a:pathLst>
            </a:custGeom>
            <a:gradFill flip="none" rotWithShape="1">
              <a:gsLst>
                <a:gs pos="35000">
                  <a:schemeClr val="accent3">
                    <a:alpha val="0"/>
                  </a:schemeClr>
                </a:gs>
                <a:gs pos="80000">
                  <a:schemeClr val="accent3">
                    <a:alpha val="8500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17" name="Rectangle 16">
              <a:extLst>
                <a:ext uri="{FF2B5EF4-FFF2-40B4-BE49-F238E27FC236}">
                  <a16:creationId xmlns:a16="http://schemas.microsoft.com/office/drawing/2014/main" id="{8F7B3674-242B-4743-BB1C-6DFB1B4FAD23}"/>
                </a:ext>
              </a:extLst>
            </p:cNvPr>
            <p:cNvSpPr/>
            <p:nvPr/>
          </p:nvSpPr>
          <p:spPr>
            <a:xfrm rot="10800000">
              <a:off x="6144962" y="2787832"/>
              <a:ext cx="4451434" cy="86409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18" name="Rectangle 17">
              <a:extLst>
                <a:ext uri="{FF2B5EF4-FFF2-40B4-BE49-F238E27FC236}">
                  <a16:creationId xmlns:a16="http://schemas.microsoft.com/office/drawing/2014/main" id="{ABCCF149-AC4D-45D6-BB37-A77AC4F06DC4}"/>
                </a:ext>
              </a:extLst>
            </p:cNvPr>
            <p:cNvSpPr/>
            <p:nvPr/>
          </p:nvSpPr>
          <p:spPr>
            <a:xfrm rot="10800000">
              <a:off x="6135715" y="3730840"/>
              <a:ext cx="4451434" cy="86409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19" name="Rectangle 18">
              <a:extLst>
                <a:ext uri="{FF2B5EF4-FFF2-40B4-BE49-F238E27FC236}">
                  <a16:creationId xmlns:a16="http://schemas.microsoft.com/office/drawing/2014/main" id="{584F620A-3EFD-4D3C-A5BF-18613EF1C1EA}"/>
                </a:ext>
              </a:extLst>
            </p:cNvPr>
            <p:cNvSpPr/>
            <p:nvPr/>
          </p:nvSpPr>
          <p:spPr>
            <a:xfrm rot="10800000">
              <a:off x="6135715" y="4673848"/>
              <a:ext cx="4451434" cy="86409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20" name="Rectangle 4">
              <a:extLst>
                <a:ext uri="{FF2B5EF4-FFF2-40B4-BE49-F238E27FC236}">
                  <a16:creationId xmlns:a16="http://schemas.microsoft.com/office/drawing/2014/main" id="{2A086DFF-3D53-4066-ADCD-5411D331D3B9}"/>
                </a:ext>
              </a:extLst>
            </p:cNvPr>
            <p:cNvSpPr/>
            <p:nvPr/>
          </p:nvSpPr>
          <p:spPr>
            <a:xfrm>
              <a:off x="4474601" y="2791036"/>
              <a:ext cx="1685778" cy="1002679"/>
            </a:xfrm>
            <a:custGeom>
              <a:avLst/>
              <a:gdLst>
                <a:gd name="connsiteX0" fmla="*/ 0 w 1872208"/>
                <a:gd name="connsiteY0" fmla="*/ 0 h 864096"/>
                <a:gd name="connsiteX1" fmla="*/ 1872208 w 1872208"/>
                <a:gd name="connsiteY1" fmla="*/ 0 h 864096"/>
                <a:gd name="connsiteX2" fmla="*/ 1872208 w 1872208"/>
                <a:gd name="connsiteY2" fmla="*/ 864096 h 864096"/>
                <a:gd name="connsiteX3" fmla="*/ 0 w 1872208"/>
                <a:gd name="connsiteY3" fmla="*/ 864096 h 864096"/>
                <a:gd name="connsiteX4" fmla="*/ 0 w 1872208"/>
                <a:gd name="connsiteY4" fmla="*/ 0 h 864096"/>
                <a:gd name="connsiteX0" fmla="*/ 0 w 1872208"/>
                <a:gd name="connsiteY0" fmla="*/ 0 h 1849518"/>
                <a:gd name="connsiteX1" fmla="*/ 1872208 w 1872208"/>
                <a:gd name="connsiteY1" fmla="*/ 0 h 1849518"/>
                <a:gd name="connsiteX2" fmla="*/ 1872208 w 1872208"/>
                <a:gd name="connsiteY2" fmla="*/ 864096 h 1849518"/>
                <a:gd name="connsiteX3" fmla="*/ 230819 w 1872208"/>
                <a:gd name="connsiteY3" fmla="*/ 1849518 h 1849518"/>
                <a:gd name="connsiteX4" fmla="*/ 0 w 1872208"/>
                <a:gd name="connsiteY4" fmla="*/ 0 h 1849518"/>
                <a:gd name="connsiteX0" fmla="*/ 0 w 1650267"/>
                <a:gd name="connsiteY0" fmla="*/ 1784411 h 1849518"/>
                <a:gd name="connsiteX1" fmla="*/ 1650267 w 1650267"/>
                <a:gd name="connsiteY1" fmla="*/ 0 h 1849518"/>
                <a:gd name="connsiteX2" fmla="*/ 1650267 w 1650267"/>
                <a:gd name="connsiteY2" fmla="*/ 864096 h 1849518"/>
                <a:gd name="connsiteX3" fmla="*/ 8878 w 1650267"/>
                <a:gd name="connsiteY3" fmla="*/ 1849518 h 1849518"/>
                <a:gd name="connsiteX4" fmla="*/ 0 w 1650267"/>
                <a:gd name="connsiteY4" fmla="*/ 1784411 h 1849518"/>
                <a:gd name="connsiteX0" fmla="*/ 0 w 1668022"/>
                <a:gd name="connsiteY0" fmla="*/ 1784411 h 1849518"/>
                <a:gd name="connsiteX1" fmla="*/ 1650267 w 1668022"/>
                <a:gd name="connsiteY1" fmla="*/ 0 h 1849518"/>
                <a:gd name="connsiteX2" fmla="*/ 1668022 w 1668022"/>
                <a:gd name="connsiteY2" fmla="*/ 855218 h 1849518"/>
                <a:gd name="connsiteX3" fmla="*/ 8878 w 1668022"/>
                <a:gd name="connsiteY3" fmla="*/ 1849518 h 1849518"/>
                <a:gd name="connsiteX4" fmla="*/ 0 w 1668022"/>
                <a:gd name="connsiteY4" fmla="*/ 1784411 h 1849518"/>
                <a:gd name="connsiteX0" fmla="*/ 0 w 1659145"/>
                <a:gd name="connsiteY0" fmla="*/ 843378 h 1849518"/>
                <a:gd name="connsiteX1" fmla="*/ 1641390 w 1659145"/>
                <a:gd name="connsiteY1" fmla="*/ 0 h 1849518"/>
                <a:gd name="connsiteX2" fmla="*/ 1659145 w 1659145"/>
                <a:gd name="connsiteY2" fmla="*/ 855218 h 1849518"/>
                <a:gd name="connsiteX3" fmla="*/ 1 w 1659145"/>
                <a:gd name="connsiteY3" fmla="*/ 1849518 h 1849518"/>
                <a:gd name="connsiteX4" fmla="*/ 0 w 1659145"/>
                <a:gd name="connsiteY4" fmla="*/ 843378 h 1849518"/>
                <a:gd name="connsiteX0" fmla="*/ 0 w 1659145"/>
                <a:gd name="connsiteY0" fmla="*/ 843378 h 945987"/>
                <a:gd name="connsiteX1" fmla="*/ 1641390 w 1659145"/>
                <a:gd name="connsiteY1" fmla="*/ 0 h 945987"/>
                <a:gd name="connsiteX2" fmla="*/ 1659145 w 1659145"/>
                <a:gd name="connsiteY2" fmla="*/ 855218 h 945987"/>
                <a:gd name="connsiteX3" fmla="*/ 8878 w 1659145"/>
                <a:gd name="connsiteY3" fmla="*/ 890730 h 945987"/>
                <a:gd name="connsiteX4" fmla="*/ 0 w 1659145"/>
                <a:gd name="connsiteY4" fmla="*/ 843378 h 945987"/>
                <a:gd name="connsiteX0" fmla="*/ 17755 w 1676900"/>
                <a:gd name="connsiteY0" fmla="*/ 843378 h 948353"/>
                <a:gd name="connsiteX1" fmla="*/ 1659145 w 1676900"/>
                <a:gd name="connsiteY1" fmla="*/ 0 h 948353"/>
                <a:gd name="connsiteX2" fmla="*/ 1676900 w 1676900"/>
                <a:gd name="connsiteY2" fmla="*/ 855218 h 948353"/>
                <a:gd name="connsiteX3" fmla="*/ 0 w 1676900"/>
                <a:gd name="connsiteY3" fmla="*/ 908486 h 948353"/>
                <a:gd name="connsiteX4" fmla="*/ 17755 w 1676900"/>
                <a:gd name="connsiteY4" fmla="*/ 843378 h 948353"/>
                <a:gd name="connsiteX0" fmla="*/ 8878 w 1676900"/>
                <a:gd name="connsiteY0" fmla="*/ 923277 h 1018421"/>
                <a:gd name="connsiteX1" fmla="*/ 1659145 w 1676900"/>
                <a:gd name="connsiteY1" fmla="*/ 0 h 1018421"/>
                <a:gd name="connsiteX2" fmla="*/ 1676900 w 1676900"/>
                <a:gd name="connsiteY2" fmla="*/ 855218 h 1018421"/>
                <a:gd name="connsiteX3" fmla="*/ 0 w 1676900"/>
                <a:gd name="connsiteY3" fmla="*/ 908486 h 1018421"/>
                <a:gd name="connsiteX4" fmla="*/ 8878 w 1676900"/>
                <a:gd name="connsiteY4" fmla="*/ 923277 h 1018421"/>
                <a:gd name="connsiteX0" fmla="*/ 0 w 1685778"/>
                <a:gd name="connsiteY0" fmla="*/ 905521 h 1002679"/>
                <a:gd name="connsiteX1" fmla="*/ 1668023 w 1685778"/>
                <a:gd name="connsiteY1" fmla="*/ 0 h 1002679"/>
                <a:gd name="connsiteX2" fmla="*/ 1685778 w 1685778"/>
                <a:gd name="connsiteY2" fmla="*/ 855218 h 1002679"/>
                <a:gd name="connsiteX3" fmla="*/ 8878 w 1685778"/>
                <a:gd name="connsiteY3" fmla="*/ 908486 h 1002679"/>
                <a:gd name="connsiteX4" fmla="*/ 0 w 1685778"/>
                <a:gd name="connsiteY4" fmla="*/ 905521 h 1002679"/>
                <a:gd name="connsiteX0" fmla="*/ 0 w 1685778"/>
                <a:gd name="connsiteY0" fmla="*/ 905521 h 1002679"/>
                <a:gd name="connsiteX1" fmla="*/ 1678467 w 1685778"/>
                <a:gd name="connsiteY1" fmla="*/ 0 h 1002679"/>
                <a:gd name="connsiteX2" fmla="*/ 1685778 w 1685778"/>
                <a:gd name="connsiteY2" fmla="*/ 855218 h 1002679"/>
                <a:gd name="connsiteX3" fmla="*/ 8878 w 1685778"/>
                <a:gd name="connsiteY3" fmla="*/ 908486 h 1002679"/>
                <a:gd name="connsiteX4" fmla="*/ 0 w 1685778"/>
                <a:gd name="connsiteY4" fmla="*/ 905521 h 10026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5778" h="1002679">
                  <a:moveTo>
                    <a:pt x="0" y="905521"/>
                  </a:moveTo>
                  <a:lnTo>
                    <a:pt x="1678467" y="0"/>
                  </a:lnTo>
                  <a:lnTo>
                    <a:pt x="1685778" y="855218"/>
                  </a:lnTo>
                  <a:lnTo>
                    <a:pt x="8878" y="908486"/>
                  </a:lnTo>
                  <a:cubicBezTo>
                    <a:pt x="8878" y="573106"/>
                    <a:pt x="0" y="1240901"/>
                    <a:pt x="0" y="905521"/>
                  </a:cubicBezTo>
                  <a:close/>
                </a:path>
              </a:pathLst>
            </a:custGeom>
            <a:gradFill flip="none" rotWithShape="1">
              <a:gsLst>
                <a:gs pos="50000">
                  <a:schemeClr val="accent3">
                    <a:alpha val="0"/>
                  </a:schemeClr>
                </a:gs>
                <a:gs pos="80000">
                  <a:schemeClr val="accent3">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p>
          </p:txBody>
        </p:sp>
      </p:grpSp>
      <p:grpSp>
        <p:nvGrpSpPr>
          <p:cNvPr id="21" name="Group 20">
            <a:extLst>
              <a:ext uri="{FF2B5EF4-FFF2-40B4-BE49-F238E27FC236}">
                <a16:creationId xmlns:a16="http://schemas.microsoft.com/office/drawing/2014/main" id="{296BFA98-9284-42A9-8359-FBC451B9138F}"/>
              </a:ext>
            </a:extLst>
          </p:cNvPr>
          <p:cNvGrpSpPr/>
          <p:nvPr/>
        </p:nvGrpSpPr>
        <p:grpSpPr>
          <a:xfrm>
            <a:off x="7944259" y="2146920"/>
            <a:ext cx="4236483" cy="739065"/>
            <a:chOff x="6417575" y="2011204"/>
            <a:chExt cx="2232250" cy="707795"/>
          </a:xfrm>
        </p:grpSpPr>
        <p:sp>
          <p:nvSpPr>
            <p:cNvPr id="22" name="TextBox 21">
              <a:extLst>
                <a:ext uri="{FF2B5EF4-FFF2-40B4-BE49-F238E27FC236}">
                  <a16:creationId xmlns:a16="http://schemas.microsoft.com/office/drawing/2014/main" id="{89F6652E-BDEB-4AA6-9793-AA281584356D}"/>
                </a:ext>
              </a:extLst>
            </p:cNvPr>
            <p:cNvSpPr txBox="1"/>
            <p:nvPr/>
          </p:nvSpPr>
          <p:spPr>
            <a:xfrm>
              <a:off x="6417576" y="2217917"/>
              <a:ext cx="2232249" cy="501082"/>
            </a:xfrm>
            <a:prstGeom prst="rect">
              <a:avLst/>
            </a:prstGeom>
            <a:noFill/>
          </p:spPr>
          <p:txBody>
            <a:bodyPr wrap="square" rtlCol="0">
              <a:spAutoFit/>
            </a:bodyPr>
            <a:lstStyle/>
            <a:p>
              <a:pPr algn="ctr"/>
              <a:r>
                <a:rPr lang="en-US" altLang="ko-KR" sz="1400" dirty="0">
                  <a:solidFill>
                    <a:schemeClr val="bg1"/>
                  </a:solidFill>
                  <a:latin typeface="Times New Roman" panose="02020603050405020304" pitchFamily="18" charset="0"/>
                  <a:cs typeface="Times New Roman" panose="02020603050405020304" pitchFamily="18" charset="0"/>
                </a:rPr>
                <a:t>In the UK, people tend to be more direct and frank when communicating with each other.</a:t>
              </a:r>
              <a:endParaRPr lang="ko-KR" altLang="en-US" sz="14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2ED150D5-C0DE-4493-A546-7ED021CF3500}"/>
                </a:ext>
              </a:extLst>
            </p:cNvPr>
            <p:cNvSpPr txBox="1"/>
            <p:nvPr/>
          </p:nvSpPr>
          <p:spPr>
            <a:xfrm>
              <a:off x="6417575" y="2011204"/>
              <a:ext cx="2232249" cy="294755"/>
            </a:xfrm>
            <a:prstGeom prst="rect">
              <a:avLst/>
            </a:prstGeom>
            <a:noFill/>
          </p:spPr>
          <p:txBody>
            <a:bodyPr wrap="square" rtlCol="0">
              <a:spAutoFit/>
            </a:bodyPr>
            <a:lstStyle/>
            <a:p>
              <a:pPr algn="ctr"/>
              <a:r>
                <a:rPr lang="en-US" altLang="ko-KR" sz="1400" b="1" dirty="0">
                  <a:solidFill>
                    <a:schemeClr val="bg1"/>
                  </a:solidFill>
                  <a:latin typeface="Times New Roman" panose="02020603050405020304" pitchFamily="18" charset="0"/>
                  <a:cs typeface="Times New Roman" panose="02020603050405020304" pitchFamily="18" charset="0"/>
                </a:rPr>
                <a:t>Communication Style</a:t>
              </a:r>
              <a:endParaRPr lang="ko-KR" altLang="en-US" sz="1400" b="1" dirty="0">
                <a:solidFill>
                  <a:schemeClr val="bg1"/>
                </a:solidFill>
                <a:latin typeface="Times New Roman" panose="02020603050405020304" pitchFamily="18" charset="0"/>
                <a:cs typeface="Times New Roman" panose="02020603050405020304" pitchFamily="18" charset="0"/>
              </a:endParaRPr>
            </a:p>
          </p:txBody>
        </p:sp>
      </p:grpSp>
      <p:grpSp>
        <p:nvGrpSpPr>
          <p:cNvPr id="24" name="Group 23">
            <a:extLst>
              <a:ext uri="{FF2B5EF4-FFF2-40B4-BE49-F238E27FC236}">
                <a16:creationId xmlns:a16="http://schemas.microsoft.com/office/drawing/2014/main" id="{5FA1D77A-6062-41B4-B051-CC4FDE74B053}"/>
              </a:ext>
            </a:extLst>
          </p:cNvPr>
          <p:cNvGrpSpPr/>
          <p:nvPr/>
        </p:nvGrpSpPr>
        <p:grpSpPr>
          <a:xfrm>
            <a:off x="7944260" y="3098071"/>
            <a:ext cx="4236480" cy="954510"/>
            <a:chOff x="6417575" y="2011204"/>
            <a:chExt cx="2232250" cy="914124"/>
          </a:xfrm>
        </p:grpSpPr>
        <p:sp>
          <p:nvSpPr>
            <p:cNvPr id="25" name="TextBox 24">
              <a:extLst>
                <a:ext uri="{FF2B5EF4-FFF2-40B4-BE49-F238E27FC236}">
                  <a16:creationId xmlns:a16="http://schemas.microsoft.com/office/drawing/2014/main" id="{91D6460C-55DA-41A2-8BAE-1B29D954BB86}"/>
                </a:ext>
              </a:extLst>
            </p:cNvPr>
            <p:cNvSpPr txBox="1"/>
            <p:nvPr/>
          </p:nvSpPr>
          <p:spPr>
            <a:xfrm>
              <a:off x="6417576" y="2217917"/>
              <a:ext cx="2232249" cy="707411"/>
            </a:xfrm>
            <a:prstGeom prst="rect">
              <a:avLst/>
            </a:prstGeom>
            <a:noFill/>
          </p:spPr>
          <p:txBody>
            <a:bodyPr wrap="square" rtlCol="0">
              <a:spAutoFit/>
            </a:bodyPr>
            <a:lstStyle/>
            <a:p>
              <a:pPr algn="ctr"/>
              <a:r>
                <a:rPr lang="en-US" altLang="ko-KR" sz="1400" dirty="0">
                  <a:solidFill>
                    <a:schemeClr val="bg1"/>
                  </a:solidFill>
                  <a:latin typeface="Times New Roman" panose="02020603050405020304" pitchFamily="18" charset="0"/>
                  <a:cs typeface="Times New Roman" panose="02020603050405020304" pitchFamily="18" charset="0"/>
                </a:rPr>
                <a:t> People tend to have more informal social interactions and prefer to keep their distance from strangers.</a:t>
              </a:r>
              <a:endParaRPr lang="ko-KR" altLang="en-US" sz="1400" dirty="0">
                <a:solidFill>
                  <a:schemeClr val="bg1"/>
                </a:solidFill>
                <a:latin typeface="Times New Roman" panose="02020603050405020304" pitchFamily="18" charset="0"/>
                <a:cs typeface="Times New Roman" panose="02020603050405020304" pitchFamily="18" charset="0"/>
              </a:endParaRPr>
            </a:p>
          </p:txBody>
        </p:sp>
        <p:sp>
          <p:nvSpPr>
            <p:cNvPr id="26" name="TextBox 25">
              <a:extLst>
                <a:ext uri="{FF2B5EF4-FFF2-40B4-BE49-F238E27FC236}">
                  <a16:creationId xmlns:a16="http://schemas.microsoft.com/office/drawing/2014/main" id="{A264E70D-B8E8-4C77-A0E2-8A2B83A2F93F}"/>
                </a:ext>
              </a:extLst>
            </p:cNvPr>
            <p:cNvSpPr txBox="1"/>
            <p:nvPr/>
          </p:nvSpPr>
          <p:spPr>
            <a:xfrm>
              <a:off x="6417575" y="2011204"/>
              <a:ext cx="2232249" cy="294755"/>
            </a:xfrm>
            <a:prstGeom prst="rect">
              <a:avLst/>
            </a:prstGeom>
            <a:noFill/>
          </p:spPr>
          <p:txBody>
            <a:bodyPr wrap="square" rtlCol="0">
              <a:spAutoFit/>
            </a:bodyPr>
            <a:lstStyle/>
            <a:p>
              <a:pPr algn="ctr"/>
              <a:r>
                <a:rPr lang="en-US" altLang="ko-KR" sz="1400" b="1" dirty="0">
                  <a:solidFill>
                    <a:schemeClr val="bg1"/>
                  </a:solidFill>
                  <a:latin typeface="Times New Roman" panose="02020603050405020304" pitchFamily="18" charset="0"/>
                  <a:cs typeface="Times New Roman" panose="02020603050405020304" pitchFamily="18" charset="0"/>
                </a:rPr>
                <a:t>Social Interactions</a:t>
              </a:r>
              <a:endParaRPr lang="ko-KR" altLang="en-US" sz="1400" b="1" dirty="0">
                <a:solidFill>
                  <a:schemeClr val="bg1"/>
                </a:solidFill>
                <a:latin typeface="Times New Roman" panose="02020603050405020304" pitchFamily="18" charset="0"/>
                <a:cs typeface="Times New Roman" panose="02020603050405020304" pitchFamily="18" charset="0"/>
              </a:endParaRPr>
            </a:p>
          </p:txBody>
        </p:sp>
      </p:grpSp>
      <p:grpSp>
        <p:nvGrpSpPr>
          <p:cNvPr id="27" name="Group 26">
            <a:extLst>
              <a:ext uri="{FF2B5EF4-FFF2-40B4-BE49-F238E27FC236}">
                <a16:creationId xmlns:a16="http://schemas.microsoft.com/office/drawing/2014/main" id="{A212A228-16EC-4570-BE01-24855F91AC1E}"/>
              </a:ext>
            </a:extLst>
          </p:cNvPr>
          <p:cNvGrpSpPr/>
          <p:nvPr/>
        </p:nvGrpSpPr>
        <p:grpSpPr>
          <a:xfrm>
            <a:off x="7944259" y="3880636"/>
            <a:ext cx="4236477" cy="954510"/>
            <a:chOff x="6417575" y="2011204"/>
            <a:chExt cx="2232250" cy="914124"/>
          </a:xfrm>
        </p:grpSpPr>
        <p:sp>
          <p:nvSpPr>
            <p:cNvPr id="28" name="TextBox 27">
              <a:extLst>
                <a:ext uri="{FF2B5EF4-FFF2-40B4-BE49-F238E27FC236}">
                  <a16:creationId xmlns:a16="http://schemas.microsoft.com/office/drawing/2014/main" id="{82116960-F7DD-402A-892B-8F7009C3AE06}"/>
                </a:ext>
              </a:extLst>
            </p:cNvPr>
            <p:cNvSpPr txBox="1"/>
            <p:nvPr/>
          </p:nvSpPr>
          <p:spPr>
            <a:xfrm>
              <a:off x="6417576" y="2217917"/>
              <a:ext cx="2232249" cy="707411"/>
            </a:xfrm>
            <a:prstGeom prst="rect">
              <a:avLst/>
            </a:prstGeom>
            <a:noFill/>
          </p:spPr>
          <p:txBody>
            <a:bodyPr wrap="square" rtlCol="0">
              <a:spAutoFit/>
            </a:bodyPr>
            <a:lstStyle/>
            <a:p>
              <a:pPr algn="ctr"/>
              <a:r>
                <a:rPr lang="en-US" altLang="ko-KR" sz="1400" dirty="0">
                  <a:solidFill>
                    <a:schemeClr val="bg1"/>
                  </a:solidFill>
                  <a:latin typeface="Times New Roman" panose="02020603050405020304" pitchFamily="18" charset="0"/>
                  <a:cs typeface="Times New Roman" panose="02020603050405020304" pitchFamily="18" charset="0"/>
                </a:rPr>
                <a:t>Respect in general is viewed as an individual matter and not something that is expected by society.</a:t>
              </a:r>
              <a:endParaRPr lang="ko-KR" altLang="en-US" sz="1400" dirty="0">
                <a:solidFill>
                  <a:schemeClr val="bg1"/>
                </a:solidFill>
                <a:latin typeface="Times New Roman" panose="02020603050405020304" pitchFamily="18" charset="0"/>
                <a:cs typeface="Times New Roman" panose="02020603050405020304" pitchFamily="18" charset="0"/>
              </a:endParaRPr>
            </a:p>
          </p:txBody>
        </p:sp>
        <p:sp>
          <p:nvSpPr>
            <p:cNvPr id="29" name="TextBox 28">
              <a:extLst>
                <a:ext uri="{FF2B5EF4-FFF2-40B4-BE49-F238E27FC236}">
                  <a16:creationId xmlns:a16="http://schemas.microsoft.com/office/drawing/2014/main" id="{E11D8504-E8F4-4D95-9D8A-AE82FB9BC761}"/>
                </a:ext>
              </a:extLst>
            </p:cNvPr>
            <p:cNvSpPr txBox="1"/>
            <p:nvPr/>
          </p:nvSpPr>
          <p:spPr>
            <a:xfrm>
              <a:off x="6417575" y="2011204"/>
              <a:ext cx="2232249" cy="294755"/>
            </a:xfrm>
            <a:prstGeom prst="rect">
              <a:avLst/>
            </a:prstGeom>
            <a:noFill/>
          </p:spPr>
          <p:txBody>
            <a:bodyPr wrap="square" rtlCol="0">
              <a:spAutoFit/>
            </a:bodyPr>
            <a:lstStyle/>
            <a:p>
              <a:pPr algn="ctr"/>
              <a:r>
                <a:rPr lang="en-US" altLang="ko-KR" sz="1400" b="1" dirty="0">
                  <a:solidFill>
                    <a:schemeClr val="bg1"/>
                  </a:solidFill>
                  <a:latin typeface="Times New Roman" panose="02020603050405020304" pitchFamily="18" charset="0"/>
                  <a:cs typeface="Times New Roman" panose="02020603050405020304" pitchFamily="18" charset="0"/>
                </a:rPr>
                <a:t>Respect </a:t>
              </a:r>
              <a:endParaRPr lang="ko-KR" altLang="en-US" sz="1400" b="1" dirty="0">
                <a:solidFill>
                  <a:schemeClr val="bg1"/>
                </a:solidFill>
                <a:latin typeface="Times New Roman" panose="02020603050405020304" pitchFamily="18" charset="0"/>
                <a:cs typeface="Times New Roman" panose="02020603050405020304" pitchFamily="18" charset="0"/>
              </a:endParaRPr>
            </a:p>
          </p:txBody>
        </p:sp>
      </p:grpSp>
      <p:grpSp>
        <p:nvGrpSpPr>
          <p:cNvPr id="30" name="Group 29">
            <a:extLst>
              <a:ext uri="{FF2B5EF4-FFF2-40B4-BE49-F238E27FC236}">
                <a16:creationId xmlns:a16="http://schemas.microsoft.com/office/drawing/2014/main" id="{699BB789-A758-4CA8-A12E-4EFB9828DD7F}"/>
              </a:ext>
            </a:extLst>
          </p:cNvPr>
          <p:cNvGrpSpPr/>
          <p:nvPr/>
        </p:nvGrpSpPr>
        <p:grpSpPr>
          <a:xfrm>
            <a:off x="7944259" y="4849841"/>
            <a:ext cx="4236474" cy="739066"/>
            <a:chOff x="6417575" y="2011204"/>
            <a:chExt cx="2232250" cy="707795"/>
          </a:xfrm>
        </p:grpSpPr>
        <p:sp>
          <p:nvSpPr>
            <p:cNvPr id="31" name="TextBox 30">
              <a:extLst>
                <a:ext uri="{FF2B5EF4-FFF2-40B4-BE49-F238E27FC236}">
                  <a16:creationId xmlns:a16="http://schemas.microsoft.com/office/drawing/2014/main" id="{7D3CFD98-F25F-4363-9905-3D4CD310068D}"/>
                </a:ext>
              </a:extLst>
            </p:cNvPr>
            <p:cNvSpPr txBox="1"/>
            <p:nvPr/>
          </p:nvSpPr>
          <p:spPr>
            <a:xfrm>
              <a:off x="6417576" y="2217917"/>
              <a:ext cx="2232249" cy="501082"/>
            </a:xfrm>
            <a:prstGeom prst="rect">
              <a:avLst/>
            </a:prstGeom>
            <a:noFill/>
          </p:spPr>
          <p:txBody>
            <a:bodyPr wrap="square" rtlCol="0">
              <a:spAutoFit/>
            </a:bodyPr>
            <a:lstStyle/>
            <a:p>
              <a:pPr algn="ctr"/>
              <a:r>
                <a:rPr lang="en-US" altLang="ko-KR" sz="1400" dirty="0">
                  <a:solidFill>
                    <a:schemeClr val="bg1"/>
                  </a:solidFill>
                  <a:latin typeface="Times New Roman" panose="02020603050405020304" pitchFamily="18" charset="0"/>
                  <a:cs typeface="Times New Roman" panose="02020603050405020304" pitchFamily="18" charset="0"/>
                </a:rPr>
                <a:t>British company may be used to a more relaxed work environment.</a:t>
              </a:r>
              <a:endParaRPr lang="ko-KR" altLang="en-US" sz="1400" dirty="0">
                <a:solidFill>
                  <a:schemeClr val="bg1"/>
                </a:solidFill>
                <a:latin typeface="Times New Roman" panose="02020603050405020304" pitchFamily="18" charset="0"/>
                <a:cs typeface="Times New Roman" panose="02020603050405020304" pitchFamily="18" charset="0"/>
              </a:endParaRPr>
            </a:p>
          </p:txBody>
        </p:sp>
        <p:sp>
          <p:nvSpPr>
            <p:cNvPr id="32" name="TextBox 31">
              <a:extLst>
                <a:ext uri="{FF2B5EF4-FFF2-40B4-BE49-F238E27FC236}">
                  <a16:creationId xmlns:a16="http://schemas.microsoft.com/office/drawing/2014/main" id="{8351C255-94A2-4183-B9D9-AEFF3F6BF295}"/>
                </a:ext>
              </a:extLst>
            </p:cNvPr>
            <p:cNvSpPr txBox="1"/>
            <p:nvPr/>
          </p:nvSpPr>
          <p:spPr>
            <a:xfrm>
              <a:off x="6417575" y="2011204"/>
              <a:ext cx="2232249" cy="294755"/>
            </a:xfrm>
            <a:prstGeom prst="rect">
              <a:avLst/>
            </a:prstGeom>
            <a:noFill/>
          </p:spPr>
          <p:txBody>
            <a:bodyPr wrap="square" rtlCol="0">
              <a:spAutoFit/>
            </a:bodyPr>
            <a:lstStyle/>
            <a:p>
              <a:pPr algn="ctr"/>
              <a:r>
                <a:rPr lang="en-US" altLang="ko-KR" sz="1400" b="1" dirty="0">
                  <a:solidFill>
                    <a:schemeClr val="bg1"/>
                  </a:solidFill>
                  <a:latin typeface="Times New Roman" panose="02020603050405020304" pitchFamily="18" charset="0"/>
                  <a:cs typeface="Times New Roman" panose="02020603050405020304" pitchFamily="18" charset="0"/>
                </a:rPr>
                <a:t>Work Ethic</a:t>
              </a:r>
              <a:endParaRPr lang="ko-KR" altLang="en-US" sz="1400" b="1" dirty="0">
                <a:solidFill>
                  <a:schemeClr val="bg1"/>
                </a:solidFill>
                <a:latin typeface="Times New Roman" panose="02020603050405020304" pitchFamily="18" charset="0"/>
                <a:cs typeface="Times New Roman" panose="02020603050405020304" pitchFamily="18" charset="0"/>
              </a:endParaRPr>
            </a:p>
          </p:txBody>
        </p:sp>
      </p:grpSp>
      <p:grpSp>
        <p:nvGrpSpPr>
          <p:cNvPr id="33" name="Group 32">
            <a:extLst>
              <a:ext uri="{FF2B5EF4-FFF2-40B4-BE49-F238E27FC236}">
                <a16:creationId xmlns:a16="http://schemas.microsoft.com/office/drawing/2014/main" id="{6A4053CD-7F8C-492B-8C0C-0F0A08EF85E5}"/>
              </a:ext>
            </a:extLst>
          </p:cNvPr>
          <p:cNvGrpSpPr/>
          <p:nvPr/>
        </p:nvGrpSpPr>
        <p:grpSpPr>
          <a:xfrm>
            <a:off x="11256" y="2076531"/>
            <a:ext cx="4358557" cy="739066"/>
            <a:chOff x="6417575" y="2011204"/>
            <a:chExt cx="2232250" cy="707795"/>
          </a:xfrm>
        </p:grpSpPr>
        <p:sp>
          <p:nvSpPr>
            <p:cNvPr id="34" name="TextBox 33">
              <a:extLst>
                <a:ext uri="{FF2B5EF4-FFF2-40B4-BE49-F238E27FC236}">
                  <a16:creationId xmlns:a16="http://schemas.microsoft.com/office/drawing/2014/main" id="{620DD51D-CDC3-4F27-BF1F-9E0A49DE198C}"/>
                </a:ext>
              </a:extLst>
            </p:cNvPr>
            <p:cNvSpPr txBox="1"/>
            <p:nvPr/>
          </p:nvSpPr>
          <p:spPr>
            <a:xfrm>
              <a:off x="6417576" y="2217917"/>
              <a:ext cx="2232249" cy="501082"/>
            </a:xfrm>
            <a:prstGeom prst="rect">
              <a:avLst/>
            </a:prstGeom>
            <a:noFill/>
          </p:spPr>
          <p:txBody>
            <a:bodyPr wrap="square" rtlCol="0">
              <a:spAutoFit/>
            </a:bodyPr>
            <a:lstStyle/>
            <a:p>
              <a:pPr algn="ctr"/>
              <a:r>
                <a:rPr lang="en-US" altLang="ko-KR" sz="1400" dirty="0">
                  <a:solidFill>
                    <a:schemeClr val="bg1"/>
                  </a:solidFill>
                  <a:latin typeface="Times New Roman" panose="02020603050405020304" pitchFamily="18" charset="0"/>
                  <a:cs typeface="Times New Roman" panose="02020603050405020304" pitchFamily="18" charset="0"/>
                </a:rPr>
                <a:t>Chinese tend to be more indirect and polite when communicating.</a:t>
              </a:r>
              <a:endParaRPr lang="ko-KR" altLang="en-US" sz="1400" dirty="0">
                <a:solidFill>
                  <a:schemeClr val="bg1"/>
                </a:solidFill>
                <a:latin typeface="Times New Roman" panose="02020603050405020304" pitchFamily="18" charset="0"/>
                <a:cs typeface="Times New Roman" panose="02020603050405020304" pitchFamily="18" charset="0"/>
              </a:endParaRPr>
            </a:p>
          </p:txBody>
        </p:sp>
        <p:sp>
          <p:nvSpPr>
            <p:cNvPr id="35" name="TextBox 34">
              <a:extLst>
                <a:ext uri="{FF2B5EF4-FFF2-40B4-BE49-F238E27FC236}">
                  <a16:creationId xmlns:a16="http://schemas.microsoft.com/office/drawing/2014/main" id="{48F98D32-F51C-42EC-B779-7D1EA7B70EA4}"/>
                </a:ext>
              </a:extLst>
            </p:cNvPr>
            <p:cNvSpPr txBox="1"/>
            <p:nvPr/>
          </p:nvSpPr>
          <p:spPr>
            <a:xfrm>
              <a:off x="6417575" y="2011204"/>
              <a:ext cx="2232249" cy="294755"/>
            </a:xfrm>
            <a:prstGeom prst="rect">
              <a:avLst/>
            </a:prstGeom>
            <a:noFill/>
          </p:spPr>
          <p:txBody>
            <a:bodyPr wrap="square" rtlCol="0">
              <a:spAutoFit/>
            </a:bodyPr>
            <a:lstStyle/>
            <a:p>
              <a:pPr algn="ctr"/>
              <a:r>
                <a:rPr lang="en-US" altLang="ko-KR" sz="1400" b="1" dirty="0">
                  <a:solidFill>
                    <a:schemeClr val="bg1"/>
                  </a:solidFill>
                  <a:latin typeface="Times New Roman" panose="02020603050405020304" pitchFamily="18" charset="0"/>
                  <a:cs typeface="Times New Roman" panose="02020603050405020304" pitchFamily="18" charset="0"/>
                </a:rPr>
                <a:t>Communication Style</a:t>
              </a:r>
              <a:endParaRPr lang="ko-KR" altLang="en-US" sz="1400" b="1" dirty="0">
                <a:solidFill>
                  <a:schemeClr val="bg1"/>
                </a:solidFill>
                <a:latin typeface="Times New Roman" panose="02020603050405020304" pitchFamily="18" charset="0"/>
                <a:cs typeface="Times New Roman" panose="02020603050405020304" pitchFamily="18" charset="0"/>
              </a:endParaRPr>
            </a:p>
          </p:txBody>
        </p:sp>
      </p:grpSp>
      <p:grpSp>
        <p:nvGrpSpPr>
          <p:cNvPr id="36" name="Group 35">
            <a:extLst>
              <a:ext uri="{FF2B5EF4-FFF2-40B4-BE49-F238E27FC236}">
                <a16:creationId xmlns:a16="http://schemas.microsoft.com/office/drawing/2014/main" id="{B251F10A-82D0-441C-BDBC-0709ABA0FC45}"/>
              </a:ext>
            </a:extLst>
          </p:cNvPr>
          <p:cNvGrpSpPr/>
          <p:nvPr/>
        </p:nvGrpSpPr>
        <p:grpSpPr>
          <a:xfrm>
            <a:off x="-59757" y="3054569"/>
            <a:ext cx="4238221" cy="739065"/>
            <a:chOff x="6417575" y="2011204"/>
            <a:chExt cx="2232250" cy="707795"/>
          </a:xfrm>
        </p:grpSpPr>
        <p:sp>
          <p:nvSpPr>
            <p:cNvPr id="37" name="TextBox 36">
              <a:extLst>
                <a:ext uri="{FF2B5EF4-FFF2-40B4-BE49-F238E27FC236}">
                  <a16:creationId xmlns:a16="http://schemas.microsoft.com/office/drawing/2014/main" id="{B1D41EB3-1508-4CB6-934E-590C829993C3}"/>
                </a:ext>
              </a:extLst>
            </p:cNvPr>
            <p:cNvSpPr txBox="1"/>
            <p:nvPr/>
          </p:nvSpPr>
          <p:spPr>
            <a:xfrm>
              <a:off x="6417576" y="2217917"/>
              <a:ext cx="2232249" cy="501082"/>
            </a:xfrm>
            <a:prstGeom prst="rect">
              <a:avLst/>
            </a:prstGeom>
            <a:noFill/>
          </p:spPr>
          <p:txBody>
            <a:bodyPr wrap="square" rtlCol="0">
              <a:spAutoFit/>
            </a:bodyPr>
            <a:lstStyle/>
            <a:p>
              <a:pPr algn="ctr"/>
              <a:r>
                <a:rPr lang="en-US" altLang="ko-KR" sz="1400" dirty="0">
                  <a:solidFill>
                    <a:schemeClr val="bg1"/>
                  </a:solidFill>
                  <a:latin typeface="Times New Roman" panose="02020603050405020304" pitchFamily="18" charset="0"/>
                  <a:cs typeface="Times New Roman" panose="02020603050405020304" pitchFamily="18" charset="0"/>
                </a:rPr>
                <a:t>People tend to be more formal when interacting with others and maintain closer relationships with strangers.</a:t>
              </a:r>
            </a:p>
          </p:txBody>
        </p:sp>
        <p:sp>
          <p:nvSpPr>
            <p:cNvPr id="38" name="TextBox 37">
              <a:extLst>
                <a:ext uri="{FF2B5EF4-FFF2-40B4-BE49-F238E27FC236}">
                  <a16:creationId xmlns:a16="http://schemas.microsoft.com/office/drawing/2014/main" id="{5D30EC5A-5446-4053-8AFD-EBCE1EE88E5B}"/>
                </a:ext>
              </a:extLst>
            </p:cNvPr>
            <p:cNvSpPr txBox="1"/>
            <p:nvPr/>
          </p:nvSpPr>
          <p:spPr>
            <a:xfrm>
              <a:off x="6417575" y="2011204"/>
              <a:ext cx="2232249" cy="294755"/>
            </a:xfrm>
            <a:prstGeom prst="rect">
              <a:avLst/>
            </a:prstGeom>
            <a:noFill/>
          </p:spPr>
          <p:txBody>
            <a:bodyPr wrap="square" rtlCol="0">
              <a:spAutoFit/>
            </a:bodyPr>
            <a:lstStyle/>
            <a:p>
              <a:pPr algn="ctr"/>
              <a:r>
                <a:rPr lang="en-US" altLang="ko-KR" sz="1400" b="1" dirty="0">
                  <a:solidFill>
                    <a:schemeClr val="bg1"/>
                  </a:solidFill>
                  <a:latin typeface="Times New Roman" panose="02020603050405020304" pitchFamily="18" charset="0"/>
                  <a:cs typeface="Times New Roman" panose="02020603050405020304" pitchFamily="18" charset="0"/>
                </a:rPr>
                <a:t>Social Interactions</a:t>
              </a:r>
              <a:endParaRPr lang="ko-KR" altLang="en-US" sz="1400" b="1" dirty="0">
                <a:solidFill>
                  <a:schemeClr val="bg1"/>
                </a:solidFill>
                <a:latin typeface="Times New Roman" panose="02020603050405020304" pitchFamily="18" charset="0"/>
                <a:cs typeface="Times New Roman" panose="02020603050405020304" pitchFamily="18" charset="0"/>
              </a:endParaRPr>
            </a:p>
          </p:txBody>
        </p:sp>
      </p:grpSp>
      <p:grpSp>
        <p:nvGrpSpPr>
          <p:cNvPr id="39" name="Group 38">
            <a:extLst>
              <a:ext uri="{FF2B5EF4-FFF2-40B4-BE49-F238E27FC236}">
                <a16:creationId xmlns:a16="http://schemas.microsoft.com/office/drawing/2014/main" id="{2920502B-3055-4756-AE08-DBF3A9F028F2}"/>
              </a:ext>
            </a:extLst>
          </p:cNvPr>
          <p:cNvGrpSpPr/>
          <p:nvPr/>
        </p:nvGrpSpPr>
        <p:grpSpPr>
          <a:xfrm>
            <a:off x="0" y="4055245"/>
            <a:ext cx="4184024" cy="739066"/>
            <a:chOff x="6417575" y="2011204"/>
            <a:chExt cx="2232250" cy="707795"/>
          </a:xfrm>
        </p:grpSpPr>
        <p:sp>
          <p:nvSpPr>
            <p:cNvPr id="40" name="TextBox 39">
              <a:extLst>
                <a:ext uri="{FF2B5EF4-FFF2-40B4-BE49-F238E27FC236}">
                  <a16:creationId xmlns:a16="http://schemas.microsoft.com/office/drawing/2014/main" id="{806C5D46-5997-4832-A071-C6128CC5F63A}"/>
                </a:ext>
              </a:extLst>
            </p:cNvPr>
            <p:cNvSpPr txBox="1"/>
            <p:nvPr/>
          </p:nvSpPr>
          <p:spPr>
            <a:xfrm>
              <a:off x="6417576" y="2217917"/>
              <a:ext cx="2232249" cy="501082"/>
            </a:xfrm>
            <a:prstGeom prst="rect">
              <a:avLst/>
            </a:prstGeom>
            <a:noFill/>
          </p:spPr>
          <p:txBody>
            <a:bodyPr wrap="square" rtlCol="0">
              <a:spAutoFit/>
            </a:bodyPr>
            <a:lstStyle/>
            <a:p>
              <a:pPr algn="ctr"/>
              <a:r>
                <a:rPr lang="en-US" altLang="ko-KR" sz="1400" dirty="0">
                  <a:solidFill>
                    <a:schemeClr val="bg1"/>
                  </a:solidFill>
                  <a:latin typeface="Times New Roman" panose="02020603050405020304" pitchFamily="18" charset="0"/>
                  <a:cs typeface="Times New Roman" panose="02020603050405020304" pitchFamily="18" charset="0"/>
                </a:rPr>
                <a:t>Respect for elders, superiors and family is highly valued and expected by society.</a:t>
              </a:r>
              <a:endParaRPr lang="ko-KR" altLang="en-US" sz="1400" dirty="0">
                <a:solidFill>
                  <a:schemeClr val="bg1"/>
                </a:solidFill>
                <a:latin typeface="Times New Roman" panose="02020603050405020304" pitchFamily="18" charset="0"/>
                <a:cs typeface="Times New Roman" panose="02020603050405020304" pitchFamily="18" charset="0"/>
              </a:endParaRPr>
            </a:p>
          </p:txBody>
        </p:sp>
        <p:sp>
          <p:nvSpPr>
            <p:cNvPr id="41" name="TextBox 40">
              <a:extLst>
                <a:ext uri="{FF2B5EF4-FFF2-40B4-BE49-F238E27FC236}">
                  <a16:creationId xmlns:a16="http://schemas.microsoft.com/office/drawing/2014/main" id="{BBBAB0BE-6F1E-4E18-8E78-35F4504EF908}"/>
                </a:ext>
              </a:extLst>
            </p:cNvPr>
            <p:cNvSpPr txBox="1"/>
            <p:nvPr/>
          </p:nvSpPr>
          <p:spPr>
            <a:xfrm>
              <a:off x="6417575" y="2011204"/>
              <a:ext cx="2232249" cy="294755"/>
            </a:xfrm>
            <a:prstGeom prst="rect">
              <a:avLst/>
            </a:prstGeom>
            <a:noFill/>
          </p:spPr>
          <p:txBody>
            <a:bodyPr wrap="square" rtlCol="0">
              <a:spAutoFit/>
            </a:bodyPr>
            <a:lstStyle/>
            <a:p>
              <a:pPr algn="ctr"/>
              <a:r>
                <a:rPr lang="en-US" altLang="ko-KR" sz="1400" b="1" dirty="0">
                  <a:solidFill>
                    <a:schemeClr val="bg1"/>
                  </a:solidFill>
                  <a:latin typeface="Times New Roman" panose="02020603050405020304" pitchFamily="18" charset="0"/>
                  <a:cs typeface="Times New Roman" panose="02020603050405020304" pitchFamily="18" charset="0"/>
                </a:rPr>
                <a:t>Respect</a:t>
              </a:r>
              <a:endParaRPr lang="ko-KR" altLang="en-US" sz="1400" b="1" dirty="0">
                <a:solidFill>
                  <a:schemeClr val="bg1"/>
                </a:solidFill>
                <a:latin typeface="Times New Roman" panose="02020603050405020304" pitchFamily="18" charset="0"/>
                <a:cs typeface="Times New Roman" panose="02020603050405020304" pitchFamily="18" charset="0"/>
              </a:endParaRPr>
            </a:p>
          </p:txBody>
        </p:sp>
      </p:grpSp>
      <p:grpSp>
        <p:nvGrpSpPr>
          <p:cNvPr id="42" name="Group 41">
            <a:extLst>
              <a:ext uri="{FF2B5EF4-FFF2-40B4-BE49-F238E27FC236}">
                <a16:creationId xmlns:a16="http://schemas.microsoft.com/office/drawing/2014/main" id="{B87341AC-4601-453B-95BB-14595B5D9604}"/>
              </a:ext>
            </a:extLst>
          </p:cNvPr>
          <p:cNvGrpSpPr/>
          <p:nvPr/>
        </p:nvGrpSpPr>
        <p:grpSpPr>
          <a:xfrm>
            <a:off x="-48835" y="4791385"/>
            <a:ext cx="4257305" cy="776077"/>
            <a:chOff x="6417576" y="1975759"/>
            <a:chExt cx="2232249" cy="743240"/>
          </a:xfrm>
        </p:grpSpPr>
        <p:sp>
          <p:nvSpPr>
            <p:cNvPr id="43" name="TextBox 42">
              <a:extLst>
                <a:ext uri="{FF2B5EF4-FFF2-40B4-BE49-F238E27FC236}">
                  <a16:creationId xmlns:a16="http://schemas.microsoft.com/office/drawing/2014/main" id="{BEFEDFFE-1B01-46B6-B83D-F52FCCA285F5}"/>
                </a:ext>
              </a:extLst>
            </p:cNvPr>
            <p:cNvSpPr txBox="1"/>
            <p:nvPr/>
          </p:nvSpPr>
          <p:spPr>
            <a:xfrm>
              <a:off x="6417576" y="2217917"/>
              <a:ext cx="2232249" cy="501082"/>
            </a:xfrm>
            <a:prstGeom prst="rect">
              <a:avLst/>
            </a:prstGeom>
            <a:noFill/>
          </p:spPr>
          <p:txBody>
            <a:bodyPr wrap="square" rtlCol="0">
              <a:spAutoFit/>
            </a:bodyPr>
            <a:lstStyle/>
            <a:p>
              <a:pPr algn="ctr"/>
              <a:r>
                <a:rPr lang="en-US" altLang="ko-KR" sz="1400" dirty="0">
                  <a:solidFill>
                    <a:schemeClr val="bg1"/>
                  </a:solidFill>
                  <a:latin typeface="Times New Roman" panose="02020603050405020304" pitchFamily="18" charset="0"/>
                  <a:cs typeface="Times New Roman" panose="02020603050405020304" pitchFamily="18" charset="0"/>
                </a:rPr>
                <a:t>Chinese have a more intense work ethic. Resulting in better performance.</a:t>
              </a:r>
              <a:endParaRPr lang="ko-KR" altLang="en-US" sz="1400" dirty="0">
                <a:solidFill>
                  <a:schemeClr val="bg1"/>
                </a:solidFill>
                <a:latin typeface="Times New Roman" panose="02020603050405020304" pitchFamily="18" charset="0"/>
                <a:cs typeface="Times New Roman" panose="02020603050405020304" pitchFamily="18" charset="0"/>
              </a:endParaRPr>
            </a:p>
          </p:txBody>
        </p:sp>
        <p:sp>
          <p:nvSpPr>
            <p:cNvPr id="44" name="TextBox 43">
              <a:extLst>
                <a:ext uri="{FF2B5EF4-FFF2-40B4-BE49-F238E27FC236}">
                  <a16:creationId xmlns:a16="http://schemas.microsoft.com/office/drawing/2014/main" id="{AE951E40-E6D1-4D93-819F-F59B40563684}"/>
                </a:ext>
              </a:extLst>
            </p:cNvPr>
            <p:cNvSpPr txBox="1"/>
            <p:nvPr/>
          </p:nvSpPr>
          <p:spPr>
            <a:xfrm>
              <a:off x="6417576" y="1975759"/>
              <a:ext cx="2232249" cy="294755"/>
            </a:xfrm>
            <a:prstGeom prst="rect">
              <a:avLst/>
            </a:prstGeom>
            <a:noFill/>
          </p:spPr>
          <p:txBody>
            <a:bodyPr wrap="square" rtlCol="0">
              <a:spAutoFit/>
            </a:bodyPr>
            <a:lstStyle/>
            <a:p>
              <a:pPr algn="ctr"/>
              <a:r>
                <a:rPr lang="en-US" altLang="ko-KR" sz="1400" b="1" dirty="0">
                  <a:solidFill>
                    <a:schemeClr val="bg1"/>
                  </a:solidFill>
                  <a:latin typeface="Times New Roman" panose="02020603050405020304" pitchFamily="18" charset="0"/>
                  <a:cs typeface="Times New Roman" panose="02020603050405020304" pitchFamily="18" charset="0"/>
                </a:rPr>
                <a:t>W</a:t>
              </a:r>
              <a:r>
                <a:rPr lang="en-GB" altLang="ko-KR" sz="1400" b="1" dirty="0" err="1">
                  <a:solidFill>
                    <a:schemeClr val="bg1"/>
                  </a:solidFill>
                  <a:latin typeface="Times New Roman" panose="02020603050405020304" pitchFamily="18" charset="0"/>
                  <a:cs typeface="Times New Roman" panose="02020603050405020304" pitchFamily="18" charset="0"/>
                </a:rPr>
                <a:t>ork</a:t>
              </a:r>
              <a:r>
                <a:rPr lang="en-GB" altLang="ko-KR" sz="1400" b="1" dirty="0">
                  <a:solidFill>
                    <a:schemeClr val="bg1"/>
                  </a:solidFill>
                  <a:latin typeface="Times New Roman" panose="02020603050405020304" pitchFamily="18" charset="0"/>
                  <a:cs typeface="Times New Roman" panose="02020603050405020304" pitchFamily="18" charset="0"/>
                </a:rPr>
                <a:t> Ethic</a:t>
              </a:r>
              <a:endParaRPr lang="ko-KR" altLang="en-US" sz="1400" b="1" dirty="0">
                <a:solidFill>
                  <a:schemeClr val="bg1"/>
                </a:solidFill>
                <a:latin typeface="Times New Roman" panose="02020603050405020304" pitchFamily="18" charset="0"/>
                <a:cs typeface="Times New Roman" panose="02020603050405020304" pitchFamily="18" charset="0"/>
              </a:endParaRPr>
            </a:p>
          </p:txBody>
        </p:sp>
      </p:grpSp>
      <p:grpSp>
        <p:nvGrpSpPr>
          <p:cNvPr id="45" name="Group 44">
            <a:extLst>
              <a:ext uri="{FF2B5EF4-FFF2-40B4-BE49-F238E27FC236}">
                <a16:creationId xmlns:a16="http://schemas.microsoft.com/office/drawing/2014/main" id="{76633F5F-5B47-4E49-BB19-C1426FE2F7B3}"/>
              </a:ext>
            </a:extLst>
          </p:cNvPr>
          <p:cNvGrpSpPr/>
          <p:nvPr/>
        </p:nvGrpSpPr>
        <p:grpSpPr>
          <a:xfrm>
            <a:off x="4973772" y="2797798"/>
            <a:ext cx="2237674" cy="2237674"/>
            <a:chOff x="3467528" y="2657377"/>
            <a:chExt cx="2237674" cy="2237674"/>
          </a:xfrm>
        </p:grpSpPr>
        <p:grpSp>
          <p:nvGrpSpPr>
            <p:cNvPr id="46" name="Group 45">
              <a:extLst>
                <a:ext uri="{FF2B5EF4-FFF2-40B4-BE49-F238E27FC236}">
                  <a16:creationId xmlns:a16="http://schemas.microsoft.com/office/drawing/2014/main" id="{E7CC501C-75C6-4297-A6E9-70168A53833A}"/>
                </a:ext>
              </a:extLst>
            </p:cNvPr>
            <p:cNvGrpSpPr/>
            <p:nvPr/>
          </p:nvGrpSpPr>
          <p:grpSpPr>
            <a:xfrm>
              <a:off x="3467528" y="2657377"/>
              <a:ext cx="2237674" cy="2237674"/>
              <a:chOff x="3436380" y="2612003"/>
              <a:chExt cx="2237674" cy="2237674"/>
            </a:xfrm>
          </p:grpSpPr>
          <p:sp>
            <p:nvSpPr>
              <p:cNvPr id="48" name="Oval 47">
                <a:extLst>
                  <a:ext uri="{FF2B5EF4-FFF2-40B4-BE49-F238E27FC236}">
                    <a16:creationId xmlns:a16="http://schemas.microsoft.com/office/drawing/2014/main" id="{3867FC46-406A-4EA4-BDA2-DA2EDA1A4D18}"/>
                  </a:ext>
                </a:extLst>
              </p:cNvPr>
              <p:cNvSpPr/>
              <p:nvPr/>
            </p:nvSpPr>
            <p:spPr>
              <a:xfrm>
                <a:off x="3436380" y="2612003"/>
                <a:ext cx="2237674" cy="2237674"/>
              </a:xfrm>
              <a:prstGeom prst="ellipse">
                <a:avLst/>
              </a:prstGeom>
              <a:solidFill>
                <a:schemeClr val="bg1">
                  <a:alpha val="57000"/>
                </a:schemeClr>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p>
            </p:txBody>
          </p:sp>
          <p:sp>
            <p:nvSpPr>
              <p:cNvPr id="49" name="Oval 48">
                <a:extLst>
                  <a:ext uri="{FF2B5EF4-FFF2-40B4-BE49-F238E27FC236}">
                    <a16:creationId xmlns:a16="http://schemas.microsoft.com/office/drawing/2014/main" id="{4455D14C-76F7-460C-B2E1-C45827B8D76D}"/>
                  </a:ext>
                </a:extLst>
              </p:cNvPr>
              <p:cNvSpPr/>
              <p:nvPr/>
            </p:nvSpPr>
            <p:spPr>
              <a:xfrm>
                <a:off x="3914050" y="3089673"/>
                <a:ext cx="1282335" cy="128233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grpSp>
        <p:sp>
          <p:nvSpPr>
            <p:cNvPr id="47" name="Oval 46">
              <a:extLst>
                <a:ext uri="{FF2B5EF4-FFF2-40B4-BE49-F238E27FC236}">
                  <a16:creationId xmlns:a16="http://schemas.microsoft.com/office/drawing/2014/main" id="{73D008FB-D8AA-43F9-B360-6601072936E9}"/>
                </a:ext>
              </a:extLst>
            </p:cNvPr>
            <p:cNvSpPr/>
            <p:nvPr/>
          </p:nvSpPr>
          <p:spPr>
            <a:xfrm>
              <a:off x="3695636" y="2885485"/>
              <a:ext cx="1781460" cy="1781460"/>
            </a:xfrm>
            <a:prstGeom prst="ellipse">
              <a:avLst/>
            </a:prstGeom>
            <a:noFill/>
            <a:ln w="19050">
              <a:solidFill>
                <a:schemeClr val="bg1">
                  <a:lumMod val="85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grpSp>
      <p:sp>
        <p:nvSpPr>
          <p:cNvPr id="57" name="Rectangle 56">
            <a:extLst>
              <a:ext uri="{FF2B5EF4-FFF2-40B4-BE49-F238E27FC236}">
                <a16:creationId xmlns:a16="http://schemas.microsoft.com/office/drawing/2014/main" id="{46777E47-996D-491A-7331-0D0F77B3BC0E}"/>
              </a:ext>
            </a:extLst>
          </p:cNvPr>
          <p:cNvSpPr/>
          <p:nvPr/>
        </p:nvSpPr>
        <p:spPr>
          <a:xfrm>
            <a:off x="1274048" y="-139767"/>
            <a:ext cx="9674763" cy="1754326"/>
          </a:xfrm>
          <a:prstGeom prst="rect">
            <a:avLst/>
          </a:prstGeom>
          <a:noFill/>
        </p:spPr>
        <p:txBody>
          <a:bodyPr wrap="none" lIns="91440" tIns="45720" rIns="91440" bIns="45720">
            <a:spAutoFit/>
          </a:bodyPr>
          <a:lstStyle/>
          <a:p>
            <a:pPr algn="ctr"/>
            <a:r>
              <a:rPr lang="en-US" sz="5400" b="0" cap="none" spc="0" dirty="0">
                <a:ln w="0"/>
                <a:solidFill>
                  <a:schemeClr val="bg1"/>
                </a:solidFill>
                <a:effectLst>
                  <a:outerShdw blurRad="38100" dist="19050" dir="2700000" algn="tl" rotWithShape="0">
                    <a:schemeClr val="dk1">
                      <a:alpha val="40000"/>
                    </a:schemeClr>
                  </a:outerShdw>
                </a:effectLst>
              </a:rPr>
              <a:t>Difference in cultural sensitivity</a:t>
            </a:r>
          </a:p>
          <a:p>
            <a:pPr algn="ctr"/>
            <a:r>
              <a:rPr lang="en-US" sz="5400" b="0" cap="none" spc="0" dirty="0">
                <a:ln w="0"/>
                <a:solidFill>
                  <a:schemeClr val="bg1"/>
                </a:solidFill>
                <a:effectLst>
                  <a:outerShdw blurRad="38100" dist="19050" dir="2700000" algn="tl" rotWithShape="0">
                    <a:schemeClr val="dk1">
                      <a:alpha val="40000"/>
                    </a:schemeClr>
                  </a:outerShdw>
                </a:effectLst>
              </a:rPr>
              <a:t> between UK and China.</a:t>
            </a:r>
          </a:p>
        </p:txBody>
      </p:sp>
      <p:sp>
        <p:nvSpPr>
          <p:cNvPr id="60" name="Rectangle 59">
            <a:extLst>
              <a:ext uri="{FF2B5EF4-FFF2-40B4-BE49-F238E27FC236}">
                <a16:creationId xmlns:a16="http://schemas.microsoft.com/office/drawing/2014/main" id="{E826A5EA-5B07-5AE4-94C5-9E3ED3EE16D0}"/>
              </a:ext>
            </a:extLst>
          </p:cNvPr>
          <p:cNvSpPr/>
          <p:nvPr/>
        </p:nvSpPr>
        <p:spPr>
          <a:xfrm>
            <a:off x="5393529" y="3603191"/>
            <a:ext cx="1387192" cy="523220"/>
          </a:xfrm>
          <a:prstGeom prst="rect">
            <a:avLst/>
          </a:prstGeom>
          <a:noFill/>
        </p:spPr>
        <p:txBody>
          <a:bodyPr wrap="square" lIns="91440" tIns="45720" rIns="91440" bIns="45720">
            <a:spAutoFit/>
          </a:bodyPr>
          <a:lstStyle/>
          <a:p>
            <a:pPr algn="ctr"/>
            <a:r>
              <a:rPr lang="en-US" sz="2800" b="0" cap="none" spc="0" dirty="0">
                <a:ln w="0"/>
                <a:solidFill>
                  <a:schemeClr val="tx1"/>
                </a:solidFill>
                <a:effectLst>
                  <a:outerShdw blurRad="38100" dist="19050" dir="2700000" algn="tl" rotWithShape="0">
                    <a:schemeClr val="dk1">
                      <a:alpha val="40000"/>
                    </a:schemeClr>
                  </a:outerShdw>
                </a:effectLst>
              </a:rPr>
              <a:t>Culture</a:t>
            </a:r>
          </a:p>
        </p:txBody>
      </p:sp>
      <p:sp>
        <p:nvSpPr>
          <p:cNvPr id="66" name="Rectangle 65">
            <a:extLst>
              <a:ext uri="{FF2B5EF4-FFF2-40B4-BE49-F238E27FC236}">
                <a16:creationId xmlns:a16="http://schemas.microsoft.com/office/drawing/2014/main" id="{EDD8CAB9-E314-FE6F-F839-8A89EFD0B16A}"/>
              </a:ext>
            </a:extLst>
          </p:cNvPr>
          <p:cNvSpPr/>
          <p:nvPr/>
        </p:nvSpPr>
        <p:spPr>
          <a:xfrm rot="10800000" flipH="1">
            <a:off x="7282" y="5881478"/>
            <a:ext cx="4446000" cy="86409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81" name="Rectangle 80">
            <a:extLst>
              <a:ext uri="{FF2B5EF4-FFF2-40B4-BE49-F238E27FC236}">
                <a16:creationId xmlns:a16="http://schemas.microsoft.com/office/drawing/2014/main" id="{394CCE5E-3803-522E-57DA-BC3B0542D16C}"/>
              </a:ext>
            </a:extLst>
          </p:cNvPr>
          <p:cNvSpPr/>
          <p:nvPr/>
        </p:nvSpPr>
        <p:spPr>
          <a:xfrm>
            <a:off x="7774606" y="5858324"/>
            <a:ext cx="4446000" cy="86409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dirty="0"/>
          </a:p>
        </p:txBody>
      </p:sp>
      <p:grpSp>
        <p:nvGrpSpPr>
          <p:cNvPr id="82" name="Group 81">
            <a:extLst>
              <a:ext uri="{FF2B5EF4-FFF2-40B4-BE49-F238E27FC236}">
                <a16:creationId xmlns:a16="http://schemas.microsoft.com/office/drawing/2014/main" id="{A0F91942-0D53-F3A9-5AEF-93D4770A24C1}"/>
              </a:ext>
            </a:extLst>
          </p:cNvPr>
          <p:cNvGrpSpPr/>
          <p:nvPr/>
        </p:nvGrpSpPr>
        <p:grpSpPr>
          <a:xfrm>
            <a:off x="7930053" y="5813120"/>
            <a:ext cx="4236472" cy="954510"/>
            <a:chOff x="6417575" y="2011204"/>
            <a:chExt cx="2232250" cy="914123"/>
          </a:xfrm>
        </p:grpSpPr>
        <p:sp>
          <p:nvSpPr>
            <p:cNvPr id="83" name="TextBox 82">
              <a:extLst>
                <a:ext uri="{FF2B5EF4-FFF2-40B4-BE49-F238E27FC236}">
                  <a16:creationId xmlns:a16="http://schemas.microsoft.com/office/drawing/2014/main" id="{9F99CE6B-FE9A-F776-88EC-D92285E30D23}"/>
                </a:ext>
              </a:extLst>
            </p:cNvPr>
            <p:cNvSpPr txBox="1"/>
            <p:nvPr/>
          </p:nvSpPr>
          <p:spPr>
            <a:xfrm>
              <a:off x="6417576" y="2217917"/>
              <a:ext cx="2232249" cy="707410"/>
            </a:xfrm>
            <a:prstGeom prst="rect">
              <a:avLst/>
            </a:prstGeom>
            <a:noFill/>
          </p:spPr>
          <p:txBody>
            <a:bodyPr wrap="square" rtlCol="0">
              <a:spAutoFit/>
            </a:bodyPr>
            <a:lstStyle/>
            <a:p>
              <a:pPr algn="ctr"/>
              <a:r>
                <a:rPr lang="en-US" altLang="ko-KR" sz="1400" dirty="0">
                  <a:solidFill>
                    <a:schemeClr val="bg1"/>
                  </a:solidFill>
                  <a:latin typeface="Times New Roman" panose="02020603050405020304" pitchFamily="18" charset="0"/>
                  <a:cs typeface="Times New Roman" panose="02020603050405020304" pitchFamily="18" charset="0"/>
                </a:rPr>
                <a:t>Personal space is often not respected and people may be more likely to get too close for comfort. Like Exact timing.</a:t>
              </a:r>
              <a:endParaRPr lang="ko-KR" altLang="en-US" sz="1400" dirty="0">
                <a:solidFill>
                  <a:schemeClr val="bg1"/>
                </a:solidFill>
                <a:latin typeface="Times New Roman" panose="02020603050405020304" pitchFamily="18" charset="0"/>
                <a:cs typeface="Times New Roman" panose="02020603050405020304" pitchFamily="18" charset="0"/>
              </a:endParaRPr>
            </a:p>
          </p:txBody>
        </p:sp>
        <p:sp>
          <p:nvSpPr>
            <p:cNvPr id="84" name="TextBox 83">
              <a:extLst>
                <a:ext uri="{FF2B5EF4-FFF2-40B4-BE49-F238E27FC236}">
                  <a16:creationId xmlns:a16="http://schemas.microsoft.com/office/drawing/2014/main" id="{B47CBE84-A154-3D57-0CBA-F2DD01511BB6}"/>
                </a:ext>
              </a:extLst>
            </p:cNvPr>
            <p:cNvSpPr txBox="1"/>
            <p:nvPr/>
          </p:nvSpPr>
          <p:spPr>
            <a:xfrm>
              <a:off x="6417575" y="2011204"/>
              <a:ext cx="2232249" cy="294755"/>
            </a:xfrm>
            <a:prstGeom prst="rect">
              <a:avLst/>
            </a:prstGeom>
            <a:noFill/>
          </p:spPr>
          <p:txBody>
            <a:bodyPr wrap="square" rtlCol="0">
              <a:spAutoFit/>
            </a:bodyPr>
            <a:lstStyle/>
            <a:p>
              <a:pPr algn="ctr"/>
              <a:r>
                <a:rPr lang="en-US" altLang="ko-KR" sz="1400" b="1" dirty="0">
                  <a:solidFill>
                    <a:schemeClr val="bg1"/>
                  </a:solidFill>
                  <a:latin typeface="Times New Roman" panose="02020603050405020304" pitchFamily="18" charset="0"/>
                  <a:cs typeface="Times New Roman" panose="02020603050405020304" pitchFamily="18" charset="0"/>
                </a:rPr>
                <a:t>Personal Space and time</a:t>
              </a:r>
              <a:endParaRPr lang="ko-KR" altLang="en-US" sz="1400" b="1" dirty="0">
                <a:solidFill>
                  <a:schemeClr val="bg1"/>
                </a:solidFill>
                <a:latin typeface="Times New Roman" panose="02020603050405020304" pitchFamily="18" charset="0"/>
                <a:cs typeface="Times New Roman" panose="02020603050405020304" pitchFamily="18" charset="0"/>
              </a:endParaRPr>
            </a:p>
          </p:txBody>
        </p:sp>
      </p:grpSp>
      <p:grpSp>
        <p:nvGrpSpPr>
          <p:cNvPr id="85" name="Group 84">
            <a:extLst>
              <a:ext uri="{FF2B5EF4-FFF2-40B4-BE49-F238E27FC236}">
                <a16:creationId xmlns:a16="http://schemas.microsoft.com/office/drawing/2014/main" id="{8B783006-1B74-6B71-E9F4-510416896946}"/>
              </a:ext>
            </a:extLst>
          </p:cNvPr>
          <p:cNvGrpSpPr/>
          <p:nvPr/>
        </p:nvGrpSpPr>
        <p:grpSpPr>
          <a:xfrm>
            <a:off x="35464" y="5878746"/>
            <a:ext cx="4521081" cy="739066"/>
            <a:chOff x="6417575" y="2011204"/>
            <a:chExt cx="2232250" cy="707795"/>
          </a:xfrm>
        </p:grpSpPr>
        <p:sp>
          <p:nvSpPr>
            <p:cNvPr id="86" name="TextBox 85">
              <a:extLst>
                <a:ext uri="{FF2B5EF4-FFF2-40B4-BE49-F238E27FC236}">
                  <a16:creationId xmlns:a16="http://schemas.microsoft.com/office/drawing/2014/main" id="{8B1C683D-AF5E-4A0F-01E6-ABA41CE9909E}"/>
                </a:ext>
              </a:extLst>
            </p:cNvPr>
            <p:cNvSpPr txBox="1"/>
            <p:nvPr/>
          </p:nvSpPr>
          <p:spPr>
            <a:xfrm>
              <a:off x="6417576" y="2217917"/>
              <a:ext cx="2232249" cy="501082"/>
            </a:xfrm>
            <a:prstGeom prst="rect">
              <a:avLst/>
            </a:prstGeom>
            <a:noFill/>
          </p:spPr>
          <p:txBody>
            <a:bodyPr wrap="square" rtlCol="0">
              <a:spAutoFit/>
            </a:bodyPr>
            <a:lstStyle/>
            <a:p>
              <a:pPr algn="ctr"/>
              <a:r>
                <a:rPr lang="en-US" altLang="ko-KR" sz="1400" dirty="0">
                  <a:solidFill>
                    <a:schemeClr val="bg1"/>
                  </a:solidFill>
                  <a:latin typeface="Times New Roman" panose="02020603050405020304" pitchFamily="18" charset="0"/>
                  <a:cs typeface="Times New Roman" panose="02020603050405020304" pitchFamily="18" charset="0"/>
                </a:rPr>
                <a:t>Personal space is respect this is why they bow and not shake hands, they like to arrive early for an appointment.</a:t>
              </a:r>
              <a:endParaRPr lang="ko-KR" altLang="en-US" sz="1400" dirty="0">
                <a:solidFill>
                  <a:schemeClr val="bg1"/>
                </a:solidFill>
                <a:latin typeface="Times New Roman" panose="02020603050405020304" pitchFamily="18" charset="0"/>
                <a:cs typeface="Times New Roman" panose="02020603050405020304" pitchFamily="18" charset="0"/>
              </a:endParaRPr>
            </a:p>
          </p:txBody>
        </p:sp>
        <p:sp>
          <p:nvSpPr>
            <p:cNvPr id="87" name="TextBox 86">
              <a:extLst>
                <a:ext uri="{FF2B5EF4-FFF2-40B4-BE49-F238E27FC236}">
                  <a16:creationId xmlns:a16="http://schemas.microsoft.com/office/drawing/2014/main" id="{2CADA20D-D52E-3C4B-C3C5-171793A0B2C7}"/>
                </a:ext>
              </a:extLst>
            </p:cNvPr>
            <p:cNvSpPr txBox="1"/>
            <p:nvPr/>
          </p:nvSpPr>
          <p:spPr>
            <a:xfrm>
              <a:off x="6417575" y="2011204"/>
              <a:ext cx="2232249" cy="294755"/>
            </a:xfrm>
            <a:prstGeom prst="rect">
              <a:avLst/>
            </a:prstGeom>
            <a:noFill/>
          </p:spPr>
          <p:txBody>
            <a:bodyPr wrap="square" rtlCol="0">
              <a:spAutoFit/>
            </a:bodyPr>
            <a:lstStyle/>
            <a:p>
              <a:pPr algn="ctr"/>
              <a:r>
                <a:rPr lang="en-US" altLang="ko-KR" sz="1400" b="1" dirty="0">
                  <a:solidFill>
                    <a:schemeClr val="bg1"/>
                  </a:solidFill>
                  <a:latin typeface="Times New Roman" panose="02020603050405020304" pitchFamily="18" charset="0"/>
                  <a:cs typeface="Times New Roman" panose="02020603050405020304" pitchFamily="18" charset="0"/>
                </a:rPr>
                <a:t>Personal Space and time.</a:t>
              </a:r>
              <a:endParaRPr lang="ko-KR" altLang="en-US" sz="1400" b="1" dirty="0">
                <a:solidFill>
                  <a:schemeClr val="bg1"/>
                </a:solidFill>
                <a:latin typeface="Times New Roman" panose="02020603050405020304" pitchFamily="18" charset="0"/>
                <a:cs typeface="Times New Roman" panose="02020603050405020304" pitchFamily="18" charset="0"/>
              </a:endParaRPr>
            </a:p>
          </p:txBody>
        </p:sp>
      </p:grpSp>
      <p:sp>
        <p:nvSpPr>
          <p:cNvPr id="53" name="Freeform: Shape 52">
            <a:extLst>
              <a:ext uri="{FF2B5EF4-FFF2-40B4-BE49-F238E27FC236}">
                <a16:creationId xmlns:a16="http://schemas.microsoft.com/office/drawing/2014/main" id="{BE875F5A-23FD-2250-32CB-B954CDBDA5DD}"/>
              </a:ext>
            </a:extLst>
          </p:cNvPr>
          <p:cNvSpPr/>
          <p:nvPr/>
        </p:nvSpPr>
        <p:spPr>
          <a:xfrm>
            <a:off x="4438835" y="4802819"/>
            <a:ext cx="1162975" cy="1899822"/>
          </a:xfrm>
          <a:custGeom>
            <a:avLst/>
            <a:gdLst>
              <a:gd name="connsiteX0" fmla="*/ 0 w 1162975"/>
              <a:gd name="connsiteY0" fmla="*/ 1074198 h 1899822"/>
              <a:gd name="connsiteX1" fmla="*/ 1162975 w 1162975"/>
              <a:gd name="connsiteY1" fmla="*/ 0 h 1899822"/>
              <a:gd name="connsiteX2" fmla="*/ 17755 w 1162975"/>
              <a:gd name="connsiteY2" fmla="*/ 1899822 h 1899822"/>
              <a:gd name="connsiteX3" fmla="*/ 0 w 1162975"/>
              <a:gd name="connsiteY3" fmla="*/ 1074198 h 1899822"/>
            </a:gdLst>
            <a:ahLst/>
            <a:cxnLst>
              <a:cxn ang="0">
                <a:pos x="connsiteX0" y="connsiteY0"/>
              </a:cxn>
              <a:cxn ang="0">
                <a:pos x="connsiteX1" y="connsiteY1"/>
              </a:cxn>
              <a:cxn ang="0">
                <a:pos x="connsiteX2" y="connsiteY2"/>
              </a:cxn>
              <a:cxn ang="0">
                <a:pos x="connsiteX3" y="connsiteY3"/>
              </a:cxn>
            </a:cxnLst>
            <a:rect l="l" t="t" r="r" b="b"/>
            <a:pathLst>
              <a:path w="1162975" h="1899822">
                <a:moveTo>
                  <a:pt x="0" y="1074198"/>
                </a:moveTo>
                <a:lnTo>
                  <a:pt x="1162975" y="0"/>
                </a:lnTo>
                <a:lnTo>
                  <a:pt x="17755" y="1899822"/>
                </a:lnTo>
                <a:lnTo>
                  <a:pt x="0" y="1074198"/>
                </a:lnTo>
                <a:close/>
              </a:path>
            </a:pathLst>
          </a:cu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54" name="Freeform: Shape 53">
            <a:extLst>
              <a:ext uri="{FF2B5EF4-FFF2-40B4-BE49-F238E27FC236}">
                <a16:creationId xmlns:a16="http://schemas.microsoft.com/office/drawing/2014/main" id="{5497E102-486F-5419-EE65-8B6E77BDB4EF}"/>
              </a:ext>
            </a:extLst>
          </p:cNvPr>
          <p:cNvSpPr/>
          <p:nvPr/>
        </p:nvSpPr>
        <p:spPr>
          <a:xfrm>
            <a:off x="6321796" y="4823739"/>
            <a:ext cx="1463921" cy="1878902"/>
          </a:xfrm>
          <a:custGeom>
            <a:avLst/>
            <a:gdLst>
              <a:gd name="connsiteX0" fmla="*/ 1384916 w 1402672"/>
              <a:gd name="connsiteY0" fmla="*/ 967666 h 1784412"/>
              <a:gd name="connsiteX1" fmla="*/ 239697 w 1402672"/>
              <a:gd name="connsiteY1" fmla="*/ 0 h 1784412"/>
              <a:gd name="connsiteX2" fmla="*/ 0 w 1402672"/>
              <a:gd name="connsiteY2" fmla="*/ 319596 h 1784412"/>
              <a:gd name="connsiteX3" fmla="*/ 1402672 w 1402672"/>
              <a:gd name="connsiteY3" fmla="*/ 1784412 h 1784412"/>
              <a:gd name="connsiteX4" fmla="*/ 1402672 w 1402672"/>
              <a:gd name="connsiteY4" fmla="*/ 1020932 h 1784412"/>
              <a:gd name="connsiteX5" fmla="*/ 1384916 w 1402672"/>
              <a:gd name="connsiteY5" fmla="*/ 967666 h 1784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2672" h="1784412">
                <a:moveTo>
                  <a:pt x="1384916" y="967666"/>
                </a:moveTo>
                <a:lnTo>
                  <a:pt x="239697" y="0"/>
                </a:lnTo>
                <a:lnTo>
                  <a:pt x="0" y="319596"/>
                </a:lnTo>
                <a:lnTo>
                  <a:pt x="1402672" y="1784412"/>
                </a:lnTo>
                <a:lnTo>
                  <a:pt x="1402672" y="1020932"/>
                </a:lnTo>
                <a:lnTo>
                  <a:pt x="1384916" y="967666"/>
                </a:lnTo>
                <a:close/>
              </a:path>
            </a:pathLst>
          </a:cu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400087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descr="Diagram, shape&#10;&#10;Description automatically generated">
            <a:extLst>
              <a:ext uri="{FF2B5EF4-FFF2-40B4-BE49-F238E27FC236}">
                <a16:creationId xmlns:a16="http://schemas.microsoft.com/office/drawing/2014/main" id="{E3A38C1C-67AC-BA73-940A-3625465EA8AE}"/>
              </a:ext>
            </a:extLst>
          </p:cNvPr>
          <p:cNvPicPr>
            <a:picLocks noChangeAspect="1"/>
          </p:cNvPicPr>
          <p:nvPr/>
        </p:nvPicPr>
        <p:blipFill rotWithShape="1">
          <a:blip r:embed="rId3">
            <a:extLst>
              <a:ext uri="{28A0092B-C50C-407E-A947-70E740481C1C}">
                <a14:useLocalDpi xmlns:a14="http://schemas.microsoft.com/office/drawing/2010/main" val="0"/>
              </a:ext>
            </a:extLst>
          </a:blip>
          <a:srcRect r="15149"/>
          <a:stretch/>
        </p:blipFill>
        <p:spPr>
          <a:xfrm>
            <a:off x="7271362" y="1065160"/>
            <a:ext cx="4908027" cy="3139321"/>
          </a:xfrm>
          <a:prstGeom prst="rect">
            <a:avLst/>
          </a:prstGeom>
        </p:spPr>
      </p:pic>
      <p:sp>
        <p:nvSpPr>
          <p:cNvPr id="3" name="Rectangle 2">
            <a:extLst>
              <a:ext uri="{FF2B5EF4-FFF2-40B4-BE49-F238E27FC236}">
                <a16:creationId xmlns:a16="http://schemas.microsoft.com/office/drawing/2014/main" id="{B2236CE4-6064-450F-9146-4A394C309702}"/>
              </a:ext>
            </a:extLst>
          </p:cNvPr>
          <p:cNvSpPr/>
          <p:nvPr/>
        </p:nvSpPr>
        <p:spPr>
          <a:xfrm>
            <a:off x="108116" y="4769275"/>
            <a:ext cx="1771492" cy="2040743"/>
          </a:xfrm>
          <a:prstGeom prst="rect">
            <a:avLst/>
          </a:prstGeom>
          <a:solidFill>
            <a:schemeClr val="bg1"/>
          </a:solidFill>
          <a:ln w="635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4" name="Round Same Side Corner Rectangle 21">
            <a:extLst>
              <a:ext uri="{FF2B5EF4-FFF2-40B4-BE49-F238E27FC236}">
                <a16:creationId xmlns:a16="http://schemas.microsoft.com/office/drawing/2014/main" id="{1AE4CA77-BF72-4D37-BD54-54D195CD6243}"/>
              </a:ext>
            </a:extLst>
          </p:cNvPr>
          <p:cNvSpPr/>
          <p:nvPr/>
        </p:nvSpPr>
        <p:spPr>
          <a:xfrm>
            <a:off x="108116" y="4285360"/>
            <a:ext cx="1771492" cy="483989"/>
          </a:xfrm>
          <a:prstGeom prst="round2SameRect">
            <a:avLst/>
          </a:prstGeom>
          <a:solidFill>
            <a:schemeClr val="accent6"/>
          </a:solidFill>
          <a:ln w="63500">
            <a:solidFill>
              <a:schemeClr val="accent6"/>
            </a:solidFill>
          </a:ln>
        </p:spPr>
        <p:txBody>
          <a:bodyPr wrap="square" rtlCol="0">
            <a:spAutoFit/>
          </a:bodyPr>
          <a:lstStyle/>
          <a:p>
            <a:pPr algn="ctr"/>
            <a:endParaRPr lang="ko-KR" altLang="en-US" sz="2400" b="1">
              <a:solidFill>
                <a:schemeClr val="bg1"/>
              </a:solidFill>
              <a:cs typeface="Arial" pitchFamily="34" charset="0"/>
            </a:endParaRPr>
          </a:p>
        </p:txBody>
      </p:sp>
      <p:sp>
        <p:nvSpPr>
          <p:cNvPr id="8" name="TextBox 7">
            <a:extLst>
              <a:ext uri="{FF2B5EF4-FFF2-40B4-BE49-F238E27FC236}">
                <a16:creationId xmlns:a16="http://schemas.microsoft.com/office/drawing/2014/main" id="{7CA47F14-DF6D-45AD-99C5-3C619592E763}"/>
              </a:ext>
            </a:extLst>
          </p:cNvPr>
          <p:cNvSpPr txBox="1"/>
          <p:nvPr/>
        </p:nvSpPr>
        <p:spPr>
          <a:xfrm>
            <a:off x="108117" y="4826675"/>
            <a:ext cx="1771491" cy="1600438"/>
          </a:xfrm>
          <a:prstGeom prst="rect">
            <a:avLst/>
          </a:prstGeom>
          <a:noFill/>
        </p:spPr>
        <p:txBody>
          <a:bodyPr wrap="square" rtlCol="0">
            <a:spAutoFit/>
          </a:bodyPr>
          <a:lstStyle/>
          <a:p>
            <a:pPr algn="ctr"/>
            <a:r>
              <a:rPr lang="en-US" altLang="ko-KR" sz="1400" dirty="0">
                <a:solidFill>
                  <a:schemeClr val="tx1">
                    <a:lumMod val="75000"/>
                    <a:lumOff val="25000"/>
                  </a:schemeClr>
                </a:solidFill>
                <a:latin typeface="Times New Roman" panose="02020603050405020304" pitchFamily="18" charset="0"/>
                <a:cs typeface="Times New Roman" panose="02020603050405020304" pitchFamily="18" charset="0"/>
              </a:rPr>
              <a:t>The value dimension of identity refers to the attention of groups or individuals toward group needs versus individual needs.</a:t>
            </a:r>
            <a:endParaRPr lang="ko-KR" altLang="en-US" sz="1400"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11A6D567-8228-4926-8A15-B611B180CA61}"/>
              </a:ext>
            </a:extLst>
          </p:cNvPr>
          <p:cNvSpPr txBox="1"/>
          <p:nvPr/>
        </p:nvSpPr>
        <p:spPr>
          <a:xfrm>
            <a:off x="345938" y="4342686"/>
            <a:ext cx="1295850" cy="400110"/>
          </a:xfrm>
          <a:prstGeom prst="rect">
            <a:avLst/>
          </a:prstGeom>
          <a:noFill/>
        </p:spPr>
        <p:txBody>
          <a:bodyPr wrap="square" rtlCol="0">
            <a:spAutoFit/>
          </a:bodyPr>
          <a:lstStyle/>
          <a:p>
            <a:pPr algn="ctr"/>
            <a:r>
              <a:rPr lang="en-US" altLang="ko-KR" sz="2000" b="1" dirty="0">
                <a:solidFill>
                  <a:schemeClr val="bg1"/>
                </a:solidFill>
                <a:latin typeface="Times New Roman" panose="02020603050405020304" pitchFamily="18" charset="0"/>
                <a:cs typeface="Times New Roman" panose="02020603050405020304" pitchFamily="18" charset="0"/>
              </a:rPr>
              <a:t>Identity</a:t>
            </a:r>
            <a:endParaRPr lang="ko-KR" altLang="en-US" sz="2000" b="1" dirty="0">
              <a:solidFill>
                <a:schemeClr val="bg1"/>
              </a:solidFill>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5D4FED7E-E3A2-425D-8A2F-98F30A63952E}"/>
              </a:ext>
            </a:extLst>
          </p:cNvPr>
          <p:cNvSpPr/>
          <p:nvPr/>
        </p:nvSpPr>
        <p:spPr>
          <a:xfrm>
            <a:off x="4248190" y="4769275"/>
            <a:ext cx="1771492" cy="2040743"/>
          </a:xfrm>
          <a:prstGeom prst="rect">
            <a:avLst/>
          </a:prstGeom>
          <a:solidFill>
            <a:schemeClr val="bg1"/>
          </a:solidFill>
          <a:ln w="635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2" name="Rectangle 11">
            <a:extLst>
              <a:ext uri="{FF2B5EF4-FFF2-40B4-BE49-F238E27FC236}">
                <a16:creationId xmlns:a16="http://schemas.microsoft.com/office/drawing/2014/main" id="{3F10AC9C-6EEB-45AD-A767-24FC8912454E}"/>
              </a:ext>
            </a:extLst>
          </p:cNvPr>
          <p:cNvSpPr/>
          <p:nvPr/>
        </p:nvSpPr>
        <p:spPr>
          <a:xfrm>
            <a:off x="6318227" y="4769275"/>
            <a:ext cx="1771492" cy="2040743"/>
          </a:xfrm>
          <a:prstGeom prst="rect">
            <a:avLst/>
          </a:prstGeom>
          <a:solidFill>
            <a:schemeClr val="bg1"/>
          </a:solidFill>
          <a:ln w="635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3" name="Rectangle 12">
            <a:extLst>
              <a:ext uri="{FF2B5EF4-FFF2-40B4-BE49-F238E27FC236}">
                <a16:creationId xmlns:a16="http://schemas.microsoft.com/office/drawing/2014/main" id="{E11D74AB-F563-4150-8186-F68C91750C46}"/>
              </a:ext>
            </a:extLst>
          </p:cNvPr>
          <p:cNvSpPr/>
          <p:nvPr/>
        </p:nvSpPr>
        <p:spPr>
          <a:xfrm>
            <a:off x="8388263" y="4769275"/>
            <a:ext cx="1771492" cy="2040743"/>
          </a:xfrm>
          <a:prstGeom prst="rect">
            <a:avLst/>
          </a:prstGeom>
          <a:solidFill>
            <a:schemeClr val="bg1"/>
          </a:solidFill>
          <a:ln w="635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latin typeface="Times New Roman" panose="02020603050405020304" pitchFamily="18" charset="0"/>
              <a:cs typeface="Times New Roman" panose="02020603050405020304" pitchFamily="18" charset="0"/>
            </a:endParaRPr>
          </a:p>
        </p:txBody>
      </p:sp>
      <p:sp>
        <p:nvSpPr>
          <p:cNvPr id="14" name="Rectangle 13">
            <a:extLst>
              <a:ext uri="{FF2B5EF4-FFF2-40B4-BE49-F238E27FC236}">
                <a16:creationId xmlns:a16="http://schemas.microsoft.com/office/drawing/2014/main" id="{06BE7D3D-E01C-4E2A-A6AB-53A2B2AA72DA}"/>
              </a:ext>
            </a:extLst>
          </p:cNvPr>
          <p:cNvSpPr/>
          <p:nvPr/>
        </p:nvSpPr>
        <p:spPr>
          <a:xfrm>
            <a:off x="2178153" y="4769275"/>
            <a:ext cx="1771492" cy="2040743"/>
          </a:xfrm>
          <a:prstGeom prst="rect">
            <a:avLst/>
          </a:prstGeom>
          <a:solidFill>
            <a:schemeClr val="bg1"/>
          </a:solidFill>
          <a:ln w="635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5" name="Round Same Side Corner Rectangle 22">
            <a:extLst>
              <a:ext uri="{FF2B5EF4-FFF2-40B4-BE49-F238E27FC236}">
                <a16:creationId xmlns:a16="http://schemas.microsoft.com/office/drawing/2014/main" id="{D9F040F1-5B1E-4337-AF71-33C37D16D314}"/>
              </a:ext>
            </a:extLst>
          </p:cNvPr>
          <p:cNvSpPr/>
          <p:nvPr/>
        </p:nvSpPr>
        <p:spPr>
          <a:xfrm>
            <a:off x="2178153" y="4285360"/>
            <a:ext cx="1771492" cy="483989"/>
          </a:xfrm>
          <a:prstGeom prst="round2SameRect">
            <a:avLst/>
          </a:prstGeom>
          <a:solidFill>
            <a:schemeClr val="accent1"/>
          </a:solidFill>
          <a:ln w="63500">
            <a:solidFill>
              <a:schemeClr val="accent1"/>
            </a:solidFill>
          </a:ln>
        </p:spPr>
        <p:txBody>
          <a:bodyPr wrap="square" rtlCol="0">
            <a:spAutoFit/>
          </a:bodyPr>
          <a:lstStyle/>
          <a:p>
            <a:pPr algn="ctr"/>
            <a:endParaRPr lang="ko-KR" altLang="en-US" sz="2400" b="1">
              <a:solidFill>
                <a:schemeClr val="bg1"/>
              </a:solidFill>
              <a:cs typeface="Arial" pitchFamily="34" charset="0"/>
            </a:endParaRPr>
          </a:p>
        </p:txBody>
      </p:sp>
      <p:sp>
        <p:nvSpPr>
          <p:cNvPr id="16" name="Round Same Side Corner Rectangle 23">
            <a:extLst>
              <a:ext uri="{FF2B5EF4-FFF2-40B4-BE49-F238E27FC236}">
                <a16:creationId xmlns:a16="http://schemas.microsoft.com/office/drawing/2014/main" id="{1272B9A6-9750-466D-903E-BA01372D7A24}"/>
              </a:ext>
            </a:extLst>
          </p:cNvPr>
          <p:cNvSpPr/>
          <p:nvPr/>
        </p:nvSpPr>
        <p:spPr>
          <a:xfrm>
            <a:off x="4248190" y="4285360"/>
            <a:ext cx="1771492" cy="483989"/>
          </a:xfrm>
          <a:prstGeom prst="round2SameRect">
            <a:avLst/>
          </a:prstGeom>
          <a:solidFill>
            <a:schemeClr val="accent2"/>
          </a:solidFill>
          <a:ln w="63500">
            <a:solidFill>
              <a:schemeClr val="accent2"/>
            </a:solidFill>
          </a:ln>
        </p:spPr>
        <p:txBody>
          <a:bodyPr wrap="square" rtlCol="0">
            <a:spAutoFit/>
          </a:bodyPr>
          <a:lstStyle/>
          <a:p>
            <a:pPr algn="ctr"/>
            <a:endParaRPr lang="ko-KR" altLang="en-US" sz="2400" b="1">
              <a:solidFill>
                <a:schemeClr val="bg1"/>
              </a:solidFill>
              <a:cs typeface="Arial" pitchFamily="34" charset="0"/>
            </a:endParaRPr>
          </a:p>
        </p:txBody>
      </p:sp>
      <p:sp>
        <p:nvSpPr>
          <p:cNvPr id="17" name="Round Same Side Corner Rectangle 24">
            <a:extLst>
              <a:ext uri="{FF2B5EF4-FFF2-40B4-BE49-F238E27FC236}">
                <a16:creationId xmlns:a16="http://schemas.microsoft.com/office/drawing/2014/main" id="{C39D0C93-F554-43C6-B295-52246E186C86}"/>
              </a:ext>
            </a:extLst>
          </p:cNvPr>
          <p:cNvSpPr/>
          <p:nvPr/>
        </p:nvSpPr>
        <p:spPr>
          <a:xfrm>
            <a:off x="6318227" y="4285360"/>
            <a:ext cx="1771492" cy="483989"/>
          </a:xfrm>
          <a:prstGeom prst="round2SameRect">
            <a:avLst/>
          </a:prstGeom>
          <a:solidFill>
            <a:schemeClr val="accent3"/>
          </a:solidFill>
          <a:ln w="63500">
            <a:solidFill>
              <a:schemeClr val="accent3"/>
            </a:solidFill>
          </a:ln>
        </p:spPr>
        <p:txBody>
          <a:bodyPr wrap="square" rtlCol="0">
            <a:spAutoFit/>
          </a:bodyPr>
          <a:lstStyle/>
          <a:p>
            <a:pPr algn="ctr"/>
            <a:endParaRPr lang="ko-KR" altLang="en-US" sz="2400" b="1">
              <a:solidFill>
                <a:schemeClr val="bg1"/>
              </a:solidFill>
              <a:cs typeface="Arial" pitchFamily="34" charset="0"/>
            </a:endParaRPr>
          </a:p>
        </p:txBody>
      </p:sp>
      <p:sp>
        <p:nvSpPr>
          <p:cNvPr id="18" name="Round Same Side Corner Rectangle 25">
            <a:extLst>
              <a:ext uri="{FF2B5EF4-FFF2-40B4-BE49-F238E27FC236}">
                <a16:creationId xmlns:a16="http://schemas.microsoft.com/office/drawing/2014/main" id="{CFA6BEEA-A452-4837-963B-B0451A467F6C}"/>
              </a:ext>
            </a:extLst>
          </p:cNvPr>
          <p:cNvSpPr/>
          <p:nvPr/>
        </p:nvSpPr>
        <p:spPr>
          <a:xfrm>
            <a:off x="8388263" y="4285360"/>
            <a:ext cx="1771492" cy="483989"/>
          </a:xfrm>
          <a:prstGeom prst="round2SameRect">
            <a:avLst/>
          </a:prstGeom>
          <a:solidFill>
            <a:schemeClr val="accent4"/>
          </a:solidFill>
          <a:ln w="63500">
            <a:solidFill>
              <a:schemeClr val="accent4"/>
            </a:solidFill>
          </a:ln>
        </p:spPr>
        <p:txBody>
          <a:bodyPr wrap="square" rtlCol="0">
            <a:spAutoFit/>
          </a:bodyPr>
          <a:lstStyle/>
          <a:p>
            <a:pPr algn="ctr"/>
            <a:endParaRPr lang="ko-KR" altLang="en-US" sz="2400" b="1">
              <a:solidFill>
                <a:schemeClr val="bg1"/>
              </a:solidFill>
              <a:cs typeface="Arial" pitchFamily="34" charset="0"/>
            </a:endParaRPr>
          </a:p>
        </p:txBody>
      </p:sp>
      <p:sp>
        <p:nvSpPr>
          <p:cNvPr id="30" name="TextBox 29">
            <a:extLst>
              <a:ext uri="{FF2B5EF4-FFF2-40B4-BE49-F238E27FC236}">
                <a16:creationId xmlns:a16="http://schemas.microsoft.com/office/drawing/2014/main" id="{4AD4DB6D-B8C9-4A9D-975F-D47B544DF14A}"/>
              </a:ext>
            </a:extLst>
          </p:cNvPr>
          <p:cNvSpPr txBox="1"/>
          <p:nvPr/>
        </p:nvSpPr>
        <p:spPr>
          <a:xfrm>
            <a:off x="4369163" y="4814938"/>
            <a:ext cx="1529546" cy="2031325"/>
          </a:xfrm>
          <a:prstGeom prst="rect">
            <a:avLst/>
          </a:prstGeom>
          <a:noFill/>
        </p:spPr>
        <p:txBody>
          <a:bodyPr wrap="square" rtlCol="0">
            <a:spAutoFit/>
          </a:bodyPr>
          <a:lstStyle/>
          <a:p>
            <a:pPr algn="ctr"/>
            <a:r>
              <a:rPr lang="en-US" altLang="ko-KR" sz="1400" dirty="0">
                <a:solidFill>
                  <a:schemeClr val="tx1">
                    <a:lumMod val="75000"/>
                    <a:lumOff val="25000"/>
                  </a:schemeClr>
                </a:solidFill>
                <a:latin typeface="Times New Roman" panose="02020603050405020304" pitchFamily="18" charset="0"/>
                <a:cs typeface="Times New Roman" panose="02020603050405020304" pitchFamily="18" charset="0"/>
              </a:rPr>
              <a:t>Gender refers to the culture’s tendencies or orientation toward enforcing or reinforcing masculine and feminine roles in work.</a:t>
            </a:r>
            <a:endParaRPr lang="ko-KR" altLang="en-US" sz="1400"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33" name="TextBox 32">
            <a:extLst>
              <a:ext uri="{FF2B5EF4-FFF2-40B4-BE49-F238E27FC236}">
                <a16:creationId xmlns:a16="http://schemas.microsoft.com/office/drawing/2014/main" id="{428405C4-BBA9-4C5C-9ECE-22C549318E6D}"/>
              </a:ext>
            </a:extLst>
          </p:cNvPr>
          <p:cNvSpPr txBox="1"/>
          <p:nvPr/>
        </p:nvSpPr>
        <p:spPr>
          <a:xfrm>
            <a:off x="6365527" y="4826675"/>
            <a:ext cx="1676891" cy="2031325"/>
          </a:xfrm>
          <a:prstGeom prst="rect">
            <a:avLst/>
          </a:prstGeom>
          <a:noFill/>
        </p:spPr>
        <p:txBody>
          <a:bodyPr wrap="square" rtlCol="0">
            <a:spAutoFit/>
          </a:bodyPr>
          <a:lstStyle/>
          <a:p>
            <a:pPr algn="ctr"/>
            <a:r>
              <a:rPr lang="en-US" altLang="ko-KR" sz="1400" dirty="0">
                <a:solidFill>
                  <a:schemeClr val="tx1">
                    <a:lumMod val="75000"/>
                    <a:lumOff val="25000"/>
                  </a:schemeClr>
                </a:solidFill>
                <a:latin typeface="Times New Roman" panose="02020603050405020304" pitchFamily="18" charset="0"/>
                <a:cs typeface="Times New Roman" panose="02020603050405020304" pitchFamily="18" charset="0"/>
              </a:rPr>
              <a:t>The dimension of uncertainty emphasizes cultures that are either oriented toward uncertainty or toward creating certainty and stability.</a:t>
            </a:r>
            <a:endParaRPr lang="ko-KR" altLang="en-US" sz="1400"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36" name="TextBox 35">
            <a:extLst>
              <a:ext uri="{FF2B5EF4-FFF2-40B4-BE49-F238E27FC236}">
                <a16:creationId xmlns:a16="http://schemas.microsoft.com/office/drawing/2014/main" id="{CEABB415-B160-4BBB-9DD8-0735E15F28B0}"/>
              </a:ext>
            </a:extLst>
          </p:cNvPr>
          <p:cNvSpPr txBox="1"/>
          <p:nvPr/>
        </p:nvSpPr>
        <p:spPr>
          <a:xfrm>
            <a:off x="8556537" y="4826675"/>
            <a:ext cx="1431799" cy="1815882"/>
          </a:xfrm>
          <a:prstGeom prst="rect">
            <a:avLst/>
          </a:prstGeom>
          <a:noFill/>
        </p:spPr>
        <p:txBody>
          <a:bodyPr wrap="square" rtlCol="0">
            <a:spAutoFit/>
          </a:bodyPr>
          <a:lstStyle/>
          <a:p>
            <a:pPr algn="ctr"/>
            <a:r>
              <a:rPr lang="en-US" altLang="ko-KR" sz="1400" dirty="0">
                <a:solidFill>
                  <a:schemeClr val="tx1">
                    <a:lumMod val="75000"/>
                    <a:lumOff val="25000"/>
                  </a:schemeClr>
                </a:solidFill>
                <a:latin typeface="Times New Roman" panose="02020603050405020304" pitchFamily="18" charset="0"/>
                <a:cs typeface="Times New Roman" panose="02020603050405020304" pitchFamily="18" charset="0"/>
              </a:rPr>
              <a:t>The dimension of time speaks to how communities are toward space and time and are they short or long term oriented</a:t>
            </a:r>
            <a:endParaRPr lang="ko-KR" altLang="en-US" sz="1400"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39" name="TextBox 38">
            <a:extLst>
              <a:ext uri="{FF2B5EF4-FFF2-40B4-BE49-F238E27FC236}">
                <a16:creationId xmlns:a16="http://schemas.microsoft.com/office/drawing/2014/main" id="{41934131-8E78-4032-A792-788183ED976E}"/>
              </a:ext>
            </a:extLst>
          </p:cNvPr>
          <p:cNvSpPr txBox="1"/>
          <p:nvPr/>
        </p:nvSpPr>
        <p:spPr>
          <a:xfrm>
            <a:off x="2119492" y="4741766"/>
            <a:ext cx="1893208" cy="2031325"/>
          </a:xfrm>
          <a:prstGeom prst="rect">
            <a:avLst/>
          </a:prstGeom>
          <a:noFill/>
        </p:spPr>
        <p:txBody>
          <a:bodyPr wrap="square" rtlCol="0">
            <a:spAutoFit/>
          </a:bodyPr>
          <a:lstStyle/>
          <a:p>
            <a:pPr algn="ctr"/>
            <a:r>
              <a:rPr lang="en-US" sz="1400" dirty="0">
                <a:solidFill>
                  <a:srgbClr val="111111"/>
                </a:solidFill>
                <a:latin typeface="Times New Roman" panose="02020603050405020304" pitchFamily="18" charset="0"/>
                <a:cs typeface="Times New Roman" panose="02020603050405020304" pitchFamily="18" charset="0"/>
              </a:rPr>
              <a:t>Power</a:t>
            </a:r>
            <a:r>
              <a:rPr lang="en-US" sz="1400" b="0" i="0" dirty="0">
                <a:solidFill>
                  <a:srgbClr val="333333"/>
                </a:solidFill>
                <a:effectLst/>
                <a:latin typeface="Times New Roman" panose="02020603050405020304" pitchFamily="18" charset="0"/>
                <a:cs typeface="Times New Roman" panose="02020603050405020304" pitchFamily="18" charset="0"/>
              </a:rPr>
              <a:t> distance dimensions as maintaining strict rules that establish the types of relationships individuals have with one another. Power represents the level of inequality and equality.</a:t>
            </a:r>
            <a:endParaRPr lang="ko-KR" altLang="en-US" sz="1400"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40" name="TextBox 39">
            <a:extLst>
              <a:ext uri="{FF2B5EF4-FFF2-40B4-BE49-F238E27FC236}">
                <a16:creationId xmlns:a16="http://schemas.microsoft.com/office/drawing/2014/main" id="{09F17386-E549-4338-8893-10AA4F58672B}"/>
              </a:ext>
            </a:extLst>
          </p:cNvPr>
          <p:cNvSpPr txBox="1"/>
          <p:nvPr/>
        </p:nvSpPr>
        <p:spPr>
          <a:xfrm>
            <a:off x="4490136" y="4342686"/>
            <a:ext cx="1295850" cy="369332"/>
          </a:xfrm>
          <a:prstGeom prst="rect">
            <a:avLst/>
          </a:prstGeom>
          <a:noFill/>
        </p:spPr>
        <p:txBody>
          <a:bodyPr wrap="square" rtlCol="0">
            <a:spAutoFit/>
          </a:bodyPr>
          <a:lstStyle/>
          <a:p>
            <a:pPr algn="ctr"/>
            <a:r>
              <a:rPr lang="en-US" altLang="ko-KR" b="1" dirty="0">
                <a:solidFill>
                  <a:schemeClr val="bg1"/>
                </a:solidFill>
                <a:latin typeface="Times New Roman" panose="02020603050405020304" pitchFamily="18" charset="0"/>
                <a:cs typeface="Times New Roman" panose="02020603050405020304" pitchFamily="18" charset="0"/>
              </a:rPr>
              <a:t>Gender</a:t>
            </a:r>
            <a:endParaRPr lang="ko-KR" altLang="en-US" b="1" dirty="0">
              <a:solidFill>
                <a:schemeClr val="bg1"/>
              </a:solidFill>
              <a:latin typeface="Times New Roman" panose="02020603050405020304" pitchFamily="18" charset="0"/>
              <a:cs typeface="Times New Roman" panose="02020603050405020304" pitchFamily="18" charset="0"/>
            </a:endParaRPr>
          </a:p>
        </p:txBody>
      </p:sp>
      <p:sp>
        <p:nvSpPr>
          <p:cNvPr id="41" name="TextBox 40">
            <a:extLst>
              <a:ext uri="{FF2B5EF4-FFF2-40B4-BE49-F238E27FC236}">
                <a16:creationId xmlns:a16="http://schemas.microsoft.com/office/drawing/2014/main" id="{E4527B7C-10AE-46AF-9FBF-DE9474A68FF3}"/>
              </a:ext>
            </a:extLst>
          </p:cNvPr>
          <p:cNvSpPr txBox="1"/>
          <p:nvPr/>
        </p:nvSpPr>
        <p:spPr>
          <a:xfrm>
            <a:off x="6407673" y="4326906"/>
            <a:ext cx="1592600" cy="400110"/>
          </a:xfrm>
          <a:prstGeom prst="rect">
            <a:avLst/>
          </a:prstGeom>
          <a:noFill/>
        </p:spPr>
        <p:txBody>
          <a:bodyPr wrap="square" rtlCol="0">
            <a:spAutoFit/>
          </a:bodyPr>
          <a:lstStyle/>
          <a:p>
            <a:pPr algn="ctr"/>
            <a:r>
              <a:rPr lang="en-US" altLang="ko-KR" sz="2000" b="1" dirty="0">
                <a:solidFill>
                  <a:schemeClr val="bg1"/>
                </a:solidFill>
                <a:latin typeface="Times New Roman" panose="02020603050405020304" pitchFamily="18" charset="0"/>
                <a:cs typeface="Times New Roman" panose="02020603050405020304" pitchFamily="18" charset="0"/>
              </a:rPr>
              <a:t>Uncertainty</a:t>
            </a:r>
            <a:endParaRPr lang="ko-KR" altLang="en-US" b="1" dirty="0">
              <a:solidFill>
                <a:schemeClr val="bg1"/>
              </a:solidFill>
              <a:cs typeface="Arial" pitchFamily="34" charset="0"/>
            </a:endParaRPr>
          </a:p>
        </p:txBody>
      </p:sp>
      <p:sp>
        <p:nvSpPr>
          <p:cNvPr id="42" name="TextBox 41">
            <a:extLst>
              <a:ext uri="{FF2B5EF4-FFF2-40B4-BE49-F238E27FC236}">
                <a16:creationId xmlns:a16="http://schemas.microsoft.com/office/drawing/2014/main" id="{26B217D9-AAEF-4A46-821D-291CD4AD5DBC}"/>
              </a:ext>
            </a:extLst>
          </p:cNvPr>
          <p:cNvSpPr txBox="1"/>
          <p:nvPr/>
        </p:nvSpPr>
        <p:spPr>
          <a:xfrm>
            <a:off x="8634332" y="4342686"/>
            <a:ext cx="1295850" cy="400110"/>
          </a:xfrm>
          <a:prstGeom prst="rect">
            <a:avLst/>
          </a:prstGeom>
          <a:noFill/>
        </p:spPr>
        <p:txBody>
          <a:bodyPr wrap="square" rtlCol="0">
            <a:spAutoFit/>
          </a:bodyPr>
          <a:lstStyle/>
          <a:p>
            <a:pPr algn="ctr"/>
            <a:r>
              <a:rPr lang="en-US" altLang="ko-KR" sz="2000" b="1" dirty="0">
                <a:solidFill>
                  <a:schemeClr val="bg1"/>
                </a:solidFill>
                <a:latin typeface="Times New Roman" panose="02020603050405020304" pitchFamily="18" charset="0"/>
                <a:cs typeface="Times New Roman" panose="02020603050405020304" pitchFamily="18" charset="0"/>
              </a:rPr>
              <a:t>Time</a:t>
            </a:r>
            <a:endParaRPr lang="ko-KR" altLang="en-US" b="1" dirty="0">
              <a:solidFill>
                <a:schemeClr val="bg1"/>
              </a:solidFill>
              <a:cs typeface="Arial" pitchFamily="34" charset="0"/>
            </a:endParaRPr>
          </a:p>
        </p:txBody>
      </p:sp>
      <p:sp>
        <p:nvSpPr>
          <p:cNvPr id="43" name="TextBox 42">
            <a:extLst>
              <a:ext uri="{FF2B5EF4-FFF2-40B4-BE49-F238E27FC236}">
                <a16:creationId xmlns:a16="http://schemas.microsoft.com/office/drawing/2014/main" id="{52154624-5B94-4294-BB51-F33E94F8BD4A}"/>
              </a:ext>
            </a:extLst>
          </p:cNvPr>
          <p:cNvSpPr txBox="1"/>
          <p:nvPr/>
        </p:nvSpPr>
        <p:spPr>
          <a:xfrm>
            <a:off x="2418036" y="4342686"/>
            <a:ext cx="1295850" cy="400110"/>
          </a:xfrm>
          <a:prstGeom prst="rect">
            <a:avLst/>
          </a:prstGeom>
          <a:noFill/>
        </p:spPr>
        <p:txBody>
          <a:bodyPr wrap="square" rtlCol="0">
            <a:spAutoFit/>
          </a:bodyPr>
          <a:lstStyle/>
          <a:p>
            <a:pPr algn="ctr"/>
            <a:r>
              <a:rPr lang="en-US" altLang="ko-KR" sz="2000" b="1" dirty="0">
                <a:solidFill>
                  <a:schemeClr val="bg1"/>
                </a:solidFill>
                <a:latin typeface="Times New Roman" panose="02020603050405020304" pitchFamily="18" charset="0"/>
                <a:cs typeface="Times New Roman" panose="02020603050405020304" pitchFamily="18" charset="0"/>
              </a:rPr>
              <a:t>Power</a:t>
            </a:r>
            <a:endParaRPr lang="ko-KR" altLang="en-US" sz="2000" b="1" dirty="0">
              <a:solidFill>
                <a:schemeClr val="bg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63E76903-577B-A87E-7C1E-7DD8084EF5EA}"/>
              </a:ext>
            </a:extLst>
          </p:cNvPr>
          <p:cNvSpPr/>
          <p:nvPr/>
        </p:nvSpPr>
        <p:spPr>
          <a:xfrm>
            <a:off x="192845" y="242221"/>
            <a:ext cx="11806309"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Hofstede's cultural dimensions theory.</a:t>
            </a:r>
          </a:p>
        </p:txBody>
      </p:sp>
      <p:sp>
        <p:nvSpPr>
          <p:cNvPr id="20" name="TextBox 19">
            <a:extLst>
              <a:ext uri="{FF2B5EF4-FFF2-40B4-BE49-F238E27FC236}">
                <a16:creationId xmlns:a16="http://schemas.microsoft.com/office/drawing/2014/main" id="{12AC9D4A-8D71-8D72-8003-E7DA948F4937}"/>
              </a:ext>
            </a:extLst>
          </p:cNvPr>
          <p:cNvSpPr txBox="1"/>
          <p:nvPr/>
        </p:nvSpPr>
        <p:spPr>
          <a:xfrm>
            <a:off x="345939" y="1181081"/>
            <a:ext cx="7654334" cy="3139321"/>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Cultures around the world are getting more and more interconnected and the business world is becoming increasingly global. (Bruin, 2017)  </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Most-used and best-known framework for cultural differences is Geert Hofstede’s Cultural Dimensions. </a:t>
            </a:r>
            <a:r>
              <a:rPr lang="en-US" sz="1800" dirty="0">
                <a:solidFill>
                  <a:srgbClr val="353740"/>
                </a:solidFill>
                <a:effectLst/>
                <a:latin typeface="Times New Roman" panose="02020603050405020304" pitchFamily="18" charset="0"/>
                <a:ea typeface="Calibri" panose="020F0502020204030204" pitchFamily="34" charset="0"/>
              </a:rPr>
              <a:t>(</a:t>
            </a:r>
            <a:r>
              <a:rPr lang="en-US" sz="1800" dirty="0" err="1">
                <a:solidFill>
                  <a:srgbClr val="353740"/>
                </a:solidFill>
                <a:effectLst/>
                <a:latin typeface="Times New Roman" panose="02020603050405020304" pitchFamily="18" charset="0"/>
                <a:ea typeface="Calibri" panose="020F0502020204030204" pitchFamily="34" charset="0"/>
              </a:rPr>
              <a:t>Dewiyanti</a:t>
            </a:r>
            <a:r>
              <a:rPr lang="en-US" sz="1800" dirty="0">
                <a:solidFill>
                  <a:srgbClr val="353740"/>
                </a:solidFill>
                <a:effectLst/>
                <a:latin typeface="Times New Roman" panose="02020603050405020304" pitchFamily="18" charset="0"/>
                <a:ea typeface="Calibri" panose="020F0502020204030204" pitchFamily="34" charset="0"/>
              </a:rPr>
              <a:t>, 2021)</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“Over the years, his study led to six cultural dimensions on which countries can be ranked: Power Distance, Individualism/Collectivism, Masculinity/Femininity, Uncertainty Avoidance, Long-term/Short-term Orientation and Restraint/Indulgence.” (Bruin, 2017) </a:t>
            </a:r>
          </a:p>
          <a:p>
            <a:endParaRPr lang="en-GB" dirty="0">
              <a:latin typeface="Times New Roman" panose="02020603050405020304" pitchFamily="18" charset="0"/>
              <a:cs typeface="Times New Roman" panose="02020603050405020304" pitchFamily="18" charset="0"/>
            </a:endParaRPr>
          </a:p>
        </p:txBody>
      </p:sp>
      <p:sp>
        <p:nvSpPr>
          <p:cNvPr id="21" name="Rectangle 20">
            <a:extLst>
              <a:ext uri="{FF2B5EF4-FFF2-40B4-BE49-F238E27FC236}">
                <a16:creationId xmlns:a16="http://schemas.microsoft.com/office/drawing/2014/main" id="{EC8A4394-1A3D-15BC-5CDA-D3A4A7F75025}"/>
              </a:ext>
            </a:extLst>
          </p:cNvPr>
          <p:cNvSpPr/>
          <p:nvPr/>
        </p:nvSpPr>
        <p:spPr>
          <a:xfrm>
            <a:off x="10361736" y="4769275"/>
            <a:ext cx="1771492" cy="2040743"/>
          </a:xfrm>
          <a:prstGeom prst="rect">
            <a:avLst/>
          </a:prstGeom>
          <a:solidFill>
            <a:schemeClr val="bg1"/>
          </a:solidFill>
          <a:ln w="635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latin typeface="Times New Roman" panose="02020603050405020304" pitchFamily="18" charset="0"/>
              <a:cs typeface="Times New Roman" panose="02020603050405020304" pitchFamily="18" charset="0"/>
            </a:endParaRPr>
          </a:p>
        </p:txBody>
      </p:sp>
      <p:sp>
        <p:nvSpPr>
          <p:cNvPr id="22" name="Round Same Side Corner Rectangle 25">
            <a:extLst>
              <a:ext uri="{FF2B5EF4-FFF2-40B4-BE49-F238E27FC236}">
                <a16:creationId xmlns:a16="http://schemas.microsoft.com/office/drawing/2014/main" id="{FF8BC827-5BB3-E999-F05D-F155F24E3342}"/>
              </a:ext>
            </a:extLst>
          </p:cNvPr>
          <p:cNvSpPr/>
          <p:nvPr/>
        </p:nvSpPr>
        <p:spPr>
          <a:xfrm>
            <a:off x="10361736" y="4285360"/>
            <a:ext cx="1771492" cy="483989"/>
          </a:xfrm>
          <a:prstGeom prst="round2SameRect">
            <a:avLst/>
          </a:prstGeom>
          <a:solidFill>
            <a:schemeClr val="accent4"/>
          </a:solidFill>
          <a:ln w="63500">
            <a:solidFill>
              <a:schemeClr val="accent4"/>
            </a:solidFill>
          </a:ln>
        </p:spPr>
        <p:txBody>
          <a:bodyPr wrap="square" rtlCol="0">
            <a:spAutoFit/>
          </a:bodyPr>
          <a:lstStyle/>
          <a:p>
            <a:pPr algn="ctr"/>
            <a:endParaRPr lang="ko-KR" altLang="en-US" sz="2400" b="1">
              <a:solidFill>
                <a:schemeClr val="bg1"/>
              </a:solidFill>
              <a:cs typeface="Arial" pitchFamily="34" charset="0"/>
            </a:endParaRPr>
          </a:p>
        </p:txBody>
      </p:sp>
      <p:sp>
        <p:nvSpPr>
          <p:cNvPr id="23" name="TextBox 22">
            <a:extLst>
              <a:ext uri="{FF2B5EF4-FFF2-40B4-BE49-F238E27FC236}">
                <a16:creationId xmlns:a16="http://schemas.microsoft.com/office/drawing/2014/main" id="{FA4B7E4C-6433-6F19-277B-51AA5F9CB541}"/>
              </a:ext>
            </a:extLst>
          </p:cNvPr>
          <p:cNvSpPr txBox="1"/>
          <p:nvPr/>
        </p:nvSpPr>
        <p:spPr>
          <a:xfrm>
            <a:off x="10664542" y="4826675"/>
            <a:ext cx="1290515" cy="1815882"/>
          </a:xfrm>
          <a:prstGeom prst="rect">
            <a:avLst/>
          </a:prstGeom>
          <a:noFill/>
        </p:spPr>
        <p:txBody>
          <a:bodyPr wrap="square" rtlCol="0">
            <a:spAutoFit/>
          </a:bodyPr>
          <a:lstStyle/>
          <a:p>
            <a:pPr algn="ctr"/>
            <a:r>
              <a:rPr lang="en-US" altLang="ko-KR" sz="1400" dirty="0">
                <a:solidFill>
                  <a:schemeClr val="tx1">
                    <a:lumMod val="75000"/>
                    <a:lumOff val="25000"/>
                  </a:schemeClr>
                </a:solidFill>
                <a:latin typeface="Times New Roman" panose="02020603050405020304" pitchFamily="18" charset="0"/>
                <a:cs typeface="Times New Roman" panose="02020603050405020304" pitchFamily="18" charset="0"/>
              </a:rPr>
              <a:t>The extent to which people try to control their desires and impulses, based on the way they were raised. </a:t>
            </a:r>
            <a:endParaRPr lang="ko-KR" altLang="en-US" sz="1400"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72270E28-4DD0-E8CB-56C9-06DB83AECE82}"/>
              </a:ext>
            </a:extLst>
          </p:cNvPr>
          <p:cNvSpPr txBox="1"/>
          <p:nvPr/>
        </p:nvSpPr>
        <p:spPr>
          <a:xfrm>
            <a:off x="10548661" y="4342686"/>
            <a:ext cx="1522278" cy="400110"/>
          </a:xfrm>
          <a:prstGeom prst="rect">
            <a:avLst/>
          </a:prstGeom>
          <a:noFill/>
        </p:spPr>
        <p:txBody>
          <a:bodyPr wrap="square" rtlCol="0">
            <a:spAutoFit/>
          </a:bodyPr>
          <a:lstStyle/>
          <a:p>
            <a:pPr algn="ctr"/>
            <a:r>
              <a:rPr lang="en-US" altLang="ko-KR" sz="2000" b="1" dirty="0">
                <a:solidFill>
                  <a:schemeClr val="bg1"/>
                </a:solidFill>
                <a:latin typeface="Times New Roman" panose="02020603050405020304" pitchFamily="18" charset="0"/>
                <a:cs typeface="Times New Roman" panose="02020603050405020304" pitchFamily="18" charset="0"/>
              </a:rPr>
              <a:t>Indulgence</a:t>
            </a:r>
            <a:endParaRPr lang="ko-KR" altLang="en-US" b="1" dirty="0">
              <a:solidFill>
                <a:schemeClr val="bg1"/>
              </a:solidFill>
              <a:cs typeface="Arial" pitchFamily="34" charset="0"/>
            </a:endParaRPr>
          </a:p>
        </p:txBody>
      </p:sp>
    </p:spTree>
    <p:extLst>
      <p:ext uri="{BB962C8B-B14F-4D97-AF65-F5344CB8AC3E}">
        <p14:creationId xmlns:p14="http://schemas.microsoft.com/office/powerpoint/2010/main" val="7011918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그룹 2">
            <a:extLst>
              <a:ext uri="{FF2B5EF4-FFF2-40B4-BE49-F238E27FC236}">
                <a16:creationId xmlns:a16="http://schemas.microsoft.com/office/drawing/2014/main" id="{AC2B3FF1-9F76-44D2-A26C-833205932C49}"/>
              </a:ext>
            </a:extLst>
          </p:cNvPr>
          <p:cNvGrpSpPr/>
          <p:nvPr/>
        </p:nvGrpSpPr>
        <p:grpSpPr>
          <a:xfrm>
            <a:off x="3265693" y="1739238"/>
            <a:ext cx="6804506" cy="2192673"/>
            <a:chOff x="1287363" y="2242978"/>
            <a:chExt cx="6083209" cy="1960245"/>
          </a:xfrm>
        </p:grpSpPr>
        <p:sp>
          <p:nvSpPr>
            <p:cNvPr id="5" name="Oval 21">
              <a:extLst>
                <a:ext uri="{FF2B5EF4-FFF2-40B4-BE49-F238E27FC236}">
                  <a16:creationId xmlns:a16="http://schemas.microsoft.com/office/drawing/2014/main" id="{5FC9576F-A1D2-4201-9671-B478620C2292}"/>
                </a:ext>
              </a:extLst>
            </p:cNvPr>
            <p:cNvSpPr/>
            <p:nvPr/>
          </p:nvSpPr>
          <p:spPr>
            <a:xfrm rot="16200000">
              <a:off x="1526029" y="2004312"/>
              <a:ext cx="1448756" cy="1926087"/>
            </a:xfrm>
            <a:custGeom>
              <a:avLst/>
              <a:gdLst/>
              <a:ahLst/>
              <a:cxnLst/>
              <a:rect l="l" t="t" r="r" b="b"/>
              <a:pathLst>
                <a:path w="1449013" h="1952472">
                  <a:moveTo>
                    <a:pt x="1449013" y="0"/>
                  </a:moveTo>
                  <a:lnTo>
                    <a:pt x="1449013" y="466741"/>
                  </a:lnTo>
                  <a:cubicBezTo>
                    <a:pt x="1410107" y="445266"/>
                    <a:pt x="1365278" y="433666"/>
                    <a:pt x="1317741" y="433666"/>
                  </a:cubicBezTo>
                  <a:cubicBezTo>
                    <a:pt x="1159811" y="433666"/>
                    <a:pt x="1031784" y="561696"/>
                    <a:pt x="1031784" y="719630"/>
                  </a:cubicBezTo>
                  <a:cubicBezTo>
                    <a:pt x="1031784" y="877563"/>
                    <a:pt x="1159811" y="1005593"/>
                    <a:pt x="1317741" y="1005593"/>
                  </a:cubicBezTo>
                  <a:cubicBezTo>
                    <a:pt x="1365278" y="1005593"/>
                    <a:pt x="1410107" y="993993"/>
                    <a:pt x="1449013" y="972519"/>
                  </a:cubicBezTo>
                  <a:lnTo>
                    <a:pt x="1449013" y="1444072"/>
                  </a:lnTo>
                  <a:lnTo>
                    <a:pt x="857954" y="1444072"/>
                  </a:lnTo>
                  <a:lnTo>
                    <a:pt x="857954" y="1542845"/>
                  </a:lnTo>
                  <a:cubicBezTo>
                    <a:pt x="916718" y="1581276"/>
                    <a:pt x="953273" y="1648220"/>
                    <a:pt x="953273" y="1723701"/>
                  </a:cubicBezTo>
                  <a:cubicBezTo>
                    <a:pt x="953273" y="1850048"/>
                    <a:pt x="850851" y="1952472"/>
                    <a:pt x="724507" y="1952472"/>
                  </a:cubicBezTo>
                  <a:cubicBezTo>
                    <a:pt x="598162" y="1952472"/>
                    <a:pt x="495741" y="1850048"/>
                    <a:pt x="495741" y="1723701"/>
                  </a:cubicBezTo>
                  <a:cubicBezTo>
                    <a:pt x="495741" y="1648220"/>
                    <a:pt x="532295" y="1581276"/>
                    <a:pt x="591060" y="1542845"/>
                  </a:cubicBezTo>
                  <a:lnTo>
                    <a:pt x="591060" y="1444072"/>
                  </a:lnTo>
                  <a:lnTo>
                    <a:pt x="0" y="1444072"/>
                  </a:lnTo>
                  <a:lnTo>
                    <a:pt x="0" y="967906"/>
                  </a:lnTo>
                  <a:cubicBezTo>
                    <a:pt x="41554" y="991976"/>
                    <a:pt x="89878" y="1005593"/>
                    <a:pt x="141381" y="1005593"/>
                  </a:cubicBezTo>
                  <a:cubicBezTo>
                    <a:pt x="299311" y="1005593"/>
                    <a:pt x="427338" y="877563"/>
                    <a:pt x="427338" y="719630"/>
                  </a:cubicBezTo>
                  <a:cubicBezTo>
                    <a:pt x="427338" y="561696"/>
                    <a:pt x="299311" y="433666"/>
                    <a:pt x="141381" y="433666"/>
                  </a:cubicBezTo>
                  <a:cubicBezTo>
                    <a:pt x="89878" y="433666"/>
                    <a:pt x="41554" y="447283"/>
                    <a:pt x="0" y="471352"/>
                  </a:cubicBezTo>
                  <a:lnTo>
                    <a:pt x="0" y="0"/>
                  </a:lnTo>
                  <a:close/>
                </a:path>
              </a:pathLst>
            </a:custGeom>
            <a:solidFill>
              <a:schemeClr val="accent1"/>
            </a:solidFill>
            <a:ln w="6350">
              <a:gradFill>
                <a:gsLst>
                  <a:gs pos="0">
                    <a:schemeClr val="bg1"/>
                  </a:gs>
                  <a:gs pos="100000">
                    <a:schemeClr val="accent1">
                      <a:tint val="23500"/>
                      <a:satMod val="160000"/>
                      <a:alpha val="0"/>
                    </a:schemeClr>
                  </a:gs>
                </a:gsLst>
                <a:lin ang="156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800">
                <a:solidFill>
                  <a:schemeClr val="tx1">
                    <a:lumMod val="65000"/>
                    <a:lumOff val="35000"/>
                  </a:schemeClr>
                </a:solidFill>
              </a:endParaRPr>
            </a:p>
          </p:txBody>
        </p:sp>
        <p:sp>
          <p:nvSpPr>
            <p:cNvPr id="6" name="Oval 21">
              <a:extLst>
                <a:ext uri="{FF2B5EF4-FFF2-40B4-BE49-F238E27FC236}">
                  <a16:creationId xmlns:a16="http://schemas.microsoft.com/office/drawing/2014/main" id="{4466977A-2852-4B4E-B35E-5EC9D88CCAE1}"/>
                </a:ext>
              </a:extLst>
            </p:cNvPr>
            <p:cNvSpPr/>
            <p:nvPr/>
          </p:nvSpPr>
          <p:spPr>
            <a:xfrm rot="10800000" flipV="1">
              <a:off x="2856746" y="2251097"/>
              <a:ext cx="1429432" cy="1952126"/>
            </a:xfrm>
            <a:custGeom>
              <a:avLst/>
              <a:gdLst/>
              <a:ahLst/>
              <a:cxnLst/>
              <a:rect l="l" t="t" r="r" b="b"/>
              <a:pathLst>
                <a:path w="1449013" h="1952472">
                  <a:moveTo>
                    <a:pt x="1449013" y="0"/>
                  </a:moveTo>
                  <a:lnTo>
                    <a:pt x="1449013" y="466741"/>
                  </a:lnTo>
                  <a:cubicBezTo>
                    <a:pt x="1410107" y="445266"/>
                    <a:pt x="1365278" y="433666"/>
                    <a:pt x="1317741" y="433666"/>
                  </a:cubicBezTo>
                  <a:cubicBezTo>
                    <a:pt x="1159811" y="433666"/>
                    <a:pt x="1031784" y="561696"/>
                    <a:pt x="1031784" y="719630"/>
                  </a:cubicBezTo>
                  <a:cubicBezTo>
                    <a:pt x="1031784" y="877563"/>
                    <a:pt x="1159811" y="1005593"/>
                    <a:pt x="1317741" y="1005593"/>
                  </a:cubicBezTo>
                  <a:cubicBezTo>
                    <a:pt x="1365278" y="1005593"/>
                    <a:pt x="1410107" y="993993"/>
                    <a:pt x="1449013" y="972519"/>
                  </a:cubicBezTo>
                  <a:lnTo>
                    <a:pt x="1449013" y="1444072"/>
                  </a:lnTo>
                  <a:lnTo>
                    <a:pt x="857954" y="1444072"/>
                  </a:lnTo>
                  <a:lnTo>
                    <a:pt x="857954" y="1542845"/>
                  </a:lnTo>
                  <a:cubicBezTo>
                    <a:pt x="916718" y="1581276"/>
                    <a:pt x="953273" y="1648220"/>
                    <a:pt x="953273" y="1723701"/>
                  </a:cubicBezTo>
                  <a:cubicBezTo>
                    <a:pt x="953273" y="1850048"/>
                    <a:pt x="850851" y="1952472"/>
                    <a:pt x="724507" y="1952472"/>
                  </a:cubicBezTo>
                  <a:cubicBezTo>
                    <a:pt x="598162" y="1952472"/>
                    <a:pt x="495741" y="1850048"/>
                    <a:pt x="495741" y="1723701"/>
                  </a:cubicBezTo>
                  <a:cubicBezTo>
                    <a:pt x="495741" y="1648220"/>
                    <a:pt x="532295" y="1581276"/>
                    <a:pt x="591060" y="1542845"/>
                  </a:cubicBezTo>
                  <a:lnTo>
                    <a:pt x="591060" y="1444072"/>
                  </a:lnTo>
                  <a:lnTo>
                    <a:pt x="0" y="1444072"/>
                  </a:lnTo>
                  <a:lnTo>
                    <a:pt x="0" y="967906"/>
                  </a:lnTo>
                  <a:cubicBezTo>
                    <a:pt x="41554" y="991976"/>
                    <a:pt x="89878" y="1005593"/>
                    <a:pt x="141381" y="1005593"/>
                  </a:cubicBezTo>
                  <a:cubicBezTo>
                    <a:pt x="299311" y="1005593"/>
                    <a:pt x="427338" y="877563"/>
                    <a:pt x="427338" y="719630"/>
                  </a:cubicBezTo>
                  <a:cubicBezTo>
                    <a:pt x="427338" y="561696"/>
                    <a:pt x="299311" y="433666"/>
                    <a:pt x="141381" y="433666"/>
                  </a:cubicBezTo>
                  <a:cubicBezTo>
                    <a:pt x="89878" y="433666"/>
                    <a:pt x="41554" y="447283"/>
                    <a:pt x="0" y="471352"/>
                  </a:cubicBezTo>
                  <a:lnTo>
                    <a:pt x="0" y="0"/>
                  </a:lnTo>
                  <a:close/>
                </a:path>
              </a:pathLst>
            </a:custGeom>
            <a:solidFill>
              <a:schemeClr val="accent2"/>
            </a:solidFill>
            <a:ln w="6350">
              <a:gradFill>
                <a:gsLst>
                  <a:gs pos="0">
                    <a:schemeClr val="bg1"/>
                  </a:gs>
                  <a:gs pos="100000">
                    <a:schemeClr val="accent1">
                      <a:tint val="23500"/>
                      <a:satMod val="160000"/>
                      <a:alpha val="0"/>
                    </a:schemeClr>
                  </a:gs>
                </a:gsLst>
                <a:lin ang="156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800">
                <a:solidFill>
                  <a:schemeClr val="tx1">
                    <a:lumMod val="65000"/>
                    <a:lumOff val="35000"/>
                  </a:schemeClr>
                </a:solidFill>
              </a:endParaRPr>
            </a:p>
          </p:txBody>
        </p:sp>
        <p:sp>
          <p:nvSpPr>
            <p:cNvPr id="7" name="Oval 21">
              <a:extLst>
                <a:ext uri="{FF2B5EF4-FFF2-40B4-BE49-F238E27FC236}">
                  <a16:creationId xmlns:a16="http://schemas.microsoft.com/office/drawing/2014/main" id="{33D1E2DF-601A-46AA-989D-CB402BD87CE2}"/>
                </a:ext>
              </a:extLst>
            </p:cNvPr>
            <p:cNvSpPr/>
            <p:nvPr/>
          </p:nvSpPr>
          <p:spPr>
            <a:xfrm rot="5400000">
              <a:off x="4167562" y="1989775"/>
              <a:ext cx="1429433" cy="1952077"/>
            </a:xfrm>
            <a:custGeom>
              <a:avLst/>
              <a:gdLst>
                <a:gd name="connsiteX0" fmla="*/ 0 w 1449013"/>
                <a:gd name="connsiteY0" fmla="*/ 1444024 h 1952424"/>
                <a:gd name="connsiteX1" fmla="*/ 0 w 1449013"/>
                <a:gd name="connsiteY1" fmla="*/ 967858 h 1952424"/>
                <a:gd name="connsiteX2" fmla="*/ 427338 w 1449013"/>
                <a:gd name="connsiteY2" fmla="*/ 719582 h 1952424"/>
                <a:gd name="connsiteX3" fmla="*/ 141381 w 1449013"/>
                <a:gd name="connsiteY3" fmla="*/ 433619 h 1952424"/>
                <a:gd name="connsiteX4" fmla="*/ 0 w 1449013"/>
                <a:gd name="connsiteY4" fmla="*/ 471304 h 1952424"/>
                <a:gd name="connsiteX5" fmla="*/ 0 w 1449013"/>
                <a:gd name="connsiteY5" fmla="*/ 0 h 1952424"/>
                <a:gd name="connsiteX6" fmla="*/ 1449013 w 1449013"/>
                <a:gd name="connsiteY6" fmla="*/ 0 h 1952424"/>
                <a:gd name="connsiteX7" fmla="*/ 1449013 w 1449013"/>
                <a:gd name="connsiteY7" fmla="*/ 466693 h 1952424"/>
                <a:gd name="connsiteX8" fmla="*/ 1317742 w 1449013"/>
                <a:gd name="connsiteY8" fmla="*/ 433619 h 1952424"/>
                <a:gd name="connsiteX9" fmla="*/ 1031784 w 1449013"/>
                <a:gd name="connsiteY9" fmla="*/ 719582 h 1952424"/>
                <a:gd name="connsiteX10" fmla="*/ 1317742 w 1449013"/>
                <a:gd name="connsiteY10" fmla="*/ 1005545 h 1952424"/>
                <a:gd name="connsiteX11" fmla="*/ 1449013 w 1449013"/>
                <a:gd name="connsiteY11" fmla="*/ 972471 h 1952424"/>
                <a:gd name="connsiteX12" fmla="*/ 1449013 w 1449013"/>
                <a:gd name="connsiteY12" fmla="*/ 1444024 h 1952424"/>
                <a:gd name="connsiteX13" fmla="*/ 857954 w 1449013"/>
                <a:gd name="connsiteY13" fmla="*/ 1444024 h 1952424"/>
                <a:gd name="connsiteX14" fmla="*/ 857954 w 1449013"/>
                <a:gd name="connsiteY14" fmla="*/ 1542797 h 1952424"/>
                <a:gd name="connsiteX15" fmla="*/ 953273 w 1449013"/>
                <a:gd name="connsiteY15" fmla="*/ 1723653 h 1952424"/>
                <a:gd name="connsiteX16" fmla="*/ 724507 w 1449013"/>
                <a:gd name="connsiteY16" fmla="*/ 1952424 h 1952424"/>
                <a:gd name="connsiteX17" fmla="*/ 495741 w 1449013"/>
                <a:gd name="connsiteY17" fmla="*/ 1723653 h 1952424"/>
                <a:gd name="connsiteX18" fmla="*/ 591060 w 1449013"/>
                <a:gd name="connsiteY18" fmla="*/ 1542797 h 1952424"/>
                <a:gd name="connsiteX19" fmla="*/ 591060 w 1449013"/>
                <a:gd name="connsiteY19" fmla="*/ 1444024 h 1952424"/>
                <a:gd name="connsiteX20" fmla="*/ 0 w 1449013"/>
                <a:gd name="connsiteY20" fmla="*/ 1444024 h 1952424"/>
                <a:gd name="connsiteX0" fmla="*/ 0 w 1449013"/>
                <a:gd name="connsiteY0" fmla="*/ 1444024 h 1952424"/>
                <a:gd name="connsiteX1" fmla="*/ 0 w 1449013"/>
                <a:gd name="connsiteY1" fmla="*/ 967858 h 1952424"/>
                <a:gd name="connsiteX2" fmla="*/ 141381 w 1449013"/>
                <a:gd name="connsiteY2" fmla="*/ 433619 h 1952424"/>
                <a:gd name="connsiteX3" fmla="*/ 0 w 1449013"/>
                <a:gd name="connsiteY3" fmla="*/ 471304 h 1952424"/>
                <a:gd name="connsiteX4" fmla="*/ 0 w 1449013"/>
                <a:gd name="connsiteY4" fmla="*/ 0 h 1952424"/>
                <a:gd name="connsiteX5" fmla="*/ 1449013 w 1449013"/>
                <a:gd name="connsiteY5" fmla="*/ 0 h 1952424"/>
                <a:gd name="connsiteX6" fmla="*/ 1449013 w 1449013"/>
                <a:gd name="connsiteY6" fmla="*/ 466693 h 1952424"/>
                <a:gd name="connsiteX7" fmla="*/ 1317742 w 1449013"/>
                <a:gd name="connsiteY7" fmla="*/ 433619 h 1952424"/>
                <a:gd name="connsiteX8" fmla="*/ 1031784 w 1449013"/>
                <a:gd name="connsiteY8" fmla="*/ 719582 h 1952424"/>
                <a:gd name="connsiteX9" fmla="*/ 1317742 w 1449013"/>
                <a:gd name="connsiteY9" fmla="*/ 1005545 h 1952424"/>
                <a:gd name="connsiteX10" fmla="*/ 1449013 w 1449013"/>
                <a:gd name="connsiteY10" fmla="*/ 972471 h 1952424"/>
                <a:gd name="connsiteX11" fmla="*/ 1449013 w 1449013"/>
                <a:gd name="connsiteY11" fmla="*/ 1444024 h 1952424"/>
                <a:gd name="connsiteX12" fmla="*/ 857954 w 1449013"/>
                <a:gd name="connsiteY12" fmla="*/ 1444024 h 1952424"/>
                <a:gd name="connsiteX13" fmla="*/ 857954 w 1449013"/>
                <a:gd name="connsiteY13" fmla="*/ 1542797 h 1952424"/>
                <a:gd name="connsiteX14" fmla="*/ 953273 w 1449013"/>
                <a:gd name="connsiteY14" fmla="*/ 1723653 h 1952424"/>
                <a:gd name="connsiteX15" fmla="*/ 724507 w 1449013"/>
                <a:gd name="connsiteY15" fmla="*/ 1952424 h 1952424"/>
                <a:gd name="connsiteX16" fmla="*/ 495741 w 1449013"/>
                <a:gd name="connsiteY16" fmla="*/ 1723653 h 1952424"/>
                <a:gd name="connsiteX17" fmla="*/ 591060 w 1449013"/>
                <a:gd name="connsiteY17" fmla="*/ 1542797 h 1952424"/>
                <a:gd name="connsiteX18" fmla="*/ 591060 w 1449013"/>
                <a:gd name="connsiteY18" fmla="*/ 1444024 h 1952424"/>
                <a:gd name="connsiteX19" fmla="*/ 0 w 1449013"/>
                <a:gd name="connsiteY19" fmla="*/ 1444024 h 1952424"/>
                <a:gd name="connsiteX0" fmla="*/ 0 w 1449013"/>
                <a:gd name="connsiteY0" fmla="*/ 1444024 h 1952424"/>
                <a:gd name="connsiteX1" fmla="*/ 0 w 1449013"/>
                <a:gd name="connsiteY1" fmla="*/ 967858 h 1952424"/>
                <a:gd name="connsiteX2" fmla="*/ 0 w 1449013"/>
                <a:gd name="connsiteY2" fmla="*/ 471304 h 1952424"/>
                <a:gd name="connsiteX3" fmla="*/ 0 w 1449013"/>
                <a:gd name="connsiteY3" fmla="*/ 0 h 1952424"/>
                <a:gd name="connsiteX4" fmla="*/ 1449013 w 1449013"/>
                <a:gd name="connsiteY4" fmla="*/ 0 h 1952424"/>
                <a:gd name="connsiteX5" fmla="*/ 1449013 w 1449013"/>
                <a:gd name="connsiteY5" fmla="*/ 466693 h 1952424"/>
                <a:gd name="connsiteX6" fmla="*/ 1317742 w 1449013"/>
                <a:gd name="connsiteY6" fmla="*/ 433619 h 1952424"/>
                <a:gd name="connsiteX7" fmla="*/ 1031784 w 1449013"/>
                <a:gd name="connsiteY7" fmla="*/ 719582 h 1952424"/>
                <a:gd name="connsiteX8" fmla="*/ 1317742 w 1449013"/>
                <a:gd name="connsiteY8" fmla="*/ 1005545 h 1952424"/>
                <a:gd name="connsiteX9" fmla="*/ 1449013 w 1449013"/>
                <a:gd name="connsiteY9" fmla="*/ 972471 h 1952424"/>
                <a:gd name="connsiteX10" fmla="*/ 1449013 w 1449013"/>
                <a:gd name="connsiteY10" fmla="*/ 1444024 h 1952424"/>
                <a:gd name="connsiteX11" fmla="*/ 857954 w 1449013"/>
                <a:gd name="connsiteY11" fmla="*/ 1444024 h 1952424"/>
                <a:gd name="connsiteX12" fmla="*/ 857954 w 1449013"/>
                <a:gd name="connsiteY12" fmla="*/ 1542797 h 1952424"/>
                <a:gd name="connsiteX13" fmla="*/ 953273 w 1449013"/>
                <a:gd name="connsiteY13" fmla="*/ 1723653 h 1952424"/>
                <a:gd name="connsiteX14" fmla="*/ 724507 w 1449013"/>
                <a:gd name="connsiteY14" fmla="*/ 1952424 h 1952424"/>
                <a:gd name="connsiteX15" fmla="*/ 495741 w 1449013"/>
                <a:gd name="connsiteY15" fmla="*/ 1723653 h 1952424"/>
                <a:gd name="connsiteX16" fmla="*/ 591060 w 1449013"/>
                <a:gd name="connsiteY16" fmla="*/ 1542797 h 1952424"/>
                <a:gd name="connsiteX17" fmla="*/ 591060 w 1449013"/>
                <a:gd name="connsiteY17" fmla="*/ 1444024 h 1952424"/>
                <a:gd name="connsiteX18" fmla="*/ 0 w 1449013"/>
                <a:gd name="connsiteY18" fmla="*/ 1444024 h 1952424"/>
                <a:gd name="connsiteX0" fmla="*/ 0 w 1449013"/>
                <a:gd name="connsiteY0" fmla="*/ 1444024 h 1952424"/>
                <a:gd name="connsiteX1" fmla="*/ 0 w 1449013"/>
                <a:gd name="connsiteY1" fmla="*/ 967858 h 1952424"/>
                <a:gd name="connsiteX2" fmla="*/ 0 w 1449013"/>
                <a:gd name="connsiteY2" fmla="*/ 0 h 1952424"/>
                <a:gd name="connsiteX3" fmla="*/ 1449013 w 1449013"/>
                <a:gd name="connsiteY3" fmla="*/ 0 h 1952424"/>
                <a:gd name="connsiteX4" fmla="*/ 1449013 w 1449013"/>
                <a:gd name="connsiteY4" fmla="*/ 466693 h 1952424"/>
                <a:gd name="connsiteX5" fmla="*/ 1317742 w 1449013"/>
                <a:gd name="connsiteY5" fmla="*/ 433619 h 1952424"/>
                <a:gd name="connsiteX6" fmla="*/ 1031784 w 1449013"/>
                <a:gd name="connsiteY6" fmla="*/ 719582 h 1952424"/>
                <a:gd name="connsiteX7" fmla="*/ 1317742 w 1449013"/>
                <a:gd name="connsiteY7" fmla="*/ 1005545 h 1952424"/>
                <a:gd name="connsiteX8" fmla="*/ 1449013 w 1449013"/>
                <a:gd name="connsiteY8" fmla="*/ 972471 h 1952424"/>
                <a:gd name="connsiteX9" fmla="*/ 1449013 w 1449013"/>
                <a:gd name="connsiteY9" fmla="*/ 1444024 h 1952424"/>
                <a:gd name="connsiteX10" fmla="*/ 857954 w 1449013"/>
                <a:gd name="connsiteY10" fmla="*/ 1444024 h 1952424"/>
                <a:gd name="connsiteX11" fmla="*/ 857954 w 1449013"/>
                <a:gd name="connsiteY11" fmla="*/ 1542797 h 1952424"/>
                <a:gd name="connsiteX12" fmla="*/ 953273 w 1449013"/>
                <a:gd name="connsiteY12" fmla="*/ 1723653 h 1952424"/>
                <a:gd name="connsiteX13" fmla="*/ 724507 w 1449013"/>
                <a:gd name="connsiteY13" fmla="*/ 1952424 h 1952424"/>
                <a:gd name="connsiteX14" fmla="*/ 495741 w 1449013"/>
                <a:gd name="connsiteY14" fmla="*/ 1723653 h 1952424"/>
                <a:gd name="connsiteX15" fmla="*/ 591060 w 1449013"/>
                <a:gd name="connsiteY15" fmla="*/ 1542797 h 1952424"/>
                <a:gd name="connsiteX16" fmla="*/ 591060 w 1449013"/>
                <a:gd name="connsiteY16" fmla="*/ 1444024 h 1952424"/>
                <a:gd name="connsiteX17" fmla="*/ 0 w 1449013"/>
                <a:gd name="connsiteY17" fmla="*/ 1444024 h 1952424"/>
                <a:gd name="connsiteX0" fmla="*/ 0 w 1449013"/>
                <a:gd name="connsiteY0" fmla="*/ 1444024 h 1952424"/>
                <a:gd name="connsiteX1" fmla="*/ 0 w 1449013"/>
                <a:gd name="connsiteY1" fmla="*/ 0 h 1952424"/>
                <a:gd name="connsiteX2" fmla="*/ 1449013 w 1449013"/>
                <a:gd name="connsiteY2" fmla="*/ 0 h 1952424"/>
                <a:gd name="connsiteX3" fmla="*/ 1449013 w 1449013"/>
                <a:gd name="connsiteY3" fmla="*/ 466693 h 1952424"/>
                <a:gd name="connsiteX4" fmla="*/ 1317742 w 1449013"/>
                <a:gd name="connsiteY4" fmla="*/ 433619 h 1952424"/>
                <a:gd name="connsiteX5" fmla="*/ 1031784 w 1449013"/>
                <a:gd name="connsiteY5" fmla="*/ 719582 h 1952424"/>
                <a:gd name="connsiteX6" fmla="*/ 1317742 w 1449013"/>
                <a:gd name="connsiteY6" fmla="*/ 1005545 h 1952424"/>
                <a:gd name="connsiteX7" fmla="*/ 1449013 w 1449013"/>
                <a:gd name="connsiteY7" fmla="*/ 972471 h 1952424"/>
                <a:gd name="connsiteX8" fmla="*/ 1449013 w 1449013"/>
                <a:gd name="connsiteY8" fmla="*/ 1444024 h 1952424"/>
                <a:gd name="connsiteX9" fmla="*/ 857954 w 1449013"/>
                <a:gd name="connsiteY9" fmla="*/ 1444024 h 1952424"/>
                <a:gd name="connsiteX10" fmla="*/ 857954 w 1449013"/>
                <a:gd name="connsiteY10" fmla="*/ 1542797 h 1952424"/>
                <a:gd name="connsiteX11" fmla="*/ 953273 w 1449013"/>
                <a:gd name="connsiteY11" fmla="*/ 1723653 h 1952424"/>
                <a:gd name="connsiteX12" fmla="*/ 724507 w 1449013"/>
                <a:gd name="connsiteY12" fmla="*/ 1952424 h 1952424"/>
                <a:gd name="connsiteX13" fmla="*/ 495741 w 1449013"/>
                <a:gd name="connsiteY13" fmla="*/ 1723653 h 1952424"/>
                <a:gd name="connsiteX14" fmla="*/ 591060 w 1449013"/>
                <a:gd name="connsiteY14" fmla="*/ 1542797 h 1952424"/>
                <a:gd name="connsiteX15" fmla="*/ 591060 w 1449013"/>
                <a:gd name="connsiteY15" fmla="*/ 1444024 h 1952424"/>
                <a:gd name="connsiteX16" fmla="*/ 0 w 1449013"/>
                <a:gd name="connsiteY16" fmla="*/ 1444024 h 1952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49013" h="1952424">
                  <a:moveTo>
                    <a:pt x="0" y="1444024"/>
                  </a:moveTo>
                  <a:lnTo>
                    <a:pt x="0" y="0"/>
                  </a:lnTo>
                  <a:lnTo>
                    <a:pt x="1449013" y="0"/>
                  </a:lnTo>
                  <a:lnTo>
                    <a:pt x="1449013" y="466693"/>
                  </a:lnTo>
                  <a:cubicBezTo>
                    <a:pt x="1410107" y="445218"/>
                    <a:pt x="1365278" y="433619"/>
                    <a:pt x="1317742" y="433619"/>
                  </a:cubicBezTo>
                  <a:cubicBezTo>
                    <a:pt x="1159811" y="433619"/>
                    <a:pt x="1031784" y="561649"/>
                    <a:pt x="1031784" y="719582"/>
                  </a:cubicBezTo>
                  <a:cubicBezTo>
                    <a:pt x="1031784" y="877515"/>
                    <a:pt x="1159811" y="1005545"/>
                    <a:pt x="1317742" y="1005545"/>
                  </a:cubicBezTo>
                  <a:cubicBezTo>
                    <a:pt x="1365278" y="1005545"/>
                    <a:pt x="1410107" y="993945"/>
                    <a:pt x="1449013" y="972471"/>
                  </a:cubicBezTo>
                  <a:lnTo>
                    <a:pt x="1449013" y="1444024"/>
                  </a:lnTo>
                  <a:lnTo>
                    <a:pt x="857954" y="1444024"/>
                  </a:lnTo>
                  <a:lnTo>
                    <a:pt x="857954" y="1542797"/>
                  </a:lnTo>
                  <a:cubicBezTo>
                    <a:pt x="916718" y="1581228"/>
                    <a:pt x="953273" y="1648172"/>
                    <a:pt x="953273" y="1723653"/>
                  </a:cubicBezTo>
                  <a:cubicBezTo>
                    <a:pt x="953273" y="1850000"/>
                    <a:pt x="850851" y="1952424"/>
                    <a:pt x="724507" y="1952424"/>
                  </a:cubicBezTo>
                  <a:cubicBezTo>
                    <a:pt x="598162" y="1952424"/>
                    <a:pt x="495741" y="1850000"/>
                    <a:pt x="495741" y="1723653"/>
                  </a:cubicBezTo>
                  <a:cubicBezTo>
                    <a:pt x="495741" y="1648172"/>
                    <a:pt x="532295" y="1581228"/>
                    <a:pt x="591060" y="1542797"/>
                  </a:cubicBezTo>
                  <a:lnTo>
                    <a:pt x="591060" y="1444024"/>
                  </a:lnTo>
                  <a:lnTo>
                    <a:pt x="0" y="1444024"/>
                  </a:lnTo>
                  <a:close/>
                </a:path>
              </a:pathLst>
            </a:custGeom>
            <a:solidFill>
              <a:schemeClr val="accent4"/>
            </a:solidFill>
            <a:ln w="6350">
              <a:gradFill>
                <a:gsLst>
                  <a:gs pos="0">
                    <a:schemeClr val="bg1"/>
                  </a:gs>
                  <a:gs pos="100000">
                    <a:schemeClr val="accent1">
                      <a:tint val="23500"/>
                      <a:satMod val="160000"/>
                      <a:alpha val="0"/>
                    </a:schemeClr>
                  </a:gs>
                </a:gsLst>
                <a:lin ang="156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800">
                <a:solidFill>
                  <a:schemeClr val="tx1">
                    <a:lumMod val="65000"/>
                    <a:lumOff val="35000"/>
                  </a:schemeClr>
                </a:solidFill>
              </a:endParaRPr>
            </a:p>
          </p:txBody>
        </p:sp>
        <p:sp>
          <p:nvSpPr>
            <p:cNvPr id="8" name="TextBox 7">
              <a:extLst>
                <a:ext uri="{FF2B5EF4-FFF2-40B4-BE49-F238E27FC236}">
                  <a16:creationId xmlns:a16="http://schemas.microsoft.com/office/drawing/2014/main" id="{84055B1D-64A8-46E1-9552-A7866D9CFAE3}"/>
                </a:ext>
              </a:extLst>
            </p:cNvPr>
            <p:cNvSpPr txBox="1"/>
            <p:nvPr/>
          </p:nvSpPr>
          <p:spPr>
            <a:xfrm>
              <a:off x="1331323" y="2807707"/>
              <a:ext cx="1345760" cy="330182"/>
            </a:xfrm>
            <a:prstGeom prst="rect">
              <a:avLst/>
            </a:prstGeom>
            <a:noFill/>
          </p:spPr>
          <p:txBody>
            <a:bodyPr wrap="square" rtlCol="0">
              <a:spAutoFit/>
            </a:bodyPr>
            <a:lstStyle/>
            <a:p>
              <a:pPr algn="ctr"/>
              <a:r>
                <a:rPr lang="en-US" altLang="ko-KR" b="1" dirty="0">
                  <a:solidFill>
                    <a:schemeClr val="bg1"/>
                  </a:solidFill>
                  <a:cs typeface="Arial" pitchFamily="34" charset="0"/>
                </a:rPr>
                <a:t>Identity</a:t>
              </a:r>
              <a:endParaRPr lang="ko-KR" altLang="en-US" b="1" dirty="0">
                <a:solidFill>
                  <a:schemeClr val="bg1"/>
                </a:solidFill>
                <a:cs typeface="Arial" pitchFamily="34" charset="0"/>
              </a:endParaRPr>
            </a:p>
          </p:txBody>
        </p:sp>
        <p:sp>
          <p:nvSpPr>
            <p:cNvPr id="9" name="TextBox 8">
              <a:extLst>
                <a:ext uri="{FF2B5EF4-FFF2-40B4-BE49-F238E27FC236}">
                  <a16:creationId xmlns:a16="http://schemas.microsoft.com/office/drawing/2014/main" id="{BA883D93-6529-40B6-B1D7-6F720545B253}"/>
                </a:ext>
              </a:extLst>
            </p:cNvPr>
            <p:cNvSpPr txBox="1"/>
            <p:nvPr/>
          </p:nvSpPr>
          <p:spPr>
            <a:xfrm>
              <a:off x="2898581" y="2390004"/>
              <a:ext cx="1345760" cy="330182"/>
            </a:xfrm>
            <a:prstGeom prst="rect">
              <a:avLst/>
            </a:prstGeom>
            <a:noFill/>
          </p:spPr>
          <p:txBody>
            <a:bodyPr wrap="square" rtlCol="0">
              <a:spAutoFit/>
            </a:bodyPr>
            <a:lstStyle/>
            <a:p>
              <a:pPr algn="ctr"/>
              <a:r>
                <a:rPr lang="en-US" altLang="ko-KR" b="1" dirty="0">
                  <a:solidFill>
                    <a:schemeClr val="bg1"/>
                  </a:solidFill>
                  <a:cs typeface="Arial" pitchFamily="34" charset="0"/>
                </a:rPr>
                <a:t>Power</a:t>
              </a:r>
              <a:endParaRPr lang="ko-KR" altLang="en-US" sz="1600" b="1" dirty="0">
                <a:solidFill>
                  <a:schemeClr val="bg1"/>
                </a:solidFill>
                <a:cs typeface="Arial" pitchFamily="34" charset="0"/>
              </a:endParaRPr>
            </a:p>
          </p:txBody>
        </p:sp>
        <p:sp>
          <p:nvSpPr>
            <p:cNvPr id="10" name="TextBox 9">
              <a:extLst>
                <a:ext uri="{FF2B5EF4-FFF2-40B4-BE49-F238E27FC236}">
                  <a16:creationId xmlns:a16="http://schemas.microsoft.com/office/drawing/2014/main" id="{B8493B80-0C2B-40C5-AC9A-7C696B851453}"/>
                </a:ext>
              </a:extLst>
            </p:cNvPr>
            <p:cNvSpPr txBox="1"/>
            <p:nvPr/>
          </p:nvSpPr>
          <p:spPr>
            <a:xfrm>
              <a:off x="4461559" y="2807707"/>
              <a:ext cx="1345760" cy="330182"/>
            </a:xfrm>
            <a:prstGeom prst="rect">
              <a:avLst/>
            </a:prstGeom>
            <a:noFill/>
          </p:spPr>
          <p:txBody>
            <a:bodyPr wrap="square" rtlCol="0">
              <a:spAutoFit/>
            </a:bodyPr>
            <a:lstStyle/>
            <a:p>
              <a:pPr algn="ctr"/>
              <a:r>
                <a:rPr lang="en-US" altLang="ko-KR" b="1" dirty="0">
                  <a:solidFill>
                    <a:schemeClr val="bg1"/>
                  </a:solidFill>
                  <a:cs typeface="Arial" pitchFamily="34" charset="0"/>
                </a:rPr>
                <a:t>Gender</a:t>
              </a:r>
              <a:endParaRPr lang="ko-KR" altLang="en-US" sz="1600" b="1" dirty="0">
                <a:solidFill>
                  <a:schemeClr val="bg1"/>
                </a:solidFill>
                <a:cs typeface="Arial" pitchFamily="34" charset="0"/>
              </a:endParaRPr>
            </a:p>
          </p:txBody>
        </p:sp>
        <p:sp>
          <p:nvSpPr>
            <p:cNvPr id="11" name="TextBox 10">
              <a:extLst>
                <a:ext uri="{FF2B5EF4-FFF2-40B4-BE49-F238E27FC236}">
                  <a16:creationId xmlns:a16="http://schemas.microsoft.com/office/drawing/2014/main" id="{D54E055D-8597-4002-B7F0-35F84BF1BE70}"/>
                </a:ext>
              </a:extLst>
            </p:cNvPr>
            <p:cNvSpPr txBox="1"/>
            <p:nvPr/>
          </p:nvSpPr>
          <p:spPr>
            <a:xfrm>
              <a:off x="6024812" y="3320012"/>
              <a:ext cx="1345760" cy="302667"/>
            </a:xfrm>
            <a:prstGeom prst="rect">
              <a:avLst/>
            </a:prstGeom>
            <a:noFill/>
          </p:spPr>
          <p:txBody>
            <a:bodyPr wrap="square" rtlCol="0">
              <a:spAutoFit/>
            </a:bodyPr>
            <a:lstStyle/>
            <a:p>
              <a:pPr algn="ctr"/>
              <a:r>
                <a:rPr lang="en-US" altLang="ko-KR" sz="1600" b="1" dirty="0">
                  <a:solidFill>
                    <a:schemeClr val="bg1"/>
                  </a:solidFill>
                  <a:cs typeface="Arial" pitchFamily="34" charset="0"/>
                </a:rPr>
                <a:t>Text  Here</a:t>
              </a:r>
              <a:endParaRPr lang="ko-KR" altLang="en-US" sz="1600" b="1" dirty="0">
                <a:solidFill>
                  <a:schemeClr val="bg1"/>
                </a:solidFill>
                <a:cs typeface="Arial" pitchFamily="34" charset="0"/>
              </a:endParaRPr>
            </a:p>
          </p:txBody>
        </p:sp>
      </p:grpSp>
      <p:sp>
        <p:nvSpPr>
          <p:cNvPr id="30" name="Rounded Rectangle 10">
            <a:extLst>
              <a:ext uri="{FF2B5EF4-FFF2-40B4-BE49-F238E27FC236}">
                <a16:creationId xmlns:a16="http://schemas.microsoft.com/office/drawing/2014/main" id="{CDFF1B68-CDA8-4000-9E6B-BBC1CC0DF6B5}"/>
              </a:ext>
            </a:extLst>
          </p:cNvPr>
          <p:cNvSpPr/>
          <p:nvPr/>
        </p:nvSpPr>
        <p:spPr>
          <a:xfrm>
            <a:off x="5545033" y="5565030"/>
            <a:ext cx="254160" cy="336352"/>
          </a:xfrm>
          <a:custGeom>
            <a:avLst/>
            <a:gdLst/>
            <a:ahLst/>
            <a:cxnLst/>
            <a:rect l="l" t="t" r="r" b="b"/>
            <a:pathLst>
              <a:path w="2448272" h="3240000">
                <a:moveTo>
                  <a:pt x="1358676" y="2676152"/>
                </a:moveTo>
                <a:cubicBezTo>
                  <a:pt x="1327753" y="2676152"/>
                  <a:pt x="1302685" y="2701220"/>
                  <a:pt x="1302685" y="2732143"/>
                </a:cubicBezTo>
                <a:lnTo>
                  <a:pt x="1302685" y="2956101"/>
                </a:lnTo>
                <a:cubicBezTo>
                  <a:pt x="1302685" y="2987024"/>
                  <a:pt x="1327753" y="3012092"/>
                  <a:pt x="1358676" y="3012092"/>
                </a:cubicBezTo>
                <a:lnTo>
                  <a:pt x="1582634" y="3012092"/>
                </a:lnTo>
                <a:cubicBezTo>
                  <a:pt x="1613557" y="3012092"/>
                  <a:pt x="1638625" y="2987024"/>
                  <a:pt x="1638625" y="2956101"/>
                </a:cubicBezTo>
                <a:lnTo>
                  <a:pt x="1638625" y="2732143"/>
                </a:lnTo>
                <a:cubicBezTo>
                  <a:pt x="1638625" y="2701220"/>
                  <a:pt x="1613557" y="2676152"/>
                  <a:pt x="1582634" y="2676152"/>
                </a:cubicBezTo>
                <a:close/>
                <a:moveTo>
                  <a:pt x="837062" y="2676152"/>
                </a:moveTo>
                <a:cubicBezTo>
                  <a:pt x="806139" y="2676152"/>
                  <a:pt x="781071" y="2701220"/>
                  <a:pt x="781071" y="2732143"/>
                </a:cubicBezTo>
                <a:lnTo>
                  <a:pt x="781071" y="2956101"/>
                </a:lnTo>
                <a:cubicBezTo>
                  <a:pt x="781071" y="2987024"/>
                  <a:pt x="806139" y="3012092"/>
                  <a:pt x="837062" y="3012092"/>
                </a:cubicBezTo>
                <a:lnTo>
                  <a:pt x="1061020" y="3012092"/>
                </a:lnTo>
                <a:cubicBezTo>
                  <a:pt x="1091943" y="3012092"/>
                  <a:pt x="1117011" y="2987024"/>
                  <a:pt x="1117011" y="2956101"/>
                </a:cubicBezTo>
                <a:lnTo>
                  <a:pt x="1117011" y="2732143"/>
                </a:lnTo>
                <a:cubicBezTo>
                  <a:pt x="1117011" y="2701220"/>
                  <a:pt x="1091943" y="2676152"/>
                  <a:pt x="1061020" y="2676152"/>
                </a:cubicBezTo>
                <a:close/>
                <a:moveTo>
                  <a:pt x="315448" y="2676152"/>
                </a:moveTo>
                <a:cubicBezTo>
                  <a:pt x="284525" y="2676152"/>
                  <a:pt x="259457" y="2701220"/>
                  <a:pt x="259457" y="2732143"/>
                </a:cubicBezTo>
                <a:lnTo>
                  <a:pt x="259457" y="2956101"/>
                </a:lnTo>
                <a:cubicBezTo>
                  <a:pt x="259457" y="2987024"/>
                  <a:pt x="284525" y="3012092"/>
                  <a:pt x="315448" y="3012092"/>
                </a:cubicBezTo>
                <a:lnTo>
                  <a:pt x="539406" y="3012092"/>
                </a:lnTo>
                <a:cubicBezTo>
                  <a:pt x="570329" y="3012092"/>
                  <a:pt x="595397" y="2987024"/>
                  <a:pt x="595397" y="2956101"/>
                </a:cubicBezTo>
                <a:lnTo>
                  <a:pt x="595397" y="2732143"/>
                </a:lnTo>
                <a:cubicBezTo>
                  <a:pt x="595397" y="2701220"/>
                  <a:pt x="570329" y="2676152"/>
                  <a:pt x="539406" y="2676152"/>
                </a:cubicBezTo>
                <a:close/>
                <a:moveTo>
                  <a:pt x="1880291" y="2179832"/>
                </a:moveTo>
                <a:cubicBezTo>
                  <a:pt x="1849368" y="2179832"/>
                  <a:pt x="1824300" y="2204900"/>
                  <a:pt x="1824300" y="2235823"/>
                </a:cubicBezTo>
                <a:lnTo>
                  <a:pt x="1824300" y="2956101"/>
                </a:lnTo>
                <a:cubicBezTo>
                  <a:pt x="1824300" y="2987024"/>
                  <a:pt x="1849368" y="3012092"/>
                  <a:pt x="1880291" y="3012092"/>
                </a:cubicBezTo>
                <a:lnTo>
                  <a:pt x="2104249" y="3012092"/>
                </a:lnTo>
                <a:cubicBezTo>
                  <a:pt x="2135172" y="3012092"/>
                  <a:pt x="2160240" y="2987024"/>
                  <a:pt x="2160240" y="2956101"/>
                </a:cubicBezTo>
                <a:lnTo>
                  <a:pt x="2160240" y="2235823"/>
                </a:lnTo>
                <a:cubicBezTo>
                  <a:pt x="2160240" y="2204900"/>
                  <a:pt x="2135172" y="2179832"/>
                  <a:pt x="2104249" y="2179832"/>
                </a:cubicBezTo>
                <a:close/>
                <a:moveTo>
                  <a:pt x="1358676" y="2179832"/>
                </a:moveTo>
                <a:cubicBezTo>
                  <a:pt x="1327753" y="2179832"/>
                  <a:pt x="1302685" y="2204900"/>
                  <a:pt x="1302685" y="2235823"/>
                </a:cubicBezTo>
                <a:lnTo>
                  <a:pt x="1302685" y="2459781"/>
                </a:lnTo>
                <a:cubicBezTo>
                  <a:pt x="1302685" y="2490704"/>
                  <a:pt x="1327753" y="2515772"/>
                  <a:pt x="1358676" y="2515772"/>
                </a:cubicBezTo>
                <a:lnTo>
                  <a:pt x="1582634" y="2515772"/>
                </a:lnTo>
                <a:cubicBezTo>
                  <a:pt x="1613557" y="2515772"/>
                  <a:pt x="1638625" y="2490704"/>
                  <a:pt x="1638625" y="2459781"/>
                </a:cubicBezTo>
                <a:lnTo>
                  <a:pt x="1638625" y="2235823"/>
                </a:lnTo>
                <a:cubicBezTo>
                  <a:pt x="1638625" y="2204900"/>
                  <a:pt x="1613557" y="2179832"/>
                  <a:pt x="1582634" y="2179832"/>
                </a:cubicBezTo>
                <a:close/>
                <a:moveTo>
                  <a:pt x="837062" y="2179832"/>
                </a:moveTo>
                <a:cubicBezTo>
                  <a:pt x="806139" y="2179832"/>
                  <a:pt x="781071" y="2204900"/>
                  <a:pt x="781071" y="2235823"/>
                </a:cubicBezTo>
                <a:lnTo>
                  <a:pt x="781071" y="2459781"/>
                </a:lnTo>
                <a:cubicBezTo>
                  <a:pt x="781071" y="2490704"/>
                  <a:pt x="806139" y="2515772"/>
                  <a:pt x="837062" y="2515772"/>
                </a:cubicBezTo>
                <a:lnTo>
                  <a:pt x="1061020" y="2515772"/>
                </a:lnTo>
                <a:cubicBezTo>
                  <a:pt x="1091943" y="2515772"/>
                  <a:pt x="1117011" y="2490704"/>
                  <a:pt x="1117011" y="2459781"/>
                </a:cubicBezTo>
                <a:lnTo>
                  <a:pt x="1117011" y="2235823"/>
                </a:lnTo>
                <a:cubicBezTo>
                  <a:pt x="1117011" y="2204900"/>
                  <a:pt x="1091943" y="2179832"/>
                  <a:pt x="1061020" y="2179832"/>
                </a:cubicBezTo>
                <a:close/>
                <a:moveTo>
                  <a:pt x="315448" y="2179832"/>
                </a:moveTo>
                <a:cubicBezTo>
                  <a:pt x="284525" y="2179832"/>
                  <a:pt x="259457" y="2204900"/>
                  <a:pt x="259457" y="2235823"/>
                </a:cubicBezTo>
                <a:lnTo>
                  <a:pt x="259457" y="2459781"/>
                </a:lnTo>
                <a:cubicBezTo>
                  <a:pt x="259457" y="2490704"/>
                  <a:pt x="284525" y="2515772"/>
                  <a:pt x="315448" y="2515772"/>
                </a:cubicBezTo>
                <a:lnTo>
                  <a:pt x="539406" y="2515772"/>
                </a:lnTo>
                <a:cubicBezTo>
                  <a:pt x="570329" y="2515772"/>
                  <a:pt x="595397" y="2490704"/>
                  <a:pt x="595397" y="2459781"/>
                </a:cubicBezTo>
                <a:lnTo>
                  <a:pt x="595397" y="2235823"/>
                </a:lnTo>
                <a:cubicBezTo>
                  <a:pt x="595397" y="2204900"/>
                  <a:pt x="570329" y="2179832"/>
                  <a:pt x="539406" y="2179832"/>
                </a:cubicBezTo>
                <a:close/>
                <a:moveTo>
                  <a:pt x="1880291" y="1683512"/>
                </a:moveTo>
                <a:cubicBezTo>
                  <a:pt x="1849368" y="1683512"/>
                  <a:pt x="1824300" y="1708580"/>
                  <a:pt x="1824300" y="1739503"/>
                </a:cubicBezTo>
                <a:lnTo>
                  <a:pt x="1824300" y="1963461"/>
                </a:lnTo>
                <a:cubicBezTo>
                  <a:pt x="1824300" y="1994384"/>
                  <a:pt x="1849368" y="2019452"/>
                  <a:pt x="1880291" y="2019452"/>
                </a:cubicBezTo>
                <a:lnTo>
                  <a:pt x="2104249" y="2019452"/>
                </a:lnTo>
                <a:cubicBezTo>
                  <a:pt x="2135172" y="2019452"/>
                  <a:pt x="2160240" y="1994384"/>
                  <a:pt x="2160240" y="1963461"/>
                </a:cubicBezTo>
                <a:lnTo>
                  <a:pt x="2160240" y="1739503"/>
                </a:lnTo>
                <a:cubicBezTo>
                  <a:pt x="2160240" y="1708580"/>
                  <a:pt x="2135172" y="1683512"/>
                  <a:pt x="2104249" y="1683512"/>
                </a:cubicBezTo>
                <a:close/>
                <a:moveTo>
                  <a:pt x="1358676" y="1683512"/>
                </a:moveTo>
                <a:cubicBezTo>
                  <a:pt x="1327753" y="1683512"/>
                  <a:pt x="1302685" y="1708580"/>
                  <a:pt x="1302685" y="1739503"/>
                </a:cubicBezTo>
                <a:lnTo>
                  <a:pt x="1302685" y="1963461"/>
                </a:lnTo>
                <a:cubicBezTo>
                  <a:pt x="1302685" y="1994384"/>
                  <a:pt x="1327753" y="2019452"/>
                  <a:pt x="1358676" y="2019452"/>
                </a:cubicBezTo>
                <a:lnTo>
                  <a:pt x="1582634" y="2019452"/>
                </a:lnTo>
                <a:cubicBezTo>
                  <a:pt x="1613557" y="2019452"/>
                  <a:pt x="1638625" y="1994384"/>
                  <a:pt x="1638625" y="1963461"/>
                </a:cubicBezTo>
                <a:lnTo>
                  <a:pt x="1638625" y="1739503"/>
                </a:lnTo>
                <a:cubicBezTo>
                  <a:pt x="1638625" y="1708580"/>
                  <a:pt x="1613557" y="1683512"/>
                  <a:pt x="1582634" y="1683512"/>
                </a:cubicBezTo>
                <a:close/>
                <a:moveTo>
                  <a:pt x="837062" y="1683512"/>
                </a:moveTo>
                <a:cubicBezTo>
                  <a:pt x="806139" y="1683512"/>
                  <a:pt x="781071" y="1708580"/>
                  <a:pt x="781071" y="1739503"/>
                </a:cubicBezTo>
                <a:lnTo>
                  <a:pt x="781071" y="1963461"/>
                </a:lnTo>
                <a:cubicBezTo>
                  <a:pt x="781071" y="1994384"/>
                  <a:pt x="806139" y="2019452"/>
                  <a:pt x="837062" y="2019452"/>
                </a:cubicBezTo>
                <a:lnTo>
                  <a:pt x="1061020" y="2019452"/>
                </a:lnTo>
                <a:cubicBezTo>
                  <a:pt x="1091943" y="2019452"/>
                  <a:pt x="1117011" y="1994384"/>
                  <a:pt x="1117011" y="1963461"/>
                </a:cubicBezTo>
                <a:lnTo>
                  <a:pt x="1117011" y="1739503"/>
                </a:lnTo>
                <a:cubicBezTo>
                  <a:pt x="1117011" y="1708580"/>
                  <a:pt x="1091943" y="1683512"/>
                  <a:pt x="1061020" y="1683512"/>
                </a:cubicBezTo>
                <a:close/>
                <a:moveTo>
                  <a:pt x="315448" y="1683512"/>
                </a:moveTo>
                <a:cubicBezTo>
                  <a:pt x="284525" y="1683512"/>
                  <a:pt x="259457" y="1708580"/>
                  <a:pt x="259457" y="1739503"/>
                </a:cubicBezTo>
                <a:lnTo>
                  <a:pt x="259457" y="1963461"/>
                </a:lnTo>
                <a:cubicBezTo>
                  <a:pt x="259457" y="1994384"/>
                  <a:pt x="284525" y="2019452"/>
                  <a:pt x="315448" y="2019452"/>
                </a:cubicBezTo>
                <a:lnTo>
                  <a:pt x="539406" y="2019452"/>
                </a:lnTo>
                <a:cubicBezTo>
                  <a:pt x="570329" y="2019452"/>
                  <a:pt x="595397" y="1994384"/>
                  <a:pt x="595397" y="1963461"/>
                </a:cubicBezTo>
                <a:lnTo>
                  <a:pt x="595397" y="1739503"/>
                </a:lnTo>
                <a:cubicBezTo>
                  <a:pt x="595397" y="1708580"/>
                  <a:pt x="570329" y="1683512"/>
                  <a:pt x="539406" y="1683512"/>
                </a:cubicBezTo>
                <a:close/>
                <a:moveTo>
                  <a:pt x="1880291" y="1187192"/>
                </a:moveTo>
                <a:cubicBezTo>
                  <a:pt x="1849368" y="1187192"/>
                  <a:pt x="1824300" y="1212260"/>
                  <a:pt x="1824300" y="1243183"/>
                </a:cubicBezTo>
                <a:lnTo>
                  <a:pt x="1824300" y="1467141"/>
                </a:lnTo>
                <a:cubicBezTo>
                  <a:pt x="1824300" y="1498064"/>
                  <a:pt x="1849368" y="1523132"/>
                  <a:pt x="1880291" y="1523132"/>
                </a:cubicBezTo>
                <a:lnTo>
                  <a:pt x="2104249" y="1523132"/>
                </a:lnTo>
                <a:cubicBezTo>
                  <a:pt x="2135172" y="1523132"/>
                  <a:pt x="2160240" y="1498064"/>
                  <a:pt x="2160240" y="1467141"/>
                </a:cubicBezTo>
                <a:lnTo>
                  <a:pt x="2160240" y="1243183"/>
                </a:lnTo>
                <a:cubicBezTo>
                  <a:pt x="2160240" y="1212260"/>
                  <a:pt x="2135172" y="1187192"/>
                  <a:pt x="2104249" y="1187192"/>
                </a:cubicBezTo>
                <a:close/>
                <a:moveTo>
                  <a:pt x="1358676" y="1187192"/>
                </a:moveTo>
                <a:cubicBezTo>
                  <a:pt x="1327753" y="1187192"/>
                  <a:pt x="1302685" y="1212260"/>
                  <a:pt x="1302685" y="1243183"/>
                </a:cubicBezTo>
                <a:lnTo>
                  <a:pt x="1302685" y="1467141"/>
                </a:lnTo>
                <a:cubicBezTo>
                  <a:pt x="1302685" y="1498064"/>
                  <a:pt x="1327753" y="1523132"/>
                  <a:pt x="1358676" y="1523132"/>
                </a:cubicBezTo>
                <a:lnTo>
                  <a:pt x="1582634" y="1523132"/>
                </a:lnTo>
                <a:cubicBezTo>
                  <a:pt x="1613557" y="1523132"/>
                  <a:pt x="1638625" y="1498064"/>
                  <a:pt x="1638625" y="1467141"/>
                </a:cubicBezTo>
                <a:lnTo>
                  <a:pt x="1638625" y="1243183"/>
                </a:lnTo>
                <a:cubicBezTo>
                  <a:pt x="1638625" y="1212260"/>
                  <a:pt x="1613557" y="1187192"/>
                  <a:pt x="1582634" y="1187192"/>
                </a:cubicBezTo>
                <a:close/>
                <a:moveTo>
                  <a:pt x="837062" y="1187192"/>
                </a:moveTo>
                <a:cubicBezTo>
                  <a:pt x="806139" y="1187192"/>
                  <a:pt x="781071" y="1212260"/>
                  <a:pt x="781071" y="1243183"/>
                </a:cubicBezTo>
                <a:lnTo>
                  <a:pt x="781071" y="1467141"/>
                </a:lnTo>
                <a:cubicBezTo>
                  <a:pt x="781071" y="1498064"/>
                  <a:pt x="806139" y="1523132"/>
                  <a:pt x="837062" y="1523132"/>
                </a:cubicBezTo>
                <a:lnTo>
                  <a:pt x="1061020" y="1523132"/>
                </a:lnTo>
                <a:cubicBezTo>
                  <a:pt x="1091943" y="1523132"/>
                  <a:pt x="1117011" y="1498064"/>
                  <a:pt x="1117011" y="1467141"/>
                </a:cubicBezTo>
                <a:lnTo>
                  <a:pt x="1117011" y="1243183"/>
                </a:lnTo>
                <a:cubicBezTo>
                  <a:pt x="1117011" y="1212260"/>
                  <a:pt x="1091943" y="1187192"/>
                  <a:pt x="1061020" y="1187192"/>
                </a:cubicBezTo>
                <a:close/>
                <a:moveTo>
                  <a:pt x="315448" y="1187192"/>
                </a:moveTo>
                <a:cubicBezTo>
                  <a:pt x="284525" y="1187192"/>
                  <a:pt x="259457" y="1212260"/>
                  <a:pt x="259457" y="1243183"/>
                </a:cubicBezTo>
                <a:lnTo>
                  <a:pt x="259457" y="1467141"/>
                </a:lnTo>
                <a:cubicBezTo>
                  <a:pt x="259457" y="1498064"/>
                  <a:pt x="284525" y="1523132"/>
                  <a:pt x="315448" y="1523132"/>
                </a:cubicBezTo>
                <a:lnTo>
                  <a:pt x="539406" y="1523132"/>
                </a:lnTo>
                <a:cubicBezTo>
                  <a:pt x="570329" y="1523132"/>
                  <a:pt x="595397" y="1498064"/>
                  <a:pt x="595397" y="1467141"/>
                </a:cubicBezTo>
                <a:lnTo>
                  <a:pt x="595397" y="1243183"/>
                </a:lnTo>
                <a:cubicBezTo>
                  <a:pt x="595397" y="1212260"/>
                  <a:pt x="570329" y="1187192"/>
                  <a:pt x="539406" y="1187192"/>
                </a:cubicBezTo>
                <a:close/>
                <a:moveTo>
                  <a:pt x="348041" y="163575"/>
                </a:moveTo>
                <a:cubicBezTo>
                  <a:pt x="275130" y="163575"/>
                  <a:pt x="216024" y="222681"/>
                  <a:pt x="216024" y="295592"/>
                </a:cubicBezTo>
                <a:lnTo>
                  <a:pt x="216024" y="823646"/>
                </a:lnTo>
                <a:cubicBezTo>
                  <a:pt x="216024" y="896557"/>
                  <a:pt x="275130" y="955663"/>
                  <a:pt x="348041" y="955663"/>
                </a:cubicBezTo>
                <a:lnTo>
                  <a:pt x="2100231" y="955663"/>
                </a:lnTo>
                <a:cubicBezTo>
                  <a:pt x="2173142" y="955663"/>
                  <a:pt x="2232248" y="896557"/>
                  <a:pt x="2232248" y="823646"/>
                </a:cubicBezTo>
                <a:lnTo>
                  <a:pt x="2232248" y="295592"/>
                </a:lnTo>
                <a:cubicBezTo>
                  <a:pt x="2232248" y="222681"/>
                  <a:pt x="2173142" y="163575"/>
                  <a:pt x="2100231" y="163575"/>
                </a:cubicBezTo>
                <a:close/>
                <a:moveTo>
                  <a:pt x="265172" y="0"/>
                </a:moveTo>
                <a:lnTo>
                  <a:pt x="2183100" y="0"/>
                </a:lnTo>
                <a:cubicBezTo>
                  <a:pt x="2329550" y="0"/>
                  <a:pt x="2448272" y="118722"/>
                  <a:pt x="2448272" y="265172"/>
                </a:cubicBezTo>
                <a:lnTo>
                  <a:pt x="2448272" y="2974828"/>
                </a:lnTo>
                <a:cubicBezTo>
                  <a:pt x="2448272" y="3121278"/>
                  <a:pt x="2329550" y="3240000"/>
                  <a:pt x="2183100" y="3240000"/>
                </a:cubicBezTo>
                <a:lnTo>
                  <a:pt x="265172" y="3240000"/>
                </a:lnTo>
                <a:cubicBezTo>
                  <a:pt x="118722" y="3240000"/>
                  <a:pt x="0" y="3121278"/>
                  <a:pt x="0" y="2974828"/>
                </a:cubicBezTo>
                <a:lnTo>
                  <a:pt x="0" y="265172"/>
                </a:lnTo>
                <a:cubicBezTo>
                  <a:pt x="0" y="118722"/>
                  <a:pt x="118722" y="0"/>
                  <a:pt x="26517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31" name="Rounded Rectangle 6">
            <a:extLst>
              <a:ext uri="{FF2B5EF4-FFF2-40B4-BE49-F238E27FC236}">
                <a16:creationId xmlns:a16="http://schemas.microsoft.com/office/drawing/2014/main" id="{6D1FDCA5-2080-4DE5-AF63-9DD3A3AFB9E2}"/>
              </a:ext>
            </a:extLst>
          </p:cNvPr>
          <p:cNvSpPr/>
          <p:nvPr/>
        </p:nvSpPr>
        <p:spPr>
          <a:xfrm>
            <a:off x="5500643" y="4762609"/>
            <a:ext cx="345998" cy="351772"/>
          </a:xfrm>
          <a:custGeom>
            <a:avLst/>
            <a:gdLst/>
            <a:ahLst/>
            <a:cxnLst/>
            <a:rect l="l" t="t" r="r" b="b"/>
            <a:pathLst>
              <a:path w="3186824" h="3060919">
                <a:moveTo>
                  <a:pt x="1045874" y="2696689"/>
                </a:moveTo>
                <a:lnTo>
                  <a:pt x="2125874" y="2696689"/>
                </a:lnTo>
                <a:lnTo>
                  <a:pt x="2125874" y="2804689"/>
                </a:lnTo>
                <a:lnTo>
                  <a:pt x="1045874" y="2804689"/>
                </a:lnTo>
                <a:close/>
                <a:moveTo>
                  <a:pt x="1045874" y="2410468"/>
                </a:moveTo>
                <a:lnTo>
                  <a:pt x="2125874" y="2410468"/>
                </a:lnTo>
                <a:lnTo>
                  <a:pt x="2125874" y="2518468"/>
                </a:lnTo>
                <a:lnTo>
                  <a:pt x="1045874" y="2518468"/>
                </a:lnTo>
                <a:close/>
                <a:moveTo>
                  <a:pt x="1045874" y="2124247"/>
                </a:moveTo>
                <a:lnTo>
                  <a:pt x="2125874" y="2124247"/>
                </a:lnTo>
                <a:lnTo>
                  <a:pt x="2125874" y="2232247"/>
                </a:lnTo>
                <a:lnTo>
                  <a:pt x="1045874" y="2232247"/>
                </a:lnTo>
                <a:close/>
                <a:moveTo>
                  <a:pt x="902547" y="1956791"/>
                </a:moveTo>
                <a:lnTo>
                  <a:pt x="902547" y="2109191"/>
                </a:lnTo>
                <a:lnTo>
                  <a:pt x="902547" y="2185391"/>
                </a:lnTo>
                <a:lnTo>
                  <a:pt x="902547" y="2376263"/>
                </a:lnTo>
                <a:lnTo>
                  <a:pt x="902547" y="2973921"/>
                </a:lnTo>
                <a:lnTo>
                  <a:pt x="2284277" y="2973921"/>
                </a:lnTo>
                <a:lnTo>
                  <a:pt x="2284277" y="2376263"/>
                </a:lnTo>
                <a:lnTo>
                  <a:pt x="2284277" y="2185391"/>
                </a:lnTo>
                <a:lnTo>
                  <a:pt x="2284277" y="2109191"/>
                </a:lnTo>
                <a:lnTo>
                  <a:pt x="2284277" y="1956791"/>
                </a:lnTo>
                <a:close/>
                <a:moveTo>
                  <a:pt x="469172" y="1728191"/>
                </a:moveTo>
                <a:lnTo>
                  <a:pt x="469172" y="2185391"/>
                </a:lnTo>
                <a:lnTo>
                  <a:pt x="767127" y="2185391"/>
                </a:lnTo>
                <a:lnTo>
                  <a:pt x="767127" y="2109191"/>
                </a:lnTo>
                <a:lnTo>
                  <a:pt x="545372" y="2109191"/>
                </a:lnTo>
                <a:lnTo>
                  <a:pt x="545372" y="1804391"/>
                </a:lnTo>
                <a:lnTo>
                  <a:pt x="2641452" y="1804391"/>
                </a:lnTo>
                <a:lnTo>
                  <a:pt x="2641452" y="2109191"/>
                </a:lnTo>
                <a:lnTo>
                  <a:pt x="2419697" y="2109191"/>
                </a:lnTo>
                <a:lnTo>
                  <a:pt x="2419697" y="2185391"/>
                </a:lnTo>
                <a:lnTo>
                  <a:pt x="2717652" y="2185391"/>
                </a:lnTo>
                <a:lnTo>
                  <a:pt x="2717652" y="1728191"/>
                </a:lnTo>
                <a:close/>
                <a:moveTo>
                  <a:pt x="2819005" y="1350909"/>
                </a:moveTo>
                <a:cubicBezTo>
                  <a:pt x="2769294" y="1350909"/>
                  <a:pt x="2728995" y="1391208"/>
                  <a:pt x="2728995" y="1440919"/>
                </a:cubicBezTo>
                <a:cubicBezTo>
                  <a:pt x="2728995" y="1490630"/>
                  <a:pt x="2769294" y="1530929"/>
                  <a:pt x="2819005" y="1530929"/>
                </a:cubicBezTo>
                <a:cubicBezTo>
                  <a:pt x="2868716" y="1530929"/>
                  <a:pt x="2909015" y="1490630"/>
                  <a:pt x="2909015" y="1440919"/>
                </a:cubicBezTo>
                <a:cubicBezTo>
                  <a:pt x="2909015" y="1391208"/>
                  <a:pt x="2868716" y="1350909"/>
                  <a:pt x="2819005" y="1350909"/>
                </a:cubicBezTo>
                <a:close/>
                <a:moveTo>
                  <a:pt x="2509707" y="1350909"/>
                </a:moveTo>
                <a:cubicBezTo>
                  <a:pt x="2459996" y="1350909"/>
                  <a:pt x="2419697" y="1391208"/>
                  <a:pt x="2419697" y="1440919"/>
                </a:cubicBezTo>
                <a:cubicBezTo>
                  <a:pt x="2419697" y="1490630"/>
                  <a:pt x="2459996" y="1530929"/>
                  <a:pt x="2509707" y="1530929"/>
                </a:cubicBezTo>
                <a:cubicBezTo>
                  <a:pt x="2559418" y="1530929"/>
                  <a:pt x="2599717" y="1490630"/>
                  <a:pt x="2599717" y="1440919"/>
                </a:cubicBezTo>
                <a:cubicBezTo>
                  <a:pt x="2599717" y="1391208"/>
                  <a:pt x="2559418" y="1350909"/>
                  <a:pt x="2509707" y="1350909"/>
                </a:cubicBezTo>
                <a:close/>
                <a:moveTo>
                  <a:pt x="195993" y="1200328"/>
                </a:moveTo>
                <a:lnTo>
                  <a:pt x="2990831" y="1200328"/>
                </a:lnTo>
                <a:cubicBezTo>
                  <a:pt x="3099075" y="1200328"/>
                  <a:pt x="3186824" y="1288077"/>
                  <a:pt x="3186824" y="1396321"/>
                </a:cubicBezTo>
                <a:lnTo>
                  <a:pt x="3186824" y="2180270"/>
                </a:lnTo>
                <a:cubicBezTo>
                  <a:pt x="3186824" y="2288514"/>
                  <a:pt x="3099075" y="2376263"/>
                  <a:pt x="2990831" y="2376263"/>
                </a:cubicBezTo>
                <a:lnTo>
                  <a:pt x="2419697" y="2376263"/>
                </a:lnTo>
                <a:lnTo>
                  <a:pt x="2419697" y="3060919"/>
                </a:lnTo>
                <a:lnTo>
                  <a:pt x="767127" y="3060919"/>
                </a:lnTo>
                <a:lnTo>
                  <a:pt x="767127" y="2376263"/>
                </a:lnTo>
                <a:lnTo>
                  <a:pt x="195993" y="2376263"/>
                </a:lnTo>
                <a:cubicBezTo>
                  <a:pt x="87749" y="2376263"/>
                  <a:pt x="0" y="2288514"/>
                  <a:pt x="0" y="2180270"/>
                </a:cubicBezTo>
                <a:lnTo>
                  <a:pt x="0" y="1396321"/>
                </a:lnTo>
                <a:cubicBezTo>
                  <a:pt x="0" y="1288077"/>
                  <a:pt x="87749" y="1200328"/>
                  <a:pt x="195993" y="1200328"/>
                </a:cubicBezTo>
                <a:close/>
                <a:moveTo>
                  <a:pt x="767127" y="0"/>
                </a:moveTo>
                <a:lnTo>
                  <a:pt x="2419697" y="0"/>
                </a:lnTo>
                <a:lnTo>
                  <a:pt x="2419697" y="190589"/>
                </a:lnTo>
                <a:lnTo>
                  <a:pt x="2565249" y="190589"/>
                </a:lnTo>
                <a:cubicBezTo>
                  <a:pt x="2649419" y="190589"/>
                  <a:pt x="2717652" y="258822"/>
                  <a:pt x="2717652" y="342992"/>
                </a:cubicBezTo>
                <a:lnTo>
                  <a:pt x="2717652" y="1104989"/>
                </a:lnTo>
                <a:lnTo>
                  <a:pt x="2284277" y="1104989"/>
                </a:lnTo>
                <a:lnTo>
                  <a:pt x="2284277" y="1104128"/>
                </a:lnTo>
                <a:lnTo>
                  <a:pt x="2284277" y="190589"/>
                </a:lnTo>
                <a:lnTo>
                  <a:pt x="2284277" y="96523"/>
                </a:lnTo>
                <a:lnTo>
                  <a:pt x="902547" y="96523"/>
                </a:lnTo>
                <a:lnTo>
                  <a:pt x="902547" y="190589"/>
                </a:lnTo>
                <a:lnTo>
                  <a:pt x="902547" y="1104128"/>
                </a:lnTo>
                <a:lnTo>
                  <a:pt x="902547" y="1104989"/>
                </a:lnTo>
                <a:lnTo>
                  <a:pt x="469172" y="1104989"/>
                </a:lnTo>
                <a:lnTo>
                  <a:pt x="469172" y="342992"/>
                </a:lnTo>
                <a:cubicBezTo>
                  <a:pt x="469172" y="258822"/>
                  <a:pt x="537405" y="190589"/>
                  <a:pt x="621575" y="190589"/>
                </a:cubicBezTo>
                <a:lnTo>
                  <a:pt x="767127" y="190589"/>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32" name="Rounded Rectangle 27">
            <a:extLst>
              <a:ext uri="{FF2B5EF4-FFF2-40B4-BE49-F238E27FC236}">
                <a16:creationId xmlns:a16="http://schemas.microsoft.com/office/drawing/2014/main" id="{7055411A-4FD2-455F-BE1F-9D0C4C0FB51B}"/>
              </a:ext>
            </a:extLst>
          </p:cNvPr>
          <p:cNvSpPr/>
          <p:nvPr/>
        </p:nvSpPr>
        <p:spPr>
          <a:xfrm>
            <a:off x="6322686" y="4782843"/>
            <a:ext cx="346396" cy="266079"/>
          </a:xfrm>
          <a:custGeom>
            <a:avLst/>
            <a:gdLst/>
            <a:ahLst/>
            <a:cxnLst/>
            <a:rect l="l" t="t" r="r" b="b"/>
            <a:pathLst>
              <a:path w="3186824" h="2447912">
                <a:moveTo>
                  <a:pt x="1917737" y="1021643"/>
                </a:moveTo>
                <a:cubicBezTo>
                  <a:pt x="2188548" y="1021643"/>
                  <a:pt x="2408083" y="1241178"/>
                  <a:pt x="2408083" y="1511989"/>
                </a:cubicBezTo>
                <a:cubicBezTo>
                  <a:pt x="2408083" y="1782800"/>
                  <a:pt x="2188548" y="2002335"/>
                  <a:pt x="1917737" y="2002335"/>
                </a:cubicBezTo>
                <a:cubicBezTo>
                  <a:pt x="1646926" y="2002335"/>
                  <a:pt x="1427391" y="1782800"/>
                  <a:pt x="1427391" y="1511989"/>
                </a:cubicBezTo>
                <a:cubicBezTo>
                  <a:pt x="1427391" y="1241178"/>
                  <a:pt x="1646926" y="1021643"/>
                  <a:pt x="1917737" y="1021643"/>
                </a:cubicBezTo>
                <a:close/>
                <a:moveTo>
                  <a:pt x="1917737" y="827913"/>
                </a:moveTo>
                <a:cubicBezTo>
                  <a:pt x="1539932" y="827913"/>
                  <a:pt x="1233661" y="1134184"/>
                  <a:pt x="1233661" y="1511989"/>
                </a:cubicBezTo>
                <a:cubicBezTo>
                  <a:pt x="1233661" y="1889794"/>
                  <a:pt x="1539932" y="2196065"/>
                  <a:pt x="1917737" y="2196065"/>
                </a:cubicBezTo>
                <a:cubicBezTo>
                  <a:pt x="2295542" y="2196065"/>
                  <a:pt x="2601813" y="1889794"/>
                  <a:pt x="2601813" y="1511989"/>
                </a:cubicBezTo>
                <a:cubicBezTo>
                  <a:pt x="2601813" y="1134184"/>
                  <a:pt x="2295542" y="827913"/>
                  <a:pt x="1917737" y="827913"/>
                </a:cubicBezTo>
                <a:close/>
                <a:moveTo>
                  <a:pt x="1112286" y="675885"/>
                </a:moveTo>
                <a:lnTo>
                  <a:pt x="1112286" y="830188"/>
                </a:lnTo>
                <a:lnTo>
                  <a:pt x="1328310" y="830188"/>
                </a:lnTo>
                <a:lnTo>
                  <a:pt x="1328310" y="675885"/>
                </a:lnTo>
                <a:close/>
                <a:moveTo>
                  <a:pt x="2586084" y="626422"/>
                </a:moveTo>
                <a:lnTo>
                  <a:pt x="2586084" y="830188"/>
                </a:lnTo>
                <a:lnTo>
                  <a:pt x="3001340" y="830188"/>
                </a:lnTo>
                <a:lnTo>
                  <a:pt x="3001340" y="626422"/>
                </a:lnTo>
                <a:close/>
                <a:moveTo>
                  <a:pt x="1593701" y="108218"/>
                </a:moveTo>
                <a:lnTo>
                  <a:pt x="1593701" y="432905"/>
                </a:lnTo>
                <a:lnTo>
                  <a:pt x="2241773" y="432905"/>
                </a:lnTo>
                <a:lnTo>
                  <a:pt x="2241773" y="108218"/>
                </a:lnTo>
                <a:close/>
                <a:moveTo>
                  <a:pt x="1452512" y="0"/>
                </a:moveTo>
                <a:lnTo>
                  <a:pt x="2382963" y="0"/>
                </a:lnTo>
                <a:cubicBezTo>
                  <a:pt x="2433311" y="0"/>
                  <a:pt x="2474127" y="40816"/>
                  <a:pt x="2474127" y="91164"/>
                </a:cubicBezTo>
                <a:lnTo>
                  <a:pt x="2474127" y="432905"/>
                </a:lnTo>
                <a:lnTo>
                  <a:pt x="2933014" y="432905"/>
                </a:lnTo>
                <a:cubicBezTo>
                  <a:pt x="3073189" y="432905"/>
                  <a:pt x="3186824" y="546540"/>
                  <a:pt x="3186824" y="686715"/>
                </a:cubicBezTo>
                <a:lnTo>
                  <a:pt x="3186824" y="2194102"/>
                </a:lnTo>
                <a:cubicBezTo>
                  <a:pt x="3186824" y="2334277"/>
                  <a:pt x="3073189" y="2447912"/>
                  <a:pt x="2933014" y="2447912"/>
                </a:cubicBezTo>
                <a:lnTo>
                  <a:pt x="253810" y="2447912"/>
                </a:lnTo>
                <a:cubicBezTo>
                  <a:pt x="113635" y="2447912"/>
                  <a:pt x="0" y="2334277"/>
                  <a:pt x="0" y="2194102"/>
                </a:cubicBezTo>
                <a:lnTo>
                  <a:pt x="0" y="686715"/>
                </a:lnTo>
                <a:cubicBezTo>
                  <a:pt x="0" y="546540"/>
                  <a:pt x="113635" y="432905"/>
                  <a:pt x="253810" y="432905"/>
                </a:cubicBezTo>
                <a:lnTo>
                  <a:pt x="307082" y="432905"/>
                </a:lnTo>
                <a:lnTo>
                  <a:pt x="307082" y="313169"/>
                </a:lnTo>
                <a:cubicBezTo>
                  <a:pt x="307082" y="287995"/>
                  <a:pt x="327490" y="267587"/>
                  <a:pt x="352664" y="267587"/>
                </a:cubicBezTo>
                <a:lnTo>
                  <a:pt x="817888" y="267587"/>
                </a:lnTo>
                <a:cubicBezTo>
                  <a:pt x="843062" y="267587"/>
                  <a:pt x="863470" y="287995"/>
                  <a:pt x="863470" y="313169"/>
                </a:cubicBezTo>
                <a:lnTo>
                  <a:pt x="863470" y="432905"/>
                </a:lnTo>
                <a:lnTo>
                  <a:pt x="1361348" y="432905"/>
                </a:lnTo>
                <a:lnTo>
                  <a:pt x="1361348" y="91164"/>
                </a:lnTo>
                <a:cubicBezTo>
                  <a:pt x="1361348" y="40816"/>
                  <a:pt x="1402164" y="0"/>
                  <a:pt x="145251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33" name="Rounded Rectangle 7">
            <a:extLst>
              <a:ext uri="{FF2B5EF4-FFF2-40B4-BE49-F238E27FC236}">
                <a16:creationId xmlns:a16="http://schemas.microsoft.com/office/drawing/2014/main" id="{A77BB3C4-970C-4669-B893-8782D0F4AA56}"/>
              </a:ext>
            </a:extLst>
          </p:cNvPr>
          <p:cNvSpPr/>
          <p:nvPr/>
        </p:nvSpPr>
        <p:spPr>
          <a:xfrm>
            <a:off x="6315770" y="5532759"/>
            <a:ext cx="352176" cy="303924"/>
          </a:xfrm>
          <a:custGeom>
            <a:avLst/>
            <a:gdLst/>
            <a:ahLst/>
            <a:cxnLst/>
            <a:rect l="l" t="t" r="r" b="b"/>
            <a:pathLst>
              <a:path w="3240006" h="2796091">
                <a:moveTo>
                  <a:pt x="686867" y="612319"/>
                </a:moveTo>
                <a:cubicBezTo>
                  <a:pt x="611281" y="612319"/>
                  <a:pt x="550007" y="673593"/>
                  <a:pt x="550007" y="749179"/>
                </a:cubicBezTo>
                <a:cubicBezTo>
                  <a:pt x="550007" y="824765"/>
                  <a:pt x="611281" y="886039"/>
                  <a:pt x="686867" y="886039"/>
                </a:cubicBezTo>
                <a:cubicBezTo>
                  <a:pt x="762453" y="886039"/>
                  <a:pt x="823727" y="824765"/>
                  <a:pt x="823727" y="749179"/>
                </a:cubicBezTo>
                <a:cubicBezTo>
                  <a:pt x="823727" y="673593"/>
                  <a:pt x="762453" y="612319"/>
                  <a:pt x="686867" y="612319"/>
                </a:cubicBezTo>
                <a:close/>
                <a:moveTo>
                  <a:pt x="1587500" y="281447"/>
                </a:moveTo>
                <a:cubicBezTo>
                  <a:pt x="1432061" y="281447"/>
                  <a:pt x="1306053" y="407455"/>
                  <a:pt x="1306053" y="562894"/>
                </a:cubicBezTo>
                <a:cubicBezTo>
                  <a:pt x="1306053" y="718333"/>
                  <a:pt x="1432061" y="844341"/>
                  <a:pt x="1587500" y="844341"/>
                </a:cubicBezTo>
                <a:cubicBezTo>
                  <a:pt x="1742939" y="844341"/>
                  <a:pt x="1868947" y="718333"/>
                  <a:pt x="1868947" y="562894"/>
                </a:cubicBezTo>
                <a:cubicBezTo>
                  <a:pt x="1868947" y="407455"/>
                  <a:pt x="1742939" y="281447"/>
                  <a:pt x="1587500" y="281447"/>
                </a:cubicBezTo>
                <a:close/>
                <a:moveTo>
                  <a:pt x="1587500" y="0"/>
                </a:moveTo>
                <a:cubicBezTo>
                  <a:pt x="1898378" y="0"/>
                  <a:pt x="2150394" y="252016"/>
                  <a:pt x="2150394" y="562894"/>
                </a:cubicBezTo>
                <a:cubicBezTo>
                  <a:pt x="2150394" y="786167"/>
                  <a:pt x="2020401" y="979078"/>
                  <a:pt x="1831095" y="1068260"/>
                </a:cubicBezTo>
                <a:lnTo>
                  <a:pt x="2215710" y="1068260"/>
                </a:lnTo>
                <a:cubicBezTo>
                  <a:pt x="2374756" y="1068260"/>
                  <a:pt x="2503688" y="1197192"/>
                  <a:pt x="2503688" y="1356238"/>
                </a:cubicBezTo>
                <a:lnTo>
                  <a:pt x="2503688" y="1474975"/>
                </a:lnTo>
                <a:lnTo>
                  <a:pt x="2656086" y="1474975"/>
                </a:lnTo>
                <a:cubicBezTo>
                  <a:pt x="2692420" y="1474975"/>
                  <a:pt x="2722815" y="1500405"/>
                  <a:pt x="2728975" y="1534767"/>
                </a:cubicBezTo>
                <a:lnTo>
                  <a:pt x="3240006" y="1109804"/>
                </a:lnTo>
                <a:lnTo>
                  <a:pt x="3240006" y="2754548"/>
                </a:lnTo>
                <a:lnTo>
                  <a:pt x="2728975" y="2329585"/>
                </a:lnTo>
                <a:cubicBezTo>
                  <a:pt x="2722815" y="2363946"/>
                  <a:pt x="2692420" y="2389375"/>
                  <a:pt x="2656086" y="2389375"/>
                </a:cubicBezTo>
                <a:lnTo>
                  <a:pt x="2503688" y="2389375"/>
                </a:lnTo>
                <a:lnTo>
                  <a:pt x="2503688" y="2508113"/>
                </a:lnTo>
                <a:cubicBezTo>
                  <a:pt x="2503688" y="2667159"/>
                  <a:pt x="2374756" y="2796091"/>
                  <a:pt x="2215710" y="2796091"/>
                </a:cubicBezTo>
                <a:lnTo>
                  <a:pt x="287978" y="2796091"/>
                </a:lnTo>
                <a:cubicBezTo>
                  <a:pt x="128932" y="2796091"/>
                  <a:pt x="0" y="2667159"/>
                  <a:pt x="0" y="2508113"/>
                </a:cubicBezTo>
                <a:lnTo>
                  <a:pt x="0" y="1356238"/>
                </a:lnTo>
                <a:cubicBezTo>
                  <a:pt x="0" y="1197192"/>
                  <a:pt x="128932" y="1068260"/>
                  <a:pt x="287978" y="1068260"/>
                </a:cubicBezTo>
                <a:lnTo>
                  <a:pt x="544513" y="1068260"/>
                </a:lnTo>
                <a:cubicBezTo>
                  <a:pt x="422089" y="1014226"/>
                  <a:pt x="336949" y="891645"/>
                  <a:pt x="336949" y="749179"/>
                </a:cubicBezTo>
                <a:cubicBezTo>
                  <a:pt x="336949" y="555925"/>
                  <a:pt x="493613" y="399261"/>
                  <a:pt x="686867" y="399261"/>
                </a:cubicBezTo>
                <a:cubicBezTo>
                  <a:pt x="880121" y="399261"/>
                  <a:pt x="1036785" y="555925"/>
                  <a:pt x="1036785" y="749179"/>
                </a:cubicBezTo>
                <a:cubicBezTo>
                  <a:pt x="1036785" y="891645"/>
                  <a:pt x="951645" y="1014226"/>
                  <a:pt x="829222" y="1068260"/>
                </a:cubicBezTo>
                <a:lnTo>
                  <a:pt x="1343906" y="1068260"/>
                </a:lnTo>
                <a:cubicBezTo>
                  <a:pt x="1154600" y="979078"/>
                  <a:pt x="1024606" y="786167"/>
                  <a:pt x="1024606" y="562894"/>
                </a:cubicBezTo>
                <a:cubicBezTo>
                  <a:pt x="1024606" y="252016"/>
                  <a:pt x="1276622" y="0"/>
                  <a:pt x="158750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36" name="Rectangle 35">
            <a:extLst>
              <a:ext uri="{FF2B5EF4-FFF2-40B4-BE49-F238E27FC236}">
                <a16:creationId xmlns:a16="http://schemas.microsoft.com/office/drawing/2014/main" id="{1ED15A96-207A-4B06-D737-91BC5ADE99D7}"/>
              </a:ext>
            </a:extLst>
          </p:cNvPr>
          <p:cNvSpPr/>
          <p:nvPr/>
        </p:nvSpPr>
        <p:spPr>
          <a:xfrm>
            <a:off x="1816687" y="56886"/>
            <a:ext cx="8558625"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Identity, Power and Gender</a:t>
            </a:r>
          </a:p>
        </p:txBody>
      </p:sp>
      <p:sp>
        <p:nvSpPr>
          <p:cNvPr id="37" name="Rectangle 36">
            <a:extLst>
              <a:ext uri="{FF2B5EF4-FFF2-40B4-BE49-F238E27FC236}">
                <a16:creationId xmlns:a16="http://schemas.microsoft.com/office/drawing/2014/main" id="{17A3A062-DE44-9B91-2C8F-C4B678EAB56F}"/>
              </a:ext>
            </a:extLst>
          </p:cNvPr>
          <p:cNvSpPr/>
          <p:nvPr/>
        </p:nvSpPr>
        <p:spPr>
          <a:xfrm>
            <a:off x="1324292" y="3429000"/>
            <a:ext cx="1992854"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China</a:t>
            </a:r>
          </a:p>
        </p:txBody>
      </p:sp>
      <p:sp>
        <p:nvSpPr>
          <p:cNvPr id="38" name="Rectangle 37">
            <a:extLst>
              <a:ext uri="{FF2B5EF4-FFF2-40B4-BE49-F238E27FC236}">
                <a16:creationId xmlns:a16="http://schemas.microsoft.com/office/drawing/2014/main" id="{9B7531ED-985B-957F-9B8B-AFAB55145DA9}"/>
              </a:ext>
            </a:extLst>
          </p:cNvPr>
          <p:cNvSpPr/>
          <p:nvPr/>
        </p:nvSpPr>
        <p:spPr>
          <a:xfrm>
            <a:off x="8375550" y="3359774"/>
            <a:ext cx="2146743"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Britain</a:t>
            </a:r>
          </a:p>
        </p:txBody>
      </p:sp>
      <p:sp>
        <p:nvSpPr>
          <p:cNvPr id="39" name="Rectangle 38">
            <a:extLst>
              <a:ext uri="{FF2B5EF4-FFF2-40B4-BE49-F238E27FC236}">
                <a16:creationId xmlns:a16="http://schemas.microsoft.com/office/drawing/2014/main" id="{E1E560DD-C145-88CA-534D-2E9D4DE09855}"/>
              </a:ext>
            </a:extLst>
          </p:cNvPr>
          <p:cNvSpPr/>
          <p:nvPr/>
        </p:nvSpPr>
        <p:spPr>
          <a:xfrm>
            <a:off x="5315317" y="4283104"/>
            <a:ext cx="1107996" cy="923330"/>
          </a:xfrm>
          <a:prstGeom prst="rect">
            <a:avLst/>
          </a:prstGeom>
          <a:noFill/>
        </p:spPr>
        <p:txBody>
          <a:bodyPr wrap="none" lIns="91440" tIns="45720" rIns="91440" bIns="45720">
            <a:spAutoFit/>
          </a:bodyPr>
          <a:lstStyle/>
          <a:p>
            <a:pPr algn="ctr"/>
            <a:r>
              <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VS</a:t>
            </a:r>
          </a:p>
        </p:txBody>
      </p:sp>
      <p:sp>
        <p:nvSpPr>
          <p:cNvPr id="40" name="TextBox 39">
            <a:extLst>
              <a:ext uri="{FF2B5EF4-FFF2-40B4-BE49-F238E27FC236}">
                <a16:creationId xmlns:a16="http://schemas.microsoft.com/office/drawing/2014/main" id="{F759C456-4F80-1771-0721-47CE04EE4614}"/>
              </a:ext>
            </a:extLst>
          </p:cNvPr>
          <p:cNvSpPr txBox="1"/>
          <p:nvPr/>
        </p:nvSpPr>
        <p:spPr>
          <a:xfrm>
            <a:off x="1198485" y="4280987"/>
            <a:ext cx="3822675" cy="2677656"/>
          </a:xfrm>
          <a:prstGeom prst="rect">
            <a:avLst/>
          </a:prstGeom>
          <a:noFill/>
        </p:spPr>
        <p:txBody>
          <a:bodyPr wrap="square" rtlCol="0">
            <a:spAutoFit/>
          </a:bodyPr>
          <a:lstStyle/>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Collectivism</a:t>
            </a:r>
            <a:br>
              <a:rPr lang="en-US" sz="2400" b="1" dirty="0">
                <a:latin typeface="Times New Roman" panose="02020603050405020304" pitchFamily="18" charset="0"/>
                <a:cs typeface="Times New Roman" panose="02020603050405020304" pitchFamily="18" charset="0"/>
              </a:rPr>
            </a:br>
            <a:r>
              <a:rPr lang="en-US" sz="1600" dirty="0">
                <a:latin typeface="Times New Roman" panose="02020603050405020304" pitchFamily="18" charset="0"/>
                <a:cs typeface="Times New Roman" panose="02020603050405020304" pitchFamily="18" charset="0"/>
              </a:rPr>
              <a:t>individual’s rights are not as important as the group’s rights</a:t>
            </a:r>
          </a:p>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High Power Distance</a:t>
            </a:r>
            <a:br>
              <a:rPr lang="en-US" sz="2400" b="1" dirty="0">
                <a:latin typeface="Times New Roman" panose="02020603050405020304" pitchFamily="18" charset="0"/>
                <a:cs typeface="Times New Roman" panose="02020603050405020304" pitchFamily="18" charset="0"/>
              </a:rPr>
            </a:br>
            <a:r>
              <a:rPr lang="en-US" sz="1600" dirty="0">
                <a:latin typeface="Times New Roman" panose="02020603050405020304" pitchFamily="18" charset="0"/>
                <a:cs typeface="Times New Roman" panose="02020603050405020304" pitchFamily="18" charset="0"/>
              </a:rPr>
              <a:t>clear hierarchy and people accept it</a:t>
            </a:r>
          </a:p>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Masculinity</a:t>
            </a:r>
            <a:br>
              <a:rPr lang="en-US" sz="2400" b="1" dirty="0">
                <a:latin typeface="Times New Roman" panose="02020603050405020304" pitchFamily="18" charset="0"/>
                <a:cs typeface="Times New Roman" panose="02020603050405020304" pitchFamily="18" charset="0"/>
              </a:rPr>
            </a:br>
            <a:r>
              <a:rPr lang="en-US" sz="1600" dirty="0">
                <a:latin typeface="Times New Roman" panose="02020603050405020304" pitchFamily="18" charset="0"/>
                <a:cs typeface="Times New Roman" panose="02020603050405020304" pitchFamily="18" charset="0"/>
              </a:rPr>
              <a:t>gender roles are clearly defined and there is a focus on results and achievement</a:t>
            </a:r>
            <a:endParaRPr lang="en-GB" sz="1600" dirty="0">
              <a:latin typeface="Times New Roman" panose="02020603050405020304" pitchFamily="18" charset="0"/>
              <a:cs typeface="Times New Roman" panose="02020603050405020304" pitchFamily="18" charset="0"/>
            </a:endParaRPr>
          </a:p>
        </p:txBody>
      </p:sp>
      <p:sp>
        <p:nvSpPr>
          <p:cNvPr id="41" name="TextBox 40">
            <a:extLst>
              <a:ext uri="{FF2B5EF4-FFF2-40B4-BE49-F238E27FC236}">
                <a16:creationId xmlns:a16="http://schemas.microsoft.com/office/drawing/2014/main" id="{4D206E48-D9FD-0FA9-27E7-B723401390C3}"/>
              </a:ext>
            </a:extLst>
          </p:cNvPr>
          <p:cNvSpPr txBox="1"/>
          <p:nvPr/>
        </p:nvSpPr>
        <p:spPr>
          <a:xfrm>
            <a:off x="8158861" y="4280974"/>
            <a:ext cx="3822675" cy="2677656"/>
          </a:xfrm>
          <a:prstGeom prst="rect">
            <a:avLst/>
          </a:prstGeom>
          <a:noFill/>
        </p:spPr>
        <p:txBody>
          <a:bodyPr wrap="square" rtlCol="0">
            <a:spAutoFit/>
          </a:bodyPr>
          <a:lstStyle/>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Individualism</a:t>
            </a:r>
            <a:br>
              <a:rPr lang="en-US" sz="2400" b="1" dirty="0">
                <a:latin typeface="Times New Roman" panose="02020603050405020304" pitchFamily="18" charset="0"/>
                <a:cs typeface="Times New Roman" panose="02020603050405020304" pitchFamily="18" charset="0"/>
              </a:rPr>
            </a:br>
            <a:r>
              <a:rPr lang="en-US" sz="1600" dirty="0">
                <a:latin typeface="Times New Roman" panose="02020603050405020304" pitchFamily="18" charset="0"/>
                <a:cs typeface="Times New Roman" panose="02020603050405020304" pitchFamily="18" charset="0"/>
              </a:rPr>
              <a:t>individual’s rights are more important than the group’s rights</a:t>
            </a:r>
          </a:p>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Low Power Distance</a:t>
            </a:r>
            <a:br>
              <a:rPr lang="en-US" sz="2400" b="1" dirty="0">
                <a:latin typeface="Times New Roman" panose="02020603050405020304" pitchFamily="18" charset="0"/>
                <a:cs typeface="Times New Roman" panose="02020603050405020304" pitchFamily="18" charset="0"/>
              </a:rPr>
            </a:br>
            <a:r>
              <a:rPr lang="en-GB" sz="1600" dirty="0">
                <a:solidFill>
                  <a:srgbClr val="353740"/>
                </a:solidFill>
                <a:effectLst/>
                <a:latin typeface="Times New Roman" panose="02020603050405020304" pitchFamily="18" charset="0"/>
                <a:ea typeface="Calibri" panose="020F0502020204030204" pitchFamily="34" charset="0"/>
              </a:rPr>
              <a:t>people are more equal and there is less respect for authority</a:t>
            </a:r>
            <a:endParaRPr lang="en-US" sz="1600" b="1"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Femininity</a:t>
            </a:r>
            <a:br>
              <a:rPr lang="en-US" sz="2400" b="1" dirty="0">
                <a:latin typeface="Times New Roman" panose="02020603050405020304" pitchFamily="18" charset="0"/>
                <a:cs typeface="Times New Roman" panose="02020603050405020304" pitchFamily="18" charset="0"/>
              </a:rPr>
            </a:br>
            <a:r>
              <a:rPr lang="en-US" sz="1600" dirty="0">
                <a:latin typeface="Times New Roman" panose="02020603050405020304" pitchFamily="18" charset="0"/>
                <a:cs typeface="Times New Roman" panose="02020603050405020304" pitchFamily="18" charset="0"/>
              </a:rPr>
              <a:t>gender roles are more balanced and there is a focus on quality of life</a:t>
            </a: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23133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그룹 2">
            <a:extLst>
              <a:ext uri="{FF2B5EF4-FFF2-40B4-BE49-F238E27FC236}">
                <a16:creationId xmlns:a16="http://schemas.microsoft.com/office/drawing/2014/main" id="{AC2B3FF1-9F76-44D2-A26C-833205932C49}"/>
              </a:ext>
            </a:extLst>
          </p:cNvPr>
          <p:cNvGrpSpPr/>
          <p:nvPr/>
        </p:nvGrpSpPr>
        <p:grpSpPr>
          <a:xfrm>
            <a:off x="3265693" y="1739238"/>
            <a:ext cx="6804506" cy="2192673"/>
            <a:chOff x="1287363" y="2242978"/>
            <a:chExt cx="6083209" cy="1960245"/>
          </a:xfrm>
        </p:grpSpPr>
        <p:sp>
          <p:nvSpPr>
            <p:cNvPr id="5" name="Oval 21">
              <a:extLst>
                <a:ext uri="{FF2B5EF4-FFF2-40B4-BE49-F238E27FC236}">
                  <a16:creationId xmlns:a16="http://schemas.microsoft.com/office/drawing/2014/main" id="{5FC9576F-A1D2-4201-9671-B478620C2292}"/>
                </a:ext>
              </a:extLst>
            </p:cNvPr>
            <p:cNvSpPr/>
            <p:nvPr/>
          </p:nvSpPr>
          <p:spPr>
            <a:xfrm rot="16200000">
              <a:off x="1526029" y="2004312"/>
              <a:ext cx="1448756" cy="1926087"/>
            </a:xfrm>
            <a:custGeom>
              <a:avLst/>
              <a:gdLst/>
              <a:ahLst/>
              <a:cxnLst/>
              <a:rect l="l" t="t" r="r" b="b"/>
              <a:pathLst>
                <a:path w="1449013" h="1952472">
                  <a:moveTo>
                    <a:pt x="1449013" y="0"/>
                  </a:moveTo>
                  <a:lnTo>
                    <a:pt x="1449013" y="466741"/>
                  </a:lnTo>
                  <a:cubicBezTo>
                    <a:pt x="1410107" y="445266"/>
                    <a:pt x="1365278" y="433666"/>
                    <a:pt x="1317741" y="433666"/>
                  </a:cubicBezTo>
                  <a:cubicBezTo>
                    <a:pt x="1159811" y="433666"/>
                    <a:pt x="1031784" y="561696"/>
                    <a:pt x="1031784" y="719630"/>
                  </a:cubicBezTo>
                  <a:cubicBezTo>
                    <a:pt x="1031784" y="877563"/>
                    <a:pt x="1159811" y="1005593"/>
                    <a:pt x="1317741" y="1005593"/>
                  </a:cubicBezTo>
                  <a:cubicBezTo>
                    <a:pt x="1365278" y="1005593"/>
                    <a:pt x="1410107" y="993993"/>
                    <a:pt x="1449013" y="972519"/>
                  </a:cubicBezTo>
                  <a:lnTo>
                    <a:pt x="1449013" y="1444072"/>
                  </a:lnTo>
                  <a:lnTo>
                    <a:pt x="857954" y="1444072"/>
                  </a:lnTo>
                  <a:lnTo>
                    <a:pt x="857954" y="1542845"/>
                  </a:lnTo>
                  <a:cubicBezTo>
                    <a:pt x="916718" y="1581276"/>
                    <a:pt x="953273" y="1648220"/>
                    <a:pt x="953273" y="1723701"/>
                  </a:cubicBezTo>
                  <a:cubicBezTo>
                    <a:pt x="953273" y="1850048"/>
                    <a:pt x="850851" y="1952472"/>
                    <a:pt x="724507" y="1952472"/>
                  </a:cubicBezTo>
                  <a:cubicBezTo>
                    <a:pt x="598162" y="1952472"/>
                    <a:pt x="495741" y="1850048"/>
                    <a:pt x="495741" y="1723701"/>
                  </a:cubicBezTo>
                  <a:cubicBezTo>
                    <a:pt x="495741" y="1648220"/>
                    <a:pt x="532295" y="1581276"/>
                    <a:pt x="591060" y="1542845"/>
                  </a:cubicBezTo>
                  <a:lnTo>
                    <a:pt x="591060" y="1444072"/>
                  </a:lnTo>
                  <a:lnTo>
                    <a:pt x="0" y="1444072"/>
                  </a:lnTo>
                  <a:lnTo>
                    <a:pt x="0" y="967906"/>
                  </a:lnTo>
                  <a:cubicBezTo>
                    <a:pt x="41554" y="991976"/>
                    <a:pt x="89878" y="1005593"/>
                    <a:pt x="141381" y="1005593"/>
                  </a:cubicBezTo>
                  <a:cubicBezTo>
                    <a:pt x="299311" y="1005593"/>
                    <a:pt x="427338" y="877563"/>
                    <a:pt x="427338" y="719630"/>
                  </a:cubicBezTo>
                  <a:cubicBezTo>
                    <a:pt x="427338" y="561696"/>
                    <a:pt x="299311" y="433666"/>
                    <a:pt x="141381" y="433666"/>
                  </a:cubicBezTo>
                  <a:cubicBezTo>
                    <a:pt x="89878" y="433666"/>
                    <a:pt x="41554" y="447283"/>
                    <a:pt x="0" y="471352"/>
                  </a:cubicBezTo>
                  <a:lnTo>
                    <a:pt x="0" y="0"/>
                  </a:lnTo>
                  <a:close/>
                </a:path>
              </a:pathLst>
            </a:custGeom>
            <a:solidFill>
              <a:schemeClr val="accent1"/>
            </a:solidFill>
            <a:ln w="6350">
              <a:gradFill>
                <a:gsLst>
                  <a:gs pos="0">
                    <a:schemeClr val="bg1"/>
                  </a:gs>
                  <a:gs pos="100000">
                    <a:schemeClr val="accent1">
                      <a:tint val="23500"/>
                      <a:satMod val="160000"/>
                      <a:alpha val="0"/>
                    </a:schemeClr>
                  </a:gs>
                </a:gsLst>
                <a:lin ang="156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800">
                <a:solidFill>
                  <a:schemeClr val="tx1">
                    <a:lumMod val="65000"/>
                    <a:lumOff val="35000"/>
                  </a:schemeClr>
                </a:solidFill>
              </a:endParaRPr>
            </a:p>
          </p:txBody>
        </p:sp>
        <p:sp>
          <p:nvSpPr>
            <p:cNvPr id="6" name="Oval 21">
              <a:extLst>
                <a:ext uri="{FF2B5EF4-FFF2-40B4-BE49-F238E27FC236}">
                  <a16:creationId xmlns:a16="http://schemas.microsoft.com/office/drawing/2014/main" id="{4466977A-2852-4B4E-B35E-5EC9D88CCAE1}"/>
                </a:ext>
              </a:extLst>
            </p:cNvPr>
            <p:cNvSpPr/>
            <p:nvPr/>
          </p:nvSpPr>
          <p:spPr>
            <a:xfrm rot="10800000" flipV="1">
              <a:off x="2856746" y="2251097"/>
              <a:ext cx="1429432" cy="1952126"/>
            </a:xfrm>
            <a:custGeom>
              <a:avLst/>
              <a:gdLst/>
              <a:ahLst/>
              <a:cxnLst/>
              <a:rect l="l" t="t" r="r" b="b"/>
              <a:pathLst>
                <a:path w="1449013" h="1952472">
                  <a:moveTo>
                    <a:pt x="1449013" y="0"/>
                  </a:moveTo>
                  <a:lnTo>
                    <a:pt x="1449013" y="466741"/>
                  </a:lnTo>
                  <a:cubicBezTo>
                    <a:pt x="1410107" y="445266"/>
                    <a:pt x="1365278" y="433666"/>
                    <a:pt x="1317741" y="433666"/>
                  </a:cubicBezTo>
                  <a:cubicBezTo>
                    <a:pt x="1159811" y="433666"/>
                    <a:pt x="1031784" y="561696"/>
                    <a:pt x="1031784" y="719630"/>
                  </a:cubicBezTo>
                  <a:cubicBezTo>
                    <a:pt x="1031784" y="877563"/>
                    <a:pt x="1159811" y="1005593"/>
                    <a:pt x="1317741" y="1005593"/>
                  </a:cubicBezTo>
                  <a:cubicBezTo>
                    <a:pt x="1365278" y="1005593"/>
                    <a:pt x="1410107" y="993993"/>
                    <a:pt x="1449013" y="972519"/>
                  </a:cubicBezTo>
                  <a:lnTo>
                    <a:pt x="1449013" y="1444072"/>
                  </a:lnTo>
                  <a:lnTo>
                    <a:pt x="857954" y="1444072"/>
                  </a:lnTo>
                  <a:lnTo>
                    <a:pt x="857954" y="1542845"/>
                  </a:lnTo>
                  <a:cubicBezTo>
                    <a:pt x="916718" y="1581276"/>
                    <a:pt x="953273" y="1648220"/>
                    <a:pt x="953273" y="1723701"/>
                  </a:cubicBezTo>
                  <a:cubicBezTo>
                    <a:pt x="953273" y="1850048"/>
                    <a:pt x="850851" y="1952472"/>
                    <a:pt x="724507" y="1952472"/>
                  </a:cubicBezTo>
                  <a:cubicBezTo>
                    <a:pt x="598162" y="1952472"/>
                    <a:pt x="495741" y="1850048"/>
                    <a:pt x="495741" y="1723701"/>
                  </a:cubicBezTo>
                  <a:cubicBezTo>
                    <a:pt x="495741" y="1648220"/>
                    <a:pt x="532295" y="1581276"/>
                    <a:pt x="591060" y="1542845"/>
                  </a:cubicBezTo>
                  <a:lnTo>
                    <a:pt x="591060" y="1444072"/>
                  </a:lnTo>
                  <a:lnTo>
                    <a:pt x="0" y="1444072"/>
                  </a:lnTo>
                  <a:lnTo>
                    <a:pt x="0" y="967906"/>
                  </a:lnTo>
                  <a:cubicBezTo>
                    <a:pt x="41554" y="991976"/>
                    <a:pt x="89878" y="1005593"/>
                    <a:pt x="141381" y="1005593"/>
                  </a:cubicBezTo>
                  <a:cubicBezTo>
                    <a:pt x="299311" y="1005593"/>
                    <a:pt x="427338" y="877563"/>
                    <a:pt x="427338" y="719630"/>
                  </a:cubicBezTo>
                  <a:cubicBezTo>
                    <a:pt x="427338" y="561696"/>
                    <a:pt x="299311" y="433666"/>
                    <a:pt x="141381" y="433666"/>
                  </a:cubicBezTo>
                  <a:cubicBezTo>
                    <a:pt x="89878" y="433666"/>
                    <a:pt x="41554" y="447283"/>
                    <a:pt x="0" y="471352"/>
                  </a:cubicBezTo>
                  <a:lnTo>
                    <a:pt x="0" y="0"/>
                  </a:lnTo>
                  <a:close/>
                </a:path>
              </a:pathLst>
            </a:custGeom>
            <a:solidFill>
              <a:schemeClr val="accent2"/>
            </a:solidFill>
            <a:ln w="6350">
              <a:gradFill>
                <a:gsLst>
                  <a:gs pos="0">
                    <a:schemeClr val="bg1"/>
                  </a:gs>
                  <a:gs pos="100000">
                    <a:schemeClr val="accent1">
                      <a:tint val="23500"/>
                      <a:satMod val="160000"/>
                      <a:alpha val="0"/>
                    </a:schemeClr>
                  </a:gs>
                </a:gsLst>
                <a:lin ang="156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800">
                <a:solidFill>
                  <a:schemeClr val="tx1">
                    <a:lumMod val="65000"/>
                    <a:lumOff val="35000"/>
                  </a:schemeClr>
                </a:solidFill>
              </a:endParaRPr>
            </a:p>
          </p:txBody>
        </p:sp>
        <p:sp>
          <p:nvSpPr>
            <p:cNvPr id="7" name="Oval 21">
              <a:extLst>
                <a:ext uri="{FF2B5EF4-FFF2-40B4-BE49-F238E27FC236}">
                  <a16:creationId xmlns:a16="http://schemas.microsoft.com/office/drawing/2014/main" id="{33D1E2DF-601A-46AA-989D-CB402BD87CE2}"/>
                </a:ext>
              </a:extLst>
            </p:cNvPr>
            <p:cNvSpPr/>
            <p:nvPr/>
          </p:nvSpPr>
          <p:spPr>
            <a:xfrm rot="5400000">
              <a:off x="4167562" y="1989775"/>
              <a:ext cx="1429433" cy="1952077"/>
            </a:xfrm>
            <a:custGeom>
              <a:avLst/>
              <a:gdLst>
                <a:gd name="connsiteX0" fmla="*/ 0 w 1449013"/>
                <a:gd name="connsiteY0" fmla="*/ 1444024 h 1952424"/>
                <a:gd name="connsiteX1" fmla="*/ 0 w 1449013"/>
                <a:gd name="connsiteY1" fmla="*/ 967858 h 1952424"/>
                <a:gd name="connsiteX2" fmla="*/ 427338 w 1449013"/>
                <a:gd name="connsiteY2" fmla="*/ 719582 h 1952424"/>
                <a:gd name="connsiteX3" fmla="*/ 141381 w 1449013"/>
                <a:gd name="connsiteY3" fmla="*/ 433619 h 1952424"/>
                <a:gd name="connsiteX4" fmla="*/ 0 w 1449013"/>
                <a:gd name="connsiteY4" fmla="*/ 471304 h 1952424"/>
                <a:gd name="connsiteX5" fmla="*/ 0 w 1449013"/>
                <a:gd name="connsiteY5" fmla="*/ 0 h 1952424"/>
                <a:gd name="connsiteX6" fmla="*/ 1449013 w 1449013"/>
                <a:gd name="connsiteY6" fmla="*/ 0 h 1952424"/>
                <a:gd name="connsiteX7" fmla="*/ 1449013 w 1449013"/>
                <a:gd name="connsiteY7" fmla="*/ 466693 h 1952424"/>
                <a:gd name="connsiteX8" fmla="*/ 1317742 w 1449013"/>
                <a:gd name="connsiteY8" fmla="*/ 433619 h 1952424"/>
                <a:gd name="connsiteX9" fmla="*/ 1031784 w 1449013"/>
                <a:gd name="connsiteY9" fmla="*/ 719582 h 1952424"/>
                <a:gd name="connsiteX10" fmla="*/ 1317742 w 1449013"/>
                <a:gd name="connsiteY10" fmla="*/ 1005545 h 1952424"/>
                <a:gd name="connsiteX11" fmla="*/ 1449013 w 1449013"/>
                <a:gd name="connsiteY11" fmla="*/ 972471 h 1952424"/>
                <a:gd name="connsiteX12" fmla="*/ 1449013 w 1449013"/>
                <a:gd name="connsiteY12" fmla="*/ 1444024 h 1952424"/>
                <a:gd name="connsiteX13" fmla="*/ 857954 w 1449013"/>
                <a:gd name="connsiteY13" fmla="*/ 1444024 h 1952424"/>
                <a:gd name="connsiteX14" fmla="*/ 857954 w 1449013"/>
                <a:gd name="connsiteY14" fmla="*/ 1542797 h 1952424"/>
                <a:gd name="connsiteX15" fmla="*/ 953273 w 1449013"/>
                <a:gd name="connsiteY15" fmla="*/ 1723653 h 1952424"/>
                <a:gd name="connsiteX16" fmla="*/ 724507 w 1449013"/>
                <a:gd name="connsiteY16" fmla="*/ 1952424 h 1952424"/>
                <a:gd name="connsiteX17" fmla="*/ 495741 w 1449013"/>
                <a:gd name="connsiteY17" fmla="*/ 1723653 h 1952424"/>
                <a:gd name="connsiteX18" fmla="*/ 591060 w 1449013"/>
                <a:gd name="connsiteY18" fmla="*/ 1542797 h 1952424"/>
                <a:gd name="connsiteX19" fmla="*/ 591060 w 1449013"/>
                <a:gd name="connsiteY19" fmla="*/ 1444024 h 1952424"/>
                <a:gd name="connsiteX20" fmla="*/ 0 w 1449013"/>
                <a:gd name="connsiteY20" fmla="*/ 1444024 h 1952424"/>
                <a:gd name="connsiteX0" fmla="*/ 0 w 1449013"/>
                <a:gd name="connsiteY0" fmla="*/ 1444024 h 1952424"/>
                <a:gd name="connsiteX1" fmla="*/ 0 w 1449013"/>
                <a:gd name="connsiteY1" fmla="*/ 967858 h 1952424"/>
                <a:gd name="connsiteX2" fmla="*/ 141381 w 1449013"/>
                <a:gd name="connsiteY2" fmla="*/ 433619 h 1952424"/>
                <a:gd name="connsiteX3" fmla="*/ 0 w 1449013"/>
                <a:gd name="connsiteY3" fmla="*/ 471304 h 1952424"/>
                <a:gd name="connsiteX4" fmla="*/ 0 w 1449013"/>
                <a:gd name="connsiteY4" fmla="*/ 0 h 1952424"/>
                <a:gd name="connsiteX5" fmla="*/ 1449013 w 1449013"/>
                <a:gd name="connsiteY5" fmla="*/ 0 h 1952424"/>
                <a:gd name="connsiteX6" fmla="*/ 1449013 w 1449013"/>
                <a:gd name="connsiteY6" fmla="*/ 466693 h 1952424"/>
                <a:gd name="connsiteX7" fmla="*/ 1317742 w 1449013"/>
                <a:gd name="connsiteY7" fmla="*/ 433619 h 1952424"/>
                <a:gd name="connsiteX8" fmla="*/ 1031784 w 1449013"/>
                <a:gd name="connsiteY8" fmla="*/ 719582 h 1952424"/>
                <a:gd name="connsiteX9" fmla="*/ 1317742 w 1449013"/>
                <a:gd name="connsiteY9" fmla="*/ 1005545 h 1952424"/>
                <a:gd name="connsiteX10" fmla="*/ 1449013 w 1449013"/>
                <a:gd name="connsiteY10" fmla="*/ 972471 h 1952424"/>
                <a:gd name="connsiteX11" fmla="*/ 1449013 w 1449013"/>
                <a:gd name="connsiteY11" fmla="*/ 1444024 h 1952424"/>
                <a:gd name="connsiteX12" fmla="*/ 857954 w 1449013"/>
                <a:gd name="connsiteY12" fmla="*/ 1444024 h 1952424"/>
                <a:gd name="connsiteX13" fmla="*/ 857954 w 1449013"/>
                <a:gd name="connsiteY13" fmla="*/ 1542797 h 1952424"/>
                <a:gd name="connsiteX14" fmla="*/ 953273 w 1449013"/>
                <a:gd name="connsiteY14" fmla="*/ 1723653 h 1952424"/>
                <a:gd name="connsiteX15" fmla="*/ 724507 w 1449013"/>
                <a:gd name="connsiteY15" fmla="*/ 1952424 h 1952424"/>
                <a:gd name="connsiteX16" fmla="*/ 495741 w 1449013"/>
                <a:gd name="connsiteY16" fmla="*/ 1723653 h 1952424"/>
                <a:gd name="connsiteX17" fmla="*/ 591060 w 1449013"/>
                <a:gd name="connsiteY17" fmla="*/ 1542797 h 1952424"/>
                <a:gd name="connsiteX18" fmla="*/ 591060 w 1449013"/>
                <a:gd name="connsiteY18" fmla="*/ 1444024 h 1952424"/>
                <a:gd name="connsiteX19" fmla="*/ 0 w 1449013"/>
                <a:gd name="connsiteY19" fmla="*/ 1444024 h 1952424"/>
                <a:gd name="connsiteX0" fmla="*/ 0 w 1449013"/>
                <a:gd name="connsiteY0" fmla="*/ 1444024 h 1952424"/>
                <a:gd name="connsiteX1" fmla="*/ 0 w 1449013"/>
                <a:gd name="connsiteY1" fmla="*/ 967858 h 1952424"/>
                <a:gd name="connsiteX2" fmla="*/ 0 w 1449013"/>
                <a:gd name="connsiteY2" fmla="*/ 471304 h 1952424"/>
                <a:gd name="connsiteX3" fmla="*/ 0 w 1449013"/>
                <a:gd name="connsiteY3" fmla="*/ 0 h 1952424"/>
                <a:gd name="connsiteX4" fmla="*/ 1449013 w 1449013"/>
                <a:gd name="connsiteY4" fmla="*/ 0 h 1952424"/>
                <a:gd name="connsiteX5" fmla="*/ 1449013 w 1449013"/>
                <a:gd name="connsiteY5" fmla="*/ 466693 h 1952424"/>
                <a:gd name="connsiteX6" fmla="*/ 1317742 w 1449013"/>
                <a:gd name="connsiteY6" fmla="*/ 433619 h 1952424"/>
                <a:gd name="connsiteX7" fmla="*/ 1031784 w 1449013"/>
                <a:gd name="connsiteY7" fmla="*/ 719582 h 1952424"/>
                <a:gd name="connsiteX8" fmla="*/ 1317742 w 1449013"/>
                <a:gd name="connsiteY8" fmla="*/ 1005545 h 1952424"/>
                <a:gd name="connsiteX9" fmla="*/ 1449013 w 1449013"/>
                <a:gd name="connsiteY9" fmla="*/ 972471 h 1952424"/>
                <a:gd name="connsiteX10" fmla="*/ 1449013 w 1449013"/>
                <a:gd name="connsiteY10" fmla="*/ 1444024 h 1952424"/>
                <a:gd name="connsiteX11" fmla="*/ 857954 w 1449013"/>
                <a:gd name="connsiteY11" fmla="*/ 1444024 h 1952424"/>
                <a:gd name="connsiteX12" fmla="*/ 857954 w 1449013"/>
                <a:gd name="connsiteY12" fmla="*/ 1542797 h 1952424"/>
                <a:gd name="connsiteX13" fmla="*/ 953273 w 1449013"/>
                <a:gd name="connsiteY13" fmla="*/ 1723653 h 1952424"/>
                <a:gd name="connsiteX14" fmla="*/ 724507 w 1449013"/>
                <a:gd name="connsiteY14" fmla="*/ 1952424 h 1952424"/>
                <a:gd name="connsiteX15" fmla="*/ 495741 w 1449013"/>
                <a:gd name="connsiteY15" fmla="*/ 1723653 h 1952424"/>
                <a:gd name="connsiteX16" fmla="*/ 591060 w 1449013"/>
                <a:gd name="connsiteY16" fmla="*/ 1542797 h 1952424"/>
                <a:gd name="connsiteX17" fmla="*/ 591060 w 1449013"/>
                <a:gd name="connsiteY17" fmla="*/ 1444024 h 1952424"/>
                <a:gd name="connsiteX18" fmla="*/ 0 w 1449013"/>
                <a:gd name="connsiteY18" fmla="*/ 1444024 h 1952424"/>
                <a:gd name="connsiteX0" fmla="*/ 0 w 1449013"/>
                <a:gd name="connsiteY0" fmla="*/ 1444024 h 1952424"/>
                <a:gd name="connsiteX1" fmla="*/ 0 w 1449013"/>
                <a:gd name="connsiteY1" fmla="*/ 967858 h 1952424"/>
                <a:gd name="connsiteX2" fmla="*/ 0 w 1449013"/>
                <a:gd name="connsiteY2" fmla="*/ 0 h 1952424"/>
                <a:gd name="connsiteX3" fmla="*/ 1449013 w 1449013"/>
                <a:gd name="connsiteY3" fmla="*/ 0 h 1952424"/>
                <a:gd name="connsiteX4" fmla="*/ 1449013 w 1449013"/>
                <a:gd name="connsiteY4" fmla="*/ 466693 h 1952424"/>
                <a:gd name="connsiteX5" fmla="*/ 1317742 w 1449013"/>
                <a:gd name="connsiteY5" fmla="*/ 433619 h 1952424"/>
                <a:gd name="connsiteX6" fmla="*/ 1031784 w 1449013"/>
                <a:gd name="connsiteY6" fmla="*/ 719582 h 1952424"/>
                <a:gd name="connsiteX7" fmla="*/ 1317742 w 1449013"/>
                <a:gd name="connsiteY7" fmla="*/ 1005545 h 1952424"/>
                <a:gd name="connsiteX8" fmla="*/ 1449013 w 1449013"/>
                <a:gd name="connsiteY8" fmla="*/ 972471 h 1952424"/>
                <a:gd name="connsiteX9" fmla="*/ 1449013 w 1449013"/>
                <a:gd name="connsiteY9" fmla="*/ 1444024 h 1952424"/>
                <a:gd name="connsiteX10" fmla="*/ 857954 w 1449013"/>
                <a:gd name="connsiteY10" fmla="*/ 1444024 h 1952424"/>
                <a:gd name="connsiteX11" fmla="*/ 857954 w 1449013"/>
                <a:gd name="connsiteY11" fmla="*/ 1542797 h 1952424"/>
                <a:gd name="connsiteX12" fmla="*/ 953273 w 1449013"/>
                <a:gd name="connsiteY12" fmla="*/ 1723653 h 1952424"/>
                <a:gd name="connsiteX13" fmla="*/ 724507 w 1449013"/>
                <a:gd name="connsiteY13" fmla="*/ 1952424 h 1952424"/>
                <a:gd name="connsiteX14" fmla="*/ 495741 w 1449013"/>
                <a:gd name="connsiteY14" fmla="*/ 1723653 h 1952424"/>
                <a:gd name="connsiteX15" fmla="*/ 591060 w 1449013"/>
                <a:gd name="connsiteY15" fmla="*/ 1542797 h 1952424"/>
                <a:gd name="connsiteX16" fmla="*/ 591060 w 1449013"/>
                <a:gd name="connsiteY16" fmla="*/ 1444024 h 1952424"/>
                <a:gd name="connsiteX17" fmla="*/ 0 w 1449013"/>
                <a:gd name="connsiteY17" fmla="*/ 1444024 h 1952424"/>
                <a:gd name="connsiteX0" fmla="*/ 0 w 1449013"/>
                <a:gd name="connsiteY0" fmla="*/ 1444024 h 1952424"/>
                <a:gd name="connsiteX1" fmla="*/ 0 w 1449013"/>
                <a:gd name="connsiteY1" fmla="*/ 0 h 1952424"/>
                <a:gd name="connsiteX2" fmla="*/ 1449013 w 1449013"/>
                <a:gd name="connsiteY2" fmla="*/ 0 h 1952424"/>
                <a:gd name="connsiteX3" fmla="*/ 1449013 w 1449013"/>
                <a:gd name="connsiteY3" fmla="*/ 466693 h 1952424"/>
                <a:gd name="connsiteX4" fmla="*/ 1317742 w 1449013"/>
                <a:gd name="connsiteY4" fmla="*/ 433619 h 1952424"/>
                <a:gd name="connsiteX5" fmla="*/ 1031784 w 1449013"/>
                <a:gd name="connsiteY5" fmla="*/ 719582 h 1952424"/>
                <a:gd name="connsiteX6" fmla="*/ 1317742 w 1449013"/>
                <a:gd name="connsiteY6" fmla="*/ 1005545 h 1952424"/>
                <a:gd name="connsiteX7" fmla="*/ 1449013 w 1449013"/>
                <a:gd name="connsiteY7" fmla="*/ 972471 h 1952424"/>
                <a:gd name="connsiteX8" fmla="*/ 1449013 w 1449013"/>
                <a:gd name="connsiteY8" fmla="*/ 1444024 h 1952424"/>
                <a:gd name="connsiteX9" fmla="*/ 857954 w 1449013"/>
                <a:gd name="connsiteY9" fmla="*/ 1444024 h 1952424"/>
                <a:gd name="connsiteX10" fmla="*/ 857954 w 1449013"/>
                <a:gd name="connsiteY10" fmla="*/ 1542797 h 1952424"/>
                <a:gd name="connsiteX11" fmla="*/ 953273 w 1449013"/>
                <a:gd name="connsiteY11" fmla="*/ 1723653 h 1952424"/>
                <a:gd name="connsiteX12" fmla="*/ 724507 w 1449013"/>
                <a:gd name="connsiteY12" fmla="*/ 1952424 h 1952424"/>
                <a:gd name="connsiteX13" fmla="*/ 495741 w 1449013"/>
                <a:gd name="connsiteY13" fmla="*/ 1723653 h 1952424"/>
                <a:gd name="connsiteX14" fmla="*/ 591060 w 1449013"/>
                <a:gd name="connsiteY14" fmla="*/ 1542797 h 1952424"/>
                <a:gd name="connsiteX15" fmla="*/ 591060 w 1449013"/>
                <a:gd name="connsiteY15" fmla="*/ 1444024 h 1952424"/>
                <a:gd name="connsiteX16" fmla="*/ 0 w 1449013"/>
                <a:gd name="connsiteY16" fmla="*/ 1444024 h 1952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49013" h="1952424">
                  <a:moveTo>
                    <a:pt x="0" y="1444024"/>
                  </a:moveTo>
                  <a:lnTo>
                    <a:pt x="0" y="0"/>
                  </a:lnTo>
                  <a:lnTo>
                    <a:pt x="1449013" y="0"/>
                  </a:lnTo>
                  <a:lnTo>
                    <a:pt x="1449013" y="466693"/>
                  </a:lnTo>
                  <a:cubicBezTo>
                    <a:pt x="1410107" y="445218"/>
                    <a:pt x="1365278" y="433619"/>
                    <a:pt x="1317742" y="433619"/>
                  </a:cubicBezTo>
                  <a:cubicBezTo>
                    <a:pt x="1159811" y="433619"/>
                    <a:pt x="1031784" y="561649"/>
                    <a:pt x="1031784" y="719582"/>
                  </a:cubicBezTo>
                  <a:cubicBezTo>
                    <a:pt x="1031784" y="877515"/>
                    <a:pt x="1159811" y="1005545"/>
                    <a:pt x="1317742" y="1005545"/>
                  </a:cubicBezTo>
                  <a:cubicBezTo>
                    <a:pt x="1365278" y="1005545"/>
                    <a:pt x="1410107" y="993945"/>
                    <a:pt x="1449013" y="972471"/>
                  </a:cubicBezTo>
                  <a:lnTo>
                    <a:pt x="1449013" y="1444024"/>
                  </a:lnTo>
                  <a:lnTo>
                    <a:pt x="857954" y="1444024"/>
                  </a:lnTo>
                  <a:lnTo>
                    <a:pt x="857954" y="1542797"/>
                  </a:lnTo>
                  <a:cubicBezTo>
                    <a:pt x="916718" y="1581228"/>
                    <a:pt x="953273" y="1648172"/>
                    <a:pt x="953273" y="1723653"/>
                  </a:cubicBezTo>
                  <a:cubicBezTo>
                    <a:pt x="953273" y="1850000"/>
                    <a:pt x="850851" y="1952424"/>
                    <a:pt x="724507" y="1952424"/>
                  </a:cubicBezTo>
                  <a:cubicBezTo>
                    <a:pt x="598162" y="1952424"/>
                    <a:pt x="495741" y="1850000"/>
                    <a:pt x="495741" y="1723653"/>
                  </a:cubicBezTo>
                  <a:cubicBezTo>
                    <a:pt x="495741" y="1648172"/>
                    <a:pt x="532295" y="1581228"/>
                    <a:pt x="591060" y="1542797"/>
                  </a:cubicBezTo>
                  <a:lnTo>
                    <a:pt x="591060" y="1444024"/>
                  </a:lnTo>
                  <a:lnTo>
                    <a:pt x="0" y="1444024"/>
                  </a:lnTo>
                  <a:close/>
                </a:path>
              </a:pathLst>
            </a:custGeom>
            <a:solidFill>
              <a:schemeClr val="accent4"/>
            </a:solidFill>
            <a:ln w="6350">
              <a:gradFill>
                <a:gsLst>
                  <a:gs pos="0">
                    <a:schemeClr val="bg1"/>
                  </a:gs>
                  <a:gs pos="100000">
                    <a:schemeClr val="accent1">
                      <a:tint val="23500"/>
                      <a:satMod val="160000"/>
                      <a:alpha val="0"/>
                    </a:schemeClr>
                  </a:gs>
                </a:gsLst>
                <a:lin ang="156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800">
                <a:solidFill>
                  <a:schemeClr val="tx1">
                    <a:lumMod val="65000"/>
                    <a:lumOff val="35000"/>
                  </a:schemeClr>
                </a:solidFill>
              </a:endParaRPr>
            </a:p>
          </p:txBody>
        </p:sp>
        <p:sp>
          <p:nvSpPr>
            <p:cNvPr id="8" name="TextBox 7">
              <a:extLst>
                <a:ext uri="{FF2B5EF4-FFF2-40B4-BE49-F238E27FC236}">
                  <a16:creationId xmlns:a16="http://schemas.microsoft.com/office/drawing/2014/main" id="{84055B1D-64A8-46E1-9552-A7866D9CFAE3}"/>
                </a:ext>
              </a:extLst>
            </p:cNvPr>
            <p:cNvSpPr txBox="1"/>
            <p:nvPr/>
          </p:nvSpPr>
          <p:spPr>
            <a:xfrm>
              <a:off x="1331323" y="2807707"/>
              <a:ext cx="1345760" cy="330182"/>
            </a:xfrm>
            <a:prstGeom prst="rect">
              <a:avLst/>
            </a:prstGeom>
            <a:noFill/>
          </p:spPr>
          <p:txBody>
            <a:bodyPr wrap="square" rtlCol="0">
              <a:spAutoFit/>
            </a:bodyPr>
            <a:lstStyle/>
            <a:p>
              <a:pPr algn="ctr"/>
              <a:r>
                <a:rPr lang="en-US" altLang="ko-KR" b="1" dirty="0">
                  <a:solidFill>
                    <a:schemeClr val="bg1"/>
                  </a:solidFill>
                  <a:cs typeface="Arial" pitchFamily="34" charset="0"/>
                </a:rPr>
                <a:t>Uncertainty</a:t>
              </a:r>
              <a:endParaRPr lang="ko-KR" altLang="en-US" b="1" dirty="0">
                <a:solidFill>
                  <a:schemeClr val="bg1"/>
                </a:solidFill>
                <a:cs typeface="Arial" pitchFamily="34" charset="0"/>
              </a:endParaRPr>
            </a:p>
          </p:txBody>
        </p:sp>
        <p:sp>
          <p:nvSpPr>
            <p:cNvPr id="9" name="TextBox 8">
              <a:extLst>
                <a:ext uri="{FF2B5EF4-FFF2-40B4-BE49-F238E27FC236}">
                  <a16:creationId xmlns:a16="http://schemas.microsoft.com/office/drawing/2014/main" id="{BA883D93-6529-40B6-B1D7-6F720545B253}"/>
                </a:ext>
              </a:extLst>
            </p:cNvPr>
            <p:cNvSpPr txBox="1"/>
            <p:nvPr/>
          </p:nvSpPr>
          <p:spPr>
            <a:xfrm>
              <a:off x="2898581" y="2390004"/>
              <a:ext cx="1345760" cy="330182"/>
            </a:xfrm>
            <a:prstGeom prst="rect">
              <a:avLst/>
            </a:prstGeom>
            <a:noFill/>
          </p:spPr>
          <p:txBody>
            <a:bodyPr wrap="square" rtlCol="0">
              <a:spAutoFit/>
            </a:bodyPr>
            <a:lstStyle/>
            <a:p>
              <a:pPr algn="ctr"/>
              <a:r>
                <a:rPr lang="en-US" altLang="ko-KR" b="1" dirty="0">
                  <a:solidFill>
                    <a:schemeClr val="bg1"/>
                  </a:solidFill>
                  <a:cs typeface="Arial" pitchFamily="34" charset="0"/>
                </a:rPr>
                <a:t>Time</a:t>
              </a:r>
              <a:endParaRPr lang="ko-KR" altLang="en-US" sz="1600" b="1" dirty="0">
                <a:solidFill>
                  <a:schemeClr val="bg1"/>
                </a:solidFill>
                <a:cs typeface="Arial" pitchFamily="34" charset="0"/>
              </a:endParaRPr>
            </a:p>
          </p:txBody>
        </p:sp>
        <p:sp>
          <p:nvSpPr>
            <p:cNvPr id="10" name="TextBox 9">
              <a:extLst>
                <a:ext uri="{FF2B5EF4-FFF2-40B4-BE49-F238E27FC236}">
                  <a16:creationId xmlns:a16="http://schemas.microsoft.com/office/drawing/2014/main" id="{B8493B80-0C2B-40C5-AC9A-7C696B851453}"/>
                </a:ext>
              </a:extLst>
            </p:cNvPr>
            <p:cNvSpPr txBox="1"/>
            <p:nvPr/>
          </p:nvSpPr>
          <p:spPr>
            <a:xfrm>
              <a:off x="4461559" y="2807707"/>
              <a:ext cx="1345760" cy="330182"/>
            </a:xfrm>
            <a:prstGeom prst="rect">
              <a:avLst/>
            </a:prstGeom>
            <a:noFill/>
          </p:spPr>
          <p:txBody>
            <a:bodyPr wrap="square" rtlCol="0">
              <a:spAutoFit/>
            </a:bodyPr>
            <a:lstStyle/>
            <a:p>
              <a:pPr algn="ctr"/>
              <a:r>
                <a:rPr lang="en-US" altLang="ko-KR" b="1" dirty="0">
                  <a:solidFill>
                    <a:schemeClr val="bg1"/>
                  </a:solidFill>
                  <a:cs typeface="Arial" pitchFamily="34" charset="0"/>
                </a:rPr>
                <a:t>Indulgence</a:t>
              </a:r>
              <a:endParaRPr lang="ko-KR" altLang="en-US" sz="1600" b="1" dirty="0">
                <a:solidFill>
                  <a:schemeClr val="bg1"/>
                </a:solidFill>
                <a:cs typeface="Arial" pitchFamily="34" charset="0"/>
              </a:endParaRPr>
            </a:p>
          </p:txBody>
        </p:sp>
        <p:sp>
          <p:nvSpPr>
            <p:cNvPr id="11" name="TextBox 10">
              <a:extLst>
                <a:ext uri="{FF2B5EF4-FFF2-40B4-BE49-F238E27FC236}">
                  <a16:creationId xmlns:a16="http://schemas.microsoft.com/office/drawing/2014/main" id="{D54E055D-8597-4002-B7F0-35F84BF1BE70}"/>
                </a:ext>
              </a:extLst>
            </p:cNvPr>
            <p:cNvSpPr txBox="1"/>
            <p:nvPr/>
          </p:nvSpPr>
          <p:spPr>
            <a:xfrm>
              <a:off x="6024812" y="3320012"/>
              <a:ext cx="1345760" cy="302667"/>
            </a:xfrm>
            <a:prstGeom prst="rect">
              <a:avLst/>
            </a:prstGeom>
            <a:noFill/>
          </p:spPr>
          <p:txBody>
            <a:bodyPr wrap="square" rtlCol="0">
              <a:spAutoFit/>
            </a:bodyPr>
            <a:lstStyle/>
            <a:p>
              <a:pPr algn="ctr"/>
              <a:r>
                <a:rPr lang="en-US" altLang="ko-KR" sz="1600" b="1" dirty="0">
                  <a:solidFill>
                    <a:schemeClr val="bg1"/>
                  </a:solidFill>
                  <a:cs typeface="Arial" pitchFamily="34" charset="0"/>
                </a:rPr>
                <a:t>Text  Here</a:t>
              </a:r>
              <a:endParaRPr lang="ko-KR" altLang="en-US" sz="1600" b="1" dirty="0">
                <a:solidFill>
                  <a:schemeClr val="bg1"/>
                </a:solidFill>
                <a:cs typeface="Arial" pitchFamily="34" charset="0"/>
              </a:endParaRPr>
            </a:p>
          </p:txBody>
        </p:sp>
      </p:grpSp>
      <p:sp>
        <p:nvSpPr>
          <p:cNvPr id="30" name="Rounded Rectangle 10">
            <a:extLst>
              <a:ext uri="{FF2B5EF4-FFF2-40B4-BE49-F238E27FC236}">
                <a16:creationId xmlns:a16="http://schemas.microsoft.com/office/drawing/2014/main" id="{CDFF1B68-CDA8-4000-9E6B-BBC1CC0DF6B5}"/>
              </a:ext>
            </a:extLst>
          </p:cNvPr>
          <p:cNvSpPr/>
          <p:nvPr/>
        </p:nvSpPr>
        <p:spPr>
          <a:xfrm>
            <a:off x="5545033" y="5565030"/>
            <a:ext cx="254160" cy="336352"/>
          </a:xfrm>
          <a:custGeom>
            <a:avLst/>
            <a:gdLst/>
            <a:ahLst/>
            <a:cxnLst/>
            <a:rect l="l" t="t" r="r" b="b"/>
            <a:pathLst>
              <a:path w="2448272" h="3240000">
                <a:moveTo>
                  <a:pt x="1358676" y="2676152"/>
                </a:moveTo>
                <a:cubicBezTo>
                  <a:pt x="1327753" y="2676152"/>
                  <a:pt x="1302685" y="2701220"/>
                  <a:pt x="1302685" y="2732143"/>
                </a:cubicBezTo>
                <a:lnTo>
                  <a:pt x="1302685" y="2956101"/>
                </a:lnTo>
                <a:cubicBezTo>
                  <a:pt x="1302685" y="2987024"/>
                  <a:pt x="1327753" y="3012092"/>
                  <a:pt x="1358676" y="3012092"/>
                </a:cubicBezTo>
                <a:lnTo>
                  <a:pt x="1582634" y="3012092"/>
                </a:lnTo>
                <a:cubicBezTo>
                  <a:pt x="1613557" y="3012092"/>
                  <a:pt x="1638625" y="2987024"/>
                  <a:pt x="1638625" y="2956101"/>
                </a:cubicBezTo>
                <a:lnTo>
                  <a:pt x="1638625" y="2732143"/>
                </a:lnTo>
                <a:cubicBezTo>
                  <a:pt x="1638625" y="2701220"/>
                  <a:pt x="1613557" y="2676152"/>
                  <a:pt x="1582634" y="2676152"/>
                </a:cubicBezTo>
                <a:close/>
                <a:moveTo>
                  <a:pt x="837062" y="2676152"/>
                </a:moveTo>
                <a:cubicBezTo>
                  <a:pt x="806139" y="2676152"/>
                  <a:pt x="781071" y="2701220"/>
                  <a:pt x="781071" y="2732143"/>
                </a:cubicBezTo>
                <a:lnTo>
                  <a:pt x="781071" y="2956101"/>
                </a:lnTo>
                <a:cubicBezTo>
                  <a:pt x="781071" y="2987024"/>
                  <a:pt x="806139" y="3012092"/>
                  <a:pt x="837062" y="3012092"/>
                </a:cubicBezTo>
                <a:lnTo>
                  <a:pt x="1061020" y="3012092"/>
                </a:lnTo>
                <a:cubicBezTo>
                  <a:pt x="1091943" y="3012092"/>
                  <a:pt x="1117011" y="2987024"/>
                  <a:pt x="1117011" y="2956101"/>
                </a:cubicBezTo>
                <a:lnTo>
                  <a:pt x="1117011" y="2732143"/>
                </a:lnTo>
                <a:cubicBezTo>
                  <a:pt x="1117011" y="2701220"/>
                  <a:pt x="1091943" y="2676152"/>
                  <a:pt x="1061020" y="2676152"/>
                </a:cubicBezTo>
                <a:close/>
                <a:moveTo>
                  <a:pt x="315448" y="2676152"/>
                </a:moveTo>
                <a:cubicBezTo>
                  <a:pt x="284525" y="2676152"/>
                  <a:pt x="259457" y="2701220"/>
                  <a:pt x="259457" y="2732143"/>
                </a:cubicBezTo>
                <a:lnTo>
                  <a:pt x="259457" y="2956101"/>
                </a:lnTo>
                <a:cubicBezTo>
                  <a:pt x="259457" y="2987024"/>
                  <a:pt x="284525" y="3012092"/>
                  <a:pt x="315448" y="3012092"/>
                </a:cubicBezTo>
                <a:lnTo>
                  <a:pt x="539406" y="3012092"/>
                </a:lnTo>
                <a:cubicBezTo>
                  <a:pt x="570329" y="3012092"/>
                  <a:pt x="595397" y="2987024"/>
                  <a:pt x="595397" y="2956101"/>
                </a:cubicBezTo>
                <a:lnTo>
                  <a:pt x="595397" y="2732143"/>
                </a:lnTo>
                <a:cubicBezTo>
                  <a:pt x="595397" y="2701220"/>
                  <a:pt x="570329" y="2676152"/>
                  <a:pt x="539406" y="2676152"/>
                </a:cubicBezTo>
                <a:close/>
                <a:moveTo>
                  <a:pt x="1880291" y="2179832"/>
                </a:moveTo>
                <a:cubicBezTo>
                  <a:pt x="1849368" y="2179832"/>
                  <a:pt x="1824300" y="2204900"/>
                  <a:pt x="1824300" y="2235823"/>
                </a:cubicBezTo>
                <a:lnTo>
                  <a:pt x="1824300" y="2956101"/>
                </a:lnTo>
                <a:cubicBezTo>
                  <a:pt x="1824300" y="2987024"/>
                  <a:pt x="1849368" y="3012092"/>
                  <a:pt x="1880291" y="3012092"/>
                </a:cubicBezTo>
                <a:lnTo>
                  <a:pt x="2104249" y="3012092"/>
                </a:lnTo>
                <a:cubicBezTo>
                  <a:pt x="2135172" y="3012092"/>
                  <a:pt x="2160240" y="2987024"/>
                  <a:pt x="2160240" y="2956101"/>
                </a:cubicBezTo>
                <a:lnTo>
                  <a:pt x="2160240" y="2235823"/>
                </a:lnTo>
                <a:cubicBezTo>
                  <a:pt x="2160240" y="2204900"/>
                  <a:pt x="2135172" y="2179832"/>
                  <a:pt x="2104249" y="2179832"/>
                </a:cubicBezTo>
                <a:close/>
                <a:moveTo>
                  <a:pt x="1358676" y="2179832"/>
                </a:moveTo>
                <a:cubicBezTo>
                  <a:pt x="1327753" y="2179832"/>
                  <a:pt x="1302685" y="2204900"/>
                  <a:pt x="1302685" y="2235823"/>
                </a:cubicBezTo>
                <a:lnTo>
                  <a:pt x="1302685" y="2459781"/>
                </a:lnTo>
                <a:cubicBezTo>
                  <a:pt x="1302685" y="2490704"/>
                  <a:pt x="1327753" y="2515772"/>
                  <a:pt x="1358676" y="2515772"/>
                </a:cubicBezTo>
                <a:lnTo>
                  <a:pt x="1582634" y="2515772"/>
                </a:lnTo>
                <a:cubicBezTo>
                  <a:pt x="1613557" y="2515772"/>
                  <a:pt x="1638625" y="2490704"/>
                  <a:pt x="1638625" y="2459781"/>
                </a:cubicBezTo>
                <a:lnTo>
                  <a:pt x="1638625" y="2235823"/>
                </a:lnTo>
                <a:cubicBezTo>
                  <a:pt x="1638625" y="2204900"/>
                  <a:pt x="1613557" y="2179832"/>
                  <a:pt x="1582634" y="2179832"/>
                </a:cubicBezTo>
                <a:close/>
                <a:moveTo>
                  <a:pt x="837062" y="2179832"/>
                </a:moveTo>
                <a:cubicBezTo>
                  <a:pt x="806139" y="2179832"/>
                  <a:pt x="781071" y="2204900"/>
                  <a:pt x="781071" y="2235823"/>
                </a:cubicBezTo>
                <a:lnTo>
                  <a:pt x="781071" y="2459781"/>
                </a:lnTo>
                <a:cubicBezTo>
                  <a:pt x="781071" y="2490704"/>
                  <a:pt x="806139" y="2515772"/>
                  <a:pt x="837062" y="2515772"/>
                </a:cubicBezTo>
                <a:lnTo>
                  <a:pt x="1061020" y="2515772"/>
                </a:lnTo>
                <a:cubicBezTo>
                  <a:pt x="1091943" y="2515772"/>
                  <a:pt x="1117011" y="2490704"/>
                  <a:pt x="1117011" y="2459781"/>
                </a:cubicBezTo>
                <a:lnTo>
                  <a:pt x="1117011" y="2235823"/>
                </a:lnTo>
                <a:cubicBezTo>
                  <a:pt x="1117011" y="2204900"/>
                  <a:pt x="1091943" y="2179832"/>
                  <a:pt x="1061020" y="2179832"/>
                </a:cubicBezTo>
                <a:close/>
                <a:moveTo>
                  <a:pt x="315448" y="2179832"/>
                </a:moveTo>
                <a:cubicBezTo>
                  <a:pt x="284525" y="2179832"/>
                  <a:pt x="259457" y="2204900"/>
                  <a:pt x="259457" y="2235823"/>
                </a:cubicBezTo>
                <a:lnTo>
                  <a:pt x="259457" y="2459781"/>
                </a:lnTo>
                <a:cubicBezTo>
                  <a:pt x="259457" y="2490704"/>
                  <a:pt x="284525" y="2515772"/>
                  <a:pt x="315448" y="2515772"/>
                </a:cubicBezTo>
                <a:lnTo>
                  <a:pt x="539406" y="2515772"/>
                </a:lnTo>
                <a:cubicBezTo>
                  <a:pt x="570329" y="2515772"/>
                  <a:pt x="595397" y="2490704"/>
                  <a:pt x="595397" y="2459781"/>
                </a:cubicBezTo>
                <a:lnTo>
                  <a:pt x="595397" y="2235823"/>
                </a:lnTo>
                <a:cubicBezTo>
                  <a:pt x="595397" y="2204900"/>
                  <a:pt x="570329" y="2179832"/>
                  <a:pt x="539406" y="2179832"/>
                </a:cubicBezTo>
                <a:close/>
                <a:moveTo>
                  <a:pt x="1880291" y="1683512"/>
                </a:moveTo>
                <a:cubicBezTo>
                  <a:pt x="1849368" y="1683512"/>
                  <a:pt x="1824300" y="1708580"/>
                  <a:pt x="1824300" y="1739503"/>
                </a:cubicBezTo>
                <a:lnTo>
                  <a:pt x="1824300" y="1963461"/>
                </a:lnTo>
                <a:cubicBezTo>
                  <a:pt x="1824300" y="1994384"/>
                  <a:pt x="1849368" y="2019452"/>
                  <a:pt x="1880291" y="2019452"/>
                </a:cubicBezTo>
                <a:lnTo>
                  <a:pt x="2104249" y="2019452"/>
                </a:lnTo>
                <a:cubicBezTo>
                  <a:pt x="2135172" y="2019452"/>
                  <a:pt x="2160240" y="1994384"/>
                  <a:pt x="2160240" y="1963461"/>
                </a:cubicBezTo>
                <a:lnTo>
                  <a:pt x="2160240" y="1739503"/>
                </a:lnTo>
                <a:cubicBezTo>
                  <a:pt x="2160240" y="1708580"/>
                  <a:pt x="2135172" y="1683512"/>
                  <a:pt x="2104249" y="1683512"/>
                </a:cubicBezTo>
                <a:close/>
                <a:moveTo>
                  <a:pt x="1358676" y="1683512"/>
                </a:moveTo>
                <a:cubicBezTo>
                  <a:pt x="1327753" y="1683512"/>
                  <a:pt x="1302685" y="1708580"/>
                  <a:pt x="1302685" y="1739503"/>
                </a:cubicBezTo>
                <a:lnTo>
                  <a:pt x="1302685" y="1963461"/>
                </a:lnTo>
                <a:cubicBezTo>
                  <a:pt x="1302685" y="1994384"/>
                  <a:pt x="1327753" y="2019452"/>
                  <a:pt x="1358676" y="2019452"/>
                </a:cubicBezTo>
                <a:lnTo>
                  <a:pt x="1582634" y="2019452"/>
                </a:lnTo>
                <a:cubicBezTo>
                  <a:pt x="1613557" y="2019452"/>
                  <a:pt x="1638625" y="1994384"/>
                  <a:pt x="1638625" y="1963461"/>
                </a:cubicBezTo>
                <a:lnTo>
                  <a:pt x="1638625" y="1739503"/>
                </a:lnTo>
                <a:cubicBezTo>
                  <a:pt x="1638625" y="1708580"/>
                  <a:pt x="1613557" y="1683512"/>
                  <a:pt x="1582634" y="1683512"/>
                </a:cubicBezTo>
                <a:close/>
                <a:moveTo>
                  <a:pt x="837062" y="1683512"/>
                </a:moveTo>
                <a:cubicBezTo>
                  <a:pt x="806139" y="1683512"/>
                  <a:pt x="781071" y="1708580"/>
                  <a:pt x="781071" y="1739503"/>
                </a:cubicBezTo>
                <a:lnTo>
                  <a:pt x="781071" y="1963461"/>
                </a:lnTo>
                <a:cubicBezTo>
                  <a:pt x="781071" y="1994384"/>
                  <a:pt x="806139" y="2019452"/>
                  <a:pt x="837062" y="2019452"/>
                </a:cubicBezTo>
                <a:lnTo>
                  <a:pt x="1061020" y="2019452"/>
                </a:lnTo>
                <a:cubicBezTo>
                  <a:pt x="1091943" y="2019452"/>
                  <a:pt x="1117011" y="1994384"/>
                  <a:pt x="1117011" y="1963461"/>
                </a:cubicBezTo>
                <a:lnTo>
                  <a:pt x="1117011" y="1739503"/>
                </a:lnTo>
                <a:cubicBezTo>
                  <a:pt x="1117011" y="1708580"/>
                  <a:pt x="1091943" y="1683512"/>
                  <a:pt x="1061020" y="1683512"/>
                </a:cubicBezTo>
                <a:close/>
                <a:moveTo>
                  <a:pt x="315448" y="1683512"/>
                </a:moveTo>
                <a:cubicBezTo>
                  <a:pt x="284525" y="1683512"/>
                  <a:pt x="259457" y="1708580"/>
                  <a:pt x="259457" y="1739503"/>
                </a:cubicBezTo>
                <a:lnTo>
                  <a:pt x="259457" y="1963461"/>
                </a:lnTo>
                <a:cubicBezTo>
                  <a:pt x="259457" y="1994384"/>
                  <a:pt x="284525" y="2019452"/>
                  <a:pt x="315448" y="2019452"/>
                </a:cubicBezTo>
                <a:lnTo>
                  <a:pt x="539406" y="2019452"/>
                </a:lnTo>
                <a:cubicBezTo>
                  <a:pt x="570329" y="2019452"/>
                  <a:pt x="595397" y="1994384"/>
                  <a:pt x="595397" y="1963461"/>
                </a:cubicBezTo>
                <a:lnTo>
                  <a:pt x="595397" y="1739503"/>
                </a:lnTo>
                <a:cubicBezTo>
                  <a:pt x="595397" y="1708580"/>
                  <a:pt x="570329" y="1683512"/>
                  <a:pt x="539406" y="1683512"/>
                </a:cubicBezTo>
                <a:close/>
                <a:moveTo>
                  <a:pt x="1880291" y="1187192"/>
                </a:moveTo>
                <a:cubicBezTo>
                  <a:pt x="1849368" y="1187192"/>
                  <a:pt x="1824300" y="1212260"/>
                  <a:pt x="1824300" y="1243183"/>
                </a:cubicBezTo>
                <a:lnTo>
                  <a:pt x="1824300" y="1467141"/>
                </a:lnTo>
                <a:cubicBezTo>
                  <a:pt x="1824300" y="1498064"/>
                  <a:pt x="1849368" y="1523132"/>
                  <a:pt x="1880291" y="1523132"/>
                </a:cubicBezTo>
                <a:lnTo>
                  <a:pt x="2104249" y="1523132"/>
                </a:lnTo>
                <a:cubicBezTo>
                  <a:pt x="2135172" y="1523132"/>
                  <a:pt x="2160240" y="1498064"/>
                  <a:pt x="2160240" y="1467141"/>
                </a:cubicBezTo>
                <a:lnTo>
                  <a:pt x="2160240" y="1243183"/>
                </a:lnTo>
                <a:cubicBezTo>
                  <a:pt x="2160240" y="1212260"/>
                  <a:pt x="2135172" y="1187192"/>
                  <a:pt x="2104249" y="1187192"/>
                </a:cubicBezTo>
                <a:close/>
                <a:moveTo>
                  <a:pt x="1358676" y="1187192"/>
                </a:moveTo>
                <a:cubicBezTo>
                  <a:pt x="1327753" y="1187192"/>
                  <a:pt x="1302685" y="1212260"/>
                  <a:pt x="1302685" y="1243183"/>
                </a:cubicBezTo>
                <a:lnTo>
                  <a:pt x="1302685" y="1467141"/>
                </a:lnTo>
                <a:cubicBezTo>
                  <a:pt x="1302685" y="1498064"/>
                  <a:pt x="1327753" y="1523132"/>
                  <a:pt x="1358676" y="1523132"/>
                </a:cubicBezTo>
                <a:lnTo>
                  <a:pt x="1582634" y="1523132"/>
                </a:lnTo>
                <a:cubicBezTo>
                  <a:pt x="1613557" y="1523132"/>
                  <a:pt x="1638625" y="1498064"/>
                  <a:pt x="1638625" y="1467141"/>
                </a:cubicBezTo>
                <a:lnTo>
                  <a:pt x="1638625" y="1243183"/>
                </a:lnTo>
                <a:cubicBezTo>
                  <a:pt x="1638625" y="1212260"/>
                  <a:pt x="1613557" y="1187192"/>
                  <a:pt x="1582634" y="1187192"/>
                </a:cubicBezTo>
                <a:close/>
                <a:moveTo>
                  <a:pt x="837062" y="1187192"/>
                </a:moveTo>
                <a:cubicBezTo>
                  <a:pt x="806139" y="1187192"/>
                  <a:pt x="781071" y="1212260"/>
                  <a:pt x="781071" y="1243183"/>
                </a:cubicBezTo>
                <a:lnTo>
                  <a:pt x="781071" y="1467141"/>
                </a:lnTo>
                <a:cubicBezTo>
                  <a:pt x="781071" y="1498064"/>
                  <a:pt x="806139" y="1523132"/>
                  <a:pt x="837062" y="1523132"/>
                </a:cubicBezTo>
                <a:lnTo>
                  <a:pt x="1061020" y="1523132"/>
                </a:lnTo>
                <a:cubicBezTo>
                  <a:pt x="1091943" y="1523132"/>
                  <a:pt x="1117011" y="1498064"/>
                  <a:pt x="1117011" y="1467141"/>
                </a:cubicBezTo>
                <a:lnTo>
                  <a:pt x="1117011" y="1243183"/>
                </a:lnTo>
                <a:cubicBezTo>
                  <a:pt x="1117011" y="1212260"/>
                  <a:pt x="1091943" y="1187192"/>
                  <a:pt x="1061020" y="1187192"/>
                </a:cubicBezTo>
                <a:close/>
                <a:moveTo>
                  <a:pt x="315448" y="1187192"/>
                </a:moveTo>
                <a:cubicBezTo>
                  <a:pt x="284525" y="1187192"/>
                  <a:pt x="259457" y="1212260"/>
                  <a:pt x="259457" y="1243183"/>
                </a:cubicBezTo>
                <a:lnTo>
                  <a:pt x="259457" y="1467141"/>
                </a:lnTo>
                <a:cubicBezTo>
                  <a:pt x="259457" y="1498064"/>
                  <a:pt x="284525" y="1523132"/>
                  <a:pt x="315448" y="1523132"/>
                </a:cubicBezTo>
                <a:lnTo>
                  <a:pt x="539406" y="1523132"/>
                </a:lnTo>
                <a:cubicBezTo>
                  <a:pt x="570329" y="1523132"/>
                  <a:pt x="595397" y="1498064"/>
                  <a:pt x="595397" y="1467141"/>
                </a:cubicBezTo>
                <a:lnTo>
                  <a:pt x="595397" y="1243183"/>
                </a:lnTo>
                <a:cubicBezTo>
                  <a:pt x="595397" y="1212260"/>
                  <a:pt x="570329" y="1187192"/>
                  <a:pt x="539406" y="1187192"/>
                </a:cubicBezTo>
                <a:close/>
                <a:moveTo>
                  <a:pt x="348041" y="163575"/>
                </a:moveTo>
                <a:cubicBezTo>
                  <a:pt x="275130" y="163575"/>
                  <a:pt x="216024" y="222681"/>
                  <a:pt x="216024" y="295592"/>
                </a:cubicBezTo>
                <a:lnTo>
                  <a:pt x="216024" y="823646"/>
                </a:lnTo>
                <a:cubicBezTo>
                  <a:pt x="216024" y="896557"/>
                  <a:pt x="275130" y="955663"/>
                  <a:pt x="348041" y="955663"/>
                </a:cubicBezTo>
                <a:lnTo>
                  <a:pt x="2100231" y="955663"/>
                </a:lnTo>
                <a:cubicBezTo>
                  <a:pt x="2173142" y="955663"/>
                  <a:pt x="2232248" y="896557"/>
                  <a:pt x="2232248" y="823646"/>
                </a:cubicBezTo>
                <a:lnTo>
                  <a:pt x="2232248" y="295592"/>
                </a:lnTo>
                <a:cubicBezTo>
                  <a:pt x="2232248" y="222681"/>
                  <a:pt x="2173142" y="163575"/>
                  <a:pt x="2100231" y="163575"/>
                </a:cubicBezTo>
                <a:close/>
                <a:moveTo>
                  <a:pt x="265172" y="0"/>
                </a:moveTo>
                <a:lnTo>
                  <a:pt x="2183100" y="0"/>
                </a:lnTo>
                <a:cubicBezTo>
                  <a:pt x="2329550" y="0"/>
                  <a:pt x="2448272" y="118722"/>
                  <a:pt x="2448272" y="265172"/>
                </a:cubicBezTo>
                <a:lnTo>
                  <a:pt x="2448272" y="2974828"/>
                </a:lnTo>
                <a:cubicBezTo>
                  <a:pt x="2448272" y="3121278"/>
                  <a:pt x="2329550" y="3240000"/>
                  <a:pt x="2183100" y="3240000"/>
                </a:cubicBezTo>
                <a:lnTo>
                  <a:pt x="265172" y="3240000"/>
                </a:lnTo>
                <a:cubicBezTo>
                  <a:pt x="118722" y="3240000"/>
                  <a:pt x="0" y="3121278"/>
                  <a:pt x="0" y="2974828"/>
                </a:cubicBezTo>
                <a:lnTo>
                  <a:pt x="0" y="265172"/>
                </a:lnTo>
                <a:cubicBezTo>
                  <a:pt x="0" y="118722"/>
                  <a:pt x="118722" y="0"/>
                  <a:pt x="26517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31" name="Rounded Rectangle 6">
            <a:extLst>
              <a:ext uri="{FF2B5EF4-FFF2-40B4-BE49-F238E27FC236}">
                <a16:creationId xmlns:a16="http://schemas.microsoft.com/office/drawing/2014/main" id="{6D1FDCA5-2080-4DE5-AF63-9DD3A3AFB9E2}"/>
              </a:ext>
            </a:extLst>
          </p:cNvPr>
          <p:cNvSpPr/>
          <p:nvPr/>
        </p:nvSpPr>
        <p:spPr>
          <a:xfrm>
            <a:off x="5500643" y="4762609"/>
            <a:ext cx="345998" cy="351772"/>
          </a:xfrm>
          <a:custGeom>
            <a:avLst/>
            <a:gdLst/>
            <a:ahLst/>
            <a:cxnLst/>
            <a:rect l="l" t="t" r="r" b="b"/>
            <a:pathLst>
              <a:path w="3186824" h="3060919">
                <a:moveTo>
                  <a:pt x="1045874" y="2696689"/>
                </a:moveTo>
                <a:lnTo>
                  <a:pt x="2125874" y="2696689"/>
                </a:lnTo>
                <a:lnTo>
                  <a:pt x="2125874" y="2804689"/>
                </a:lnTo>
                <a:lnTo>
                  <a:pt x="1045874" y="2804689"/>
                </a:lnTo>
                <a:close/>
                <a:moveTo>
                  <a:pt x="1045874" y="2410468"/>
                </a:moveTo>
                <a:lnTo>
                  <a:pt x="2125874" y="2410468"/>
                </a:lnTo>
                <a:lnTo>
                  <a:pt x="2125874" y="2518468"/>
                </a:lnTo>
                <a:lnTo>
                  <a:pt x="1045874" y="2518468"/>
                </a:lnTo>
                <a:close/>
                <a:moveTo>
                  <a:pt x="1045874" y="2124247"/>
                </a:moveTo>
                <a:lnTo>
                  <a:pt x="2125874" y="2124247"/>
                </a:lnTo>
                <a:lnTo>
                  <a:pt x="2125874" y="2232247"/>
                </a:lnTo>
                <a:lnTo>
                  <a:pt x="1045874" y="2232247"/>
                </a:lnTo>
                <a:close/>
                <a:moveTo>
                  <a:pt x="902547" y="1956791"/>
                </a:moveTo>
                <a:lnTo>
                  <a:pt x="902547" y="2109191"/>
                </a:lnTo>
                <a:lnTo>
                  <a:pt x="902547" y="2185391"/>
                </a:lnTo>
                <a:lnTo>
                  <a:pt x="902547" y="2376263"/>
                </a:lnTo>
                <a:lnTo>
                  <a:pt x="902547" y="2973921"/>
                </a:lnTo>
                <a:lnTo>
                  <a:pt x="2284277" y="2973921"/>
                </a:lnTo>
                <a:lnTo>
                  <a:pt x="2284277" y="2376263"/>
                </a:lnTo>
                <a:lnTo>
                  <a:pt x="2284277" y="2185391"/>
                </a:lnTo>
                <a:lnTo>
                  <a:pt x="2284277" y="2109191"/>
                </a:lnTo>
                <a:lnTo>
                  <a:pt x="2284277" y="1956791"/>
                </a:lnTo>
                <a:close/>
                <a:moveTo>
                  <a:pt x="469172" y="1728191"/>
                </a:moveTo>
                <a:lnTo>
                  <a:pt x="469172" y="2185391"/>
                </a:lnTo>
                <a:lnTo>
                  <a:pt x="767127" y="2185391"/>
                </a:lnTo>
                <a:lnTo>
                  <a:pt x="767127" y="2109191"/>
                </a:lnTo>
                <a:lnTo>
                  <a:pt x="545372" y="2109191"/>
                </a:lnTo>
                <a:lnTo>
                  <a:pt x="545372" y="1804391"/>
                </a:lnTo>
                <a:lnTo>
                  <a:pt x="2641452" y="1804391"/>
                </a:lnTo>
                <a:lnTo>
                  <a:pt x="2641452" y="2109191"/>
                </a:lnTo>
                <a:lnTo>
                  <a:pt x="2419697" y="2109191"/>
                </a:lnTo>
                <a:lnTo>
                  <a:pt x="2419697" y="2185391"/>
                </a:lnTo>
                <a:lnTo>
                  <a:pt x="2717652" y="2185391"/>
                </a:lnTo>
                <a:lnTo>
                  <a:pt x="2717652" y="1728191"/>
                </a:lnTo>
                <a:close/>
                <a:moveTo>
                  <a:pt x="2819005" y="1350909"/>
                </a:moveTo>
                <a:cubicBezTo>
                  <a:pt x="2769294" y="1350909"/>
                  <a:pt x="2728995" y="1391208"/>
                  <a:pt x="2728995" y="1440919"/>
                </a:cubicBezTo>
                <a:cubicBezTo>
                  <a:pt x="2728995" y="1490630"/>
                  <a:pt x="2769294" y="1530929"/>
                  <a:pt x="2819005" y="1530929"/>
                </a:cubicBezTo>
                <a:cubicBezTo>
                  <a:pt x="2868716" y="1530929"/>
                  <a:pt x="2909015" y="1490630"/>
                  <a:pt x="2909015" y="1440919"/>
                </a:cubicBezTo>
                <a:cubicBezTo>
                  <a:pt x="2909015" y="1391208"/>
                  <a:pt x="2868716" y="1350909"/>
                  <a:pt x="2819005" y="1350909"/>
                </a:cubicBezTo>
                <a:close/>
                <a:moveTo>
                  <a:pt x="2509707" y="1350909"/>
                </a:moveTo>
                <a:cubicBezTo>
                  <a:pt x="2459996" y="1350909"/>
                  <a:pt x="2419697" y="1391208"/>
                  <a:pt x="2419697" y="1440919"/>
                </a:cubicBezTo>
                <a:cubicBezTo>
                  <a:pt x="2419697" y="1490630"/>
                  <a:pt x="2459996" y="1530929"/>
                  <a:pt x="2509707" y="1530929"/>
                </a:cubicBezTo>
                <a:cubicBezTo>
                  <a:pt x="2559418" y="1530929"/>
                  <a:pt x="2599717" y="1490630"/>
                  <a:pt x="2599717" y="1440919"/>
                </a:cubicBezTo>
                <a:cubicBezTo>
                  <a:pt x="2599717" y="1391208"/>
                  <a:pt x="2559418" y="1350909"/>
                  <a:pt x="2509707" y="1350909"/>
                </a:cubicBezTo>
                <a:close/>
                <a:moveTo>
                  <a:pt x="195993" y="1200328"/>
                </a:moveTo>
                <a:lnTo>
                  <a:pt x="2990831" y="1200328"/>
                </a:lnTo>
                <a:cubicBezTo>
                  <a:pt x="3099075" y="1200328"/>
                  <a:pt x="3186824" y="1288077"/>
                  <a:pt x="3186824" y="1396321"/>
                </a:cubicBezTo>
                <a:lnTo>
                  <a:pt x="3186824" y="2180270"/>
                </a:lnTo>
                <a:cubicBezTo>
                  <a:pt x="3186824" y="2288514"/>
                  <a:pt x="3099075" y="2376263"/>
                  <a:pt x="2990831" y="2376263"/>
                </a:cubicBezTo>
                <a:lnTo>
                  <a:pt x="2419697" y="2376263"/>
                </a:lnTo>
                <a:lnTo>
                  <a:pt x="2419697" y="3060919"/>
                </a:lnTo>
                <a:lnTo>
                  <a:pt x="767127" y="3060919"/>
                </a:lnTo>
                <a:lnTo>
                  <a:pt x="767127" y="2376263"/>
                </a:lnTo>
                <a:lnTo>
                  <a:pt x="195993" y="2376263"/>
                </a:lnTo>
                <a:cubicBezTo>
                  <a:pt x="87749" y="2376263"/>
                  <a:pt x="0" y="2288514"/>
                  <a:pt x="0" y="2180270"/>
                </a:cubicBezTo>
                <a:lnTo>
                  <a:pt x="0" y="1396321"/>
                </a:lnTo>
                <a:cubicBezTo>
                  <a:pt x="0" y="1288077"/>
                  <a:pt x="87749" y="1200328"/>
                  <a:pt x="195993" y="1200328"/>
                </a:cubicBezTo>
                <a:close/>
                <a:moveTo>
                  <a:pt x="767127" y="0"/>
                </a:moveTo>
                <a:lnTo>
                  <a:pt x="2419697" y="0"/>
                </a:lnTo>
                <a:lnTo>
                  <a:pt x="2419697" y="190589"/>
                </a:lnTo>
                <a:lnTo>
                  <a:pt x="2565249" y="190589"/>
                </a:lnTo>
                <a:cubicBezTo>
                  <a:pt x="2649419" y="190589"/>
                  <a:pt x="2717652" y="258822"/>
                  <a:pt x="2717652" y="342992"/>
                </a:cubicBezTo>
                <a:lnTo>
                  <a:pt x="2717652" y="1104989"/>
                </a:lnTo>
                <a:lnTo>
                  <a:pt x="2284277" y="1104989"/>
                </a:lnTo>
                <a:lnTo>
                  <a:pt x="2284277" y="1104128"/>
                </a:lnTo>
                <a:lnTo>
                  <a:pt x="2284277" y="190589"/>
                </a:lnTo>
                <a:lnTo>
                  <a:pt x="2284277" y="96523"/>
                </a:lnTo>
                <a:lnTo>
                  <a:pt x="902547" y="96523"/>
                </a:lnTo>
                <a:lnTo>
                  <a:pt x="902547" y="190589"/>
                </a:lnTo>
                <a:lnTo>
                  <a:pt x="902547" y="1104128"/>
                </a:lnTo>
                <a:lnTo>
                  <a:pt x="902547" y="1104989"/>
                </a:lnTo>
                <a:lnTo>
                  <a:pt x="469172" y="1104989"/>
                </a:lnTo>
                <a:lnTo>
                  <a:pt x="469172" y="342992"/>
                </a:lnTo>
                <a:cubicBezTo>
                  <a:pt x="469172" y="258822"/>
                  <a:pt x="537405" y="190589"/>
                  <a:pt x="621575" y="190589"/>
                </a:cubicBezTo>
                <a:lnTo>
                  <a:pt x="767127" y="190589"/>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32" name="Rounded Rectangle 27">
            <a:extLst>
              <a:ext uri="{FF2B5EF4-FFF2-40B4-BE49-F238E27FC236}">
                <a16:creationId xmlns:a16="http://schemas.microsoft.com/office/drawing/2014/main" id="{7055411A-4FD2-455F-BE1F-9D0C4C0FB51B}"/>
              </a:ext>
            </a:extLst>
          </p:cNvPr>
          <p:cNvSpPr/>
          <p:nvPr/>
        </p:nvSpPr>
        <p:spPr>
          <a:xfrm>
            <a:off x="6322686" y="4782843"/>
            <a:ext cx="346396" cy="266079"/>
          </a:xfrm>
          <a:custGeom>
            <a:avLst/>
            <a:gdLst/>
            <a:ahLst/>
            <a:cxnLst/>
            <a:rect l="l" t="t" r="r" b="b"/>
            <a:pathLst>
              <a:path w="3186824" h="2447912">
                <a:moveTo>
                  <a:pt x="1917737" y="1021643"/>
                </a:moveTo>
                <a:cubicBezTo>
                  <a:pt x="2188548" y="1021643"/>
                  <a:pt x="2408083" y="1241178"/>
                  <a:pt x="2408083" y="1511989"/>
                </a:cubicBezTo>
                <a:cubicBezTo>
                  <a:pt x="2408083" y="1782800"/>
                  <a:pt x="2188548" y="2002335"/>
                  <a:pt x="1917737" y="2002335"/>
                </a:cubicBezTo>
                <a:cubicBezTo>
                  <a:pt x="1646926" y="2002335"/>
                  <a:pt x="1427391" y="1782800"/>
                  <a:pt x="1427391" y="1511989"/>
                </a:cubicBezTo>
                <a:cubicBezTo>
                  <a:pt x="1427391" y="1241178"/>
                  <a:pt x="1646926" y="1021643"/>
                  <a:pt x="1917737" y="1021643"/>
                </a:cubicBezTo>
                <a:close/>
                <a:moveTo>
                  <a:pt x="1917737" y="827913"/>
                </a:moveTo>
                <a:cubicBezTo>
                  <a:pt x="1539932" y="827913"/>
                  <a:pt x="1233661" y="1134184"/>
                  <a:pt x="1233661" y="1511989"/>
                </a:cubicBezTo>
                <a:cubicBezTo>
                  <a:pt x="1233661" y="1889794"/>
                  <a:pt x="1539932" y="2196065"/>
                  <a:pt x="1917737" y="2196065"/>
                </a:cubicBezTo>
                <a:cubicBezTo>
                  <a:pt x="2295542" y="2196065"/>
                  <a:pt x="2601813" y="1889794"/>
                  <a:pt x="2601813" y="1511989"/>
                </a:cubicBezTo>
                <a:cubicBezTo>
                  <a:pt x="2601813" y="1134184"/>
                  <a:pt x="2295542" y="827913"/>
                  <a:pt x="1917737" y="827913"/>
                </a:cubicBezTo>
                <a:close/>
                <a:moveTo>
                  <a:pt x="1112286" y="675885"/>
                </a:moveTo>
                <a:lnTo>
                  <a:pt x="1112286" y="830188"/>
                </a:lnTo>
                <a:lnTo>
                  <a:pt x="1328310" y="830188"/>
                </a:lnTo>
                <a:lnTo>
                  <a:pt x="1328310" y="675885"/>
                </a:lnTo>
                <a:close/>
                <a:moveTo>
                  <a:pt x="2586084" y="626422"/>
                </a:moveTo>
                <a:lnTo>
                  <a:pt x="2586084" y="830188"/>
                </a:lnTo>
                <a:lnTo>
                  <a:pt x="3001340" y="830188"/>
                </a:lnTo>
                <a:lnTo>
                  <a:pt x="3001340" y="626422"/>
                </a:lnTo>
                <a:close/>
                <a:moveTo>
                  <a:pt x="1593701" y="108218"/>
                </a:moveTo>
                <a:lnTo>
                  <a:pt x="1593701" y="432905"/>
                </a:lnTo>
                <a:lnTo>
                  <a:pt x="2241773" y="432905"/>
                </a:lnTo>
                <a:lnTo>
                  <a:pt x="2241773" y="108218"/>
                </a:lnTo>
                <a:close/>
                <a:moveTo>
                  <a:pt x="1452512" y="0"/>
                </a:moveTo>
                <a:lnTo>
                  <a:pt x="2382963" y="0"/>
                </a:lnTo>
                <a:cubicBezTo>
                  <a:pt x="2433311" y="0"/>
                  <a:pt x="2474127" y="40816"/>
                  <a:pt x="2474127" y="91164"/>
                </a:cubicBezTo>
                <a:lnTo>
                  <a:pt x="2474127" y="432905"/>
                </a:lnTo>
                <a:lnTo>
                  <a:pt x="2933014" y="432905"/>
                </a:lnTo>
                <a:cubicBezTo>
                  <a:pt x="3073189" y="432905"/>
                  <a:pt x="3186824" y="546540"/>
                  <a:pt x="3186824" y="686715"/>
                </a:cubicBezTo>
                <a:lnTo>
                  <a:pt x="3186824" y="2194102"/>
                </a:lnTo>
                <a:cubicBezTo>
                  <a:pt x="3186824" y="2334277"/>
                  <a:pt x="3073189" y="2447912"/>
                  <a:pt x="2933014" y="2447912"/>
                </a:cubicBezTo>
                <a:lnTo>
                  <a:pt x="253810" y="2447912"/>
                </a:lnTo>
                <a:cubicBezTo>
                  <a:pt x="113635" y="2447912"/>
                  <a:pt x="0" y="2334277"/>
                  <a:pt x="0" y="2194102"/>
                </a:cubicBezTo>
                <a:lnTo>
                  <a:pt x="0" y="686715"/>
                </a:lnTo>
                <a:cubicBezTo>
                  <a:pt x="0" y="546540"/>
                  <a:pt x="113635" y="432905"/>
                  <a:pt x="253810" y="432905"/>
                </a:cubicBezTo>
                <a:lnTo>
                  <a:pt x="307082" y="432905"/>
                </a:lnTo>
                <a:lnTo>
                  <a:pt x="307082" y="313169"/>
                </a:lnTo>
                <a:cubicBezTo>
                  <a:pt x="307082" y="287995"/>
                  <a:pt x="327490" y="267587"/>
                  <a:pt x="352664" y="267587"/>
                </a:cubicBezTo>
                <a:lnTo>
                  <a:pt x="817888" y="267587"/>
                </a:lnTo>
                <a:cubicBezTo>
                  <a:pt x="843062" y="267587"/>
                  <a:pt x="863470" y="287995"/>
                  <a:pt x="863470" y="313169"/>
                </a:cubicBezTo>
                <a:lnTo>
                  <a:pt x="863470" y="432905"/>
                </a:lnTo>
                <a:lnTo>
                  <a:pt x="1361348" y="432905"/>
                </a:lnTo>
                <a:lnTo>
                  <a:pt x="1361348" y="91164"/>
                </a:lnTo>
                <a:cubicBezTo>
                  <a:pt x="1361348" y="40816"/>
                  <a:pt x="1402164" y="0"/>
                  <a:pt x="145251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33" name="Rounded Rectangle 7">
            <a:extLst>
              <a:ext uri="{FF2B5EF4-FFF2-40B4-BE49-F238E27FC236}">
                <a16:creationId xmlns:a16="http://schemas.microsoft.com/office/drawing/2014/main" id="{A77BB3C4-970C-4669-B893-8782D0F4AA56}"/>
              </a:ext>
            </a:extLst>
          </p:cNvPr>
          <p:cNvSpPr/>
          <p:nvPr/>
        </p:nvSpPr>
        <p:spPr>
          <a:xfrm>
            <a:off x="6315770" y="5532759"/>
            <a:ext cx="352176" cy="303924"/>
          </a:xfrm>
          <a:custGeom>
            <a:avLst/>
            <a:gdLst/>
            <a:ahLst/>
            <a:cxnLst/>
            <a:rect l="l" t="t" r="r" b="b"/>
            <a:pathLst>
              <a:path w="3240006" h="2796091">
                <a:moveTo>
                  <a:pt x="686867" y="612319"/>
                </a:moveTo>
                <a:cubicBezTo>
                  <a:pt x="611281" y="612319"/>
                  <a:pt x="550007" y="673593"/>
                  <a:pt x="550007" y="749179"/>
                </a:cubicBezTo>
                <a:cubicBezTo>
                  <a:pt x="550007" y="824765"/>
                  <a:pt x="611281" y="886039"/>
                  <a:pt x="686867" y="886039"/>
                </a:cubicBezTo>
                <a:cubicBezTo>
                  <a:pt x="762453" y="886039"/>
                  <a:pt x="823727" y="824765"/>
                  <a:pt x="823727" y="749179"/>
                </a:cubicBezTo>
                <a:cubicBezTo>
                  <a:pt x="823727" y="673593"/>
                  <a:pt x="762453" y="612319"/>
                  <a:pt x="686867" y="612319"/>
                </a:cubicBezTo>
                <a:close/>
                <a:moveTo>
                  <a:pt x="1587500" y="281447"/>
                </a:moveTo>
                <a:cubicBezTo>
                  <a:pt x="1432061" y="281447"/>
                  <a:pt x="1306053" y="407455"/>
                  <a:pt x="1306053" y="562894"/>
                </a:cubicBezTo>
                <a:cubicBezTo>
                  <a:pt x="1306053" y="718333"/>
                  <a:pt x="1432061" y="844341"/>
                  <a:pt x="1587500" y="844341"/>
                </a:cubicBezTo>
                <a:cubicBezTo>
                  <a:pt x="1742939" y="844341"/>
                  <a:pt x="1868947" y="718333"/>
                  <a:pt x="1868947" y="562894"/>
                </a:cubicBezTo>
                <a:cubicBezTo>
                  <a:pt x="1868947" y="407455"/>
                  <a:pt x="1742939" y="281447"/>
                  <a:pt x="1587500" y="281447"/>
                </a:cubicBezTo>
                <a:close/>
                <a:moveTo>
                  <a:pt x="1587500" y="0"/>
                </a:moveTo>
                <a:cubicBezTo>
                  <a:pt x="1898378" y="0"/>
                  <a:pt x="2150394" y="252016"/>
                  <a:pt x="2150394" y="562894"/>
                </a:cubicBezTo>
                <a:cubicBezTo>
                  <a:pt x="2150394" y="786167"/>
                  <a:pt x="2020401" y="979078"/>
                  <a:pt x="1831095" y="1068260"/>
                </a:cubicBezTo>
                <a:lnTo>
                  <a:pt x="2215710" y="1068260"/>
                </a:lnTo>
                <a:cubicBezTo>
                  <a:pt x="2374756" y="1068260"/>
                  <a:pt x="2503688" y="1197192"/>
                  <a:pt x="2503688" y="1356238"/>
                </a:cubicBezTo>
                <a:lnTo>
                  <a:pt x="2503688" y="1474975"/>
                </a:lnTo>
                <a:lnTo>
                  <a:pt x="2656086" y="1474975"/>
                </a:lnTo>
                <a:cubicBezTo>
                  <a:pt x="2692420" y="1474975"/>
                  <a:pt x="2722815" y="1500405"/>
                  <a:pt x="2728975" y="1534767"/>
                </a:cubicBezTo>
                <a:lnTo>
                  <a:pt x="3240006" y="1109804"/>
                </a:lnTo>
                <a:lnTo>
                  <a:pt x="3240006" y="2754548"/>
                </a:lnTo>
                <a:lnTo>
                  <a:pt x="2728975" y="2329585"/>
                </a:lnTo>
                <a:cubicBezTo>
                  <a:pt x="2722815" y="2363946"/>
                  <a:pt x="2692420" y="2389375"/>
                  <a:pt x="2656086" y="2389375"/>
                </a:cubicBezTo>
                <a:lnTo>
                  <a:pt x="2503688" y="2389375"/>
                </a:lnTo>
                <a:lnTo>
                  <a:pt x="2503688" y="2508113"/>
                </a:lnTo>
                <a:cubicBezTo>
                  <a:pt x="2503688" y="2667159"/>
                  <a:pt x="2374756" y="2796091"/>
                  <a:pt x="2215710" y="2796091"/>
                </a:cubicBezTo>
                <a:lnTo>
                  <a:pt x="287978" y="2796091"/>
                </a:lnTo>
                <a:cubicBezTo>
                  <a:pt x="128932" y="2796091"/>
                  <a:pt x="0" y="2667159"/>
                  <a:pt x="0" y="2508113"/>
                </a:cubicBezTo>
                <a:lnTo>
                  <a:pt x="0" y="1356238"/>
                </a:lnTo>
                <a:cubicBezTo>
                  <a:pt x="0" y="1197192"/>
                  <a:pt x="128932" y="1068260"/>
                  <a:pt x="287978" y="1068260"/>
                </a:cubicBezTo>
                <a:lnTo>
                  <a:pt x="544513" y="1068260"/>
                </a:lnTo>
                <a:cubicBezTo>
                  <a:pt x="422089" y="1014226"/>
                  <a:pt x="336949" y="891645"/>
                  <a:pt x="336949" y="749179"/>
                </a:cubicBezTo>
                <a:cubicBezTo>
                  <a:pt x="336949" y="555925"/>
                  <a:pt x="493613" y="399261"/>
                  <a:pt x="686867" y="399261"/>
                </a:cubicBezTo>
                <a:cubicBezTo>
                  <a:pt x="880121" y="399261"/>
                  <a:pt x="1036785" y="555925"/>
                  <a:pt x="1036785" y="749179"/>
                </a:cubicBezTo>
                <a:cubicBezTo>
                  <a:pt x="1036785" y="891645"/>
                  <a:pt x="951645" y="1014226"/>
                  <a:pt x="829222" y="1068260"/>
                </a:cubicBezTo>
                <a:lnTo>
                  <a:pt x="1343906" y="1068260"/>
                </a:lnTo>
                <a:cubicBezTo>
                  <a:pt x="1154600" y="979078"/>
                  <a:pt x="1024606" y="786167"/>
                  <a:pt x="1024606" y="562894"/>
                </a:cubicBezTo>
                <a:cubicBezTo>
                  <a:pt x="1024606" y="252016"/>
                  <a:pt x="1276622" y="0"/>
                  <a:pt x="158750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36" name="Rectangle 35">
            <a:extLst>
              <a:ext uri="{FF2B5EF4-FFF2-40B4-BE49-F238E27FC236}">
                <a16:creationId xmlns:a16="http://schemas.microsoft.com/office/drawing/2014/main" id="{1ED15A96-207A-4B06-D737-91BC5ADE99D7}"/>
              </a:ext>
            </a:extLst>
          </p:cNvPr>
          <p:cNvSpPr/>
          <p:nvPr/>
        </p:nvSpPr>
        <p:spPr>
          <a:xfrm>
            <a:off x="873991" y="56886"/>
            <a:ext cx="10444013"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Uncertainty, Time and Indulgence</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37" name="Rectangle 36">
            <a:extLst>
              <a:ext uri="{FF2B5EF4-FFF2-40B4-BE49-F238E27FC236}">
                <a16:creationId xmlns:a16="http://schemas.microsoft.com/office/drawing/2014/main" id="{17A3A062-DE44-9B91-2C8F-C4B678EAB56F}"/>
              </a:ext>
            </a:extLst>
          </p:cNvPr>
          <p:cNvSpPr/>
          <p:nvPr/>
        </p:nvSpPr>
        <p:spPr>
          <a:xfrm>
            <a:off x="1324292" y="3429000"/>
            <a:ext cx="1992854"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China</a:t>
            </a:r>
          </a:p>
        </p:txBody>
      </p:sp>
      <p:sp>
        <p:nvSpPr>
          <p:cNvPr id="38" name="Rectangle 37">
            <a:extLst>
              <a:ext uri="{FF2B5EF4-FFF2-40B4-BE49-F238E27FC236}">
                <a16:creationId xmlns:a16="http://schemas.microsoft.com/office/drawing/2014/main" id="{9B7531ED-985B-957F-9B8B-AFAB55145DA9}"/>
              </a:ext>
            </a:extLst>
          </p:cNvPr>
          <p:cNvSpPr/>
          <p:nvPr/>
        </p:nvSpPr>
        <p:spPr>
          <a:xfrm>
            <a:off x="8375550" y="3359774"/>
            <a:ext cx="2146743"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Britain</a:t>
            </a:r>
          </a:p>
        </p:txBody>
      </p:sp>
      <p:sp>
        <p:nvSpPr>
          <p:cNvPr id="39" name="Rectangle 38">
            <a:extLst>
              <a:ext uri="{FF2B5EF4-FFF2-40B4-BE49-F238E27FC236}">
                <a16:creationId xmlns:a16="http://schemas.microsoft.com/office/drawing/2014/main" id="{E1E560DD-C145-88CA-534D-2E9D4DE09855}"/>
              </a:ext>
            </a:extLst>
          </p:cNvPr>
          <p:cNvSpPr/>
          <p:nvPr/>
        </p:nvSpPr>
        <p:spPr>
          <a:xfrm>
            <a:off x="5315317" y="4283104"/>
            <a:ext cx="1107996" cy="923330"/>
          </a:xfrm>
          <a:prstGeom prst="rect">
            <a:avLst/>
          </a:prstGeom>
          <a:noFill/>
        </p:spPr>
        <p:txBody>
          <a:bodyPr wrap="none" lIns="91440" tIns="45720" rIns="91440" bIns="45720">
            <a:spAutoFit/>
          </a:bodyPr>
          <a:lstStyle/>
          <a:p>
            <a:pPr algn="ctr"/>
            <a:r>
              <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VS</a:t>
            </a:r>
          </a:p>
        </p:txBody>
      </p:sp>
      <p:sp>
        <p:nvSpPr>
          <p:cNvPr id="40" name="TextBox 39">
            <a:extLst>
              <a:ext uri="{FF2B5EF4-FFF2-40B4-BE49-F238E27FC236}">
                <a16:creationId xmlns:a16="http://schemas.microsoft.com/office/drawing/2014/main" id="{F759C456-4F80-1771-0721-47CE04EE4614}"/>
              </a:ext>
            </a:extLst>
          </p:cNvPr>
          <p:cNvSpPr txBox="1"/>
          <p:nvPr/>
        </p:nvSpPr>
        <p:spPr>
          <a:xfrm>
            <a:off x="1198485" y="4280987"/>
            <a:ext cx="4116832" cy="2431435"/>
          </a:xfrm>
          <a:prstGeom prst="rect">
            <a:avLst/>
          </a:prstGeom>
          <a:noFill/>
        </p:spPr>
        <p:txBody>
          <a:bodyPr wrap="square" rtlCol="0">
            <a:spAutoFit/>
          </a:bodyPr>
          <a:lstStyle/>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Low Uncertainty Avoidance</a:t>
            </a:r>
            <a:br>
              <a:rPr lang="en-US" sz="2400" b="1" dirty="0">
                <a:latin typeface="Times New Roman" panose="02020603050405020304" pitchFamily="18" charset="0"/>
                <a:cs typeface="Times New Roman" panose="02020603050405020304" pitchFamily="18" charset="0"/>
              </a:rPr>
            </a:br>
            <a:r>
              <a:rPr lang="en-US" sz="1600" dirty="0">
                <a:latin typeface="Times New Roman" panose="02020603050405020304" pitchFamily="18" charset="0"/>
                <a:cs typeface="Times New Roman" panose="02020603050405020304" pitchFamily="18" charset="0"/>
              </a:rPr>
              <a:t>more open to changes and risk takers</a:t>
            </a:r>
          </a:p>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Long-Term Oriented</a:t>
            </a:r>
            <a:br>
              <a:rPr lang="en-US" sz="2400" b="1" dirty="0">
                <a:latin typeface="Times New Roman" panose="02020603050405020304" pitchFamily="18" charset="0"/>
                <a:cs typeface="Times New Roman" panose="02020603050405020304" pitchFamily="18" charset="0"/>
              </a:rPr>
            </a:br>
            <a:r>
              <a:rPr lang="en-US" sz="1600" dirty="0">
                <a:latin typeface="Times New Roman" panose="02020603050405020304" pitchFamily="18" charset="0"/>
                <a:cs typeface="Times New Roman" panose="02020603050405020304" pitchFamily="18" charset="0"/>
              </a:rPr>
              <a:t>strong focus on long-term goals and planning</a:t>
            </a:r>
          </a:p>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Restrained </a:t>
            </a:r>
            <a:br>
              <a:rPr lang="en-US" sz="2400" b="1" dirty="0">
                <a:latin typeface="Times New Roman" panose="02020603050405020304" pitchFamily="18" charset="0"/>
                <a:cs typeface="Times New Roman" panose="02020603050405020304" pitchFamily="18" charset="0"/>
              </a:rPr>
            </a:br>
            <a:r>
              <a:rPr lang="en-US" sz="1600" dirty="0">
                <a:latin typeface="Times New Roman" panose="02020603050405020304" pitchFamily="18" charset="0"/>
                <a:cs typeface="Times New Roman" panose="02020603050405020304" pitchFamily="18" charset="0"/>
              </a:rPr>
              <a:t>more likely to follow social norms and restrictions </a:t>
            </a:r>
            <a:endParaRPr lang="en-GB" sz="1600" dirty="0">
              <a:latin typeface="Times New Roman" panose="02020603050405020304" pitchFamily="18" charset="0"/>
              <a:cs typeface="Times New Roman" panose="02020603050405020304" pitchFamily="18" charset="0"/>
            </a:endParaRPr>
          </a:p>
        </p:txBody>
      </p:sp>
      <p:sp>
        <p:nvSpPr>
          <p:cNvPr id="41" name="TextBox 40">
            <a:extLst>
              <a:ext uri="{FF2B5EF4-FFF2-40B4-BE49-F238E27FC236}">
                <a16:creationId xmlns:a16="http://schemas.microsoft.com/office/drawing/2014/main" id="{4D206E48-D9FD-0FA9-27E7-B723401390C3}"/>
              </a:ext>
            </a:extLst>
          </p:cNvPr>
          <p:cNvSpPr txBox="1"/>
          <p:nvPr/>
        </p:nvSpPr>
        <p:spPr>
          <a:xfrm>
            <a:off x="7668399" y="4280974"/>
            <a:ext cx="4313137" cy="2431435"/>
          </a:xfrm>
          <a:prstGeom prst="rect">
            <a:avLst/>
          </a:prstGeom>
          <a:noFill/>
        </p:spPr>
        <p:txBody>
          <a:bodyPr wrap="square" rtlCol="0">
            <a:spAutoFit/>
          </a:bodyPr>
          <a:lstStyle/>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High Uncertainty Avoidance</a:t>
            </a:r>
            <a:br>
              <a:rPr lang="en-US" sz="2400" b="1" dirty="0">
                <a:latin typeface="Times New Roman" panose="02020603050405020304" pitchFamily="18" charset="0"/>
                <a:cs typeface="Times New Roman" panose="02020603050405020304" pitchFamily="18" charset="0"/>
              </a:rPr>
            </a:br>
            <a:r>
              <a:rPr lang="en-US" sz="1600" dirty="0">
                <a:latin typeface="Times New Roman" panose="02020603050405020304" pitchFamily="18" charset="0"/>
                <a:cs typeface="Times New Roman" panose="02020603050405020304" pitchFamily="18" charset="0"/>
              </a:rPr>
              <a:t>people are less open to change and unexplored territories</a:t>
            </a:r>
          </a:p>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Short-Term Oriented</a:t>
            </a:r>
            <a:br>
              <a:rPr lang="en-US" sz="2400" b="1" dirty="0">
                <a:latin typeface="Times New Roman" panose="02020603050405020304" pitchFamily="18" charset="0"/>
                <a:cs typeface="Times New Roman" panose="02020603050405020304" pitchFamily="18" charset="0"/>
              </a:rPr>
            </a:br>
            <a:r>
              <a:rPr lang="en-US" sz="1600" dirty="0">
                <a:latin typeface="Times New Roman" panose="02020603050405020304" pitchFamily="18" charset="0"/>
                <a:cs typeface="Times New Roman" panose="02020603050405020304" pitchFamily="18" charset="0"/>
              </a:rPr>
              <a:t>weaker focus on long-term goals and planning</a:t>
            </a:r>
          </a:p>
          <a:p>
            <a:pPr marL="285750" indent="-28575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Indulgent</a:t>
            </a:r>
            <a:br>
              <a:rPr lang="en-US" sz="2400" b="1" dirty="0">
                <a:latin typeface="Times New Roman" panose="02020603050405020304" pitchFamily="18" charset="0"/>
                <a:cs typeface="Times New Roman" panose="02020603050405020304" pitchFamily="18" charset="0"/>
              </a:rPr>
            </a:br>
            <a:r>
              <a:rPr lang="en-US" sz="1600" dirty="0">
                <a:latin typeface="Times New Roman" panose="02020603050405020304" pitchFamily="18" charset="0"/>
                <a:cs typeface="Times New Roman" panose="02020603050405020304" pitchFamily="18" charset="0"/>
              </a:rPr>
              <a:t>are more likely to indulge in pleasure and self-expression</a:t>
            </a: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808940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9BA78A0-2AD0-4170-B866-58A684F85E3B}"/>
              </a:ext>
            </a:extLst>
          </p:cNvPr>
          <p:cNvSpPr/>
          <p:nvPr/>
        </p:nvSpPr>
        <p:spPr>
          <a:xfrm>
            <a:off x="0" y="0"/>
            <a:ext cx="12192000" cy="1362075"/>
          </a:xfrm>
          <a:prstGeom prst="rect">
            <a:avLst/>
          </a:prstGeom>
          <a:solidFill>
            <a:schemeClr val="accent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F74013EC-4E48-4A91-A2A2-32E845D3F41F}"/>
              </a:ext>
            </a:extLst>
          </p:cNvPr>
          <p:cNvSpPr/>
          <p:nvPr/>
        </p:nvSpPr>
        <p:spPr>
          <a:xfrm>
            <a:off x="0" y="5257801"/>
            <a:ext cx="12192000" cy="1600200"/>
          </a:xfrm>
          <a:prstGeom prst="rect">
            <a:avLst/>
          </a:prstGeom>
          <a:solidFill>
            <a:schemeClr val="accent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F012E2E-07D5-4D5C-81CE-9F8682B63004}"/>
              </a:ext>
            </a:extLst>
          </p:cNvPr>
          <p:cNvSpPr txBox="1"/>
          <p:nvPr/>
        </p:nvSpPr>
        <p:spPr>
          <a:xfrm flipH="1">
            <a:off x="0" y="-196126"/>
            <a:ext cx="12192000" cy="1754326"/>
          </a:xfrm>
          <a:prstGeom prst="rect">
            <a:avLst/>
          </a:prstGeom>
          <a:noFill/>
        </p:spPr>
        <p:txBody>
          <a:bodyPr wrap="square" rtlCol="0">
            <a:spAutoFit/>
          </a:bodyPr>
          <a:lstStyle/>
          <a:p>
            <a:pPr marL="0" indent="0" algn="ctr">
              <a:buNone/>
            </a:pPr>
            <a:r>
              <a:rPr lang="en-US" altLang="ko-KR" sz="5400" spc="300" dirty="0">
                <a:solidFill>
                  <a:schemeClr val="bg1"/>
                </a:solidFill>
                <a:latin typeface="+mj-lt"/>
                <a:cs typeface="Arial" pitchFamily="34" charset="0"/>
              </a:rPr>
              <a:t>Recommendations and examples for the success of the Joint venture</a:t>
            </a:r>
          </a:p>
        </p:txBody>
      </p:sp>
    </p:spTree>
    <p:extLst>
      <p:ext uri="{BB962C8B-B14F-4D97-AF65-F5344CB8AC3E}">
        <p14:creationId xmlns:p14="http://schemas.microsoft.com/office/powerpoint/2010/main" val="24981610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Graphic 46">
            <a:extLst>
              <a:ext uri="{FF2B5EF4-FFF2-40B4-BE49-F238E27FC236}">
                <a16:creationId xmlns:a16="http://schemas.microsoft.com/office/drawing/2014/main" id="{6FCE3410-75EF-5928-7384-15DB27D93E5A}"/>
              </a:ext>
            </a:extLst>
          </p:cNvPr>
          <p:cNvSpPr/>
          <p:nvPr/>
        </p:nvSpPr>
        <p:spPr>
          <a:xfrm rot="19892339">
            <a:off x="7681618" y="259278"/>
            <a:ext cx="2785784" cy="2206993"/>
          </a:xfrm>
          <a:custGeom>
            <a:avLst/>
            <a:gdLst>
              <a:gd name="connsiteX0" fmla="*/ 104368 w 5961980"/>
              <a:gd name="connsiteY0" fmla="*/ 2552216 h 6858000"/>
              <a:gd name="connsiteX1" fmla="*/ 255313 w 5961980"/>
              <a:gd name="connsiteY1" fmla="*/ 2883054 h 6858000"/>
              <a:gd name="connsiteX2" fmla="*/ 775694 w 5961980"/>
              <a:gd name="connsiteY2" fmla="*/ 4027203 h 6858000"/>
              <a:gd name="connsiteX3" fmla="*/ 956965 w 5961980"/>
              <a:gd name="connsiteY3" fmla="*/ 4084410 h 6858000"/>
              <a:gd name="connsiteX4" fmla="*/ 1439438 w 5961980"/>
              <a:gd name="connsiteY4" fmla="*/ 3781831 h 6858000"/>
              <a:gd name="connsiteX5" fmla="*/ 2087329 w 5961980"/>
              <a:gd name="connsiteY5" fmla="*/ 3384136 h 6858000"/>
              <a:gd name="connsiteX6" fmla="*/ 2136955 w 5961980"/>
              <a:gd name="connsiteY6" fmla="*/ 3218717 h 6858000"/>
              <a:gd name="connsiteX7" fmla="*/ 2034947 w 5961980"/>
              <a:gd name="connsiteY7" fmla="*/ 2971967 h 6858000"/>
              <a:gd name="connsiteX8" fmla="*/ 1844025 w 5961980"/>
              <a:gd name="connsiteY8" fmla="*/ 2617005 h 6858000"/>
              <a:gd name="connsiteX9" fmla="*/ 2038393 w 5961980"/>
              <a:gd name="connsiteY9" fmla="*/ 2572204 h 6858000"/>
              <a:gd name="connsiteX10" fmla="*/ 2122481 w 5961980"/>
              <a:gd name="connsiteY10" fmla="*/ 2191740 h 6858000"/>
              <a:gd name="connsiteX11" fmla="*/ 2136955 w 5961980"/>
              <a:gd name="connsiteY11" fmla="*/ 2158656 h 6858000"/>
              <a:gd name="connsiteX12" fmla="*/ 2451941 w 5961980"/>
              <a:gd name="connsiteY12" fmla="*/ 1705132 h 6858000"/>
              <a:gd name="connsiteX13" fmla="*/ 2638037 w 5961980"/>
              <a:gd name="connsiteY13" fmla="*/ 1526617 h 6858000"/>
              <a:gd name="connsiteX14" fmla="*/ 3055031 w 5961980"/>
              <a:gd name="connsiteY14" fmla="*/ 1408756 h 6858000"/>
              <a:gd name="connsiteX15" fmla="*/ 3072262 w 5961980"/>
              <a:gd name="connsiteY15" fmla="*/ 1435637 h 6858000"/>
              <a:gd name="connsiteX16" fmla="*/ 3000581 w 5961980"/>
              <a:gd name="connsiteY16" fmla="*/ 1607259 h 6858000"/>
              <a:gd name="connsiteX17" fmla="*/ 2736599 w 5961980"/>
              <a:gd name="connsiteY17" fmla="*/ 1895364 h 6858000"/>
              <a:gd name="connsiteX18" fmla="*/ 2685595 w 5961980"/>
              <a:gd name="connsiteY18" fmla="*/ 1956018 h 6858000"/>
              <a:gd name="connsiteX19" fmla="*/ 2171417 w 5961980"/>
              <a:gd name="connsiteY19" fmla="*/ 2837564 h 6858000"/>
              <a:gd name="connsiteX20" fmla="*/ 2163147 w 5961980"/>
              <a:gd name="connsiteY20" fmla="*/ 2894771 h 6858000"/>
              <a:gd name="connsiteX21" fmla="*/ 2234828 w 5961980"/>
              <a:gd name="connsiteY21" fmla="*/ 3050541 h 6858000"/>
              <a:gd name="connsiteX22" fmla="*/ 2400247 w 5961980"/>
              <a:gd name="connsiteY22" fmla="*/ 3365526 h 6858000"/>
              <a:gd name="connsiteX23" fmla="*/ 2658025 w 5961980"/>
              <a:gd name="connsiteY23" fmla="*/ 3505443 h 6858000"/>
              <a:gd name="connsiteX24" fmla="*/ 2691109 w 5961980"/>
              <a:gd name="connsiteY24" fmla="*/ 3768046 h 6858000"/>
              <a:gd name="connsiteX25" fmla="*/ 2600129 w 5961980"/>
              <a:gd name="connsiteY25" fmla="*/ 4579978 h 6858000"/>
              <a:gd name="connsiteX26" fmla="*/ 2482267 w 5961980"/>
              <a:gd name="connsiteY26" fmla="*/ 4634429 h 6858000"/>
              <a:gd name="connsiteX27" fmla="*/ 2179688 w 5961980"/>
              <a:gd name="connsiteY27" fmla="*/ 4865326 h 6858000"/>
              <a:gd name="connsiteX28" fmla="*/ 1788197 w 5961980"/>
              <a:gd name="connsiteY28" fmla="*/ 5180312 h 6858000"/>
              <a:gd name="connsiteX29" fmla="*/ 1668957 w 5961980"/>
              <a:gd name="connsiteY29" fmla="*/ 5269225 h 6858000"/>
              <a:gd name="connsiteX30" fmla="*/ 1225082 w 5961980"/>
              <a:gd name="connsiteY30" fmla="*/ 5487026 h 6858000"/>
              <a:gd name="connsiteX31" fmla="*/ 950073 w 5961980"/>
              <a:gd name="connsiteY31" fmla="*/ 5563533 h 6858000"/>
              <a:gd name="connsiteX32" fmla="*/ 735028 w 5961980"/>
              <a:gd name="connsiteY32" fmla="*/ 5601441 h 6858000"/>
              <a:gd name="connsiteX33" fmla="*/ 697120 w 5961980"/>
              <a:gd name="connsiteY33" fmla="*/ 5637971 h 6858000"/>
              <a:gd name="connsiteX34" fmla="*/ 722622 w 5961980"/>
              <a:gd name="connsiteY34" fmla="*/ 6007407 h 6858000"/>
              <a:gd name="connsiteX35" fmla="*/ 760530 w 5961980"/>
              <a:gd name="connsiteY35" fmla="*/ 6177651 h 6858000"/>
              <a:gd name="connsiteX36" fmla="*/ 1001077 w 5961980"/>
              <a:gd name="connsiteY36" fmla="*/ 6801419 h 6858000"/>
              <a:gd name="connsiteX37" fmla="*/ 1114114 w 5961980"/>
              <a:gd name="connsiteY37" fmla="*/ 6858626 h 6858000"/>
              <a:gd name="connsiteX38" fmla="*/ 1206473 w 5961980"/>
              <a:gd name="connsiteY38" fmla="*/ 6733183 h 6858000"/>
              <a:gd name="connsiteX39" fmla="*/ 1205094 w 5961980"/>
              <a:gd name="connsiteY39" fmla="*/ 6647028 h 6858000"/>
              <a:gd name="connsiteX40" fmla="*/ 1217501 w 5961980"/>
              <a:gd name="connsiteY40" fmla="*/ 6236237 h 6858000"/>
              <a:gd name="connsiteX41" fmla="*/ 1292628 w 5961980"/>
              <a:gd name="connsiteY41" fmla="*/ 6021192 h 6858000"/>
              <a:gd name="connsiteX42" fmla="*/ 1644144 w 5961980"/>
              <a:gd name="connsiteY42" fmla="*/ 6234169 h 6858000"/>
              <a:gd name="connsiteX43" fmla="*/ 1704798 w 5961980"/>
              <a:gd name="connsiteY43" fmla="*/ 6085981 h 6858000"/>
              <a:gd name="connsiteX44" fmla="*/ 1854364 w 5961980"/>
              <a:gd name="connsiteY44" fmla="*/ 5802701 h 6858000"/>
              <a:gd name="connsiteX45" fmla="*/ 2161768 w 5961980"/>
              <a:gd name="connsiteY45" fmla="*/ 5616605 h 6858000"/>
              <a:gd name="connsiteX46" fmla="*/ 2683527 w 5961980"/>
              <a:gd name="connsiteY46" fmla="*/ 5433265 h 6858000"/>
              <a:gd name="connsiteX47" fmla="*/ 3032286 w 5961980"/>
              <a:gd name="connsiteY47" fmla="*/ 5191340 h 6858000"/>
              <a:gd name="connsiteX48" fmla="*/ 3356921 w 5961980"/>
              <a:gd name="connsiteY48" fmla="*/ 4594452 h 6858000"/>
              <a:gd name="connsiteX49" fmla="*/ 3667082 w 5961980"/>
              <a:gd name="connsiteY49" fmla="*/ 4026514 h 6858000"/>
              <a:gd name="connsiteX50" fmla="*/ 3770469 w 5961980"/>
              <a:gd name="connsiteY50" fmla="*/ 4004458 h 6858000"/>
              <a:gd name="connsiteX51" fmla="*/ 4011016 w 5961980"/>
              <a:gd name="connsiteY51" fmla="*/ 4098195 h 6858000"/>
              <a:gd name="connsiteX52" fmla="*/ 4375627 w 5961980"/>
              <a:gd name="connsiteY52" fmla="*/ 4195379 h 6858000"/>
              <a:gd name="connsiteX53" fmla="*/ 4574819 w 5961980"/>
              <a:gd name="connsiteY53" fmla="*/ 4418006 h 6858000"/>
              <a:gd name="connsiteX54" fmla="*/ 4605146 w 5961980"/>
              <a:gd name="connsiteY54" fmla="*/ 4470388 h 6858000"/>
              <a:gd name="connsiteX55" fmla="*/ 4640298 w 5961980"/>
              <a:gd name="connsiteY55" fmla="*/ 4528974 h 6858000"/>
              <a:gd name="connsiteX56" fmla="*/ 4700951 w 5961980"/>
              <a:gd name="connsiteY56" fmla="*/ 4766075 h 6858000"/>
              <a:gd name="connsiteX57" fmla="*/ 4711290 w 5961980"/>
              <a:gd name="connsiteY57" fmla="*/ 4903235 h 6858000"/>
              <a:gd name="connsiteX58" fmla="*/ 4705087 w 5961980"/>
              <a:gd name="connsiteY58" fmla="*/ 4996972 h 6858000"/>
              <a:gd name="connsiteX59" fmla="*/ 4776079 w 5961980"/>
              <a:gd name="connsiteY59" fmla="*/ 5296105 h 6858000"/>
              <a:gd name="connsiteX60" fmla="*/ 4862924 w 5961980"/>
              <a:gd name="connsiteY60" fmla="*/ 5763414 h 6858000"/>
              <a:gd name="connsiteX61" fmla="*/ 4932538 w 5961980"/>
              <a:gd name="connsiteY61" fmla="*/ 5762036 h 6858000"/>
              <a:gd name="connsiteX62" fmla="*/ 4912550 w 5961980"/>
              <a:gd name="connsiteY62" fmla="*/ 6119065 h 6858000"/>
              <a:gd name="connsiteX63" fmla="*/ 4938052 w 5961980"/>
              <a:gd name="connsiteY63" fmla="*/ 6387182 h 6858000"/>
              <a:gd name="connsiteX64" fmla="*/ 5117256 w 5961980"/>
              <a:gd name="connsiteY64" fmla="*/ 6368572 h 6858000"/>
              <a:gd name="connsiteX65" fmla="*/ 5117256 w 5961980"/>
              <a:gd name="connsiteY65" fmla="*/ 6294134 h 6858000"/>
              <a:gd name="connsiteX66" fmla="*/ 5196519 w 5961980"/>
              <a:gd name="connsiteY66" fmla="*/ 6356166 h 6858000"/>
              <a:gd name="connsiteX67" fmla="*/ 5927120 w 5961980"/>
              <a:gd name="connsiteY67" fmla="*/ 6380290 h 6858000"/>
              <a:gd name="connsiteX68" fmla="*/ 5947798 w 5961980"/>
              <a:gd name="connsiteY68" fmla="*/ 6221763 h 6858000"/>
              <a:gd name="connsiteX69" fmla="*/ 5865088 w 5961980"/>
              <a:gd name="connsiteY69" fmla="*/ 6142500 h 6858000"/>
              <a:gd name="connsiteX70" fmla="*/ 5526668 w 5961980"/>
              <a:gd name="connsiteY70" fmla="*/ 6039802 h 6858000"/>
              <a:gd name="connsiteX71" fmla="*/ 5442580 w 5961980"/>
              <a:gd name="connsiteY71" fmla="*/ 5971566 h 6858000"/>
              <a:gd name="connsiteX72" fmla="*/ 5267512 w 5961980"/>
              <a:gd name="connsiteY72" fmla="*/ 5766171 h 6858000"/>
              <a:gd name="connsiteX73" fmla="*/ 5269579 w 5961980"/>
              <a:gd name="connsiteY73" fmla="*/ 5570425 h 6858000"/>
              <a:gd name="connsiteX74" fmla="*/ 5175842 w 5961980"/>
              <a:gd name="connsiteY74" fmla="*/ 4633050 h 6858000"/>
              <a:gd name="connsiteX75" fmla="*/ 5210993 w 5961980"/>
              <a:gd name="connsiteY75" fmla="*/ 4263614 h 6858000"/>
              <a:gd name="connsiteX76" fmla="*/ 5159989 w 5961980"/>
              <a:gd name="connsiteY76" fmla="*/ 4025135 h 6858000"/>
              <a:gd name="connsiteX77" fmla="*/ 4742995 w 5961980"/>
              <a:gd name="connsiteY77" fmla="*/ 3665348 h 6858000"/>
              <a:gd name="connsiteX78" fmla="*/ 4226061 w 5961980"/>
              <a:gd name="connsiteY78" fmla="*/ 3253179 h 6858000"/>
              <a:gd name="connsiteX79" fmla="*/ 4222615 w 5961980"/>
              <a:gd name="connsiteY79" fmla="*/ 3187701 h 6858000"/>
              <a:gd name="connsiteX80" fmla="*/ 4273619 w 5961980"/>
              <a:gd name="connsiteY80" fmla="*/ 3034688 h 6858000"/>
              <a:gd name="connsiteX81" fmla="*/ 4330826 w 5961980"/>
              <a:gd name="connsiteY81" fmla="*/ 2977481 h 6858000"/>
              <a:gd name="connsiteX82" fmla="*/ 4521747 w 5961980"/>
              <a:gd name="connsiteY82" fmla="*/ 2982305 h 6858000"/>
              <a:gd name="connsiteX83" fmla="*/ 5043507 w 5961980"/>
              <a:gd name="connsiteY83" fmla="*/ 3069840 h 6858000"/>
              <a:gd name="connsiteX84" fmla="*/ 5336436 w 5961980"/>
              <a:gd name="connsiteY84" fmla="*/ 2810683 h 6858000"/>
              <a:gd name="connsiteX85" fmla="*/ 5412942 w 5961980"/>
              <a:gd name="connsiteY85" fmla="*/ 2791384 h 6858000"/>
              <a:gd name="connsiteX86" fmla="*/ 5736199 w 5961980"/>
              <a:gd name="connsiteY86" fmla="*/ 2665941 h 6858000"/>
              <a:gd name="connsiteX87" fmla="*/ 5793406 w 5961980"/>
              <a:gd name="connsiteY87" fmla="*/ 2605288 h 6858000"/>
              <a:gd name="connsiteX88" fmla="*/ 5777554 w 5961980"/>
              <a:gd name="connsiteY88" fmla="*/ 2584610 h 6858000"/>
              <a:gd name="connsiteX89" fmla="*/ 5562509 w 5961980"/>
              <a:gd name="connsiteY89" fmla="*/ 2629411 h 6858000"/>
              <a:gd name="connsiteX90" fmla="*/ 5625920 w 5961980"/>
              <a:gd name="connsiteY90" fmla="*/ 2588057 h 6858000"/>
              <a:gd name="connsiteX91" fmla="*/ 5810638 w 5961980"/>
              <a:gd name="connsiteY91" fmla="*/ 2500522 h 6858000"/>
              <a:gd name="connsiteX92" fmla="*/ 5845789 w 5961980"/>
              <a:gd name="connsiteY92" fmla="*/ 2433665 h 6858000"/>
              <a:gd name="connsiteX93" fmla="*/ 5778932 w 5961980"/>
              <a:gd name="connsiteY93" fmla="*/ 2433665 h 6858000"/>
              <a:gd name="connsiteX94" fmla="*/ 5680370 w 5961980"/>
              <a:gd name="connsiteY94" fmla="*/ 2478466 h 6858000"/>
              <a:gd name="connsiteX95" fmla="*/ 5672099 w 5961980"/>
              <a:gd name="connsiteY95" fmla="*/ 2462614 h 6858000"/>
              <a:gd name="connsiteX96" fmla="*/ 5850614 w 5961980"/>
              <a:gd name="connsiteY96" fmla="*/ 2325454 h 6858000"/>
              <a:gd name="connsiteX97" fmla="*/ 5831315 w 5961980"/>
              <a:gd name="connsiteY97" fmla="*/ 2293748 h 6858000"/>
              <a:gd name="connsiteX98" fmla="*/ 5546656 w 5961980"/>
              <a:gd name="connsiteY98" fmla="*/ 2419191 h 6858000"/>
              <a:gd name="connsiteX99" fmla="*/ 5707251 w 5961980"/>
              <a:gd name="connsiteY99" fmla="*/ 2273071 h 6858000"/>
              <a:gd name="connsiteX100" fmla="*/ 5738956 w 5961980"/>
              <a:gd name="connsiteY100" fmla="*/ 2202768 h 6858000"/>
              <a:gd name="connsiteX101" fmla="*/ 5656247 w 5961980"/>
              <a:gd name="connsiteY101" fmla="*/ 2208971 h 6858000"/>
              <a:gd name="connsiteX102" fmla="*/ 5484624 w 5961980"/>
              <a:gd name="connsiteY102" fmla="*/ 2348888 h 6858000"/>
              <a:gd name="connsiteX103" fmla="*/ 5333679 w 5961980"/>
              <a:gd name="connsiteY103" fmla="*/ 2398514 h 6858000"/>
              <a:gd name="connsiteX104" fmla="*/ 5303353 w 5961980"/>
              <a:gd name="connsiteY104" fmla="*/ 2164859 h 6858000"/>
              <a:gd name="connsiteX105" fmla="*/ 5153786 w 5961980"/>
              <a:gd name="connsiteY105" fmla="*/ 2524646 h 6858000"/>
              <a:gd name="connsiteX106" fmla="*/ 5072455 w 5961980"/>
              <a:gd name="connsiteY106" fmla="*/ 2579096 h 6858000"/>
              <a:gd name="connsiteX107" fmla="*/ 4809852 w 5961980"/>
              <a:gd name="connsiteY107" fmla="*/ 2582543 h 6858000"/>
              <a:gd name="connsiteX108" fmla="*/ 4718872 w 5961980"/>
              <a:gd name="connsiteY108" fmla="*/ 2581164 h 6858000"/>
              <a:gd name="connsiteX109" fmla="*/ 4554831 w 5961980"/>
              <a:gd name="connsiteY109" fmla="*/ 2576339 h 6858000"/>
              <a:gd name="connsiteX110" fmla="*/ 4438349 w 5961980"/>
              <a:gd name="connsiteY110" fmla="*/ 2482602 h 6858000"/>
              <a:gd name="connsiteX111" fmla="*/ 4459026 w 5961980"/>
              <a:gd name="connsiteY111" fmla="*/ 2087664 h 6858000"/>
              <a:gd name="connsiteX112" fmla="*/ 4462472 w 5961980"/>
              <a:gd name="connsiteY112" fmla="*/ 1867794 h 6858000"/>
              <a:gd name="connsiteX113" fmla="*/ 4349436 w 5961980"/>
              <a:gd name="connsiteY113" fmla="*/ 1296409 h 6858000"/>
              <a:gd name="connsiteX114" fmla="*/ 4452823 w 5961980"/>
              <a:gd name="connsiteY114" fmla="*/ 1175791 h 6858000"/>
              <a:gd name="connsiteX115" fmla="*/ 4653393 w 5961980"/>
              <a:gd name="connsiteY115" fmla="*/ 1037252 h 6858000"/>
              <a:gd name="connsiteX116" fmla="*/ 4818813 w 5961980"/>
              <a:gd name="connsiteY116" fmla="*/ 900093 h 6858000"/>
              <a:gd name="connsiteX117" fmla="*/ 4823637 w 5961980"/>
              <a:gd name="connsiteY117" fmla="*/ 862184 h 6858000"/>
              <a:gd name="connsiteX118" fmla="*/ 4827083 w 5961980"/>
              <a:gd name="connsiteY118" fmla="*/ 553402 h 6858000"/>
              <a:gd name="connsiteX119" fmla="*/ 4842936 w 5961980"/>
              <a:gd name="connsiteY119" fmla="*/ 405214 h 6858000"/>
              <a:gd name="connsiteX120" fmla="*/ 4763673 w 5961980"/>
              <a:gd name="connsiteY120" fmla="*/ 143989 h 6858000"/>
              <a:gd name="connsiteX121" fmla="*/ 4494867 w 5961980"/>
              <a:gd name="connsiteY121" fmla="*/ 15100 h 6858000"/>
              <a:gd name="connsiteX122" fmla="*/ 4197112 w 5961980"/>
              <a:gd name="connsiteY122" fmla="*/ 73686 h 6858000"/>
              <a:gd name="connsiteX123" fmla="*/ 4009637 w 5961980"/>
              <a:gd name="connsiteY123" fmla="*/ 367994 h 6858000"/>
              <a:gd name="connsiteX124" fmla="*/ 3992406 w 5961980"/>
              <a:gd name="connsiteY124" fmla="*/ 724335 h 6858000"/>
              <a:gd name="connsiteX125" fmla="*/ 3947605 w 5961980"/>
              <a:gd name="connsiteY125" fmla="*/ 760865 h 6858000"/>
              <a:gd name="connsiteX126" fmla="*/ 3396897 w 5961980"/>
              <a:gd name="connsiteY126" fmla="*/ 705036 h 6858000"/>
              <a:gd name="connsiteX127" fmla="*/ 3078465 w 5961980"/>
              <a:gd name="connsiteY127" fmla="*/ 800841 h 6858000"/>
              <a:gd name="connsiteX128" fmla="*/ 2664918 w 5961980"/>
              <a:gd name="connsiteY128" fmla="*/ 810491 h 6858000"/>
              <a:gd name="connsiteX129" fmla="*/ 2494674 w 5961980"/>
              <a:gd name="connsiteY129" fmla="*/ 872523 h 6858000"/>
              <a:gd name="connsiteX130" fmla="*/ 2092154 w 5961980"/>
              <a:gd name="connsiteY130" fmla="*/ 1350170 h 6858000"/>
              <a:gd name="connsiteX131" fmla="*/ 1743395 w 5961980"/>
              <a:gd name="connsiteY131" fmla="*/ 1800248 h 6858000"/>
              <a:gd name="connsiteX132" fmla="*/ 1744774 w 5961980"/>
              <a:gd name="connsiteY132" fmla="*/ 1865726 h 6858000"/>
              <a:gd name="connsiteX133" fmla="*/ 1800603 w 5961980"/>
              <a:gd name="connsiteY133" fmla="*/ 1921555 h 6858000"/>
              <a:gd name="connsiteX134" fmla="*/ 1805428 w 5961980"/>
              <a:gd name="connsiteY134" fmla="*/ 2005644 h 6858000"/>
              <a:gd name="connsiteX135" fmla="*/ 1636562 w 5961980"/>
              <a:gd name="connsiteY135" fmla="*/ 2145561 h 6858000"/>
              <a:gd name="connsiteX136" fmla="*/ 1423585 w 5961980"/>
              <a:gd name="connsiteY136" fmla="*/ 1706511 h 6858000"/>
              <a:gd name="connsiteX137" fmla="*/ 1243692 w 5961980"/>
              <a:gd name="connsiteY137" fmla="*/ 1507318 h 6858000"/>
              <a:gd name="connsiteX138" fmla="*/ 1138926 w 5961980"/>
              <a:gd name="connsiteY138" fmla="*/ 1577622 h 6858000"/>
              <a:gd name="connsiteX139" fmla="*/ 18901 w 5961980"/>
              <a:gd name="connsiteY139" fmla="*/ 2269625 h 6858000"/>
              <a:gd name="connsiteX140" fmla="*/ 3049 w 5961980"/>
              <a:gd name="connsiteY140" fmla="*/ 2335103 h 6858000"/>
              <a:gd name="connsiteX141" fmla="*/ 104368 w 5961980"/>
              <a:gd name="connsiteY141" fmla="*/ 2552216 h 6858000"/>
              <a:gd name="connsiteX142" fmla="*/ 104368 w 5961980"/>
              <a:gd name="connsiteY142" fmla="*/ 2552216 h 6858000"/>
              <a:gd name="connsiteX143" fmla="*/ 1692391 w 5961980"/>
              <a:gd name="connsiteY143" fmla="*/ 2187605 h 6858000"/>
              <a:gd name="connsiteX144" fmla="*/ 1711690 w 5961980"/>
              <a:gd name="connsiteY144" fmla="*/ 2198633 h 6858000"/>
              <a:gd name="connsiteX145" fmla="*/ 1867460 w 5961980"/>
              <a:gd name="connsiteY145" fmla="*/ 2526714 h 6858000"/>
              <a:gd name="connsiteX146" fmla="*/ 1822659 w 5961980"/>
              <a:gd name="connsiteY146" fmla="*/ 2557041 h 6858000"/>
              <a:gd name="connsiteX147" fmla="*/ 1681363 w 5961980"/>
              <a:gd name="connsiteY147" fmla="*/ 2256529 h 6858000"/>
              <a:gd name="connsiteX148" fmla="*/ 1692391 w 5961980"/>
              <a:gd name="connsiteY148" fmla="*/ 2187605 h 6858000"/>
              <a:gd name="connsiteX149" fmla="*/ 1692391 w 5961980"/>
              <a:gd name="connsiteY149" fmla="*/ 21876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Lst>
            <a:rect l="l" t="t" r="r" b="b"/>
            <a:pathLst>
              <a:path w="5961980" h="6858000">
                <a:moveTo>
                  <a:pt x="104368" y="2552216"/>
                </a:moveTo>
                <a:cubicBezTo>
                  <a:pt x="155372" y="2661806"/>
                  <a:pt x="204309" y="2773464"/>
                  <a:pt x="255313" y="2883054"/>
                </a:cubicBezTo>
                <a:cubicBezTo>
                  <a:pt x="429003" y="3264896"/>
                  <a:pt x="602004" y="3645360"/>
                  <a:pt x="775694" y="4027203"/>
                </a:cubicBezTo>
                <a:cubicBezTo>
                  <a:pt x="801196" y="4083032"/>
                  <a:pt x="903204" y="4119562"/>
                  <a:pt x="956965" y="4084410"/>
                </a:cubicBezTo>
                <a:cubicBezTo>
                  <a:pt x="1117560" y="3984469"/>
                  <a:pt x="1278154" y="3882461"/>
                  <a:pt x="1439438" y="3781831"/>
                </a:cubicBezTo>
                <a:cubicBezTo>
                  <a:pt x="1654483" y="3648117"/>
                  <a:pt x="1868838" y="3514404"/>
                  <a:pt x="2087329" y="3384136"/>
                </a:cubicBezTo>
                <a:cubicBezTo>
                  <a:pt x="2189338" y="3323482"/>
                  <a:pt x="2189338" y="3328307"/>
                  <a:pt x="2136955" y="3218717"/>
                </a:cubicBezTo>
                <a:cubicBezTo>
                  <a:pt x="2099046" y="3139454"/>
                  <a:pt x="2073544" y="3051919"/>
                  <a:pt x="2034947" y="2971967"/>
                </a:cubicBezTo>
                <a:cubicBezTo>
                  <a:pt x="1977739" y="2855484"/>
                  <a:pt x="1912261" y="2744515"/>
                  <a:pt x="1844025" y="2617005"/>
                </a:cubicBezTo>
                <a:cubicBezTo>
                  <a:pt x="1917085" y="2599774"/>
                  <a:pt x="1971536" y="2588057"/>
                  <a:pt x="2038393" y="2572204"/>
                </a:cubicBezTo>
                <a:cubicBezTo>
                  <a:pt x="2079748" y="2465371"/>
                  <a:pt x="2159011" y="2343374"/>
                  <a:pt x="2122481" y="2191740"/>
                </a:cubicBezTo>
                <a:cubicBezTo>
                  <a:pt x="2121102" y="2182090"/>
                  <a:pt x="2130752" y="2167616"/>
                  <a:pt x="2136955" y="2158656"/>
                </a:cubicBezTo>
                <a:cubicBezTo>
                  <a:pt x="2241721" y="2007711"/>
                  <a:pt x="2342351" y="1853320"/>
                  <a:pt x="2451941" y="1705132"/>
                </a:cubicBezTo>
                <a:cubicBezTo>
                  <a:pt x="2502945" y="1636897"/>
                  <a:pt x="2563599" y="1559012"/>
                  <a:pt x="2638037" y="1526617"/>
                </a:cubicBezTo>
                <a:cubicBezTo>
                  <a:pt x="2770372" y="1470788"/>
                  <a:pt x="2915114" y="1447354"/>
                  <a:pt x="3055031" y="1408756"/>
                </a:cubicBezTo>
                <a:cubicBezTo>
                  <a:pt x="3061234" y="1418406"/>
                  <a:pt x="3066059" y="1425987"/>
                  <a:pt x="3072262" y="1435637"/>
                </a:cubicBezTo>
                <a:cubicBezTo>
                  <a:pt x="3050206" y="1492844"/>
                  <a:pt x="3037111" y="1559701"/>
                  <a:pt x="3000581" y="1607259"/>
                </a:cubicBezTo>
                <a:cubicBezTo>
                  <a:pt x="2921317" y="1710646"/>
                  <a:pt x="2860664" y="1833332"/>
                  <a:pt x="2736599" y="1895364"/>
                </a:cubicBezTo>
                <a:cubicBezTo>
                  <a:pt x="2714544" y="1906392"/>
                  <a:pt x="2700069" y="1933273"/>
                  <a:pt x="2685595" y="1956018"/>
                </a:cubicBezTo>
                <a:cubicBezTo>
                  <a:pt x="2513973" y="2250326"/>
                  <a:pt x="2341661" y="2543256"/>
                  <a:pt x="2171417" y="2837564"/>
                </a:cubicBezTo>
                <a:cubicBezTo>
                  <a:pt x="2161768" y="2853416"/>
                  <a:pt x="2155565" y="2888568"/>
                  <a:pt x="2163147" y="2894771"/>
                </a:cubicBezTo>
                <a:cubicBezTo>
                  <a:pt x="2214151" y="2937504"/>
                  <a:pt x="2209326" y="3001604"/>
                  <a:pt x="2234828" y="3050541"/>
                </a:cubicBezTo>
                <a:cubicBezTo>
                  <a:pt x="2290657" y="3155306"/>
                  <a:pt x="2317538" y="3271789"/>
                  <a:pt x="2400247" y="3365526"/>
                </a:cubicBezTo>
                <a:cubicBezTo>
                  <a:pt x="2473307" y="3446857"/>
                  <a:pt x="2540164" y="3513714"/>
                  <a:pt x="2658025" y="3505443"/>
                </a:cubicBezTo>
                <a:cubicBezTo>
                  <a:pt x="2673878" y="3594356"/>
                  <a:pt x="2707651" y="3670862"/>
                  <a:pt x="2691109" y="3768046"/>
                </a:cubicBezTo>
                <a:cubicBezTo>
                  <a:pt x="2648376" y="4036852"/>
                  <a:pt x="2629077" y="4309105"/>
                  <a:pt x="2600129" y="4579978"/>
                </a:cubicBezTo>
                <a:cubicBezTo>
                  <a:pt x="2546367" y="4594452"/>
                  <a:pt x="2498120" y="4605481"/>
                  <a:pt x="2482267" y="4634429"/>
                </a:cubicBezTo>
                <a:cubicBezTo>
                  <a:pt x="2411964" y="4753669"/>
                  <a:pt x="2287900" y="4810876"/>
                  <a:pt x="2179688" y="4865326"/>
                </a:cubicBezTo>
                <a:cubicBezTo>
                  <a:pt x="2021851" y="4944589"/>
                  <a:pt x="1904679" y="5056247"/>
                  <a:pt x="1788197" y="5180312"/>
                </a:cubicBezTo>
                <a:cubicBezTo>
                  <a:pt x="1755113" y="5216842"/>
                  <a:pt x="1711690" y="5247169"/>
                  <a:pt x="1668957" y="5269225"/>
                </a:cubicBezTo>
                <a:cubicBezTo>
                  <a:pt x="1522837" y="5344352"/>
                  <a:pt x="1371202" y="5412588"/>
                  <a:pt x="1225082" y="5487026"/>
                </a:cubicBezTo>
                <a:cubicBezTo>
                  <a:pt x="1137548" y="5529760"/>
                  <a:pt x="1059663" y="5580764"/>
                  <a:pt x="950073" y="5563533"/>
                </a:cubicBezTo>
                <a:cubicBezTo>
                  <a:pt x="881838" y="5552505"/>
                  <a:pt x="806710" y="5585588"/>
                  <a:pt x="735028" y="5601441"/>
                </a:cubicBezTo>
                <a:cubicBezTo>
                  <a:pt x="720554" y="5604888"/>
                  <a:pt x="706080" y="5623497"/>
                  <a:pt x="697120" y="5637971"/>
                </a:cubicBezTo>
                <a:cubicBezTo>
                  <a:pt x="665414" y="5688975"/>
                  <a:pt x="669550" y="5990176"/>
                  <a:pt x="722622" y="6007407"/>
                </a:cubicBezTo>
                <a:cubicBezTo>
                  <a:pt x="856335" y="6050830"/>
                  <a:pt x="763976" y="6125269"/>
                  <a:pt x="760530" y="6177651"/>
                </a:cubicBezTo>
                <a:cubicBezTo>
                  <a:pt x="744678" y="6424401"/>
                  <a:pt x="843240" y="6624972"/>
                  <a:pt x="1001077" y="6801419"/>
                </a:cubicBezTo>
                <a:cubicBezTo>
                  <a:pt x="1027958" y="6831746"/>
                  <a:pt x="1093436" y="6869654"/>
                  <a:pt x="1114114" y="6858626"/>
                </a:cubicBezTo>
                <a:cubicBezTo>
                  <a:pt x="1155468" y="6834503"/>
                  <a:pt x="1184417" y="6780742"/>
                  <a:pt x="1206473" y="6733183"/>
                </a:cubicBezTo>
                <a:cubicBezTo>
                  <a:pt x="1217501" y="6711128"/>
                  <a:pt x="1211297" y="6675976"/>
                  <a:pt x="1205094" y="6647028"/>
                </a:cubicBezTo>
                <a:cubicBezTo>
                  <a:pt x="1174767" y="6508489"/>
                  <a:pt x="1167186" y="6372019"/>
                  <a:pt x="1217501" y="6236237"/>
                </a:cubicBezTo>
                <a:cubicBezTo>
                  <a:pt x="1244381" y="6163177"/>
                  <a:pt x="1269883" y="6088049"/>
                  <a:pt x="1292628" y="6021192"/>
                </a:cubicBezTo>
                <a:cubicBezTo>
                  <a:pt x="1404286" y="6088049"/>
                  <a:pt x="1517323" y="6158352"/>
                  <a:pt x="1644144" y="6234169"/>
                </a:cubicBezTo>
                <a:cubicBezTo>
                  <a:pt x="1669646" y="6170759"/>
                  <a:pt x="1685499" y="6127336"/>
                  <a:pt x="1704798" y="6085981"/>
                </a:cubicBezTo>
                <a:cubicBezTo>
                  <a:pt x="1752356" y="5988797"/>
                  <a:pt x="1782682" y="5875761"/>
                  <a:pt x="1854364" y="5802701"/>
                </a:cubicBezTo>
                <a:cubicBezTo>
                  <a:pt x="1937074" y="5719991"/>
                  <a:pt x="2051488" y="5662784"/>
                  <a:pt x="2161768" y="5616605"/>
                </a:cubicBezTo>
                <a:cubicBezTo>
                  <a:pt x="2332012" y="5544923"/>
                  <a:pt x="2510527" y="5493919"/>
                  <a:pt x="2683527" y="5433265"/>
                </a:cubicBezTo>
                <a:cubicBezTo>
                  <a:pt x="2823444" y="5385707"/>
                  <a:pt x="2957158" y="5329878"/>
                  <a:pt x="3032286" y="5191340"/>
                </a:cubicBezTo>
                <a:cubicBezTo>
                  <a:pt x="3141876" y="4992148"/>
                  <a:pt x="3250088" y="4793645"/>
                  <a:pt x="3356921" y="4594452"/>
                </a:cubicBezTo>
                <a:cubicBezTo>
                  <a:pt x="3458929" y="4403531"/>
                  <a:pt x="3528543" y="4198136"/>
                  <a:pt x="3667082" y="4026514"/>
                </a:cubicBezTo>
                <a:cubicBezTo>
                  <a:pt x="3703612" y="3980334"/>
                  <a:pt x="3725668" y="3983780"/>
                  <a:pt x="3770469" y="4004458"/>
                </a:cubicBezTo>
                <a:cubicBezTo>
                  <a:pt x="3848353" y="4039609"/>
                  <a:pt x="3929685" y="4074761"/>
                  <a:pt x="4011016" y="4098195"/>
                </a:cubicBezTo>
                <a:cubicBezTo>
                  <a:pt x="4131634" y="4134725"/>
                  <a:pt x="4259145" y="4149199"/>
                  <a:pt x="4375627" y="4195379"/>
                </a:cubicBezTo>
                <a:cubicBezTo>
                  <a:pt x="4469365" y="4233288"/>
                  <a:pt x="4590672" y="4270507"/>
                  <a:pt x="4574819" y="4418006"/>
                </a:cubicBezTo>
                <a:cubicBezTo>
                  <a:pt x="4573441" y="4433858"/>
                  <a:pt x="4594118" y="4453157"/>
                  <a:pt x="4605146" y="4470388"/>
                </a:cubicBezTo>
                <a:cubicBezTo>
                  <a:pt x="4616174" y="4489687"/>
                  <a:pt x="4634094" y="4508297"/>
                  <a:pt x="4640298" y="4528974"/>
                </a:cubicBezTo>
                <a:cubicBezTo>
                  <a:pt x="4662354" y="4606859"/>
                  <a:pt x="4676828" y="4688190"/>
                  <a:pt x="4700951" y="4766075"/>
                </a:cubicBezTo>
                <a:cubicBezTo>
                  <a:pt x="4716804" y="4817079"/>
                  <a:pt x="4749198" y="4858434"/>
                  <a:pt x="4711290" y="4903235"/>
                </a:cubicBezTo>
                <a:cubicBezTo>
                  <a:pt x="4694059" y="4922534"/>
                  <a:pt x="4696816" y="4968713"/>
                  <a:pt x="4705087" y="4996972"/>
                </a:cubicBezTo>
                <a:cubicBezTo>
                  <a:pt x="4734035" y="5096913"/>
                  <a:pt x="4745752" y="5196164"/>
                  <a:pt x="4776079" y="5296105"/>
                </a:cubicBezTo>
                <a:cubicBezTo>
                  <a:pt x="4801581" y="5383639"/>
                  <a:pt x="4836044" y="5677259"/>
                  <a:pt x="4862924" y="5763414"/>
                </a:cubicBezTo>
                <a:cubicBezTo>
                  <a:pt x="4877398" y="5808215"/>
                  <a:pt x="4922889" y="5717924"/>
                  <a:pt x="4932538" y="5762036"/>
                </a:cubicBezTo>
                <a:cubicBezTo>
                  <a:pt x="4964243" y="5906777"/>
                  <a:pt x="4958729" y="5970877"/>
                  <a:pt x="4912550" y="6119065"/>
                </a:cubicBezTo>
                <a:cubicBezTo>
                  <a:pt x="4896697" y="6171448"/>
                  <a:pt x="4936673" y="6327907"/>
                  <a:pt x="4938052" y="6387182"/>
                </a:cubicBezTo>
                <a:lnTo>
                  <a:pt x="5117256" y="6368572"/>
                </a:lnTo>
                <a:cubicBezTo>
                  <a:pt x="5117256" y="6368572"/>
                  <a:pt x="5117256" y="6335489"/>
                  <a:pt x="5117256" y="6294134"/>
                </a:cubicBezTo>
                <a:cubicBezTo>
                  <a:pt x="5158611" y="6283795"/>
                  <a:pt x="5117256" y="6299648"/>
                  <a:pt x="5196519" y="6356166"/>
                </a:cubicBezTo>
                <a:cubicBezTo>
                  <a:pt x="5317827" y="6368572"/>
                  <a:pt x="5459122" y="6432672"/>
                  <a:pt x="5927120" y="6380290"/>
                </a:cubicBezTo>
                <a:cubicBezTo>
                  <a:pt x="5975368" y="6366505"/>
                  <a:pt x="5967786" y="6283106"/>
                  <a:pt x="5947798" y="6221763"/>
                </a:cubicBezTo>
                <a:cubicBezTo>
                  <a:pt x="5938148" y="6191436"/>
                  <a:pt x="5898172" y="6139053"/>
                  <a:pt x="5865088" y="6142500"/>
                </a:cubicBezTo>
                <a:cubicBezTo>
                  <a:pt x="5710697" y="6153527"/>
                  <a:pt x="5641083" y="6149392"/>
                  <a:pt x="5526668" y="6039802"/>
                </a:cubicBezTo>
                <a:cubicBezTo>
                  <a:pt x="5499788" y="6014300"/>
                  <a:pt x="5474286" y="5981216"/>
                  <a:pt x="5442580" y="5971566"/>
                </a:cubicBezTo>
                <a:cubicBezTo>
                  <a:pt x="5334369" y="5942618"/>
                  <a:pt x="5297839" y="5853705"/>
                  <a:pt x="5267512" y="5766171"/>
                </a:cubicBezTo>
                <a:cubicBezTo>
                  <a:pt x="5237185" y="5678637"/>
                  <a:pt x="5288189" y="5662784"/>
                  <a:pt x="5269579" y="5570425"/>
                </a:cubicBezTo>
                <a:cubicBezTo>
                  <a:pt x="5210993" y="5285766"/>
                  <a:pt x="5162746" y="4919088"/>
                  <a:pt x="5175842" y="4633050"/>
                </a:cubicBezTo>
                <a:cubicBezTo>
                  <a:pt x="5182045" y="4510364"/>
                  <a:pt x="5208926" y="4387679"/>
                  <a:pt x="5210993" y="4263614"/>
                </a:cubicBezTo>
                <a:cubicBezTo>
                  <a:pt x="5210993" y="4182283"/>
                  <a:pt x="5204790" y="4083721"/>
                  <a:pt x="5159989" y="4025135"/>
                </a:cubicBezTo>
                <a:cubicBezTo>
                  <a:pt x="5048331" y="3876947"/>
                  <a:pt x="4896008" y="3770803"/>
                  <a:pt x="4742995" y="3665348"/>
                </a:cubicBezTo>
                <a:cubicBezTo>
                  <a:pt x="4561723" y="3539906"/>
                  <a:pt x="4396304" y="3393096"/>
                  <a:pt x="4226061" y="3253179"/>
                </a:cubicBezTo>
                <a:cubicBezTo>
                  <a:pt x="4215033" y="3243530"/>
                  <a:pt x="4217790" y="3208378"/>
                  <a:pt x="4222615" y="3187701"/>
                </a:cubicBezTo>
                <a:cubicBezTo>
                  <a:pt x="4237089" y="3136697"/>
                  <a:pt x="4263969" y="3087760"/>
                  <a:pt x="4273619" y="3034688"/>
                </a:cubicBezTo>
                <a:cubicBezTo>
                  <a:pt x="4279822" y="2996780"/>
                  <a:pt x="4290850" y="2977481"/>
                  <a:pt x="4330826" y="2977481"/>
                </a:cubicBezTo>
                <a:cubicBezTo>
                  <a:pt x="4394237" y="2978859"/>
                  <a:pt x="4458336" y="2972656"/>
                  <a:pt x="4521747" y="2982305"/>
                </a:cubicBezTo>
                <a:cubicBezTo>
                  <a:pt x="4696816" y="3007808"/>
                  <a:pt x="4871884" y="3039513"/>
                  <a:pt x="5043507" y="3069840"/>
                </a:cubicBezTo>
                <a:cubicBezTo>
                  <a:pt x="5091065" y="2925098"/>
                  <a:pt x="5142069" y="2787938"/>
                  <a:pt x="5336436" y="2810683"/>
                </a:cubicBezTo>
                <a:cubicBezTo>
                  <a:pt x="5360560" y="2814129"/>
                  <a:pt x="5387441" y="2801034"/>
                  <a:pt x="5412942" y="2791384"/>
                </a:cubicBezTo>
                <a:cubicBezTo>
                  <a:pt x="5521154" y="2750030"/>
                  <a:pt x="5629366" y="2710053"/>
                  <a:pt x="5736199" y="2665941"/>
                </a:cubicBezTo>
                <a:cubicBezTo>
                  <a:pt x="5760323" y="2656292"/>
                  <a:pt x="5774108" y="2625965"/>
                  <a:pt x="5793406" y="2605288"/>
                </a:cubicBezTo>
                <a:cubicBezTo>
                  <a:pt x="5788582" y="2599084"/>
                  <a:pt x="5782379" y="2590814"/>
                  <a:pt x="5777554" y="2584610"/>
                </a:cubicBezTo>
                <a:cubicBezTo>
                  <a:pt x="5714143" y="2599084"/>
                  <a:pt x="5648665" y="2611491"/>
                  <a:pt x="5562509" y="2629411"/>
                </a:cubicBezTo>
                <a:cubicBezTo>
                  <a:pt x="5595593" y="2607356"/>
                  <a:pt x="5608689" y="2596328"/>
                  <a:pt x="5625920" y="2588057"/>
                </a:cubicBezTo>
                <a:cubicBezTo>
                  <a:pt x="5687952" y="2557730"/>
                  <a:pt x="5751363" y="2533606"/>
                  <a:pt x="5810638" y="2500522"/>
                </a:cubicBezTo>
                <a:cubicBezTo>
                  <a:pt x="5829936" y="2489494"/>
                  <a:pt x="5834761" y="2455721"/>
                  <a:pt x="5845789" y="2433665"/>
                </a:cubicBezTo>
                <a:cubicBezTo>
                  <a:pt x="5823733" y="2433665"/>
                  <a:pt x="5799610" y="2427462"/>
                  <a:pt x="5778932" y="2433665"/>
                </a:cubicBezTo>
                <a:cubicBezTo>
                  <a:pt x="5745849" y="2444693"/>
                  <a:pt x="5713454" y="2463992"/>
                  <a:pt x="5680370" y="2478466"/>
                </a:cubicBezTo>
                <a:cubicBezTo>
                  <a:pt x="5676924" y="2473642"/>
                  <a:pt x="5675546" y="2468817"/>
                  <a:pt x="5672099" y="2462614"/>
                </a:cubicBezTo>
                <a:cubicBezTo>
                  <a:pt x="5730685" y="2416434"/>
                  <a:pt x="5789960" y="2371633"/>
                  <a:pt x="5850614" y="2325454"/>
                </a:cubicBezTo>
                <a:cubicBezTo>
                  <a:pt x="5844411" y="2314426"/>
                  <a:pt x="5838207" y="2303398"/>
                  <a:pt x="5831315" y="2293748"/>
                </a:cubicBezTo>
                <a:cubicBezTo>
                  <a:pt x="5716900" y="2284099"/>
                  <a:pt x="5646597" y="2387486"/>
                  <a:pt x="5546656" y="2419191"/>
                </a:cubicBezTo>
                <a:cubicBezTo>
                  <a:pt x="5597661" y="2366809"/>
                  <a:pt x="5654868" y="2322008"/>
                  <a:pt x="5707251" y="2273071"/>
                </a:cubicBezTo>
                <a:cubicBezTo>
                  <a:pt x="5724482" y="2257219"/>
                  <a:pt x="5727928" y="2226892"/>
                  <a:pt x="5738956" y="2202768"/>
                </a:cubicBezTo>
                <a:cubicBezTo>
                  <a:pt x="5710008" y="2204146"/>
                  <a:pt x="5675546" y="2194497"/>
                  <a:pt x="5656247" y="2208971"/>
                </a:cubicBezTo>
                <a:cubicBezTo>
                  <a:pt x="5595593" y="2250326"/>
                  <a:pt x="5541832" y="2302709"/>
                  <a:pt x="5484624" y="2348888"/>
                </a:cubicBezTo>
                <a:cubicBezTo>
                  <a:pt x="5441891" y="2384040"/>
                  <a:pt x="5400536" y="2430219"/>
                  <a:pt x="5333679" y="2398514"/>
                </a:cubicBezTo>
                <a:cubicBezTo>
                  <a:pt x="5373656" y="2248947"/>
                  <a:pt x="5364006" y="2194497"/>
                  <a:pt x="5303353" y="2164859"/>
                </a:cubicBezTo>
                <a:cubicBezTo>
                  <a:pt x="5253727" y="2284099"/>
                  <a:pt x="5207547" y="2406785"/>
                  <a:pt x="5153786" y="2524646"/>
                </a:cubicBezTo>
                <a:cubicBezTo>
                  <a:pt x="5142758" y="2550148"/>
                  <a:pt x="5101403" y="2575650"/>
                  <a:pt x="5072455" y="2579096"/>
                </a:cubicBezTo>
                <a:cubicBezTo>
                  <a:pt x="4984921" y="2585300"/>
                  <a:pt x="4897386" y="2582543"/>
                  <a:pt x="4809852" y="2582543"/>
                </a:cubicBezTo>
                <a:cubicBezTo>
                  <a:pt x="4779525" y="2582543"/>
                  <a:pt x="4749198" y="2582543"/>
                  <a:pt x="4718872" y="2581164"/>
                </a:cubicBezTo>
                <a:cubicBezTo>
                  <a:pt x="4665110" y="2579786"/>
                  <a:pt x="4609282" y="2570136"/>
                  <a:pt x="4554831" y="2576339"/>
                </a:cubicBezTo>
                <a:cubicBezTo>
                  <a:pt x="4499002" y="2584610"/>
                  <a:pt x="4435591" y="2536363"/>
                  <a:pt x="4438349" y="2482602"/>
                </a:cubicBezTo>
                <a:cubicBezTo>
                  <a:pt x="4446620" y="2350267"/>
                  <a:pt x="4452823" y="2218621"/>
                  <a:pt x="4459026" y="2087664"/>
                </a:cubicBezTo>
                <a:cubicBezTo>
                  <a:pt x="4462472" y="2014604"/>
                  <a:pt x="4474878" y="1939476"/>
                  <a:pt x="4462472" y="1867794"/>
                </a:cubicBezTo>
                <a:cubicBezTo>
                  <a:pt x="4430767" y="1676873"/>
                  <a:pt x="4387344" y="1487330"/>
                  <a:pt x="4349436" y="1296409"/>
                </a:cubicBezTo>
                <a:cubicBezTo>
                  <a:pt x="4330137" y="1197847"/>
                  <a:pt x="4357707" y="1172345"/>
                  <a:pt x="4452823" y="1175791"/>
                </a:cubicBezTo>
                <a:cubicBezTo>
                  <a:pt x="4572062" y="1179237"/>
                  <a:pt x="4602389" y="1146843"/>
                  <a:pt x="4653393" y="1037252"/>
                </a:cubicBezTo>
                <a:cubicBezTo>
                  <a:pt x="4683720" y="971774"/>
                  <a:pt x="4725075" y="902160"/>
                  <a:pt x="4818813" y="900093"/>
                </a:cubicBezTo>
                <a:cubicBezTo>
                  <a:pt x="4820191" y="887686"/>
                  <a:pt x="4827083" y="873212"/>
                  <a:pt x="4823637" y="862184"/>
                </a:cubicBezTo>
                <a:cubicBezTo>
                  <a:pt x="4794689" y="758797"/>
                  <a:pt x="4806406" y="656789"/>
                  <a:pt x="4827083" y="553402"/>
                </a:cubicBezTo>
                <a:cubicBezTo>
                  <a:pt x="4836733" y="503776"/>
                  <a:pt x="4827083" y="451393"/>
                  <a:pt x="4842936" y="405214"/>
                </a:cubicBezTo>
                <a:cubicBezTo>
                  <a:pt x="4878088" y="297002"/>
                  <a:pt x="4858789" y="203265"/>
                  <a:pt x="4763673" y="143989"/>
                </a:cubicBezTo>
                <a:cubicBezTo>
                  <a:pt x="4679585" y="91607"/>
                  <a:pt x="4588604" y="45427"/>
                  <a:pt x="4494867" y="15100"/>
                </a:cubicBezTo>
                <a:cubicBezTo>
                  <a:pt x="4390101" y="-20051"/>
                  <a:pt x="4291539" y="8897"/>
                  <a:pt x="4197112" y="73686"/>
                </a:cubicBezTo>
                <a:cubicBezTo>
                  <a:pt x="4092347" y="146746"/>
                  <a:pt x="4050992" y="259783"/>
                  <a:pt x="4009637" y="367994"/>
                </a:cubicBezTo>
                <a:cubicBezTo>
                  <a:pt x="3966904" y="479652"/>
                  <a:pt x="3946226" y="598892"/>
                  <a:pt x="3992406" y="724335"/>
                </a:cubicBezTo>
                <a:cubicBezTo>
                  <a:pt x="3981378" y="733984"/>
                  <a:pt x="3963458" y="748458"/>
                  <a:pt x="3947605" y="760865"/>
                </a:cubicBezTo>
                <a:cubicBezTo>
                  <a:pt x="3778740" y="609920"/>
                  <a:pt x="3525786" y="573390"/>
                  <a:pt x="3396897" y="705036"/>
                </a:cubicBezTo>
                <a:cubicBezTo>
                  <a:pt x="3301092" y="803598"/>
                  <a:pt x="3181852" y="776717"/>
                  <a:pt x="3078465" y="800841"/>
                </a:cubicBezTo>
                <a:cubicBezTo>
                  <a:pt x="2946130" y="831168"/>
                  <a:pt x="2801389" y="802220"/>
                  <a:pt x="2664918" y="810491"/>
                </a:cubicBezTo>
                <a:cubicBezTo>
                  <a:pt x="2606332" y="813937"/>
                  <a:pt x="2531204" y="831168"/>
                  <a:pt x="2494674" y="872523"/>
                </a:cubicBezTo>
                <a:cubicBezTo>
                  <a:pt x="2353379" y="1025535"/>
                  <a:pt x="2222422" y="1187508"/>
                  <a:pt x="2092154" y="1350170"/>
                </a:cubicBezTo>
                <a:cubicBezTo>
                  <a:pt x="1972914" y="1498358"/>
                  <a:pt x="1858500" y="1647925"/>
                  <a:pt x="1743395" y="1800248"/>
                </a:cubicBezTo>
                <a:cubicBezTo>
                  <a:pt x="1732368" y="1814722"/>
                  <a:pt x="1735124" y="1847806"/>
                  <a:pt x="1744774" y="1865726"/>
                </a:cubicBezTo>
                <a:cubicBezTo>
                  <a:pt x="1755802" y="1887782"/>
                  <a:pt x="1777858" y="1907081"/>
                  <a:pt x="1800603" y="1921555"/>
                </a:cubicBezTo>
                <a:cubicBezTo>
                  <a:pt x="1841958" y="1950504"/>
                  <a:pt x="1843336" y="1976006"/>
                  <a:pt x="1805428" y="2005644"/>
                </a:cubicBezTo>
                <a:cubicBezTo>
                  <a:pt x="1749599" y="2051823"/>
                  <a:pt x="1693770" y="2098003"/>
                  <a:pt x="1636562" y="2145561"/>
                </a:cubicBezTo>
                <a:cubicBezTo>
                  <a:pt x="1563502" y="1995994"/>
                  <a:pt x="1482171" y="1856077"/>
                  <a:pt x="1423585" y="1706511"/>
                </a:cubicBezTo>
                <a:cubicBezTo>
                  <a:pt x="1385677" y="1612773"/>
                  <a:pt x="1326401" y="1550741"/>
                  <a:pt x="1243692" y="1507318"/>
                </a:cubicBezTo>
                <a:cubicBezTo>
                  <a:pt x="1208540" y="1531442"/>
                  <a:pt x="1173389" y="1554876"/>
                  <a:pt x="1138926" y="1577622"/>
                </a:cubicBezTo>
                <a:cubicBezTo>
                  <a:pt x="760530" y="1805073"/>
                  <a:pt x="387648" y="2035970"/>
                  <a:pt x="18901" y="2269625"/>
                </a:cubicBezTo>
                <a:cubicBezTo>
                  <a:pt x="4427" y="2279274"/>
                  <a:pt x="-5222" y="2317183"/>
                  <a:pt x="3049" y="2335103"/>
                </a:cubicBezTo>
                <a:cubicBezTo>
                  <a:pt x="31308" y="2410231"/>
                  <a:pt x="71284" y="2480534"/>
                  <a:pt x="104368" y="2552216"/>
                </a:cubicBezTo>
                <a:lnTo>
                  <a:pt x="104368" y="2552216"/>
                </a:lnTo>
                <a:close/>
                <a:moveTo>
                  <a:pt x="1692391" y="2187605"/>
                </a:moveTo>
                <a:cubicBezTo>
                  <a:pt x="1698594" y="2191051"/>
                  <a:pt x="1704798" y="2193808"/>
                  <a:pt x="1711690" y="2198633"/>
                </a:cubicBezTo>
                <a:cubicBezTo>
                  <a:pt x="1762694" y="2305466"/>
                  <a:pt x="1813699" y="2411610"/>
                  <a:pt x="1867460" y="2526714"/>
                </a:cubicBezTo>
                <a:cubicBezTo>
                  <a:pt x="1868838" y="2525335"/>
                  <a:pt x="1851607" y="2537742"/>
                  <a:pt x="1822659" y="2557041"/>
                </a:cubicBezTo>
                <a:cubicBezTo>
                  <a:pt x="1773033" y="2453654"/>
                  <a:pt x="1725475" y="2356470"/>
                  <a:pt x="1681363" y="2256529"/>
                </a:cubicBezTo>
                <a:cubicBezTo>
                  <a:pt x="1673782" y="2238609"/>
                  <a:pt x="1687567" y="2210350"/>
                  <a:pt x="1692391" y="2187605"/>
                </a:cubicBezTo>
                <a:lnTo>
                  <a:pt x="1692391" y="2187605"/>
                </a:lnTo>
                <a:close/>
              </a:path>
            </a:pathLst>
          </a:custGeom>
          <a:solidFill>
            <a:schemeClr val="accent3"/>
          </a:solidFill>
          <a:ln w="6882" cap="flat">
            <a:noFill/>
            <a:prstDash val="solid"/>
            <a:miter/>
          </a:ln>
        </p:spPr>
        <p:txBody>
          <a:bodyPr rtlCol="0" anchor="ctr"/>
          <a:lstStyle/>
          <a:p>
            <a:endParaRPr lang="en-US"/>
          </a:p>
        </p:txBody>
      </p:sp>
      <p:sp>
        <p:nvSpPr>
          <p:cNvPr id="3" name="Rectangle 2">
            <a:extLst>
              <a:ext uri="{FF2B5EF4-FFF2-40B4-BE49-F238E27FC236}">
                <a16:creationId xmlns:a16="http://schemas.microsoft.com/office/drawing/2014/main" id="{24CB0827-3B2D-4AB1-9029-3B0CE90AD486}"/>
              </a:ext>
            </a:extLst>
          </p:cNvPr>
          <p:cNvSpPr/>
          <p:nvPr/>
        </p:nvSpPr>
        <p:spPr>
          <a:xfrm>
            <a:off x="9036766" y="2201929"/>
            <a:ext cx="2942926" cy="1081462"/>
          </a:xfrm>
          <a:prstGeom prst="rect">
            <a:avLst/>
          </a:prstGeom>
          <a:solidFill>
            <a:schemeClr val="accent4"/>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bg1"/>
              </a:solidFill>
            </a:endParaRPr>
          </a:p>
        </p:txBody>
      </p:sp>
      <p:sp>
        <p:nvSpPr>
          <p:cNvPr id="4" name="Rectangle 3">
            <a:extLst>
              <a:ext uri="{FF2B5EF4-FFF2-40B4-BE49-F238E27FC236}">
                <a16:creationId xmlns:a16="http://schemas.microsoft.com/office/drawing/2014/main" id="{4FEA4822-3E9A-417C-BAA2-53986E9D233C}"/>
              </a:ext>
            </a:extLst>
          </p:cNvPr>
          <p:cNvSpPr/>
          <p:nvPr/>
        </p:nvSpPr>
        <p:spPr>
          <a:xfrm>
            <a:off x="214551" y="5387874"/>
            <a:ext cx="2942926" cy="1470126"/>
          </a:xfrm>
          <a:prstGeom prst="rect">
            <a:avLst/>
          </a:prstGeom>
          <a:solidFill>
            <a:schemeClr val="accent1"/>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solidFill>
                <a:schemeClr val="bg1"/>
              </a:solidFill>
            </a:endParaRPr>
          </a:p>
        </p:txBody>
      </p:sp>
      <p:sp>
        <p:nvSpPr>
          <p:cNvPr id="5" name="Bent-Up Arrow 129">
            <a:extLst>
              <a:ext uri="{FF2B5EF4-FFF2-40B4-BE49-F238E27FC236}">
                <a16:creationId xmlns:a16="http://schemas.microsoft.com/office/drawing/2014/main" id="{8B4F429C-8A9C-4E3D-A205-9E2C0CEED9A0}"/>
              </a:ext>
            </a:extLst>
          </p:cNvPr>
          <p:cNvSpPr/>
          <p:nvPr/>
        </p:nvSpPr>
        <p:spPr>
          <a:xfrm rot="16200000" flipV="1">
            <a:off x="2045458" y="4293577"/>
            <a:ext cx="597208" cy="1626829"/>
          </a:xfrm>
          <a:prstGeom prst="bentUpArrow">
            <a:avLst>
              <a:gd name="adj1" fmla="val 36792"/>
              <a:gd name="adj2" fmla="val 29908"/>
              <a:gd name="adj3" fmla="val 39724"/>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6" name="Rectangle 5">
            <a:extLst>
              <a:ext uri="{FF2B5EF4-FFF2-40B4-BE49-F238E27FC236}">
                <a16:creationId xmlns:a16="http://schemas.microsoft.com/office/drawing/2014/main" id="{5170C6E8-603F-4DFF-BE5E-BFA3095AA72F}"/>
              </a:ext>
            </a:extLst>
          </p:cNvPr>
          <p:cNvSpPr/>
          <p:nvPr/>
        </p:nvSpPr>
        <p:spPr>
          <a:xfrm>
            <a:off x="3157477" y="4270165"/>
            <a:ext cx="2942926" cy="1108545"/>
          </a:xfrm>
          <a:prstGeom prst="rect">
            <a:avLst/>
          </a:prstGeom>
          <a:solidFill>
            <a:schemeClr val="accent2"/>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bg1"/>
              </a:solidFill>
            </a:endParaRPr>
          </a:p>
        </p:txBody>
      </p:sp>
      <p:sp>
        <p:nvSpPr>
          <p:cNvPr id="7" name="Bent-Up Arrow 130">
            <a:extLst>
              <a:ext uri="{FF2B5EF4-FFF2-40B4-BE49-F238E27FC236}">
                <a16:creationId xmlns:a16="http://schemas.microsoft.com/office/drawing/2014/main" id="{102C6EBB-0262-4B27-A463-D823ABC61464}"/>
              </a:ext>
            </a:extLst>
          </p:cNvPr>
          <p:cNvSpPr/>
          <p:nvPr/>
        </p:nvSpPr>
        <p:spPr>
          <a:xfrm rot="16200000" flipV="1">
            <a:off x="5010843" y="3202386"/>
            <a:ext cx="597208" cy="1568785"/>
          </a:xfrm>
          <a:prstGeom prst="bentUpArrow">
            <a:avLst>
              <a:gd name="adj1" fmla="val 36792"/>
              <a:gd name="adj2" fmla="val 29908"/>
              <a:gd name="adj3" fmla="val 39724"/>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8" name="Rectangle 7">
            <a:extLst>
              <a:ext uri="{FF2B5EF4-FFF2-40B4-BE49-F238E27FC236}">
                <a16:creationId xmlns:a16="http://schemas.microsoft.com/office/drawing/2014/main" id="{A3D82869-F0FD-4850-B030-554C6F98DBF6}"/>
              </a:ext>
            </a:extLst>
          </p:cNvPr>
          <p:cNvSpPr/>
          <p:nvPr/>
        </p:nvSpPr>
        <p:spPr>
          <a:xfrm>
            <a:off x="6093840" y="3285236"/>
            <a:ext cx="2942926" cy="1010167"/>
          </a:xfrm>
          <a:prstGeom prst="rect">
            <a:avLst/>
          </a:prstGeom>
          <a:solidFill>
            <a:schemeClr val="accent3"/>
          </a:solidFill>
          <a:ln w="381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bg1"/>
              </a:solidFill>
            </a:endParaRPr>
          </a:p>
        </p:txBody>
      </p:sp>
      <p:sp>
        <p:nvSpPr>
          <p:cNvPr id="9" name="Bent-Up Arrow 131">
            <a:extLst>
              <a:ext uri="{FF2B5EF4-FFF2-40B4-BE49-F238E27FC236}">
                <a16:creationId xmlns:a16="http://schemas.microsoft.com/office/drawing/2014/main" id="{5F0C6462-3BA9-4031-B753-9FBD0027FD5E}"/>
              </a:ext>
            </a:extLst>
          </p:cNvPr>
          <p:cNvSpPr/>
          <p:nvPr/>
        </p:nvSpPr>
        <p:spPr>
          <a:xfrm rot="16200000" flipV="1">
            <a:off x="7947084" y="2198432"/>
            <a:ext cx="597209" cy="1581828"/>
          </a:xfrm>
          <a:prstGeom prst="bentUpArrow">
            <a:avLst>
              <a:gd name="adj1" fmla="val 36792"/>
              <a:gd name="adj2" fmla="val 29908"/>
              <a:gd name="adj3" fmla="val 39724"/>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21" name="TextBox 20">
            <a:extLst>
              <a:ext uri="{FF2B5EF4-FFF2-40B4-BE49-F238E27FC236}">
                <a16:creationId xmlns:a16="http://schemas.microsoft.com/office/drawing/2014/main" id="{32F80D4D-7184-4462-8CA5-251D398F173A}"/>
              </a:ext>
            </a:extLst>
          </p:cNvPr>
          <p:cNvSpPr txBox="1"/>
          <p:nvPr/>
        </p:nvSpPr>
        <p:spPr>
          <a:xfrm>
            <a:off x="677774" y="5414760"/>
            <a:ext cx="2016479" cy="1477328"/>
          </a:xfrm>
          <a:prstGeom prst="rect">
            <a:avLst/>
          </a:prstGeom>
          <a:noFill/>
        </p:spPr>
        <p:txBody>
          <a:bodyPr wrap="square" rtlCol="0" anchor="ctr">
            <a:spAutoFit/>
          </a:bodyPr>
          <a:lstStyle/>
          <a:p>
            <a:pPr algn="ctr"/>
            <a:r>
              <a:rPr lang="en-US" altLang="ko-KR" dirty="0">
                <a:solidFill>
                  <a:schemeClr val="bg1"/>
                </a:solidFill>
                <a:latin typeface="Times New Roman" panose="02020603050405020304" pitchFamily="18" charset="0"/>
                <a:cs typeface="Times New Roman" panose="02020603050405020304" pitchFamily="18" charset="0"/>
              </a:rPr>
              <a:t>Develop a strong cultural understanding and appreciation of each other</a:t>
            </a:r>
          </a:p>
        </p:txBody>
      </p:sp>
      <p:sp>
        <p:nvSpPr>
          <p:cNvPr id="24" name="TextBox 23">
            <a:extLst>
              <a:ext uri="{FF2B5EF4-FFF2-40B4-BE49-F238E27FC236}">
                <a16:creationId xmlns:a16="http://schemas.microsoft.com/office/drawing/2014/main" id="{BF069B9C-0D89-45C4-94C5-A037F26D0E68}"/>
              </a:ext>
            </a:extLst>
          </p:cNvPr>
          <p:cNvSpPr txBox="1"/>
          <p:nvPr/>
        </p:nvSpPr>
        <p:spPr>
          <a:xfrm>
            <a:off x="3838024" y="4331169"/>
            <a:ext cx="1763785" cy="923330"/>
          </a:xfrm>
          <a:prstGeom prst="rect">
            <a:avLst/>
          </a:prstGeom>
          <a:noFill/>
        </p:spPr>
        <p:txBody>
          <a:bodyPr wrap="square" rtlCol="0" anchor="ctr">
            <a:spAutoFit/>
          </a:bodyPr>
          <a:lstStyle/>
          <a:p>
            <a:pPr algn="ctr"/>
            <a:r>
              <a:rPr lang="en-US" altLang="ko-KR" dirty="0">
                <a:solidFill>
                  <a:schemeClr val="bg1"/>
                </a:solidFill>
                <a:latin typeface="Times New Roman" panose="02020603050405020304" pitchFamily="18" charset="0"/>
                <a:cs typeface="Times New Roman" panose="02020603050405020304" pitchFamily="18" charset="0"/>
              </a:rPr>
              <a:t>Establish strong communication channels</a:t>
            </a:r>
          </a:p>
        </p:txBody>
      </p:sp>
      <p:sp>
        <p:nvSpPr>
          <p:cNvPr id="27" name="TextBox 26">
            <a:extLst>
              <a:ext uri="{FF2B5EF4-FFF2-40B4-BE49-F238E27FC236}">
                <a16:creationId xmlns:a16="http://schemas.microsoft.com/office/drawing/2014/main" id="{04D6393C-9017-40EA-9A2C-30F1374D9754}"/>
              </a:ext>
            </a:extLst>
          </p:cNvPr>
          <p:cNvSpPr txBox="1"/>
          <p:nvPr/>
        </p:nvSpPr>
        <p:spPr>
          <a:xfrm>
            <a:off x="6478289" y="3429000"/>
            <a:ext cx="2174027" cy="646331"/>
          </a:xfrm>
          <a:prstGeom prst="rect">
            <a:avLst/>
          </a:prstGeom>
          <a:noFill/>
        </p:spPr>
        <p:txBody>
          <a:bodyPr wrap="square" rtlCol="0" anchor="ctr">
            <a:spAutoFit/>
          </a:bodyPr>
          <a:lstStyle/>
          <a:p>
            <a:pPr algn="ctr"/>
            <a:r>
              <a:rPr lang="en-US" altLang="ko-KR" dirty="0">
                <a:solidFill>
                  <a:schemeClr val="bg1"/>
                </a:solidFill>
                <a:latin typeface="Times New Roman" panose="02020603050405020304" pitchFamily="18" charset="0"/>
                <a:cs typeface="Times New Roman" panose="02020603050405020304" pitchFamily="18" charset="0"/>
              </a:rPr>
              <a:t>Adopt a collaborative approach</a:t>
            </a:r>
          </a:p>
        </p:txBody>
      </p:sp>
      <p:sp>
        <p:nvSpPr>
          <p:cNvPr id="30" name="TextBox 29">
            <a:extLst>
              <a:ext uri="{FF2B5EF4-FFF2-40B4-BE49-F238E27FC236}">
                <a16:creationId xmlns:a16="http://schemas.microsoft.com/office/drawing/2014/main" id="{382FFF93-236C-49B2-8446-D6FB33AC9F4F}"/>
              </a:ext>
            </a:extLst>
          </p:cNvPr>
          <p:cNvSpPr txBox="1"/>
          <p:nvPr/>
        </p:nvSpPr>
        <p:spPr>
          <a:xfrm>
            <a:off x="9414408" y="2280995"/>
            <a:ext cx="2187641" cy="923330"/>
          </a:xfrm>
          <a:prstGeom prst="rect">
            <a:avLst/>
          </a:prstGeom>
          <a:noFill/>
        </p:spPr>
        <p:txBody>
          <a:bodyPr wrap="square" rtlCol="0" anchor="ctr">
            <a:spAutoFit/>
          </a:bodyPr>
          <a:lstStyle/>
          <a:p>
            <a:pPr algn="ctr"/>
            <a:r>
              <a:rPr lang="en-US" altLang="ko-KR" dirty="0">
                <a:solidFill>
                  <a:schemeClr val="bg1"/>
                </a:solidFill>
                <a:latin typeface="Times New Roman" panose="02020603050405020304" pitchFamily="18" charset="0"/>
                <a:cs typeface="Times New Roman" panose="02020603050405020304" pitchFamily="18" charset="0"/>
              </a:rPr>
              <a:t>Respect local customs, regulations and beliefs</a:t>
            </a:r>
          </a:p>
        </p:txBody>
      </p:sp>
      <p:sp>
        <p:nvSpPr>
          <p:cNvPr id="35" name="Graphic 46">
            <a:extLst>
              <a:ext uri="{FF2B5EF4-FFF2-40B4-BE49-F238E27FC236}">
                <a16:creationId xmlns:a16="http://schemas.microsoft.com/office/drawing/2014/main" id="{7079D4A1-B45F-4140-BF90-DC0D9F88AD59}"/>
              </a:ext>
            </a:extLst>
          </p:cNvPr>
          <p:cNvSpPr/>
          <p:nvPr/>
        </p:nvSpPr>
        <p:spPr>
          <a:xfrm rot="20690189">
            <a:off x="1188384" y="2000514"/>
            <a:ext cx="2620742" cy="2710941"/>
          </a:xfrm>
          <a:custGeom>
            <a:avLst/>
            <a:gdLst>
              <a:gd name="connsiteX0" fmla="*/ 104368 w 5961980"/>
              <a:gd name="connsiteY0" fmla="*/ 2552216 h 6858000"/>
              <a:gd name="connsiteX1" fmla="*/ 255313 w 5961980"/>
              <a:gd name="connsiteY1" fmla="*/ 2883054 h 6858000"/>
              <a:gd name="connsiteX2" fmla="*/ 775694 w 5961980"/>
              <a:gd name="connsiteY2" fmla="*/ 4027203 h 6858000"/>
              <a:gd name="connsiteX3" fmla="*/ 956965 w 5961980"/>
              <a:gd name="connsiteY3" fmla="*/ 4084410 h 6858000"/>
              <a:gd name="connsiteX4" fmla="*/ 1439438 w 5961980"/>
              <a:gd name="connsiteY4" fmla="*/ 3781831 h 6858000"/>
              <a:gd name="connsiteX5" fmla="*/ 2087329 w 5961980"/>
              <a:gd name="connsiteY5" fmla="*/ 3384136 h 6858000"/>
              <a:gd name="connsiteX6" fmla="*/ 2136955 w 5961980"/>
              <a:gd name="connsiteY6" fmla="*/ 3218717 h 6858000"/>
              <a:gd name="connsiteX7" fmla="*/ 2034947 w 5961980"/>
              <a:gd name="connsiteY7" fmla="*/ 2971967 h 6858000"/>
              <a:gd name="connsiteX8" fmla="*/ 1844025 w 5961980"/>
              <a:gd name="connsiteY8" fmla="*/ 2617005 h 6858000"/>
              <a:gd name="connsiteX9" fmla="*/ 2038393 w 5961980"/>
              <a:gd name="connsiteY9" fmla="*/ 2572204 h 6858000"/>
              <a:gd name="connsiteX10" fmla="*/ 2122481 w 5961980"/>
              <a:gd name="connsiteY10" fmla="*/ 2191740 h 6858000"/>
              <a:gd name="connsiteX11" fmla="*/ 2136955 w 5961980"/>
              <a:gd name="connsiteY11" fmla="*/ 2158656 h 6858000"/>
              <a:gd name="connsiteX12" fmla="*/ 2451941 w 5961980"/>
              <a:gd name="connsiteY12" fmla="*/ 1705132 h 6858000"/>
              <a:gd name="connsiteX13" fmla="*/ 2638037 w 5961980"/>
              <a:gd name="connsiteY13" fmla="*/ 1526617 h 6858000"/>
              <a:gd name="connsiteX14" fmla="*/ 3055031 w 5961980"/>
              <a:gd name="connsiteY14" fmla="*/ 1408756 h 6858000"/>
              <a:gd name="connsiteX15" fmla="*/ 3072262 w 5961980"/>
              <a:gd name="connsiteY15" fmla="*/ 1435637 h 6858000"/>
              <a:gd name="connsiteX16" fmla="*/ 3000581 w 5961980"/>
              <a:gd name="connsiteY16" fmla="*/ 1607259 h 6858000"/>
              <a:gd name="connsiteX17" fmla="*/ 2736599 w 5961980"/>
              <a:gd name="connsiteY17" fmla="*/ 1895364 h 6858000"/>
              <a:gd name="connsiteX18" fmla="*/ 2685595 w 5961980"/>
              <a:gd name="connsiteY18" fmla="*/ 1956018 h 6858000"/>
              <a:gd name="connsiteX19" fmla="*/ 2171417 w 5961980"/>
              <a:gd name="connsiteY19" fmla="*/ 2837564 h 6858000"/>
              <a:gd name="connsiteX20" fmla="*/ 2163147 w 5961980"/>
              <a:gd name="connsiteY20" fmla="*/ 2894771 h 6858000"/>
              <a:gd name="connsiteX21" fmla="*/ 2234828 w 5961980"/>
              <a:gd name="connsiteY21" fmla="*/ 3050541 h 6858000"/>
              <a:gd name="connsiteX22" fmla="*/ 2400247 w 5961980"/>
              <a:gd name="connsiteY22" fmla="*/ 3365526 h 6858000"/>
              <a:gd name="connsiteX23" fmla="*/ 2658025 w 5961980"/>
              <a:gd name="connsiteY23" fmla="*/ 3505443 h 6858000"/>
              <a:gd name="connsiteX24" fmla="*/ 2691109 w 5961980"/>
              <a:gd name="connsiteY24" fmla="*/ 3768046 h 6858000"/>
              <a:gd name="connsiteX25" fmla="*/ 2600129 w 5961980"/>
              <a:gd name="connsiteY25" fmla="*/ 4579978 h 6858000"/>
              <a:gd name="connsiteX26" fmla="*/ 2482267 w 5961980"/>
              <a:gd name="connsiteY26" fmla="*/ 4634429 h 6858000"/>
              <a:gd name="connsiteX27" fmla="*/ 2179688 w 5961980"/>
              <a:gd name="connsiteY27" fmla="*/ 4865326 h 6858000"/>
              <a:gd name="connsiteX28" fmla="*/ 1788197 w 5961980"/>
              <a:gd name="connsiteY28" fmla="*/ 5180312 h 6858000"/>
              <a:gd name="connsiteX29" fmla="*/ 1668957 w 5961980"/>
              <a:gd name="connsiteY29" fmla="*/ 5269225 h 6858000"/>
              <a:gd name="connsiteX30" fmla="*/ 1225082 w 5961980"/>
              <a:gd name="connsiteY30" fmla="*/ 5487026 h 6858000"/>
              <a:gd name="connsiteX31" fmla="*/ 950073 w 5961980"/>
              <a:gd name="connsiteY31" fmla="*/ 5563533 h 6858000"/>
              <a:gd name="connsiteX32" fmla="*/ 735028 w 5961980"/>
              <a:gd name="connsiteY32" fmla="*/ 5601441 h 6858000"/>
              <a:gd name="connsiteX33" fmla="*/ 697120 w 5961980"/>
              <a:gd name="connsiteY33" fmla="*/ 5637971 h 6858000"/>
              <a:gd name="connsiteX34" fmla="*/ 722622 w 5961980"/>
              <a:gd name="connsiteY34" fmla="*/ 6007407 h 6858000"/>
              <a:gd name="connsiteX35" fmla="*/ 760530 w 5961980"/>
              <a:gd name="connsiteY35" fmla="*/ 6177651 h 6858000"/>
              <a:gd name="connsiteX36" fmla="*/ 1001077 w 5961980"/>
              <a:gd name="connsiteY36" fmla="*/ 6801419 h 6858000"/>
              <a:gd name="connsiteX37" fmla="*/ 1114114 w 5961980"/>
              <a:gd name="connsiteY37" fmla="*/ 6858626 h 6858000"/>
              <a:gd name="connsiteX38" fmla="*/ 1206473 w 5961980"/>
              <a:gd name="connsiteY38" fmla="*/ 6733183 h 6858000"/>
              <a:gd name="connsiteX39" fmla="*/ 1205094 w 5961980"/>
              <a:gd name="connsiteY39" fmla="*/ 6647028 h 6858000"/>
              <a:gd name="connsiteX40" fmla="*/ 1217501 w 5961980"/>
              <a:gd name="connsiteY40" fmla="*/ 6236237 h 6858000"/>
              <a:gd name="connsiteX41" fmla="*/ 1292628 w 5961980"/>
              <a:gd name="connsiteY41" fmla="*/ 6021192 h 6858000"/>
              <a:gd name="connsiteX42" fmla="*/ 1644144 w 5961980"/>
              <a:gd name="connsiteY42" fmla="*/ 6234169 h 6858000"/>
              <a:gd name="connsiteX43" fmla="*/ 1704798 w 5961980"/>
              <a:gd name="connsiteY43" fmla="*/ 6085981 h 6858000"/>
              <a:gd name="connsiteX44" fmla="*/ 1854364 w 5961980"/>
              <a:gd name="connsiteY44" fmla="*/ 5802701 h 6858000"/>
              <a:gd name="connsiteX45" fmla="*/ 2161768 w 5961980"/>
              <a:gd name="connsiteY45" fmla="*/ 5616605 h 6858000"/>
              <a:gd name="connsiteX46" fmla="*/ 2683527 w 5961980"/>
              <a:gd name="connsiteY46" fmla="*/ 5433265 h 6858000"/>
              <a:gd name="connsiteX47" fmla="*/ 3032286 w 5961980"/>
              <a:gd name="connsiteY47" fmla="*/ 5191340 h 6858000"/>
              <a:gd name="connsiteX48" fmla="*/ 3356921 w 5961980"/>
              <a:gd name="connsiteY48" fmla="*/ 4594452 h 6858000"/>
              <a:gd name="connsiteX49" fmla="*/ 3667082 w 5961980"/>
              <a:gd name="connsiteY49" fmla="*/ 4026514 h 6858000"/>
              <a:gd name="connsiteX50" fmla="*/ 3770469 w 5961980"/>
              <a:gd name="connsiteY50" fmla="*/ 4004458 h 6858000"/>
              <a:gd name="connsiteX51" fmla="*/ 4011016 w 5961980"/>
              <a:gd name="connsiteY51" fmla="*/ 4098195 h 6858000"/>
              <a:gd name="connsiteX52" fmla="*/ 4375627 w 5961980"/>
              <a:gd name="connsiteY52" fmla="*/ 4195379 h 6858000"/>
              <a:gd name="connsiteX53" fmla="*/ 4574819 w 5961980"/>
              <a:gd name="connsiteY53" fmla="*/ 4418006 h 6858000"/>
              <a:gd name="connsiteX54" fmla="*/ 4605146 w 5961980"/>
              <a:gd name="connsiteY54" fmla="*/ 4470388 h 6858000"/>
              <a:gd name="connsiteX55" fmla="*/ 4640298 w 5961980"/>
              <a:gd name="connsiteY55" fmla="*/ 4528974 h 6858000"/>
              <a:gd name="connsiteX56" fmla="*/ 4700951 w 5961980"/>
              <a:gd name="connsiteY56" fmla="*/ 4766075 h 6858000"/>
              <a:gd name="connsiteX57" fmla="*/ 4711290 w 5961980"/>
              <a:gd name="connsiteY57" fmla="*/ 4903235 h 6858000"/>
              <a:gd name="connsiteX58" fmla="*/ 4705087 w 5961980"/>
              <a:gd name="connsiteY58" fmla="*/ 4996972 h 6858000"/>
              <a:gd name="connsiteX59" fmla="*/ 4776079 w 5961980"/>
              <a:gd name="connsiteY59" fmla="*/ 5296105 h 6858000"/>
              <a:gd name="connsiteX60" fmla="*/ 4862924 w 5961980"/>
              <a:gd name="connsiteY60" fmla="*/ 5763414 h 6858000"/>
              <a:gd name="connsiteX61" fmla="*/ 4932538 w 5961980"/>
              <a:gd name="connsiteY61" fmla="*/ 5762036 h 6858000"/>
              <a:gd name="connsiteX62" fmla="*/ 4912550 w 5961980"/>
              <a:gd name="connsiteY62" fmla="*/ 6119065 h 6858000"/>
              <a:gd name="connsiteX63" fmla="*/ 4938052 w 5961980"/>
              <a:gd name="connsiteY63" fmla="*/ 6387182 h 6858000"/>
              <a:gd name="connsiteX64" fmla="*/ 5117256 w 5961980"/>
              <a:gd name="connsiteY64" fmla="*/ 6368572 h 6858000"/>
              <a:gd name="connsiteX65" fmla="*/ 5117256 w 5961980"/>
              <a:gd name="connsiteY65" fmla="*/ 6294134 h 6858000"/>
              <a:gd name="connsiteX66" fmla="*/ 5196519 w 5961980"/>
              <a:gd name="connsiteY66" fmla="*/ 6356166 h 6858000"/>
              <a:gd name="connsiteX67" fmla="*/ 5927120 w 5961980"/>
              <a:gd name="connsiteY67" fmla="*/ 6380290 h 6858000"/>
              <a:gd name="connsiteX68" fmla="*/ 5947798 w 5961980"/>
              <a:gd name="connsiteY68" fmla="*/ 6221763 h 6858000"/>
              <a:gd name="connsiteX69" fmla="*/ 5865088 w 5961980"/>
              <a:gd name="connsiteY69" fmla="*/ 6142500 h 6858000"/>
              <a:gd name="connsiteX70" fmla="*/ 5526668 w 5961980"/>
              <a:gd name="connsiteY70" fmla="*/ 6039802 h 6858000"/>
              <a:gd name="connsiteX71" fmla="*/ 5442580 w 5961980"/>
              <a:gd name="connsiteY71" fmla="*/ 5971566 h 6858000"/>
              <a:gd name="connsiteX72" fmla="*/ 5267512 w 5961980"/>
              <a:gd name="connsiteY72" fmla="*/ 5766171 h 6858000"/>
              <a:gd name="connsiteX73" fmla="*/ 5269579 w 5961980"/>
              <a:gd name="connsiteY73" fmla="*/ 5570425 h 6858000"/>
              <a:gd name="connsiteX74" fmla="*/ 5175842 w 5961980"/>
              <a:gd name="connsiteY74" fmla="*/ 4633050 h 6858000"/>
              <a:gd name="connsiteX75" fmla="*/ 5210993 w 5961980"/>
              <a:gd name="connsiteY75" fmla="*/ 4263614 h 6858000"/>
              <a:gd name="connsiteX76" fmla="*/ 5159989 w 5961980"/>
              <a:gd name="connsiteY76" fmla="*/ 4025135 h 6858000"/>
              <a:gd name="connsiteX77" fmla="*/ 4742995 w 5961980"/>
              <a:gd name="connsiteY77" fmla="*/ 3665348 h 6858000"/>
              <a:gd name="connsiteX78" fmla="*/ 4226061 w 5961980"/>
              <a:gd name="connsiteY78" fmla="*/ 3253179 h 6858000"/>
              <a:gd name="connsiteX79" fmla="*/ 4222615 w 5961980"/>
              <a:gd name="connsiteY79" fmla="*/ 3187701 h 6858000"/>
              <a:gd name="connsiteX80" fmla="*/ 4273619 w 5961980"/>
              <a:gd name="connsiteY80" fmla="*/ 3034688 h 6858000"/>
              <a:gd name="connsiteX81" fmla="*/ 4330826 w 5961980"/>
              <a:gd name="connsiteY81" fmla="*/ 2977481 h 6858000"/>
              <a:gd name="connsiteX82" fmla="*/ 4521747 w 5961980"/>
              <a:gd name="connsiteY82" fmla="*/ 2982305 h 6858000"/>
              <a:gd name="connsiteX83" fmla="*/ 5043507 w 5961980"/>
              <a:gd name="connsiteY83" fmla="*/ 3069840 h 6858000"/>
              <a:gd name="connsiteX84" fmla="*/ 5336436 w 5961980"/>
              <a:gd name="connsiteY84" fmla="*/ 2810683 h 6858000"/>
              <a:gd name="connsiteX85" fmla="*/ 5412942 w 5961980"/>
              <a:gd name="connsiteY85" fmla="*/ 2791384 h 6858000"/>
              <a:gd name="connsiteX86" fmla="*/ 5736199 w 5961980"/>
              <a:gd name="connsiteY86" fmla="*/ 2665941 h 6858000"/>
              <a:gd name="connsiteX87" fmla="*/ 5793406 w 5961980"/>
              <a:gd name="connsiteY87" fmla="*/ 2605288 h 6858000"/>
              <a:gd name="connsiteX88" fmla="*/ 5777554 w 5961980"/>
              <a:gd name="connsiteY88" fmla="*/ 2584610 h 6858000"/>
              <a:gd name="connsiteX89" fmla="*/ 5562509 w 5961980"/>
              <a:gd name="connsiteY89" fmla="*/ 2629411 h 6858000"/>
              <a:gd name="connsiteX90" fmla="*/ 5625920 w 5961980"/>
              <a:gd name="connsiteY90" fmla="*/ 2588057 h 6858000"/>
              <a:gd name="connsiteX91" fmla="*/ 5810638 w 5961980"/>
              <a:gd name="connsiteY91" fmla="*/ 2500522 h 6858000"/>
              <a:gd name="connsiteX92" fmla="*/ 5845789 w 5961980"/>
              <a:gd name="connsiteY92" fmla="*/ 2433665 h 6858000"/>
              <a:gd name="connsiteX93" fmla="*/ 5778932 w 5961980"/>
              <a:gd name="connsiteY93" fmla="*/ 2433665 h 6858000"/>
              <a:gd name="connsiteX94" fmla="*/ 5680370 w 5961980"/>
              <a:gd name="connsiteY94" fmla="*/ 2478466 h 6858000"/>
              <a:gd name="connsiteX95" fmla="*/ 5672099 w 5961980"/>
              <a:gd name="connsiteY95" fmla="*/ 2462614 h 6858000"/>
              <a:gd name="connsiteX96" fmla="*/ 5850614 w 5961980"/>
              <a:gd name="connsiteY96" fmla="*/ 2325454 h 6858000"/>
              <a:gd name="connsiteX97" fmla="*/ 5831315 w 5961980"/>
              <a:gd name="connsiteY97" fmla="*/ 2293748 h 6858000"/>
              <a:gd name="connsiteX98" fmla="*/ 5546656 w 5961980"/>
              <a:gd name="connsiteY98" fmla="*/ 2419191 h 6858000"/>
              <a:gd name="connsiteX99" fmla="*/ 5707251 w 5961980"/>
              <a:gd name="connsiteY99" fmla="*/ 2273071 h 6858000"/>
              <a:gd name="connsiteX100" fmla="*/ 5738956 w 5961980"/>
              <a:gd name="connsiteY100" fmla="*/ 2202768 h 6858000"/>
              <a:gd name="connsiteX101" fmla="*/ 5656247 w 5961980"/>
              <a:gd name="connsiteY101" fmla="*/ 2208971 h 6858000"/>
              <a:gd name="connsiteX102" fmla="*/ 5484624 w 5961980"/>
              <a:gd name="connsiteY102" fmla="*/ 2348888 h 6858000"/>
              <a:gd name="connsiteX103" fmla="*/ 5333679 w 5961980"/>
              <a:gd name="connsiteY103" fmla="*/ 2398514 h 6858000"/>
              <a:gd name="connsiteX104" fmla="*/ 5303353 w 5961980"/>
              <a:gd name="connsiteY104" fmla="*/ 2164859 h 6858000"/>
              <a:gd name="connsiteX105" fmla="*/ 5153786 w 5961980"/>
              <a:gd name="connsiteY105" fmla="*/ 2524646 h 6858000"/>
              <a:gd name="connsiteX106" fmla="*/ 5072455 w 5961980"/>
              <a:gd name="connsiteY106" fmla="*/ 2579096 h 6858000"/>
              <a:gd name="connsiteX107" fmla="*/ 4809852 w 5961980"/>
              <a:gd name="connsiteY107" fmla="*/ 2582543 h 6858000"/>
              <a:gd name="connsiteX108" fmla="*/ 4718872 w 5961980"/>
              <a:gd name="connsiteY108" fmla="*/ 2581164 h 6858000"/>
              <a:gd name="connsiteX109" fmla="*/ 4554831 w 5961980"/>
              <a:gd name="connsiteY109" fmla="*/ 2576339 h 6858000"/>
              <a:gd name="connsiteX110" fmla="*/ 4438349 w 5961980"/>
              <a:gd name="connsiteY110" fmla="*/ 2482602 h 6858000"/>
              <a:gd name="connsiteX111" fmla="*/ 4459026 w 5961980"/>
              <a:gd name="connsiteY111" fmla="*/ 2087664 h 6858000"/>
              <a:gd name="connsiteX112" fmla="*/ 4462472 w 5961980"/>
              <a:gd name="connsiteY112" fmla="*/ 1867794 h 6858000"/>
              <a:gd name="connsiteX113" fmla="*/ 4349436 w 5961980"/>
              <a:gd name="connsiteY113" fmla="*/ 1296409 h 6858000"/>
              <a:gd name="connsiteX114" fmla="*/ 4452823 w 5961980"/>
              <a:gd name="connsiteY114" fmla="*/ 1175791 h 6858000"/>
              <a:gd name="connsiteX115" fmla="*/ 4653393 w 5961980"/>
              <a:gd name="connsiteY115" fmla="*/ 1037252 h 6858000"/>
              <a:gd name="connsiteX116" fmla="*/ 4818813 w 5961980"/>
              <a:gd name="connsiteY116" fmla="*/ 900093 h 6858000"/>
              <a:gd name="connsiteX117" fmla="*/ 4823637 w 5961980"/>
              <a:gd name="connsiteY117" fmla="*/ 862184 h 6858000"/>
              <a:gd name="connsiteX118" fmla="*/ 4827083 w 5961980"/>
              <a:gd name="connsiteY118" fmla="*/ 553402 h 6858000"/>
              <a:gd name="connsiteX119" fmla="*/ 4842936 w 5961980"/>
              <a:gd name="connsiteY119" fmla="*/ 405214 h 6858000"/>
              <a:gd name="connsiteX120" fmla="*/ 4763673 w 5961980"/>
              <a:gd name="connsiteY120" fmla="*/ 143989 h 6858000"/>
              <a:gd name="connsiteX121" fmla="*/ 4494867 w 5961980"/>
              <a:gd name="connsiteY121" fmla="*/ 15100 h 6858000"/>
              <a:gd name="connsiteX122" fmla="*/ 4197112 w 5961980"/>
              <a:gd name="connsiteY122" fmla="*/ 73686 h 6858000"/>
              <a:gd name="connsiteX123" fmla="*/ 4009637 w 5961980"/>
              <a:gd name="connsiteY123" fmla="*/ 367994 h 6858000"/>
              <a:gd name="connsiteX124" fmla="*/ 3992406 w 5961980"/>
              <a:gd name="connsiteY124" fmla="*/ 724335 h 6858000"/>
              <a:gd name="connsiteX125" fmla="*/ 3947605 w 5961980"/>
              <a:gd name="connsiteY125" fmla="*/ 760865 h 6858000"/>
              <a:gd name="connsiteX126" fmla="*/ 3396897 w 5961980"/>
              <a:gd name="connsiteY126" fmla="*/ 705036 h 6858000"/>
              <a:gd name="connsiteX127" fmla="*/ 3078465 w 5961980"/>
              <a:gd name="connsiteY127" fmla="*/ 800841 h 6858000"/>
              <a:gd name="connsiteX128" fmla="*/ 2664918 w 5961980"/>
              <a:gd name="connsiteY128" fmla="*/ 810491 h 6858000"/>
              <a:gd name="connsiteX129" fmla="*/ 2494674 w 5961980"/>
              <a:gd name="connsiteY129" fmla="*/ 872523 h 6858000"/>
              <a:gd name="connsiteX130" fmla="*/ 2092154 w 5961980"/>
              <a:gd name="connsiteY130" fmla="*/ 1350170 h 6858000"/>
              <a:gd name="connsiteX131" fmla="*/ 1743395 w 5961980"/>
              <a:gd name="connsiteY131" fmla="*/ 1800248 h 6858000"/>
              <a:gd name="connsiteX132" fmla="*/ 1744774 w 5961980"/>
              <a:gd name="connsiteY132" fmla="*/ 1865726 h 6858000"/>
              <a:gd name="connsiteX133" fmla="*/ 1800603 w 5961980"/>
              <a:gd name="connsiteY133" fmla="*/ 1921555 h 6858000"/>
              <a:gd name="connsiteX134" fmla="*/ 1805428 w 5961980"/>
              <a:gd name="connsiteY134" fmla="*/ 2005644 h 6858000"/>
              <a:gd name="connsiteX135" fmla="*/ 1636562 w 5961980"/>
              <a:gd name="connsiteY135" fmla="*/ 2145561 h 6858000"/>
              <a:gd name="connsiteX136" fmla="*/ 1423585 w 5961980"/>
              <a:gd name="connsiteY136" fmla="*/ 1706511 h 6858000"/>
              <a:gd name="connsiteX137" fmla="*/ 1243692 w 5961980"/>
              <a:gd name="connsiteY137" fmla="*/ 1507318 h 6858000"/>
              <a:gd name="connsiteX138" fmla="*/ 1138926 w 5961980"/>
              <a:gd name="connsiteY138" fmla="*/ 1577622 h 6858000"/>
              <a:gd name="connsiteX139" fmla="*/ 18901 w 5961980"/>
              <a:gd name="connsiteY139" fmla="*/ 2269625 h 6858000"/>
              <a:gd name="connsiteX140" fmla="*/ 3049 w 5961980"/>
              <a:gd name="connsiteY140" fmla="*/ 2335103 h 6858000"/>
              <a:gd name="connsiteX141" fmla="*/ 104368 w 5961980"/>
              <a:gd name="connsiteY141" fmla="*/ 2552216 h 6858000"/>
              <a:gd name="connsiteX142" fmla="*/ 104368 w 5961980"/>
              <a:gd name="connsiteY142" fmla="*/ 2552216 h 6858000"/>
              <a:gd name="connsiteX143" fmla="*/ 1692391 w 5961980"/>
              <a:gd name="connsiteY143" fmla="*/ 2187605 h 6858000"/>
              <a:gd name="connsiteX144" fmla="*/ 1711690 w 5961980"/>
              <a:gd name="connsiteY144" fmla="*/ 2198633 h 6858000"/>
              <a:gd name="connsiteX145" fmla="*/ 1867460 w 5961980"/>
              <a:gd name="connsiteY145" fmla="*/ 2526714 h 6858000"/>
              <a:gd name="connsiteX146" fmla="*/ 1822659 w 5961980"/>
              <a:gd name="connsiteY146" fmla="*/ 2557041 h 6858000"/>
              <a:gd name="connsiteX147" fmla="*/ 1681363 w 5961980"/>
              <a:gd name="connsiteY147" fmla="*/ 2256529 h 6858000"/>
              <a:gd name="connsiteX148" fmla="*/ 1692391 w 5961980"/>
              <a:gd name="connsiteY148" fmla="*/ 2187605 h 6858000"/>
              <a:gd name="connsiteX149" fmla="*/ 1692391 w 5961980"/>
              <a:gd name="connsiteY149" fmla="*/ 21876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Lst>
            <a:rect l="l" t="t" r="r" b="b"/>
            <a:pathLst>
              <a:path w="5961980" h="6858000">
                <a:moveTo>
                  <a:pt x="104368" y="2552216"/>
                </a:moveTo>
                <a:cubicBezTo>
                  <a:pt x="155372" y="2661806"/>
                  <a:pt x="204309" y="2773464"/>
                  <a:pt x="255313" y="2883054"/>
                </a:cubicBezTo>
                <a:cubicBezTo>
                  <a:pt x="429003" y="3264896"/>
                  <a:pt x="602004" y="3645360"/>
                  <a:pt x="775694" y="4027203"/>
                </a:cubicBezTo>
                <a:cubicBezTo>
                  <a:pt x="801196" y="4083032"/>
                  <a:pt x="903204" y="4119562"/>
                  <a:pt x="956965" y="4084410"/>
                </a:cubicBezTo>
                <a:cubicBezTo>
                  <a:pt x="1117560" y="3984469"/>
                  <a:pt x="1278154" y="3882461"/>
                  <a:pt x="1439438" y="3781831"/>
                </a:cubicBezTo>
                <a:cubicBezTo>
                  <a:pt x="1654483" y="3648117"/>
                  <a:pt x="1868838" y="3514404"/>
                  <a:pt x="2087329" y="3384136"/>
                </a:cubicBezTo>
                <a:cubicBezTo>
                  <a:pt x="2189338" y="3323482"/>
                  <a:pt x="2189338" y="3328307"/>
                  <a:pt x="2136955" y="3218717"/>
                </a:cubicBezTo>
                <a:cubicBezTo>
                  <a:pt x="2099046" y="3139454"/>
                  <a:pt x="2073544" y="3051919"/>
                  <a:pt x="2034947" y="2971967"/>
                </a:cubicBezTo>
                <a:cubicBezTo>
                  <a:pt x="1977739" y="2855484"/>
                  <a:pt x="1912261" y="2744515"/>
                  <a:pt x="1844025" y="2617005"/>
                </a:cubicBezTo>
                <a:cubicBezTo>
                  <a:pt x="1917085" y="2599774"/>
                  <a:pt x="1971536" y="2588057"/>
                  <a:pt x="2038393" y="2572204"/>
                </a:cubicBezTo>
                <a:cubicBezTo>
                  <a:pt x="2079748" y="2465371"/>
                  <a:pt x="2159011" y="2343374"/>
                  <a:pt x="2122481" y="2191740"/>
                </a:cubicBezTo>
                <a:cubicBezTo>
                  <a:pt x="2121102" y="2182090"/>
                  <a:pt x="2130752" y="2167616"/>
                  <a:pt x="2136955" y="2158656"/>
                </a:cubicBezTo>
                <a:cubicBezTo>
                  <a:pt x="2241721" y="2007711"/>
                  <a:pt x="2342351" y="1853320"/>
                  <a:pt x="2451941" y="1705132"/>
                </a:cubicBezTo>
                <a:cubicBezTo>
                  <a:pt x="2502945" y="1636897"/>
                  <a:pt x="2563599" y="1559012"/>
                  <a:pt x="2638037" y="1526617"/>
                </a:cubicBezTo>
                <a:cubicBezTo>
                  <a:pt x="2770372" y="1470788"/>
                  <a:pt x="2915114" y="1447354"/>
                  <a:pt x="3055031" y="1408756"/>
                </a:cubicBezTo>
                <a:cubicBezTo>
                  <a:pt x="3061234" y="1418406"/>
                  <a:pt x="3066059" y="1425987"/>
                  <a:pt x="3072262" y="1435637"/>
                </a:cubicBezTo>
                <a:cubicBezTo>
                  <a:pt x="3050206" y="1492844"/>
                  <a:pt x="3037111" y="1559701"/>
                  <a:pt x="3000581" y="1607259"/>
                </a:cubicBezTo>
                <a:cubicBezTo>
                  <a:pt x="2921317" y="1710646"/>
                  <a:pt x="2860664" y="1833332"/>
                  <a:pt x="2736599" y="1895364"/>
                </a:cubicBezTo>
                <a:cubicBezTo>
                  <a:pt x="2714544" y="1906392"/>
                  <a:pt x="2700069" y="1933273"/>
                  <a:pt x="2685595" y="1956018"/>
                </a:cubicBezTo>
                <a:cubicBezTo>
                  <a:pt x="2513973" y="2250326"/>
                  <a:pt x="2341661" y="2543256"/>
                  <a:pt x="2171417" y="2837564"/>
                </a:cubicBezTo>
                <a:cubicBezTo>
                  <a:pt x="2161768" y="2853416"/>
                  <a:pt x="2155565" y="2888568"/>
                  <a:pt x="2163147" y="2894771"/>
                </a:cubicBezTo>
                <a:cubicBezTo>
                  <a:pt x="2214151" y="2937504"/>
                  <a:pt x="2209326" y="3001604"/>
                  <a:pt x="2234828" y="3050541"/>
                </a:cubicBezTo>
                <a:cubicBezTo>
                  <a:pt x="2290657" y="3155306"/>
                  <a:pt x="2317538" y="3271789"/>
                  <a:pt x="2400247" y="3365526"/>
                </a:cubicBezTo>
                <a:cubicBezTo>
                  <a:pt x="2473307" y="3446857"/>
                  <a:pt x="2540164" y="3513714"/>
                  <a:pt x="2658025" y="3505443"/>
                </a:cubicBezTo>
                <a:cubicBezTo>
                  <a:pt x="2673878" y="3594356"/>
                  <a:pt x="2707651" y="3670862"/>
                  <a:pt x="2691109" y="3768046"/>
                </a:cubicBezTo>
                <a:cubicBezTo>
                  <a:pt x="2648376" y="4036852"/>
                  <a:pt x="2629077" y="4309105"/>
                  <a:pt x="2600129" y="4579978"/>
                </a:cubicBezTo>
                <a:cubicBezTo>
                  <a:pt x="2546367" y="4594452"/>
                  <a:pt x="2498120" y="4605481"/>
                  <a:pt x="2482267" y="4634429"/>
                </a:cubicBezTo>
                <a:cubicBezTo>
                  <a:pt x="2411964" y="4753669"/>
                  <a:pt x="2287900" y="4810876"/>
                  <a:pt x="2179688" y="4865326"/>
                </a:cubicBezTo>
                <a:cubicBezTo>
                  <a:pt x="2021851" y="4944589"/>
                  <a:pt x="1904679" y="5056247"/>
                  <a:pt x="1788197" y="5180312"/>
                </a:cubicBezTo>
                <a:cubicBezTo>
                  <a:pt x="1755113" y="5216842"/>
                  <a:pt x="1711690" y="5247169"/>
                  <a:pt x="1668957" y="5269225"/>
                </a:cubicBezTo>
                <a:cubicBezTo>
                  <a:pt x="1522837" y="5344352"/>
                  <a:pt x="1371202" y="5412588"/>
                  <a:pt x="1225082" y="5487026"/>
                </a:cubicBezTo>
                <a:cubicBezTo>
                  <a:pt x="1137548" y="5529760"/>
                  <a:pt x="1059663" y="5580764"/>
                  <a:pt x="950073" y="5563533"/>
                </a:cubicBezTo>
                <a:cubicBezTo>
                  <a:pt x="881838" y="5552505"/>
                  <a:pt x="806710" y="5585588"/>
                  <a:pt x="735028" y="5601441"/>
                </a:cubicBezTo>
                <a:cubicBezTo>
                  <a:pt x="720554" y="5604888"/>
                  <a:pt x="706080" y="5623497"/>
                  <a:pt x="697120" y="5637971"/>
                </a:cubicBezTo>
                <a:cubicBezTo>
                  <a:pt x="665414" y="5688975"/>
                  <a:pt x="669550" y="5990176"/>
                  <a:pt x="722622" y="6007407"/>
                </a:cubicBezTo>
                <a:cubicBezTo>
                  <a:pt x="856335" y="6050830"/>
                  <a:pt x="763976" y="6125269"/>
                  <a:pt x="760530" y="6177651"/>
                </a:cubicBezTo>
                <a:cubicBezTo>
                  <a:pt x="744678" y="6424401"/>
                  <a:pt x="843240" y="6624972"/>
                  <a:pt x="1001077" y="6801419"/>
                </a:cubicBezTo>
                <a:cubicBezTo>
                  <a:pt x="1027958" y="6831746"/>
                  <a:pt x="1093436" y="6869654"/>
                  <a:pt x="1114114" y="6858626"/>
                </a:cubicBezTo>
                <a:cubicBezTo>
                  <a:pt x="1155468" y="6834503"/>
                  <a:pt x="1184417" y="6780742"/>
                  <a:pt x="1206473" y="6733183"/>
                </a:cubicBezTo>
                <a:cubicBezTo>
                  <a:pt x="1217501" y="6711128"/>
                  <a:pt x="1211297" y="6675976"/>
                  <a:pt x="1205094" y="6647028"/>
                </a:cubicBezTo>
                <a:cubicBezTo>
                  <a:pt x="1174767" y="6508489"/>
                  <a:pt x="1167186" y="6372019"/>
                  <a:pt x="1217501" y="6236237"/>
                </a:cubicBezTo>
                <a:cubicBezTo>
                  <a:pt x="1244381" y="6163177"/>
                  <a:pt x="1269883" y="6088049"/>
                  <a:pt x="1292628" y="6021192"/>
                </a:cubicBezTo>
                <a:cubicBezTo>
                  <a:pt x="1404286" y="6088049"/>
                  <a:pt x="1517323" y="6158352"/>
                  <a:pt x="1644144" y="6234169"/>
                </a:cubicBezTo>
                <a:cubicBezTo>
                  <a:pt x="1669646" y="6170759"/>
                  <a:pt x="1685499" y="6127336"/>
                  <a:pt x="1704798" y="6085981"/>
                </a:cubicBezTo>
                <a:cubicBezTo>
                  <a:pt x="1752356" y="5988797"/>
                  <a:pt x="1782682" y="5875761"/>
                  <a:pt x="1854364" y="5802701"/>
                </a:cubicBezTo>
                <a:cubicBezTo>
                  <a:pt x="1937074" y="5719991"/>
                  <a:pt x="2051488" y="5662784"/>
                  <a:pt x="2161768" y="5616605"/>
                </a:cubicBezTo>
                <a:cubicBezTo>
                  <a:pt x="2332012" y="5544923"/>
                  <a:pt x="2510527" y="5493919"/>
                  <a:pt x="2683527" y="5433265"/>
                </a:cubicBezTo>
                <a:cubicBezTo>
                  <a:pt x="2823444" y="5385707"/>
                  <a:pt x="2957158" y="5329878"/>
                  <a:pt x="3032286" y="5191340"/>
                </a:cubicBezTo>
                <a:cubicBezTo>
                  <a:pt x="3141876" y="4992148"/>
                  <a:pt x="3250088" y="4793645"/>
                  <a:pt x="3356921" y="4594452"/>
                </a:cubicBezTo>
                <a:cubicBezTo>
                  <a:pt x="3458929" y="4403531"/>
                  <a:pt x="3528543" y="4198136"/>
                  <a:pt x="3667082" y="4026514"/>
                </a:cubicBezTo>
                <a:cubicBezTo>
                  <a:pt x="3703612" y="3980334"/>
                  <a:pt x="3725668" y="3983780"/>
                  <a:pt x="3770469" y="4004458"/>
                </a:cubicBezTo>
                <a:cubicBezTo>
                  <a:pt x="3848353" y="4039609"/>
                  <a:pt x="3929685" y="4074761"/>
                  <a:pt x="4011016" y="4098195"/>
                </a:cubicBezTo>
                <a:cubicBezTo>
                  <a:pt x="4131634" y="4134725"/>
                  <a:pt x="4259145" y="4149199"/>
                  <a:pt x="4375627" y="4195379"/>
                </a:cubicBezTo>
                <a:cubicBezTo>
                  <a:pt x="4469365" y="4233288"/>
                  <a:pt x="4590672" y="4270507"/>
                  <a:pt x="4574819" y="4418006"/>
                </a:cubicBezTo>
                <a:cubicBezTo>
                  <a:pt x="4573441" y="4433858"/>
                  <a:pt x="4594118" y="4453157"/>
                  <a:pt x="4605146" y="4470388"/>
                </a:cubicBezTo>
                <a:cubicBezTo>
                  <a:pt x="4616174" y="4489687"/>
                  <a:pt x="4634094" y="4508297"/>
                  <a:pt x="4640298" y="4528974"/>
                </a:cubicBezTo>
                <a:cubicBezTo>
                  <a:pt x="4662354" y="4606859"/>
                  <a:pt x="4676828" y="4688190"/>
                  <a:pt x="4700951" y="4766075"/>
                </a:cubicBezTo>
                <a:cubicBezTo>
                  <a:pt x="4716804" y="4817079"/>
                  <a:pt x="4749198" y="4858434"/>
                  <a:pt x="4711290" y="4903235"/>
                </a:cubicBezTo>
                <a:cubicBezTo>
                  <a:pt x="4694059" y="4922534"/>
                  <a:pt x="4696816" y="4968713"/>
                  <a:pt x="4705087" y="4996972"/>
                </a:cubicBezTo>
                <a:cubicBezTo>
                  <a:pt x="4734035" y="5096913"/>
                  <a:pt x="4745752" y="5196164"/>
                  <a:pt x="4776079" y="5296105"/>
                </a:cubicBezTo>
                <a:cubicBezTo>
                  <a:pt x="4801581" y="5383639"/>
                  <a:pt x="4836044" y="5677259"/>
                  <a:pt x="4862924" y="5763414"/>
                </a:cubicBezTo>
                <a:cubicBezTo>
                  <a:pt x="4877398" y="5808215"/>
                  <a:pt x="4922889" y="5717924"/>
                  <a:pt x="4932538" y="5762036"/>
                </a:cubicBezTo>
                <a:cubicBezTo>
                  <a:pt x="4964243" y="5906777"/>
                  <a:pt x="4958729" y="5970877"/>
                  <a:pt x="4912550" y="6119065"/>
                </a:cubicBezTo>
                <a:cubicBezTo>
                  <a:pt x="4896697" y="6171448"/>
                  <a:pt x="4936673" y="6327907"/>
                  <a:pt x="4938052" y="6387182"/>
                </a:cubicBezTo>
                <a:lnTo>
                  <a:pt x="5117256" y="6368572"/>
                </a:lnTo>
                <a:cubicBezTo>
                  <a:pt x="5117256" y="6368572"/>
                  <a:pt x="5117256" y="6335489"/>
                  <a:pt x="5117256" y="6294134"/>
                </a:cubicBezTo>
                <a:cubicBezTo>
                  <a:pt x="5158611" y="6283795"/>
                  <a:pt x="5117256" y="6299648"/>
                  <a:pt x="5196519" y="6356166"/>
                </a:cubicBezTo>
                <a:cubicBezTo>
                  <a:pt x="5317827" y="6368572"/>
                  <a:pt x="5459122" y="6432672"/>
                  <a:pt x="5927120" y="6380290"/>
                </a:cubicBezTo>
                <a:cubicBezTo>
                  <a:pt x="5975368" y="6366505"/>
                  <a:pt x="5967786" y="6283106"/>
                  <a:pt x="5947798" y="6221763"/>
                </a:cubicBezTo>
                <a:cubicBezTo>
                  <a:pt x="5938148" y="6191436"/>
                  <a:pt x="5898172" y="6139053"/>
                  <a:pt x="5865088" y="6142500"/>
                </a:cubicBezTo>
                <a:cubicBezTo>
                  <a:pt x="5710697" y="6153527"/>
                  <a:pt x="5641083" y="6149392"/>
                  <a:pt x="5526668" y="6039802"/>
                </a:cubicBezTo>
                <a:cubicBezTo>
                  <a:pt x="5499788" y="6014300"/>
                  <a:pt x="5474286" y="5981216"/>
                  <a:pt x="5442580" y="5971566"/>
                </a:cubicBezTo>
                <a:cubicBezTo>
                  <a:pt x="5334369" y="5942618"/>
                  <a:pt x="5297839" y="5853705"/>
                  <a:pt x="5267512" y="5766171"/>
                </a:cubicBezTo>
                <a:cubicBezTo>
                  <a:pt x="5237185" y="5678637"/>
                  <a:pt x="5288189" y="5662784"/>
                  <a:pt x="5269579" y="5570425"/>
                </a:cubicBezTo>
                <a:cubicBezTo>
                  <a:pt x="5210993" y="5285766"/>
                  <a:pt x="5162746" y="4919088"/>
                  <a:pt x="5175842" y="4633050"/>
                </a:cubicBezTo>
                <a:cubicBezTo>
                  <a:pt x="5182045" y="4510364"/>
                  <a:pt x="5208926" y="4387679"/>
                  <a:pt x="5210993" y="4263614"/>
                </a:cubicBezTo>
                <a:cubicBezTo>
                  <a:pt x="5210993" y="4182283"/>
                  <a:pt x="5204790" y="4083721"/>
                  <a:pt x="5159989" y="4025135"/>
                </a:cubicBezTo>
                <a:cubicBezTo>
                  <a:pt x="5048331" y="3876947"/>
                  <a:pt x="4896008" y="3770803"/>
                  <a:pt x="4742995" y="3665348"/>
                </a:cubicBezTo>
                <a:cubicBezTo>
                  <a:pt x="4561723" y="3539906"/>
                  <a:pt x="4396304" y="3393096"/>
                  <a:pt x="4226061" y="3253179"/>
                </a:cubicBezTo>
                <a:cubicBezTo>
                  <a:pt x="4215033" y="3243530"/>
                  <a:pt x="4217790" y="3208378"/>
                  <a:pt x="4222615" y="3187701"/>
                </a:cubicBezTo>
                <a:cubicBezTo>
                  <a:pt x="4237089" y="3136697"/>
                  <a:pt x="4263969" y="3087760"/>
                  <a:pt x="4273619" y="3034688"/>
                </a:cubicBezTo>
                <a:cubicBezTo>
                  <a:pt x="4279822" y="2996780"/>
                  <a:pt x="4290850" y="2977481"/>
                  <a:pt x="4330826" y="2977481"/>
                </a:cubicBezTo>
                <a:cubicBezTo>
                  <a:pt x="4394237" y="2978859"/>
                  <a:pt x="4458336" y="2972656"/>
                  <a:pt x="4521747" y="2982305"/>
                </a:cubicBezTo>
                <a:cubicBezTo>
                  <a:pt x="4696816" y="3007808"/>
                  <a:pt x="4871884" y="3039513"/>
                  <a:pt x="5043507" y="3069840"/>
                </a:cubicBezTo>
                <a:cubicBezTo>
                  <a:pt x="5091065" y="2925098"/>
                  <a:pt x="5142069" y="2787938"/>
                  <a:pt x="5336436" y="2810683"/>
                </a:cubicBezTo>
                <a:cubicBezTo>
                  <a:pt x="5360560" y="2814129"/>
                  <a:pt x="5387441" y="2801034"/>
                  <a:pt x="5412942" y="2791384"/>
                </a:cubicBezTo>
                <a:cubicBezTo>
                  <a:pt x="5521154" y="2750030"/>
                  <a:pt x="5629366" y="2710053"/>
                  <a:pt x="5736199" y="2665941"/>
                </a:cubicBezTo>
                <a:cubicBezTo>
                  <a:pt x="5760323" y="2656292"/>
                  <a:pt x="5774108" y="2625965"/>
                  <a:pt x="5793406" y="2605288"/>
                </a:cubicBezTo>
                <a:cubicBezTo>
                  <a:pt x="5788582" y="2599084"/>
                  <a:pt x="5782379" y="2590814"/>
                  <a:pt x="5777554" y="2584610"/>
                </a:cubicBezTo>
                <a:cubicBezTo>
                  <a:pt x="5714143" y="2599084"/>
                  <a:pt x="5648665" y="2611491"/>
                  <a:pt x="5562509" y="2629411"/>
                </a:cubicBezTo>
                <a:cubicBezTo>
                  <a:pt x="5595593" y="2607356"/>
                  <a:pt x="5608689" y="2596328"/>
                  <a:pt x="5625920" y="2588057"/>
                </a:cubicBezTo>
                <a:cubicBezTo>
                  <a:pt x="5687952" y="2557730"/>
                  <a:pt x="5751363" y="2533606"/>
                  <a:pt x="5810638" y="2500522"/>
                </a:cubicBezTo>
                <a:cubicBezTo>
                  <a:pt x="5829936" y="2489494"/>
                  <a:pt x="5834761" y="2455721"/>
                  <a:pt x="5845789" y="2433665"/>
                </a:cubicBezTo>
                <a:cubicBezTo>
                  <a:pt x="5823733" y="2433665"/>
                  <a:pt x="5799610" y="2427462"/>
                  <a:pt x="5778932" y="2433665"/>
                </a:cubicBezTo>
                <a:cubicBezTo>
                  <a:pt x="5745849" y="2444693"/>
                  <a:pt x="5713454" y="2463992"/>
                  <a:pt x="5680370" y="2478466"/>
                </a:cubicBezTo>
                <a:cubicBezTo>
                  <a:pt x="5676924" y="2473642"/>
                  <a:pt x="5675546" y="2468817"/>
                  <a:pt x="5672099" y="2462614"/>
                </a:cubicBezTo>
                <a:cubicBezTo>
                  <a:pt x="5730685" y="2416434"/>
                  <a:pt x="5789960" y="2371633"/>
                  <a:pt x="5850614" y="2325454"/>
                </a:cubicBezTo>
                <a:cubicBezTo>
                  <a:pt x="5844411" y="2314426"/>
                  <a:pt x="5838207" y="2303398"/>
                  <a:pt x="5831315" y="2293748"/>
                </a:cubicBezTo>
                <a:cubicBezTo>
                  <a:pt x="5716900" y="2284099"/>
                  <a:pt x="5646597" y="2387486"/>
                  <a:pt x="5546656" y="2419191"/>
                </a:cubicBezTo>
                <a:cubicBezTo>
                  <a:pt x="5597661" y="2366809"/>
                  <a:pt x="5654868" y="2322008"/>
                  <a:pt x="5707251" y="2273071"/>
                </a:cubicBezTo>
                <a:cubicBezTo>
                  <a:pt x="5724482" y="2257219"/>
                  <a:pt x="5727928" y="2226892"/>
                  <a:pt x="5738956" y="2202768"/>
                </a:cubicBezTo>
                <a:cubicBezTo>
                  <a:pt x="5710008" y="2204146"/>
                  <a:pt x="5675546" y="2194497"/>
                  <a:pt x="5656247" y="2208971"/>
                </a:cubicBezTo>
                <a:cubicBezTo>
                  <a:pt x="5595593" y="2250326"/>
                  <a:pt x="5541832" y="2302709"/>
                  <a:pt x="5484624" y="2348888"/>
                </a:cubicBezTo>
                <a:cubicBezTo>
                  <a:pt x="5441891" y="2384040"/>
                  <a:pt x="5400536" y="2430219"/>
                  <a:pt x="5333679" y="2398514"/>
                </a:cubicBezTo>
                <a:cubicBezTo>
                  <a:pt x="5373656" y="2248947"/>
                  <a:pt x="5364006" y="2194497"/>
                  <a:pt x="5303353" y="2164859"/>
                </a:cubicBezTo>
                <a:cubicBezTo>
                  <a:pt x="5253727" y="2284099"/>
                  <a:pt x="5207547" y="2406785"/>
                  <a:pt x="5153786" y="2524646"/>
                </a:cubicBezTo>
                <a:cubicBezTo>
                  <a:pt x="5142758" y="2550148"/>
                  <a:pt x="5101403" y="2575650"/>
                  <a:pt x="5072455" y="2579096"/>
                </a:cubicBezTo>
                <a:cubicBezTo>
                  <a:pt x="4984921" y="2585300"/>
                  <a:pt x="4897386" y="2582543"/>
                  <a:pt x="4809852" y="2582543"/>
                </a:cubicBezTo>
                <a:cubicBezTo>
                  <a:pt x="4779525" y="2582543"/>
                  <a:pt x="4749198" y="2582543"/>
                  <a:pt x="4718872" y="2581164"/>
                </a:cubicBezTo>
                <a:cubicBezTo>
                  <a:pt x="4665110" y="2579786"/>
                  <a:pt x="4609282" y="2570136"/>
                  <a:pt x="4554831" y="2576339"/>
                </a:cubicBezTo>
                <a:cubicBezTo>
                  <a:pt x="4499002" y="2584610"/>
                  <a:pt x="4435591" y="2536363"/>
                  <a:pt x="4438349" y="2482602"/>
                </a:cubicBezTo>
                <a:cubicBezTo>
                  <a:pt x="4446620" y="2350267"/>
                  <a:pt x="4452823" y="2218621"/>
                  <a:pt x="4459026" y="2087664"/>
                </a:cubicBezTo>
                <a:cubicBezTo>
                  <a:pt x="4462472" y="2014604"/>
                  <a:pt x="4474878" y="1939476"/>
                  <a:pt x="4462472" y="1867794"/>
                </a:cubicBezTo>
                <a:cubicBezTo>
                  <a:pt x="4430767" y="1676873"/>
                  <a:pt x="4387344" y="1487330"/>
                  <a:pt x="4349436" y="1296409"/>
                </a:cubicBezTo>
                <a:cubicBezTo>
                  <a:pt x="4330137" y="1197847"/>
                  <a:pt x="4357707" y="1172345"/>
                  <a:pt x="4452823" y="1175791"/>
                </a:cubicBezTo>
                <a:cubicBezTo>
                  <a:pt x="4572062" y="1179237"/>
                  <a:pt x="4602389" y="1146843"/>
                  <a:pt x="4653393" y="1037252"/>
                </a:cubicBezTo>
                <a:cubicBezTo>
                  <a:pt x="4683720" y="971774"/>
                  <a:pt x="4725075" y="902160"/>
                  <a:pt x="4818813" y="900093"/>
                </a:cubicBezTo>
                <a:cubicBezTo>
                  <a:pt x="4820191" y="887686"/>
                  <a:pt x="4827083" y="873212"/>
                  <a:pt x="4823637" y="862184"/>
                </a:cubicBezTo>
                <a:cubicBezTo>
                  <a:pt x="4794689" y="758797"/>
                  <a:pt x="4806406" y="656789"/>
                  <a:pt x="4827083" y="553402"/>
                </a:cubicBezTo>
                <a:cubicBezTo>
                  <a:pt x="4836733" y="503776"/>
                  <a:pt x="4827083" y="451393"/>
                  <a:pt x="4842936" y="405214"/>
                </a:cubicBezTo>
                <a:cubicBezTo>
                  <a:pt x="4878088" y="297002"/>
                  <a:pt x="4858789" y="203265"/>
                  <a:pt x="4763673" y="143989"/>
                </a:cubicBezTo>
                <a:cubicBezTo>
                  <a:pt x="4679585" y="91607"/>
                  <a:pt x="4588604" y="45427"/>
                  <a:pt x="4494867" y="15100"/>
                </a:cubicBezTo>
                <a:cubicBezTo>
                  <a:pt x="4390101" y="-20051"/>
                  <a:pt x="4291539" y="8897"/>
                  <a:pt x="4197112" y="73686"/>
                </a:cubicBezTo>
                <a:cubicBezTo>
                  <a:pt x="4092347" y="146746"/>
                  <a:pt x="4050992" y="259783"/>
                  <a:pt x="4009637" y="367994"/>
                </a:cubicBezTo>
                <a:cubicBezTo>
                  <a:pt x="3966904" y="479652"/>
                  <a:pt x="3946226" y="598892"/>
                  <a:pt x="3992406" y="724335"/>
                </a:cubicBezTo>
                <a:cubicBezTo>
                  <a:pt x="3981378" y="733984"/>
                  <a:pt x="3963458" y="748458"/>
                  <a:pt x="3947605" y="760865"/>
                </a:cubicBezTo>
                <a:cubicBezTo>
                  <a:pt x="3778740" y="609920"/>
                  <a:pt x="3525786" y="573390"/>
                  <a:pt x="3396897" y="705036"/>
                </a:cubicBezTo>
                <a:cubicBezTo>
                  <a:pt x="3301092" y="803598"/>
                  <a:pt x="3181852" y="776717"/>
                  <a:pt x="3078465" y="800841"/>
                </a:cubicBezTo>
                <a:cubicBezTo>
                  <a:pt x="2946130" y="831168"/>
                  <a:pt x="2801389" y="802220"/>
                  <a:pt x="2664918" y="810491"/>
                </a:cubicBezTo>
                <a:cubicBezTo>
                  <a:pt x="2606332" y="813937"/>
                  <a:pt x="2531204" y="831168"/>
                  <a:pt x="2494674" y="872523"/>
                </a:cubicBezTo>
                <a:cubicBezTo>
                  <a:pt x="2353379" y="1025535"/>
                  <a:pt x="2222422" y="1187508"/>
                  <a:pt x="2092154" y="1350170"/>
                </a:cubicBezTo>
                <a:cubicBezTo>
                  <a:pt x="1972914" y="1498358"/>
                  <a:pt x="1858500" y="1647925"/>
                  <a:pt x="1743395" y="1800248"/>
                </a:cubicBezTo>
                <a:cubicBezTo>
                  <a:pt x="1732368" y="1814722"/>
                  <a:pt x="1735124" y="1847806"/>
                  <a:pt x="1744774" y="1865726"/>
                </a:cubicBezTo>
                <a:cubicBezTo>
                  <a:pt x="1755802" y="1887782"/>
                  <a:pt x="1777858" y="1907081"/>
                  <a:pt x="1800603" y="1921555"/>
                </a:cubicBezTo>
                <a:cubicBezTo>
                  <a:pt x="1841958" y="1950504"/>
                  <a:pt x="1843336" y="1976006"/>
                  <a:pt x="1805428" y="2005644"/>
                </a:cubicBezTo>
                <a:cubicBezTo>
                  <a:pt x="1749599" y="2051823"/>
                  <a:pt x="1693770" y="2098003"/>
                  <a:pt x="1636562" y="2145561"/>
                </a:cubicBezTo>
                <a:cubicBezTo>
                  <a:pt x="1563502" y="1995994"/>
                  <a:pt x="1482171" y="1856077"/>
                  <a:pt x="1423585" y="1706511"/>
                </a:cubicBezTo>
                <a:cubicBezTo>
                  <a:pt x="1385677" y="1612773"/>
                  <a:pt x="1326401" y="1550741"/>
                  <a:pt x="1243692" y="1507318"/>
                </a:cubicBezTo>
                <a:cubicBezTo>
                  <a:pt x="1208540" y="1531442"/>
                  <a:pt x="1173389" y="1554876"/>
                  <a:pt x="1138926" y="1577622"/>
                </a:cubicBezTo>
                <a:cubicBezTo>
                  <a:pt x="760530" y="1805073"/>
                  <a:pt x="387648" y="2035970"/>
                  <a:pt x="18901" y="2269625"/>
                </a:cubicBezTo>
                <a:cubicBezTo>
                  <a:pt x="4427" y="2279274"/>
                  <a:pt x="-5222" y="2317183"/>
                  <a:pt x="3049" y="2335103"/>
                </a:cubicBezTo>
                <a:cubicBezTo>
                  <a:pt x="31308" y="2410231"/>
                  <a:pt x="71284" y="2480534"/>
                  <a:pt x="104368" y="2552216"/>
                </a:cubicBezTo>
                <a:lnTo>
                  <a:pt x="104368" y="2552216"/>
                </a:lnTo>
                <a:close/>
                <a:moveTo>
                  <a:pt x="1692391" y="2187605"/>
                </a:moveTo>
                <a:cubicBezTo>
                  <a:pt x="1698594" y="2191051"/>
                  <a:pt x="1704798" y="2193808"/>
                  <a:pt x="1711690" y="2198633"/>
                </a:cubicBezTo>
                <a:cubicBezTo>
                  <a:pt x="1762694" y="2305466"/>
                  <a:pt x="1813699" y="2411610"/>
                  <a:pt x="1867460" y="2526714"/>
                </a:cubicBezTo>
                <a:cubicBezTo>
                  <a:pt x="1868838" y="2525335"/>
                  <a:pt x="1851607" y="2537742"/>
                  <a:pt x="1822659" y="2557041"/>
                </a:cubicBezTo>
                <a:cubicBezTo>
                  <a:pt x="1773033" y="2453654"/>
                  <a:pt x="1725475" y="2356470"/>
                  <a:pt x="1681363" y="2256529"/>
                </a:cubicBezTo>
                <a:cubicBezTo>
                  <a:pt x="1673782" y="2238609"/>
                  <a:pt x="1687567" y="2210350"/>
                  <a:pt x="1692391" y="2187605"/>
                </a:cubicBezTo>
                <a:lnTo>
                  <a:pt x="1692391" y="2187605"/>
                </a:lnTo>
                <a:close/>
              </a:path>
            </a:pathLst>
          </a:custGeom>
          <a:solidFill>
            <a:schemeClr val="accent3"/>
          </a:solidFill>
          <a:ln w="6882" cap="flat">
            <a:noFill/>
            <a:prstDash val="solid"/>
            <a:miter/>
          </a:ln>
        </p:spPr>
        <p:txBody>
          <a:bodyPr rtlCol="0" anchor="ctr"/>
          <a:lstStyle/>
          <a:p>
            <a:endParaRPr lang="en-US"/>
          </a:p>
        </p:txBody>
      </p:sp>
      <p:sp>
        <p:nvSpPr>
          <p:cNvPr id="39" name="Rectangle 38">
            <a:extLst>
              <a:ext uri="{FF2B5EF4-FFF2-40B4-BE49-F238E27FC236}">
                <a16:creationId xmlns:a16="http://schemas.microsoft.com/office/drawing/2014/main" id="{43F493C2-55FC-1A68-F3D1-5A5B4F28E041}"/>
              </a:ext>
            </a:extLst>
          </p:cNvPr>
          <p:cNvSpPr/>
          <p:nvPr/>
        </p:nvSpPr>
        <p:spPr>
          <a:xfrm>
            <a:off x="2575258" y="0"/>
            <a:ext cx="5955476"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Recommendations</a:t>
            </a:r>
          </a:p>
        </p:txBody>
      </p:sp>
      <p:sp>
        <p:nvSpPr>
          <p:cNvPr id="40" name="Bent-Up Arrow 131">
            <a:extLst>
              <a:ext uri="{FF2B5EF4-FFF2-40B4-BE49-F238E27FC236}">
                <a16:creationId xmlns:a16="http://schemas.microsoft.com/office/drawing/2014/main" id="{A71BC7BC-A4E5-7FF4-5321-F4DBF39140C0}"/>
              </a:ext>
            </a:extLst>
          </p:cNvPr>
          <p:cNvSpPr/>
          <p:nvPr/>
        </p:nvSpPr>
        <p:spPr>
          <a:xfrm rot="16200000" flipV="1">
            <a:off x="10996328" y="1001696"/>
            <a:ext cx="597209" cy="1794134"/>
          </a:xfrm>
          <a:prstGeom prst="bentUpArrow">
            <a:avLst>
              <a:gd name="adj1" fmla="val 36792"/>
              <a:gd name="adj2" fmla="val 29908"/>
              <a:gd name="adj3" fmla="val 39724"/>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41" name="TextBox 40">
            <a:extLst>
              <a:ext uri="{FF2B5EF4-FFF2-40B4-BE49-F238E27FC236}">
                <a16:creationId xmlns:a16="http://schemas.microsoft.com/office/drawing/2014/main" id="{1193B787-9FB5-B4B9-4325-73A16AAA8F93}"/>
              </a:ext>
            </a:extLst>
          </p:cNvPr>
          <p:cNvSpPr txBox="1"/>
          <p:nvPr/>
        </p:nvSpPr>
        <p:spPr>
          <a:xfrm>
            <a:off x="6282356" y="4824437"/>
            <a:ext cx="5933243" cy="1938992"/>
          </a:xfrm>
          <a:prstGeom prst="rect">
            <a:avLst/>
          </a:prstGeom>
          <a:noFill/>
        </p:spPr>
        <p:txBody>
          <a:bodyPr wrap="square" rtlCol="0">
            <a:spAutoFit/>
          </a:bodyPr>
          <a:lstStyle/>
          <a:p>
            <a:r>
              <a:rPr lang="en-US" sz="2000" kern="100" dirty="0">
                <a:latin typeface="Times New Roman" panose="02020603050405020304" pitchFamily="18" charset="0"/>
                <a:ea typeface="Calibri" panose="020F0502020204030204" pitchFamily="34" charset="0"/>
                <a:cs typeface="Times New Roman" panose="02020603050405020304" pitchFamily="18" charset="0"/>
              </a:rPr>
              <a:t>J</a:t>
            </a: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oint ventures should prioritize reducing employee uncertainty and anxiety caused by cultural differences and creating a safe and harmonious work environment to boost innovation, enthusiasm, and creativity.(</a:t>
            </a:r>
            <a:r>
              <a:rPr lang="en-US" sz="2000" kern="100" dirty="0" err="1">
                <a:effectLst/>
                <a:latin typeface="Times New Roman" panose="02020603050405020304" pitchFamily="18" charset="0"/>
                <a:ea typeface="Calibri" panose="020F0502020204030204" pitchFamily="34" charset="0"/>
                <a:cs typeface="Times New Roman" panose="02020603050405020304" pitchFamily="18" charset="0"/>
              </a:rPr>
              <a:t>Haiyun</a:t>
            </a: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 2020)</a:t>
            </a:r>
            <a:endParaRPr lang="en-GB"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246955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6" descr="Sunburst chart&#10;&#10;Description automatically generated">
            <a:extLst>
              <a:ext uri="{FF2B5EF4-FFF2-40B4-BE49-F238E27FC236}">
                <a16:creationId xmlns:a16="http://schemas.microsoft.com/office/drawing/2014/main" id="{1ACF9CCD-12AF-5FA1-4E72-A3E0A94690BB}"/>
              </a:ext>
            </a:extLst>
          </p:cNvPr>
          <p:cNvPicPr>
            <a:picLocks noChangeAspect="1"/>
          </p:cNvPicPr>
          <p:nvPr/>
        </p:nvPicPr>
        <p:blipFill>
          <a:blip r:embed="rId3">
            <a:extLst>
              <a:ext uri="{28A0092B-C50C-407E-A947-70E740481C1C}">
                <a14:useLocalDpi xmlns:a14="http://schemas.microsoft.com/office/drawing/2010/main" val="0"/>
              </a:ext>
            </a:extLst>
          </a:blip>
          <a:srcRect l="1989" r="1989"/>
          <a:stretch>
            <a:fillRect/>
          </a:stretch>
        </p:blipFill>
        <p:spPr>
          <a:xfrm>
            <a:off x="8959959" y="1487518"/>
            <a:ext cx="2739951" cy="2853665"/>
          </a:xfrm>
          <a:prstGeom prst="rect">
            <a:avLst/>
          </a:prstGeom>
        </p:spPr>
      </p:pic>
      <p:pic>
        <p:nvPicPr>
          <p:cNvPr id="3" name="Picture Placeholder 10" descr="A picture containing text, screenshot&#10;&#10;Description automatically generated">
            <a:extLst>
              <a:ext uri="{FF2B5EF4-FFF2-40B4-BE49-F238E27FC236}">
                <a16:creationId xmlns:a16="http://schemas.microsoft.com/office/drawing/2014/main" id="{466E0874-5D5C-3B6E-DA1A-1251E38D966B}"/>
              </a:ext>
            </a:extLst>
          </p:cNvPr>
          <p:cNvPicPr>
            <a:picLocks noChangeAspect="1"/>
          </p:cNvPicPr>
          <p:nvPr/>
        </p:nvPicPr>
        <p:blipFill rotWithShape="1">
          <a:blip r:embed="rId4">
            <a:extLst>
              <a:ext uri="{28A0092B-C50C-407E-A947-70E740481C1C}">
                <a14:useLocalDpi xmlns:a14="http://schemas.microsoft.com/office/drawing/2010/main" val="0"/>
              </a:ext>
            </a:extLst>
          </a:blip>
          <a:srcRect t="16682"/>
          <a:stretch/>
        </p:blipFill>
        <p:spPr>
          <a:xfrm>
            <a:off x="492090" y="1487518"/>
            <a:ext cx="3602973" cy="2853664"/>
          </a:xfrm>
          <a:prstGeom prst="rect">
            <a:avLst/>
          </a:prstGeom>
        </p:spPr>
      </p:pic>
      <p:pic>
        <p:nvPicPr>
          <p:cNvPr id="4" name="Picture Placeholder 14" descr="A group of people sitting at a table&#10;&#10;Description automatically generated with low confidence">
            <a:extLst>
              <a:ext uri="{FF2B5EF4-FFF2-40B4-BE49-F238E27FC236}">
                <a16:creationId xmlns:a16="http://schemas.microsoft.com/office/drawing/2014/main" id="{E22640FC-9F10-856B-1D97-4675D7F20845}"/>
              </a:ext>
            </a:extLst>
          </p:cNvPr>
          <p:cNvPicPr>
            <a:picLocks noChangeAspect="1"/>
          </p:cNvPicPr>
          <p:nvPr/>
        </p:nvPicPr>
        <p:blipFill rotWithShape="1">
          <a:blip r:embed="rId5">
            <a:extLst>
              <a:ext uri="{28A0092B-C50C-407E-A947-70E740481C1C}">
                <a14:useLocalDpi xmlns:a14="http://schemas.microsoft.com/office/drawing/2010/main" val="0"/>
              </a:ext>
            </a:extLst>
          </a:blip>
          <a:srcRect b="10017"/>
          <a:stretch/>
        </p:blipFill>
        <p:spPr>
          <a:xfrm>
            <a:off x="4569282" y="1487518"/>
            <a:ext cx="3916457" cy="2853664"/>
          </a:xfrm>
          <a:prstGeom prst="rect">
            <a:avLst/>
          </a:prstGeom>
        </p:spPr>
      </p:pic>
      <p:sp>
        <p:nvSpPr>
          <p:cNvPr id="5" name="Rectangle 4">
            <a:extLst>
              <a:ext uri="{FF2B5EF4-FFF2-40B4-BE49-F238E27FC236}">
                <a16:creationId xmlns:a16="http://schemas.microsoft.com/office/drawing/2014/main" id="{73A77E07-066F-207F-CC72-B25914D92E5B}"/>
              </a:ext>
            </a:extLst>
          </p:cNvPr>
          <p:cNvSpPr/>
          <p:nvPr/>
        </p:nvSpPr>
        <p:spPr>
          <a:xfrm>
            <a:off x="4137771" y="0"/>
            <a:ext cx="3916457"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EXAMPLES</a:t>
            </a:r>
          </a:p>
        </p:txBody>
      </p:sp>
      <p:sp>
        <p:nvSpPr>
          <p:cNvPr id="6" name="TextBox 5">
            <a:extLst>
              <a:ext uri="{FF2B5EF4-FFF2-40B4-BE49-F238E27FC236}">
                <a16:creationId xmlns:a16="http://schemas.microsoft.com/office/drawing/2014/main" id="{2A376D51-967E-1DC2-CA4B-67C3BDF60EC4}"/>
              </a:ext>
            </a:extLst>
          </p:cNvPr>
          <p:cNvSpPr txBox="1"/>
          <p:nvPr/>
        </p:nvSpPr>
        <p:spPr>
          <a:xfrm>
            <a:off x="492090" y="4483223"/>
            <a:ext cx="3602973" cy="1938992"/>
          </a:xfrm>
          <a:prstGeom prst="rect">
            <a:avLst/>
          </a:prstGeom>
          <a:noFill/>
        </p:spPr>
        <p:txBody>
          <a:bodyPr wrap="square" rtlCol="0">
            <a:spAutoFit/>
          </a:bodyPr>
          <a:lstStyle/>
          <a:p>
            <a:r>
              <a:rPr lang="en-US" sz="2000" dirty="0">
                <a:latin typeface="Times New Roman" panose="02020603050405020304" pitchFamily="18" charset="0"/>
                <a:cs typeface="Times New Roman" panose="02020603050405020304" pitchFamily="18" charset="0"/>
              </a:rPr>
              <a:t>The British company can agree the new company based in China to let workers on lower levels operate in their native language for better and easier customer service and experience. </a:t>
            </a:r>
            <a:endParaRPr lang="en-GB" sz="20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636BD220-46C3-939B-36CD-C864A9CC9661}"/>
              </a:ext>
            </a:extLst>
          </p:cNvPr>
          <p:cNvSpPr txBox="1"/>
          <p:nvPr/>
        </p:nvSpPr>
        <p:spPr>
          <a:xfrm>
            <a:off x="4367814" y="4483223"/>
            <a:ext cx="4367813" cy="2031325"/>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British company should leave a team to supervise the whole process. Chinese partner if left unsupervised will think that they are carrying out all the job without obtaining fair recompense if you are not participating. Thus the Chinese party may want to make amends to make the contract more equitable.</a:t>
            </a:r>
            <a:endParaRPr lang="en-GB"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23E79D1E-837D-DA3A-FFEB-3F81D9C99473}"/>
              </a:ext>
            </a:extLst>
          </p:cNvPr>
          <p:cNvSpPr txBox="1"/>
          <p:nvPr/>
        </p:nvSpPr>
        <p:spPr>
          <a:xfrm>
            <a:off x="8868792" y="4483223"/>
            <a:ext cx="3323208" cy="2031325"/>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“Guanxi” for Chinese business, guanxi is figurative gate erected in the Chinese business world. Those behind it help each other. Those on the outside can’t get in, unless they have guanxi with someone on the inside. </a:t>
            </a:r>
            <a:endParaRPr lang="en-GB"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023EF604-6958-5DBD-132A-FC6298FD800A}"/>
              </a:ext>
            </a:extLst>
          </p:cNvPr>
          <p:cNvSpPr txBox="1"/>
          <p:nvPr/>
        </p:nvSpPr>
        <p:spPr>
          <a:xfrm>
            <a:off x="806843" y="1196480"/>
            <a:ext cx="3959441" cy="338554"/>
          </a:xfrm>
          <a:prstGeom prst="rect">
            <a:avLst/>
          </a:prstGeom>
          <a:noFill/>
        </p:spPr>
        <p:txBody>
          <a:bodyPr wrap="square" rtlCol="0">
            <a:spAutoFit/>
          </a:bodyPr>
          <a:lstStyle/>
          <a:p>
            <a:r>
              <a:rPr lang="en-US" sz="1600" dirty="0"/>
              <a:t>Source: Moorepay.co.uk</a:t>
            </a:r>
            <a:endParaRPr lang="en-GB" sz="1600" dirty="0"/>
          </a:p>
        </p:txBody>
      </p:sp>
      <p:sp>
        <p:nvSpPr>
          <p:cNvPr id="10" name="TextBox 9">
            <a:extLst>
              <a:ext uri="{FF2B5EF4-FFF2-40B4-BE49-F238E27FC236}">
                <a16:creationId xmlns:a16="http://schemas.microsoft.com/office/drawing/2014/main" id="{8B692ED3-8F3C-D0C7-1B98-CBB40C119A54}"/>
              </a:ext>
            </a:extLst>
          </p:cNvPr>
          <p:cNvSpPr txBox="1"/>
          <p:nvPr/>
        </p:nvSpPr>
        <p:spPr>
          <a:xfrm>
            <a:off x="5164754" y="1148964"/>
            <a:ext cx="2998263" cy="338554"/>
          </a:xfrm>
          <a:prstGeom prst="rect">
            <a:avLst/>
          </a:prstGeom>
          <a:noFill/>
        </p:spPr>
        <p:txBody>
          <a:bodyPr wrap="square" rtlCol="0">
            <a:spAutoFit/>
          </a:bodyPr>
          <a:lstStyle/>
          <a:p>
            <a:r>
              <a:rPr lang="en-US" sz="1600" dirty="0"/>
              <a:t>Source: Legal-records.us</a:t>
            </a:r>
            <a:endParaRPr lang="en-GB" sz="1600" dirty="0"/>
          </a:p>
        </p:txBody>
      </p:sp>
      <p:sp>
        <p:nvSpPr>
          <p:cNvPr id="12" name="TextBox 11">
            <a:extLst>
              <a:ext uri="{FF2B5EF4-FFF2-40B4-BE49-F238E27FC236}">
                <a16:creationId xmlns:a16="http://schemas.microsoft.com/office/drawing/2014/main" id="{E8E4037F-2B77-A1FB-A288-085E3888395B}"/>
              </a:ext>
            </a:extLst>
          </p:cNvPr>
          <p:cNvSpPr txBox="1"/>
          <p:nvPr/>
        </p:nvSpPr>
        <p:spPr>
          <a:xfrm>
            <a:off x="9031264" y="1196480"/>
            <a:ext cx="2998263" cy="338554"/>
          </a:xfrm>
          <a:prstGeom prst="rect">
            <a:avLst/>
          </a:prstGeom>
          <a:noFill/>
        </p:spPr>
        <p:txBody>
          <a:bodyPr wrap="square" rtlCol="0">
            <a:spAutoFit/>
          </a:bodyPr>
          <a:lstStyle/>
          <a:p>
            <a:r>
              <a:rPr lang="en-GB" sz="1600" dirty="0"/>
              <a:t>Source: In-formality.com</a:t>
            </a:r>
          </a:p>
        </p:txBody>
      </p:sp>
    </p:spTree>
    <p:extLst>
      <p:ext uri="{BB962C8B-B14F-4D97-AF65-F5344CB8AC3E}">
        <p14:creationId xmlns:p14="http://schemas.microsoft.com/office/powerpoint/2010/main" val="36631767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DC460A-1302-48A5-8229-DBB2E1EBFCDC}"/>
              </a:ext>
            </a:extLst>
          </p:cNvPr>
          <p:cNvSpPr/>
          <p:nvPr/>
        </p:nvSpPr>
        <p:spPr>
          <a:xfrm>
            <a:off x="3574473" y="0"/>
            <a:ext cx="8617527" cy="6856661"/>
          </a:xfrm>
          <a:custGeom>
            <a:avLst/>
            <a:gdLst>
              <a:gd name="connsiteX0" fmla="*/ 0 w 7259782"/>
              <a:gd name="connsiteY0" fmla="*/ 0 h 6856661"/>
              <a:gd name="connsiteX1" fmla="*/ 7259782 w 7259782"/>
              <a:gd name="connsiteY1" fmla="*/ 0 h 6856661"/>
              <a:gd name="connsiteX2" fmla="*/ 7259782 w 7259782"/>
              <a:gd name="connsiteY2" fmla="*/ 6856661 h 6856661"/>
              <a:gd name="connsiteX3" fmla="*/ 0 w 7259782"/>
              <a:gd name="connsiteY3" fmla="*/ 6856661 h 6856661"/>
              <a:gd name="connsiteX4" fmla="*/ 0 w 7259782"/>
              <a:gd name="connsiteY4" fmla="*/ 0 h 6856661"/>
              <a:gd name="connsiteX0" fmla="*/ 0 w 7259782"/>
              <a:gd name="connsiteY0" fmla="*/ 0 h 6856661"/>
              <a:gd name="connsiteX1" fmla="*/ 7259782 w 7259782"/>
              <a:gd name="connsiteY1" fmla="*/ 0 h 6856661"/>
              <a:gd name="connsiteX2" fmla="*/ 7259782 w 7259782"/>
              <a:gd name="connsiteY2" fmla="*/ 6856661 h 6856661"/>
              <a:gd name="connsiteX3" fmla="*/ 2309091 w 7259782"/>
              <a:gd name="connsiteY3" fmla="*/ 6838188 h 6856661"/>
              <a:gd name="connsiteX4" fmla="*/ 0 w 7259782"/>
              <a:gd name="connsiteY4" fmla="*/ 0 h 6856661"/>
              <a:gd name="connsiteX0" fmla="*/ 0 w 7259782"/>
              <a:gd name="connsiteY0" fmla="*/ 0 h 6856661"/>
              <a:gd name="connsiteX1" fmla="*/ 7259782 w 7259782"/>
              <a:gd name="connsiteY1" fmla="*/ 0 h 6856661"/>
              <a:gd name="connsiteX2" fmla="*/ 7259782 w 7259782"/>
              <a:gd name="connsiteY2" fmla="*/ 6856661 h 6856661"/>
              <a:gd name="connsiteX3" fmla="*/ 2318327 w 7259782"/>
              <a:gd name="connsiteY3" fmla="*/ 6856661 h 6856661"/>
              <a:gd name="connsiteX4" fmla="*/ 0 w 7259782"/>
              <a:gd name="connsiteY4" fmla="*/ 0 h 6856661"/>
              <a:gd name="connsiteX0" fmla="*/ 0 w 7259782"/>
              <a:gd name="connsiteY0" fmla="*/ 0 h 6856661"/>
              <a:gd name="connsiteX1" fmla="*/ 7259782 w 7259782"/>
              <a:gd name="connsiteY1" fmla="*/ 0 h 6856661"/>
              <a:gd name="connsiteX2" fmla="*/ 7259782 w 7259782"/>
              <a:gd name="connsiteY2" fmla="*/ 6856661 h 6856661"/>
              <a:gd name="connsiteX3" fmla="*/ 2586182 w 7259782"/>
              <a:gd name="connsiteY3" fmla="*/ 6828951 h 6856661"/>
              <a:gd name="connsiteX4" fmla="*/ 0 w 7259782"/>
              <a:gd name="connsiteY4" fmla="*/ 0 h 6856661"/>
              <a:gd name="connsiteX0" fmla="*/ 0 w 7259782"/>
              <a:gd name="connsiteY0" fmla="*/ 0 h 6856661"/>
              <a:gd name="connsiteX1" fmla="*/ 7259782 w 7259782"/>
              <a:gd name="connsiteY1" fmla="*/ 0 h 6856661"/>
              <a:gd name="connsiteX2" fmla="*/ 7259782 w 7259782"/>
              <a:gd name="connsiteY2" fmla="*/ 6856661 h 6856661"/>
              <a:gd name="connsiteX3" fmla="*/ 2807854 w 7259782"/>
              <a:gd name="connsiteY3" fmla="*/ 6819715 h 6856661"/>
              <a:gd name="connsiteX4" fmla="*/ 0 w 7259782"/>
              <a:gd name="connsiteY4" fmla="*/ 0 h 6856661"/>
              <a:gd name="connsiteX0" fmla="*/ 0 w 7259782"/>
              <a:gd name="connsiteY0" fmla="*/ 0 h 6856661"/>
              <a:gd name="connsiteX1" fmla="*/ 7259782 w 7259782"/>
              <a:gd name="connsiteY1" fmla="*/ 0 h 6856661"/>
              <a:gd name="connsiteX2" fmla="*/ 7259782 w 7259782"/>
              <a:gd name="connsiteY2" fmla="*/ 6856661 h 6856661"/>
              <a:gd name="connsiteX3" fmla="*/ 2807854 w 7259782"/>
              <a:gd name="connsiteY3" fmla="*/ 6847425 h 6856661"/>
              <a:gd name="connsiteX4" fmla="*/ 0 w 7259782"/>
              <a:gd name="connsiteY4" fmla="*/ 0 h 6856661"/>
              <a:gd name="connsiteX0" fmla="*/ 0 w 7259782"/>
              <a:gd name="connsiteY0" fmla="*/ 0 h 6856661"/>
              <a:gd name="connsiteX1" fmla="*/ 7259782 w 7259782"/>
              <a:gd name="connsiteY1" fmla="*/ 0 h 6856661"/>
              <a:gd name="connsiteX2" fmla="*/ 7259782 w 7259782"/>
              <a:gd name="connsiteY2" fmla="*/ 6856661 h 6856661"/>
              <a:gd name="connsiteX3" fmla="*/ 2798618 w 7259782"/>
              <a:gd name="connsiteY3" fmla="*/ 6856661 h 6856661"/>
              <a:gd name="connsiteX4" fmla="*/ 0 w 7259782"/>
              <a:gd name="connsiteY4" fmla="*/ 0 h 68566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59782" h="6856661">
                <a:moveTo>
                  <a:pt x="0" y="0"/>
                </a:moveTo>
                <a:lnTo>
                  <a:pt x="7259782" y="0"/>
                </a:lnTo>
                <a:lnTo>
                  <a:pt x="7259782" y="6856661"/>
                </a:lnTo>
                <a:lnTo>
                  <a:pt x="2798618" y="6856661"/>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AF3A9DB9-69E5-BAD4-66EF-C0AE3D56DEF1}"/>
              </a:ext>
            </a:extLst>
          </p:cNvPr>
          <p:cNvSpPr/>
          <p:nvPr/>
        </p:nvSpPr>
        <p:spPr>
          <a:xfrm>
            <a:off x="7558632" y="-5287"/>
            <a:ext cx="3954930" cy="923330"/>
          </a:xfrm>
          <a:prstGeom prst="rect">
            <a:avLst/>
          </a:prstGeom>
          <a:noFill/>
        </p:spPr>
        <p:txBody>
          <a:bodyPr wrap="none" lIns="91440" tIns="45720" rIns="91440" bIns="45720">
            <a:spAutoFit/>
          </a:bodyPr>
          <a:lstStyle/>
          <a:p>
            <a:pPr algn="ctr"/>
            <a:r>
              <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Conclusion</a:t>
            </a:r>
          </a:p>
        </p:txBody>
      </p:sp>
      <p:sp>
        <p:nvSpPr>
          <p:cNvPr id="3" name="TextBox 2">
            <a:extLst>
              <a:ext uri="{FF2B5EF4-FFF2-40B4-BE49-F238E27FC236}">
                <a16:creationId xmlns:a16="http://schemas.microsoft.com/office/drawing/2014/main" id="{A578FEA6-D663-8126-54ED-13E236F1BB87}"/>
              </a:ext>
            </a:extLst>
          </p:cNvPr>
          <p:cNvSpPr txBox="1"/>
          <p:nvPr/>
        </p:nvSpPr>
        <p:spPr>
          <a:xfrm>
            <a:off x="5965794" y="432093"/>
            <a:ext cx="6226206" cy="5530809"/>
          </a:xfrm>
          <a:prstGeom prst="rect">
            <a:avLst/>
          </a:prstGeom>
          <a:noFill/>
        </p:spPr>
        <p:txBody>
          <a:bodyPr wrap="square" rtlCol="0">
            <a:spAutoFit/>
          </a:bodyPr>
          <a:lstStyle/>
          <a:p>
            <a:pPr algn="ctr">
              <a:lnSpc>
                <a:spcPct val="150000"/>
              </a:lnSpc>
            </a:pPr>
            <a:br>
              <a:rPr lang="en-US" b="0" i="0" dirty="0">
                <a:solidFill>
                  <a:srgbClr val="353740"/>
                </a:solidFill>
                <a:effectLst/>
                <a:latin typeface="ColfaxAI"/>
              </a:rPr>
            </a:br>
            <a:r>
              <a:rPr lang="en-US" sz="2000" b="0" i="0" dirty="0">
                <a:solidFill>
                  <a:schemeClr val="bg1"/>
                </a:solidFill>
                <a:effectLst/>
                <a:latin typeface="Times New Roman" panose="02020603050405020304" pitchFamily="18" charset="0"/>
                <a:cs typeface="Times New Roman" panose="02020603050405020304" pitchFamily="18" charset="0"/>
              </a:rPr>
              <a:t>The key to a successful cultural joint venture between China and Britain lies in the willingness of both sides to learn from each other's cultures and to develop an understanding of how their respective cultures can benefit each other. This involves exchanging information and ideas, establishing mutual respect, and finding common ground. It also requires both sides to be open to collaboration and compromise to ensure the success of the venture. With the right attitude and commitment, a successful cultural joint venture between China and Britain is within reach.</a:t>
            </a:r>
            <a:endParaRPr lang="en-GB"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488225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DDD2644-6AC7-478F-A96B-89960DEC441B}"/>
              </a:ext>
            </a:extLst>
          </p:cNvPr>
          <p:cNvSpPr/>
          <p:nvPr/>
        </p:nvSpPr>
        <p:spPr>
          <a:xfrm>
            <a:off x="130629" y="141515"/>
            <a:ext cx="11930743" cy="6574971"/>
          </a:xfrm>
          <a:prstGeom prst="rect">
            <a:avLst/>
          </a:prstGeom>
          <a:solidFill>
            <a:schemeClr val="accent3">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FE1FFEA2-AC88-539E-6CD5-E5E53ECF5E6C}"/>
              </a:ext>
            </a:extLst>
          </p:cNvPr>
          <p:cNvSpPr/>
          <p:nvPr/>
        </p:nvSpPr>
        <p:spPr>
          <a:xfrm>
            <a:off x="3661090" y="58383"/>
            <a:ext cx="4147289" cy="923330"/>
          </a:xfrm>
          <a:prstGeom prst="rect">
            <a:avLst/>
          </a:prstGeom>
          <a:noFill/>
        </p:spPr>
        <p:txBody>
          <a:bodyPr wrap="none" lIns="91440" tIns="45720" rIns="91440" bIns="45720">
            <a:spAutoFit/>
          </a:bodyPr>
          <a:lstStyle/>
          <a:p>
            <a:pPr algn="ctr"/>
            <a:r>
              <a:rPr lang="en-US" sz="5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References:</a:t>
            </a:r>
          </a:p>
        </p:txBody>
      </p:sp>
      <p:sp>
        <p:nvSpPr>
          <p:cNvPr id="3" name="Rectangle 1">
            <a:extLst>
              <a:ext uri="{FF2B5EF4-FFF2-40B4-BE49-F238E27FC236}">
                <a16:creationId xmlns:a16="http://schemas.microsoft.com/office/drawing/2014/main" id="{A884C2EC-49CF-B0B0-7FD1-73608DFD165D}"/>
              </a:ext>
            </a:extLst>
          </p:cNvPr>
          <p:cNvSpPr>
            <a:spLocks noChangeArrowheads="1"/>
          </p:cNvSpPr>
          <p:nvPr/>
        </p:nvSpPr>
        <p:spPr bwMode="auto">
          <a:xfrm>
            <a:off x="261258" y="1425839"/>
            <a:ext cx="11930742" cy="52706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err="1">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Bricken</a:t>
            </a: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H., 2022. </a:t>
            </a:r>
            <a:r>
              <a:rPr kumimoji="0" lang="en-US" altLang="en-US" sz="1600" b="0" i="1"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China Joint Ventures: Everything You Should Know. </a:t>
            </a: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600" b="0" i="0" u="sng"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https://www.lexology.com/library/detail.aspx?g=f5481934-6949-4666-bfb9-08976db73831</a:t>
            </a:r>
            <a:b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24 March 2023].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05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Bruin, L. d., 2017. </a:t>
            </a:r>
            <a:r>
              <a:rPr kumimoji="0" lang="en-US" altLang="en-US" sz="1600" b="0" i="1"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Hofstede’s Cultural Dimensions. </a:t>
            </a: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600" b="0" i="0" u="sng"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https://www.business-to-you.com/hofstedes-cultural-dimensions/</a:t>
            </a:r>
            <a:b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21 March 2023].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05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err="1">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Deresky</a:t>
            </a: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H., 2016. International Management: Managing Across Borders and Cultures, Text and Cases, Global Edition. Ninth Edition ed. </a:t>
            </a:r>
            <a:r>
              <a:rPr kumimoji="0" lang="en-US" altLang="en-US" sz="1600" b="0" i="0" u="none" strike="noStrike" cap="none" normalizeH="0" baseline="0" dirty="0" err="1">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s.l.:Pearson</a:t>
            </a: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Education.</a:t>
            </a:r>
            <a:b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21 March 2023].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05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err="1">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Dewiyanti</a:t>
            </a: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S., 2021. </a:t>
            </a:r>
            <a:r>
              <a:rPr kumimoji="0" lang="en-US" altLang="en-US" sz="1600" b="0" i="1"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Hofstede’s Cultural Dimensions Theory. </a:t>
            </a: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600" b="0" i="0" u="sng"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https://accounting.binus.ac.id/2021/11/15/hofstedes-cultural-dimensions-theory/#:~:text=Hofstede's%20cultural%20dimensions%20theory%20is,structure%20derived%20from%20factor%20analysis.</a:t>
            </a:r>
            <a:b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21 March 2023].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05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err="1">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Haiyun</a:t>
            </a:r>
            <a:r>
              <a:rPr kumimoji="0" lang="en-GB"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Y., </a:t>
            </a:r>
            <a:r>
              <a:rPr kumimoji="0" lang="en-GB" altLang="en-US" sz="1600" b="0" i="0" u="none" strike="noStrike" cap="none" normalizeH="0" baseline="0" dirty="0" err="1">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Liwen</a:t>
            </a:r>
            <a:r>
              <a:rPr kumimoji="0" lang="en-GB"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K. and </a:t>
            </a:r>
            <a:r>
              <a:rPr kumimoji="0" lang="en-GB" altLang="en-US" sz="1600" b="0" i="0" u="none" strike="noStrike" cap="none" normalizeH="0" baseline="0" dirty="0" err="1">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Yanjie</a:t>
            </a:r>
            <a:r>
              <a:rPr kumimoji="0" lang="en-GB"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S., 2020. Perceptions of cultural difference, communication mode and employee innovative </a:t>
            </a:r>
            <a:r>
              <a:rPr kumimoji="0" lang="en-GB" altLang="en-US" sz="1600" b="0" i="0" u="none" strike="noStrike" cap="none" normalizeH="0" baseline="0" dirty="0" err="1">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behavior</a:t>
            </a:r>
            <a:r>
              <a:rPr kumimoji="0" lang="en-GB"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GB" altLang="en-US" sz="1600" b="0" i="1"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Science Research Management</a:t>
            </a:r>
            <a:r>
              <a:rPr kumimoji="0" lang="en-GB"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GB" altLang="en-US" sz="1600" b="0" i="1"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41</a:t>
            </a:r>
            <a:r>
              <a:rPr kumimoji="0" lang="en-GB"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(12), p.139.</a:t>
            </a:r>
            <a:br>
              <a:rPr kumimoji="0" lang="en-GB"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20 March 2023].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05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6898166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DDD2644-6AC7-478F-A96B-89960DEC441B}"/>
              </a:ext>
            </a:extLst>
          </p:cNvPr>
          <p:cNvSpPr/>
          <p:nvPr/>
        </p:nvSpPr>
        <p:spPr>
          <a:xfrm>
            <a:off x="130629" y="141515"/>
            <a:ext cx="11930743" cy="6574971"/>
          </a:xfrm>
          <a:prstGeom prst="rect">
            <a:avLst/>
          </a:prstGeom>
          <a:solidFill>
            <a:schemeClr val="accent3">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FE1FFEA2-AC88-539E-6CD5-E5E53ECF5E6C}"/>
              </a:ext>
            </a:extLst>
          </p:cNvPr>
          <p:cNvSpPr/>
          <p:nvPr/>
        </p:nvSpPr>
        <p:spPr>
          <a:xfrm>
            <a:off x="3661090" y="58383"/>
            <a:ext cx="4147289" cy="923330"/>
          </a:xfrm>
          <a:prstGeom prst="rect">
            <a:avLst/>
          </a:prstGeom>
          <a:noFill/>
        </p:spPr>
        <p:txBody>
          <a:bodyPr wrap="none" lIns="91440" tIns="45720" rIns="91440" bIns="45720">
            <a:spAutoFit/>
          </a:bodyPr>
          <a:lstStyle/>
          <a:p>
            <a:pPr algn="ctr"/>
            <a:r>
              <a:rPr lang="en-US" sz="5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References:</a:t>
            </a:r>
          </a:p>
        </p:txBody>
      </p:sp>
      <p:sp>
        <p:nvSpPr>
          <p:cNvPr id="3" name="Rectangle 1">
            <a:extLst>
              <a:ext uri="{FF2B5EF4-FFF2-40B4-BE49-F238E27FC236}">
                <a16:creationId xmlns:a16="http://schemas.microsoft.com/office/drawing/2014/main" id="{A884C2EC-49CF-B0B0-7FD1-73608DFD165D}"/>
              </a:ext>
            </a:extLst>
          </p:cNvPr>
          <p:cNvSpPr>
            <a:spLocks noChangeArrowheads="1"/>
          </p:cNvSpPr>
          <p:nvPr/>
        </p:nvSpPr>
        <p:spPr bwMode="auto">
          <a:xfrm>
            <a:off x="130629" y="1271367"/>
            <a:ext cx="11930742" cy="56015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HARGRAVE, M., 2022. </a:t>
            </a:r>
            <a:r>
              <a:rPr kumimoji="0" lang="en-US" altLang="en-US" sz="1600" b="0" i="1"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Joint Venture (JV): What Is It and Why Do Companies Form One?. </a:t>
            </a: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600" b="0" i="0" u="sng"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https://www.investopedia.com/terms/j/jointventure.asp#:~:text=A%20joint%20venture%20(JV)%20is,and%20costs%20associated%20with%20it.</a:t>
            </a:r>
            <a:b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20 March 2023].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05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KAGEYAMA, Y., 2022. </a:t>
            </a:r>
            <a:r>
              <a:rPr kumimoji="0" lang="en-US" altLang="en-US" sz="1600" b="0" i="1"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Japan’s Honda, Sony joining forces on new electric vehicle. </a:t>
            </a: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600" b="0" i="0" u="sng"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https://apnews.com/article/technology-business-japan-joint-ventures-sony-corp-de2062918a51108d24e4cd7df9aa1946</a:t>
            </a:r>
            <a:b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20 March 2023].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05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err="1">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Minkov</a:t>
            </a: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M. and </a:t>
            </a:r>
            <a:r>
              <a:rPr kumimoji="0" lang="en-US" altLang="en-US" sz="1600" b="0" i="0" u="none" strike="noStrike" cap="none" normalizeH="0" baseline="0" dirty="0" err="1">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Kaasa</a:t>
            </a: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 2022. Do dimensions of culture exist objectively? A validation of the revised </a:t>
            </a:r>
            <a:r>
              <a:rPr kumimoji="0" lang="en-US" altLang="en-US" sz="1600" b="0" i="0" u="none" strike="noStrike" cap="none" normalizeH="0" baseline="0" dirty="0" err="1">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Minkov</a:t>
            </a: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-Hofstede model of culture with World Values Survey items and scores for 102 countries. Journal of International Management, 28(4), p.100971.</a:t>
            </a:r>
            <a:b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20 March 2023].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05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err="1">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Wenderoth</a:t>
            </a: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M. C., 2018. </a:t>
            </a:r>
            <a:r>
              <a:rPr kumimoji="0" lang="en-US" altLang="en-US" sz="1600" b="0" i="1"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How A Better Understanding Of Guanxi Can Improve Your Business In China. </a:t>
            </a: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600" b="0" i="0" u="sng"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https://www.forbes.com/sites/michaelcwenderoth/2018/05/16/how-a-better-understanding-of-guanxi-can-improve-your-business-in-china/?sh=12f556995d85</a:t>
            </a:r>
            <a:b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24 March 2023].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05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Xu, H., Xu, Y., Tang, Q. and Zhu, X., 2019. Exploring regional cultural differences in China using Hofstede's framework of cultural value dimensions. South Asian Journal of Management, 26(4), pp.181-199.</a:t>
            </a:r>
            <a:b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24 March 2023].</a:t>
            </a:r>
            <a:endParaRPr kumimoji="0" lang="en-GB" altLang="en-US" sz="105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30444914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D149ACB-F728-316F-FE56-A741D002907C}"/>
              </a:ext>
            </a:extLst>
          </p:cNvPr>
          <p:cNvSpPr/>
          <p:nvPr/>
        </p:nvSpPr>
        <p:spPr>
          <a:xfrm>
            <a:off x="130629" y="141515"/>
            <a:ext cx="11930743" cy="6574971"/>
          </a:xfrm>
          <a:prstGeom prst="rect">
            <a:avLst/>
          </a:prstGeom>
          <a:solidFill>
            <a:schemeClr val="accent3">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0000"/>
              </a:solidFill>
            </a:endParaRPr>
          </a:p>
        </p:txBody>
      </p:sp>
      <p:grpSp>
        <p:nvGrpSpPr>
          <p:cNvPr id="3" name="Group 2">
            <a:extLst>
              <a:ext uri="{FF2B5EF4-FFF2-40B4-BE49-F238E27FC236}">
                <a16:creationId xmlns:a16="http://schemas.microsoft.com/office/drawing/2014/main" id="{69FBC63B-01DD-4D9B-B971-C35188FC9789}"/>
              </a:ext>
            </a:extLst>
          </p:cNvPr>
          <p:cNvGrpSpPr/>
          <p:nvPr/>
        </p:nvGrpSpPr>
        <p:grpSpPr>
          <a:xfrm rot="21411753">
            <a:off x="3944496" y="969305"/>
            <a:ext cx="4087102" cy="5066047"/>
            <a:chOff x="395536" y="1793041"/>
            <a:chExt cx="3170093" cy="3929395"/>
          </a:xfrm>
          <a:solidFill>
            <a:schemeClr val="accent1">
              <a:alpha val="7000"/>
            </a:schemeClr>
          </a:solidFill>
        </p:grpSpPr>
        <p:sp>
          <p:nvSpPr>
            <p:cNvPr id="4" name="Freeform 26">
              <a:extLst>
                <a:ext uri="{FF2B5EF4-FFF2-40B4-BE49-F238E27FC236}">
                  <a16:creationId xmlns:a16="http://schemas.microsoft.com/office/drawing/2014/main" id="{B13CA2CB-B371-4E59-B10B-5E2BCE6693A1}"/>
                </a:ext>
              </a:extLst>
            </p:cNvPr>
            <p:cNvSpPr/>
            <p:nvPr/>
          </p:nvSpPr>
          <p:spPr>
            <a:xfrm rot="1800000" flipH="1">
              <a:off x="705002" y="1793041"/>
              <a:ext cx="2860627" cy="3411190"/>
            </a:xfrm>
            <a:custGeom>
              <a:avLst/>
              <a:gdLst>
                <a:gd name="connsiteX0" fmla="*/ 2332439 w 2860627"/>
                <a:gd name="connsiteY0" fmla="*/ 109484 h 3334674"/>
                <a:gd name="connsiteX1" fmla="*/ 1509012 w 2860627"/>
                <a:gd name="connsiteY1" fmla="*/ 0 h 3334674"/>
                <a:gd name="connsiteX2" fmla="*/ 364700 w 2860627"/>
                <a:gd name="connsiteY2" fmla="*/ 1279977 h 3334674"/>
                <a:gd name="connsiteX3" fmla="*/ 160 w 2860627"/>
                <a:gd name="connsiteY3" fmla="*/ 1755003 h 3334674"/>
                <a:gd name="connsiteX4" fmla="*/ 286853 w 2860627"/>
                <a:gd name="connsiteY4" fmla="*/ 1930370 h 3334674"/>
                <a:gd name="connsiteX5" fmla="*/ 207417 w 2860627"/>
                <a:gd name="connsiteY5" fmla="*/ 2111278 h 3334674"/>
                <a:gd name="connsiteX6" fmla="*/ 287242 w 2860627"/>
                <a:gd name="connsiteY6" fmla="*/ 2167898 h 3334674"/>
                <a:gd name="connsiteX7" fmla="*/ 256972 w 2860627"/>
                <a:gd name="connsiteY7" fmla="*/ 2262662 h 3334674"/>
                <a:gd name="connsiteX8" fmla="*/ 368654 w 2860627"/>
                <a:gd name="connsiteY8" fmla="*/ 2376290 h 3334674"/>
                <a:gd name="connsiteX9" fmla="*/ 465657 w 2860627"/>
                <a:gd name="connsiteY9" fmla="*/ 2793853 h 3334674"/>
                <a:gd name="connsiteX10" fmla="*/ 1108723 w 2860627"/>
                <a:gd name="connsiteY10" fmla="*/ 2720803 h 3334674"/>
                <a:gd name="connsiteX11" fmla="*/ 1313164 w 2860627"/>
                <a:gd name="connsiteY11" fmla="*/ 3300023 h 3334674"/>
                <a:gd name="connsiteX12" fmla="*/ 1936108 w 2860627"/>
                <a:gd name="connsiteY12" fmla="*/ 3321065 h 3334674"/>
                <a:gd name="connsiteX13" fmla="*/ 1882503 w 2860627"/>
                <a:gd name="connsiteY13" fmla="*/ 1973867 h 3334674"/>
                <a:gd name="connsiteX14" fmla="*/ 1315566 w 2860627"/>
                <a:gd name="connsiteY14" fmla="*/ 1469419 h 3334674"/>
                <a:gd name="connsiteX15" fmla="*/ 1294771 w 2860627"/>
                <a:gd name="connsiteY15" fmla="*/ 1450917 h 3334674"/>
                <a:gd name="connsiteX16" fmla="*/ 1253957 w 2860627"/>
                <a:gd name="connsiteY16" fmla="*/ 1414601 h 3334674"/>
                <a:gd name="connsiteX17" fmla="*/ 1259713 w 2860627"/>
                <a:gd name="connsiteY17" fmla="*/ 1414265 h 3334674"/>
                <a:gd name="connsiteX18" fmla="*/ 1156260 w 2860627"/>
                <a:gd name="connsiteY18" fmla="*/ 686769 h 3334674"/>
                <a:gd name="connsiteX19" fmla="*/ 2022208 w 2860627"/>
                <a:gd name="connsiteY19" fmla="*/ 483047 h 3334674"/>
                <a:gd name="connsiteX20" fmla="*/ 2336014 w 2860627"/>
                <a:gd name="connsiteY20" fmla="*/ 897827 h 3334674"/>
                <a:gd name="connsiteX21" fmla="*/ 2860627 w 2860627"/>
                <a:gd name="connsiteY21" fmla="*/ 876952 h 3334674"/>
                <a:gd name="connsiteX22" fmla="*/ 2332439 w 2860627"/>
                <a:gd name="connsiteY22" fmla="*/ 109484 h 3334674"/>
                <a:gd name="connsiteX0" fmla="*/ 2332439 w 2860627"/>
                <a:gd name="connsiteY0" fmla="*/ 176751 h 3401941"/>
                <a:gd name="connsiteX1" fmla="*/ 1525852 w 2860627"/>
                <a:gd name="connsiteY1" fmla="*/ 0 h 3401941"/>
                <a:gd name="connsiteX2" fmla="*/ 364700 w 2860627"/>
                <a:gd name="connsiteY2" fmla="*/ 1347244 h 3401941"/>
                <a:gd name="connsiteX3" fmla="*/ 160 w 2860627"/>
                <a:gd name="connsiteY3" fmla="*/ 1822270 h 3401941"/>
                <a:gd name="connsiteX4" fmla="*/ 286853 w 2860627"/>
                <a:gd name="connsiteY4" fmla="*/ 1997637 h 3401941"/>
                <a:gd name="connsiteX5" fmla="*/ 207417 w 2860627"/>
                <a:gd name="connsiteY5" fmla="*/ 2178545 h 3401941"/>
                <a:gd name="connsiteX6" fmla="*/ 287242 w 2860627"/>
                <a:gd name="connsiteY6" fmla="*/ 2235165 h 3401941"/>
                <a:gd name="connsiteX7" fmla="*/ 256972 w 2860627"/>
                <a:gd name="connsiteY7" fmla="*/ 2329929 h 3401941"/>
                <a:gd name="connsiteX8" fmla="*/ 368654 w 2860627"/>
                <a:gd name="connsiteY8" fmla="*/ 2443557 h 3401941"/>
                <a:gd name="connsiteX9" fmla="*/ 465657 w 2860627"/>
                <a:gd name="connsiteY9" fmla="*/ 2861120 h 3401941"/>
                <a:gd name="connsiteX10" fmla="*/ 1108723 w 2860627"/>
                <a:gd name="connsiteY10" fmla="*/ 2788070 h 3401941"/>
                <a:gd name="connsiteX11" fmla="*/ 1313164 w 2860627"/>
                <a:gd name="connsiteY11" fmla="*/ 3367290 h 3401941"/>
                <a:gd name="connsiteX12" fmla="*/ 1936108 w 2860627"/>
                <a:gd name="connsiteY12" fmla="*/ 3388332 h 3401941"/>
                <a:gd name="connsiteX13" fmla="*/ 1882503 w 2860627"/>
                <a:gd name="connsiteY13" fmla="*/ 2041134 h 3401941"/>
                <a:gd name="connsiteX14" fmla="*/ 1315566 w 2860627"/>
                <a:gd name="connsiteY14" fmla="*/ 1536686 h 3401941"/>
                <a:gd name="connsiteX15" fmla="*/ 1294771 w 2860627"/>
                <a:gd name="connsiteY15" fmla="*/ 1518184 h 3401941"/>
                <a:gd name="connsiteX16" fmla="*/ 1253957 w 2860627"/>
                <a:gd name="connsiteY16" fmla="*/ 1481868 h 3401941"/>
                <a:gd name="connsiteX17" fmla="*/ 1259713 w 2860627"/>
                <a:gd name="connsiteY17" fmla="*/ 1481532 h 3401941"/>
                <a:gd name="connsiteX18" fmla="*/ 1156260 w 2860627"/>
                <a:gd name="connsiteY18" fmla="*/ 754036 h 3401941"/>
                <a:gd name="connsiteX19" fmla="*/ 2022208 w 2860627"/>
                <a:gd name="connsiteY19" fmla="*/ 550314 h 3401941"/>
                <a:gd name="connsiteX20" fmla="*/ 2336014 w 2860627"/>
                <a:gd name="connsiteY20" fmla="*/ 965094 h 3401941"/>
                <a:gd name="connsiteX21" fmla="*/ 2860627 w 2860627"/>
                <a:gd name="connsiteY21" fmla="*/ 944219 h 3401941"/>
                <a:gd name="connsiteX22" fmla="*/ 2332439 w 2860627"/>
                <a:gd name="connsiteY22" fmla="*/ 176751 h 3401941"/>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82503 w 2860627"/>
                <a:gd name="connsiteY13" fmla="*/ 2050383 h 3411190"/>
                <a:gd name="connsiteX14" fmla="*/ 1315566 w 2860627"/>
                <a:gd name="connsiteY14" fmla="*/ 1545935 h 3411190"/>
                <a:gd name="connsiteX15" fmla="*/ 1294771 w 2860627"/>
                <a:gd name="connsiteY15" fmla="*/ 1527433 h 3411190"/>
                <a:gd name="connsiteX16" fmla="*/ 1253957 w 2860627"/>
                <a:gd name="connsiteY16" fmla="*/ 1491117 h 3411190"/>
                <a:gd name="connsiteX17" fmla="*/ 1259713 w 2860627"/>
                <a:gd name="connsiteY17" fmla="*/ 1490781 h 3411190"/>
                <a:gd name="connsiteX18" fmla="*/ 1156260 w 2860627"/>
                <a:gd name="connsiteY18" fmla="*/ 763285 h 3411190"/>
                <a:gd name="connsiteX19" fmla="*/ 2022208 w 2860627"/>
                <a:gd name="connsiteY19" fmla="*/ 559563 h 3411190"/>
                <a:gd name="connsiteX20" fmla="*/ 2336014 w 2860627"/>
                <a:gd name="connsiteY20" fmla="*/ 974343 h 3411190"/>
                <a:gd name="connsiteX21" fmla="*/ 2860627 w 2860627"/>
                <a:gd name="connsiteY21" fmla="*/ 953468 h 3411190"/>
                <a:gd name="connsiteX22" fmla="*/ 2332439 w 2860627"/>
                <a:gd name="connsiteY22"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82503 w 2860627"/>
                <a:gd name="connsiteY13" fmla="*/ 2050383 h 3411190"/>
                <a:gd name="connsiteX14" fmla="*/ 1315566 w 2860627"/>
                <a:gd name="connsiteY14" fmla="*/ 1545935 h 3411190"/>
                <a:gd name="connsiteX15" fmla="*/ 1253957 w 2860627"/>
                <a:gd name="connsiteY15" fmla="*/ 1491117 h 3411190"/>
                <a:gd name="connsiteX16" fmla="*/ 1259713 w 2860627"/>
                <a:gd name="connsiteY16" fmla="*/ 1490781 h 3411190"/>
                <a:gd name="connsiteX17" fmla="*/ 1156260 w 2860627"/>
                <a:gd name="connsiteY17" fmla="*/ 763285 h 3411190"/>
                <a:gd name="connsiteX18" fmla="*/ 2022208 w 2860627"/>
                <a:gd name="connsiteY18" fmla="*/ 559563 h 3411190"/>
                <a:gd name="connsiteX19" fmla="*/ 2336014 w 2860627"/>
                <a:gd name="connsiteY19" fmla="*/ 974343 h 3411190"/>
                <a:gd name="connsiteX20" fmla="*/ 2860627 w 2860627"/>
                <a:gd name="connsiteY20" fmla="*/ 953468 h 3411190"/>
                <a:gd name="connsiteX21" fmla="*/ 2332439 w 2860627"/>
                <a:gd name="connsiteY21"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82503 w 2860627"/>
                <a:gd name="connsiteY13" fmla="*/ 2050383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62177 w 2860627"/>
                <a:gd name="connsiteY13" fmla="*/ 2104638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62177 w 2860627"/>
                <a:gd name="connsiteY13" fmla="*/ 2104638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28840 w 2860627"/>
                <a:gd name="connsiteY13" fmla="*/ 2162380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28840 w 2860627"/>
                <a:gd name="connsiteY13" fmla="*/ 2162380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28840 w 2860627"/>
                <a:gd name="connsiteY13" fmla="*/ 2162380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86582 w 2860627"/>
                <a:gd name="connsiteY13" fmla="*/ 2195718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86582 w 2860627"/>
                <a:gd name="connsiteY13" fmla="*/ 2195718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860627" h="3411190">
                  <a:moveTo>
                    <a:pt x="2332439" y="186000"/>
                  </a:moveTo>
                  <a:cubicBezTo>
                    <a:pt x="2114028" y="67375"/>
                    <a:pt x="1894506" y="-31252"/>
                    <a:pt x="1525852" y="9249"/>
                  </a:cubicBezTo>
                  <a:cubicBezTo>
                    <a:pt x="735732" y="27225"/>
                    <a:pt x="265149" y="734924"/>
                    <a:pt x="364700" y="1356493"/>
                  </a:cubicBezTo>
                  <a:cubicBezTo>
                    <a:pt x="243187" y="1514835"/>
                    <a:pt x="-7219" y="1802068"/>
                    <a:pt x="160" y="1831519"/>
                  </a:cubicBezTo>
                  <a:cubicBezTo>
                    <a:pt x="17130" y="1925603"/>
                    <a:pt x="185001" y="1956813"/>
                    <a:pt x="286853" y="2006886"/>
                  </a:cubicBezTo>
                  <a:cubicBezTo>
                    <a:pt x="253040" y="2069284"/>
                    <a:pt x="200362" y="2166263"/>
                    <a:pt x="207417" y="2187794"/>
                  </a:cubicBezTo>
                  <a:cubicBezTo>
                    <a:pt x="222499" y="2208763"/>
                    <a:pt x="256442" y="2226588"/>
                    <a:pt x="287242" y="2244414"/>
                  </a:cubicBezTo>
                  <a:cubicBezTo>
                    <a:pt x="277153" y="2276002"/>
                    <a:pt x="241912" y="2313878"/>
                    <a:pt x="256972" y="2339178"/>
                  </a:cubicBezTo>
                  <a:cubicBezTo>
                    <a:pt x="285816" y="2378102"/>
                    <a:pt x="349241" y="2404451"/>
                    <a:pt x="368654" y="2452806"/>
                  </a:cubicBezTo>
                  <a:cubicBezTo>
                    <a:pt x="412514" y="2527024"/>
                    <a:pt x="255179" y="2774145"/>
                    <a:pt x="465657" y="2870369"/>
                  </a:cubicBezTo>
                  <a:cubicBezTo>
                    <a:pt x="653816" y="2944521"/>
                    <a:pt x="911133" y="2842626"/>
                    <a:pt x="1108723" y="2797319"/>
                  </a:cubicBezTo>
                  <a:cubicBezTo>
                    <a:pt x="1261750" y="2755661"/>
                    <a:pt x="1267023" y="3179274"/>
                    <a:pt x="1313164" y="3376539"/>
                  </a:cubicBezTo>
                  <a:cubicBezTo>
                    <a:pt x="1541931" y="3416747"/>
                    <a:pt x="1746247" y="3419423"/>
                    <a:pt x="1936108" y="3397581"/>
                  </a:cubicBezTo>
                  <a:cubicBezTo>
                    <a:pt x="1911464" y="2966600"/>
                    <a:pt x="1933512" y="2397598"/>
                    <a:pt x="1886582" y="2195718"/>
                  </a:cubicBezTo>
                  <a:cubicBezTo>
                    <a:pt x="1843777" y="1980896"/>
                    <a:pt x="1445585" y="1714871"/>
                    <a:pt x="1253957" y="1491117"/>
                  </a:cubicBezTo>
                  <a:lnTo>
                    <a:pt x="1259713" y="1490781"/>
                  </a:lnTo>
                  <a:cubicBezTo>
                    <a:pt x="1069359" y="1294123"/>
                    <a:pt x="1020028" y="999248"/>
                    <a:pt x="1156260" y="763285"/>
                  </a:cubicBezTo>
                  <a:cubicBezTo>
                    <a:pt x="1324542" y="471813"/>
                    <a:pt x="1712240" y="380603"/>
                    <a:pt x="2022208" y="559563"/>
                  </a:cubicBezTo>
                  <a:cubicBezTo>
                    <a:pt x="2187368" y="654919"/>
                    <a:pt x="2297137" y="807738"/>
                    <a:pt x="2336014" y="974343"/>
                  </a:cubicBezTo>
                  <a:lnTo>
                    <a:pt x="2860627" y="953468"/>
                  </a:lnTo>
                  <a:cubicBezTo>
                    <a:pt x="2773794" y="641332"/>
                    <a:pt x="2600917" y="331818"/>
                    <a:pt x="2332439" y="18600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1"/>
            </a:p>
          </p:txBody>
        </p:sp>
        <p:sp>
          <p:nvSpPr>
            <p:cNvPr id="5" name="Oval 4">
              <a:extLst>
                <a:ext uri="{FF2B5EF4-FFF2-40B4-BE49-F238E27FC236}">
                  <a16:creationId xmlns:a16="http://schemas.microsoft.com/office/drawing/2014/main" id="{A25CD6AB-59D5-4909-AB35-D240ADC11720}"/>
                </a:ext>
              </a:extLst>
            </p:cNvPr>
            <p:cNvSpPr/>
            <p:nvPr/>
          </p:nvSpPr>
          <p:spPr>
            <a:xfrm>
              <a:off x="395536" y="4869725"/>
              <a:ext cx="852711" cy="85271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6" name="Group 25">
            <a:extLst>
              <a:ext uri="{FF2B5EF4-FFF2-40B4-BE49-F238E27FC236}">
                <a16:creationId xmlns:a16="http://schemas.microsoft.com/office/drawing/2014/main" id="{F92604C4-E8D4-4428-A1A0-612A2BD37715}"/>
              </a:ext>
            </a:extLst>
          </p:cNvPr>
          <p:cNvGrpSpPr/>
          <p:nvPr/>
        </p:nvGrpSpPr>
        <p:grpSpPr>
          <a:xfrm rot="21411753">
            <a:off x="817019" y="1082521"/>
            <a:ext cx="3824191" cy="4740163"/>
            <a:chOff x="395536" y="1793041"/>
            <a:chExt cx="3170093" cy="3929395"/>
          </a:xfrm>
          <a:solidFill>
            <a:schemeClr val="accent1"/>
          </a:solidFill>
        </p:grpSpPr>
        <p:sp>
          <p:nvSpPr>
            <p:cNvPr id="27" name="Freeform 20">
              <a:extLst>
                <a:ext uri="{FF2B5EF4-FFF2-40B4-BE49-F238E27FC236}">
                  <a16:creationId xmlns:a16="http://schemas.microsoft.com/office/drawing/2014/main" id="{2CE3A842-4A3C-4D3D-BC21-FD215DE55881}"/>
                </a:ext>
              </a:extLst>
            </p:cNvPr>
            <p:cNvSpPr/>
            <p:nvPr/>
          </p:nvSpPr>
          <p:spPr>
            <a:xfrm rot="1800000" flipH="1">
              <a:off x="705002" y="1793041"/>
              <a:ext cx="2860627" cy="3411190"/>
            </a:xfrm>
            <a:custGeom>
              <a:avLst/>
              <a:gdLst>
                <a:gd name="connsiteX0" fmla="*/ 2332439 w 2860627"/>
                <a:gd name="connsiteY0" fmla="*/ 109484 h 3334674"/>
                <a:gd name="connsiteX1" fmla="*/ 1509012 w 2860627"/>
                <a:gd name="connsiteY1" fmla="*/ 0 h 3334674"/>
                <a:gd name="connsiteX2" fmla="*/ 364700 w 2860627"/>
                <a:gd name="connsiteY2" fmla="*/ 1279977 h 3334674"/>
                <a:gd name="connsiteX3" fmla="*/ 160 w 2860627"/>
                <a:gd name="connsiteY3" fmla="*/ 1755003 h 3334674"/>
                <a:gd name="connsiteX4" fmla="*/ 286853 w 2860627"/>
                <a:gd name="connsiteY4" fmla="*/ 1930370 h 3334674"/>
                <a:gd name="connsiteX5" fmla="*/ 207417 w 2860627"/>
                <a:gd name="connsiteY5" fmla="*/ 2111278 h 3334674"/>
                <a:gd name="connsiteX6" fmla="*/ 287242 w 2860627"/>
                <a:gd name="connsiteY6" fmla="*/ 2167898 h 3334674"/>
                <a:gd name="connsiteX7" fmla="*/ 256972 w 2860627"/>
                <a:gd name="connsiteY7" fmla="*/ 2262662 h 3334674"/>
                <a:gd name="connsiteX8" fmla="*/ 368654 w 2860627"/>
                <a:gd name="connsiteY8" fmla="*/ 2376290 h 3334674"/>
                <a:gd name="connsiteX9" fmla="*/ 465657 w 2860627"/>
                <a:gd name="connsiteY9" fmla="*/ 2793853 h 3334674"/>
                <a:gd name="connsiteX10" fmla="*/ 1108723 w 2860627"/>
                <a:gd name="connsiteY10" fmla="*/ 2720803 h 3334674"/>
                <a:gd name="connsiteX11" fmla="*/ 1313164 w 2860627"/>
                <a:gd name="connsiteY11" fmla="*/ 3300023 h 3334674"/>
                <a:gd name="connsiteX12" fmla="*/ 1936108 w 2860627"/>
                <a:gd name="connsiteY12" fmla="*/ 3321065 h 3334674"/>
                <a:gd name="connsiteX13" fmla="*/ 1882503 w 2860627"/>
                <a:gd name="connsiteY13" fmla="*/ 1973867 h 3334674"/>
                <a:gd name="connsiteX14" fmla="*/ 1315566 w 2860627"/>
                <a:gd name="connsiteY14" fmla="*/ 1469419 h 3334674"/>
                <a:gd name="connsiteX15" fmla="*/ 1294771 w 2860627"/>
                <a:gd name="connsiteY15" fmla="*/ 1450917 h 3334674"/>
                <a:gd name="connsiteX16" fmla="*/ 1253957 w 2860627"/>
                <a:gd name="connsiteY16" fmla="*/ 1414601 h 3334674"/>
                <a:gd name="connsiteX17" fmla="*/ 1259713 w 2860627"/>
                <a:gd name="connsiteY17" fmla="*/ 1414265 h 3334674"/>
                <a:gd name="connsiteX18" fmla="*/ 1156260 w 2860627"/>
                <a:gd name="connsiteY18" fmla="*/ 686769 h 3334674"/>
                <a:gd name="connsiteX19" fmla="*/ 2022208 w 2860627"/>
                <a:gd name="connsiteY19" fmla="*/ 483047 h 3334674"/>
                <a:gd name="connsiteX20" fmla="*/ 2336014 w 2860627"/>
                <a:gd name="connsiteY20" fmla="*/ 897827 h 3334674"/>
                <a:gd name="connsiteX21" fmla="*/ 2860627 w 2860627"/>
                <a:gd name="connsiteY21" fmla="*/ 876952 h 3334674"/>
                <a:gd name="connsiteX22" fmla="*/ 2332439 w 2860627"/>
                <a:gd name="connsiteY22" fmla="*/ 109484 h 3334674"/>
                <a:gd name="connsiteX0" fmla="*/ 2332439 w 2860627"/>
                <a:gd name="connsiteY0" fmla="*/ 176751 h 3401941"/>
                <a:gd name="connsiteX1" fmla="*/ 1525852 w 2860627"/>
                <a:gd name="connsiteY1" fmla="*/ 0 h 3401941"/>
                <a:gd name="connsiteX2" fmla="*/ 364700 w 2860627"/>
                <a:gd name="connsiteY2" fmla="*/ 1347244 h 3401941"/>
                <a:gd name="connsiteX3" fmla="*/ 160 w 2860627"/>
                <a:gd name="connsiteY3" fmla="*/ 1822270 h 3401941"/>
                <a:gd name="connsiteX4" fmla="*/ 286853 w 2860627"/>
                <a:gd name="connsiteY4" fmla="*/ 1997637 h 3401941"/>
                <a:gd name="connsiteX5" fmla="*/ 207417 w 2860627"/>
                <a:gd name="connsiteY5" fmla="*/ 2178545 h 3401941"/>
                <a:gd name="connsiteX6" fmla="*/ 287242 w 2860627"/>
                <a:gd name="connsiteY6" fmla="*/ 2235165 h 3401941"/>
                <a:gd name="connsiteX7" fmla="*/ 256972 w 2860627"/>
                <a:gd name="connsiteY7" fmla="*/ 2329929 h 3401941"/>
                <a:gd name="connsiteX8" fmla="*/ 368654 w 2860627"/>
                <a:gd name="connsiteY8" fmla="*/ 2443557 h 3401941"/>
                <a:gd name="connsiteX9" fmla="*/ 465657 w 2860627"/>
                <a:gd name="connsiteY9" fmla="*/ 2861120 h 3401941"/>
                <a:gd name="connsiteX10" fmla="*/ 1108723 w 2860627"/>
                <a:gd name="connsiteY10" fmla="*/ 2788070 h 3401941"/>
                <a:gd name="connsiteX11" fmla="*/ 1313164 w 2860627"/>
                <a:gd name="connsiteY11" fmla="*/ 3367290 h 3401941"/>
                <a:gd name="connsiteX12" fmla="*/ 1936108 w 2860627"/>
                <a:gd name="connsiteY12" fmla="*/ 3388332 h 3401941"/>
                <a:gd name="connsiteX13" fmla="*/ 1882503 w 2860627"/>
                <a:gd name="connsiteY13" fmla="*/ 2041134 h 3401941"/>
                <a:gd name="connsiteX14" fmla="*/ 1315566 w 2860627"/>
                <a:gd name="connsiteY14" fmla="*/ 1536686 h 3401941"/>
                <a:gd name="connsiteX15" fmla="*/ 1294771 w 2860627"/>
                <a:gd name="connsiteY15" fmla="*/ 1518184 h 3401941"/>
                <a:gd name="connsiteX16" fmla="*/ 1253957 w 2860627"/>
                <a:gd name="connsiteY16" fmla="*/ 1481868 h 3401941"/>
                <a:gd name="connsiteX17" fmla="*/ 1259713 w 2860627"/>
                <a:gd name="connsiteY17" fmla="*/ 1481532 h 3401941"/>
                <a:gd name="connsiteX18" fmla="*/ 1156260 w 2860627"/>
                <a:gd name="connsiteY18" fmla="*/ 754036 h 3401941"/>
                <a:gd name="connsiteX19" fmla="*/ 2022208 w 2860627"/>
                <a:gd name="connsiteY19" fmla="*/ 550314 h 3401941"/>
                <a:gd name="connsiteX20" fmla="*/ 2336014 w 2860627"/>
                <a:gd name="connsiteY20" fmla="*/ 965094 h 3401941"/>
                <a:gd name="connsiteX21" fmla="*/ 2860627 w 2860627"/>
                <a:gd name="connsiteY21" fmla="*/ 944219 h 3401941"/>
                <a:gd name="connsiteX22" fmla="*/ 2332439 w 2860627"/>
                <a:gd name="connsiteY22" fmla="*/ 176751 h 3401941"/>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82503 w 2860627"/>
                <a:gd name="connsiteY13" fmla="*/ 2050383 h 3411190"/>
                <a:gd name="connsiteX14" fmla="*/ 1315566 w 2860627"/>
                <a:gd name="connsiteY14" fmla="*/ 1545935 h 3411190"/>
                <a:gd name="connsiteX15" fmla="*/ 1294771 w 2860627"/>
                <a:gd name="connsiteY15" fmla="*/ 1527433 h 3411190"/>
                <a:gd name="connsiteX16" fmla="*/ 1253957 w 2860627"/>
                <a:gd name="connsiteY16" fmla="*/ 1491117 h 3411190"/>
                <a:gd name="connsiteX17" fmla="*/ 1259713 w 2860627"/>
                <a:gd name="connsiteY17" fmla="*/ 1490781 h 3411190"/>
                <a:gd name="connsiteX18" fmla="*/ 1156260 w 2860627"/>
                <a:gd name="connsiteY18" fmla="*/ 763285 h 3411190"/>
                <a:gd name="connsiteX19" fmla="*/ 2022208 w 2860627"/>
                <a:gd name="connsiteY19" fmla="*/ 559563 h 3411190"/>
                <a:gd name="connsiteX20" fmla="*/ 2336014 w 2860627"/>
                <a:gd name="connsiteY20" fmla="*/ 974343 h 3411190"/>
                <a:gd name="connsiteX21" fmla="*/ 2860627 w 2860627"/>
                <a:gd name="connsiteY21" fmla="*/ 953468 h 3411190"/>
                <a:gd name="connsiteX22" fmla="*/ 2332439 w 2860627"/>
                <a:gd name="connsiteY22"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82503 w 2860627"/>
                <a:gd name="connsiteY13" fmla="*/ 2050383 h 3411190"/>
                <a:gd name="connsiteX14" fmla="*/ 1315566 w 2860627"/>
                <a:gd name="connsiteY14" fmla="*/ 1545935 h 3411190"/>
                <a:gd name="connsiteX15" fmla="*/ 1253957 w 2860627"/>
                <a:gd name="connsiteY15" fmla="*/ 1491117 h 3411190"/>
                <a:gd name="connsiteX16" fmla="*/ 1259713 w 2860627"/>
                <a:gd name="connsiteY16" fmla="*/ 1490781 h 3411190"/>
                <a:gd name="connsiteX17" fmla="*/ 1156260 w 2860627"/>
                <a:gd name="connsiteY17" fmla="*/ 763285 h 3411190"/>
                <a:gd name="connsiteX18" fmla="*/ 2022208 w 2860627"/>
                <a:gd name="connsiteY18" fmla="*/ 559563 h 3411190"/>
                <a:gd name="connsiteX19" fmla="*/ 2336014 w 2860627"/>
                <a:gd name="connsiteY19" fmla="*/ 974343 h 3411190"/>
                <a:gd name="connsiteX20" fmla="*/ 2860627 w 2860627"/>
                <a:gd name="connsiteY20" fmla="*/ 953468 h 3411190"/>
                <a:gd name="connsiteX21" fmla="*/ 2332439 w 2860627"/>
                <a:gd name="connsiteY21"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82503 w 2860627"/>
                <a:gd name="connsiteY13" fmla="*/ 2050383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62177 w 2860627"/>
                <a:gd name="connsiteY13" fmla="*/ 2104638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62177 w 2860627"/>
                <a:gd name="connsiteY13" fmla="*/ 2104638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28840 w 2860627"/>
                <a:gd name="connsiteY13" fmla="*/ 2162380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28840 w 2860627"/>
                <a:gd name="connsiteY13" fmla="*/ 2162380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28840 w 2860627"/>
                <a:gd name="connsiteY13" fmla="*/ 2162380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86582 w 2860627"/>
                <a:gd name="connsiteY13" fmla="*/ 2195718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 name="connsiteX0" fmla="*/ 2332439 w 2860627"/>
                <a:gd name="connsiteY0" fmla="*/ 186000 h 3411190"/>
                <a:gd name="connsiteX1" fmla="*/ 1525852 w 2860627"/>
                <a:gd name="connsiteY1" fmla="*/ 9249 h 3411190"/>
                <a:gd name="connsiteX2" fmla="*/ 364700 w 2860627"/>
                <a:gd name="connsiteY2" fmla="*/ 1356493 h 3411190"/>
                <a:gd name="connsiteX3" fmla="*/ 160 w 2860627"/>
                <a:gd name="connsiteY3" fmla="*/ 1831519 h 3411190"/>
                <a:gd name="connsiteX4" fmla="*/ 286853 w 2860627"/>
                <a:gd name="connsiteY4" fmla="*/ 2006886 h 3411190"/>
                <a:gd name="connsiteX5" fmla="*/ 207417 w 2860627"/>
                <a:gd name="connsiteY5" fmla="*/ 2187794 h 3411190"/>
                <a:gd name="connsiteX6" fmla="*/ 287242 w 2860627"/>
                <a:gd name="connsiteY6" fmla="*/ 2244414 h 3411190"/>
                <a:gd name="connsiteX7" fmla="*/ 256972 w 2860627"/>
                <a:gd name="connsiteY7" fmla="*/ 2339178 h 3411190"/>
                <a:gd name="connsiteX8" fmla="*/ 368654 w 2860627"/>
                <a:gd name="connsiteY8" fmla="*/ 2452806 h 3411190"/>
                <a:gd name="connsiteX9" fmla="*/ 465657 w 2860627"/>
                <a:gd name="connsiteY9" fmla="*/ 2870369 h 3411190"/>
                <a:gd name="connsiteX10" fmla="*/ 1108723 w 2860627"/>
                <a:gd name="connsiteY10" fmla="*/ 2797319 h 3411190"/>
                <a:gd name="connsiteX11" fmla="*/ 1313164 w 2860627"/>
                <a:gd name="connsiteY11" fmla="*/ 3376539 h 3411190"/>
                <a:gd name="connsiteX12" fmla="*/ 1936108 w 2860627"/>
                <a:gd name="connsiteY12" fmla="*/ 3397581 h 3411190"/>
                <a:gd name="connsiteX13" fmla="*/ 1886582 w 2860627"/>
                <a:gd name="connsiteY13" fmla="*/ 2195718 h 3411190"/>
                <a:gd name="connsiteX14" fmla="*/ 1253957 w 2860627"/>
                <a:gd name="connsiteY14" fmla="*/ 1491117 h 3411190"/>
                <a:gd name="connsiteX15" fmla="*/ 1259713 w 2860627"/>
                <a:gd name="connsiteY15" fmla="*/ 1490781 h 3411190"/>
                <a:gd name="connsiteX16" fmla="*/ 1156260 w 2860627"/>
                <a:gd name="connsiteY16" fmla="*/ 763285 h 3411190"/>
                <a:gd name="connsiteX17" fmla="*/ 2022208 w 2860627"/>
                <a:gd name="connsiteY17" fmla="*/ 559563 h 3411190"/>
                <a:gd name="connsiteX18" fmla="*/ 2336014 w 2860627"/>
                <a:gd name="connsiteY18" fmla="*/ 974343 h 3411190"/>
                <a:gd name="connsiteX19" fmla="*/ 2860627 w 2860627"/>
                <a:gd name="connsiteY19" fmla="*/ 953468 h 3411190"/>
                <a:gd name="connsiteX20" fmla="*/ 2332439 w 2860627"/>
                <a:gd name="connsiteY20" fmla="*/ 186000 h 3411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860627" h="3411190">
                  <a:moveTo>
                    <a:pt x="2332439" y="186000"/>
                  </a:moveTo>
                  <a:cubicBezTo>
                    <a:pt x="2114028" y="67375"/>
                    <a:pt x="1894506" y="-31252"/>
                    <a:pt x="1525852" y="9249"/>
                  </a:cubicBezTo>
                  <a:cubicBezTo>
                    <a:pt x="735732" y="27225"/>
                    <a:pt x="265149" y="734924"/>
                    <a:pt x="364700" y="1356493"/>
                  </a:cubicBezTo>
                  <a:cubicBezTo>
                    <a:pt x="243187" y="1514835"/>
                    <a:pt x="-7219" y="1802068"/>
                    <a:pt x="160" y="1831519"/>
                  </a:cubicBezTo>
                  <a:cubicBezTo>
                    <a:pt x="17130" y="1925603"/>
                    <a:pt x="185001" y="1956813"/>
                    <a:pt x="286853" y="2006886"/>
                  </a:cubicBezTo>
                  <a:cubicBezTo>
                    <a:pt x="253040" y="2069284"/>
                    <a:pt x="200362" y="2166263"/>
                    <a:pt x="207417" y="2187794"/>
                  </a:cubicBezTo>
                  <a:cubicBezTo>
                    <a:pt x="222499" y="2208763"/>
                    <a:pt x="256442" y="2226588"/>
                    <a:pt x="287242" y="2244414"/>
                  </a:cubicBezTo>
                  <a:cubicBezTo>
                    <a:pt x="277153" y="2276002"/>
                    <a:pt x="241912" y="2313878"/>
                    <a:pt x="256972" y="2339178"/>
                  </a:cubicBezTo>
                  <a:cubicBezTo>
                    <a:pt x="285816" y="2378102"/>
                    <a:pt x="349241" y="2404451"/>
                    <a:pt x="368654" y="2452806"/>
                  </a:cubicBezTo>
                  <a:cubicBezTo>
                    <a:pt x="412514" y="2527024"/>
                    <a:pt x="255179" y="2774145"/>
                    <a:pt x="465657" y="2870369"/>
                  </a:cubicBezTo>
                  <a:cubicBezTo>
                    <a:pt x="653816" y="2944521"/>
                    <a:pt x="911133" y="2842626"/>
                    <a:pt x="1108723" y="2797319"/>
                  </a:cubicBezTo>
                  <a:cubicBezTo>
                    <a:pt x="1261750" y="2755661"/>
                    <a:pt x="1267023" y="3179274"/>
                    <a:pt x="1313164" y="3376539"/>
                  </a:cubicBezTo>
                  <a:cubicBezTo>
                    <a:pt x="1541931" y="3416747"/>
                    <a:pt x="1746247" y="3419423"/>
                    <a:pt x="1936108" y="3397581"/>
                  </a:cubicBezTo>
                  <a:cubicBezTo>
                    <a:pt x="1911464" y="2966600"/>
                    <a:pt x="1933512" y="2397598"/>
                    <a:pt x="1886582" y="2195718"/>
                  </a:cubicBezTo>
                  <a:cubicBezTo>
                    <a:pt x="1843777" y="1980896"/>
                    <a:pt x="1445585" y="1714871"/>
                    <a:pt x="1253957" y="1491117"/>
                  </a:cubicBezTo>
                  <a:lnTo>
                    <a:pt x="1259713" y="1490781"/>
                  </a:lnTo>
                  <a:cubicBezTo>
                    <a:pt x="1069359" y="1294123"/>
                    <a:pt x="1020028" y="999248"/>
                    <a:pt x="1156260" y="763285"/>
                  </a:cubicBezTo>
                  <a:cubicBezTo>
                    <a:pt x="1324542" y="471813"/>
                    <a:pt x="1712240" y="380603"/>
                    <a:pt x="2022208" y="559563"/>
                  </a:cubicBezTo>
                  <a:cubicBezTo>
                    <a:pt x="2187368" y="654919"/>
                    <a:pt x="2297137" y="807738"/>
                    <a:pt x="2336014" y="974343"/>
                  </a:cubicBezTo>
                  <a:lnTo>
                    <a:pt x="2860627" y="953468"/>
                  </a:lnTo>
                  <a:cubicBezTo>
                    <a:pt x="2773794" y="641332"/>
                    <a:pt x="2600917" y="331818"/>
                    <a:pt x="2332439" y="18600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1"/>
            </a:p>
          </p:txBody>
        </p:sp>
        <p:sp>
          <p:nvSpPr>
            <p:cNvPr id="28" name="Oval 27">
              <a:extLst>
                <a:ext uri="{FF2B5EF4-FFF2-40B4-BE49-F238E27FC236}">
                  <a16:creationId xmlns:a16="http://schemas.microsoft.com/office/drawing/2014/main" id="{EA9141AB-E643-439D-9BB6-7D59F48972EA}"/>
                </a:ext>
              </a:extLst>
            </p:cNvPr>
            <p:cNvSpPr/>
            <p:nvPr/>
          </p:nvSpPr>
          <p:spPr>
            <a:xfrm>
              <a:off x="395536" y="4869725"/>
              <a:ext cx="852711" cy="852711"/>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sp>
        <p:nvSpPr>
          <p:cNvPr id="2" name="Rectangle 1">
            <a:extLst>
              <a:ext uri="{FF2B5EF4-FFF2-40B4-BE49-F238E27FC236}">
                <a16:creationId xmlns:a16="http://schemas.microsoft.com/office/drawing/2014/main" id="{43874EA2-AD4F-B782-2971-84481036A635}"/>
              </a:ext>
            </a:extLst>
          </p:cNvPr>
          <p:cNvSpPr/>
          <p:nvPr/>
        </p:nvSpPr>
        <p:spPr>
          <a:xfrm>
            <a:off x="6062919" y="1988886"/>
            <a:ext cx="4469493" cy="3139321"/>
          </a:xfrm>
          <a:prstGeom prst="rect">
            <a:avLst/>
          </a:prstGeom>
          <a:noFill/>
        </p:spPr>
        <p:txBody>
          <a:bodyPr wrap="none" lIns="91440" tIns="45720" rIns="91440" bIns="45720">
            <a:spAutoFit/>
          </a:bodyPr>
          <a:lstStyle/>
          <a:p>
            <a:pPr algn="ctr"/>
            <a:r>
              <a:rPr lang="en-US" sz="6600" dirty="0">
                <a:ln w="0"/>
                <a:solidFill>
                  <a:schemeClr val="accent1"/>
                </a:solidFill>
                <a:effectLst>
                  <a:outerShdw blurRad="38100" dist="25400" dir="5400000" algn="ctr" rotWithShape="0">
                    <a:srgbClr val="6E747A">
                      <a:alpha val="43000"/>
                    </a:srgbClr>
                  </a:outerShdw>
                </a:effectLst>
              </a:rPr>
              <a:t>Any</a:t>
            </a:r>
          </a:p>
          <a:p>
            <a:pPr algn="ctr"/>
            <a:r>
              <a:rPr lang="en-US" sz="6600" b="0" cap="none" spc="0" dirty="0">
                <a:ln w="0"/>
                <a:solidFill>
                  <a:schemeClr val="accent1"/>
                </a:solidFill>
                <a:effectLst>
                  <a:outerShdw blurRad="38100" dist="25400" dir="5400000" algn="ctr" rotWithShape="0">
                    <a:srgbClr val="6E747A">
                      <a:alpha val="43000"/>
                    </a:srgbClr>
                  </a:outerShdw>
                </a:effectLst>
              </a:rPr>
              <a:t>Questions?</a:t>
            </a:r>
          </a:p>
          <a:p>
            <a:pPr algn="ctr"/>
            <a:endParaRPr lang="en-US" sz="66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41846009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A11209D1-D6D2-4A73-B72D-BA783EBA6C35}"/>
              </a:ext>
            </a:extLst>
          </p:cNvPr>
          <p:cNvSpPr txBox="1"/>
          <p:nvPr/>
        </p:nvSpPr>
        <p:spPr>
          <a:xfrm>
            <a:off x="7246710" y="4093801"/>
            <a:ext cx="4519617" cy="923330"/>
          </a:xfrm>
          <a:prstGeom prst="rect">
            <a:avLst/>
          </a:prstGeom>
          <a:noFill/>
        </p:spPr>
        <p:txBody>
          <a:bodyPr wrap="square" rtlCol="0" anchor="ctr">
            <a:spAutoFit/>
          </a:bodyPr>
          <a:lstStyle/>
          <a:p>
            <a:r>
              <a:rPr lang="en-US" altLang="ko-KR" sz="5400" dirty="0">
                <a:solidFill>
                  <a:schemeClr val="bg1"/>
                </a:solidFill>
                <a:cs typeface="Arial" pitchFamily="34" charset="0"/>
              </a:rPr>
              <a:t>THANK YOU</a:t>
            </a:r>
            <a:endParaRPr lang="ko-KR" altLang="en-US" sz="5400" dirty="0">
              <a:solidFill>
                <a:schemeClr val="bg1"/>
              </a:solidFill>
              <a:cs typeface="Arial" pitchFamily="34" charset="0"/>
            </a:endParaRPr>
          </a:p>
        </p:txBody>
      </p:sp>
    </p:spTree>
    <p:extLst>
      <p:ext uri="{BB962C8B-B14F-4D97-AF65-F5344CB8AC3E}">
        <p14:creationId xmlns:p14="http://schemas.microsoft.com/office/powerpoint/2010/main" val="821656516"/>
      </p:ext>
    </p:extLst>
  </p:cSld>
  <p:clrMapOvr>
    <a:masterClrMapping/>
  </p:clrMapOvr>
</p:sld>
</file>

<file path=ppt/theme/theme1.xml><?xml version="1.0" encoding="utf-8"?>
<a:theme xmlns:a="http://schemas.openxmlformats.org/drawingml/2006/main" name="Cover and End Slide Master">
  <a:themeElements>
    <a:clrScheme name="ALLPPT-414">
      <a:dk1>
        <a:sysClr val="windowText" lastClr="000000"/>
      </a:dk1>
      <a:lt1>
        <a:sysClr val="window" lastClr="FFFFFF"/>
      </a:lt1>
      <a:dk2>
        <a:srgbClr val="1F497D"/>
      </a:dk2>
      <a:lt2>
        <a:srgbClr val="EEECE1"/>
      </a:lt2>
      <a:accent1>
        <a:srgbClr val="62B7E8"/>
      </a:accent1>
      <a:accent2>
        <a:srgbClr val="4185B5"/>
      </a:accent2>
      <a:accent3>
        <a:srgbClr val="285D8D"/>
      </a:accent3>
      <a:accent4>
        <a:srgbClr val="134070"/>
      </a:accent4>
      <a:accent5>
        <a:srgbClr val="091424"/>
      </a:accent5>
      <a:accent6>
        <a:srgbClr val="B4BCEC"/>
      </a:accent6>
      <a:hlink>
        <a:srgbClr val="FFFFFF"/>
      </a:hlink>
      <a:folHlink>
        <a:srgbClr val="800080"/>
      </a:folHlink>
    </a:clrScheme>
    <a:fontScheme name="ALLPPT PONTS">
      <a:majorFont>
        <a:latin typeface="Arial"/>
        <a:ea typeface="Malgun Gothic"/>
        <a:cs typeface=""/>
      </a:majorFont>
      <a:minorFont>
        <a:latin typeface="Arial"/>
        <a:ea typeface="맑은 고딕"/>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ontents Slide Master">
  <a:themeElements>
    <a:clrScheme name="ALLPPT-414">
      <a:dk1>
        <a:sysClr val="windowText" lastClr="000000"/>
      </a:dk1>
      <a:lt1>
        <a:sysClr val="window" lastClr="FFFFFF"/>
      </a:lt1>
      <a:dk2>
        <a:srgbClr val="1F497D"/>
      </a:dk2>
      <a:lt2>
        <a:srgbClr val="EEECE1"/>
      </a:lt2>
      <a:accent1>
        <a:srgbClr val="62B7E8"/>
      </a:accent1>
      <a:accent2>
        <a:srgbClr val="4185B5"/>
      </a:accent2>
      <a:accent3>
        <a:srgbClr val="285D8D"/>
      </a:accent3>
      <a:accent4>
        <a:srgbClr val="134070"/>
      </a:accent4>
      <a:accent5>
        <a:srgbClr val="091424"/>
      </a:accent5>
      <a:accent6>
        <a:srgbClr val="929EE3"/>
      </a:accent6>
      <a:hlink>
        <a:srgbClr val="FFFFFF"/>
      </a:hlink>
      <a:folHlink>
        <a:srgbClr val="80008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ection Break Slide Master">
  <a:themeElements>
    <a:clrScheme name="ALLPPT-414">
      <a:dk1>
        <a:sysClr val="windowText" lastClr="000000"/>
      </a:dk1>
      <a:lt1>
        <a:sysClr val="window" lastClr="FFFFFF"/>
      </a:lt1>
      <a:dk2>
        <a:srgbClr val="1F497D"/>
      </a:dk2>
      <a:lt2>
        <a:srgbClr val="EEECE1"/>
      </a:lt2>
      <a:accent1>
        <a:srgbClr val="62B7E8"/>
      </a:accent1>
      <a:accent2>
        <a:srgbClr val="4185B5"/>
      </a:accent2>
      <a:accent3>
        <a:srgbClr val="285D8D"/>
      </a:accent3>
      <a:accent4>
        <a:srgbClr val="134070"/>
      </a:accent4>
      <a:accent5>
        <a:srgbClr val="091424"/>
      </a:accent5>
      <a:accent6>
        <a:srgbClr val="B4BCEC"/>
      </a:accent6>
      <a:hlink>
        <a:srgbClr val="FFFFFF"/>
      </a:hlink>
      <a:folHlink>
        <a:srgbClr val="80008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3396</TotalTime>
  <Words>4768</Words>
  <Application>Microsoft Office PowerPoint</Application>
  <PresentationFormat>Widescreen</PresentationFormat>
  <Paragraphs>245</Paragraphs>
  <Slides>18</Slides>
  <Notes>18</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18</vt:i4>
      </vt:variant>
    </vt:vector>
  </HeadingPairs>
  <TitlesOfParts>
    <vt:vector size="28" baseType="lpstr">
      <vt:lpstr>Arial</vt:lpstr>
      <vt:lpstr>Calibri</vt:lpstr>
      <vt:lpstr>Calibri Light</vt:lpstr>
      <vt:lpstr>ColfaxAI</vt:lpstr>
      <vt:lpstr>Open Sans</vt:lpstr>
      <vt:lpstr>Times New Roman</vt:lpstr>
      <vt:lpstr>Wingdings</vt:lpstr>
      <vt:lpstr>Cover and End Slide Master</vt:lpstr>
      <vt:lpstr>Contents Slide Master</vt:lpstr>
      <vt:lpstr>Section Break Slide Master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Allppt.com</dc:creator>
  <cp:lastModifiedBy>Stefan Zamfirov</cp:lastModifiedBy>
  <cp:revision>122</cp:revision>
  <dcterms:created xsi:type="dcterms:W3CDTF">2020-01-20T05:08:25Z</dcterms:created>
  <dcterms:modified xsi:type="dcterms:W3CDTF">2023-03-31T17:40:51Z</dcterms:modified>
</cp:coreProperties>
</file>