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3DA6CE-0260-89C6-8045-BEE848AACB29}" v="33" dt="2022-06-30T19:58:45.197"/>
    <p1510:client id="{571F3670-F1E3-4FCD-B02A-E489613808F4}" v="684" dt="2022-06-30T14:55:39.500"/>
    <p1510:client id="{B7D7320E-7958-05FB-DE63-694BEB5AC56C}" v="1021" dt="2022-06-30T19:55:27.6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u Constantinescu (2125559)" userId="S::2125559@student.uwtsd.ac.uk::36be64de-db5b-40c2-a32b-5f053f3c56e0" providerId="AD" clId="Web-{571F3670-F1E3-4FCD-B02A-E489613808F4}"/>
    <pc:docChg chg="addSld modSld addMainMaster delMainMaster">
      <pc:chgData name="Doru Constantinescu (2125559)" userId="S::2125559@student.uwtsd.ac.uk::36be64de-db5b-40c2-a32b-5f053f3c56e0" providerId="AD" clId="Web-{571F3670-F1E3-4FCD-B02A-E489613808F4}" dt="2022-06-30T14:55:39.500" v="484" actId="14100"/>
      <pc:docMkLst>
        <pc:docMk/>
      </pc:docMkLst>
      <pc:sldChg chg="addSp modSp mod setBg modClrScheme addAnim setClrOvrMap chgLayout">
        <pc:chgData name="Doru Constantinescu (2125559)" userId="S::2125559@student.uwtsd.ac.uk::36be64de-db5b-40c2-a32b-5f053f3c56e0" providerId="AD" clId="Web-{571F3670-F1E3-4FCD-B02A-E489613808F4}" dt="2022-06-30T14:49:22.523" v="415" actId="20577"/>
        <pc:sldMkLst>
          <pc:docMk/>
          <pc:sldMk cId="109857222" sldId="256"/>
        </pc:sldMkLst>
        <pc:spChg chg="mod">
          <ac:chgData name="Doru Constantinescu (2125559)" userId="S::2125559@student.uwtsd.ac.uk::36be64de-db5b-40c2-a32b-5f053f3c56e0" providerId="AD" clId="Web-{571F3670-F1E3-4FCD-B02A-E489613808F4}" dt="2022-06-30T13:53:28.615" v="14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oru Constantinescu (2125559)" userId="S::2125559@student.uwtsd.ac.uk::36be64de-db5b-40c2-a32b-5f053f3c56e0" providerId="AD" clId="Web-{571F3670-F1E3-4FCD-B02A-E489613808F4}" dt="2022-06-30T14:49:22.523" v="415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Doru Constantinescu (2125559)" userId="S::2125559@student.uwtsd.ac.uk::36be64de-db5b-40c2-a32b-5f053f3c56e0" providerId="AD" clId="Web-{571F3670-F1E3-4FCD-B02A-E489613808F4}" dt="2022-06-30T13:53:25.084" v="143" actId="20577"/>
          <ac:spMkLst>
            <pc:docMk/>
            <pc:sldMk cId="109857222" sldId="256"/>
            <ac:spMk id="4" creationId="{D7BC5C4F-F7CD-E91A-1A69-6BC7FAEDC476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3:46:34.729" v="55"/>
          <ac:spMkLst>
            <pc:docMk/>
            <pc:sldMk cId="109857222" sldId="256"/>
            <ac:spMk id="10" creationId="{A38827F1-3359-44F6-9009-43AE2B17FEAD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3:46:34.729" v="55"/>
          <ac:spMkLst>
            <pc:docMk/>
            <pc:sldMk cId="109857222" sldId="256"/>
            <ac:spMk id="12" creationId="{17AFAD67-5350-4773-886F-D6DD7E66DB04}"/>
          </ac:spMkLst>
        </pc:spChg>
        <pc:grpChg chg="add">
          <ac:chgData name="Doru Constantinescu (2125559)" userId="S::2125559@student.uwtsd.ac.uk::36be64de-db5b-40c2-a32b-5f053f3c56e0" providerId="AD" clId="Web-{571F3670-F1E3-4FCD-B02A-E489613808F4}" dt="2022-06-30T13:46:34.729" v="55"/>
          <ac:grpSpMkLst>
            <pc:docMk/>
            <pc:sldMk cId="109857222" sldId="256"/>
            <ac:grpSpMk id="14" creationId="{654AC0FE-C43D-49AC-9730-284354DEC86E}"/>
          </ac:grpSpMkLst>
        </pc:grpChg>
        <pc:picChg chg="add">
          <ac:chgData name="Doru Constantinescu (2125559)" userId="S::2125559@student.uwtsd.ac.uk::36be64de-db5b-40c2-a32b-5f053f3c56e0" providerId="AD" clId="Web-{571F3670-F1E3-4FCD-B02A-E489613808F4}" dt="2022-06-30T13:46:34.729" v="55"/>
          <ac:picMkLst>
            <pc:docMk/>
            <pc:sldMk cId="109857222" sldId="256"/>
            <ac:picMk id="5" creationId="{BA66386B-2BC3-9E75-8C37-BB39A774CD20}"/>
          </ac:picMkLst>
        </pc:picChg>
      </pc:sldChg>
      <pc:sldChg chg="addSp modSp new mod setBg setClrOvrMap">
        <pc:chgData name="Doru Constantinescu (2125559)" userId="S::2125559@student.uwtsd.ac.uk::36be64de-db5b-40c2-a32b-5f053f3c56e0" providerId="AD" clId="Web-{571F3670-F1E3-4FCD-B02A-E489613808F4}" dt="2022-06-30T14:50:07.401" v="429" actId="1076"/>
        <pc:sldMkLst>
          <pc:docMk/>
          <pc:sldMk cId="569662101" sldId="257"/>
        </pc:sldMkLst>
        <pc:spChg chg="mod">
          <ac:chgData name="Doru Constantinescu (2125559)" userId="S::2125559@student.uwtsd.ac.uk::36be64de-db5b-40c2-a32b-5f053f3c56e0" providerId="AD" clId="Web-{571F3670-F1E3-4FCD-B02A-E489613808F4}" dt="2022-06-30T13:53:12.755" v="141" actId="20577"/>
          <ac:spMkLst>
            <pc:docMk/>
            <pc:sldMk cId="569662101" sldId="257"/>
            <ac:spMk id="2" creationId="{F963E10C-A2CC-2683-C1C5-82ACE91F9BB7}"/>
          </ac:spMkLst>
        </pc:spChg>
        <pc:spChg chg="mod">
          <ac:chgData name="Doru Constantinescu (2125559)" userId="S::2125559@student.uwtsd.ac.uk::36be64de-db5b-40c2-a32b-5f053f3c56e0" providerId="AD" clId="Web-{571F3670-F1E3-4FCD-B02A-E489613808F4}" dt="2022-06-30T13:53:16.708" v="142" actId="20577"/>
          <ac:spMkLst>
            <pc:docMk/>
            <pc:sldMk cId="569662101" sldId="257"/>
            <ac:spMk id="3" creationId="{D634D988-F5B6-85ED-F2FD-FCD4979AF3ED}"/>
          </ac:spMkLst>
        </pc:spChg>
        <pc:spChg chg="add mod">
          <ac:chgData name="Doru Constantinescu (2125559)" userId="S::2125559@student.uwtsd.ac.uk::36be64de-db5b-40c2-a32b-5f053f3c56e0" providerId="AD" clId="Web-{571F3670-F1E3-4FCD-B02A-E489613808F4}" dt="2022-06-30T14:50:07.401" v="429" actId="1076"/>
          <ac:spMkLst>
            <pc:docMk/>
            <pc:sldMk cId="569662101" sldId="257"/>
            <ac:spMk id="4" creationId="{7F036879-63F0-957A-2F76-F5B3EAE503CC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3:49:59.258" v="123"/>
          <ac:spMkLst>
            <pc:docMk/>
            <pc:sldMk cId="569662101" sldId="257"/>
            <ac:spMk id="9" creationId="{AE6FDE22-1F54-452D-A9BA-1BE9FDB53450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3:49:59.258" v="123"/>
          <ac:spMkLst>
            <pc:docMk/>
            <pc:sldMk cId="569662101" sldId="257"/>
            <ac:spMk id="11" creationId="{E24727BA-2777-4823-88E1-1B4B61968504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3:49:59.258" v="123"/>
          <ac:spMkLst>
            <pc:docMk/>
            <pc:sldMk cId="569662101" sldId="257"/>
            <ac:spMk id="13" creationId="{2AB0E0E5-A956-4B80-A317-E670B96CB03B}"/>
          </ac:spMkLst>
        </pc:spChg>
        <pc:grpChg chg="add">
          <ac:chgData name="Doru Constantinescu (2125559)" userId="S::2125559@student.uwtsd.ac.uk::36be64de-db5b-40c2-a32b-5f053f3c56e0" providerId="AD" clId="Web-{571F3670-F1E3-4FCD-B02A-E489613808F4}" dt="2022-06-30T13:49:59.258" v="123"/>
          <ac:grpSpMkLst>
            <pc:docMk/>
            <pc:sldMk cId="569662101" sldId="257"/>
            <ac:grpSpMk id="15" creationId="{68142369-1172-4897-98AF-7E16842C4A29}"/>
          </ac:grpSpMkLst>
        </pc:grpChg>
        <pc:picChg chg="add">
          <ac:chgData name="Doru Constantinescu (2125559)" userId="S::2125559@student.uwtsd.ac.uk::36be64de-db5b-40c2-a32b-5f053f3c56e0" providerId="AD" clId="Web-{571F3670-F1E3-4FCD-B02A-E489613808F4}" dt="2022-06-30T13:49:59.258" v="123"/>
          <ac:picMkLst>
            <pc:docMk/>
            <pc:sldMk cId="569662101" sldId="257"/>
            <ac:picMk id="5" creationId="{2BAE01F0-F217-205A-ABA4-C02374727156}"/>
          </ac:picMkLst>
        </pc:picChg>
      </pc:sldChg>
      <pc:sldChg chg="addSp delSp modSp new mod setBg addAnim">
        <pc:chgData name="Doru Constantinescu (2125559)" userId="S::2125559@student.uwtsd.ac.uk::36be64de-db5b-40c2-a32b-5f053f3c56e0" providerId="AD" clId="Web-{571F3670-F1E3-4FCD-B02A-E489613808F4}" dt="2022-06-30T14:50:42.668" v="440" actId="1076"/>
        <pc:sldMkLst>
          <pc:docMk/>
          <pc:sldMk cId="2441470633" sldId="258"/>
        </pc:sldMkLst>
        <pc:spChg chg="mod">
          <ac:chgData name="Doru Constantinescu (2125559)" userId="S::2125559@student.uwtsd.ac.uk::36be64de-db5b-40c2-a32b-5f053f3c56e0" providerId="AD" clId="Web-{571F3670-F1E3-4FCD-B02A-E489613808F4}" dt="2022-06-30T14:11:52.703" v="165" actId="1076"/>
          <ac:spMkLst>
            <pc:docMk/>
            <pc:sldMk cId="2441470633" sldId="258"/>
            <ac:spMk id="2" creationId="{9B05FA73-10E2-F3BE-4B2C-3A46C99F4E08}"/>
          </ac:spMkLst>
        </pc:spChg>
        <pc:spChg chg="mod">
          <ac:chgData name="Doru Constantinescu (2125559)" userId="S::2125559@student.uwtsd.ac.uk::36be64de-db5b-40c2-a32b-5f053f3c56e0" providerId="AD" clId="Web-{571F3670-F1E3-4FCD-B02A-E489613808F4}" dt="2022-06-30T14:12:18.033" v="169" actId="20577"/>
          <ac:spMkLst>
            <pc:docMk/>
            <pc:sldMk cId="2441470633" sldId="258"/>
            <ac:spMk id="3" creationId="{E907A013-2766-D215-EC9C-CC6EB1F9601E}"/>
          </ac:spMkLst>
        </pc:spChg>
        <pc:spChg chg="add mod">
          <ac:chgData name="Doru Constantinescu (2125559)" userId="S::2125559@student.uwtsd.ac.uk::36be64de-db5b-40c2-a32b-5f053f3c56e0" providerId="AD" clId="Web-{571F3670-F1E3-4FCD-B02A-E489613808F4}" dt="2022-06-30T14:37:38.367" v="344" actId="20577"/>
          <ac:spMkLst>
            <pc:docMk/>
            <pc:sldMk cId="2441470633" sldId="258"/>
            <ac:spMk id="5" creationId="{4B9EE5E1-F05A-557B-E7AB-01EF814C582F}"/>
          </ac:spMkLst>
        </pc:spChg>
        <pc:spChg chg="add mod">
          <ac:chgData name="Doru Constantinescu (2125559)" userId="S::2125559@student.uwtsd.ac.uk::36be64de-db5b-40c2-a32b-5f053f3c56e0" providerId="AD" clId="Web-{571F3670-F1E3-4FCD-B02A-E489613808F4}" dt="2022-06-30T14:50:42.668" v="440" actId="1076"/>
          <ac:spMkLst>
            <pc:docMk/>
            <pc:sldMk cId="2441470633" sldId="258"/>
            <ac:spMk id="6" creationId="{793FC0A3-E2B3-E626-5180-1E289D4BAA0B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10:06.993" v="148"/>
          <ac:spMkLst>
            <pc:docMk/>
            <pc:sldMk cId="2441470633" sldId="258"/>
            <ac:spMk id="10" creationId="{059AD101-BC08-433A-AD99-409B66C2D2A7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10:06.993" v="148"/>
          <ac:spMkLst>
            <pc:docMk/>
            <pc:sldMk cId="2441470633" sldId="258"/>
            <ac:spMk id="12" creationId="{3E788242-4E16-4277-AC99-8601B722B507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11:37.484" v="162"/>
          <ac:spMkLst>
            <pc:docMk/>
            <pc:sldMk cId="2441470633" sldId="258"/>
            <ac:spMk id="23" creationId="{2293296F-4C3A-4530-98F5-F83646ACE913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11:37.484" v="162"/>
          <ac:spMkLst>
            <pc:docMk/>
            <pc:sldMk cId="2441470633" sldId="258"/>
            <ac:spMk id="33" creationId="{916F6374-2300-41FF-BA7E-22FADCD95D3B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11:37.484" v="162"/>
          <ac:spMkLst>
            <pc:docMk/>
            <pc:sldMk cId="2441470633" sldId="258"/>
            <ac:spMk id="35" creationId="{7D522F64-6B4B-409B-B1CF-F152D3BE5C14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11:37.484" v="162"/>
          <ac:spMkLst>
            <pc:docMk/>
            <pc:sldMk cId="2441470633" sldId="258"/>
            <ac:spMk id="46" creationId="{2293296F-4C3A-4530-98F5-F83646ACE913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11:37.484" v="162"/>
          <ac:spMkLst>
            <pc:docMk/>
            <pc:sldMk cId="2441470633" sldId="258"/>
            <ac:spMk id="56" creationId="{916F6374-2300-41FF-BA7E-22FADCD95D3B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11:37.484" v="162"/>
          <ac:spMkLst>
            <pc:docMk/>
            <pc:sldMk cId="2441470633" sldId="258"/>
            <ac:spMk id="58" creationId="{7D522F64-6B4B-409B-B1CF-F152D3BE5C14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11:37.484" v="162"/>
          <ac:spMkLst>
            <pc:docMk/>
            <pc:sldMk cId="2441470633" sldId="258"/>
            <ac:spMk id="60" creationId="{6A62EAB3-AC9F-4EF0-B30A-075BFCA0CB95}"/>
          </ac:spMkLst>
        </pc:spChg>
        <pc:grpChg chg="add del">
          <ac:chgData name="Doru Constantinescu (2125559)" userId="S::2125559@student.uwtsd.ac.uk::36be64de-db5b-40c2-a32b-5f053f3c56e0" providerId="AD" clId="Web-{571F3670-F1E3-4FCD-B02A-E489613808F4}" dt="2022-06-30T14:10:06.993" v="148"/>
          <ac:grpSpMkLst>
            <pc:docMk/>
            <pc:sldMk cId="2441470633" sldId="258"/>
            <ac:grpSpMk id="14" creationId="{87CB8D36-9DE0-44D4-B67A-16D4F212136D}"/>
          </ac:grpSpMkLst>
        </pc:grpChg>
        <pc:grpChg chg="add del">
          <ac:chgData name="Doru Constantinescu (2125559)" userId="S::2125559@student.uwtsd.ac.uk::36be64de-db5b-40c2-a32b-5f053f3c56e0" providerId="AD" clId="Web-{571F3670-F1E3-4FCD-B02A-E489613808F4}" dt="2022-06-30T14:11:37.484" v="162"/>
          <ac:grpSpMkLst>
            <pc:docMk/>
            <pc:sldMk cId="2441470633" sldId="258"/>
            <ac:grpSpMk id="25" creationId="{3914D2BD-3C47-433D-81FE-DC6C39595F0E}"/>
          </ac:grpSpMkLst>
        </pc:grpChg>
        <pc:grpChg chg="add del">
          <ac:chgData name="Doru Constantinescu (2125559)" userId="S::2125559@student.uwtsd.ac.uk::36be64de-db5b-40c2-a32b-5f053f3c56e0" providerId="AD" clId="Web-{571F3670-F1E3-4FCD-B02A-E489613808F4}" dt="2022-06-30T14:11:37.484" v="162"/>
          <ac:grpSpMkLst>
            <pc:docMk/>
            <pc:sldMk cId="2441470633" sldId="258"/>
            <ac:grpSpMk id="37" creationId="{138D3BF6-8A70-4CC6-BFDD-708FEB418577}"/>
          </ac:grpSpMkLst>
        </pc:grpChg>
        <pc:grpChg chg="add">
          <ac:chgData name="Doru Constantinescu (2125559)" userId="S::2125559@student.uwtsd.ac.uk::36be64de-db5b-40c2-a32b-5f053f3c56e0" providerId="AD" clId="Web-{571F3670-F1E3-4FCD-B02A-E489613808F4}" dt="2022-06-30T14:11:37.484" v="162"/>
          <ac:grpSpMkLst>
            <pc:docMk/>
            <pc:sldMk cId="2441470633" sldId="258"/>
            <ac:grpSpMk id="48" creationId="{3914D2BD-3C47-433D-81FE-DC6C39595F0E}"/>
          </ac:grpSpMkLst>
        </pc:grpChg>
        <pc:grpChg chg="add">
          <ac:chgData name="Doru Constantinescu (2125559)" userId="S::2125559@student.uwtsd.ac.uk::36be64de-db5b-40c2-a32b-5f053f3c56e0" providerId="AD" clId="Web-{571F3670-F1E3-4FCD-B02A-E489613808F4}" dt="2022-06-30T14:11:37.484" v="162"/>
          <ac:grpSpMkLst>
            <pc:docMk/>
            <pc:sldMk cId="2441470633" sldId="258"/>
            <ac:grpSpMk id="62" creationId="{D1FC17BC-E106-40F3-9C0E-871E34C4A0D9}"/>
          </ac:grpSpMkLst>
        </pc:grpChg>
        <pc:picChg chg="add mod">
          <ac:chgData name="Doru Constantinescu (2125559)" userId="S::2125559@student.uwtsd.ac.uk::36be64de-db5b-40c2-a32b-5f053f3c56e0" providerId="AD" clId="Web-{571F3670-F1E3-4FCD-B02A-E489613808F4}" dt="2022-06-30T14:11:37.484" v="162"/>
          <ac:picMkLst>
            <pc:docMk/>
            <pc:sldMk cId="2441470633" sldId="258"/>
            <ac:picMk id="4" creationId="{BA7269BA-58D7-1269-2CB0-E117EBD79FE6}"/>
          </ac:picMkLst>
        </pc:picChg>
        <pc:picChg chg="add mod">
          <ac:chgData name="Doru Constantinescu (2125559)" userId="S::2125559@student.uwtsd.ac.uk::36be64de-db5b-40c2-a32b-5f053f3c56e0" providerId="AD" clId="Web-{571F3670-F1E3-4FCD-B02A-E489613808F4}" dt="2022-06-30T14:11:37.484" v="162"/>
          <ac:picMkLst>
            <pc:docMk/>
            <pc:sldMk cId="2441470633" sldId="258"/>
            <ac:picMk id="7" creationId="{3331D894-2A43-0047-B979-F7C584FB61A6}"/>
          </ac:picMkLst>
        </pc:picChg>
      </pc:sldChg>
      <pc:sldChg chg="addSp delSp modSp new mod setBg setClrOvrMap">
        <pc:chgData name="Doru Constantinescu (2125559)" userId="S::2125559@student.uwtsd.ac.uk::36be64de-db5b-40c2-a32b-5f053f3c56e0" providerId="AD" clId="Web-{571F3670-F1E3-4FCD-B02A-E489613808F4}" dt="2022-06-30T14:51:43.751" v="456" actId="1076"/>
        <pc:sldMkLst>
          <pc:docMk/>
          <pc:sldMk cId="39750559" sldId="259"/>
        </pc:sldMkLst>
        <pc:spChg chg="mod">
          <ac:chgData name="Doru Constantinescu (2125559)" userId="S::2125559@student.uwtsd.ac.uk::36be64de-db5b-40c2-a32b-5f053f3c56e0" providerId="AD" clId="Web-{571F3670-F1E3-4FCD-B02A-E489613808F4}" dt="2022-06-30T14:42:36.387" v="391" actId="1076"/>
          <ac:spMkLst>
            <pc:docMk/>
            <pc:sldMk cId="39750559" sldId="259"/>
            <ac:spMk id="2" creationId="{273702E0-D3F3-A4E8-390C-CE5A5B7FFAEE}"/>
          </ac:spMkLst>
        </pc:spChg>
        <pc:spChg chg="del mod">
          <ac:chgData name="Doru Constantinescu (2125559)" userId="S::2125559@student.uwtsd.ac.uk::36be64de-db5b-40c2-a32b-5f053f3c56e0" providerId="AD" clId="Web-{571F3670-F1E3-4FCD-B02A-E489613808F4}" dt="2022-06-30T14:39:10.654" v="354"/>
          <ac:spMkLst>
            <pc:docMk/>
            <pc:sldMk cId="39750559" sldId="259"/>
            <ac:spMk id="3" creationId="{F2C5BBD6-2C4E-3CAF-0EAF-2175C1A9AA45}"/>
          </ac:spMkLst>
        </pc:spChg>
        <pc:spChg chg="add del mod">
          <ac:chgData name="Doru Constantinescu (2125559)" userId="S::2125559@student.uwtsd.ac.uk::36be64de-db5b-40c2-a32b-5f053f3c56e0" providerId="AD" clId="Web-{571F3670-F1E3-4FCD-B02A-E489613808F4}" dt="2022-06-30T14:45:28.570" v="392"/>
          <ac:spMkLst>
            <pc:docMk/>
            <pc:sldMk cId="39750559" sldId="259"/>
            <ac:spMk id="7" creationId="{8B733C90-FACD-B4CC-1522-3D17C6A7D9F2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39:10.608" v="353"/>
          <ac:spMkLst>
            <pc:docMk/>
            <pc:sldMk cId="39750559" sldId="259"/>
            <ac:spMk id="9" creationId="{AE6FDE22-1F54-452D-A9BA-1BE9FDB53450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39:10.608" v="353"/>
          <ac:spMkLst>
            <pc:docMk/>
            <pc:sldMk cId="39750559" sldId="259"/>
            <ac:spMk id="11" creationId="{E24727BA-2777-4823-88E1-1B4B61968504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39:10.608" v="353"/>
          <ac:spMkLst>
            <pc:docMk/>
            <pc:sldMk cId="39750559" sldId="259"/>
            <ac:spMk id="13" creationId="{2AB0E0E5-A956-4B80-A317-E670B96CB03B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39:10.654" v="354"/>
          <ac:spMkLst>
            <pc:docMk/>
            <pc:sldMk cId="39750559" sldId="259"/>
            <ac:spMk id="19" creationId="{E2748806-3AF5-4078-830A-C1F26BF1B200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39:10.654" v="354"/>
          <ac:spMkLst>
            <pc:docMk/>
            <pc:sldMk cId="39750559" sldId="259"/>
            <ac:spMk id="21" creationId="{34FBEBF3-C941-4CB0-8AC2-3B50E1371BBF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39:10.654" v="354"/>
          <ac:spMkLst>
            <pc:docMk/>
            <pc:sldMk cId="39750559" sldId="259"/>
            <ac:spMk id="23" creationId="{2293296F-4C3A-4530-98F5-F83646ACE913}"/>
          </ac:spMkLst>
        </pc:spChg>
        <pc:spChg chg="add mod">
          <ac:chgData name="Doru Constantinescu (2125559)" userId="S::2125559@student.uwtsd.ac.uk::36be64de-db5b-40c2-a32b-5f053f3c56e0" providerId="AD" clId="Web-{571F3670-F1E3-4FCD-B02A-E489613808F4}" dt="2022-06-30T14:51:02.529" v="450" actId="1076"/>
          <ac:spMkLst>
            <pc:docMk/>
            <pc:sldMk cId="39750559" sldId="259"/>
            <ac:spMk id="28" creationId="{D58697C5-AE56-CA33-D319-AD85805869FC}"/>
          </ac:spMkLst>
        </pc:spChg>
        <pc:grpChg chg="add del">
          <ac:chgData name="Doru Constantinescu (2125559)" userId="S::2125559@student.uwtsd.ac.uk::36be64de-db5b-40c2-a32b-5f053f3c56e0" providerId="AD" clId="Web-{571F3670-F1E3-4FCD-B02A-E489613808F4}" dt="2022-06-30T14:39:10.608" v="353"/>
          <ac:grpSpMkLst>
            <pc:docMk/>
            <pc:sldMk cId="39750559" sldId="259"/>
            <ac:grpSpMk id="15" creationId="{68142369-1172-4897-98AF-7E16842C4A29}"/>
          </ac:grpSpMkLst>
        </pc:grpChg>
        <pc:grpChg chg="add">
          <ac:chgData name="Doru Constantinescu (2125559)" userId="S::2125559@student.uwtsd.ac.uk::36be64de-db5b-40c2-a32b-5f053f3c56e0" providerId="AD" clId="Web-{571F3670-F1E3-4FCD-B02A-E489613808F4}" dt="2022-06-30T14:39:10.654" v="354"/>
          <ac:grpSpMkLst>
            <pc:docMk/>
            <pc:sldMk cId="39750559" sldId="259"/>
            <ac:grpSpMk id="24" creationId="{3914D2BD-3C47-433D-81FE-DC6C39595F0E}"/>
          </ac:grpSpMkLst>
        </pc:grpChg>
        <pc:picChg chg="add mod">
          <ac:chgData name="Doru Constantinescu (2125559)" userId="S::2125559@student.uwtsd.ac.uk::36be64de-db5b-40c2-a32b-5f053f3c56e0" providerId="AD" clId="Web-{571F3670-F1E3-4FCD-B02A-E489613808F4}" dt="2022-06-30T14:51:36.641" v="455" actId="1076"/>
          <ac:picMkLst>
            <pc:docMk/>
            <pc:sldMk cId="39750559" sldId="259"/>
            <ac:picMk id="4" creationId="{7FB8216B-BC3A-02EE-F616-56A3E1A6C701}"/>
          </ac:picMkLst>
        </pc:picChg>
        <pc:picChg chg="add del">
          <ac:chgData name="Doru Constantinescu (2125559)" userId="S::2125559@student.uwtsd.ac.uk::36be64de-db5b-40c2-a32b-5f053f3c56e0" providerId="AD" clId="Web-{571F3670-F1E3-4FCD-B02A-E489613808F4}" dt="2022-06-30T14:39:10.608" v="353"/>
          <ac:picMkLst>
            <pc:docMk/>
            <pc:sldMk cId="39750559" sldId="259"/>
            <ac:picMk id="5" creationId="{C80E8C68-5F9A-68C7-E044-0B123628DDAD}"/>
          </ac:picMkLst>
        </pc:picChg>
        <pc:picChg chg="add mod">
          <ac:chgData name="Doru Constantinescu (2125559)" userId="S::2125559@student.uwtsd.ac.uk::36be64de-db5b-40c2-a32b-5f053f3c56e0" providerId="AD" clId="Web-{571F3670-F1E3-4FCD-B02A-E489613808F4}" dt="2022-06-30T14:51:24.452" v="454" actId="14100"/>
          <ac:picMkLst>
            <pc:docMk/>
            <pc:sldMk cId="39750559" sldId="259"/>
            <ac:picMk id="6" creationId="{43ACC0DB-23E5-D23E-1FB4-A85C4B82D592}"/>
          </ac:picMkLst>
        </pc:picChg>
        <pc:picChg chg="add mod">
          <ac:chgData name="Doru Constantinescu (2125559)" userId="S::2125559@student.uwtsd.ac.uk::36be64de-db5b-40c2-a32b-5f053f3c56e0" providerId="AD" clId="Web-{571F3670-F1E3-4FCD-B02A-E489613808F4}" dt="2022-06-30T14:51:43.751" v="456" actId="1076"/>
          <ac:picMkLst>
            <pc:docMk/>
            <pc:sldMk cId="39750559" sldId="259"/>
            <ac:picMk id="10" creationId="{B8C2800A-968B-DED0-B191-7E0B43862502}"/>
          </ac:picMkLst>
        </pc:picChg>
        <pc:picChg chg="add mod">
          <ac:chgData name="Doru Constantinescu (2125559)" userId="S::2125559@student.uwtsd.ac.uk::36be64de-db5b-40c2-a32b-5f053f3c56e0" providerId="AD" clId="Web-{571F3670-F1E3-4FCD-B02A-E489613808F4}" dt="2022-06-30T14:51:10.733" v="451" actId="1076"/>
          <ac:picMkLst>
            <pc:docMk/>
            <pc:sldMk cId="39750559" sldId="259"/>
            <ac:picMk id="22" creationId="{BF0551C7-73FA-DAF6-CD4B-0ECEEEA04397}"/>
          </ac:picMkLst>
        </pc:picChg>
        <pc:picChg chg="add del">
          <ac:chgData name="Doru Constantinescu (2125559)" userId="S::2125559@student.uwtsd.ac.uk::36be64de-db5b-40c2-a32b-5f053f3c56e0" providerId="AD" clId="Web-{571F3670-F1E3-4FCD-B02A-E489613808F4}" dt="2022-06-30T14:41:08.209" v="369"/>
          <ac:picMkLst>
            <pc:docMk/>
            <pc:sldMk cId="39750559" sldId="259"/>
            <ac:picMk id="27" creationId="{00B39C9D-C238-4FA3-BD8B-0E3EFF38C57C}"/>
          </ac:picMkLst>
        </pc:picChg>
      </pc:sldChg>
      <pc:sldChg chg="addSp delSp modSp new mod setBg setClrOvrMap">
        <pc:chgData name="Doru Constantinescu (2125559)" userId="S::2125559@student.uwtsd.ac.uk::36be64de-db5b-40c2-a32b-5f053f3c56e0" providerId="AD" clId="Web-{571F3670-F1E3-4FCD-B02A-E489613808F4}" dt="2022-06-30T14:55:39.500" v="484" actId="14100"/>
        <pc:sldMkLst>
          <pc:docMk/>
          <pc:sldMk cId="3626956188" sldId="260"/>
        </pc:sldMkLst>
        <pc:spChg chg="mod">
          <ac:chgData name="Doru Constantinescu (2125559)" userId="S::2125559@student.uwtsd.ac.uk::36be64de-db5b-40c2-a32b-5f053f3c56e0" providerId="AD" clId="Web-{571F3670-F1E3-4FCD-B02A-E489613808F4}" dt="2022-06-30T14:55:32.062" v="482" actId="1076"/>
          <ac:spMkLst>
            <pc:docMk/>
            <pc:sldMk cId="3626956188" sldId="260"/>
            <ac:spMk id="2" creationId="{458DD2A3-552C-7C2B-7B61-F69A15A23831}"/>
          </ac:spMkLst>
        </pc:spChg>
        <pc:spChg chg="del">
          <ac:chgData name="Doru Constantinescu (2125559)" userId="S::2125559@student.uwtsd.ac.uk::36be64de-db5b-40c2-a32b-5f053f3c56e0" providerId="AD" clId="Web-{571F3670-F1E3-4FCD-B02A-E489613808F4}" dt="2022-06-30T14:53:22.523" v="467"/>
          <ac:spMkLst>
            <pc:docMk/>
            <pc:sldMk cId="3626956188" sldId="260"/>
            <ac:spMk id="3" creationId="{2B3BADC7-8C1E-F32A-4A05-F7D0B2BFBBA4}"/>
          </ac:spMkLst>
        </pc:spChg>
        <pc:spChg chg="add mod">
          <ac:chgData name="Doru Constantinescu (2125559)" userId="S::2125559@student.uwtsd.ac.uk::36be64de-db5b-40c2-a32b-5f053f3c56e0" providerId="AD" clId="Web-{571F3670-F1E3-4FCD-B02A-E489613808F4}" dt="2022-06-30T14:55:39.500" v="484" actId="14100"/>
          <ac:spMkLst>
            <pc:docMk/>
            <pc:sldMk cId="3626956188" sldId="260"/>
            <ac:spMk id="4" creationId="{27F45F3A-02A2-9E53-60D3-CE7765669BFB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55:15.405" v="479"/>
          <ac:spMkLst>
            <pc:docMk/>
            <pc:sldMk cId="3626956188" sldId="260"/>
            <ac:spMk id="9" creationId="{2293296F-4C3A-4530-98F5-F83646ACE913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55:15.405" v="479"/>
          <ac:spMkLst>
            <pc:docMk/>
            <pc:sldMk cId="3626956188" sldId="260"/>
            <ac:spMk id="19" creationId="{55D20674-CF0C-4687-81B6-A613F871AF46}"/>
          </ac:spMkLst>
        </pc:spChg>
        <pc:spChg chg="add del">
          <ac:chgData name="Doru Constantinescu (2125559)" userId="S::2125559@student.uwtsd.ac.uk::36be64de-db5b-40c2-a32b-5f053f3c56e0" providerId="AD" clId="Web-{571F3670-F1E3-4FCD-B02A-E489613808F4}" dt="2022-06-30T14:55:15.405" v="479"/>
          <ac:spMkLst>
            <pc:docMk/>
            <pc:sldMk cId="3626956188" sldId="260"/>
            <ac:spMk id="21" creationId="{6C819BFF-25C5-425C-8CD1-789F7A30D26B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55:15.405" v="479"/>
          <ac:spMkLst>
            <pc:docMk/>
            <pc:sldMk cId="3626956188" sldId="260"/>
            <ac:spMk id="26" creationId="{AE6FDE22-1F54-452D-A9BA-1BE9FDB53450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55:15.405" v="479"/>
          <ac:spMkLst>
            <pc:docMk/>
            <pc:sldMk cId="3626956188" sldId="260"/>
            <ac:spMk id="28" creationId="{E24727BA-2777-4823-88E1-1B4B61968504}"/>
          </ac:spMkLst>
        </pc:spChg>
        <pc:spChg chg="add">
          <ac:chgData name="Doru Constantinescu (2125559)" userId="S::2125559@student.uwtsd.ac.uk::36be64de-db5b-40c2-a32b-5f053f3c56e0" providerId="AD" clId="Web-{571F3670-F1E3-4FCD-B02A-E489613808F4}" dt="2022-06-30T14:55:15.405" v="479"/>
          <ac:spMkLst>
            <pc:docMk/>
            <pc:sldMk cId="3626956188" sldId="260"/>
            <ac:spMk id="30" creationId="{2AB0E0E5-A956-4B80-A317-E670B96CB03B}"/>
          </ac:spMkLst>
        </pc:spChg>
        <pc:grpChg chg="add del">
          <ac:chgData name="Doru Constantinescu (2125559)" userId="S::2125559@student.uwtsd.ac.uk::36be64de-db5b-40c2-a32b-5f053f3c56e0" providerId="AD" clId="Web-{571F3670-F1E3-4FCD-B02A-E489613808F4}" dt="2022-06-30T14:55:15.405" v="479"/>
          <ac:grpSpMkLst>
            <pc:docMk/>
            <pc:sldMk cId="3626956188" sldId="260"/>
            <ac:grpSpMk id="11" creationId="{3914D2BD-3C47-433D-81FE-DC6C39595F0E}"/>
          </ac:grpSpMkLst>
        </pc:grpChg>
        <pc:grpChg chg="add">
          <ac:chgData name="Doru Constantinescu (2125559)" userId="S::2125559@student.uwtsd.ac.uk::36be64de-db5b-40c2-a32b-5f053f3c56e0" providerId="AD" clId="Web-{571F3670-F1E3-4FCD-B02A-E489613808F4}" dt="2022-06-30T14:55:15.405" v="479"/>
          <ac:grpSpMkLst>
            <pc:docMk/>
            <pc:sldMk cId="3626956188" sldId="260"/>
            <ac:grpSpMk id="32" creationId="{68142369-1172-4897-98AF-7E16842C4A29}"/>
          </ac:grpSpMkLst>
        </pc:grpChg>
        <pc:picChg chg="add mod">
          <ac:chgData name="Doru Constantinescu (2125559)" userId="S::2125559@student.uwtsd.ac.uk::36be64de-db5b-40c2-a32b-5f053f3c56e0" providerId="AD" clId="Web-{571F3670-F1E3-4FCD-B02A-E489613808F4}" dt="2022-06-30T14:55:22.562" v="480" actId="1076"/>
          <ac:picMkLst>
            <pc:docMk/>
            <pc:sldMk cId="3626956188" sldId="260"/>
            <ac:picMk id="5" creationId="{04914A04-0893-45EB-C7B6-652771EE72D6}"/>
          </ac:picMkLst>
        </pc:picChg>
      </pc:sldChg>
      <pc:sldMasterChg chg="del delSldLayout">
        <pc:chgData name="Doru Constantinescu (2125559)" userId="S::2125559@student.uwtsd.ac.uk::36be64de-db5b-40c2-a32b-5f053f3c56e0" providerId="AD" clId="Web-{571F3670-F1E3-4FCD-B02A-E489613808F4}" dt="2022-06-30T13:46:34.729" v="55"/>
        <pc:sldMasterMkLst>
          <pc:docMk/>
          <pc:sldMasterMk cId="2460954070" sldId="2147483660"/>
        </pc:sldMasterMkLst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oru Constantinescu (2125559)" userId="S::2125559@student.uwtsd.ac.uk::36be64de-db5b-40c2-a32b-5f053f3c56e0" providerId="AD" clId="Web-{571F3670-F1E3-4FCD-B02A-E489613808F4}" dt="2022-06-30T13:46:34.729" v="55"/>
        <pc:sldMasterMkLst>
          <pc:docMk/>
          <pc:sldMasterMk cId="4192929521" sldId="2147483711"/>
        </pc:sldMasterMkLst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110076447" sldId="2147483700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1122024550" sldId="2147483701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3376580475" sldId="2147483702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2672542846" sldId="2147483703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1731729196" sldId="2147483704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187627347" sldId="2147483705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976445656" sldId="2147483706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2312981240" sldId="2147483707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687911389" sldId="2147483708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1020716021" sldId="2147483709"/>
          </pc:sldLayoutMkLst>
        </pc:sldLayoutChg>
        <pc:sldLayoutChg chg="add">
          <pc:chgData name="Doru Constantinescu (2125559)" userId="S::2125559@student.uwtsd.ac.uk::36be64de-db5b-40c2-a32b-5f053f3c56e0" providerId="AD" clId="Web-{571F3670-F1E3-4FCD-B02A-E489613808F4}" dt="2022-06-30T13:46:34.729" v="55"/>
          <pc:sldLayoutMkLst>
            <pc:docMk/>
            <pc:sldMasterMk cId="4192929521" sldId="2147483711"/>
            <pc:sldLayoutMk cId="1463430379" sldId="2147483710"/>
          </pc:sldLayoutMkLst>
        </pc:sldLayoutChg>
      </pc:sldMasterChg>
    </pc:docChg>
  </pc:docChgLst>
  <pc:docChgLst>
    <pc:chgData name="Doru Constantinescu (2125559)" userId="S::2125559@student.uwtsd.ac.uk::36be64de-db5b-40c2-a32b-5f053f3c56e0" providerId="AD" clId="Web-{B7D7320E-7958-05FB-DE63-694BEB5AC56C}"/>
    <pc:docChg chg="addSld modSld">
      <pc:chgData name="Doru Constantinescu (2125559)" userId="S::2125559@student.uwtsd.ac.uk::36be64de-db5b-40c2-a32b-5f053f3c56e0" providerId="AD" clId="Web-{B7D7320E-7958-05FB-DE63-694BEB5AC56C}" dt="2022-06-30T19:55:27.670" v="913" actId="20577"/>
      <pc:docMkLst>
        <pc:docMk/>
      </pc:docMkLst>
      <pc:sldChg chg="modSp">
        <pc:chgData name="Doru Constantinescu (2125559)" userId="S::2125559@student.uwtsd.ac.uk::36be64de-db5b-40c2-a32b-5f053f3c56e0" providerId="AD" clId="Web-{B7D7320E-7958-05FB-DE63-694BEB5AC56C}" dt="2022-06-30T19:36:04.071" v="861" actId="20577"/>
        <pc:sldMkLst>
          <pc:docMk/>
          <pc:sldMk cId="569662101" sldId="257"/>
        </pc:sldMkLst>
        <pc:spChg chg="mod">
          <ac:chgData name="Doru Constantinescu (2125559)" userId="S::2125559@student.uwtsd.ac.uk::36be64de-db5b-40c2-a32b-5f053f3c56e0" providerId="AD" clId="Web-{B7D7320E-7958-05FB-DE63-694BEB5AC56C}" dt="2022-06-30T19:36:04.071" v="861" actId="20577"/>
          <ac:spMkLst>
            <pc:docMk/>
            <pc:sldMk cId="569662101" sldId="257"/>
            <ac:spMk id="2" creationId="{F963E10C-A2CC-2683-C1C5-82ACE91F9BB7}"/>
          </ac:spMkLst>
        </pc:spChg>
      </pc:sldChg>
      <pc:sldChg chg="modSp">
        <pc:chgData name="Doru Constantinescu (2125559)" userId="S::2125559@student.uwtsd.ac.uk::36be64de-db5b-40c2-a32b-5f053f3c56e0" providerId="AD" clId="Web-{B7D7320E-7958-05FB-DE63-694BEB5AC56C}" dt="2022-06-30T19:35:34.382" v="853" actId="20577"/>
        <pc:sldMkLst>
          <pc:docMk/>
          <pc:sldMk cId="39750559" sldId="259"/>
        </pc:sldMkLst>
        <pc:spChg chg="mod">
          <ac:chgData name="Doru Constantinescu (2125559)" userId="S::2125559@student.uwtsd.ac.uk::36be64de-db5b-40c2-a32b-5f053f3c56e0" providerId="AD" clId="Web-{B7D7320E-7958-05FB-DE63-694BEB5AC56C}" dt="2022-06-30T19:35:34.382" v="853" actId="20577"/>
          <ac:spMkLst>
            <pc:docMk/>
            <pc:sldMk cId="39750559" sldId="259"/>
            <ac:spMk id="2" creationId="{273702E0-D3F3-A4E8-390C-CE5A5B7FFAEE}"/>
          </ac:spMkLst>
        </pc:spChg>
      </pc:sldChg>
      <pc:sldChg chg="addSp modSp">
        <pc:chgData name="Doru Constantinescu (2125559)" userId="S::2125559@student.uwtsd.ac.uk::36be64de-db5b-40c2-a32b-5f053f3c56e0" providerId="AD" clId="Web-{B7D7320E-7958-05FB-DE63-694BEB5AC56C}" dt="2022-06-30T19:35:30.147" v="852" actId="20577"/>
        <pc:sldMkLst>
          <pc:docMk/>
          <pc:sldMk cId="3626956188" sldId="260"/>
        </pc:sldMkLst>
        <pc:spChg chg="mod">
          <ac:chgData name="Doru Constantinescu (2125559)" userId="S::2125559@student.uwtsd.ac.uk::36be64de-db5b-40c2-a32b-5f053f3c56e0" providerId="AD" clId="Web-{B7D7320E-7958-05FB-DE63-694BEB5AC56C}" dt="2022-06-30T19:35:30.147" v="852" actId="20577"/>
          <ac:spMkLst>
            <pc:docMk/>
            <pc:sldMk cId="3626956188" sldId="260"/>
            <ac:spMk id="2" creationId="{458DD2A3-552C-7C2B-7B61-F69A15A23831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5:06:43.533" v="41" actId="1076"/>
          <ac:spMkLst>
            <pc:docMk/>
            <pc:sldMk cId="3626956188" sldId="260"/>
            <ac:spMk id="3" creationId="{BA4875A5-7231-F3C5-DB10-6A30009A4D59}"/>
          </ac:spMkLst>
        </pc:spChg>
        <pc:spChg chg="mod">
          <ac:chgData name="Doru Constantinescu (2125559)" userId="S::2125559@student.uwtsd.ac.uk::36be64de-db5b-40c2-a32b-5f053f3c56e0" providerId="AD" clId="Web-{B7D7320E-7958-05FB-DE63-694BEB5AC56C}" dt="2022-06-30T15:05:46.860" v="19" actId="14100"/>
          <ac:spMkLst>
            <pc:docMk/>
            <pc:sldMk cId="3626956188" sldId="260"/>
            <ac:spMk id="4" creationId="{27F45F3A-02A2-9E53-60D3-CE7765669BFB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05:56.052" v="54" actId="1076"/>
          <ac:spMkLst>
            <pc:docMk/>
            <pc:sldMk cId="3626956188" sldId="260"/>
            <ac:spMk id="6" creationId="{8A8AAE15-ED7A-ABB8-0EE8-56B64B8573D6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14:03.831" v="83" actId="1076"/>
          <ac:spMkLst>
            <pc:docMk/>
            <pc:sldMk cId="3626956188" sldId="260"/>
            <ac:spMk id="7" creationId="{6A8D8020-FFF8-020C-DD61-D49213A06B57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27:41.849" v="199" actId="1076"/>
          <ac:spMkLst>
            <pc:docMk/>
            <pc:sldMk cId="3626956188" sldId="260"/>
            <ac:spMk id="8" creationId="{ECF06DD9-FF62-7234-48F0-BBF1F73D23A7}"/>
          </ac:spMkLst>
        </pc:spChg>
      </pc:sldChg>
      <pc:sldChg chg="addSp delSp modSp new">
        <pc:chgData name="Doru Constantinescu (2125559)" userId="S::2125559@student.uwtsd.ac.uk::36be64de-db5b-40c2-a32b-5f053f3c56e0" providerId="AD" clId="Web-{B7D7320E-7958-05FB-DE63-694BEB5AC56C}" dt="2022-06-30T19:35:25.662" v="851" actId="20577"/>
        <pc:sldMkLst>
          <pc:docMk/>
          <pc:sldMk cId="2287556109" sldId="261"/>
        </pc:sldMkLst>
        <pc:spChg chg="mod">
          <ac:chgData name="Doru Constantinescu (2125559)" userId="S::2125559@student.uwtsd.ac.uk::36be64de-db5b-40c2-a32b-5f053f3c56e0" providerId="AD" clId="Web-{B7D7320E-7958-05FB-DE63-694BEB5AC56C}" dt="2022-06-30T19:35:25.662" v="851" actId="20577"/>
          <ac:spMkLst>
            <pc:docMk/>
            <pc:sldMk cId="2287556109" sldId="261"/>
            <ac:spMk id="2" creationId="{63F0EFB3-59EF-CFE5-25E3-0EF5727D43E1}"/>
          </ac:spMkLst>
        </pc:spChg>
        <pc:spChg chg="del">
          <ac:chgData name="Doru Constantinescu (2125559)" userId="S::2125559@student.uwtsd.ac.uk::36be64de-db5b-40c2-a32b-5f053f3c56e0" providerId="AD" clId="Web-{B7D7320E-7958-05FB-DE63-694BEB5AC56C}" dt="2022-06-30T16:17:32.891" v="91"/>
          <ac:spMkLst>
            <pc:docMk/>
            <pc:sldMk cId="2287556109" sldId="261"/>
            <ac:spMk id="3" creationId="{AE07E594-B295-906B-DA5A-64FF87767E39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25:37.592" v="162" actId="20577"/>
          <ac:spMkLst>
            <pc:docMk/>
            <pc:sldMk cId="2287556109" sldId="261"/>
            <ac:spMk id="4" creationId="{A053DD2C-D6C3-86D8-36EF-A20D655BCB87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25:40.952" v="167" actId="20577"/>
          <ac:spMkLst>
            <pc:docMk/>
            <pc:sldMk cId="2287556109" sldId="261"/>
            <ac:spMk id="5" creationId="{D5C26147-15EB-143B-71A9-5E4E6CDF71D5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26:37.424" v="180" actId="20577"/>
          <ac:spMkLst>
            <pc:docMk/>
            <pc:sldMk cId="2287556109" sldId="261"/>
            <ac:spMk id="6" creationId="{1861A265-D271-3342-78F6-4FC1A65F178B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26:51.503" v="184" actId="20577"/>
          <ac:spMkLst>
            <pc:docMk/>
            <pc:sldMk cId="2287556109" sldId="261"/>
            <ac:spMk id="7" creationId="{B3168916-A764-F647-82BD-2F9710D2B18E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27:14.317" v="190" actId="20577"/>
          <ac:spMkLst>
            <pc:docMk/>
            <pc:sldMk cId="2287556109" sldId="261"/>
            <ac:spMk id="8" creationId="{7FF84B22-86A1-BA09-D38F-592A9E7E6E37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28:03.257" v="213" actId="1076"/>
          <ac:spMkLst>
            <pc:docMk/>
            <pc:sldMk cId="2287556109" sldId="261"/>
            <ac:spMk id="9" creationId="{4156DB46-E5AB-2EF4-2961-D822AB50092B}"/>
          </ac:spMkLst>
        </pc:spChg>
      </pc:sldChg>
      <pc:sldChg chg="addSp modSp new">
        <pc:chgData name="Doru Constantinescu (2125559)" userId="S::2125559@student.uwtsd.ac.uk::36be64de-db5b-40c2-a32b-5f053f3c56e0" providerId="AD" clId="Web-{B7D7320E-7958-05FB-DE63-694BEB5AC56C}" dt="2022-06-30T19:35:20.709" v="850" actId="20577"/>
        <pc:sldMkLst>
          <pc:docMk/>
          <pc:sldMk cId="1435230658" sldId="262"/>
        </pc:sldMkLst>
        <pc:spChg chg="mod">
          <ac:chgData name="Doru Constantinescu (2125559)" userId="S::2125559@student.uwtsd.ac.uk::36be64de-db5b-40c2-a32b-5f053f3c56e0" providerId="AD" clId="Web-{B7D7320E-7958-05FB-DE63-694BEB5AC56C}" dt="2022-06-30T19:35:20.709" v="850" actId="20577"/>
          <ac:spMkLst>
            <pc:docMk/>
            <pc:sldMk cId="1435230658" sldId="262"/>
            <ac:spMk id="2" creationId="{101612F7-E15F-FAB1-183D-6857B80778D6}"/>
          </ac:spMkLst>
        </pc:spChg>
        <pc:spChg chg="mod">
          <ac:chgData name="Doru Constantinescu (2125559)" userId="S::2125559@student.uwtsd.ac.uk::36be64de-db5b-40c2-a32b-5f053f3c56e0" providerId="AD" clId="Web-{B7D7320E-7958-05FB-DE63-694BEB5AC56C}" dt="2022-06-30T16:33:21.604" v="302" actId="20577"/>
          <ac:spMkLst>
            <pc:docMk/>
            <pc:sldMk cId="1435230658" sldId="262"/>
            <ac:spMk id="3" creationId="{9B6C1727-9DB4-CBB2-53B6-434787308B02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33:44.106" v="314" actId="1076"/>
          <ac:spMkLst>
            <pc:docMk/>
            <pc:sldMk cId="1435230658" sldId="262"/>
            <ac:spMk id="4" creationId="{3E2B037D-CCE6-7266-E231-77E809919B19}"/>
          </ac:spMkLst>
        </pc:spChg>
      </pc:sldChg>
      <pc:sldChg chg="addSp delSp modSp new">
        <pc:chgData name="Doru Constantinescu (2125559)" userId="S::2125559@student.uwtsd.ac.uk::36be64de-db5b-40c2-a32b-5f053f3c56e0" providerId="AD" clId="Web-{B7D7320E-7958-05FB-DE63-694BEB5AC56C}" dt="2022-06-30T19:35:17.006" v="849" actId="20577"/>
        <pc:sldMkLst>
          <pc:docMk/>
          <pc:sldMk cId="1413203774" sldId="263"/>
        </pc:sldMkLst>
        <pc:spChg chg="mod">
          <ac:chgData name="Doru Constantinescu (2125559)" userId="S::2125559@student.uwtsd.ac.uk::36be64de-db5b-40c2-a32b-5f053f3c56e0" providerId="AD" clId="Web-{B7D7320E-7958-05FB-DE63-694BEB5AC56C}" dt="2022-06-30T19:35:17.006" v="849" actId="20577"/>
          <ac:spMkLst>
            <pc:docMk/>
            <pc:sldMk cId="1413203774" sldId="263"/>
            <ac:spMk id="2" creationId="{A9AD7CA3-BCF6-9BE6-9FF0-9356F8EFACC1}"/>
          </ac:spMkLst>
        </pc:spChg>
        <pc:spChg chg="del">
          <ac:chgData name="Doru Constantinescu (2125559)" userId="S::2125559@student.uwtsd.ac.uk::36be64de-db5b-40c2-a32b-5f053f3c56e0" providerId="AD" clId="Web-{B7D7320E-7958-05FB-DE63-694BEB5AC56C}" dt="2022-06-30T16:40:24.864" v="353"/>
          <ac:spMkLst>
            <pc:docMk/>
            <pc:sldMk cId="1413203774" sldId="263"/>
            <ac:spMk id="3" creationId="{978A2EB1-EEF6-1B3C-2345-9A73A4D58F5D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47:02.341" v="430" actId="20577"/>
          <ac:spMkLst>
            <pc:docMk/>
            <pc:sldMk cId="1413203774" sldId="263"/>
            <ac:spMk id="4" creationId="{2EF0C1E1-B7F7-AFC3-4C23-4FF433A53F1F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47:54" v="438" actId="20577"/>
          <ac:spMkLst>
            <pc:docMk/>
            <pc:sldMk cId="1413203774" sldId="263"/>
            <ac:spMk id="5" creationId="{09A58846-0617-D5B9-5B72-0339BFA1F403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48:36.737" v="447" actId="20577"/>
          <ac:spMkLst>
            <pc:docMk/>
            <pc:sldMk cId="1413203774" sldId="263"/>
            <ac:spMk id="6" creationId="{951E8C22-E966-1AB2-723D-8F264EEAA1C9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50:02.039" v="454" actId="20577"/>
          <ac:spMkLst>
            <pc:docMk/>
            <pc:sldMk cId="1413203774" sldId="263"/>
            <ac:spMk id="7" creationId="{D2056872-0143-654F-3CFE-9EE2B2605C53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46:45.918" v="424" actId="20577"/>
          <ac:spMkLst>
            <pc:docMk/>
            <pc:sldMk cId="1413203774" sldId="263"/>
            <ac:spMk id="8" creationId="{74B1D168-86EB-64C3-01CF-A880A907B256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50:12.665" v="457" actId="20577"/>
          <ac:spMkLst>
            <pc:docMk/>
            <pc:sldMk cId="1413203774" sldId="263"/>
            <ac:spMk id="9" creationId="{067E3648-CFA4-90D8-D45F-084AE1C83660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6:50:39.182" v="464" actId="1076"/>
          <ac:spMkLst>
            <pc:docMk/>
            <pc:sldMk cId="1413203774" sldId="263"/>
            <ac:spMk id="10" creationId="{D649FE63-927C-0386-D747-659A80C5BC2A}"/>
          </ac:spMkLst>
        </pc:spChg>
      </pc:sldChg>
      <pc:sldChg chg="addSp delSp modSp new">
        <pc:chgData name="Doru Constantinescu (2125559)" userId="S::2125559@student.uwtsd.ac.uk::36be64de-db5b-40c2-a32b-5f053f3c56e0" providerId="AD" clId="Web-{B7D7320E-7958-05FB-DE63-694BEB5AC56C}" dt="2022-06-30T19:35:12.130" v="848" actId="20577"/>
        <pc:sldMkLst>
          <pc:docMk/>
          <pc:sldMk cId="369837289" sldId="264"/>
        </pc:sldMkLst>
        <pc:spChg chg="mod">
          <ac:chgData name="Doru Constantinescu (2125559)" userId="S::2125559@student.uwtsd.ac.uk::36be64de-db5b-40c2-a32b-5f053f3c56e0" providerId="AD" clId="Web-{B7D7320E-7958-05FB-DE63-694BEB5AC56C}" dt="2022-06-30T19:35:12.130" v="848" actId="20577"/>
          <ac:spMkLst>
            <pc:docMk/>
            <pc:sldMk cId="369837289" sldId="264"/>
            <ac:spMk id="2" creationId="{A5F671B4-8C15-619A-FA68-C446DCAC409C}"/>
          </ac:spMkLst>
        </pc:spChg>
        <pc:spChg chg="del">
          <ac:chgData name="Doru Constantinescu (2125559)" userId="S::2125559@student.uwtsd.ac.uk::36be64de-db5b-40c2-a32b-5f053f3c56e0" providerId="AD" clId="Web-{B7D7320E-7958-05FB-DE63-694BEB5AC56C}" dt="2022-06-30T16:57:06.487" v="476"/>
          <ac:spMkLst>
            <pc:docMk/>
            <pc:sldMk cId="369837289" sldId="264"/>
            <ac:spMk id="3" creationId="{B0A9CED4-AAE9-1213-B626-C1F5EB1026FB}"/>
          </ac:spMkLst>
        </pc:spChg>
        <pc:spChg chg="add del mod">
          <ac:chgData name="Doru Constantinescu (2125559)" userId="S::2125559@student.uwtsd.ac.uk::36be64de-db5b-40c2-a32b-5f053f3c56e0" providerId="AD" clId="Web-{B7D7320E-7958-05FB-DE63-694BEB5AC56C}" dt="2022-06-30T16:58:21.850" v="490"/>
          <ac:spMkLst>
            <pc:docMk/>
            <pc:sldMk cId="369837289" sldId="264"/>
            <ac:spMk id="6" creationId="{AB53463D-77B4-3D46-546B-5A2B10D5FE02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7:06:57.553" v="779" actId="1076"/>
          <ac:spMkLst>
            <pc:docMk/>
            <pc:sldMk cId="369837289" sldId="264"/>
            <ac:spMk id="8" creationId="{CAE1F901-AB25-4579-A5DA-31F412F741ED}"/>
          </ac:spMkLst>
        </pc:spChg>
        <pc:graphicFrameChg chg="add del mod ord modGraphic">
          <ac:chgData name="Doru Constantinescu (2125559)" userId="S::2125559@student.uwtsd.ac.uk::36be64de-db5b-40c2-a32b-5f053f3c56e0" providerId="AD" clId="Web-{B7D7320E-7958-05FB-DE63-694BEB5AC56C}" dt="2022-06-30T16:58:18.272" v="489"/>
          <ac:graphicFrameMkLst>
            <pc:docMk/>
            <pc:sldMk cId="369837289" sldId="264"/>
            <ac:graphicFrameMk id="4" creationId="{0EBC843D-9C52-36BB-329C-1EF9796E4427}"/>
          </ac:graphicFrameMkLst>
        </pc:graphicFrameChg>
        <pc:graphicFrameChg chg="add mod modGraphic">
          <ac:chgData name="Doru Constantinescu (2125559)" userId="S::2125559@student.uwtsd.ac.uk::36be64de-db5b-40c2-a32b-5f053f3c56e0" providerId="AD" clId="Web-{B7D7320E-7958-05FB-DE63-694BEB5AC56C}" dt="2022-06-30T17:04:09.106" v="760"/>
          <ac:graphicFrameMkLst>
            <pc:docMk/>
            <pc:sldMk cId="369837289" sldId="264"/>
            <ac:graphicFrameMk id="7" creationId="{9B5F1669-37DE-2D36-AE56-DC31F640C123}"/>
          </ac:graphicFrameMkLst>
        </pc:graphicFrameChg>
      </pc:sldChg>
      <pc:sldChg chg="addSp modSp new">
        <pc:chgData name="Doru Constantinescu (2125559)" userId="S::2125559@student.uwtsd.ac.uk::36be64de-db5b-40c2-a32b-5f053f3c56e0" providerId="AD" clId="Web-{B7D7320E-7958-05FB-DE63-694BEB5AC56C}" dt="2022-06-30T19:35:08.286" v="847" actId="20577"/>
        <pc:sldMkLst>
          <pc:docMk/>
          <pc:sldMk cId="1780869612" sldId="265"/>
        </pc:sldMkLst>
        <pc:spChg chg="mod">
          <ac:chgData name="Doru Constantinescu (2125559)" userId="S::2125559@student.uwtsd.ac.uk::36be64de-db5b-40c2-a32b-5f053f3c56e0" providerId="AD" clId="Web-{B7D7320E-7958-05FB-DE63-694BEB5AC56C}" dt="2022-06-30T19:35:08.286" v="847" actId="20577"/>
          <ac:spMkLst>
            <pc:docMk/>
            <pc:sldMk cId="1780869612" sldId="265"/>
            <ac:spMk id="2" creationId="{DB390ACD-A95C-CA24-A985-49CAF0CCE602}"/>
          </ac:spMkLst>
        </pc:spChg>
        <pc:spChg chg="mod">
          <ac:chgData name="Doru Constantinescu (2125559)" userId="S::2125559@student.uwtsd.ac.uk::36be64de-db5b-40c2-a32b-5f053f3c56e0" providerId="AD" clId="Web-{B7D7320E-7958-05FB-DE63-694BEB5AC56C}" dt="2022-06-30T19:26:30.176" v="808" actId="20577"/>
          <ac:spMkLst>
            <pc:docMk/>
            <pc:sldMk cId="1780869612" sldId="265"/>
            <ac:spMk id="3" creationId="{6D7D02E7-57DB-59A5-4DFA-5BED54890702}"/>
          </ac:spMkLst>
        </pc:spChg>
        <pc:spChg chg="add mod">
          <ac:chgData name="Doru Constantinescu (2125559)" userId="S::2125559@student.uwtsd.ac.uk::36be64de-db5b-40c2-a32b-5f053f3c56e0" providerId="AD" clId="Web-{B7D7320E-7958-05FB-DE63-694BEB5AC56C}" dt="2022-06-30T19:32:29.355" v="837" actId="20577"/>
          <ac:spMkLst>
            <pc:docMk/>
            <pc:sldMk cId="1780869612" sldId="265"/>
            <ac:spMk id="4" creationId="{234683DC-8031-695E-4662-A5D835F55E64}"/>
          </ac:spMkLst>
        </pc:spChg>
      </pc:sldChg>
      <pc:sldChg chg="addSp modSp new mod setBg">
        <pc:chgData name="Doru Constantinescu (2125559)" userId="S::2125559@student.uwtsd.ac.uk::36be64de-db5b-40c2-a32b-5f053f3c56e0" providerId="AD" clId="Web-{B7D7320E-7958-05FB-DE63-694BEB5AC56C}" dt="2022-06-30T19:55:27.670" v="913" actId="20577"/>
        <pc:sldMkLst>
          <pc:docMk/>
          <pc:sldMk cId="3171045802" sldId="266"/>
        </pc:sldMkLst>
        <pc:spChg chg="mod">
          <ac:chgData name="Doru Constantinescu (2125559)" userId="S::2125559@student.uwtsd.ac.uk::36be64de-db5b-40c2-a32b-5f053f3c56e0" providerId="AD" clId="Web-{B7D7320E-7958-05FB-DE63-694BEB5AC56C}" dt="2022-06-30T19:54:46.465" v="905" actId="1076"/>
          <ac:spMkLst>
            <pc:docMk/>
            <pc:sldMk cId="3171045802" sldId="266"/>
            <ac:spMk id="2" creationId="{2064B93B-1008-9393-1A92-C624417CEE4C}"/>
          </ac:spMkLst>
        </pc:spChg>
        <pc:spChg chg="mod">
          <ac:chgData name="Doru Constantinescu (2125559)" userId="S::2125559@student.uwtsd.ac.uk::36be64de-db5b-40c2-a32b-5f053f3c56e0" providerId="AD" clId="Web-{B7D7320E-7958-05FB-DE63-694BEB5AC56C}" dt="2022-06-30T19:55:27.670" v="913" actId="20577"/>
          <ac:spMkLst>
            <pc:docMk/>
            <pc:sldMk cId="3171045802" sldId="266"/>
            <ac:spMk id="3" creationId="{5DDA7634-44BC-AE96-2801-ACDB13F26AC3}"/>
          </ac:spMkLst>
        </pc:spChg>
        <pc:spChg chg="add">
          <ac:chgData name="Doru Constantinescu (2125559)" userId="S::2125559@student.uwtsd.ac.uk::36be64de-db5b-40c2-a32b-5f053f3c56e0" providerId="AD" clId="Web-{B7D7320E-7958-05FB-DE63-694BEB5AC56C}" dt="2022-06-30T19:54:39.777" v="904"/>
          <ac:spMkLst>
            <pc:docMk/>
            <pc:sldMk cId="3171045802" sldId="266"/>
            <ac:spMk id="8" creationId="{9227E01C-3721-40E1-89B1-A36800C34B8D}"/>
          </ac:spMkLst>
        </pc:spChg>
        <pc:spChg chg="add">
          <ac:chgData name="Doru Constantinescu (2125559)" userId="S::2125559@student.uwtsd.ac.uk::36be64de-db5b-40c2-a32b-5f053f3c56e0" providerId="AD" clId="Web-{B7D7320E-7958-05FB-DE63-694BEB5AC56C}" dt="2022-06-30T19:54:39.777" v="904"/>
          <ac:spMkLst>
            <pc:docMk/>
            <pc:sldMk cId="3171045802" sldId="266"/>
            <ac:spMk id="10" creationId="{2A3EA50C-9047-40D9-AC97-30AFC62E9A7C}"/>
          </ac:spMkLst>
        </pc:spChg>
        <pc:grpChg chg="add">
          <ac:chgData name="Doru Constantinescu (2125559)" userId="S::2125559@student.uwtsd.ac.uk::36be64de-db5b-40c2-a32b-5f053f3c56e0" providerId="AD" clId="Web-{B7D7320E-7958-05FB-DE63-694BEB5AC56C}" dt="2022-06-30T19:54:39.777" v="904"/>
          <ac:grpSpMkLst>
            <pc:docMk/>
            <pc:sldMk cId="3171045802" sldId="266"/>
            <ac:grpSpMk id="12" creationId="{A1191C3E-29A4-488E-89F5-8FA0F70742A3}"/>
          </ac:grpSpMkLst>
        </pc:grpChg>
      </pc:sldChg>
    </pc:docChg>
  </pc:docChgLst>
  <pc:docChgLst>
    <pc:chgData name="Doru Constantinescu (2125559)" userId="S::2125559@student.uwtsd.ac.uk::36be64de-db5b-40c2-a32b-5f053f3c56e0" providerId="AD" clId="Web-{303DA6CE-0260-89C6-8045-BEE848AACB29}"/>
    <pc:docChg chg="addSld delSld modSld">
      <pc:chgData name="Doru Constantinescu (2125559)" userId="S::2125559@student.uwtsd.ac.uk::36be64de-db5b-40c2-a32b-5f053f3c56e0" providerId="AD" clId="Web-{303DA6CE-0260-89C6-8045-BEE848AACB29}" dt="2022-06-30T19:58:45.197" v="23" actId="1076"/>
      <pc:docMkLst>
        <pc:docMk/>
      </pc:docMkLst>
      <pc:sldChg chg="addSp modSp">
        <pc:chgData name="Doru Constantinescu (2125559)" userId="S::2125559@student.uwtsd.ac.uk::36be64de-db5b-40c2-a32b-5f053f3c56e0" providerId="AD" clId="Web-{303DA6CE-0260-89C6-8045-BEE848AACB29}" dt="2022-06-30T19:58:26.664" v="13" actId="1076"/>
        <pc:sldMkLst>
          <pc:docMk/>
          <pc:sldMk cId="1780869612" sldId="265"/>
        </pc:sldMkLst>
        <pc:spChg chg="add mod">
          <ac:chgData name="Doru Constantinescu (2125559)" userId="S::2125559@student.uwtsd.ac.uk::36be64de-db5b-40c2-a32b-5f053f3c56e0" providerId="AD" clId="Web-{303DA6CE-0260-89C6-8045-BEE848AACB29}" dt="2022-06-30T19:58:26.664" v="13" actId="1076"/>
          <ac:spMkLst>
            <pc:docMk/>
            <pc:sldMk cId="1780869612" sldId="265"/>
            <ac:spMk id="5" creationId="{4A720658-2921-DC81-A716-14A837F29518}"/>
          </ac:spMkLst>
        </pc:spChg>
      </pc:sldChg>
      <pc:sldChg chg="addSp modSp">
        <pc:chgData name="Doru Constantinescu (2125559)" userId="S::2125559@student.uwtsd.ac.uk::36be64de-db5b-40c2-a32b-5f053f3c56e0" providerId="AD" clId="Web-{303DA6CE-0260-89C6-8045-BEE848AACB29}" dt="2022-06-30T19:58:45.197" v="23" actId="1076"/>
        <pc:sldMkLst>
          <pc:docMk/>
          <pc:sldMk cId="3171045802" sldId="266"/>
        </pc:sldMkLst>
        <pc:spChg chg="add mod">
          <ac:chgData name="Doru Constantinescu (2125559)" userId="S::2125559@student.uwtsd.ac.uk::36be64de-db5b-40c2-a32b-5f053f3c56e0" providerId="AD" clId="Web-{303DA6CE-0260-89C6-8045-BEE848AACB29}" dt="2022-06-30T19:58:45.197" v="23" actId="1076"/>
          <ac:spMkLst>
            <pc:docMk/>
            <pc:sldMk cId="3171045802" sldId="266"/>
            <ac:spMk id="4" creationId="{0C175C26-1F62-BEDC-62A0-3BFC84F30031}"/>
          </ac:spMkLst>
        </pc:spChg>
      </pc:sldChg>
      <pc:sldChg chg="new del">
        <pc:chgData name="Doru Constantinescu (2125559)" userId="S::2125559@student.uwtsd.ac.uk::36be64de-db5b-40c2-a32b-5f053f3c56e0" providerId="AD" clId="Web-{303DA6CE-0260-89C6-8045-BEE848AACB29}" dt="2022-06-30T19:57:51.990" v="1"/>
        <pc:sldMkLst>
          <pc:docMk/>
          <pc:sldMk cId="808286801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76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02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6/30/2022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580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542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6/30/2022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729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6/30/2022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27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6/30/2022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445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981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911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716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430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6/30/2022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929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https://medium.com/eu-copyright-reform/killing-parody-killing-memes-killing-the-internet-b864df22204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iles.eric.ed.gov/fulltext/EJ1290791.pdf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nlinelibrary.wiley.com/doi/epdf/10.1002/%28SICI%291098-2736%28200005%2937%3A5%3C459%3A%3AAID-TEA5%3E3.0.CO%3B2-C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66386B-2BC3-9E75-8C37-BB39A774CD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9651" r="6" b="6"/>
          <a:stretch/>
        </p:blipFill>
        <p:spPr>
          <a:xfrm>
            <a:off x="20" y="10"/>
            <a:ext cx="12188932" cy="6857990"/>
          </a:xfrm>
          <a:prstGeom prst="rect">
            <a:avLst/>
          </a:prstGeom>
          <a:ln w="12700">
            <a:noFill/>
          </a:ln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654AC0FE-C43D-49AC-9730-284354DEC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297"/>
            <a:chOff x="628366" y="87"/>
            <a:chExt cx="10933011" cy="686429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46F6FE9-8F24-4E96-8FA6-DABE61A20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0C5E755-8FD9-4EBF-978B-015F9339F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C7F63B7-3E85-42EC-8447-F6699247EC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Graphic 11">
              <a:extLst>
                <a:ext uri="{FF2B5EF4-FFF2-40B4-BE49-F238E27FC236}">
                  <a16:creationId xmlns:a16="http://schemas.microsoft.com/office/drawing/2014/main" id="{AFDFA9EA-AAC0-416F-A0E9-ACD410E9D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4EF7E7E-9948-4D78-BE70-F624A62D8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975AAAB-9AEC-496F-94E4-CE5330CB4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1507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B5BF383-42C5-4FE4-894A-17B84AF2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71863" y="3429000"/>
            <a:ext cx="5248275" cy="2387600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dirty="0">
                <a:solidFill>
                  <a:srgbClr val="FFFFFF"/>
                </a:solidFill>
                <a:ea typeface="+mj-lt"/>
                <a:cs typeface="+mj-lt"/>
              </a:rPr>
              <a:t>Are students confident in using technology to collaborate?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19671" y="1379575"/>
            <a:ext cx="5248275" cy="13216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cs typeface="Calibri"/>
              </a:rPr>
              <a:t>Student name-Student number</a:t>
            </a:r>
          </a:p>
          <a:p>
            <a:pPr algn="ctr"/>
            <a:r>
              <a:rPr lang="en-US" b="1" dirty="0">
                <a:solidFill>
                  <a:srgbClr val="FFFFFF"/>
                </a:solidFill>
                <a:cs typeface="Calibri"/>
              </a:rPr>
              <a:t>Sergiu Tinjala-2108396</a:t>
            </a:r>
          </a:p>
          <a:p>
            <a:pPr algn="ctr"/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BC5C4F-F7CD-E91A-1A69-6BC7FAEDC476}"/>
              </a:ext>
            </a:extLst>
          </p:cNvPr>
          <p:cNvSpPr txBox="1"/>
          <p:nvPr/>
        </p:nvSpPr>
        <p:spPr>
          <a:xfrm>
            <a:off x="4787030" y="5819645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cs typeface="Calibri"/>
              </a:rPr>
              <a:t>Module title: Digital Skills and Research Methods-BMSW4003</a:t>
            </a:r>
            <a:endParaRPr lang="en-US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eakers with solution on shelf in lab">
            <a:extLst>
              <a:ext uri="{FF2B5EF4-FFF2-40B4-BE49-F238E27FC236}">
                <a16:creationId xmlns:a16="http://schemas.microsoft.com/office/drawing/2014/main" id="{2BAE01F0-F217-205A-ABA4-C023747271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414" r="-2" b="-2"/>
          <a:stretch/>
        </p:blipFill>
        <p:spPr>
          <a:xfrm>
            <a:off x="20" y="-1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1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63E10C-A2CC-2683-C1C5-82ACE91F9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9" y="-334546"/>
            <a:ext cx="8817102" cy="2978517"/>
          </a:xfrm>
        </p:spPr>
        <p:txBody>
          <a:bodyPr anchor="b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I will present to you</a:t>
            </a:r>
            <a:r>
              <a:rPr lang="en-US" b="1" dirty="0">
                <a:solidFill>
                  <a:srgbClr val="FFFFFF"/>
                </a:solidFill>
              </a:rPr>
              <a:t>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4D988-F5B6-85ED-F2FD-FCD4979AF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020246"/>
            <a:ext cx="8817102" cy="300431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FFFF"/>
                </a:solidFill>
              </a:rPr>
              <a:t>Introduction 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FFFF"/>
                </a:solidFill>
              </a:rPr>
              <a:t>Rationale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FFFF"/>
                </a:solidFill>
              </a:rPr>
              <a:t>Method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FFFF"/>
                </a:solidFill>
              </a:rPr>
              <a:t>Ethical Considerations 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FFFF"/>
                </a:solidFill>
              </a:rPr>
              <a:t>Research timeline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FFFF"/>
                </a:solidFill>
              </a:rPr>
              <a:t>Hypothesis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FFFF"/>
                </a:solidFill>
              </a:rPr>
              <a:t>Reference list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36879-63F0-957A-2F76-F5B3EAE503CC}"/>
              </a:ext>
            </a:extLst>
          </p:cNvPr>
          <p:cNvSpPr txBox="1"/>
          <p:nvPr/>
        </p:nvSpPr>
        <p:spPr>
          <a:xfrm>
            <a:off x="8857989" y="5841304"/>
            <a:ext cx="30981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Student : Sergiu </a:t>
            </a:r>
            <a:r>
              <a:rPr lang="en-US" b="1" dirty="0" err="1"/>
              <a:t>Tinjala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662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916F6374-2300-41FF-BA7E-22FADCD95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7D522F64-6B4B-409B-B1CF-F152D3BE5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38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5FA73-10E2-F3BE-4B2C-3A46C99F4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76" y="299501"/>
            <a:ext cx="5248275" cy="9975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b="1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7A013-2766-D215-EC9C-CC6EB1F96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246" y="1587435"/>
            <a:ext cx="6490439" cy="9668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  Are students confident in using technology to collaborate?</a:t>
            </a:r>
            <a:endParaRPr lang="en-US" sz="200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6A62EAB3-AC9F-4EF0-B30A-075BFCA0C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9599" y="584439"/>
            <a:ext cx="4119488" cy="568585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D1FC17BC-E106-40F3-9C0E-871E34C4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999" y="-6437"/>
            <a:ext cx="4141317" cy="6864437"/>
            <a:chOff x="7425999" y="-6437"/>
            <a:chExt cx="4141317" cy="6864437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940F10A6-9982-431C-AFE2-C8B02A7820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381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663B161F-B113-45E7-A15E-75219A934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1204C2C-DB1B-4391-92E9-5F6AE97E3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581337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64D1424-7E38-4B8A-A277-F9A0DA9B97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6276734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536F218-1C91-405B-9157-B835AA34D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25999" y="3429000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331D894-2A43-0047-B979-F7C584FB61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73441" y="823216"/>
            <a:ext cx="2403861" cy="2403861"/>
          </a:xfrm>
          <a:prstGeom prst="rect">
            <a:avLst/>
          </a:prstGeom>
        </p:spPr>
      </p:pic>
      <p:pic>
        <p:nvPicPr>
          <p:cNvPr id="4" name="Picture 4" descr="Hand typing on keyboard">
            <a:extLst>
              <a:ext uri="{FF2B5EF4-FFF2-40B4-BE49-F238E27FC236}">
                <a16:creationId xmlns:a16="http://schemas.microsoft.com/office/drawing/2014/main" id="{BA7269BA-58D7-1269-2CB0-E117EBD79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4727" y="3647717"/>
            <a:ext cx="3601289" cy="24038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9EE5E1-F05A-557B-E7AB-01EF814C582F}"/>
              </a:ext>
            </a:extLst>
          </p:cNvPr>
          <p:cNvSpPr txBox="1"/>
          <p:nvPr/>
        </p:nvSpPr>
        <p:spPr>
          <a:xfrm>
            <a:off x="423797" y="2699359"/>
            <a:ext cx="590602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/>
              <a:t>In this days internet is the key to collaborate with other students very easy .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Using technology to collaborate is very important .</a:t>
            </a:r>
          </a:p>
          <a:p>
            <a:pPr marL="285750" indent="-285750">
              <a:buFont typeface="Arial"/>
              <a:buChar char="•"/>
            </a:pP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/>
              <a:t>A lot of new students are returning to education after many years .</a:t>
            </a:r>
          </a:p>
          <a:p>
            <a:pPr marL="285750" indent="-285750">
              <a:buFont typeface="Arial"/>
              <a:buChar char="•"/>
            </a:pP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But I think all students can be confident in using technology because we have so much more smart devices now than the past.</a:t>
            </a:r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3FC0A3-E2B3-E626-5180-1E289D4BAA0B}"/>
              </a:ext>
            </a:extLst>
          </p:cNvPr>
          <p:cNvSpPr txBox="1"/>
          <p:nvPr/>
        </p:nvSpPr>
        <p:spPr>
          <a:xfrm>
            <a:off x="8801100" y="6486525"/>
            <a:ext cx="3124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244147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8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10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12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14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4FBEBF3-C941-4CB0-8AC2-3B50E1371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52153" y="-1181847"/>
            <a:ext cx="6858000" cy="9221694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3702E0-D3F3-A4E8-390C-CE5A5B7FF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7145" y="765480"/>
            <a:ext cx="4532423" cy="12168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200" b="1" u="sng" dirty="0">
                <a:solidFill>
                  <a:schemeClr val="tx1"/>
                </a:solidFill>
              </a:rPr>
              <a:t>Rationale</a:t>
            </a:r>
            <a:endParaRPr lang="en-US" sz="5200" b="1" u="sng">
              <a:solidFill>
                <a:schemeClr val="tx1"/>
              </a:solidFill>
            </a:endParaRPr>
          </a:p>
        </p:txBody>
      </p:sp>
      <p:pic>
        <p:nvPicPr>
          <p:cNvPr id="4" name="Picture 5" descr="People in a video call">
            <a:extLst>
              <a:ext uri="{FF2B5EF4-FFF2-40B4-BE49-F238E27FC236}">
                <a16:creationId xmlns:a16="http://schemas.microsoft.com/office/drawing/2014/main" id="{7FB8216B-BC3A-02EE-F616-56A3E1A6C7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372" y="694803"/>
            <a:ext cx="3212926" cy="1922745"/>
          </a:xfrm>
          <a:prstGeom prst="rect">
            <a:avLst/>
          </a:prstGeom>
        </p:spPr>
      </p:pic>
      <p:pic>
        <p:nvPicPr>
          <p:cNvPr id="6" name="Picture 6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43ACC0DB-23E5-D23E-1FB4-A85C4B82D5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15350" y="611505"/>
            <a:ext cx="3209925" cy="2005965"/>
          </a:xfrm>
          <a:prstGeom prst="rect">
            <a:avLst/>
          </a:prstGeom>
        </p:spPr>
      </p:pic>
      <p:pic>
        <p:nvPicPr>
          <p:cNvPr id="10" name="Picture 21" descr="Groups of people sitting in hall on benches at tables with laptops, open books, calculators, stationery, drinks, and snacks">
            <a:extLst>
              <a:ext uri="{FF2B5EF4-FFF2-40B4-BE49-F238E27FC236}">
                <a16:creationId xmlns:a16="http://schemas.microsoft.com/office/drawing/2014/main" id="{B8C2800A-968B-DED0-B191-7E0B438625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8675" y="3686175"/>
            <a:ext cx="3790950" cy="2476500"/>
          </a:xfrm>
          <a:prstGeom prst="rect">
            <a:avLst/>
          </a:prstGeom>
        </p:spPr>
      </p:pic>
      <p:pic>
        <p:nvPicPr>
          <p:cNvPr id="22" name="Picture 27" descr="Photo of school study group enjoying learning">
            <a:extLst>
              <a:ext uri="{FF2B5EF4-FFF2-40B4-BE49-F238E27FC236}">
                <a16:creationId xmlns:a16="http://schemas.microsoft.com/office/drawing/2014/main" id="{BF0551C7-73FA-DAF6-CD4B-0ECEEEA043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0875" y="3590925"/>
            <a:ext cx="3905250" cy="265747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58697C5-AE56-CA33-D319-AD85805869FC}"/>
              </a:ext>
            </a:extLst>
          </p:cNvPr>
          <p:cNvSpPr txBox="1"/>
          <p:nvPr/>
        </p:nvSpPr>
        <p:spPr>
          <a:xfrm>
            <a:off x="9324975" y="6429375"/>
            <a:ext cx="317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39750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 holding a pen shading number on a sheet">
            <a:extLst>
              <a:ext uri="{FF2B5EF4-FFF2-40B4-BE49-F238E27FC236}">
                <a16:creationId xmlns:a16="http://schemas.microsoft.com/office/drawing/2014/main" id="{04914A04-0893-45EB-C7B6-652771EE72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540"/>
          <a:stretch/>
        </p:blipFill>
        <p:spPr>
          <a:xfrm>
            <a:off x="20" y="-38090"/>
            <a:ext cx="12191980" cy="6857990"/>
          </a:xfrm>
          <a:prstGeom prst="rect">
            <a:avLst/>
          </a:prstGeom>
          <a:ln w="12700">
            <a:noFill/>
          </a:ln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38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8DD2A3-552C-7C2B-7B61-F69A15A23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6348" y="-1647822"/>
            <a:ext cx="8817102" cy="29785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Rationale Review</a:t>
            </a:r>
            <a:r>
              <a:rPr lang="en-US" b="1" dirty="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F45F3A-02A2-9E53-60D3-CE7765669BFB}"/>
              </a:ext>
            </a:extLst>
          </p:cNvPr>
          <p:cNvSpPr txBox="1"/>
          <p:nvPr/>
        </p:nvSpPr>
        <p:spPr>
          <a:xfrm>
            <a:off x="774573" y="1515035"/>
            <a:ext cx="8750427" cy="7662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Technology has helped student willingness and engagement and allows for the enhancements of learning. According to Fisher, et al. (2014)</a:t>
            </a:r>
            <a:endParaRPr lang="en-US" b="1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4875A5-7231-F3C5-DB10-6A30009A4D59}"/>
              </a:ext>
            </a:extLst>
          </p:cNvPr>
          <p:cNvSpPr txBox="1"/>
          <p:nvPr/>
        </p:nvSpPr>
        <p:spPr>
          <a:xfrm>
            <a:off x="619125" y="2276475"/>
            <a:ext cx="8562975" cy="13690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28600" algn="l">
              <a:lnSpc>
                <a:spcPct val="110000"/>
              </a:lnSpc>
              <a:spcAft>
                <a:spcPts val="600"/>
              </a:spcAft>
              <a:buFont typeface="Arial,Sans-Serif"/>
              <a:buChar char="•"/>
            </a:pPr>
            <a:endParaRPr lang="en-US" dirty="0">
              <a:ea typeface="+mn-lt"/>
              <a:cs typeface="+mn-lt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,Sans-Serif"/>
              <a:buChar char="•"/>
            </a:pPr>
            <a:r>
              <a:rPr lang="en-US" b="1" dirty="0">
                <a:ea typeface="+mn-lt"/>
                <a:cs typeface="+mn-lt"/>
              </a:rPr>
              <a:t>Similarly, Heafner (2004) discusses how technology allows students to search and find information easily and has “helped them understand what they were talking about in class” 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8AAE15-ED7A-ABB8-0EE8-56B64B8573D6}"/>
              </a:ext>
            </a:extLst>
          </p:cNvPr>
          <p:cNvSpPr txBox="1"/>
          <p:nvPr/>
        </p:nvSpPr>
        <p:spPr>
          <a:xfrm>
            <a:off x="619125" y="3771900"/>
            <a:ext cx="78962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Computers and technology are generally touted as being effective in increasing student </a:t>
            </a:r>
            <a:r>
              <a:rPr lang="en-US" b="1" dirty="0" err="1">
                <a:ea typeface="+mn-lt"/>
                <a:cs typeface="+mn-lt"/>
              </a:rPr>
              <a:t>mo-tivation</a:t>
            </a:r>
            <a:r>
              <a:rPr lang="en-US" b="1" dirty="0">
                <a:ea typeface="+mn-lt"/>
                <a:cs typeface="+mn-lt"/>
              </a:rPr>
              <a:t> .</a:t>
            </a:r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8D8020-FFF8-020C-DD61-D49213A06B57}"/>
              </a:ext>
            </a:extLst>
          </p:cNvPr>
          <p:cNvSpPr txBox="1"/>
          <p:nvPr/>
        </p:nvSpPr>
        <p:spPr>
          <a:xfrm>
            <a:off x="685800" y="4772025"/>
            <a:ext cx="9667875" cy="1190804"/>
          </a:xfrm>
          <a:prstGeom prst="rect">
            <a:avLst/>
          </a:prstGeom>
          <a:solidFill>
            <a:schemeClr val="tx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US" b="1" dirty="0">
                <a:ea typeface="+mn-lt"/>
                <a:cs typeface="+mn-lt"/>
                <a:hlinkClick r:id="rId4"/>
              </a:rPr>
              <a:t>The Internet provides expanded opportunities for classroom participants to access currentinformation from around the globe. With the use of satellite imagery, for example, students haveaccess to real-time (happening now) or near-time (happened within the last few hours) weatherimagery and information.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F06DD9-FF62-7234-48F0-BBF1F73D23A7}"/>
              </a:ext>
            </a:extLst>
          </p:cNvPr>
          <p:cNvSpPr txBox="1"/>
          <p:nvPr/>
        </p:nvSpPr>
        <p:spPr>
          <a:xfrm>
            <a:off x="8820150" y="6410325"/>
            <a:ext cx="31813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r>
              <a:rPr lang="en-US" dirty="0" err="1"/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3626956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0EFB3-59EF-CFE5-25E3-0EF5727D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3051423"/>
            <a:ext cx="2371725" cy="982663"/>
          </a:xfrm>
        </p:spPr>
        <p:txBody>
          <a:bodyPr/>
          <a:lstStyle/>
          <a:p>
            <a:r>
              <a:rPr lang="en-US" b="1" u="sng" dirty="0"/>
              <a:t>Method</a:t>
            </a:r>
            <a:r>
              <a:rPr lang="en-US" b="1" dirty="0"/>
              <a:t> 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053DD2C-D6C3-86D8-36EF-A20D655BCB87}"/>
              </a:ext>
            </a:extLst>
          </p:cNvPr>
          <p:cNvSpPr/>
          <p:nvPr/>
        </p:nvSpPr>
        <p:spPr>
          <a:xfrm>
            <a:off x="4572000" y="47625"/>
            <a:ext cx="2590800" cy="10001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Research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5C26147-15EB-143B-71A9-5E4E6CDF71D5}"/>
              </a:ext>
            </a:extLst>
          </p:cNvPr>
          <p:cNvSpPr/>
          <p:nvPr/>
        </p:nvSpPr>
        <p:spPr>
          <a:xfrm>
            <a:off x="4572000" y="1295400"/>
            <a:ext cx="2590800" cy="10668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Students 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861A265-D271-3342-78F6-4FC1A65F178B}"/>
              </a:ext>
            </a:extLst>
          </p:cNvPr>
          <p:cNvSpPr/>
          <p:nvPr/>
        </p:nvSpPr>
        <p:spPr>
          <a:xfrm>
            <a:off x="4572000" y="2609850"/>
            <a:ext cx="2590800" cy="11049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Questions 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3168916-A764-F647-82BD-2F9710D2B18E}"/>
              </a:ext>
            </a:extLst>
          </p:cNvPr>
          <p:cNvSpPr/>
          <p:nvPr/>
        </p:nvSpPr>
        <p:spPr>
          <a:xfrm>
            <a:off x="4495800" y="4038600"/>
            <a:ext cx="2743200" cy="11049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Email to students 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FF84B22-86A1-BA09-D38F-592A9E7E6E37}"/>
              </a:ext>
            </a:extLst>
          </p:cNvPr>
          <p:cNvSpPr/>
          <p:nvPr/>
        </p:nvSpPr>
        <p:spPr>
          <a:xfrm>
            <a:off x="4505325" y="5486400"/>
            <a:ext cx="2657475" cy="11049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Analyze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56DB46-E5AB-2EF4-2961-D822AB50092B}"/>
              </a:ext>
            </a:extLst>
          </p:cNvPr>
          <p:cNvSpPr txBox="1"/>
          <p:nvPr/>
        </p:nvSpPr>
        <p:spPr>
          <a:xfrm>
            <a:off x="8886825" y="6438900"/>
            <a:ext cx="29432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2287556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612F7-E15F-FAB1-183D-6857B8077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Ethical Consideration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C1727-9DB4-CBB2-53B6-434787308B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          Saunders et al (2019)</a:t>
            </a:r>
            <a:endParaRPr lang="en-US" dirty="0"/>
          </a:p>
          <a:p>
            <a:pPr marL="0" indent="0">
              <a:buNone/>
            </a:pPr>
            <a:endParaRPr lang="en-US" b="1" dirty="0"/>
          </a:p>
          <a:p>
            <a:pPr marL="285750" indent="-285750"/>
            <a:r>
              <a:rPr lang="en-US" b="1" dirty="0">
                <a:ea typeface="+mn-lt"/>
                <a:cs typeface="+mn-lt"/>
              </a:rPr>
              <a:t>Privacy of those taking part</a:t>
            </a:r>
            <a:endParaRPr lang="en-US" b="1" dirty="0"/>
          </a:p>
          <a:p>
            <a:pPr marL="285750" indent="-285750"/>
            <a:r>
              <a:rPr lang="en-US" b="1" dirty="0">
                <a:ea typeface="+mn-lt"/>
                <a:cs typeface="+mn-lt"/>
              </a:rPr>
              <a:t>Informed consent of those taking part </a:t>
            </a:r>
          </a:p>
          <a:p>
            <a:pPr marL="285750" indent="-285750"/>
            <a:r>
              <a:rPr lang="en-US" b="1" dirty="0">
                <a:ea typeface="+mn-lt"/>
                <a:cs typeface="+mn-lt"/>
              </a:rPr>
              <a:t>Integrity, fairness and open-mindedness</a:t>
            </a:r>
          </a:p>
          <a:p>
            <a:pPr marL="285750" indent="-285750"/>
            <a:r>
              <a:rPr lang="en-US" b="1" dirty="0">
                <a:ea typeface="+mn-lt"/>
                <a:cs typeface="+mn-lt"/>
              </a:rPr>
              <a:t>Avoidance of harm </a:t>
            </a:r>
          </a:p>
          <a:p>
            <a:pPr marL="285750" indent="-285750"/>
            <a:r>
              <a:rPr lang="en-US" b="1" dirty="0">
                <a:ea typeface="+mn-lt"/>
                <a:cs typeface="+mn-lt"/>
              </a:rPr>
              <a:t>Respect of others how participates </a:t>
            </a:r>
            <a:endParaRPr lang="en-US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2B037D-CCE6-7266-E231-77E809919B19}"/>
              </a:ext>
            </a:extLst>
          </p:cNvPr>
          <p:cNvSpPr txBox="1"/>
          <p:nvPr/>
        </p:nvSpPr>
        <p:spPr>
          <a:xfrm>
            <a:off x="8867775" y="6486525"/>
            <a:ext cx="30575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435230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D7CA3-BCF6-9BE6-9FF0-9356F8EFA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5975" y="774948"/>
            <a:ext cx="8162925" cy="1325563"/>
          </a:xfrm>
        </p:spPr>
        <p:txBody>
          <a:bodyPr/>
          <a:lstStyle/>
          <a:p>
            <a:r>
              <a:rPr lang="en-US" b="1" u="sng" dirty="0"/>
              <a:t>Ethical Consideration in my study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EF0C1E1-B7F7-AFC3-4C23-4FF433A53F1F}"/>
              </a:ext>
            </a:extLst>
          </p:cNvPr>
          <p:cNvSpPr/>
          <p:nvPr/>
        </p:nvSpPr>
        <p:spPr>
          <a:xfrm>
            <a:off x="5095875" y="3657600"/>
            <a:ext cx="2009775" cy="100965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Anonymity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9A58846-0617-D5B9-5B72-0339BFA1F403}"/>
              </a:ext>
            </a:extLst>
          </p:cNvPr>
          <p:cNvSpPr/>
          <p:nvPr/>
        </p:nvSpPr>
        <p:spPr>
          <a:xfrm>
            <a:off x="2085975" y="4972050"/>
            <a:ext cx="2066925" cy="100965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Purpouse</a:t>
            </a:r>
            <a:r>
              <a:rPr lang="en-US" dirty="0"/>
              <a:t> of the research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51E8C22-E966-1AB2-723D-8F264EEAA1C9}"/>
              </a:ext>
            </a:extLst>
          </p:cNvPr>
          <p:cNvSpPr/>
          <p:nvPr/>
        </p:nvSpPr>
        <p:spPr>
          <a:xfrm>
            <a:off x="2133600" y="2419350"/>
            <a:ext cx="2066925" cy="100965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Informed consent 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2056872-0143-654F-3CFE-9EE2B2605C53}"/>
              </a:ext>
            </a:extLst>
          </p:cNvPr>
          <p:cNvSpPr/>
          <p:nvPr/>
        </p:nvSpPr>
        <p:spPr>
          <a:xfrm>
            <a:off x="7772400" y="4972050"/>
            <a:ext cx="2009775" cy="100965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Private and confidential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4B1D168-86EB-64C3-01CF-A880A907B256}"/>
              </a:ext>
            </a:extLst>
          </p:cNvPr>
          <p:cNvSpPr/>
          <p:nvPr/>
        </p:nvSpPr>
        <p:spPr>
          <a:xfrm>
            <a:off x="7772400" y="2419350"/>
            <a:ext cx="2009775" cy="100965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Over 18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7E3648-CFA4-90D8-D45F-084AE1C83660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49FE63-927C-0386-D747-659A80C5BC2A}"/>
              </a:ext>
            </a:extLst>
          </p:cNvPr>
          <p:cNvSpPr txBox="1"/>
          <p:nvPr/>
        </p:nvSpPr>
        <p:spPr>
          <a:xfrm>
            <a:off x="8896350" y="6429375"/>
            <a:ext cx="2933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413203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671B4-8C15-619A-FA68-C446DCAC4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851148"/>
            <a:ext cx="6115050" cy="1325563"/>
          </a:xfrm>
        </p:spPr>
        <p:txBody>
          <a:bodyPr/>
          <a:lstStyle/>
          <a:p>
            <a:r>
              <a:rPr lang="en-US" b="1" u="sng" dirty="0"/>
              <a:t>Research Timeline 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9B5F1669-37DE-2D36-AE56-DC31F640C1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6393974"/>
              </p:ext>
            </p:extLst>
          </p:nvPr>
        </p:nvGraphicFramePr>
        <p:xfrm>
          <a:off x="1152525" y="2457450"/>
          <a:ext cx="10276085" cy="2059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5217">
                  <a:extLst>
                    <a:ext uri="{9D8B030D-6E8A-4147-A177-3AD203B41FA5}">
                      <a16:colId xmlns:a16="http://schemas.microsoft.com/office/drawing/2014/main" val="3201016617"/>
                    </a:ext>
                  </a:extLst>
                </a:gridCol>
                <a:gridCol w="2055217">
                  <a:extLst>
                    <a:ext uri="{9D8B030D-6E8A-4147-A177-3AD203B41FA5}">
                      <a16:colId xmlns:a16="http://schemas.microsoft.com/office/drawing/2014/main" val="734856677"/>
                    </a:ext>
                  </a:extLst>
                </a:gridCol>
                <a:gridCol w="2055217">
                  <a:extLst>
                    <a:ext uri="{9D8B030D-6E8A-4147-A177-3AD203B41FA5}">
                      <a16:colId xmlns:a16="http://schemas.microsoft.com/office/drawing/2014/main" val="1823977299"/>
                    </a:ext>
                  </a:extLst>
                </a:gridCol>
                <a:gridCol w="2055217">
                  <a:extLst>
                    <a:ext uri="{9D8B030D-6E8A-4147-A177-3AD203B41FA5}">
                      <a16:colId xmlns:a16="http://schemas.microsoft.com/office/drawing/2014/main" val="2025892382"/>
                    </a:ext>
                  </a:extLst>
                </a:gridCol>
                <a:gridCol w="2055217">
                  <a:extLst>
                    <a:ext uri="{9D8B030D-6E8A-4147-A177-3AD203B41FA5}">
                      <a16:colId xmlns:a16="http://schemas.microsoft.com/office/drawing/2014/main" val="3073269992"/>
                    </a:ext>
                  </a:extLst>
                </a:gridCol>
              </a:tblGrid>
              <a:tr h="73051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      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     Week 8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      Week 9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      Week 10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      Week 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4913430"/>
                  </a:ext>
                </a:extLst>
              </a:tr>
              <a:tr h="132929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>
                          <a:latin typeface="Arial Nova"/>
                        </a:rPr>
                        <a:t>    </a:t>
                      </a:r>
                    </a:p>
                    <a:p>
                      <a:pPr lvl="0">
                        <a:buNone/>
                      </a:pPr>
                      <a:r>
                        <a:rPr lang="en-US" b="1" dirty="0">
                          <a:latin typeface="Arial Nova"/>
                        </a:rPr>
                        <a:t>Data Collection</a:t>
                      </a:r>
                      <a:r>
                        <a:rPr lang="en-US" dirty="0">
                          <a:latin typeface="Arial Nova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US" b="1" dirty="0">
                          <a:latin typeface="Arial Nova"/>
                        </a:rPr>
                        <a:t>Research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r>
                        <a:rPr lang="en-US" b="1" dirty="0">
                          <a:latin typeface="Arial Nova"/>
                        </a:rPr>
                        <a:t>Structured   </a:t>
                      </a:r>
                      <a:r>
                        <a:rPr lang="en-US" b="1" dirty="0" err="1">
                          <a:latin typeface="Arial Nova"/>
                        </a:rPr>
                        <a:t>Sesion</a:t>
                      </a:r>
                      <a:r>
                        <a:rPr lang="en-US" b="1" dirty="0">
                          <a:latin typeface="Arial Nova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b="1" dirty="0">
                          <a:latin typeface="Arial Nova"/>
                        </a:rPr>
                        <a:t>Final Report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b="1" dirty="0" err="1">
                          <a:latin typeface="Arial Nova"/>
                        </a:rPr>
                        <a:t>Assigment</a:t>
                      </a:r>
                      <a:r>
                        <a:rPr lang="en-US" b="1" dirty="0">
                          <a:latin typeface="Arial Nova"/>
                        </a:rPr>
                        <a:t> Brief</a:t>
                      </a:r>
                      <a:r>
                        <a:rPr lang="en-US" dirty="0"/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31378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AE1F901-AB25-4579-A5DA-31F412F741ED}"/>
              </a:ext>
            </a:extLst>
          </p:cNvPr>
          <p:cNvSpPr txBox="1"/>
          <p:nvPr/>
        </p:nvSpPr>
        <p:spPr>
          <a:xfrm>
            <a:off x="8782050" y="6429375"/>
            <a:ext cx="317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369837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90ACD-A95C-CA24-A985-49CAF0CCE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708273"/>
            <a:ext cx="2762250" cy="1325563"/>
          </a:xfrm>
          <a:noFill/>
        </p:spPr>
        <p:txBody>
          <a:bodyPr/>
          <a:lstStyle/>
          <a:p>
            <a:r>
              <a:rPr lang="en-US" b="1" u="sng" dirty="0">
                <a:solidFill>
                  <a:schemeClr val="accent4"/>
                </a:solidFill>
                <a:ea typeface="+mj-lt"/>
                <a:cs typeface="+mj-l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D02E7-57DB-59A5-4DFA-5BED54890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575" y="1960808"/>
            <a:ext cx="10515600" cy="172627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br>
              <a:rPr lang="en-US" dirty="0"/>
            </a:br>
            <a:r>
              <a:rPr lang="en-US" sz="2400" b="1" dirty="0">
                <a:ea typeface="+mn-lt"/>
                <a:cs typeface="+mn-lt"/>
              </a:rPr>
              <a:t>In my study I found that the vast majority of people who have used the internet since it appeared and use it and now see it as a great advantage because they can access a lot of information in a very short time!</a:t>
            </a:r>
            <a:endParaRPr lang="en-US" sz="2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4683DC-8031-695E-4662-A5D835F55E64}"/>
              </a:ext>
            </a:extLst>
          </p:cNvPr>
          <p:cNvSpPr txBox="1"/>
          <p:nvPr/>
        </p:nvSpPr>
        <p:spPr>
          <a:xfrm>
            <a:off x="790575" y="3962400"/>
            <a:ext cx="97155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A critical factor in implementing these programs continues to be the successful </a:t>
            </a:r>
            <a:r>
              <a:rPr lang="en-US" b="1" dirty="0" err="1">
                <a:ea typeface="+mn-lt"/>
                <a:cs typeface="+mn-lt"/>
              </a:rPr>
              <a:t>brokeringand</a:t>
            </a:r>
            <a:r>
              <a:rPr lang="en-US" b="1" dirty="0">
                <a:ea typeface="+mn-lt"/>
                <a:cs typeface="+mn-lt"/>
              </a:rPr>
              <a:t> guidance of students and teachers toward best and appropriate use of these tools for measurable content and inquiry gains for all.</a:t>
            </a:r>
          </a:p>
          <a:p>
            <a:pPr marL="285750" indent="-285750">
              <a:buFont typeface="Arial"/>
              <a:buChar char="•"/>
            </a:pPr>
            <a:endParaRPr lang="en-US" b="1" dirty="0"/>
          </a:p>
          <a:p>
            <a:pPr marL="285750" indent="-285750"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In two recent studies, two different populations of students (one inner-city </a:t>
            </a:r>
            <a:r>
              <a:rPr lang="en-US" b="1" dirty="0" err="1">
                <a:ea typeface="+mn-lt"/>
                <a:cs typeface="+mn-lt"/>
              </a:rPr>
              <a:t>ur</a:t>
            </a:r>
            <a:r>
              <a:rPr lang="en-US" b="1" dirty="0">
                <a:ea typeface="+mn-lt"/>
                <a:cs typeface="+mn-lt"/>
              </a:rPr>
              <a:t>-ban, one suburban) demonstrated statistically significant improvements on science content </a:t>
            </a:r>
            <a:r>
              <a:rPr lang="en-US" b="1" dirty="0" err="1">
                <a:ea typeface="+mn-lt"/>
                <a:cs typeface="+mn-lt"/>
              </a:rPr>
              <a:t>andinquiry</a:t>
            </a:r>
            <a:r>
              <a:rPr lang="en-US" b="1" dirty="0">
                <a:ea typeface="+mn-lt"/>
                <a:cs typeface="+mn-lt"/>
              </a:rPr>
              <a:t> (Songer, 1998a, Songer, Lee, &amp; Kam, 1999)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720658-2921-DC81-A716-14A837F29518}"/>
              </a:ext>
            </a:extLst>
          </p:cNvPr>
          <p:cNvSpPr txBox="1"/>
          <p:nvPr/>
        </p:nvSpPr>
        <p:spPr>
          <a:xfrm>
            <a:off x="8715375" y="6391275"/>
            <a:ext cx="3171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780869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27E01C-3721-40E1-89B1-A36800C34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" y="-597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3EA50C-9047-40D9-AC97-30AFC62E9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1191C3E-29A4-488E-89F5-8FA0F707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0269" y="-15381"/>
            <a:ext cx="10933011" cy="6880178"/>
            <a:chOff x="630269" y="-15381"/>
            <a:chExt cx="10933011" cy="6880178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5A68DD-C28F-4D8D-AD04-1D8464416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2193087" y="0"/>
              <a:ext cx="0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F28ADE5-CCDE-4A48-9BC9-387ADD3BD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729241" y="3413575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FD6405F-BE54-4E53-9AB3-43E7EAA34B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30269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B789F75-CE96-48CA-96F0-0BC5B02BD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5913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7FF7548-C939-4C7F-8DA7-AEE171438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35841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Graphic 11">
              <a:extLst>
                <a:ext uri="{FF2B5EF4-FFF2-40B4-BE49-F238E27FC236}">
                  <a16:creationId xmlns:a16="http://schemas.microsoft.com/office/drawing/2014/main" id="{5299B37B-E6B7-41B7-BEC0-B0AB139CE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C02E633-BBFB-4B84-A702-1F4B65D82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64B93B-1008-9393-1A92-C624417CE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4922" y="241983"/>
            <a:ext cx="5313674" cy="1548191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Reference list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A7634-44BC-AE96-2801-ACDB13F26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0832" y="2081409"/>
            <a:ext cx="5167538" cy="465195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1600" b="1" dirty="0">
                <a:ea typeface="+mn-lt"/>
                <a:cs typeface="+mn-lt"/>
              </a:rPr>
              <a:t>Similarly, Heafner (2004) discusses how technology allows students to search and find information easily and has “helped them understand what they were talking about in class</a:t>
            </a:r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600" dirty="0"/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600" b="1" dirty="0">
                <a:ea typeface="+mn-lt"/>
                <a:cs typeface="+mn-lt"/>
              </a:rPr>
              <a:t>In two recent studies, two different populations of students (one inner-city </a:t>
            </a:r>
            <a:r>
              <a:rPr lang="en-US" sz="1600" b="1" dirty="0" err="1">
                <a:ea typeface="+mn-lt"/>
                <a:cs typeface="+mn-lt"/>
              </a:rPr>
              <a:t>ur</a:t>
            </a:r>
            <a:r>
              <a:rPr lang="en-US" sz="1600" b="1" dirty="0">
                <a:ea typeface="+mn-lt"/>
                <a:cs typeface="+mn-lt"/>
              </a:rPr>
              <a:t>-ban, one suburban) demonstrated statistically significant improvements on science content </a:t>
            </a:r>
            <a:r>
              <a:rPr lang="en-US" sz="1600" b="1" dirty="0" err="1">
                <a:ea typeface="+mn-lt"/>
                <a:cs typeface="+mn-lt"/>
              </a:rPr>
              <a:t>andinquiry</a:t>
            </a:r>
            <a:r>
              <a:rPr lang="en-US" sz="1600" b="1" dirty="0">
                <a:ea typeface="+mn-lt"/>
                <a:cs typeface="+mn-lt"/>
              </a:rPr>
              <a:t> (Songer, 1998a, Songer, Lee, &amp; Kam, 1999)</a:t>
            </a:r>
            <a:endParaRPr lang="en-US" sz="1600" dirty="0"/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600" b="1" dirty="0"/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r>
              <a:rPr lang="en-US" sz="1600" b="1" dirty="0">
                <a:ea typeface="+mn-lt"/>
                <a:cs typeface="+mn-lt"/>
              </a:rPr>
              <a:t>Technology has helped student willingness and engagement and allows for the enhancements of learning. According to Fisher, et al. (2014)</a:t>
            </a:r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600" b="1" dirty="0"/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600" b="1" dirty="0">
                <a:ea typeface="+mn-lt"/>
                <a:cs typeface="+mn-lt"/>
              </a:rPr>
              <a:t>As also documented by Becker in his national surveys(1999)</a:t>
            </a:r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100" b="1">
              <a:ea typeface="+mn-lt"/>
              <a:cs typeface="+mn-lt"/>
            </a:endParaRPr>
          </a:p>
          <a:p>
            <a:pPr marL="285750" indent="-285750" algn="ctr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sz="1100" b="1"/>
          </a:p>
          <a:p>
            <a:pPr algn="ctr">
              <a:lnSpc>
                <a:spcPct val="100000"/>
              </a:lnSpc>
            </a:pPr>
            <a:endParaRPr lang="en-US" sz="11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175C26-1F62-BEDC-62A0-3BFC84F30031}"/>
              </a:ext>
            </a:extLst>
          </p:cNvPr>
          <p:cNvSpPr txBox="1"/>
          <p:nvPr/>
        </p:nvSpPr>
        <p:spPr>
          <a:xfrm>
            <a:off x="9096375" y="6496050"/>
            <a:ext cx="28384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Student : Sergiu </a:t>
            </a:r>
            <a:r>
              <a:rPr lang="en-US" b="1" dirty="0" err="1">
                <a:ea typeface="+mn-lt"/>
                <a:cs typeface="+mn-lt"/>
              </a:rPr>
              <a:t>Tinjala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3171045802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AnalogousFromRegularSeedRightStep">
      <a:dk1>
        <a:srgbClr val="000000"/>
      </a:dk1>
      <a:lt1>
        <a:srgbClr val="FFFFFF"/>
      </a:lt1>
      <a:dk2>
        <a:srgbClr val="37371F"/>
      </a:dk2>
      <a:lt2>
        <a:srgbClr val="E2E8E6"/>
      </a:lt2>
      <a:accent1>
        <a:srgbClr val="E7295F"/>
      </a:accent1>
      <a:accent2>
        <a:srgbClr val="D53017"/>
      </a:accent2>
      <a:accent3>
        <a:srgbClr val="E58E24"/>
      </a:accent3>
      <a:accent4>
        <a:srgbClr val="ADA713"/>
      </a:accent4>
      <a:accent5>
        <a:srgbClr val="7CB420"/>
      </a:accent5>
      <a:accent6>
        <a:srgbClr val="36BC14"/>
      </a:accent6>
      <a:hlink>
        <a:srgbClr val="319377"/>
      </a:hlink>
      <a:folHlink>
        <a:srgbClr val="7F7F7F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ArchVTI</vt:lpstr>
      <vt:lpstr>Are students confident in using technology to collaborate?</vt:lpstr>
      <vt:lpstr>I will present to you :</vt:lpstr>
      <vt:lpstr>Introduction </vt:lpstr>
      <vt:lpstr>Rationale</vt:lpstr>
      <vt:lpstr>Rationale Review </vt:lpstr>
      <vt:lpstr>Method </vt:lpstr>
      <vt:lpstr>Ethical Consideration </vt:lpstr>
      <vt:lpstr>Ethical Consideration in my study</vt:lpstr>
      <vt:lpstr>Research Timeline </vt:lpstr>
      <vt:lpstr>Hypothesis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530</cp:revision>
  <dcterms:created xsi:type="dcterms:W3CDTF">2022-06-30T13:10:23Z</dcterms:created>
  <dcterms:modified xsi:type="dcterms:W3CDTF">2022-06-30T19:58:51Z</dcterms:modified>
</cp:coreProperties>
</file>