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E6048-CA93-E864-87E5-CA40D984C1C1}" v="1289" dt="2024-01-21T23:20:34.744"/>
    <p1510:client id="{33F618E6-E639-C326-85FF-43F014AC2EF0}" v="2909" dt="2024-01-22T01:25:44.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h Begum (2317779)" userId="S::2317779@student.uwtsd.ac.uk::04ef849b-d270-4a40-9807-0887d91b366b" providerId="AD" clId="Web-{45FB74F2-0004-B477-D96F-DCF8E0C07307}"/>
    <pc:docChg chg="addSld modSld">
      <pc:chgData name="Salmah Begum (2317779)" userId="S::2317779@student.uwtsd.ac.uk::04ef849b-d270-4a40-9807-0887d91b366b" providerId="AD" clId="Web-{45FB74F2-0004-B477-D96F-DCF8E0C07307}" dt="2024-01-18T20:39:41.462" v="1761"/>
      <pc:docMkLst>
        <pc:docMk/>
      </pc:docMkLst>
      <pc:sldChg chg="modSp">
        <pc:chgData name="Salmah Begum (2317779)" userId="S::2317779@student.uwtsd.ac.uk::04ef849b-d270-4a40-9807-0887d91b366b" providerId="AD" clId="Web-{45FB74F2-0004-B477-D96F-DCF8E0C07307}" dt="2024-01-18T18:33:18.778" v="144" actId="20577"/>
        <pc:sldMkLst>
          <pc:docMk/>
          <pc:sldMk cId="459108882" sldId="257"/>
        </pc:sldMkLst>
        <pc:spChg chg="mod">
          <ac:chgData name="Salmah Begum (2317779)" userId="S::2317779@student.uwtsd.ac.uk::04ef849b-d270-4a40-9807-0887d91b366b" providerId="AD" clId="Web-{45FB74F2-0004-B477-D96F-DCF8E0C07307}" dt="2024-01-18T18:33:18.778" v="144" actId="20577"/>
          <ac:spMkLst>
            <pc:docMk/>
            <pc:sldMk cId="459108882" sldId="257"/>
            <ac:spMk id="3" creationId="{4FC35224-279D-AA86-4D55-776DFC3C4570}"/>
          </ac:spMkLst>
        </pc:spChg>
      </pc:sldChg>
      <pc:sldChg chg="addSp delSp modSp new mod setBg">
        <pc:chgData name="Salmah Begum (2317779)" userId="S::2317779@student.uwtsd.ac.uk::04ef849b-d270-4a40-9807-0887d91b366b" providerId="AD" clId="Web-{45FB74F2-0004-B477-D96F-DCF8E0C07307}" dt="2024-01-18T19:11:26.596" v="681"/>
        <pc:sldMkLst>
          <pc:docMk/>
          <pc:sldMk cId="4184090074" sldId="258"/>
        </pc:sldMkLst>
        <pc:spChg chg="mod">
          <ac:chgData name="Salmah Begum (2317779)" userId="S::2317779@student.uwtsd.ac.uk::04ef849b-d270-4a40-9807-0887d91b366b" providerId="AD" clId="Web-{45FB74F2-0004-B477-D96F-DCF8E0C07307}" dt="2024-01-18T19:11:26.596" v="681"/>
          <ac:spMkLst>
            <pc:docMk/>
            <pc:sldMk cId="4184090074" sldId="258"/>
            <ac:spMk id="2" creationId="{A8DB3078-6975-6535-E953-923F0A0B0B79}"/>
          </ac:spMkLst>
        </pc:spChg>
        <pc:spChg chg="mod">
          <ac:chgData name="Salmah Begum (2317779)" userId="S::2317779@student.uwtsd.ac.uk::04ef849b-d270-4a40-9807-0887d91b366b" providerId="AD" clId="Web-{45FB74F2-0004-B477-D96F-DCF8E0C07307}" dt="2024-01-18T19:11:26.596" v="681"/>
          <ac:spMkLst>
            <pc:docMk/>
            <pc:sldMk cId="4184090074" sldId="258"/>
            <ac:spMk id="3" creationId="{369E32F8-5A65-CA80-C836-23E5E3DD77D5}"/>
          </ac:spMkLst>
        </pc:spChg>
        <pc:spChg chg="add mod ord">
          <ac:chgData name="Salmah Begum (2317779)" userId="S::2317779@student.uwtsd.ac.uk::04ef849b-d270-4a40-9807-0887d91b366b" providerId="AD" clId="Web-{45FB74F2-0004-B477-D96F-DCF8E0C07307}" dt="2024-01-18T19:11:26.596" v="681"/>
          <ac:spMkLst>
            <pc:docMk/>
            <pc:sldMk cId="4184090074" sldId="258"/>
            <ac:spMk id="5" creationId="{BFDC8886-1D72-17C7-AAA6-D6591880DA4B}"/>
          </ac:spMkLst>
        </pc:spChg>
        <pc:spChg chg="add mod">
          <ac:chgData name="Salmah Begum (2317779)" userId="S::2317779@student.uwtsd.ac.uk::04ef849b-d270-4a40-9807-0887d91b366b" providerId="AD" clId="Web-{45FB74F2-0004-B477-D96F-DCF8E0C07307}" dt="2024-01-18T19:11:26.596" v="681"/>
          <ac:spMkLst>
            <pc:docMk/>
            <pc:sldMk cId="4184090074" sldId="258"/>
            <ac:spMk id="8" creationId="{97F9A3CE-1D03-525C-5E50-E5FF12AC8DED}"/>
          </ac:spMkLst>
        </pc:spChg>
        <pc:spChg chg="add del">
          <ac:chgData name="Salmah Begum (2317779)" userId="S::2317779@student.uwtsd.ac.uk::04ef849b-d270-4a40-9807-0887d91b366b" providerId="AD" clId="Web-{45FB74F2-0004-B477-D96F-DCF8E0C07307}" dt="2024-01-18T19:09:40.339" v="662"/>
          <ac:spMkLst>
            <pc:docMk/>
            <pc:sldMk cId="4184090074" sldId="258"/>
            <ac:spMk id="10" creationId="{D009D6D5-DAC2-4A8B-A17A-E206B9012D09}"/>
          </ac:spMkLst>
        </pc:spChg>
        <pc:spChg chg="add del">
          <ac:chgData name="Salmah Begum (2317779)" userId="S::2317779@student.uwtsd.ac.uk::04ef849b-d270-4a40-9807-0887d91b366b" providerId="AD" clId="Web-{45FB74F2-0004-B477-D96F-DCF8E0C07307}" dt="2024-01-18T19:10:32.217" v="670"/>
          <ac:spMkLst>
            <pc:docMk/>
            <pc:sldMk cId="4184090074" sldId="258"/>
            <ac:spMk id="12" creationId="{9F7D5CDA-D291-4307-BF55-1381FED29634}"/>
          </ac:spMkLst>
        </pc:spChg>
        <pc:spChg chg="add del mod">
          <ac:chgData name="Salmah Begum (2317779)" userId="S::2317779@student.uwtsd.ac.uk::04ef849b-d270-4a40-9807-0887d91b366b" providerId="AD" clId="Web-{45FB74F2-0004-B477-D96F-DCF8E0C07307}" dt="2024-01-18T19:10:58.422" v="675"/>
          <ac:spMkLst>
            <pc:docMk/>
            <pc:sldMk cId="4184090074" sldId="258"/>
            <ac:spMk id="13" creationId="{BA19BEC5-E816-6CE7-C956-235BE8FFDDB5}"/>
          </ac:spMkLst>
        </pc:spChg>
        <pc:spChg chg="add mod">
          <ac:chgData name="Salmah Begum (2317779)" userId="S::2317779@student.uwtsd.ac.uk::04ef849b-d270-4a40-9807-0887d91b366b" providerId="AD" clId="Web-{45FB74F2-0004-B477-D96F-DCF8E0C07307}" dt="2024-01-18T19:11:26.596" v="681"/>
          <ac:spMkLst>
            <pc:docMk/>
            <pc:sldMk cId="4184090074" sldId="258"/>
            <ac:spMk id="16" creationId="{49AE659C-F91D-4BAB-9736-59121D513E86}"/>
          </ac:spMkLst>
        </pc:spChg>
        <pc:spChg chg="add del">
          <ac:chgData name="Salmah Begum (2317779)" userId="S::2317779@student.uwtsd.ac.uk::04ef849b-d270-4a40-9807-0887d91b366b" providerId="AD" clId="Web-{45FB74F2-0004-B477-D96F-DCF8E0C07307}" dt="2024-01-18T19:10:32.139" v="669"/>
          <ac:spMkLst>
            <pc:docMk/>
            <pc:sldMk cId="4184090074" sldId="258"/>
            <ac:spMk id="17" creationId="{99F1FFA9-D672-408C-9220-ADEEC6ABDD09}"/>
          </ac:spMkLst>
        </pc:spChg>
        <pc:spChg chg="add del">
          <ac:chgData name="Salmah Begum (2317779)" userId="S::2317779@student.uwtsd.ac.uk::04ef849b-d270-4a40-9807-0887d91b366b" providerId="AD" clId="Web-{45FB74F2-0004-B477-D96F-DCF8E0C07307}" dt="2024-01-18T19:11:26.596" v="681"/>
          <ac:spMkLst>
            <pc:docMk/>
            <pc:sldMk cId="4184090074" sldId="258"/>
            <ac:spMk id="19" creationId="{2069E294-3813-4588-9E9C-AEA08F9C4DA1}"/>
          </ac:spMkLst>
        </pc:spChg>
        <pc:spChg chg="add del">
          <ac:chgData name="Salmah Begum (2317779)" userId="S::2317779@student.uwtsd.ac.uk::04ef849b-d270-4a40-9807-0887d91b366b" providerId="AD" clId="Web-{45FB74F2-0004-B477-D96F-DCF8E0C07307}" dt="2024-01-18T19:11:26.596" v="681"/>
          <ac:spMkLst>
            <pc:docMk/>
            <pc:sldMk cId="4184090074" sldId="258"/>
            <ac:spMk id="20" creationId="{AAB8EDC3-1C0D-4505-A2C7-839A5161FB53}"/>
          </ac:spMkLst>
        </pc:spChg>
        <pc:spChg chg="add">
          <ac:chgData name="Salmah Begum (2317779)" userId="S::2317779@student.uwtsd.ac.uk::04ef849b-d270-4a40-9807-0887d91b366b" providerId="AD" clId="Web-{45FB74F2-0004-B477-D96F-DCF8E0C07307}" dt="2024-01-18T19:11:26.596" v="681"/>
          <ac:spMkLst>
            <pc:docMk/>
            <pc:sldMk cId="4184090074" sldId="258"/>
            <ac:spMk id="25" creationId="{AD96FDFD-4E42-4A06-B8B5-768A1DB9C2A9}"/>
          </ac:spMkLst>
        </pc:spChg>
        <pc:picChg chg="add mod">
          <ac:chgData name="Salmah Begum (2317779)" userId="S::2317779@student.uwtsd.ac.uk::04ef849b-d270-4a40-9807-0887d91b366b" providerId="AD" clId="Web-{45FB74F2-0004-B477-D96F-DCF8E0C07307}" dt="2024-01-18T19:11:26.596" v="681"/>
          <ac:picMkLst>
            <pc:docMk/>
            <pc:sldMk cId="4184090074" sldId="258"/>
            <ac:picMk id="4" creationId="{C31E24E3-E65E-8FC2-02D5-CD263D47ACAA}"/>
          </ac:picMkLst>
        </pc:picChg>
        <pc:picChg chg="add mod ord">
          <ac:chgData name="Salmah Begum (2317779)" userId="S::2317779@student.uwtsd.ac.uk::04ef849b-d270-4a40-9807-0887d91b366b" providerId="AD" clId="Web-{45FB74F2-0004-B477-D96F-DCF8E0C07307}" dt="2024-01-18T19:11:26.596" v="681"/>
          <ac:picMkLst>
            <pc:docMk/>
            <pc:sldMk cId="4184090074" sldId="258"/>
            <ac:picMk id="7" creationId="{3AD5FC69-01A1-91AB-6BDF-25B8F734D106}"/>
          </ac:picMkLst>
        </pc:picChg>
        <pc:picChg chg="add del mod">
          <ac:chgData name="Salmah Begum (2317779)" userId="S::2317779@student.uwtsd.ac.uk::04ef849b-d270-4a40-9807-0887d91b366b" providerId="AD" clId="Web-{45FB74F2-0004-B477-D96F-DCF8E0C07307}" dt="2024-01-18T19:10:58.422" v="676"/>
          <ac:picMkLst>
            <pc:docMk/>
            <pc:sldMk cId="4184090074" sldId="258"/>
            <ac:picMk id="11" creationId="{FA7B5C7A-8246-E19A-43F9-49D933F23126}"/>
          </ac:picMkLst>
        </pc:picChg>
        <pc:picChg chg="add mod ord">
          <ac:chgData name="Salmah Begum (2317779)" userId="S::2317779@student.uwtsd.ac.uk::04ef849b-d270-4a40-9807-0887d91b366b" providerId="AD" clId="Web-{45FB74F2-0004-B477-D96F-DCF8E0C07307}" dt="2024-01-18T19:11:26.596" v="681"/>
          <ac:picMkLst>
            <pc:docMk/>
            <pc:sldMk cId="4184090074" sldId="258"/>
            <ac:picMk id="15" creationId="{DE73175A-84B9-CFA7-4D8E-B3EEB5D620F3}"/>
          </ac:picMkLst>
        </pc:picChg>
      </pc:sldChg>
      <pc:sldChg chg="addSp delSp modSp new mod setBg">
        <pc:chgData name="Salmah Begum (2317779)" userId="S::2317779@student.uwtsd.ac.uk::04ef849b-d270-4a40-9807-0887d91b366b" providerId="AD" clId="Web-{45FB74F2-0004-B477-D96F-DCF8E0C07307}" dt="2024-01-18T20:39:41.462" v="1761"/>
        <pc:sldMkLst>
          <pc:docMk/>
          <pc:sldMk cId="4191843670" sldId="259"/>
        </pc:sldMkLst>
        <pc:spChg chg="mod">
          <ac:chgData name="Salmah Begum (2317779)" userId="S::2317779@student.uwtsd.ac.uk::04ef849b-d270-4a40-9807-0887d91b366b" providerId="AD" clId="Web-{45FB74F2-0004-B477-D96F-DCF8E0C07307}" dt="2024-01-18T20:39:41.462" v="1761"/>
          <ac:spMkLst>
            <pc:docMk/>
            <pc:sldMk cId="4191843670" sldId="259"/>
            <ac:spMk id="2" creationId="{6A32046F-85E3-4827-9BFD-19AAB52603D3}"/>
          </ac:spMkLst>
        </pc:spChg>
        <pc:spChg chg="mod">
          <ac:chgData name="Salmah Begum (2317779)" userId="S::2317779@student.uwtsd.ac.uk::04ef849b-d270-4a40-9807-0887d91b366b" providerId="AD" clId="Web-{45FB74F2-0004-B477-D96F-DCF8E0C07307}" dt="2024-01-18T20:39:41.462" v="1761"/>
          <ac:spMkLst>
            <pc:docMk/>
            <pc:sldMk cId="4191843670" sldId="259"/>
            <ac:spMk id="3" creationId="{40BF1674-C602-3FC1-7FDD-1C6A42D23679}"/>
          </ac:spMkLst>
        </pc:spChg>
        <pc:spChg chg="add del">
          <ac:chgData name="Salmah Begum (2317779)" userId="S::2317779@student.uwtsd.ac.uk::04ef849b-d270-4a40-9807-0887d91b366b" providerId="AD" clId="Web-{45FB74F2-0004-B477-D96F-DCF8E0C07307}" dt="2024-01-18T20:39:41.446" v="1760"/>
          <ac:spMkLst>
            <pc:docMk/>
            <pc:sldMk cId="4191843670" sldId="259"/>
            <ac:spMk id="9" creationId="{04812C46-200A-4DEB-A05E-3ED6C68C2387}"/>
          </ac:spMkLst>
        </pc:spChg>
        <pc:spChg chg="add del">
          <ac:chgData name="Salmah Begum (2317779)" userId="S::2317779@student.uwtsd.ac.uk::04ef849b-d270-4a40-9807-0887d91b366b" providerId="AD" clId="Web-{45FB74F2-0004-B477-D96F-DCF8E0C07307}" dt="2024-01-18T20:39:41.446" v="1760"/>
          <ac:spMkLst>
            <pc:docMk/>
            <pc:sldMk cId="4191843670" sldId="259"/>
            <ac:spMk id="11" creationId="{D1EA859B-E555-4109-94F3-6700E046E008}"/>
          </ac:spMkLst>
        </pc:spChg>
        <pc:spChg chg="add">
          <ac:chgData name="Salmah Begum (2317779)" userId="S::2317779@student.uwtsd.ac.uk::04ef849b-d270-4a40-9807-0887d91b366b" providerId="AD" clId="Web-{45FB74F2-0004-B477-D96F-DCF8E0C07307}" dt="2024-01-18T20:39:41.462" v="1761"/>
          <ac:spMkLst>
            <pc:docMk/>
            <pc:sldMk cId="4191843670" sldId="259"/>
            <ac:spMk id="14" creationId="{201CC55D-ED54-4C5C-95E6-10947BD1103B}"/>
          </ac:spMkLst>
        </pc:spChg>
        <pc:spChg chg="add">
          <ac:chgData name="Salmah Begum (2317779)" userId="S::2317779@student.uwtsd.ac.uk::04ef849b-d270-4a40-9807-0887d91b366b" providerId="AD" clId="Web-{45FB74F2-0004-B477-D96F-DCF8E0C07307}" dt="2024-01-18T20:39:41.462" v="1761"/>
          <ac:spMkLst>
            <pc:docMk/>
            <pc:sldMk cId="4191843670" sldId="259"/>
            <ac:spMk id="15" creationId="{3873B707-463F-40B0-8227-E8CC6C67EB25}"/>
          </ac:spMkLst>
        </pc:spChg>
        <pc:spChg chg="add">
          <ac:chgData name="Salmah Begum (2317779)" userId="S::2317779@student.uwtsd.ac.uk::04ef849b-d270-4a40-9807-0887d91b366b" providerId="AD" clId="Web-{45FB74F2-0004-B477-D96F-DCF8E0C07307}" dt="2024-01-18T20:39:41.462" v="1761"/>
          <ac:spMkLst>
            <pc:docMk/>
            <pc:sldMk cId="4191843670" sldId="259"/>
            <ac:spMk id="17" creationId="{C13237C8-E62C-4F0D-A318-BD6FB6C2D138}"/>
          </ac:spMkLst>
        </pc:spChg>
        <pc:spChg chg="add">
          <ac:chgData name="Salmah Begum (2317779)" userId="S::2317779@student.uwtsd.ac.uk::04ef849b-d270-4a40-9807-0887d91b366b" providerId="AD" clId="Web-{45FB74F2-0004-B477-D96F-DCF8E0C07307}" dt="2024-01-18T20:39:41.462" v="1761"/>
          <ac:spMkLst>
            <pc:docMk/>
            <pc:sldMk cId="4191843670" sldId="259"/>
            <ac:spMk id="19" creationId="{19C9EAEA-39D0-4B0E-A0EB-51E7B26740B1}"/>
          </ac:spMkLst>
        </pc:spChg>
        <pc:grpChg chg="add">
          <ac:chgData name="Salmah Begum (2317779)" userId="S::2317779@student.uwtsd.ac.uk::04ef849b-d270-4a40-9807-0887d91b366b" providerId="AD" clId="Web-{45FB74F2-0004-B477-D96F-DCF8E0C07307}" dt="2024-01-18T20:39:41.462" v="1761"/>
          <ac:grpSpMkLst>
            <pc:docMk/>
            <pc:sldMk cId="4191843670" sldId="259"/>
            <ac:grpSpMk id="16" creationId="{1DE889C7-FAD6-4397-98E2-05D503484459}"/>
          </ac:grpSpMkLst>
        </pc:grpChg>
        <pc:picChg chg="add mod ord">
          <ac:chgData name="Salmah Begum (2317779)" userId="S::2317779@student.uwtsd.ac.uk::04ef849b-d270-4a40-9807-0887d91b366b" providerId="AD" clId="Web-{45FB74F2-0004-B477-D96F-DCF8E0C07307}" dt="2024-01-18T20:39:41.462" v="1761"/>
          <ac:picMkLst>
            <pc:docMk/>
            <pc:sldMk cId="4191843670" sldId="259"/>
            <ac:picMk id="4" creationId="{19825499-EABD-DFE0-5CB2-D0E9A6724A8C}"/>
          </ac:picMkLst>
        </pc:picChg>
      </pc:sldChg>
    </pc:docChg>
  </pc:docChgLst>
  <pc:docChgLst>
    <pc:chgData name="Salmah Begum (2317779)" userId="S::2317779@student.uwtsd.ac.uk::04ef849b-d270-4a40-9807-0887d91b366b" providerId="AD" clId="Web-{33F618E6-E639-C326-85FF-43F014AC2EF0}"/>
    <pc:docChg chg="addSld modSld">
      <pc:chgData name="Salmah Begum (2317779)" userId="S::2317779@student.uwtsd.ac.uk::04ef849b-d270-4a40-9807-0887d91b366b" providerId="AD" clId="Web-{33F618E6-E639-C326-85FF-43F014AC2EF0}" dt="2024-01-22T01:25:47.773" v="2930"/>
      <pc:docMkLst>
        <pc:docMk/>
      </pc:docMkLst>
      <pc:sldChg chg="addSp delSp modSp mod setBg">
        <pc:chgData name="Salmah Begum (2317779)" userId="S::2317779@student.uwtsd.ac.uk::04ef849b-d270-4a40-9807-0887d91b366b" providerId="AD" clId="Web-{33F618E6-E639-C326-85FF-43F014AC2EF0}" dt="2024-01-21T23:59:37.461" v="395" actId="20577"/>
        <pc:sldMkLst>
          <pc:docMk/>
          <pc:sldMk cId="1200089777" sldId="260"/>
        </pc:sldMkLst>
        <pc:spChg chg="mod">
          <ac:chgData name="Salmah Begum (2317779)" userId="S::2317779@student.uwtsd.ac.uk::04ef849b-d270-4a40-9807-0887d91b366b" providerId="AD" clId="Web-{33F618E6-E639-C326-85FF-43F014AC2EF0}" dt="2024-01-21T23:32:09.628" v="16"/>
          <ac:spMkLst>
            <pc:docMk/>
            <pc:sldMk cId="1200089777" sldId="260"/>
            <ac:spMk id="2" creationId="{42C2605B-159D-7779-6BFE-CF33DD626913}"/>
          </ac:spMkLst>
        </pc:spChg>
        <pc:spChg chg="mod">
          <ac:chgData name="Salmah Begum (2317779)" userId="S::2317779@student.uwtsd.ac.uk::04ef849b-d270-4a40-9807-0887d91b366b" providerId="AD" clId="Web-{33F618E6-E639-C326-85FF-43F014AC2EF0}" dt="2024-01-21T23:59:37.461" v="395" actId="20577"/>
          <ac:spMkLst>
            <pc:docMk/>
            <pc:sldMk cId="1200089777" sldId="260"/>
            <ac:spMk id="3" creationId="{99291340-84D5-BD51-500C-037508455120}"/>
          </ac:spMkLst>
        </pc:spChg>
        <pc:spChg chg="add mod">
          <ac:chgData name="Salmah Begum (2317779)" userId="S::2317779@student.uwtsd.ac.uk::04ef849b-d270-4a40-9807-0887d91b366b" providerId="AD" clId="Web-{33F618E6-E639-C326-85FF-43F014AC2EF0}" dt="2024-01-21T23:32:09.628" v="16"/>
          <ac:spMkLst>
            <pc:docMk/>
            <pc:sldMk cId="1200089777" sldId="260"/>
            <ac:spMk id="5" creationId="{12724D1B-A63C-3F03-A955-C5AAA55067D7}"/>
          </ac:spMkLst>
        </pc:spChg>
        <pc:spChg chg="add mod">
          <ac:chgData name="Salmah Begum (2317779)" userId="S::2317779@student.uwtsd.ac.uk::04ef849b-d270-4a40-9807-0887d91b366b" providerId="AD" clId="Web-{33F618E6-E639-C326-85FF-43F014AC2EF0}" dt="2024-01-21T23:32:09.628" v="16"/>
          <ac:spMkLst>
            <pc:docMk/>
            <pc:sldMk cId="1200089777" sldId="260"/>
            <ac:spMk id="8" creationId="{66F3E79A-DEA4-53D5-A927-5E3F82284FC3}"/>
          </ac:spMkLst>
        </pc:spChg>
        <pc:spChg chg="add del">
          <ac:chgData name="Salmah Begum (2317779)" userId="S::2317779@student.uwtsd.ac.uk::04ef849b-d270-4a40-9807-0887d91b366b" providerId="AD" clId="Web-{33F618E6-E639-C326-85FF-43F014AC2EF0}" dt="2024-01-21T23:31:03.485" v="9"/>
          <ac:spMkLst>
            <pc:docMk/>
            <pc:sldMk cId="1200089777" sldId="260"/>
            <ac:spMk id="10" creationId="{45D37F4E-DDB4-456B-97E0-9937730A039F}"/>
          </ac:spMkLst>
        </pc:spChg>
        <pc:spChg chg="add del">
          <ac:chgData name="Salmah Begum (2317779)" userId="S::2317779@student.uwtsd.ac.uk::04ef849b-d270-4a40-9807-0887d91b366b" providerId="AD" clId="Web-{33F618E6-E639-C326-85FF-43F014AC2EF0}" dt="2024-01-21T23:31:03.485" v="9"/>
          <ac:spMkLst>
            <pc:docMk/>
            <pc:sldMk cId="1200089777" sldId="260"/>
            <ac:spMk id="12" creationId="{B2DD41CD-8F47-4F56-AD12-4E2FF7696987}"/>
          </ac:spMkLst>
        </pc:spChg>
        <pc:spChg chg="add mod">
          <ac:chgData name="Salmah Begum (2317779)" userId="S::2317779@student.uwtsd.ac.uk::04ef849b-d270-4a40-9807-0887d91b366b" providerId="AD" clId="Web-{33F618E6-E639-C326-85FF-43F014AC2EF0}" dt="2024-01-21T23:32:09.628" v="16"/>
          <ac:spMkLst>
            <pc:docMk/>
            <pc:sldMk cId="1200089777" sldId="260"/>
            <ac:spMk id="13" creationId="{3CF26FEE-5999-730E-7CE5-DDBD676B75F1}"/>
          </ac:spMkLst>
        </pc:spChg>
        <pc:spChg chg="add del">
          <ac:chgData name="Salmah Begum (2317779)" userId="S::2317779@student.uwtsd.ac.uk::04ef849b-d270-4a40-9807-0887d91b366b" providerId="AD" clId="Web-{33F618E6-E639-C326-85FF-43F014AC2EF0}" dt="2024-01-21T23:32:09.628" v="16"/>
          <ac:spMkLst>
            <pc:docMk/>
            <pc:sldMk cId="1200089777" sldId="260"/>
            <ac:spMk id="17" creationId="{352BEC0E-22F8-46D0-9632-375DB541B06C}"/>
          </ac:spMkLst>
        </pc:spChg>
        <pc:spChg chg="add del">
          <ac:chgData name="Salmah Begum (2317779)" userId="S::2317779@student.uwtsd.ac.uk::04ef849b-d270-4a40-9807-0887d91b366b" providerId="AD" clId="Web-{33F618E6-E639-C326-85FF-43F014AC2EF0}" dt="2024-01-21T23:32:09.628" v="16"/>
          <ac:spMkLst>
            <pc:docMk/>
            <pc:sldMk cId="1200089777" sldId="260"/>
            <ac:spMk id="19" creationId="{3FCFB1DE-0B7E-48CC-BA90-B2AB0889F9D6}"/>
          </ac:spMkLst>
        </pc:spChg>
        <pc:spChg chg="add del">
          <ac:chgData name="Salmah Begum (2317779)" userId="S::2317779@student.uwtsd.ac.uk::04ef849b-d270-4a40-9807-0887d91b366b" providerId="AD" clId="Web-{33F618E6-E639-C326-85FF-43F014AC2EF0}" dt="2024-01-21T23:32:09.628" v="15"/>
          <ac:spMkLst>
            <pc:docMk/>
            <pc:sldMk cId="1200089777" sldId="260"/>
            <ac:spMk id="24" creationId="{5EBC18B6-E5C3-4AD1-97A4-E6A3477A0BB9}"/>
          </ac:spMkLst>
        </pc:spChg>
        <pc:spChg chg="add del">
          <ac:chgData name="Salmah Begum (2317779)" userId="S::2317779@student.uwtsd.ac.uk::04ef849b-d270-4a40-9807-0887d91b366b" providerId="AD" clId="Web-{33F618E6-E639-C326-85FF-43F014AC2EF0}" dt="2024-01-21T23:32:09.628" v="15"/>
          <ac:spMkLst>
            <pc:docMk/>
            <pc:sldMk cId="1200089777" sldId="260"/>
            <ac:spMk id="26" creationId="{136A4AB6-B72B-4CC6-ADCF-BE807B6C3D71}"/>
          </ac:spMkLst>
        </pc:spChg>
        <pc:spChg chg="add del">
          <ac:chgData name="Salmah Begum (2317779)" userId="S::2317779@student.uwtsd.ac.uk::04ef849b-d270-4a40-9807-0887d91b366b" providerId="AD" clId="Web-{33F618E6-E639-C326-85FF-43F014AC2EF0}" dt="2024-01-21T23:32:09.628" v="15"/>
          <ac:spMkLst>
            <pc:docMk/>
            <pc:sldMk cId="1200089777" sldId="260"/>
            <ac:spMk id="28" creationId="{B35D540D-9486-4236-952A-F72DC52D79BF}"/>
          </ac:spMkLst>
        </pc:spChg>
        <pc:spChg chg="add">
          <ac:chgData name="Salmah Begum (2317779)" userId="S::2317779@student.uwtsd.ac.uk::04ef849b-d270-4a40-9807-0887d91b366b" providerId="AD" clId="Web-{33F618E6-E639-C326-85FF-43F014AC2EF0}" dt="2024-01-21T23:32:09.628" v="16"/>
          <ac:spMkLst>
            <pc:docMk/>
            <pc:sldMk cId="1200089777" sldId="260"/>
            <ac:spMk id="30" creationId="{D75A5B51-0925-4835-8511-A0DD17EAA97C}"/>
          </ac:spMkLst>
        </pc:spChg>
        <pc:spChg chg="add">
          <ac:chgData name="Salmah Begum (2317779)" userId="S::2317779@student.uwtsd.ac.uk::04ef849b-d270-4a40-9807-0887d91b366b" providerId="AD" clId="Web-{33F618E6-E639-C326-85FF-43F014AC2EF0}" dt="2024-01-21T23:32:09.628" v="16"/>
          <ac:spMkLst>
            <pc:docMk/>
            <pc:sldMk cId="1200089777" sldId="260"/>
            <ac:spMk id="31" creationId="{5CDFD20D-8E4F-4E3A-AF87-93F23E0DBFB3}"/>
          </ac:spMkLst>
        </pc:spChg>
        <pc:picChg chg="add mod ord">
          <ac:chgData name="Salmah Begum (2317779)" userId="S::2317779@student.uwtsd.ac.uk::04ef849b-d270-4a40-9807-0887d91b366b" providerId="AD" clId="Web-{33F618E6-E639-C326-85FF-43F014AC2EF0}" dt="2024-01-21T23:32:09.628" v="16"/>
          <ac:picMkLst>
            <pc:docMk/>
            <pc:sldMk cId="1200089777" sldId="260"/>
            <ac:picMk id="4" creationId="{4B9612E0-5B86-6995-4FC8-4D505F23FB47}"/>
          </ac:picMkLst>
        </pc:picChg>
        <pc:picChg chg="add mod ord">
          <ac:chgData name="Salmah Begum (2317779)" userId="S::2317779@student.uwtsd.ac.uk::04ef849b-d270-4a40-9807-0887d91b366b" providerId="AD" clId="Web-{33F618E6-E639-C326-85FF-43F014AC2EF0}" dt="2024-01-21T23:32:09.628" v="16"/>
          <ac:picMkLst>
            <pc:docMk/>
            <pc:sldMk cId="1200089777" sldId="260"/>
            <ac:picMk id="7" creationId="{31805298-AAC0-FB69-1582-02DD12EC6C6F}"/>
          </ac:picMkLst>
        </pc:picChg>
        <pc:picChg chg="add mod ord">
          <ac:chgData name="Salmah Begum (2317779)" userId="S::2317779@student.uwtsd.ac.uk::04ef849b-d270-4a40-9807-0887d91b366b" providerId="AD" clId="Web-{33F618E6-E639-C326-85FF-43F014AC2EF0}" dt="2024-01-21T23:32:09.628" v="16"/>
          <ac:picMkLst>
            <pc:docMk/>
            <pc:sldMk cId="1200089777" sldId="260"/>
            <ac:picMk id="11" creationId="{EA1FDEC8-24FE-99B4-3472-2F7BDBB1811B}"/>
          </ac:picMkLst>
        </pc:picChg>
      </pc:sldChg>
      <pc:sldChg chg="addSp delSp modSp new mod setBg">
        <pc:chgData name="Salmah Begum (2317779)" userId="S::2317779@student.uwtsd.ac.uk::04ef849b-d270-4a40-9807-0887d91b366b" providerId="AD" clId="Web-{33F618E6-E639-C326-85FF-43F014AC2EF0}" dt="2024-01-22T01:20:10.248" v="2898"/>
        <pc:sldMkLst>
          <pc:docMk/>
          <pc:sldMk cId="3048195557" sldId="261"/>
        </pc:sldMkLst>
        <pc:spChg chg="mod">
          <ac:chgData name="Salmah Begum (2317779)" userId="S::2317779@student.uwtsd.ac.uk::04ef849b-d270-4a40-9807-0887d91b366b" providerId="AD" clId="Web-{33F618E6-E639-C326-85FF-43F014AC2EF0}" dt="2024-01-22T01:20:10.248" v="2898"/>
          <ac:spMkLst>
            <pc:docMk/>
            <pc:sldMk cId="3048195557" sldId="261"/>
            <ac:spMk id="2" creationId="{EA5D1152-CECE-134A-5755-32F1B3ABD2EF}"/>
          </ac:spMkLst>
        </pc:spChg>
        <pc:spChg chg="mod">
          <ac:chgData name="Salmah Begum (2317779)" userId="S::2317779@student.uwtsd.ac.uk::04ef849b-d270-4a40-9807-0887d91b366b" providerId="AD" clId="Web-{33F618E6-E639-C326-85FF-43F014AC2EF0}" dt="2024-01-22T01:20:10.248" v="2898"/>
          <ac:spMkLst>
            <pc:docMk/>
            <pc:sldMk cId="3048195557" sldId="261"/>
            <ac:spMk id="3" creationId="{0948D220-7BD8-C72B-2B6A-A1EED8D1660F}"/>
          </ac:spMkLst>
        </pc:spChg>
        <pc:spChg chg="add mod">
          <ac:chgData name="Salmah Begum (2317779)" userId="S::2317779@student.uwtsd.ac.uk::04ef849b-d270-4a40-9807-0887d91b366b" providerId="AD" clId="Web-{33F618E6-E639-C326-85FF-43F014AC2EF0}" dt="2024-01-22T01:20:10.248" v="2898"/>
          <ac:spMkLst>
            <pc:docMk/>
            <pc:sldMk cId="3048195557" sldId="261"/>
            <ac:spMk id="5" creationId="{2C02B7A4-631F-DCEC-1F81-62F429A3BF85}"/>
          </ac:spMkLst>
        </pc:spChg>
        <pc:spChg chg="add del">
          <ac:chgData name="Salmah Begum (2317779)" userId="S::2317779@student.uwtsd.ac.uk::04ef849b-d270-4a40-9807-0887d91b366b" providerId="AD" clId="Web-{33F618E6-E639-C326-85FF-43F014AC2EF0}" dt="2024-01-22T01:20:10.232" v="2897"/>
          <ac:spMkLst>
            <pc:docMk/>
            <pc:sldMk cId="3048195557" sldId="261"/>
            <ac:spMk id="10" creationId="{9AA72BD9-2C5A-4EDC-931F-5AA08EACA0F3}"/>
          </ac:spMkLst>
        </pc:spChg>
        <pc:spChg chg="add del">
          <ac:chgData name="Salmah Begum (2317779)" userId="S::2317779@student.uwtsd.ac.uk::04ef849b-d270-4a40-9807-0887d91b366b" providerId="AD" clId="Web-{33F618E6-E639-C326-85FF-43F014AC2EF0}" dt="2024-01-22T01:20:10.232" v="2897"/>
          <ac:spMkLst>
            <pc:docMk/>
            <pc:sldMk cId="3048195557" sldId="261"/>
            <ac:spMk id="12" creationId="{DD3981AC-7B61-4947-BCF3-F7AA7FA385B9}"/>
          </ac:spMkLst>
        </pc:spChg>
        <pc:spChg chg="add del">
          <ac:chgData name="Salmah Begum (2317779)" userId="S::2317779@student.uwtsd.ac.uk::04ef849b-d270-4a40-9807-0887d91b366b" providerId="AD" clId="Web-{33F618E6-E639-C326-85FF-43F014AC2EF0}" dt="2024-01-22T01:20:10.232" v="2897"/>
          <ac:spMkLst>
            <pc:docMk/>
            <pc:sldMk cId="3048195557" sldId="261"/>
            <ac:spMk id="14" creationId="{55D4142C-5077-457F-A6AD-3FECFDB39685}"/>
          </ac:spMkLst>
        </pc:spChg>
        <pc:spChg chg="add del">
          <ac:chgData name="Salmah Begum (2317779)" userId="S::2317779@student.uwtsd.ac.uk::04ef849b-d270-4a40-9807-0887d91b366b" providerId="AD" clId="Web-{33F618E6-E639-C326-85FF-43F014AC2EF0}" dt="2024-01-22T01:20:10.232" v="2897"/>
          <ac:spMkLst>
            <pc:docMk/>
            <pc:sldMk cId="3048195557" sldId="261"/>
            <ac:spMk id="16" creationId="{7A5F0580-5EE9-419F-96EE-B6529EF6E7D0}"/>
          </ac:spMkLst>
        </pc:spChg>
        <pc:spChg chg="add">
          <ac:chgData name="Salmah Begum (2317779)" userId="S::2317779@student.uwtsd.ac.uk::04ef849b-d270-4a40-9807-0887d91b366b" providerId="AD" clId="Web-{33F618E6-E639-C326-85FF-43F014AC2EF0}" dt="2024-01-22T01:20:10.248" v="2898"/>
          <ac:spMkLst>
            <pc:docMk/>
            <pc:sldMk cId="3048195557" sldId="261"/>
            <ac:spMk id="18" creationId="{F13C74B1-5B17-4795-BED0-7140497B445A}"/>
          </ac:spMkLst>
        </pc:spChg>
        <pc:spChg chg="add">
          <ac:chgData name="Salmah Begum (2317779)" userId="S::2317779@student.uwtsd.ac.uk::04ef849b-d270-4a40-9807-0887d91b366b" providerId="AD" clId="Web-{33F618E6-E639-C326-85FF-43F014AC2EF0}" dt="2024-01-22T01:20:10.248" v="2898"/>
          <ac:spMkLst>
            <pc:docMk/>
            <pc:sldMk cId="3048195557" sldId="261"/>
            <ac:spMk id="19" creationId="{D4974D33-8DC5-464E-8C6D-BE58F0669C17}"/>
          </ac:spMkLst>
        </pc:spChg>
        <pc:picChg chg="add mod ord">
          <ac:chgData name="Salmah Begum (2317779)" userId="S::2317779@student.uwtsd.ac.uk::04ef849b-d270-4a40-9807-0887d91b366b" providerId="AD" clId="Web-{33F618E6-E639-C326-85FF-43F014AC2EF0}" dt="2024-01-22T01:20:10.248" v="2898"/>
          <ac:picMkLst>
            <pc:docMk/>
            <pc:sldMk cId="3048195557" sldId="261"/>
            <ac:picMk id="4" creationId="{3E7A7373-7A8F-2522-C3F6-0E91C0DB46DB}"/>
          </ac:picMkLst>
        </pc:picChg>
      </pc:sldChg>
      <pc:sldChg chg="addSp delSp modSp new mod setBg">
        <pc:chgData name="Salmah Begum (2317779)" userId="S::2317779@student.uwtsd.ac.uk::04ef849b-d270-4a40-9807-0887d91b366b" providerId="AD" clId="Web-{33F618E6-E639-C326-85FF-43F014AC2EF0}" dt="2024-01-22T01:22:06.392" v="2907"/>
        <pc:sldMkLst>
          <pc:docMk/>
          <pc:sldMk cId="816983606" sldId="262"/>
        </pc:sldMkLst>
        <pc:spChg chg="mod">
          <ac:chgData name="Salmah Begum (2317779)" userId="S::2317779@student.uwtsd.ac.uk::04ef849b-d270-4a40-9807-0887d91b366b" providerId="AD" clId="Web-{33F618E6-E639-C326-85FF-43F014AC2EF0}" dt="2024-01-22T01:22:06.392" v="2907"/>
          <ac:spMkLst>
            <pc:docMk/>
            <pc:sldMk cId="816983606" sldId="262"/>
            <ac:spMk id="2" creationId="{405AF850-9206-5CBD-8687-B45F868C10E2}"/>
          </ac:spMkLst>
        </pc:spChg>
        <pc:spChg chg="mod">
          <ac:chgData name="Salmah Begum (2317779)" userId="S::2317779@student.uwtsd.ac.uk::04ef849b-d270-4a40-9807-0887d91b366b" providerId="AD" clId="Web-{33F618E6-E639-C326-85FF-43F014AC2EF0}" dt="2024-01-22T01:22:06.392" v="2907"/>
          <ac:spMkLst>
            <pc:docMk/>
            <pc:sldMk cId="816983606" sldId="262"/>
            <ac:spMk id="3" creationId="{CCCE1280-5569-0E38-D2E6-26D7C22CFCAB}"/>
          </ac:spMkLst>
        </pc:spChg>
        <pc:spChg chg="add mod">
          <ac:chgData name="Salmah Begum (2317779)" userId="S::2317779@student.uwtsd.ac.uk::04ef849b-d270-4a40-9807-0887d91b366b" providerId="AD" clId="Web-{33F618E6-E639-C326-85FF-43F014AC2EF0}" dt="2024-01-22T01:21:11.812" v="2905"/>
          <ac:spMkLst>
            <pc:docMk/>
            <pc:sldMk cId="816983606" sldId="262"/>
            <ac:spMk id="6" creationId="{192CBF46-B3F9-5A34-FEA8-DBB6FC807D44}"/>
          </ac:spMkLst>
        </pc:spChg>
        <pc:spChg chg="add del">
          <ac:chgData name="Salmah Begum (2317779)" userId="S::2317779@student.uwtsd.ac.uk::04ef849b-d270-4a40-9807-0887d91b366b" providerId="AD" clId="Web-{33F618E6-E639-C326-85FF-43F014AC2EF0}" dt="2024-01-22T01:21:11.812" v="2905"/>
          <ac:spMkLst>
            <pc:docMk/>
            <pc:sldMk cId="816983606" sldId="262"/>
            <ac:spMk id="9" creationId="{F13C74B1-5B17-4795-BED0-7140497B445A}"/>
          </ac:spMkLst>
        </pc:spChg>
        <pc:spChg chg="add del">
          <ac:chgData name="Salmah Begum (2317779)" userId="S::2317779@student.uwtsd.ac.uk::04ef849b-d270-4a40-9807-0887d91b366b" providerId="AD" clId="Web-{33F618E6-E639-C326-85FF-43F014AC2EF0}" dt="2024-01-22T01:21:11.812" v="2905"/>
          <ac:spMkLst>
            <pc:docMk/>
            <pc:sldMk cId="816983606" sldId="262"/>
            <ac:spMk id="11" creationId="{D4974D33-8DC5-464E-8C6D-BE58F0669C17}"/>
          </ac:spMkLst>
        </pc:spChg>
        <pc:spChg chg="add del">
          <ac:chgData name="Salmah Begum (2317779)" userId="S::2317779@student.uwtsd.ac.uk::04ef849b-d270-4a40-9807-0887d91b366b" providerId="AD" clId="Web-{33F618E6-E639-C326-85FF-43F014AC2EF0}" dt="2024-01-22T01:22:06.392" v="2907"/>
          <ac:spMkLst>
            <pc:docMk/>
            <pc:sldMk cId="816983606" sldId="262"/>
            <ac:spMk id="16" creationId="{F13C74B1-5B17-4795-BED0-7140497B445A}"/>
          </ac:spMkLst>
        </pc:spChg>
        <pc:spChg chg="add del">
          <ac:chgData name="Salmah Begum (2317779)" userId="S::2317779@student.uwtsd.ac.uk::04ef849b-d270-4a40-9807-0887d91b366b" providerId="AD" clId="Web-{33F618E6-E639-C326-85FF-43F014AC2EF0}" dt="2024-01-22T01:22:06.392" v="2907"/>
          <ac:spMkLst>
            <pc:docMk/>
            <pc:sldMk cId="816983606" sldId="262"/>
            <ac:spMk id="18" creationId="{D4974D33-8DC5-464E-8C6D-BE58F0669C17}"/>
          </ac:spMkLst>
        </pc:spChg>
        <pc:spChg chg="add">
          <ac:chgData name="Salmah Begum (2317779)" userId="S::2317779@student.uwtsd.ac.uk::04ef849b-d270-4a40-9807-0887d91b366b" providerId="AD" clId="Web-{33F618E6-E639-C326-85FF-43F014AC2EF0}" dt="2024-01-22T01:22:06.392" v="2907"/>
          <ac:spMkLst>
            <pc:docMk/>
            <pc:sldMk cId="816983606" sldId="262"/>
            <ac:spMk id="23" creationId="{D2B783EE-0239-4717-BBEA-8C9EAC61C824}"/>
          </ac:spMkLst>
        </pc:spChg>
        <pc:spChg chg="add">
          <ac:chgData name="Salmah Begum (2317779)" userId="S::2317779@student.uwtsd.ac.uk::04ef849b-d270-4a40-9807-0887d91b366b" providerId="AD" clId="Web-{33F618E6-E639-C326-85FF-43F014AC2EF0}" dt="2024-01-22T01:22:06.392" v="2907"/>
          <ac:spMkLst>
            <pc:docMk/>
            <pc:sldMk cId="816983606" sldId="262"/>
            <ac:spMk id="25" creationId="{A7B99495-F43F-4D80-A44F-2CB4764EB90B}"/>
          </ac:spMkLst>
        </pc:spChg>
        <pc:spChg chg="add">
          <ac:chgData name="Salmah Begum (2317779)" userId="S::2317779@student.uwtsd.ac.uk::04ef849b-d270-4a40-9807-0887d91b366b" providerId="AD" clId="Web-{33F618E6-E639-C326-85FF-43F014AC2EF0}" dt="2024-01-22T01:22:06.392" v="2907"/>
          <ac:spMkLst>
            <pc:docMk/>
            <pc:sldMk cId="816983606" sldId="262"/>
            <ac:spMk id="27" creationId="{70BEB1E7-2F88-40BC-B73D-42E5B6F80BFC}"/>
          </ac:spMkLst>
        </pc:spChg>
        <pc:picChg chg="add mod">
          <ac:chgData name="Salmah Begum (2317779)" userId="S::2317779@student.uwtsd.ac.uk::04ef849b-d270-4a40-9807-0887d91b366b" providerId="AD" clId="Web-{33F618E6-E639-C326-85FF-43F014AC2EF0}" dt="2024-01-22T01:22:06.392" v="2907"/>
          <ac:picMkLst>
            <pc:docMk/>
            <pc:sldMk cId="816983606" sldId="262"/>
            <ac:picMk id="4" creationId="{A7FC46AA-A36E-37B0-24FF-997644A51929}"/>
          </ac:picMkLst>
        </pc:picChg>
        <pc:picChg chg="add del">
          <ac:chgData name="Salmah Begum (2317779)" userId="S::2317779@student.uwtsd.ac.uk::04ef849b-d270-4a40-9807-0887d91b366b" providerId="AD" clId="Web-{33F618E6-E639-C326-85FF-43F014AC2EF0}" dt="2024-01-22T01:21:06.484" v="2904"/>
          <ac:picMkLst>
            <pc:docMk/>
            <pc:sldMk cId="816983606" sldId="262"/>
            <ac:picMk id="5" creationId="{66CB8CB9-11FA-F6B2-8D01-85F352CB06C6}"/>
          </ac:picMkLst>
        </pc:picChg>
        <pc:picChg chg="add mod ord">
          <ac:chgData name="Salmah Begum (2317779)" userId="S::2317779@student.uwtsd.ac.uk::04ef849b-d270-4a40-9807-0887d91b366b" providerId="AD" clId="Web-{33F618E6-E639-C326-85FF-43F014AC2EF0}" dt="2024-01-22T01:22:06.392" v="2907"/>
          <ac:picMkLst>
            <pc:docMk/>
            <pc:sldMk cId="816983606" sldId="262"/>
            <ac:picMk id="8" creationId="{C4E276C4-5047-B8DF-B781-97FF227B9146}"/>
          </ac:picMkLst>
        </pc:picChg>
      </pc:sldChg>
      <pc:sldChg chg="addSp delSp modSp new mod setBg">
        <pc:chgData name="Salmah Begum (2317779)" userId="S::2317779@student.uwtsd.ac.uk::04ef849b-d270-4a40-9807-0887d91b366b" providerId="AD" clId="Web-{33F618E6-E639-C326-85FF-43F014AC2EF0}" dt="2024-01-22T01:24:42.334" v="2918"/>
        <pc:sldMkLst>
          <pc:docMk/>
          <pc:sldMk cId="2427673516" sldId="263"/>
        </pc:sldMkLst>
        <pc:spChg chg="mod">
          <ac:chgData name="Salmah Begum (2317779)" userId="S::2317779@student.uwtsd.ac.uk::04ef849b-d270-4a40-9807-0887d91b366b" providerId="AD" clId="Web-{33F618E6-E639-C326-85FF-43F014AC2EF0}" dt="2024-01-22T01:24:42.334" v="2918"/>
          <ac:spMkLst>
            <pc:docMk/>
            <pc:sldMk cId="2427673516" sldId="263"/>
            <ac:spMk id="2" creationId="{D5502A42-2BF2-DFE1-8AE3-53B8050EFF41}"/>
          </ac:spMkLst>
        </pc:spChg>
        <pc:spChg chg="mod">
          <ac:chgData name="Salmah Begum (2317779)" userId="S::2317779@student.uwtsd.ac.uk::04ef849b-d270-4a40-9807-0887d91b366b" providerId="AD" clId="Web-{33F618E6-E639-C326-85FF-43F014AC2EF0}" dt="2024-01-22T01:24:42.334" v="2918"/>
          <ac:spMkLst>
            <pc:docMk/>
            <pc:sldMk cId="2427673516" sldId="263"/>
            <ac:spMk id="3" creationId="{FB2F4C5F-6C76-2D89-416C-E64B10E70D6B}"/>
          </ac:spMkLst>
        </pc:spChg>
        <pc:spChg chg="add mod">
          <ac:chgData name="Salmah Begum (2317779)" userId="S::2317779@student.uwtsd.ac.uk::04ef849b-d270-4a40-9807-0887d91b366b" providerId="AD" clId="Web-{33F618E6-E639-C326-85FF-43F014AC2EF0}" dt="2024-01-22T01:24:42.334" v="2918"/>
          <ac:spMkLst>
            <pc:docMk/>
            <pc:sldMk cId="2427673516" sldId="263"/>
            <ac:spMk id="5" creationId="{AF1C3DE2-EDB0-144E-699F-8EF3556DC318}"/>
          </ac:spMkLst>
        </pc:spChg>
        <pc:spChg chg="add del">
          <ac:chgData name="Salmah Begum (2317779)" userId="S::2317779@student.uwtsd.ac.uk::04ef849b-d270-4a40-9807-0887d91b366b" providerId="AD" clId="Web-{33F618E6-E639-C326-85FF-43F014AC2EF0}" dt="2024-01-22T01:24:20.568" v="2915"/>
          <ac:spMkLst>
            <pc:docMk/>
            <pc:sldMk cId="2427673516" sldId="263"/>
            <ac:spMk id="10" creationId="{F13C74B1-5B17-4795-BED0-7140497B445A}"/>
          </ac:spMkLst>
        </pc:spChg>
        <pc:spChg chg="add del">
          <ac:chgData name="Salmah Begum (2317779)" userId="S::2317779@student.uwtsd.ac.uk::04ef849b-d270-4a40-9807-0887d91b366b" providerId="AD" clId="Web-{33F618E6-E639-C326-85FF-43F014AC2EF0}" dt="2024-01-22T01:24:20.568" v="2915"/>
          <ac:spMkLst>
            <pc:docMk/>
            <pc:sldMk cId="2427673516" sldId="263"/>
            <ac:spMk id="12" creationId="{D4974D33-8DC5-464E-8C6D-BE58F0669C17}"/>
          </ac:spMkLst>
        </pc:spChg>
        <pc:spChg chg="add del">
          <ac:chgData name="Salmah Begum (2317779)" userId="S::2317779@student.uwtsd.ac.uk::04ef849b-d270-4a40-9807-0887d91b366b" providerId="AD" clId="Web-{33F618E6-E639-C326-85FF-43F014AC2EF0}" dt="2024-01-22T01:24:42.334" v="2918"/>
          <ac:spMkLst>
            <pc:docMk/>
            <pc:sldMk cId="2427673516" sldId="263"/>
            <ac:spMk id="14" creationId="{45D37F4E-DDB4-456B-97E0-9937730A039F}"/>
          </ac:spMkLst>
        </pc:spChg>
        <pc:spChg chg="add del">
          <ac:chgData name="Salmah Begum (2317779)" userId="S::2317779@student.uwtsd.ac.uk::04ef849b-d270-4a40-9807-0887d91b366b" providerId="AD" clId="Web-{33F618E6-E639-C326-85FF-43F014AC2EF0}" dt="2024-01-22T01:24:42.334" v="2918"/>
          <ac:spMkLst>
            <pc:docMk/>
            <pc:sldMk cId="2427673516" sldId="263"/>
            <ac:spMk id="15" creationId="{B2DD41CD-8F47-4F56-AD12-4E2FF7696987}"/>
          </ac:spMkLst>
        </pc:spChg>
        <pc:spChg chg="add">
          <ac:chgData name="Salmah Begum (2317779)" userId="S::2317779@student.uwtsd.ac.uk::04ef849b-d270-4a40-9807-0887d91b366b" providerId="AD" clId="Web-{33F618E6-E639-C326-85FF-43F014AC2EF0}" dt="2024-01-22T01:24:42.334" v="2918"/>
          <ac:spMkLst>
            <pc:docMk/>
            <pc:sldMk cId="2427673516" sldId="263"/>
            <ac:spMk id="20" creationId="{231BF440-39FA-4087-84CC-2EEC0BBDAF29}"/>
          </ac:spMkLst>
        </pc:spChg>
        <pc:spChg chg="add">
          <ac:chgData name="Salmah Begum (2317779)" userId="S::2317779@student.uwtsd.ac.uk::04ef849b-d270-4a40-9807-0887d91b366b" providerId="AD" clId="Web-{33F618E6-E639-C326-85FF-43F014AC2EF0}" dt="2024-01-22T01:24:42.334" v="2918"/>
          <ac:spMkLst>
            <pc:docMk/>
            <pc:sldMk cId="2427673516" sldId="263"/>
            <ac:spMk id="22" creationId="{F04E4CBA-303B-48BD-8451-C2701CB0EEBF}"/>
          </ac:spMkLst>
        </pc:spChg>
        <pc:spChg chg="add">
          <ac:chgData name="Salmah Begum (2317779)" userId="S::2317779@student.uwtsd.ac.uk::04ef849b-d270-4a40-9807-0887d91b366b" providerId="AD" clId="Web-{33F618E6-E639-C326-85FF-43F014AC2EF0}" dt="2024-01-22T01:24:42.334" v="2918"/>
          <ac:spMkLst>
            <pc:docMk/>
            <pc:sldMk cId="2427673516" sldId="263"/>
            <ac:spMk id="24" creationId="{F6CA58B3-AFCC-4A40-9882-50D5080879B0}"/>
          </ac:spMkLst>
        </pc:spChg>
        <pc:spChg chg="add">
          <ac:chgData name="Salmah Begum (2317779)" userId="S::2317779@student.uwtsd.ac.uk::04ef849b-d270-4a40-9807-0887d91b366b" providerId="AD" clId="Web-{33F618E6-E639-C326-85FF-43F014AC2EF0}" dt="2024-01-22T01:24:42.334" v="2918"/>
          <ac:spMkLst>
            <pc:docMk/>
            <pc:sldMk cId="2427673516" sldId="263"/>
            <ac:spMk id="26" creationId="{75C56826-D4E5-42ED-8529-079651CB3005}"/>
          </ac:spMkLst>
        </pc:spChg>
        <pc:spChg chg="add">
          <ac:chgData name="Salmah Begum (2317779)" userId="S::2317779@student.uwtsd.ac.uk::04ef849b-d270-4a40-9807-0887d91b366b" providerId="AD" clId="Web-{33F618E6-E639-C326-85FF-43F014AC2EF0}" dt="2024-01-22T01:24:42.334" v="2918"/>
          <ac:spMkLst>
            <pc:docMk/>
            <pc:sldMk cId="2427673516" sldId="263"/>
            <ac:spMk id="28" creationId="{82095FCE-EF05-4443-B97A-85DEE3A5CA17}"/>
          </ac:spMkLst>
        </pc:spChg>
        <pc:spChg chg="add">
          <ac:chgData name="Salmah Begum (2317779)" userId="S::2317779@student.uwtsd.ac.uk::04ef849b-d270-4a40-9807-0887d91b366b" providerId="AD" clId="Web-{33F618E6-E639-C326-85FF-43F014AC2EF0}" dt="2024-01-22T01:24:42.334" v="2918"/>
          <ac:spMkLst>
            <pc:docMk/>
            <pc:sldMk cId="2427673516" sldId="263"/>
            <ac:spMk id="30" creationId="{CA00AE6B-AA30-4CF8-BA6F-339B780AD76C}"/>
          </ac:spMkLst>
        </pc:spChg>
        <pc:picChg chg="add mod ord">
          <ac:chgData name="Salmah Begum (2317779)" userId="S::2317779@student.uwtsd.ac.uk::04ef849b-d270-4a40-9807-0887d91b366b" providerId="AD" clId="Web-{33F618E6-E639-C326-85FF-43F014AC2EF0}" dt="2024-01-22T01:24:42.334" v="2918"/>
          <ac:picMkLst>
            <pc:docMk/>
            <pc:sldMk cId="2427673516" sldId="263"/>
            <ac:picMk id="4" creationId="{C2A98D26-246E-8186-21B4-7B40FA22FCD3}"/>
          </ac:picMkLst>
        </pc:picChg>
        <pc:picChg chg="add mod ord">
          <ac:chgData name="Salmah Begum (2317779)" userId="S::2317779@student.uwtsd.ac.uk::04ef849b-d270-4a40-9807-0887d91b366b" providerId="AD" clId="Web-{33F618E6-E639-C326-85FF-43F014AC2EF0}" dt="2024-01-22T01:24:42.334" v="2918"/>
          <ac:picMkLst>
            <pc:docMk/>
            <pc:sldMk cId="2427673516" sldId="263"/>
            <ac:picMk id="7" creationId="{639EF95A-F5C3-56AD-C2D7-1CF92B3CEB7E}"/>
          </ac:picMkLst>
        </pc:picChg>
      </pc:sldChg>
      <pc:sldChg chg="addSp delSp modSp new mod setBg">
        <pc:chgData name="Salmah Begum (2317779)" userId="S::2317779@student.uwtsd.ac.uk::04ef849b-d270-4a40-9807-0887d91b366b" providerId="AD" clId="Web-{33F618E6-E639-C326-85FF-43F014AC2EF0}" dt="2024-01-22T01:25:47.773" v="2930"/>
        <pc:sldMkLst>
          <pc:docMk/>
          <pc:sldMk cId="1999559346" sldId="264"/>
        </pc:sldMkLst>
        <pc:spChg chg="mod">
          <ac:chgData name="Salmah Begum (2317779)" userId="S::2317779@student.uwtsd.ac.uk::04ef849b-d270-4a40-9807-0887d91b366b" providerId="AD" clId="Web-{33F618E6-E639-C326-85FF-43F014AC2EF0}" dt="2024-01-22T01:25:47.773" v="2930"/>
          <ac:spMkLst>
            <pc:docMk/>
            <pc:sldMk cId="1999559346" sldId="264"/>
            <ac:spMk id="2" creationId="{5A01F2D4-F0A2-EFAE-6CF2-8C7987A05E50}"/>
          </ac:spMkLst>
        </pc:spChg>
        <pc:spChg chg="mod">
          <ac:chgData name="Salmah Begum (2317779)" userId="S::2317779@student.uwtsd.ac.uk::04ef849b-d270-4a40-9807-0887d91b366b" providerId="AD" clId="Web-{33F618E6-E639-C326-85FF-43F014AC2EF0}" dt="2024-01-22T01:25:47.773" v="2930"/>
          <ac:spMkLst>
            <pc:docMk/>
            <pc:sldMk cId="1999559346" sldId="264"/>
            <ac:spMk id="3" creationId="{E1B6417B-6107-F97C-76D6-A721CBA3213B}"/>
          </ac:spMkLst>
        </pc:spChg>
        <pc:spChg chg="add mod ord">
          <ac:chgData name="Salmah Begum (2317779)" userId="S::2317779@student.uwtsd.ac.uk::04ef849b-d270-4a40-9807-0887d91b366b" providerId="AD" clId="Web-{33F618E6-E639-C326-85FF-43F014AC2EF0}" dt="2024-01-22T01:25:47.773" v="2930"/>
          <ac:spMkLst>
            <pc:docMk/>
            <pc:sldMk cId="1999559346" sldId="264"/>
            <ac:spMk id="5" creationId="{1F84F3E3-179B-5B6C-5FB3-63A36813C121}"/>
          </ac:spMkLst>
        </pc:spChg>
        <pc:spChg chg="add mod">
          <ac:chgData name="Salmah Begum (2317779)" userId="S::2317779@student.uwtsd.ac.uk::04ef849b-d270-4a40-9807-0887d91b366b" providerId="AD" clId="Web-{33F618E6-E639-C326-85FF-43F014AC2EF0}" dt="2024-01-22T01:25:47.773" v="2930"/>
          <ac:spMkLst>
            <pc:docMk/>
            <pc:sldMk cId="1999559346" sldId="264"/>
            <ac:spMk id="8" creationId="{0FCE718F-40BF-E75E-778C-33A537F48420}"/>
          </ac:spMkLst>
        </pc:spChg>
        <pc:spChg chg="add del">
          <ac:chgData name="Salmah Begum (2317779)" userId="S::2317779@student.uwtsd.ac.uk::04ef849b-d270-4a40-9807-0887d91b366b" providerId="AD" clId="Web-{33F618E6-E639-C326-85FF-43F014AC2EF0}" dt="2024-01-22T01:25:13.257" v="2924"/>
          <ac:spMkLst>
            <pc:docMk/>
            <pc:sldMk cId="1999559346" sldId="264"/>
            <ac:spMk id="10" creationId="{F13C74B1-5B17-4795-BED0-7140497B445A}"/>
          </ac:spMkLst>
        </pc:spChg>
        <pc:spChg chg="add del">
          <ac:chgData name="Salmah Begum (2317779)" userId="S::2317779@student.uwtsd.ac.uk::04ef849b-d270-4a40-9807-0887d91b366b" providerId="AD" clId="Web-{33F618E6-E639-C326-85FF-43F014AC2EF0}" dt="2024-01-22T01:25:13.257" v="2924"/>
          <ac:spMkLst>
            <pc:docMk/>
            <pc:sldMk cId="1999559346" sldId="264"/>
            <ac:spMk id="12" creationId="{D4974D33-8DC5-464E-8C6D-BE58F0669C17}"/>
          </ac:spMkLst>
        </pc:spChg>
        <pc:spChg chg="add del">
          <ac:chgData name="Salmah Begum (2317779)" userId="S::2317779@student.uwtsd.ac.uk::04ef849b-d270-4a40-9807-0887d91b366b" providerId="AD" clId="Web-{33F618E6-E639-C326-85FF-43F014AC2EF0}" dt="2024-01-22T01:25:47.773" v="2930"/>
          <ac:spMkLst>
            <pc:docMk/>
            <pc:sldMk cId="1999559346" sldId="264"/>
            <ac:spMk id="14" creationId="{45D37F4E-DDB4-456B-97E0-9937730A039F}"/>
          </ac:spMkLst>
        </pc:spChg>
        <pc:spChg chg="add del">
          <ac:chgData name="Salmah Begum (2317779)" userId="S::2317779@student.uwtsd.ac.uk::04ef849b-d270-4a40-9807-0887d91b366b" providerId="AD" clId="Web-{33F618E6-E639-C326-85FF-43F014AC2EF0}" dt="2024-01-22T01:25:47.773" v="2930"/>
          <ac:spMkLst>
            <pc:docMk/>
            <pc:sldMk cId="1999559346" sldId="264"/>
            <ac:spMk id="15" creationId="{B2DD41CD-8F47-4F56-AD12-4E2FF7696987}"/>
          </ac:spMkLst>
        </pc:spChg>
        <pc:spChg chg="add">
          <ac:chgData name="Salmah Begum (2317779)" userId="S::2317779@student.uwtsd.ac.uk::04ef849b-d270-4a40-9807-0887d91b366b" providerId="AD" clId="Web-{33F618E6-E639-C326-85FF-43F014AC2EF0}" dt="2024-01-22T01:25:47.773" v="2930"/>
          <ac:spMkLst>
            <pc:docMk/>
            <pc:sldMk cId="1999559346" sldId="264"/>
            <ac:spMk id="20" creationId="{D2B783EE-0239-4717-BBEA-8C9EAC61C824}"/>
          </ac:spMkLst>
        </pc:spChg>
        <pc:spChg chg="add">
          <ac:chgData name="Salmah Begum (2317779)" userId="S::2317779@student.uwtsd.ac.uk::04ef849b-d270-4a40-9807-0887d91b366b" providerId="AD" clId="Web-{33F618E6-E639-C326-85FF-43F014AC2EF0}" dt="2024-01-22T01:25:47.773" v="2930"/>
          <ac:spMkLst>
            <pc:docMk/>
            <pc:sldMk cId="1999559346" sldId="264"/>
            <ac:spMk id="22" creationId="{A7B99495-F43F-4D80-A44F-2CB4764EB90B}"/>
          </ac:spMkLst>
        </pc:spChg>
        <pc:spChg chg="add">
          <ac:chgData name="Salmah Begum (2317779)" userId="S::2317779@student.uwtsd.ac.uk::04ef849b-d270-4a40-9807-0887d91b366b" providerId="AD" clId="Web-{33F618E6-E639-C326-85FF-43F014AC2EF0}" dt="2024-01-22T01:25:47.773" v="2930"/>
          <ac:spMkLst>
            <pc:docMk/>
            <pc:sldMk cId="1999559346" sldId="264"/>
            <ac:spMk id="24" creationId="{70BEB1E7-2F88-40BC-B73D-42E5B6F80BFC}"/>
          </ac:spMkLst>
        </pc:spChg>
        <pc:picChg chg="add mod">
          <ac:chgData name="Salmah Begum (2317779)" userId="S::2317779@student.uwtsd.ac.uk::04ef849b-d270-4a40-9807-0887d91b366b" providerId="AD" clId="Web-{33F618E6-E639-C326-85FF-43F014AC2EF0}" dt="2024-01-22T01:25:47.773" v="2930"/>
          <ac:picMkLst>
            <pc:docMk/>
            <pc:sldMk cId="1999559346" sldId="264"/>
            <ac:picMk id="4" creationId="{F1CA53FF-4ABC-49E9-1530-8C5529FC4185}"/>
          </ac:picMkLst>
        </pc:picChg>
        <pc:picChg chg="add mod">
          <ac:chgData name="Salmah Begum (2317779)" userId="S::2317779@student.uwtsd.ac.uk::04ef849b-d270-4a40-9807-0887d91b366b" providerId="AD" clId="Web-{33F618E6-E639-C326-85FF-43F014AC2EF0}" dt="2024-01-22T01:25:47.773" v="2930"/>
          <ac:picMkLst>
            <pc:docMk/>
            <pc:sldMk cId="1999559346" sldId="264"/>
            <ac:picMk id="7" creationId="{CEEA7C79-FB88-5FC3-4FC8-0A1AC41CCB0B}"/>
          </ac:picMkLst>
        </pc:picChg>
      </pc:sldChg>
      <pc:sldChg chg="modSp new">
        <pc:chgData name="Salmah Begum (2317779)" userId="S::2317779@student.uwtsd.ac.uk::04ef849b-d270-4a40-9807-0887d91b366b" providerId="AD" clId="Web-{33F618E6-E639-C326-85FF-43F014AC2EF0}" dt="2024-01-22T01:17:47.300" v="2890" actId="20577"/>
        <pc:sldMkLst>
          <pc:docMk/>
          <pc:sldMk cId="3265865832" sldId="265"/>
        </pc:sldMkLst>
        <pc:spChg chg="mod">
          <ac:chgData name="Salmah Begum (2317779)" userId="S::2317779@student.uwtsd.ac.uk::04ef849b-d270-4a40-9807-0887d91b366b" providerId="AD" clId="Web-{33F618E6-E639-C326-85FF-43F014AC2EF0}" dt="2024-01-22T01:06:33.192" v="2595" actId="20577"/>
          <ac:spMkLst>
            <pc:docMk/>
            <pc:sldMk cId="3265865832" sldId="265"/>
            <ac:spMk id="2" creationId="{16F16677-D7DA-D767-F264-1BD4031B97ED}"/>
          </ac:spMkLst>
        </pc:spChg>
        <pc:spChg chg="mod">
          <ac:chgData name="Salmah Begum (2317779)" userId="S::2317779@student.uwtsd.ac.uk::04ef849b-d270-4a40-9807-0887d91b366b" providerId="AD" clId="Web-{33F618E6-E639-C326-85FF-43F014AC2EF0}" dt="2024-01-22T01:17:47.300" v="2890" actId="20577"/>
          <ac:spMkLst>
            <pc:docMk/>
            <pc:sldMk cId="3265865832" sldId="265"/>
            <ac:spMk id="3" creationId="{9FBE356C-8251-BCEC-C412-4B2A90EFC01D}"/>
          </ac:spMkLst>
        </pc:spChg>
      </pc:sldChg>
    </pc:docChg>
  </pc:docChgLst>
  <pc:docChgLst>
    <pc:chgData name="Salmah Begum (2317779)" userId="S::2317779@student.uwtsd.ac.uk::04ef849b-d270-4a40-9807-0887d91b366b" providerId="AD" clId="Web-{199E6048-CA93-E864-87E5-CA40D984C1C1}"/>
    <pc:docChg chg="addSld modSld">
      <pc:chgData name="Salmah Begum (2317779)" userId="S::2317779@student.uwtsd.ac.uk::04ef849b-d270-4a40-9807-0887d91b366b" providerId="AD" clId="Web-{199E6048-CA93-E864-87E5-CA40D984C1C1}" dt="2024-01-21T23:20:34.744" v="1290" actId="20577"/>
      <pc:docMkLst>
        <pc:docMk/>
      </pc:docMkLst>
      <pc:sldChg chg="modSp">
        <pc:chgData name="Salmah Begum (2317779)" userId="S::2317779@student.uwtsd.ac.uk::04ef849b-d270-4a40-9807-0887d91b366b" providerId="AD" clId="Web-{199E6048-CA93-E864-87E5-CA40D984C1C1}" dt="2024-01-21T22:12:19.495" v="1" actId="20577"/>
        <pc:sldMkLst>
          <pc:docMk/>
          <pc:sldMk cId="4191843670" sldId="259"/>
        </pc:sldMkLst>
        <pc:spChg chg="mod">
          <ac:chgData name="Salmah Begum (2317779)" userId="S::2317779@student.uwtsd.ac.uk::04ef849b-d270-4a40-9807-0887d91b366b" providerId="AD" clId="Web-{199E6048-CA93-E864-87E5-CA40D984C1C1}" dt="2024-01-21T22:12:19.495" v="1" actId="20577"/>
          <ac:spMkLst>
            <pc:docMk/>
            <pc:sldMk cId="4191843670" sldId="259"/>
            <ac:spMk id="3" creationId="{40BF1674-C602-3FC1-7FDD-1C6A42D23679}"/>
          </ac:spMkLst>
        </pc:spChg>
      </pc:sldChg>
      <pc:sldChg chg="modSp new">
        <pc:chgData name="Salmah Begum (2317779)" userId="S::2317779@student.uwtsd.ac.uk::04ef849b-d270-4a40-9807-0887d91b366b" providerId="AD" clId="Web-{199E6048-CA93-E864-87E5-CA40D984C1C1}" dt="2024-01-21T23:20:34.744" v="1290" actId="20577"/>
        <pc:sldMkLst>
          <pc:docMk/>
          <pc:sldMk cId="1200089777" sldId="260"/>
        </pc:sldMkLst>
        <pc:spChg chg="mod">
          <ac:chgData name="Salmah Begum (2317779)" userId="S::2317779@student.uwtsd.ac.uk::04ef849b-d270-4a40-9807-0887d91b366b" providerId="AD" clId="Web-{199E6048-CA93-E864-87E5-CA40D984C1C1}" dt="2024-01-21T22:21:32.693" v="35" actId="20577"/>
          <ac:spMkLst>
            <pc:docMk/>
            <pc:sldMk cId="1200089777" sldId="260"/>
            <ac:spMk id="2" creationId="{42C2605B-159D-7779-6BFE-CF33DD626913}"/>
          </ac:spMkLst>
        </pc:spChg>
        <pc:spChg chg="mod">
          <ac:chgData name="Salmah Begum (2317779)" userId="S::2317779@student.uwtsd.ac.uk::04ef849b-d270-4a40-9807-0887d91b366b" providerId="AD" clId="Web-{199E6048-CA93-E864-87E5-CA40D984C1C1}" dt="2024-01-21T23:20:34.744" v="1290" actId="20577"/>
          <ac:spMkLst>
            <pc:docMk/>
            <pc:sldMk cId="1200089777" sldId="260"/>
            <ac:spMk id="3" creationId="{99291340-84D5-BD51-500C-03750845512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23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26210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8431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5848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34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7287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2763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83500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4191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4702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7520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629798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hangesa.dgmt.co.za/first-1000-days/support-a-mother/step-3-start-building-a-relationship/child-development-what-you-need-to-asktalk-about/"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aby-led-solids.blogspot.com/2010_10_01_archive.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www.mynextmove.org/profile/summary/25-2011.00?print=1" TargetMode="External"/><Relationship Id="rId7" Type="http://schemas.openxmlformats.org/officeDocument/2006/relationships/hyperlink" Target="https://researchoutreach.org/articles/steering-stem-education-learning-development-play/"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hyperlink" Target="https://courses.lumenlearning.com/edpsy/chapter/play/" TargetMode="External"/><Relationship Id="rId10" Type="http://schemas.openxmlformats.org/officeDocument/2006/relationships/hyperlink" Target="https://creativecommons.org/licenses/by-nc-nd/3.0/" TargetMode="External"/><Relationship Id="rId4" Type="http://schemas.openxmlformats.org/officeDocument/2006/relationships/image" Target="../media/image5.jpeg"/><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s://famvin.org/en/2017/10/28/one-person-collaborative-effort/" TargetMode="External"/><Relationship Id="rId7" Type="http://schemas.openxmlformats.org/officeDocument/2006/relationships/hyperlink" Target="http://vimeo.com/72504089"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zerodropout.co.za/tips-for-parents-or-caregivers-on-how-to-support-their-child-at-schoo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9.jpeg"/><Relationship Id="rId9"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eoplesdispatch.org/2023/02/24/new-un-report-shows-major-setbacks-in-maternal-health/"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wikipedia.org/wiki/File:Children_dancing,_Geneva.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coolcatteacher.blogspot.com/2013/05/15-wrong-ways-to-implement-common-core.html" TargetMode="External"/><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hyperlink" Target="http://richardirvine.co.uk/forest-school-gallery/"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richardirvine.co.uk/forest-school/" TargetMode="External"/><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8" Type="http://schemas.openxmlformats.org/officeDocument/2006/relationships/hyperlink" Target="https://www.graygroupintl.com/blog/challenges-facing-early-childhood-education?hs_amp=true" TargetMode="External"/><Relationship Id="rId3" Type="http://schemas.openxmlformats.org/officeDocument/2006/relationships/hyperlink" Target="https://allaboutchildren.co.uk/news/what-is-an-early-years-practitioner/#:~:text=The%20roles%20and%20responsibilities%20of,reading%20stories%20to%20messy%20play" TargetMode="External"/><Relationship Id="rId7" Type="http://schemas.openxmlformats.org/officeDocument/2006/relationships/hyperlink" Target="https://www.starschildcaregroup.co.uk/blog/4-reasons-every-nursery-should-have-a-partnership-with-parents" TargetMode="External"/><Relationship Id="rId2" Type="http://schemas.openxmlformats.org/officeDocument/2006/relationships/hyperlink" Target="https://www.pregnancybirthbaby.org.au/the-first-1000-days"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get-help-to-improve-your-practice/working-in-partnership-with-parents-and-carers#:~:text=Working%20in%20partnership%20with%20parents%20and%20carers%20is%20central%20to,all%20they%20can%20about%20themselves.accessed" TargetMode="External"/><Relationship Id="rId5" Type="http://schemas.openxmlformats.org/officeDocument/2006/relationships/hyperlink" Target="https://research.acer.edu.au/cgi/viewcontent.cgi?article=1052&amp;context=rc21-30#:~:text=Bronfenbrenner%20(1979)%20also%20identifies%203,1979%3B%20Rouse%2C%202014" TargetMode="External"/><Relationship Id="rId10" Type="http://schemas.openxmlformats.org/officeDocument/2006/relationships/hyperlink" Target="https://www.linkedin.com/pulse/comparative-analysis-reggio-emilia-approach-forest-erica-paques-dias#:~:text=The%20Reggio%20Emilia%20approach%20and%20the%20Forest%20School%20are%20two,experiences%20and%20respecting%20children's%20autonomy" TargetMode="External"/><Relationship Id="rId4" Type="http://schemas.openxmlformats.org/officeDocument/2006/relationships/hyperlink" Target="https://www.earlyyearsmatters.co.uk/eyfs/positive-relationships/working-in-partnership/#:~:text=The%20benefits%20of%20working%20in,needs%20to%20receive%20coordinated%20support" TargetMode="External"/><Relationship Id="rId9" Type="http://schemas.openxmlformats.org/officeDocument/2006/relationships/hyperlink" Target="https://www.whitbyschool.org/passionforlearning/how-do-children-learn-through-play?hs_amp=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F5D82-BC65-F6C6-51AC-23EB15AE0CD3}"/>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l="16905" r="11335" b="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First 1000 days </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a:solidFill>
                  <a:srgbClr val="FFFFFF"/>
                </a:solidFill>
                <a:cs typeface="Calibri"/>
              </a:rPr>
              <a:t>Salmah Begum </a:t>
            </a:r>
          </a:p>
          <a:p>
            <a:r>
              <a:rPr lang="en-US">
                <a:solidFill>
                  <a:srgbClr val="FFFFFF"/>
                </a:solidFill>
                <a:cs typeface="Calibri"/>
              </a:rPr>
              <a:t>2317779</a:t>
            </a:r>
          </a:p>
        </p:txBody>
      </p:sp>
      <p:sp>
        <p:nvSpPr>
          <p:cNvPr id="5" name="TextBox 4">
            <a:extLst>
              <a:ext uri="{FF2B5EF4-FFF2-40B4-BE49-F238E27FC236}">
                <a16:creationId xmlns:a16="http://schemas.microsoft.com/office/drawing/2014/main" id="{16C59A42-288D-CDA0-EDD1-A8EA70E5A5B6}"/>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A042C51-0ACE-419E-A039-04AD72522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C18A1-9D83-D2B2-2B48-E65774F763EE}"/>
              </a:ext>
            </a:extLst>
          </p:cNvPr>
          <p:cNvSpPr>
            <a:spLocks noGrp="1"/>
          </p:cNvSpPr>
          <p:nvPr>
            <p:ph type="title"/>
          </p:nvPr>
        </p:nvSpPr>
        <p:spPr>
          <a:xfrm>
            <a:off x="1043631" y="873940"/>
            <a:ext cx="4928291" cy="1035781"/>
          </a:xfrm>
        </p:spPr>
        <p:txBody>
          <a:bodyPr anchor="ctr">
            <a:normAutofit/>
          </a:bodyPr>
          <a:lstStyle/>
          <a:p>
            <a:r>
              <a:rPr lang="en-US" sz="3600">
                <a:cs typeface="Calibri Light"/>
              </a:rPr>
              <a:t>Introduction </a:t>
            </a:r>
            <a:endParaRPr lang="en-US" sz="3600"/>
          </a:p>
        </p:txBody>
      </p:sp>
      <p:sp>
        <p:nvSpPr>
          <p:cNvPr id="3" name="Content Placeholder 2">
            <a:extLst>
              <a:ext uri="{FF2B5EF4-FFF2-40B4-BE49-F238E27FC236}">
                <a16:creationId xmlns:a16="http://schemas.microsoft.com/office/drawing/2014/main" id="{4FC35224-279D-AA86-4D55-776DFC3C4570}"/>
              </a:ext>
            </a:extLst>
          </p:cNvPr>
          <p:cNvSpPr>
            <a:spLocks noGrp="1"/>
          </p:cNvSpPr>
          <p:nvPr>
            <p:ph idx="1"/>
          </p:nvPr>
        </p:nvSpPr>
        <p:spPr>
          <a:xfrm>
            <a:off x="1045029" y="2524721"/>
            <a:ext cx="4991629" cy="3677123"/>
          </a:xfrm>
        </p:spPr>
        <p:txBody>
          <a:bodyPr vert="horz" lIns="91440" tIns="45720" rIns="91440" bIns="45720" rtlCol="0" anchor="ctr">
            <a:normAutofit fontScale="92500" lnSpcReduction="10000"/>
          </a:bodyPr>
          <a:lstStyle/>
          <a:p>
            <a:pPr marL="0" indent="0">
              <a:buNone/>
            </a:pPr>
            <a:r>
              <a:rPr lang="en-US" sz="1500">
                <a:cs typeface="Calibri"/>
              </a:rPr>
              <a:t>From the moment they are conceived until the child turns two years  old (24 months), their life is known as the first 1000 days. This is a time when their brain, body and immune system grows and develops significantly. In a babies first 1000 days of life they can have experience which can have a lifelong effect on their mental health and well-being. Such as stress, </a:t>
            </a:r>
            <a:r>
              <a:rPr lang="en-US" sz="1500" err="1">
                <a:cs typeface="Calibri"/>
              </a:rPr>
              <a:t>truma</a:t>
            </a:r>
            <a:r>
              <a:rPr lang="en-US" sz="1500">
                <a:cs typeface="Calibri"/>
              </a:rPr>
              <a:t>, poverty and violence experience  during the first 1000 days can have a long term effect on the babies mental health. Especially in the first 1000 days of life, its critical to have a good nutrition in the womb because your weight and lifestyle habits can have an effect on how your baby's metabolism, immune system and organs develop. For example, if you have a poor nutrition during pregnancy and early life can lead to obesity, heart disease and stroke later on. It is important to eat a healthy diet when you're pregnant and avoid smoking, drinking or drugs. Give your baby lots of love and attention s they feel secure. The first 1000 days is important because with proper care and nutrition children can overcome and prevent life-threatening diseases also have a healthier families during adulthood.</a:t>
            </a:r>
          </a:p>
        </p:txBody>
      </p:sp>
      <p:pic>
        <p:nvPicPr>
          <p:cNvPr id="6" name="Picture 5" descr="Baby With Play Balls Free Stock Photo - Public Domain Pictures">
            <a:extLst>
              <a:ext uri="{FF2B5EF4-FFF2-40B4-BE49-F238E27FC236}">
                <a16:creationId xmlns:a16="http://schemas.microsoft.com/office/drawing/2014/main" id="{E3AE0D31-19A9-A797-75C4-34B9C439F65B}"/>
              </a:ext>
            </a:extLst>
          </p:cNvPr>
          <p:cNvPicPr>
            <a:picLocks noChangeAspect="1"/>
          </p:cNvPicPr>
          <p:nvPr/>
        </p:nvPicPr>
        <p:blipFill rotWithShape="1">
          <a:blip r:embed="rId2"/>
          <a:srcRect l="21260" r="9398" b="3"/>
          <a:stretch/>
        </p:blipFill>
        <p:spPr>
          <a:xfrm>
            <a:off x="6788384" y="613148"/>
            <a:ext cx="2212848" cy="2130052"/>
          </a:xfrm>
          <a:prstGeom prst="rect">
            <a:avLst/>
          </a:prstGeom>
        </p:spPr>
      </p:pic>
      <p:pic>
        <p:nvPicPr>
          <p:cNvPr id="7" name="Picture 6" descr="A baby eating food on a table&#10;&#10;Description automatically generated">
            <a:extLst>
              <a:ext uri="{FF2B5EF4-FFF2-40B4-BE49-F238E27FC236}">
                <a16:creationId xmlns:a16="http://schemas.microsoft.com/office/drawing/2014/main" id="{D9B03BCC-6828-5DFD-EC5E-B76A6459FD0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077" b="31326"/>
          <a:stretch/>
        </p:blipFill>
        <p:spPr>
          <a:xfrm>
            <a:off x="6788383" y="2884516"/>
            <a:ext cx="4565417" cy="3323430"/>
          </a:xfrm>
          <a:prstGeom prst="rect">
            <a:avLst/>
          </a:prstGeom>
        </p:spPr>
      </p:pic>
      <p:cxnSp>
        <p:nvCxnSpPr>
          <p:cNvPr id="32" name="Straight Connector 3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A7DC82D-C3DE-13F0-D576-FA3384E1FB9D}"/>
              </a:ext>
            </a:extLst>
          </p:cNvPr>
          <p:cNvSpPr txBox="1"/>
          <p:nvPr/>
        </p:nvSpPr>
        <p:spPr>
          <a:xfrm>
            <a:off x="8880046" y="6007891"/>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59108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B3078-6975-6535-E953-923F0A0B0B79}"/>
              </a:ext>
            </a:extLst>
          </p:cNvPr>
          <p:cNvSpPr>
            <a:spLocks noGrp="1"/>
          </p:cNvSpPr>
          <p:nvPr>
            <p:ph type="title"/>
          </p:nvPr>
        </p:nvSpPr>
        <p:spPr>
          <a:xfrm>
            <a:off x="971368" y="371719"/>
            <a:ext cx="6125964" cy="1906863"/>
          </a:xfrm>
        </p:spPr>
        <p:txBody>
          <a:bodyPr anchor="b">
            <a:normAutofit/>
          </a:bodyPr>
          <a:lstStyle/>
          <a:p>
            <a:r>
              <a:rPr lang="en-US">
                <a:cs typeface="Calibri Light"/>
              </a:rPr>
              <a:t>Caregiving </a:t>
            </a:r>
            <a:endParaRPr lang="en-US"/>
          </a:p>
        </p:txBody>
      </p:sp>
      <p:sp>
        <p:nvSpPr>
          <p:cNvPr id="3" name="Content Placeholder 2">
            <a:extLst>
              <a:ext uri="{FF2B5EF4-FFF2-40B4-BE49-F238E27FC236}">
                <a16:creationId xmlns:a16="http://schemas.microsoft.com/office/drawing/2014/main" id="{369E32F8-5A65-CA80-C836-23E5E3DD77D5}"/>
              </a:ext>
            </a:extLst>
          </p:cNvPr>
          <p:cNvSpPr>
            <a:spLocks noGrp="1"/>
          </p:cNvSpPr>
          <p:nvPr>
            <p:ph idx="1"/>
          </p:nvPr>
        </p:nvSpPr>
        <p:spPr>
          <a:xfrm>
            <a:off x="971368" y="2711395"/>
            <a:ext cx="4114801" cy="3465568"/>
          </a:xfrm>
        </p:spPr>
        <p:txBody>
          <a:bodyPr vert="horz" lIns="91440" tIns="45720" rIns="91440" bIns="45720" rtlCol="0">
            <a:normAutofit/>
          </a:bodyPr>
          <a:lstStyle/>
          <a:p>
            <a:pPr marL="0" indent="0">
              <a:buNone/>
            </a:pPr>
            <a:r>
              <a:rPr lang="en-US" sz="1400">
                <a:cs typeface="Calibri" panose="020F0502020204030204"/>
              </a:rPr>
              <a:t>The term exceptional care usually describes the very exceptional quality of care and education provided to young children, usually in settings such as preschool, daycares, or early childhood education programs. It entails providing children with a safe, simulating, and caring environment that promotes their development which includes their physical, emotional, social, and cognitive health. Age-appropriate learning opportunities and individualised attention are key components of exceptional early childhood care. Exceptional care ensures that every child gets exceptionally high levels of care and indvidual attention. As they learn and develop new skills, whilst also having great fun along the way. </a:t>
            </a:r>
          </a:p>
        </p:txBody>
      </p:sp>
      <p:pic>
        <p:nvPicPr>
          <p:cNvPr id="7" name="Picture 6" descr="A person and children sitting at a table&#10;&#10;Description automatically generated">
            <a:extLst>
              <a:ext uri="{FF2B5EF4-FFF2-40B4-BE49-F238E27FC236}">
                <a16:creationId xmlns:a16="http://schemas.microsoft.com/office/drawing/2014/main" id="{3AD5FC69-01A1-91AB-6BDF-25B8F734D10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652" r="24980"/>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4" name="Picture 3" descr="A child blowing bubbles outside&#10;&#10;Description automatically generated">
            <a:extLst>
              <a:ext uri="{FF2B5EF4-FFF2-40B4-BE49-F238E27FC236}">
                <a16:creationId xmlns:a16="http://schemas.microsoft.com/office/drawing/2014/main" id="{C31E24E3-E65E-8FC2-02D5-CD263D47ACA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5386"/>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15" name="Picture 14" descr="A child and child playing with a toy&#10;&#10;Description automatically generated">
            <a:extLst>
              <a:ext uri="{FF2B5EF4-FFF2-40B4-BE49-F238E27FC236}">
                <a16:creationId xmlns:a16="http://schemas.microsoft.com/office/drawing/2014/main" id="{DE73175A-84B9-CFA7-4D8E-B3EEB5D620F3}"/>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0772" r="28434" b="-2"/>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5" name="TextBox 4">
            <a:extLst>
              <a:ext uri="{FF2B5EF4-FFF2-40B4-BE49-F238E27FC236}">
                <a16:creationId xmlns:a16="http://schemas.microsoft.com/office/drawing/2014/main" id="{BFDC8886-1D72-17C7-AAA6-D6591880DA4B}"/>
              </a:ext>
            </a:extLst>
          </p:cNvPr>
          <p:cNvSpPr txBox="1"/>
          <p:nvPr/>
        </p:nvSpPr>
        <p:spPr>
          <a:xfrm>
            <a:off x="7523538"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8" name="TextBox 7">
            <a:extLst>
              <a:ext uri="{FF2B5EF4-FFF2-40B4-BE49-F238E27FC236}">
                <a16:creationId xmlns:a16="http://schemas.microsoft.com/office/drawing/2014/main" id="{97F9A3CE-1D03-525C-5E50-E5FF12AC8DED}"/>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6" name="TextBox 15">
            <a:extLst>
              <a:ext uri="{FF2B5EF4-FFF2-40B4-BE49-F238E27FC236}">
                <a16:creationId xmlns:a16="http://schemas.microsoft.com/office/drawing/2014/main" id="{49AE659C-F91D-4BAB-9736-59121D513E86}"/>
              </a:ext>
            </a:extLst>
          </p:cNvPr>
          <p:cNvSpPr txBox="1"/>
          <p:nvPr/>
        </p:nvSpPr>
        <p:spPr>
          <a:xfrm>
            <a:off x="5037084"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184090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2046F-85E3-4827-9BFD-19AAB52603D3}"/>
              </a:ext>
            </a:extLst>
          </p:cNvPr>
          <p:cNvSpPr>
            <a:spLocks noGrp="1"/>
          </p:cNvSpPr>
          <p:nvPr>
            <p:ph type="title"/>
          </p:nvPr>
        </p:nvSpPr>
        <p:spPr>
          <a:xfrm>
            <a:off x="589560" y="856180"/>
            <a:ext cx="4560584" cy="1128068"/>
          </a:xfrm>
        </p:spPr>
        <p:txBody>
          <a:bodyPr anchor="ctr">
            <a:normAutofit/>
          </a:bodyPr>
          <a:lstStyle/>
          <a:p>
            <a:r>
              <a:rPr lang="en-US" sz="3700">
                <a:cs typeface="Calibri Light"/>
              </a:rPr>
              <a:t>Professional partnerships</a:t>
            </a:r>
            <a:endParaRPr lang="en-US" sz="3700"/>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BF1674-C602-3FC1-7FDD-1C6A42D23679}"/>
              </a:ext>
            </a:extLst>
          </p:cNvPr>
          <p:cNvSpPr>
            <a:spLocks noGrp="1"/>
          </p:cNvSpPr>
          <p:nvPr>
            <p:ph idx="1"/>
          </p:nvPr>
        </p:nvSpPr>
        <p:spPr>
          <a:xfrm>
            <a:off x="590719" y="2330505"/>
            <a:ext cx="4559425" cy="3979585"/>
          </a:xfrm>
        </p:spPr>
        <p:txBody>
          <a:bodyPr vert="horz" lIns="91440" tIns="45720" rIns="91440" bIns="45720" rtlCol="0" anchor="ctr">
            <a:noAutofit/>
          </a:bodyPr>
          <a:lstStyle/>
          <a:p>
            <a:pPr marL="0" indent="0">
              <a:buNone/>
            </a:pPr>
            <a:r>
              <a:rPr lang="en-US" sz="1050">
                <a:cs typeface="Calibri" panose="020F0502020204030204"/>
              </a:rPr>
              <a:t>An early years practitioner play crucial role in supporting children and families during the first 1000 days of a child's life, which is a critical period for development. Their </a:t>
            </a:r>
            <a:r>
              <a:rPr lang="en-US" sz="1050" err="1">
                <a:cs typeface="Calibri" panose="020F0502020204030204"/>
              </a:rPr>
              <a:t>responsibilites</a:t>
            </a:r>
            <a:r>
              <a:rPr lang="en-US" sz="1050">
                <a:cs typeface="Calibri" panose="020F0502020204030204"/>
              </a:rPr>
              <a:t> include: </a:t>
            </a:r>
            <a:endParaRPr lang="en-US" sz="1050">
              <a:ea typeface="Calibri"/>
              <a:cs typeface="Calibri" panose="020F0502020204030204"/>
            </a:endParaRPr>
          </a:p>
          <a:p>
            <a:pPr marL="514350" indent="-514350">
              <a:buAutoNum type="arabicPeriod"/>
            </a:pPr>
            <a:r>
              <a:rPr lang="en-US" sz="1050">
                <a:cs typeface="Calibri" panose="020F0502020204030204"/>
              </a:rPr>
              <a:t>Providing care: providing </a:t>
            </a:r>
            <a:r>
              <a:rPr lang="en-US" sz="1050" err="1">
                <a:cs typeface="Calibri" panose="020F0502020204030204"/>
              </a:rPr>
              <a:t>personalised</a:t>
            </a:r>
            <a:r>
              <a:rPr lang="en-US" sz="1050">
                <a:cs typeface="Calibri" panose="020F0502020204030204"/>
              </a:rPr>
              <a:t> attention and consideration to address the particular requirements of every child and family. </a:t>
            </a:r>
            <a:endParaRPr lang="en-US" sz="1050">
              <a:ea typeface="Calibri"/>
              <a:cs typeface="Calibri" panose="020F0502020204030204"/>
            </a:endParaRPr>
          </a:p>
          <a:p>
            <a:pPr marL="514350" indent="-514350">
              <a:buAutoNum type="arabicPeriod"/>
            </a:pPr>
            <a:r>
              <a:rPr lang="en-US" sz="1050">
                <a:cs typeface="Calibri" panose="020F0502020204030204"/>
              </a:rPr>
              <a:t>Promoting healthy development: supporting the physical, emotional, social and cognitive development of children through age- appropriate </a:t>
            </a:r>
            <a:r>
              <a:rPr lang="en-US" sz="1050" err="1">
                <a:cs typeface="Calibri" panose="020F0502020204030204"/>
              </a:rPr>
              <a:t>activites</a:t>
            </a:r>
            <a:r>
              <a:rPr lang="en-US" sz="1050">
                <a:cs typeface="Calibri" panose="020F0502020204030204"/>
              </a:rPr>
              <a:t> and interactions. </a:t>
            </a:r>
            <a:endParaRPr lang="en-US" sz="1050">
              <a:ea typeface="Calibri"/>
              <a:cs typeface="Calibri" panose="020F0502020204030204"/>
            </a:endParaRPr>
          </a:p>
          <a:p>
            <a:pPr marL="514350" indent="-514350">
              <a:buAutoNum type="arabicPeriod"/>
            </a:pPr>
            <a:r>
              <a:rPr lang="en-US" sz="1050">
                <a:cs typeface="Calibri" panose="020F0502020204030204"/>
              </a:rPr>
              <a:t>Building strong and positive relationship: developing and trustworthy and supportive atmosphere by fostering strong and positive relationships with children and their families.</a:t>
            </a:r>
            <a:endParaRPr lang="en-US" sz="1050">
              <a:ea typeface="Calibri"/>
              <a:cs typeface="Calibri" panose="020F0502020204030204"/>
            </a:endParaRPr>
          </a:p>
          <a:p>
            <a:pPr marL="514350" indent="-514350">
              <a:buAutoNum type="arabicPeriod"/>
            </a:pPr>
            <a:r>
              <a:rPr lang="en-US" sz="1050">
                <a:cs typeface="Calibri" panose="020F0502020204030204"/>
              </a:rPr>
              <a:t>Offering parental guidance: providing guidance and information to parents on topics such as nutrition, health, and early learning practices.</a:t>
            </a:r>
            <a:endParaRPr lang="en-US" sz="1050">
              <a:ea typeface="Calibri"/>
              <a:cs typeface="Calibri" panose="020F0502020204030204"/>
            </a:endParaRPr>
          </a:p>
          <a:p>
            <a:pPr marL="514350" indent="-514350">
              <a:buAutoNum type="arabicPeriod"/>
            </a:pPr>
            <a:r>
              <a:rPr lang="en-US" sz="1050">
                <a:cs typeface="Calibri" panose="020F0502020204030204"/>
              </a:rPr>
              <a:t>Milestone monitoring:  observing and keeping track of developmental milestones, identifying any potential concerns, and collaborating with parents to resolve them. </a:t>
            </a:r>
            <a:endParaRPr lang="en-US" sz="1050">
              <a:ea typeface="Calibri"/>
              <a:cs typeface="Calibri" panose="020F0502020204030204"/>
            </a:endParaRPr>
          </a:p>
          <a:p>
            <a:pPr marL="514350" indent="-514350">
              <a:buAutoNum type="arabicPeriod"/>
            </a:pPr>
            <a:r>
              <a:rPr lang="en-US" sz="1050">
                <a:cs typeface="Calibri" panose="020F0502020204030204"/>
              </a:rPr>
              <a:t>Buliding a safe environment:  Ensure a secure and safe environment that encourages learning while considerining each childs individuals needs and safety into consideration. </a:t>
            </a:r>
            <a:endParaRPr lang="en-US" sz="1050">
              <a:ea typeface="Calibri"/>
              <a:cs typeface="Calibri" panose="020F0502020204030204"/>
            </a:endParaRPr>
          </a:p>
          <a:p>
            <a:pPr marL="514350" indent="-514350">
              <a:buAutoNum type="arabicPeriod"/>
            </a:pPr>
            <a:r>
              <a:rPr lang="en-US" sz="1050">
                <a:cs typeface="Calibri" panose="020F0502020204030204"/>
              </a:rPr>
              <a:t>Working together with families:involving families  the learning process and maintaining open communication to understand and address any family-specific needs or concerns. </a:t>
            </a:r>
            <a:endParaRPr lang="en-US" sz="1050">
              <a:ea typeface="Calibri"/>
              <a:cs typeface="Calibri" panose="020F0502020204030204"/>
            </a:endParaRPr>
          </a:p>
          <a:p>
            <a:pPr marL="0" indent="0">
              <a:buNone/>
            </a:pPr>
            <a:r>
              <a:rPr lang="en-US" sz="1050">
                <a:cs typeface="Calibri" panose="020F0502020204030204"/>
              </a:rPr>
              <a:t>By fulfilling these roles, early years practitioners contribute signifcantly to overall  well-being and development of children during the critical first 1000 days, laying the foundation for future success.</a:t>
            </a:r>
            <a:endParaRPr lang="en-US" sz="1050">
              <a:ea typeface="Calibri"/>
              <a:cs typeface="Calibri" panose="020F0502020204030204"/>
            </a:endParaRPr>
          </a:p>
          <a:p>
            <a:pPr marL="0" indent="0">
              <a:buNone/>
            </a:pPr>
            <a:endParaRPr lang="en-US" sz="1050">
              <a:ea typeface="Calibri"/>
              <a:cs typeface="Calibri" panose="020F0502020204030204"/>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ttle girl playing with a toy plane | Royalty free photo - 75712">
            <a:extLst>
              <a:ext uri="{FF2B5EF4-FFF2-40B4-BE49-F238E27FC236}">
                <a16:creationId xmlns:a16="http://schemas.microsoft.com/office/drawing/2014/main" id="{19825499-EABD-DFE0-5CB2-D0E9A6724A8C}"/>
              </a:ext>
            </a:extLst>
          </p:cNvPr>
          <p:cNvPicPr>
            <a:picLocks noChangeAspect="1"/>
          </p:cNvPicPr>
          <p:nvPr/>
        </p:nvPicPr>
        <p:blipFill rotWithShape="1">
          <a:blip r:embed="rId2"/>
          <a:srcRect l="26810" r="5362" b="-2"/>
          <a:stretch/>
        </p:blipFill>
        <p:spPr>
          <a:xfrm>
            <a:off x="5977788" y="799352"/>
            <a:ext cx="5425410" cy="5259296"/>
          </a:xfrm>
          <a:prstGeom prst="rect">
            <a:avLst/>
          </a:prstGeom>
        </p:spPr>
      </p:pic>
    </p:spTree>
    <p:extLst>
      <p:ext uri="{BB962C8B-B14F-4D97-AF65-F5344CB8AC3E}">
        <p14:creationId xmlns:p14="http://schemas.microsoft.com/office/powerpoint/2010/main" val="4191843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2605B-159D-7779-6BFE-CF33DD626913}"/>
              </a:ext>
            </a:extLst>
          </p:cNvPr>
          <p:cNvSpPr>
            <a:spLocks noGrp="1"/>
          </p:cNvSpPr>
          <p:nvPr>
            <p:ph type="title"/>
          </p:nvPr>
        </p:nvSpPr>
        <p:spPr>
          <a:xfrm>
            <a:off x="612648" y="365125"/>
            <a:ext cx="5295015" cy="2063808"/>
          </a:xfrm>
        </p:spPr>
        <p:txBody>
          <a:bodyPr anchor="b">
            <a:normAutofit/>
          </a:bodyPr>
          <a:lstStyle/>
          <a:p>
            <a:r>
              <a:rPr lang="en-US" sz="4600">
                <a:ea typeface="Calibri Light"/>
                <a:cs typeface="Calibri Light"/>
              </a:rPr>
              <a:t>The importance of effective partnership working </a:t>
            </a:r>
            <a:endParaRPr lang="en-US" sz="4600"/>
          </a:p>
        </p:txBody>
      </p:sp>
      <p:sp>
        <p:nvSpPr>
          <p:cNvPr id="31"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91340-84D5-BD51-500C-037508455120}"/>
              </a:ext>
            </a:extLst>
          </p:cNvPr>
          <p:cNvSpPr>
            <a:spLocks noGrp="1"/>
          </p:cNvSpPr>
          <p:nvPr>
            <p:ph idx="1"/>
          </p:nvPr>
        </p:nvSpPr>
        <p:spPr>
          <a:xfrm>
            <a:off x="612648" y="2908005"/>
            <a:ext cx="5295015" cy="3268957"/>
          </a:xfrm>
        </p:spPr>
        <p:txBody>
          <a:bodyPr vert="horz" lIns="91440" tIns="45720" rIns="91440" bIns="45720" rtlCol="0" anchor="t">
            <a:normAutofit/>
          </a:bodyPr>
          <a:lstStyle/>
          <a:p>
            <a:pPr marL="0" indent="0">
              <a:buNone/>
            </a:pPr>
            <a:r>
              <a:rPr lang="en-US" sz="1200">
                <a:ea typeface="Calibri" panose="020F0502020204030204"/>
                <a:cs typeface="Calibri" panose="020F0502020204030204"/>
              </a:rPr>
              <a:t>According to Bronfenbrenner the importance of effective partnership is this includes how learning and development challenges are </a:t>
            </a:r>
            <a:r>
              <a:rPr lang="en-US" sz="1200" err="1">
                <a:ea typeface="Calibri" panose="020F0502020204030204"/>
                <a:cs typeface="Calibri" panose="020F0502020204030204"/>
              </a:rPr>
              <a:t>recongnised</a:t>
            </a:r>
            <a:r>
              <a:rPr lang="en-US" sz="1200">
                <a:ea typeface="Calibri" panose="020F0502020204030204"/>
                <a:cs typeface="Calibri" panose="020F0502020204030204"/>
              </a:rPr>
              <a:t> as well as how teachers rise and respond to families regarding a </a:t>
            </a:r>
            <a:r>
              <a:rPr lang="en-US" sz="1200" err="1">
                <a:ea typeface="Calibri" panose="020F0502020204030204"/>
                <a:cs typeface="Calibri" panose="020F0502020204030204"/>
              </a:rPr>
              <a:t>childs</a:t>
            </a:r>
            <a:r>
              <a:rPr lang="en-US" sz="1200">
                <a:ea typeface="Calibri" panose="020F0502020204030204"/>
                <a:cs typeface="Calibri" panose="020F0502020204030204"/>
              </a:rPr>
              <a:t> learning and development. Another reason why it is important to have an good relationship with parents and </a:t>
            </a:r>
            <a:r>
              <a:rPr lang="en-US" sz="1200" err="1">
                <a:ea typeface="Calibri" panose="020F0502020204030204"/>
                <a:cs typeface="Calibri" panose="020F0502020204030204"/>
              </a:rPr>
              <a:t>carere</a:t>
            </a:r>
            <a:r>
              <a:rPr lang="en-US" sz="1200">
                <a:ea typeface="Calibri" panose="020F0502020204030204"/>
                <a:cs typeface="Calibri" panose="020F0502020204030204"/>
              </a:rPr>
              <a:t> is by offering parents and carers with a </a:t>
            </a:r>
            <a:r>
              <a:rPr lang="en-US" sz="1200" err="1">
                <a:ea typeface="Calibri" panose="020F0502020204030204"/>
                <a:cs typeface="Calibri" panose="020F0502020204030204"/>
              </a:rPr>
              <a:t>vairty</a:t>
            </a:r>
            <a:r>
              <a:rPr lang="en-US" sz="1200">
                <a:ea typeface="Calibri" panose="020F0502020204030204"/>
                <a:cs typeface="Calibri" panose="020F0502020204030204"/>
              </a:rPr>
              <a:t> of </a:t>
            </a:r>
            <a:r>
              <a:rPr lang="en-US" sz="1200" err="1">
                <a:ea typeface="Calibri" panose="020F0502020204030204"/>
                <a:cs typeface="Calibri" panose="020F0502020204030204"/>
              </a:rPr>
              <a:t>opportunites</a:t>
            </a:r>
            <a:r>
              <a:rPr lang="en-US" sz="1200">
                <a:ea typeface="Calibri" panose="020F0502020204030204"/>
                <a:cs typeface="Calibri" panose="020F0502020204030204"/>
              </a:rPr>
              <a:t> to participate in their </a:t>
            </a:r>
            <a:r>
              <a:rPr lang="en-US" sz="1200" err="1">
                <a:ea typeface="Calibri" panose="020F0502020204030204"/>
                <a:cs typeface="Calibri" panose="020F0502020204030204"/>
              </a:rPr>
              <a:t>childrens</a:t>
            </a:r>
            <a:r>
              <a:rPr lang="en-US" sz="1200">
                <a:ea typeface="Calibri" panose="020F0502020204030204"/>
                <a:cs typeface="Calibri" panose="020F0502020204030204"/>
              </a:rPr>
              <a:t> education. Such as having the parents visiting the setting so that they can see how you </a:t>
            </a:r>
            <a:r>
              <a:rPr lang="en-US" sz="1200" err="1">
                <a:ea typeface="Calibri" panose="020F0502020204030204"/>
                <a:cs typeface="Calibri" panose="020F0502020204030204"/>
              </a:rPr>
              <a:t>personalise</a:t>
            </a:r>
            <a:r>
              <a:rPr lang="en-US" sz="1200">
                <a:ea typeface="Calibri" panose="020F0502020204030204"/>
                <a:cs typeface="Calibri" panose="020F0502020204030204"/>
              </a:rPr>
              <a:t> their </a:t>
            </a:r>
            <a:r>
              <a:rPr lang="en-US" sz="1200" err="1">
                <a:ea typeface="Calibri" panose="020F0502020204030204"/>
                <a:cs typeface="Calibri" panose="020F0502020204030204"/>
              </a:rPr>
              <a:t>childs</a:t>
            </a:r>
            <a:r>
              <a:rPr lang="en-US" sz="1200">
                <a:ea typeface="Calibri" panose="020F0502020204030204"/>
                <a:cs typeface="Calibri" panose="020F0502020204030204"/>
              </a:rPr>
              <a:t> learning. It involves working together in order to share knowledge, and understand </a:t>
            </a:r>
            <a:r>
              <a:rPr lang="en-US" sz="1200" err="1">
                <a:ea typeface="Calibri" panose="020F0502020204030204"/>
                <a:cs typeface="Calibri" panose="020F0502020204030204"/>
              </a:rPr>
              <a:t>childrens</a:t>
            </a:r>
            <a:r>
              <a:rPr lang="en-US" sz="1200">
                <a:ea typeface="Calibri" panose="020F0502020204030204"/>
                <a:cs typeface="Calibri" panose="020F0502020204030204"/>
              </a:rPr>
              <a:t> interest, and determine the most effective ways to support their learning. For example, if a child becomes interested in lining things up in the nursery then this could indicate an interest in numbers or positioning. By sharing this information with parents they may provide something comparable at home, which can enhance their </a:t>
            </a:r>
            <a:r>
              <a:rPr lang="en-US" sz="1200" err="1">
                <a:ea typeface="Calibri" panose="020F0502020204030204"/>
                <a:cs typeface="Calibri" panose="020F0502020204030204"/>
              </a:rPr>
              <a:t>childs</a:t>
            </a:r>
            <a:r>
              <a:rPr lang="en-US" sz="1200">
                <a:ea typeface="Calibri" panose="020F0502020204030204"/>
                <a:cs typeface="Calibri" panose="020F0502020204030204"/>
              </a:rPr>
              <a:t> growth and </a:t>
            </a:r>
            <a:r>
              <a:rPr lang="en-US" sz="1200" err="1">
                <a:ea typeface="Calibri" panose="020F0502020204030204"/>
                <a:cs typeface="Calibri" panose="020F0502020204030204"/>
              </a:rPr>
              <a:t>educaion</a:t>
            </a:r>
            <a:r>
              <a:rPr lang="en-US" sz="1200">
                <a:ea typeface="Calibri" panose="020F0502020204030204"/>
                <a:cs typeface="Calibri" panose="020F0502020204030204"/>
              </a:rPr>
              <a:t>. There are multiple ways you can put your partnership into practice. A few examples is: daily diaries, this can be useful tool for parents and professionals to better understand how quickly a </a:t>
            </a:r>
            <a:r>
              <a:rPr lang="en-US" sz="1200" err="1">
                <a:ea typeface="Calibri" panose="020F0502020204030204"/>
                <a:cs typeface="Calibri" panose="020F0502020204030204"/>
              </a:rPr>
              <a:t>chid</a:t>
            </a:r>
            <a:r>
              <a:rPr lang="en-US" sz="1200">
                <a:ea typeface="Calibri" panose="020F0502020204030204"/>
                <a:cs typeface="Calibri" panose="020F0502020204030204"/>
              </a:rPr>
              <a:t> is developing. Parents evening, this gives professionals and parents a </a:t>
            </a:r>
            <a:r>
              <a:rPr lang="en-US" sz="1200" err="1">
                <a:ea typeface="Calibri" panose="020F0502020204030204"/>
                <a:cs typeface="Calibri" panose="020F0502020204030204"/>
              </a:rPr>
              <a:t>chanc</a:t>
            </a:r>
            <a:r>
              <a:rPr lang="en-US" sz="1200">
                <a:ea typeface="Calibri" panose="020F0502020204030204"/>
                <a:cs typeface="Calibri" panose="020F0502020204030204"/>
              </a:rPr>
              <a:t> to discuss a </a:t>
            </a:r>
            <a:r>
              <a:rPr lang="en-US" sz="1200" err="1">
                <a:ea typeface="Calibri" panose="020F0502020204030204"/>
                <a:cs typeface="Calibri" panose="020F0502020204030204"/>
              </a:rPr>
              <a:t>childs</a:t>
            </a:r>
            <a:r>
              <a:rPr lang="en-US" sz="1200">
                <a:ea typeface="Calibri" panose="020F0502020204030204"/>
                <a:cs typeface="Calibri" panose="020F0502020204030204"/>
              </a:rPr>
              <a:t> development in depth or to voice any questions if the child has settled in </a:t>
            </a:r>
            <a:r>
              <a:rPr lang="en-US" sz="1200" err="1">
                <a:ea typeface="Calibri" panose="020F0502020204030204"/>
                <a:cs typeface="Calibri" panose="020F0502020204030204"/>
              </a:rPr>
              <a:t>etc</a:t>
            </a:r>
            <a:r>
              <a:rPr lang="en-US" sz="1200">
                <a:ea typeface="Calibri" panose="020F0502020204030204"/>
                <a:cs typeface="Calibri" panose="020F0502020204030204"/>
              </a:rPr>
              <a:t> or any concerns they have.</a:t>
            </a:r>
          </a:p>
        </p:txBody>
      </p:sp>
      <p:pic>
        <p:nvPicPr>
          <p:cNvPr id="7" name="Picture 6" descr="A word cloud of a group of words&#10;&#10;Description automatically generated">
            <a:extLst>
              <a:ext uri="{FF2B5EF4-FFF2-40B4-BE49-F238E27FC236}">
                <a16:creationId xmlns:a16="http://schemas.microsoft.com/office/drawing/2014/main" id="{31805298-AAC0-FB69-1582-02DD12EC6C6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96397" y="844549"/>
            <a:ext cx="2603605" cy="1920158"/>
          </a:xfrm>
          <a:prstGeom prst="rect">
            <a:avLst/>
          </a:prstGeom>
        </p:spPr>
      </p:pic>
      <p:pic>
        <p:nvPicPr>
          <p:cNvPr id="4" name="Picture 3" descr="A child drawing on a piece of paper&#10;&#10;Description automatically generated">
            <a:extLst>
              <a:ext uri="{FF2B5EF4-FFF2-40B4-BE49-F238E27FC236}">
                <a16:creationId xmlns:a16="http://schemas.microsoft.com/office/drawing/2014/main" id="{4B9612E0-5B86-6995-4FC8-4D505F23FB47}"/>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957" r="31827" b="2"/>
          <a:stretch/>
        </p:blipFill>
        <p:spPr>
          <a:xfrm>
            <a:off x="9224328" y="451482"/>
            <a:ext cx="2603605" cy="2706290"/>
          </a:xfrm>
          <a:prstGeom prst="rect">
            <a:avLst/>
          </a:prstGeom>
        </p:spPr>
      </p:pic>
      <p:pic>
        <p:nvPicPr>
          <p:cNvPr id="11" name="Picture 10" descr="A child playing with a toy&#10;&#10;Description automatically generated">
            <a:extLst>
              <a:ext uri="{FF2B5EF4-FFF2-40B4-BE49-F238E27FC236}">
                <a16:creationId xmlns:a16="http://schemas.microsoft.com/office/drawing/2014/main" id="{EA1FDEC8-24FE-99B4-3472-2F7BDBB1811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67094" y="3426258"/>
            <a:ext cx="4890142" cy="2750705"/>
          </a:xfrm>
          <a:prstGeom prst="rect">
            <a:avLst/>
          </a:prstGeom>
        </p:spPr>
      </p:pic>
      <p:sp>
        <p:nvSpPr>
          <p:cNvPr id="5" name="TextBox 4">
            <a:extLst>
              <a:ext uri="{FF2B5EF4-FFF2-40B4-BE49-F238E27FC236}">
                <a16:creationId xmlns:a16="http://schemas.microsoft.com/office/drawing/2014/main" id="{12724D1B-A63C-3F03-A955-C5AAA55067D7}"/>
              </a:ext>
            </a:extLst>
          </p:cNvPr>
          <p:cNvSpPr txBox="1"/>
          <p:nvPr/>
        </p:nvSpPr>
        <p:spPr>
          <a:xfrm>
            <a:off x="9493641" y="2957717"/>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66F3E79A-DEA4-53D5-A927-5E3F82284FC3}"/>
              </a:ext>
            </a:extLst>
          </p:cNvPr>
          <p:cNvSpPr txBox="1"/>
          <p:nvPr/>
        </p:nvSpPr>
        <p:spPr>
          <a:xfrm>
            <a:off x="6798758" y="2564652"/>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3" name="TextBox 12">
            <a:extLst>
              <a:ext uri="{FF2B5EF4-FFF2-40B4-BE49-F238E27FC236}">
                <a16:creationId xmlns:a16="http://schemas.microsoft.com/office/drawing/2014/main" id="{3CF26FEE-5999-730E-7CE5-DDBD676B75F1}"/>
              </a:ext>
            </a:extLst>
          </p:cNvPr>
          <p:cNvSpPr txBox="1"/>
          <p:nvPr/>
        </p:nvSpPr>
        <p:spPr>
          <a:xfrm>
            <a:off x="9235768" y="5976908"/>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200089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D1152-CECE-134A-5755-32F1B3ABD2EF}"/>
              </a:ext>
            </a:extLst>
          </p:cNvPr>
          <p:cNvSpPr>
            <a:spLocks noGrp="1"/>
          </p:cNvSpPr>
          <p:nvPr>
            <p:ph type="title"/>
          </p:nvPr>
        </p:nvSpPr>
        <p:spPr>
          <a:xfrm>
            <a:off x="640080" y="325369"/>
            <a:ext cx="4368602" cy="1956841"/>
          </a:xfrm>
        </p:spPr>
        <p:txBody>
          <a:bodyPr anchor="b">
            <a:normAutofit/>
          </a:bodyPr>
          <a:lstStyle/>
          <a:p>
            <a:r>
              <a:rPr lang="en-US" sz="5400">
                <a:cs typeface="Calibri Light"/>
              </a:rPr>
              <a:t>Maternal factors </a:t>
            </a:r>
            <a:endParaRPr lang="en-US" sz="54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48D220-7BD8-C72B-2B6A-A1EED8D1660F}"/>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US" sz="1700">
                <a:cs typeface="Calibri" panose="020F0502020204030204"/>
              </a:rPr>
              <a:t>Maternal factors play a crucial role in a child's development, perental care, involving regular check ups and proper nutrition during pregnancy is essential. Maternal health, including any existing medical conditions, can impact fetal development. High stress levels in pregnant women may affect the baby's development. A comprehensive approach to supporting maternal factors in child development involves a medical care, mental health services, nutritional support, and community programs to create a nurturing environment for both mother and child.</a:t>
            </a:r>
          </a:p>
        </p:txBody>
      </p:sp>
      <p:pic>
        <p:nvPicPr>
          <p:cNvPr id="4" name="Picture 3" descr="A person holding a baby&#10;&#10;Description automatically generated">
            <a:extLst>
              <a:ext uri="{FF2B5EF4-FFF2-40B4-BE49-F238E27FC236}">
                <a16:creationId xmlns:a16="http://schemas.microsoft.com/office/drawing/2014/main" id="{3E7A7373-7A8F-2522-C3F6-0E91C0DB46D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040" r="2554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C02B7A4-631F-DCEC-1F81-62F429A3BF85}"/>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048195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AF850-9206-5CBD-8687-B45F868C10E2}"/>
              </a:ext>
            </a:extLst>
          </p:cNvPr>
          <p:cNvSpPr>
            <a:spLocks noGrp="1"/>
          </p:cNvSpPr>
          <p:nvPr>
            <p:ph type="title"/>
          </p:nvPr>
        </p:nvSpPr>
        <p:spPr>
          <a:xfrm>
            <a:off x="838201" y="345810"/>
            <a:ext cx="5120561" cy="1325563"/>
          </a:xfrm>
        </p:spPr>
        <p:txBody>
          <a:bodyPr>
            <a:normAutofit/>
          </a:bodyPr>
          <a:lstStyle/>
          <a:p>
            <a:r>
              <a:rPr lang="en-US">
                <a:cs typeface="Calibri Light"/>
              </a:rPr>
              <a:t>Challenges </a:t>
            </a:r>
            <a:endParaRPr lang="en-US"/>
          </a:p>
        </p:txBody>
      </p:sp>
      <p:sp>
        <p:nvSpPr>
          <p:cNvPr id="3" name="Content Placeholder 2">
            <a:extLst>
              <a:ext uri="{FF2B5EF4-FFF2-40B4-BE49-F238E27FC236}">
                <a16:creationId xmlns:a16="http://schemas.microsoft.com/office/drawing/2014/main" id="{CCCE1280-5569-0E38-D2E6-26D7C22CFCAB}"/>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1800">
                <a:cs typeface="Calibri" panose="020F0502020204030204"/>
              </a:rPr>
              <a:t>To understand the challenges early childhood education faces, it s important to first acknowledge its importance. The phrase "early childhood education" referes to programmes and curriculum designed for children younger than eight years old. During this critical development stage, children acquire vital knowledge and skills that set the foundation for their future learning and development. Research has repeatedly shown that children who have excellent early childhood education grow up to have better social, emotional, and cognitive skills. They are more prepared for formal education and have higher rates of academic achievement. Early childhood education also fosters critical thinking, creativity, and problem solving skills all of which are essential in todays world</a:t>
            </a:r>
          </a:p>
        </p:txBody>
      </p:sp>
      <p:sp>
        <p:nvSpPr>
          <p:cNvPr id="25" name="Oval 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7" descr="Child Overcoming Victory · Free image on Pixabay">
            <a:extLst>
              <a:ext uri="{FF2B5EF4-FFF2-40B4-BE49-F238E27FC236}">
                <a16:creationId xmlns:a16="http://schemas.microsoft.com/office/drawing/2014/main" id="{C4E276C4-5047-B8DF-B781-97FF227B9146}"/>
              </a:ext>
            </a:extLst>
          </p:cNvPr>
          <p:cNvPicPr>
            <a:picLocks noChangeAspect="1"/>
          </p:cNvPicPr>
          <p:nvPr/>
        </p:nvPicPr>
        <p:blipFill rotWithShape="1">
          <a:blip r:embed="rId2"/>
          <a:srcRect r="22089"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7" name="Arc 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group of children playing in the grass&#10;&#10;Description automatically generated">
            <a:extLst>
              <a:ext uri="{FF2B5EF4-FFF2-40B4-BE49-F238E27FC236}">
                <a16:creationId xmlns:a16="http://schemas.microsoft.com/office/drawing/2014/main" id="{A7FC46AA-A36E-37B0-24FF-997644A5192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306"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192CBF46-B3F9-5A34-FEA8-DBB6FC807D44}"/>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816983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 and a teacher sitting at a table&#10;&#10;Description automatically generated">
            <a:extLst>
              <a:ext uri="{FF2B5EF4-FFF2-40B4-BE49-F238E27FC236}">
                <a16:creationId xmlns:a16="http://schemas.microsoft.com/office/drawing/2014/main" id="{C2A98D26-246E-8186-21B4-7B40FA22FCD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3102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Free picture: children, play, together, outdoor">
            <a:extLst>
              <a:ext uri="{FF2B5EF4-FFF2-40B4-BE49-F238E27FC236}">
                <a16:creationId xmlns:a16="http://schemas.microsoft.com/office/drawing/2014/main" id="{639EF95A-F5C3-56AD-C2D7-1CF92B3CEB7E}"/>
              </a:ext>
            </a:extLst>
          </p:cNvPr>
          <p:cNvPicPr>
            <a:picLocks noChangeAspect="1"/>
          </p:cNvPicPr>
          <p:nvPr/>
        </p:nvPicPr>
        <p:blipFill rotWithShape="1">
          <a:blip r:embed="rId4"/>
          <a:srcRect t="24207" r="-2" b="1440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2" name="Freeform: Shape 2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5502A42-2BF2-DFE1-8AE3-53B8050EFF41}"/>
              </a:ext>
            </a:extLst>
          </p:cNvPr>
          <p:cNvSpPr>
            <a:spLocks noGrp="1"/>
          </p:cNvSpPr>
          <p:nvPr>
            <p:ph type="title"/>
          </p:nvPr>
        </p:nvSpPr>
        <p:spPr>
          <a:xfrm>
            <a:off x="448056" y="859536"/>
            <a:ext cx="4832802" cy="1243584"/>
          </a:xfrm>
        </p:spPr>
        <p:txBody>
          <a:bodyPr>
            <a:normAutofit/>
          </a:bodyPr>
          <a:lstStyle/>
          <a:p>
            <a:r>
              <a:rPr lang="en-US" sz="3400">
                <a:cs typeface="Calibri Light"/>
              </a:rPr>
              <a:t>Activities </a:t>
            </a:r>
            <a:endParaRPr lang="en-US" sz="3400"/>
          </a:p>
        </p:txBody>
      </p:sp>
      <p:sp>
        <p:nvSpPr>
          <p:cNvPr id="26" name="Rectangle 2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8" name="Rectangle 2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B2F4C5F-6C76-2D89-416C-E64B10E70D6B}"/>
              </a:ext>
            </a:extLst>
          </p:cNvPr>
          <p:cNvSpPr>
            <a:spLocks noGrp="1"/>
          </p:cNvSpPr>
          <p:nvPr>
            <p:ph idx="1"/>
          </p:nvPr>
        </p:nvSpPr>
        <p:spPr>
          <a:xfrm>
            <a:off x="448056" y="2512611"/>
            <a:ext cx="4832803" cy="3664351"/>
          </a:xfrm>
        </p:spPr>
        <p:txBody>
          <a:bodyPr vert="horz" lIns="91440" tIns="45720" rIns="91440" bIns="45720" rtlCol="0">
            <a:normAutofit/>
          </a:bodyPr>
          <a:lstStyle/>
          <a:p>
            <a:r>
              <a:rPr lang="en-US" sz="1400">
                <a:cs typeface="Calibri"/>
              </a:rPr>
              <a:t>In meaningful play, children are active participants. For example, instead of passively taking in a lesson, children take on roles alongside their peers and respond to the other children according to the rule of play that they’ve created. According to Montessori schools place a strong emphasis on enabling children to learn through "meaningful play" five criteria define "meaningful play" according to the book from play to practice: connecting teachers' play to children's learning. It allows the child to choose what they wish to do the child finds it enjoyable and fun. Evolves naturally rather than providing them with a set of rules to obey is motivated by the childs own inner desire to accomplish what they want to provides a risk free atmosphere for children to explore and try out new concepts. Play that has purpose involves children actively participating. For instance, rather than simply listening to a lesson, kids act out roles with their friends and interacts with them based on the play rules. </a:t>
            </a:r>
          </a:p>
        </p:txBody>
      </p:sp>
      <p:sp>
        <p:nvSpPr>
          <p:cNvPr id="5" name="TextBox 4">
            <a:extLst>
              <a:ext uri="{FF2B5EF4-FFF2-40B4-BE49-F238E27FC236}">
                <a16:creationId xmlns:a16="http://schemas.microsoft.com/office/drawing/2014/main" id="{AF1C3DE2-EDB0-144E-699F-8EF3556DC318}"/>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42767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1F2D4-F0A2-EFAE-6CF2-8C7987A05E50}"/>
              </a:ext>
            </a:extLst>
          </p:cNvPr>
          <p:cNvSpPr>
            <a:spLocks noGrp="1"/>
          </p:cNvSpPr>
          <p:nvPr>
            <p:ph type="title"/>
          </p:nvPr>
        </p:nvSpPr>
        <p:spPr>
          <a:xfrm>
            <a:off x="838201" y="345810"/>
            <a:ext cx="5120561" cy="1325563"/>
          </a:xfrm>
        </p:spPr>
        <p:txBody>
          <a:bodyPr>
            <a:normAutofit/>
          </a:bodyPr>
          <a:lstStyle/>
          <a:p>
            <a:r>
              <a:rPr lang="en-US">
                <a:cs typeface="Calibri Light"/>
              </a:rPr>
              <a:t>Forest school</a:t>
            </a:r>
            <a:endParaRPr lang="en-US"/>
          </a:p>
        </p:txBody>
      </p:sp>
      <p:sp>
        <p:nvSpPr>
          <p:cNvPr id="3" name="Content Placeholder 2">
            <a:extLst>
              <a:ext uri="{FF2B5EF4-FFF2-40B4-BE49-F238E27FC236}">
                <a16:creationId xmlns:a16="http://schemas.microsoft.com/office/drawing/2014/main" id="{E1B6417B-6107-F97C-76D6-A721CBA3213B}"/>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1300">
                <a:cs typeface="Calibri" panose="020F0502020204030204"/>
              </a:rPr>
              <a:t>Two well-known educational approaches that place a strong emphasis on child-centered learning and highlight the value of nature in the learning process are the Reggio Emilia approach and the forest school. Certain parallels exist between the two methods, such as the appreciation of experiential learning and the honouring of children's independence. But they also have unique qualities that makes them unique. The purpose of this article is to examine and illustrate the key distinctions between the Reggio Emilia approach and the forest school, providing insight into the history, ideologies, curricula, and learning environments of both. The Reggio Emilla method: following world war II, the Italian town of Reggio Emilia gave rise to the Reggio Emilia method. It was an attempt to address the demand for a modern, student-focused educational system. The approach's underlying premise is based on the convict that children can create their own knowledge and that they have "hundred languages" that they use to communicate their ideas ,feelings, and thoughts. The method helps teachers to better understand children's interests and provide engaging curricula by encouraging them to listen, watch, and interact with the children. The idea of forest schools originated in Scandinavia and later become well-known in the UK. When it was created, the goal was to provide children regular chances to play and learn in organic environments. </a:t>
            </a:r>
          </a:p>
        </p:txBody>
      </p:sp>
      <p:sp>
        <p:nvSpPr>
          <p:cNvPr id="22" name="Oval 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group of people sitting around a campfire&#10;&#10;Description automatically generated">
            <a:extLst>
              <a:ext uri="{FF2B5EF4-FFF2-40B4-BE49-F238E27FC236}">
                <a16:creationId xmlns:a16="http://schemas.microsoft.com/office/drawing/2014/main" id="{F1CA53FF-4ABC-49E9-1530-8C5529FC418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68" r="19521"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4" name="Arc 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7" name="Picture 6" descr="A group of kids climbing on a net&#10;&#10;Description automatically generated">
            <a:extLst>
              <a:ext uri="{FF2B5EF4-FFF2-40B4-BE49-F238E27FC236}">
                <a16:creationId xmlns:a16="http://schemas.microsoft.com/office/drawing/2014/main" id="{CEEA7C79-FB88-5FC3-4FC8-0A1AC41CCB0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8601" r="364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1F84F3E3-179B-5B6C-5FB3-63A36813C121}"/>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0FCE718F-40BF-E75E-778C-33A537F48420}"/>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999559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16677-D7DA-D767-F264-1BD4031B97ED}"/>
              </a:ext>
            </a:extLst>
          </p:cNvPr>
          <p:cNvSpPr>
            <a:spLocks noGrp="1"/>
          </p:cNvSpPr>
          <p:nvPr>
            <p:ph type="title"/>
          </p:nvPr>
        </p:nvSpPr>
        <p:spPr/>
        <p:txBody>
          <a:bodyPr/>
          <a:lstStyle/>
          <a:p>
            <a:r>
              <a:rPr lang="en-US" err="1">
                <a:cs typeface="Calibri Light"/>
              </a:rPr>
              <a:t>Refrenence</a:t>
            </a:r>
            <a:r>
              <a:rPr lang="en-US">
                <a:cs typeface="Calibri Light"/>
              </a:rPr>
              <a:t> </a:t>
            </a:r>
            <a:endParaRPr lang="en-US"/>
          </a:p>
        </p:txBody>
      </p:sp>
      <p:sp>
        <p:nvSpPr>
          <p:cNvPr id="3" name="Content Placeholder 2">
            <a:extLst>
              <a:ext uri="{FF2B5EF4-FFF2-40B4-BE49-F238E27FC236}">
                <a16:creationId xmlns:a16="http://schemas.microsoft.com/office/drawing/2014/main" id="{9FBE356C-8251-BCEC-C412-4B2A90EFC01D}"/>
              </a:ext>
            </a:extLst>
          </p:cNvPr>
          <p:cNvSpPr>
            <a:spLocks noGrp="1"/>
          </p:cNvSpPr>
          <p:nvPr>
            <p:ph idx="1"/>
          </p:nvPr>
        </p:nvSpPr>
        <p:spPr/>
        <p:txBody>
          <a:bodyPr vert="horz" lIns="91440" tIns="45720" rIns="91440" bIns="45720" rtlCol="0" anchor="t">
            <a:normAutofit fontScale="47500" lnSpcReduction="20000"/>
          </a:bodyPr>
          <a:lstStyle/>
          <a:p>
            <a:r>
              <a:rPr lang="en-US">
                <a:ea typeface="+mn-lt"/>
                <a:cs typeface="+mn-lt"/>
                <a:hlinkClick r:id="rId2"/>
              </a:rPr>
              <a:t>https://www.pregnancybirthbaby.org.au/the-first-1000-days</a:t>
            </a:r>
            <a:r>
              <a:rPr lang="en-US">
                <a:ea typeface="+mn-lt"/>
                <a:cs typeface="+mn-lt"/>
              </a:rPr>
              <a:t> accessed on the 11th January 2024 </a:t>
            </a:r>
          </a:p>
          <a:p>
            <a:r>
              <a:rPr lang="en-US">
                <a:ea typeface="+mn-lt"/>
                <a:cs typeface="+mn-lt"/>
                <a:hlinkClick r:id="rId3"/>
              </a:rPr>
              <a:t>https://allaboutchildren.co.uk/news/what-is-an-early-years-practitioner/#:~:text=The%20roles%20and%20responsibilities%20of,reading%20stories%20to%20messy%20play</a:t>
            </a:r>
            <a:r>
              <a:rPr lang="en-US">
                <a:ea typeface="+mn-lt"/>
                <a:cs typeface="+mn-lt"/>
              </a:rPr>
              <a:t> </a:t>
            </a:r>
            <a:r>
              <a:rPr lang="en-US" err="1">
                <a:ea typeface="+mn-lt"/>
                <a:cs typeface="+mn-lt"/>
              </a:rPr>
              <a:t>accesssed</a:t>
            </a:r>
            <a:r>
              <a:rPr lang="en-US">
                <a:ea typeface="+mn-lt"/>
                <a:cs typeface="+mn-lt"/>
              </a:rPr>
              <a:t> on the 22nd December 2023 </a:t>
            </a:r>
          </a:p>
          <a:p>
            <a:r>
              <a:rPr lang="en-US">
                <a:ea typeface="+mn-lt"/>
                <a:cs typeface="+mn-lt"/>
                <a:hlinkClick r:id="rId4"/>
              </a:rPr>
              <a:t>https://www.earlyyearsmatters.co.uk/eyfs/positive-relationships/working-in-partnership/#:~:text=The%20benefits%20of%20working%20in,needs%20to%20receive%20coordinated%20support</a:t>
            </a:r>
            <a:r>
              <a:rPr lang="en-US">
                <a:ea typeface="+mn-lt"/>
                <a:cs typeface="+mn-lt"/>
              </a:rPr>
              <a:t>. Accessed on the 22nd December 2023 </a:t>
            </a:r>
          </a:p>
          <a:p>
            <a:r>
              <a:rPr lang="en-US">
                <a:ea typeface="+mn-lt"/>
                <a:cs typeface="+mn-lt"/>
                <a:hlinkClick r:id="rId5"/>
              </a:rPr>
              <a:t>https://research.acer.edu.au/cgi/viewcontent.cgi?article=1052&amp;context=rc21-30#:~:text=Bronfenbrenner%20(1979)%20also%20identifies%203,1979%3B%20Rouse%2C%202014</a:t>
            </a:r>
            <a:r>
              <a:rPr lang="en-US">
                <a:ea typeface="+mn-lt"/>
                <a:cs typeface="+mn-lt"/>
              </a:rPr>
              <a:t>). Accessed on the 22nd December 2023 </a:t>
            </a:r>
          </a:p>
          <a:p>
            <a:r>
              <a:rPr lang="en-US">
                <a:ea typeface="+mn-lt"/>
                <a:cs typeface="+mn-lt"/>
                <a:hlinkClick r:id="rId6"/>
              </a:rPr>
              <a:t>https://help-for-early-years-providers.education.gov.uk/get-help-to-improve-your-practice/working-in-partnership-with-parents-and-carers#:~:text=Working%20in%20partnership%20with%20parents%20and%20carers%20is%20central%20to,all%20they%20can%20about%20themselves.accessed</a:t>
            </a:r>
            <a:r>
              <a:rPr lang="en-US">
                <a:ea typeface="+mn-lt"/>
                <a:cs typeface="+mn-lt"/>
              </a:rPr>
              <a:t> on the 22nd December 2023 </a:t>
            </a:r>
          </a:p>
          <a:p>
            <a:r>
              <a:rPr lang="en-US">
                <a:ea typeface="+mn-lt"/>
                <a:cs typeface="+mn-lt"/>
                <a:hlinkClick r:id="rId7"/>
              </a:rPr>
              <a:t>https://www.starschildcaregroup.co.uk/blog/4-reasons-every-nursery-should-have-a-partnership-with-parents</a:t>
            </a:r>
            <a:r>
              <a:rPr lang="en-US">
                <a:ea typeface="+mn-lt"/>
                <a:cs typeface="+mn-lt"/>
              </a:rPr>
              <a:t> accessed on the 22nd December 2023</a:t>
            </a:r>
          </a:p>
          <a:p>
            <a:endParaRPr lang="en-US">
              <a:cs typeface="Calibri"/>
            </a:endParaRPr>
          </a:p>
          <a:p>
            <a:pPr marL="0" indent="0">
              <a:buNone/>
            </a:pPr>
            <a:r>
              <a:rPr lang="en-US">
                <a:ea typeface="+mn-lt"/>
                <a:cs typeface="+mn-lt"/>
                <a:hlinkClick r:id="rId8"/>
              </a:rPr>
              <a:t>https://www.graygroupintl.com/blog/challenges-facing-early-childhood-education?hs_amp=true</a:t>
            </a:r>
            <a:r>
              <a:rPr lang="en-US">
                <a:ea typeface="+mn-lt"/>
                <a:cs typeface="+mn-lt"/>
              </a:rPr>
              <a:t>  accessed on the 22nd </a:t>
            </a:r>
            <a:r>
              <a:rPr lang="en-US" err="1">
                <a:ea typeface="+mn-lt"/>
                <a:cs typeface="+mn-lt"/>
              </a:rPr>
              <a:t>december</a:t>
            </a:r>
            <a:r>
              <a:rPr lang="en-US">
                <a:ea typeface="+mn-lt"/>
                <a:cs typeface="+mn-lt"/>
              </a:rPr>
              <a:t> 2023 </a:t>
            </a:r>
          </a:p>
          <a:p>
            <a:pPr marL="0" indent="0">
              <a:buNone/>
            </a:pPr>
            <a:r>
              <a:rPr lang="en-US">
                <a:ea typeface="+mn-lt"/>
                <a:cs typeface="+mn-lt"/>
                <a:hlinkClick r:id="rId9"/>
              </a:rPr>
              <a:t>https://www.whitbyschool.org/passionforlearning/how-do-children-learn-through-play?hs_amp=true</a:t>
            </a:r>
            <a:r>
              <a:rPr lang="en-US">
                <a:ea typeface="+mn-lt"/>
                <a:cs typeface="+mn-lt"/>
              </a:rPr>
              <a:t> accessed on the 22nd December 2023 </a:t>
            </a:r>
          </a:p>
          <a:p>
            <a:pPr marL="0" indent="0">
              <a:buNone/>
            </a:pPr>
            <a:r>
              <a:rPr lang="en-US">
                <a:ea typeface="+mn-lt"/>
                <a:cs typeface="+mn-lt"/>
                <a:hlinkClick r:id="rId10"/>
              </a:rPr>
              <a:t>https://www.linkedin.com/pulse/comparative-analysis-reggio-emilia-approach-forest-erica-paques-dias#:~:text=The%20Reggio%20Emilia%20approach%20and%20the%20Forest%20School%20are%20two,experiences%20and%20respecting%20children's%20autonomy</a:t>
            </a:r>
            <a:endParaRPr lang="en-US">
              <a:ea typeface="+mn-lt"/>
              <a:cs typeface="+mn-lt"/>
            </a:endParaRPr>
          </a:p>
          <a:p>
            <a:pPr marL="0" indent="0">
              <a:buNone/>
            </a:pPr>
            <a:r>
              <a:rPr lang="en-US">
                <a:ea typeface="+mn-lt"/>
                <a:cs typeface="+mn-lt"/>
              </a:rPr>
              <a:t>Accessed on the 22nd December 2023 </a:t>
            </a:r>
          </a:p>
        </p:txBody>
      </p:sp>
    </p:spTree>
    <p:extLst>
      <p:ext uri="{BB962C8B-B14F-4D97-AF65-F5344CB8AC3E}">
        <p14:creationId xmlns:p14="http://schemas.microsoft.com/office/powerpoint/2010/main" val="32658658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First 1000 days </vt:lpstr>
      <vt:lpstr>Introduction </vt:lpstr>
      <vt:lpstr>Caregiving </vt:lpstr>
      <vt:lpstr>Professional partnerships</vt:lpstr>
      <vt:lpstr>The importance of effective partnership working </vt:lpstr>
      <vt:lpstr>Maternal factors </vt:lpstr>
      <vt:lpstr>Challenges </vt:lpstr>
      <vt:lpstr>Activities </vt:lpstr>
      <vt:lpstr>Forest school</vt:lpstr>
      <vt:lpstr>Refrenence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2024-01-15T17:40:55Z</dcterms:created>
  <dcterms:modified xsi:type="dcterms:W3CDTF">2024-01-22T01:26:26Z</dcterms:modified>
</cp:coreProperties>
</file>