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notesMasterIdLst>
    <p:notesMasterId r:id="rId29"/>
  </p:notesMasterIdLst>
  <p:sldIdLst>
    <p:sldId id="256" r:id="rId2"/>
    <p:sldId id="257" r:id="rId3"/>
    <p:sldId id="259" r:id="rId4"/>
    <p:sldId id="364" r:id="rId5"/>
    <p:sldId id="365" r:id="rId6"/>
    <p:sldId id="354" r:id="rId7"/>
    <p:sldId id="342" r:id="rId8"/>
    <p:sldId id="363" r:id="rId9"/>
    <p:sldId id="264" r:id="rId10"/>
    <p:sldId id="266" r:id="rId11"/>
    <p:sldId id="287" r:id="rId12"/>
    <p:sldId id="270" r:id="rId13"/>
    <p:sldId id="269" r:id="rId14"/>
    <p:sldId id="345" r:id="rId15"/>
    <p:sldId id="263" r:id="rId16"/>
    <p:sldId id="349" r:id="rId17"/>
    <p:sldId id="350" r:id="rId18"/>
    <p:sldId id="352" r:id="rId19"/>
    <p:sldId id="353" r:id="rId20"/>
    <p:sldId id="359" r:id="rId21"/>
    <p:sldId id="360" r:id="rId22"/>
    <p:sldId id="357" r:id="rId23"/>
    <p:sldId id="273" r:id="rId24"/>
    <p:sldId id="366" r:id="rId25"/>
    <p:sldId id="368" r:id="rId26"/>
    <p:sldId id="369" r:id="rId27"/>
    <p:sldId id="367"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4660"/>
  </p:normalViewPr>
  <p:slideViewPr>
    <p:cSldViewPr snapToGrid="0">
      <p:cViewPr varScale="1">
        <p:scale>
          <a:sx n="106" d="100"/>
          <a:sy n="106" d="100"/>
        </p:scale>
        <p:origin x="61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EBB9B854-E5FE-4607-AFCF-F52AFCC0B7FB}"/>
    <pc:docChg chg="custSel addSld delSld modSld">
      <pc:chgData name="Laura Knight" userId="fcc6b1b8-7f69-4c06-9fd3-1a1553b3cd99" providerId="ADAL" clId="{EBB9B854-E5FE-4607-AFCF-F52AFCC0B7FB}" dt="2025-01-27T09:59:22.805" v="7379" actId="20577"/>
      <pc:docMkLst>
        <pc:docMk/>
      </pc:docMkLst>
      <pc:sldChg chg="modSp mod">
        <pc:chgData name="Laura Knight" userId="fcc6b1b8-7f69-4c06-9fd3-1a1553b3cd99" providerId="ADAL" clId="{EBB9B854-E5FE-4607-AFCF-F52AFCC0B7FB}" dt="2025-01-27T09:59:22.805" v="7379" actId="20577"/>
        <pc:sldMkLst>
          <pc:docMk/>
          <pc:sldMk cId="394165825" sldId="256"/>
        </pc:sldMkLst>
        <pc:spChg chg="mod">
          <ac:chgData name="Laura Knight" userId="fcc6b1b8-7f69-4c06-9fd3-1a1553b3cd99" providerId="ADAL" clId="{EBB9B854-E5FE-4607-AFCF-F52AFCC0B7FB}" dt="2025-01-27T09:59:22.805" v="7379" actId="20577"/>
          <ac:spMkLst>
            <pc:docMk/>
            <pc:sldMk cId="394165825" sldId="256"/>
            <ac:spMk id="2" creationId="{E8D717F6-4ABF-C11F-E8B7-DF96397A5025}"/>
          </ac:spMkLst>
        </pc:spChg>
      </pc:sldChg>
      <pc:sldChg chg="modSp mod">
        <pc:chgData name="Laura Knight" userId="fcc6b1b8-7f69-4c06-9fd3-1a1553b3cd99" providerId="ADAL" clId="{EBB9B854-E5FE-4607-AFCF-F52AFCC0B7FB}" dt="2025-01-23T15:23:09.875" v="7332" actId="20577"/>
        <pc:sldMkLst>
          <pc:docMk/>
          <pc:sldMk cId="3060497073" sldId="257"/>
        </pc:sldMkLst>
        <pc:spChg chg="mod">
          <ac:chgData name="Laura Knight" userId="fcc6b1b8-7f69-4c06-9fd3-1a1553b3cd99" providerId="ADAL" clId="{EBB9B854-E5FE-4607-AFCF-F52AFCC0B7FB}" dt="2025-01-23T15:23:09.875" v="7332" actId="20577"/>
          <ac:spMkLst>
            <pc:docMk/>
            <pc:sldMk cId="3060497073" sldId="257"/>
            <ac:spMk id="3" creationId="{C64DE6AD-0C5F-2D06-8030-80423ED94F8D}"/>
          </ac:spMkLst>
        </pc:spChg>
      </pc:sldChg>
      <pc:sldChg chg="addSp modSp mod setBg">
        <pc:chgData name="Laura Knight" userId="fcc6b1b8-7f69-4c06-9fd3-1a1553b3cd99" providerId="ADAL" clId="{EBB9B854-E5FE-4607-AFCF-F52AFCC0B7FB}" dt="2025-01-23T15:29:24.381" v="7378" actId="26606"/>
        <pc:sldMkLst>
          <pc:docMk/>
          <pc:sldMk cId="3607759626" sldId="349"/>
        </pc:sldMkLst>
        <pc:spChg chg="mod">
          <ac:chgData name="Laura Knight" userId="fcc6b1b8-7f69-4c06-9fd3-1a1553b3cd99" providerId="ADAL" clId="{EBB9B854-E5FE-4607-AFCF-F52AFCC0B7FB}" dt="2025-01-23T15:29:24.381" v="7378" actId="26606"/>
          <ac:spMkLst>
            <pc:docMk/>
            <pc:sldMk cId="3607759626" sldId="349"/>
            <ac:spMk id="2" creationId="{0C0BEC11-B4E2-4B96-AF32-65BA0F1CB283}"/>
          </ac:spMkLst>
        </pc:spChg>
        <pc:spChg chg="mod">
          <ac:chgData name="Laura Knight" userId="fcc6b1b8-7f69-4c06-9fd3-1a1553b3cd99" providerId="ADAL" clId="{EBB9B854-E5FE-4607-AFCF-F52AFCC0B7FB}" dt="2025-01-23T15:29:24.381" v="7378" actId="26606"/>
          <ac:spMkLst>
            <pc:docMk/>
            <pc:sldMk cId="3607759626" sldId="349"/>
            <ac:spMk id="3" creationId="{35E67FF3-A695-4231-822B-8FDBCC1D25C5}"/>
          </ac:spMkLst>
        </pc:spChg>
        <pc:spChg chg="add">
          <ac:chgData name="Laura Knight" userId="fcc6b1b8-7f69-4c06-9fd3-1a1553b3cd99" providerId="ADAL" clId="{EBB9B854-E5FE-4607-AFCF-F52AFCC0B7FB}" dt="2025-01-23T15:29:24.381" v="7378" actId="26606"/>
          <ac:spMkLst>
            <pc:docMk/>
            <pc:sldMk cId="3607759626" sldId="349"/>
            <ac:spMk id="16" creationId="{EB6D1D7F-141C-4D8E-BFBA-D95B68E16385}"/>
          </ac:spMkLst>
        </pc:spChg>
        <pc:spChg chg="add">
          <ac:chgData name="Laura Knight" userId="fcc6b1b8-7f69-4c06-9fd3-1a1553b3cd99" providerId="ADAL" clId="{EBB9B854-E5FE-4607-AFCF-F52AFCC0B7FB}" dt="2025-01-23T15:29:24.381" v="7378" actId="26606"/>
          <ac:spMkLst>
            <pc:docMk/>
            <pc:sldMk cId="3607759626" sldId="349"/>
            <ac:spMk id="18" creationId="{B7B54865-0417-4422-B63B-3E74C04CD741}"/>
          </ac:spMkLst>
        </pc:spChg>
        <pc:picChg chg="mod ord">
          <ac:chgData name="Laura Knight" userId="fcc6b1b8-7f69-4c06-9fd3-1a1553b3cd99" providerId="ADAL" clId="{EBB9B854-E5FE-4607-AFCF-F52AFCC0B7FB}" dt="2025-01-23T15:29:24.381" v="7378" actId="26606"/>
          <ac:picMkLst>
            <pc:docMk/>
            <pc:sldMk cId="3607759626" sldId="349"/>
            <ac:picMk id="6" creationId="{BDB8D040-F540-EBF5-3F83-B35277F4BD4D}"/>
          </ac:picMkLst>
        </pc:picChg>
        <pc:picChg chg="mod">
          <ac:chgData name="Laura Knight" userId="fcc6b1b8-7f69-4c06-9fd3-1a1553b3cd99" providerId="ADAL" clId="{EBB9B854-E5FE-4607-AFCF-F52AFCC0B7FB}" dt="2025-01-23T15:29:24.381" v="7378" actId="26606"/>
          <ac:picMkLst>
            <pc:docMk/>
            <pc:sldMk cId="3607759626" sldId="349"/>
            <ac:picMk id="7" creationId="{82363921-6070-4E9D-9F47-15450EE6FD65}"/>
          </ac:picMkLst>
        </pc:picChg>
        <pc:picChg chg="mod ord">
          <ac:chgData name="Laura Knight" userId="fcc6b1b8-7f69-4c06-9fd3-1a1553b3cd99" providerId="ADAL" clId="{EBB9B854-E5FE-4607-AFCF-F52AFCC0B7FB}" dt="2025-01-23T15:29:24.381" v="7378" actId="26606"/>
          <ac:picMkLst>
            <pc:docMk/>
            <pc:sldMk cId="3607759626" sldId="349"/>
            <ac:picMk id="9" creationId="{FB633F3E-46C5-6081-0388-9AF6FA2DD393}"/>
          </ac:picMkLst>
        </pc:picChg>
        <pc:picChg chg="mod">
          <ac:chgData name="Laura Knight" userId="fcc6b1b8-7f69-4c06-9fd3-1a1553b3cd99" providerId="ADAL" clId="{EBB9B854-E5FE-4607-AFCF-F52AFCC0B7FB}" dt="2025-01-23T15:29:24.381" v="7378" actId="26606"/>
          <ac:picMkLst>
            <pc:docMk/>
            <pc:sldMk cId="3607759626" sldId="349"/>
            <ac:picMk id="11" creationId="{A39A14DA-3365-D800-0274-CD9884F4C847}"/>
          </ac:picMkLst>
        </pc:picChg>
      </pc:sldChg>
      <pc:sldChg chg="addSp delSp modSp mod setBg">
        <pc:chgData name="Laura Knight" userId="fcc6b1b8-7f69-4c06-9fd3-1a1553b3cd99" providerId="ADAL" clId="{EBB9B854-E5FE-4607-AFCF-F52AFCC0B7FB}" dt="2025-01-23T15:27:45.806" v="7352" actId="26606"/>
        <pc:sldMkLst>
          <pc:docMk/>
          <pc:sldMk cId="218047253" sldId="357"/>
        </pc:sldMkLst>
        <pc:spChg chg="mod">
          <ac:chgData name="Laura Knight" userId="fcc6b1b8-7f69-4c06-9fd3-1a1553b3cd99" providerId="ADAL" clId="{EBB9B854-E5FE-4607-AFCF-F52AFCC0B7FB}" dt="2025-01-23T15:27:45.806" v="7352" actId="26606"/>
          <ac:spMkLst>
            <pc:docMk/>
            <pc:sldMk cId="218047253" sldId="357"/>
            <ac:spMk id="2" creationId="{1911FAEF-3C14-C6F9-F56D-F5213A855E32}"/>
          </ac:spMkLst>
        </pc:spChg>
        <pc:spChg chg="add">
          <ac:chgData name="Laura Knight" userId="fcc6b1b8-7f69-4c06-9fd3-1a1553b3cd99" providerId="ADAL" clId="{EBB9B854-E5FE-4607-AFCF-F52AFCC0B7FB}" dt="2025-01-23T15:27:45.806" v="7352" actId="26606"/>
          <ac:spMkLst>
            <pc:docMk/>
            <pc:sldMk cId="218047253" sldId="357"/>
            <ac:spMk id="9" creationId="{EB6D1D7F-141C-4D8E-BFBA-D95B68E16385}"/>
          </ac:spMkLst>
        </pc:spChg>
        <pc:spChg chg="add">
          <ac:chgData name="Laura Knight" userId="fcc6b1b8-7f69-4c06-9fd3-1a1553b3cd99" providerId="ADAL" clId="{EBB9B854-E5FE-4607-AFCF-F52AFCC0B7FB}" dt="2025-01-23T15:27:45.806" v="7352" actId="26606"/>
          <ac:spMkLst>
            <pc:docMk/>
            <pc:sldMk cId="218047253" sldId="357"/>
            <ac:spMk id="11" creationId="{558DA214-7FDA-4C9D-A7CF-9AD725E290E1}"/>
          </ac:spMkLst>
        </pc:spChg>
        <pc:graphicFrameChg chg="add">
          <ac:chgData name="Laura Knight" userId="fcc6b1b8-7f69-4c06-9fd3-1a1553b3cd99" providerId="ADAL" clId="{EBB9B854-E5FE-4607-AFCF-F52AFCC0B7FB}" dt="2025-01-23T15:27:45.806" v="7352" actId="26606"/>
          <ac:graphicFrameMkLst>
            <pc:docMk/>
            <pc:sldMk cId="218047253" sldId="357"/>
            <ac:graphicFrameMk id="5" creationId="{E3ABB5AA-BB03-43C9-313D-5777D430424B}"/>
          </ac:graphicFrameMkLst>
        </pc:graphicFrameChg>
      </pc:sldChg>
      <pc:sldChg chg="addSp delSp modSp mod">
        <pc:chgData name="Laura Knight" userId="fcc6b1b8-7f69-4c06-9fd3-1a1553b3cd99" providerId="ADAL" clId="{EBB9B854-E5FE-4607-AFCF-F52AFCC0B7FB}" dt="2025-01-23T15:21:11.016" v="3863"/>
        <pc:sldMkLst>
          <pc:docMk/>
          <pc:sldMk cId="3347311653" sldId="363"/>
        </pc:sldMkLst>
        <pc:spChg chg="add mod">
          <ac:chgData name="Laura Knight" userId="fcc6b1b8-7f69-4c06-9fd3-1a1553b3cd99" providerId="ADAL" clId="{EBB9B854-E5FE-4607-AFCF-F52AFCC0B7FB}" dt="2025-01-23T15:21:09.078" v="439"/>
          <ac:spMkLst>
            <pc:docMk/>
            <pc:sldMk cId="3347311653" sldId="363"/>
            <ac:spMk id="3" creationId="{280E39C9-AED6-4886-A0B9-077F67DB2D4C}"/>
          </ac:spMkLst>
        </pc:spChg>
        <pc:spChg chg="mod">
          <ac:chgData name="Laura Knight" userId="fcc6b1b8-7f69-4c06-9fd3-1a1553b3cd99" providerId="ADAL" clId="{EBB9B854-E5FE-4607-AFCF-F52AFCC0B7FB}" dt="2025-01-23T15:21:08.464" v="2"/>
          <ac:spMkLst>
            <pc:docMk/>
            <pc:sldMk cId="3347311653" sldId="363"/>
            <ac:spMk id="4" creationId="{391404EF-167E-492F-B64A-CCC3E51D8C4F}"/>
          </ac:spMkLst>
        </pc:spChg>
        <pc:spChg chg="add mod">
          <ac:chgData name="Laura Knight" userId="fcc6b1b8-7f69-4c06-9fd3-1a1553b3cd99" providerId="ADAL" clId="{EBB9B854-E5FE-4607-AFCF-F52AFCC0B7FB}" dt="2025-01-23T15:21:09.084" v="447"/>
          <ac:spMkLst>
            <pc:docMk/>
            <pc:sldMk cId="3347311653" sldId="363"/>
            <ac:spMk id="435" creationId="{3624B020-5C23-4783-9B11-CE39A9EF750D}"/>
          </ac:spMkLst>
        </pc:spChg>
        <pc:spChg chg="add mod">
          <ac:chgData name="Laura Knight" userId="fcc6b1b8-7f69-4c06-9fd3-1a1553b3cd99" providerId="ADAL" clId="{EBB9B854-E5FE-4607-AFCF-F52AFCC0B7FB}" dt="2025-01-23T15:21:09.089" v="455"/>
          <ac:spMkLst>
            <pc:docMk/>
            <pc:sldMk cId="3347311653" sldId="363"/>
            <ac:spMk id="436" creationId="{D8486862-7921-44BF-BCC8-F2B74CD257ED}"/>
          </ac:spMkLst>
        </pc:spChg>
        <pc:spChg chg="add mod">
          <ac:chgData name="Laura Knight" userId="fcc6b1b8-7f69-4c06-9fd3-1a1553b3cd99" providerId="ADAL" clId="{EBB9B854-E5FE-4607-AFCF-F52AFCC0B7FB}" dt="2025-01-23T15:21:09.096" v="463"/>
          <ac:spMkLst>
            <pc:docMk/>
            <pc:sldMk cId="3347311653" sldId="363"/>
            <ac:spMk id="437" creationId="{D5008299-E652-4C38-B172-7E0953625E28}"/>
          </ac:spMkLst>
        </pc:spChg>
        <pc:spChg chg="add mod">
          <ac:chgData name="Laura Knight" userId="fcc6b1b8-7f69-4c06-9fd3-1a1553b3cd99" providerId="ADAL" clId="{EBB9B854-E5FE-4607-AFCF-F52AFCC0B7FB}" dt="2025-01-23T15:21:09.102" v="471"/>
          <ac:spMkLst>
            <pc:docMk/>
            <pc:sldMk cId="3347311653" sldId="363"/>
            <ac:spMk id="438" creationId="{A081C1B3-4667-4358-AA02-9F097FAABF43}"/>
          </ac:spMkLst>
        </pc:spChg>
        <pc:spChg chg="add mod">
          <ac:chgData name="Laura Knight" userId="fcc6b1b8-7f69-4c06-9fd3-1a1553b3cd99" providerId="ADAL" clId="{EBB9B854-E5FE-4607-AFCF-F52AFCC0B7FB}" dt="2025-01-23T15:21:09.108" v="479"/>
          <ac:spMkLst>
            <pc:docMk/>
            <pc:sldMk cId="3347311653" sldId="363"/>
            <ac:spMk id="439" creationId="{1E1A76E9-CA90-4544-83B0-2431BC73F445}"/>
          </ac:spMkLst>
        </pc:spChg>
        <pc:spChg chg="add mod">
          <ac:chgData name="Laura Knight" userId="fcc6b1b8-7f69-4c06-9fd3-1a1553b3cd99" providerId="ADAL" clId="{EBB9B854-E5FE-4607-AFCF-F52AFCC0B7FB}" dt="2025-01-23T15:21:09.112" v="487"/>
          <ac:spMkLst>
            <pc:docMk/>
            <pc:sldMk cId="3347311653" sldId="363"/>
            <ac:spMk id="440" creationId="{817EBAE2-B679-4520-A8E8-99F7900D3006}"/>
          </ac:spMkLst>
        </pc:spChg>
        <pc:spChg chg="add mod">
          <ac:chgData name="Laura Knight" userId="fcc6b1b8-7f69-4c06-9fd3-1a1553b3cd99" providerId="ADAL" clId="{EBB9B854-E5FE-4607-AFCF-F52AFCC0B7FB}" dt="2025-01-23T15:21:09.116" v="495"/>
          <ac:spMkLst>
            <pc:docMk/>
            <pc:sldMk cId="3347311653" sldId="363"/>
            <ac:spMk id="441" creationId="{12A956D9-91BF-4982-94B8-0A4F7C94EB2D}"/>
          </ac:spMkLst>
        </pc:spChg>
        <pc:spChg chg="add mod">
          <ac:chgData name="Laura Knight" userId="fcc6b1b8-7f69-4c06-9fd3-1a1553b3cd99" providerId="ADAL" clId="{EBB9B854-E5FE-4607-AFCF-F52AFCC0B7FB}" dt="2025-01-23T15:21:09.125" v="503"/>
          <ac:spMkLst>
            <pc:docMk/>
            <pc:sldMk cId="3347311653" sldId="363"/>
            <ac:spMk id="442" creationId="{2BEEFE8C-42B5-4FDC-A410-405A319D53DE}"/>
          </ac:spMkLst>
        </pc:spChg>
        <pc:spChg chg="add mod">
          <ac:chgData name="Laura Knight" userId="fcc6b1b8-7f69-4c06-9fd3-1a1553b3cd99" providerId="ADAL" clId="{EBB9B854-E5FE-4607-AFCF-F52AFCC0B7FB}" dt="2025-01-23T15:21:09.130" v="511"/>
          <ac:spMkLst>
            <pc:docMk/>
            <pc:sldMk cId="3347311653" sldId="363"/>
            <ac:spMk id="443" creationId="{AC9C9AC1-4B91-4414-A04B-BF307D6308D9}"/>
          </ac:spMkLst>
        </pc:spChg>
        <pc:spChg chg="add mod">
          <ac:chgData name="Laura Knight" userId="fcc6b1b8-7f69-4c06-9fd3-1a1553b3cd99" providerId="ADAL" clId="{EBB9B854-E5FE-4607-AFCF-F52AFCC0B7FB}" dt="2025-01-23T15:21:09.137" v="519"/>
          <ac:spMkLst>
            <pc:docMk/>
            <pc:sldMk cId="3347311653" sldId="363"/>
            <ac:spMk id="444" creationId="{7E7CA674-4CE0-4D41-8A8E-CB3C108C818B}"/>
          </ac:spMkLst>
        </pc:spChg>
        <pc:spChg chg="add mod">
          <ac:chgData name="Laura Knight" userId="fcc6b1b8-7f69-4c06-9fd3-1a1553b3cd99" providerId="ADAL" clId="{EBB9B854-E5FE-4607-AFCF-F52AFCC0B7FB}" dt="2025-01-23T15:21:09.144" v="527"/>
          <ac:spMkLst>
            <pc:docMk/>
            <pc:sldMk cId="3347311653" sldId="363"/>
            <ac:spMk id="445" creationId="{C738CEBD-A9E1-4FBA-BBDC-82C3C9358A59}"/>
          </ac:spMkLst>
        </pc:spChg>
        <pc:spChg chg="add mod">
          <ac:chgData name="Laura Knight" userId="fcc6b1b8-7f69-4c06-9fd3-1a1553b3cd99" providerId="ADAL" clId="{EBB9B854-E5FE-4607-AFCF-F52AFCC0B7FB}" dt="2025-01-23T15:21:09.151" v="535"/>
          <ac:spMkLst>
            <pc:docMk/>
            <pc:sldMk cId="3347311653" sldId="363"/>
            <ac:spMk id="446" creationId="{6BE6B16F-1455-4BB4-BFBA-5AF4A490C8E2}"/>
          </ac:spMkLst>
        </pc:spChg>
        <pc:spChg chg="add mod">
          <ac:chgData name="Laura Knight" userId="fcc6b1b8-7f69-4c06-9fd3-1a1553b3cd99" providerId="ADAL" clId="{EBB9B854-E5FE-4607-AFCF-F52AFCC0B7FB}" dt="2025-01-23T15:21:09.157" v="543"/>
          <ac:spMkLst>
            <pc:docMk/>
            <pc:sldMk cId="3347311653" sldId="363"/>
            <ac:spMk id="447" creationId="{56B26B76-1E87-4A14-953A-49BC255EDF9A}"/>
          </ac:spMkLst>
        </pc:spChg>
        <pc:spChg chg="add mod">
          <ac:chgData name="Laura Knight" userId="fcc6b1b8-7f69-4c06-9fd3-1a1553b3cd99" providerId="ADAL" clId="{EBB9B854-E5FE-4607-AFCF-F52AFCC0B7FB}" dt="2025-01-23T15:21:09.165" v="551"/>
          <ac:spMkLst>
            <pc:docMk/>
            <pc:sldMk cId="3347311653" sldId="363"/>
            <ac:spMk id="448" creationId="{12E2BCDA-DEB2-4F2D-8AF2-5C4E468CCEA7}"/>
          </ac:spMkLst>
        </pc:spChg>
        <pc:spChg chg="add mod">
          <ac:chgData name="Laura Knight" userId="fcc6b1b8-7f69-4c06-9fd3-1a1553b3cd99" providerId="ADAL" clId="{EBB9B854-E5FE-4607-AFCF-F52AFCC0B7FB}" dt="2025-01-23T15:21:09.172" v="559"/>
          <ac:spMkLst>
            <pc:docMk/>
            <pc:sldMk cId="3347311653" sldId="363"/>
            <ac:spMk id="449" creationId="{74348561-115D-461D-BB4D-7F330A6A6D72}"/>
          </ac:spMkLst>
        </pc:spChg>
        <pc:spChg chg="add mod">
          <ac:chgData name="Laura Knight" userId="fcc6b1b8-7f69-4c06-9fd3-1a1553b3cd99" providerId="ADAL" clId="{EBB9B854-E5FE-4607-AFCF-F52AFCC0B7FB}" dt="2025-01-23T15:21:09.178" v="567"/>
          <ac:spMkLst>
            <pc:docMk/>
            <pc:sldMk cId="3347311653" sldId="363"/>
            <ac:spMk id="450" creationId="{4B595E07-B7A9-460C-B39A-39A2324CBEE4}"/>
          </ac:spMkLst>
        </pc:spChg>
        <pc:spChg chg="add mod">
          <ac:chgData name="Laura Knight" userId="fcc6b1b8-7f69-4c06-9fd3-1a1553b3cd99" providerId="ADAL" clId="{EBB9B854-E5FE-4607-AFCF-F52AFCC0B7FB}" dt="2025-01-23T15:21:09.185" v="575"/>
          <ac:spMkLst>
            <pc:docMk/>
            <pc:sldMk cId="3347311653" sldId="363"/>
            <ac:spMk id="451" creationId="{8FD24265-15DF-4E8D-B98D-DB275115DB63}"/>
          </ac:spMkLst>
        </pc:spChg>
        <pc:spChg chg="add mod">
          <ac:chgData name="Laura Knight" userId="fcc6b1b8-7f69-4c06-9fd3-1a1553b3cd99" providerId="ADAL" clId="{EBB9B854-E5FE-4607-AFCF-F52AFCC0B7FB}" dt="2025-01-23T15:21:09.191" v="583"/>
          <ac:spMkLst>
            <pc:docMk/>
            <pc:sldMk cId="3347311653" sldId="363"/>
            <ac:spMk id="452" creationId="{3329EAB1-EA2A-42C6-8DF2-76773242FAA7}"/>
          </ac:spMkLst>
        </pc:spChg>
        <pc:spChg chg="add mod">
          <ac:chgData name="Laura Knight" userId="fcc6b1b8-7f69-4c06-9fd3-1a1553b3cd99" providerId="ADAL" clId="{EBB9B854-E5FE-4607-AFCF-F52AFCC0B7FB}" dt="2025-01-23T15:21:09.196" v="591"/>
          <ac:spMkLst>
            <pc:docMk/>
            <pc:sldMk cId="3347311653" sldId="363"/>
            <ac:spMk id="453" creationId="{A36FD439-379A-4762-AA64-6B34DDD349FE}"/>
          </ac:spMkLst>
        </pc:spChg>
        <pc:spChg chg="add mod">
          <ac:chgData name="Laura Knight" userId="fcc6b1b8-7f69-4c06-9fd3-1a1553b3cd99" providerId="ADAL" clId="{EBB9B854-E5FE-4607-AFCF-F52AFCC0B7FB}" dt="2025-01-23T15:21:09.202" v="599"/>
          <ac:spMkLst>
            <pc:docMk/>
            <pc:sldMk cId="3347311653" sldId="363"/>
            <ac:spMk id="454" creationId="{6F85102A-0F93-4ACC-8BA9-15B4060EA8A2}"/>
          </ac:spMkLst>
        </pc:spChg>
        <pc:spChg chg="add mod">
          <ac:chgData name="Laura Knight" userId="fcc6b1b8-7f69-4c06-9fd3-1a1553b3cd99" providerId="ADAL" clId="{EBB9B854-E5FE-4607-AFCF-F52AFCC0B7FB}" dt="2025-01-23T15:21:09.207" v="607"/>
          <ac:spMkLst>
            <pc:docMk/>
            <pc:sldMk cId="3347311653" sldId="363"/>
            <ac:spMk id="455" creationId="{2C646EA0-3DED-482A-9354-C21075531494}"/>
          </ac:spMkLst>
        </pc:spChg>
        <pc:spChg chg="add mod">
          <ac:chgData name="Laura Knight" userId="fcc6b1b8-7f69-4c06-9fd3-1a1553b3cd99" providerId="ADAL" clId="{EBB9B854-E5FE-4607-AFCF-F52AFCC0B7FB}" dt="2025-01-23T15:21:09.212" v="615"/>
          <ac:spMkLst>
            <pc:docMk/>
            <pc:sldMk cId="3347311653" sldId="363"/>
            <ac:spMk id="456" creationId="{3F3DE8AA-1AD7-4148-B640-DA018B0BAD5A}"/>
          </ac:spMkLst>
        </pc:spChg>
        <pc:spChg chg="add mod">
          <ac:chgData name="Laura Knight" userId="fcc6b1b8-7f69-4c06-9fd3-1a1553b3cd99" providerId="ADAL" clId="{EBB9B854-E5FE-4607-AFCF-F52AFCC0B7FB}" dt="2025-01-23T15:21:09.218" v="623"/>
          <ac:spMkLst>
            <pc:docMk/>
            <pc:sldMk cId="3347311653" sldId="363"/>
            <ac:spMk id="457" creationId="{21AEFF39-B0C8-4A82-A534-7265930FF776}"/>
          </ac:spMkLst>
        </pc:spChg>
        <pc:spChg chg="add mod">
          <ac:chgData name="Laura Knight" userId="fcc6b1b8-7f69-4c06-9fd3-1a1553b3cd99" providerId="ADAL" clId="{EBB9B854-E5FE-4607-AFCF-F52AFCC0B7FB}" dt="2025-01-23T15:21:09.227" v="631"/>
          <ac:spMkLst>
            <pc:docMk/>
            <pc:sldMk cId="3347311653" sldId="363"/>
            <ac:spMk id="458" creationId="{1F3B9F91-EE5F-41A2-9BB6-AB5DEB18773D}"/>
          </ac:spMkLst>
        </pc:spChg>
        <pc:spChg chg="add mod">
          <ac:chgData name="Laura Knight" userId="fcc6b1b8-7f69-4c06-9fd3-1a1553b3cd99" providerId="ADAL" clId="{EBB9B854-E5FE-4607-AFCF-F52AFCC0B7FB}" dt="2025-01-23T15:21:09.235" v="639"/>
          <ac:spMkLst>
            <pc:docMk/>
            <pc:sldMk cId="3347311653" sldId="363"/>
            <ac:spMk id="459" creationId="{92ABD571-B007-438D-82F4-B4EE340D89E9}"/>
          </ac:spMkLst>
        </pc:spChg>
        <pc:spChg chg="add mod">
          <ac:chgData name="Laura Knight" userId="fcc6b1b8-7f69-4c06-9fd3-1a1553b3cd99" providerId="ADAL" clId="{EBB9B854-E5FE-4607-AFCF-F52AFCC0B7FB}" dt="2025-01-23T15:21:09.235" v="647"/>
          <ac:spMkLst>
            <pc:docMk/>
            <pc:sldMk cId="3347311653" sldId="363"/>
            <ac:spMk id="460" creationId="{08867D26-9B13-4FFC-B99A-0045F8CC18AB}"/>
          </ac:spMkLst>
        </pc:spChg>
        <pc:spChg chg="add mod">
          <ac:chgData name="Laura Knight" userId="fcc6b1b8-7f69-4c06-9fd3-1a1553b3cd99" providerId="ADAL" clId="{EBB9B854-E5FE-4607-AFCF-F52AFCC0B7FB}" dt="2025-01-23T15:21:09.251" v="655"/>
          <ac:spMkLst>
            <pc:docMk/>
            <pc:sldMk cId="3347311653" sldId="363"/>
            <ac:spMk id="461" creationId="{E1021A84-DBEF-40BE-9FB5-8ECBBF6B4B99}"/>
          </ac:spMkLst>
        </pc:spChg>
        <pc:spChg chg="add mod">
          <ac:chgData name="Laura Knight" userId="fcc6b1b8-7f69-4c06-9fd3-1a1553b3cd99" providerId="ADAL" clId="{EBB9B854-E5FE-4607-AFCF-F52AFCC0B7FB}" dt="2025-01-23T15:21:09.251" v="663"/>
          <ac:spMkLst>
            <pc:docMk/>
            <pc:sldMk cId="3347311653" sldId="363"/>
            <ac:spMk id="462" creationId="{1CB20C4E-FA7A-4538-BC20-D1AF50F59FC5}"/>
          </ac:spMkLst>
        </pc:spChg>
        <pc:spChg chg="add mod">
          <ac:chgData name="Laura Knight" userId="fcc6b1b8-7f69-4c06-9fd3-1a1553b3cd99" providerId="ADAL" clId="{EBB9B854-E5FE-4607-AFCF-F52AFCC0B7FB}" dt="2025-01-23T15:21:09.267" v="671"/>
          <ac:spMkLst>
            <pc:docMk/>
            <pc:sldMk cId="3347311653" sldId="363"/>
            <ac:spMk id="463" creationId="{3169AB15-E413-4544-84D7-FF2AA28DDAAB}"/>
          </ac:spMkLst>
        </pc:spChg>
        <pc:spChg chg="add mod">
          <ac:chgData name="Laura Knight" userId="fcc6b1b8-7f69-4c06-9fd3-1a1553b3cd99" providerId="ADAL" clId="{EBB9B854-E5FE-4607-AFCF-F52AFCC0B7FB}" dt="2025-01-23T15:21:09.274" v="679"/>
          <ac:spMkLst>
            <pc:docMk/>
            <pc:sldMk cId="3347311653" sldId="363"/>
            <ac:spMk id="464" creationId="{01794A02-70FC-4F56-98FF-F94BFDD4A6AB}"/>
          </ac:spMkLst>
        </pc:spChg>
        <pc:spChg chg="add mod">
          <ac:chgData name="Laura Knight" userId="fcc6b1b8-7f69-4c06-9fd3-1a1553b3cd99" providerId="ADAL" clId="{EBB9B854-E5FE-4607-AFCF-F52AFCC0B7FB}" dt="2025-01-23T15:21:09.280" v="687"/>
          <ac:spMkLst>
            <pc:docMk/>
            <pc:sldMk cId="3347311653" sldId="363"/>
            <ac:spMk id="465" creationId="{356C977A-8115-4CA7-95FF-C877CA3FD197}"/>
          </ac:spMkLst>
        </pc:spChg>
        <pc:spChg chg="add mod">
          <ac:chgData name="Laura Knight" userId="fcc6b1b8-7f69-4c06-9fd3-1a1553b3cd99" providerId="ADAL" clId="{EBB9B854-E5FE-4607-AFCF-F52AFCC0B7FB}" dt="2025-01-23T15:21:09.291" v="695"/>
          <ac:spMkLst>
            <pc:docMk/>
            <pc:sldMk cId="3347311653" sldId="363"/>
            <ac:spMk id="466" creationId="{33890FB2-4F74-4942-976F-1B694EA20A09}"/>
          </ac:spMkLst>
        </pc:spChg>
        <pc:spChg chg="add mod">
          <ac:chgData name="Laura Knight" userId="fcc6b1b8-7f69-4c06-9fd3-1a1553b3cd99" providerId="ADAL" clId="{EBB9B854-E5FE-4607-AFCF-F52AFCC0B7FB}" dt="2025-01-23T15:21:09.297" v="703"/>
          <ac:spMkLst>
            <pc:docMk/>
            <pc:sldMk cId="3347311653" sldId="363"/>
            <ac:spMk id="467" creationId="{2DDA69FD-1A68-4EDC-9F9D-3896B665E427}"/>
          </ac:spMkLst>
        </pc:spChg>
        <pc:spChg chg="add mod">
          <ac:chgData name="Laura Knight" userId="fcc6b1b8-7f69-4c06-9fd3-1a1553b3cd99" providerId="ADAL" clId="{EBB9B854-E5FE-4607-AFCF-F52AFCC0B7FB}" dt="2025-01-23T15:21:09.305" v="711"/>
          <ac:spMkLst>
            <pc:docMk/>
            <pc:sldMk cId="3347311653" sldId="363"/>
            <ac:spMk id="468" creationId="{5AF7E0B5-C186-4C16-B92E-6074C5997CE9}"/>
          </ac:spMkLst>
        </pc:spChg>
        <pc:spChg chg="add mod">
          <ac:chgData name="Laura Knight" userId="fcc6b1b8-7f69-4c06-9fd3-1a1553b3cd99" providerId="ADAL" clId="{EBB9B854-E5FE-4607-AFCF-F52AFCC0B7FB}" dt="2025-01-23T15:21:09.321" v="719"/>
          <ac:spMkLst>
            <pc:docMk/>
            <pc:sldMk cId="3347311653" sldId="363"/>
            <ac:spMk id="469" creationId="{CEC63FB2-3B1D-467B-B196-FEC8FF9B1F10}"/>
          </ac:spMkLst>
        </pc:spChg>
        <pc:spChg chg="add mod">
          <ac:chgData name="Laura Knight" userId="fcc6b1b8-7f69-4c06-9fd3-1a1553b3cd99" providerId="ADAL" clId="{EBB9B854-E5FE-4607-AFCF-F52AFCC0B7FB}" dt="2025-01-23T15:21:09.330" v="727"/>
          <ac:spMkLst>
            <pc:docMk/>
            <pc:sldMk cId="3347311653" sldId="363"/>
            <ac:spMk id="470" creationId="{91D6A343-71E5-4D4C-8C79-7ABF335519DF}"/>
          </ac:spMkLst>
        </pc:spChg>
        <pc:spChg chg="add mod">
          <ac:chgData name="Laura Knight" userId="fcc6b1b8-7f69-4c06-9fd3-1a1553b3cd99" providerId="ADAL" clId="{EBB9B854-E5FE-4607-AFCF-F52AFCC0B7FB}" dt="2025-01-23T15:21:09.330" v="735"/>
          <ac:spMkLst>
            <pc:docMk/>
            <pc:sldMk cId="3347311653" sldId="363"/>
            <ac:spMk id="471" creationId="{81AB9CB1-7284-414E-96D0-42712CE0D25B}"/>
          </ac:spMkLst>
        </pc:spChg>
        <pc:spChg chg="add mod">
          <ac:chgData name="Laura Knight" userId="fcc6b1b8-7f69-4c06-9fd3-1a1553b3cd99" providerId="ADAL" clId="{EBB9B854-E5FE-4607-AFCF-F52AFCC0B7FB}" dt="2025-01-23T15:21:09.330" v="743"/>
          <ac:spMkLst>
            <pc:docMk/>
            <pc:sldMk cId="3347311653" sldId="363"/>
            <ac:spMk id="472" creationId="{512EB529-D3AA-4494-B9B0-A51369C1330A}"/>
          </ac:spMkLst>
        </pc:spChg>
        <pc:spChg chg="add mod">
          <ac:chgData name="Laura Knight" userId="fcc6b1b8-7f69-4c06-9fd3-1a1553b3cd99" providerId="ADAL" clId="{EBB9B854-E5FE-4607-AFCF-F52AFCC0B7FB}" dt="2025-01-23T15:21:09.346" v="751"/>
          <ac:spMkLst>
            <pc:docMk/>
            <pc:sldMk cId="3347311653" sldId="363"/>
            <ac:spMk id="473" creationId="{29B45BE3-3FE8-4524-886D-F032191CB32C}"/>
          </ac:spMkLst>
        </pc:spChg>
        <pc:spChg chg="add mod">
          <ac:chgData name="Laura Knight" userId="fcc6b1b8-7f69-4c06-9fd3-1a1553b3cd99" providerId="ADAL" clId="{EBB9B854-E5FE-4607-AFCF-F52AFCC0B7FB}" dt="2025-01-23T15:21:09.346" v="759"/>
          <ac:spMkLst>
            <pc:docMk/>
            <pc:sldMk cId="3347311653" sldId="363"/>
            <ac:spMk id="474" creationId="{C66A1C2A-AD72-46DB-B2A1-2DA743ECC470}"/>
          </ac:spMkLst>
        </pc:spChg>
        <pc:spChg chg="add mod">
          <ac:chgData name="Laura Knight" userId="fcc6b1b8-7f69-4c06-9fd3-1a1553b3cd99" providerId="ADAL" clId="{EBB9B854-E5FE-4607-AFCF-F52AFCC0B7FB}" dt="2025-01-23T15:21:09.364" v="767"/>
          <ac:spMkLst>
            <pc:docMk/>
            <pc:sldMk cId="3347311653" sldId="363"/>
            <ac:spMk id="475" creationId="{C894F2B0-99FC-4F4B-AB12-2BB4229D2545}"/>
          </ac:spMkLst>
        </pc:spChg>
        <pc:spChg chg="add mod">
          <ac:chgData name="Laura Knight" userId="fcc6b1b8-7f69-4c06-9fd3-1a1553b3cd99" providerId="ADAL" clId="{EBB9B854-E5FE-4607-AFCF-F52AFCC0B7FB}" dt="2025-01-23T15:21:09.380" v="775"/>
          <ac:spMkLst>
            <pc:docMk/>
            <pc:sldMk cId="3347311653" sldId="363"/>
            <ac:spMk id="476" creationId="{C366313E-3DBF-41C1-9058-307DC5700460}"/>
          </ac:spMkLst>
        </pc:spChg>
        <pc:spChg chg="add mod">
          <ac:chgData name="Laura Knight" userId="fcc6b1b8-7f69-4c06-9fd3-1a1553b3cd99" providerId="ADAL" clId="{EBB9B854-E5FE-4607-AFCF-F52AFCC0B7FB}" dt="2025-01-23T15:21:09.380" v="783"/>
          <ac:spMkLst>
            <pc:docMk/>
            <pc:sldMk cId="3347311653" sldId="363"/>
            <ac:spMk id="477" creationId="{FD042889-F526-4D12-83BB-0C9BBE452B80}"/>
          </ac:spMkLst>
        </pc:spChg>
        <pc:spChg chg="add mod">
          <ac:chgData name="Laura Knight" userId="fcc6b1b8-7f69-4c06-9fd3-1a1553b3cd99" providerId="ADAL" clId="{EBB9B854-E5FE-4607-AFCF-F52AFCC0B7FB}" dt="2025-01-23T15:21:09.391" v="791"/>
          <ac:spMkLst>
            <pc:docMk/>
            <pc:sldMk cId="3347311653" sldId="363"/>
            <ac:spMk id="478" creationId="{1FF68652-37FD-44A6-AE37-1603A9F89191}"/>
          </ac:spMkLst>
        </pc:spChg>
        <pc:spChg chg="add mod">
          <ac:chgData name="Laura Knight" userId="fcc6b1b8-7f69-4c06-9fd3-1a1553b3cd99" providerId="ADAL" clId="{EBB9B854-E5FE-4607-AFCF-F52AFCC0B7FB}" dt="2025-01-23T15:21:09.391" v="799"/>
          <ac:spMkLst>
            <pc:docMk/>
            <pc:sldMk cId="3347311653" sldId="363"/>
            <ac:spMk id="479" creationId="{930CDE47-771E-4368-A919-D371224795E0}"/>
          </ac:spMkLst>
        </pc:spChg>
        <pc:spChg chg="add mod">
          <ac:chgData name="Laura Knight" userId="fcc6b1b8-7f69-4c06-9fd3-1a1553b3cd99" providerId="ADAL" clId="{EBB9B854-E5FE-4607-AFCF-F52AFCC0B7FB}" dt="2025-01-23T15:21:09.406" v="807"/>
          <ac:spMkLst>
            <pc:docMk/>
            <pc:sldMk cId="3347311653" sldId="363"/>
            <ac:spMk id="480" creationId="{9F70238E-38EB-4AD7-87E1-51FFA9041F50}"/>
          </ac:spMkLst>
        </pc:spChg>
        <pc:spChg chg="add mod">
          <ac:chgData name="Laura Knight" userId="fcc6b1b8-7f69-4c06-9fd3-1a1553b3cd99" providerId="ADAL" clId="{EBB9B854-E5FE-4607-AFCF-F52AFCC0B7FB}" dt="2025-01-23T15:21:09.406" v="815"/>
          <ac:spMkLst>
            <pc:docMk/>
            <pc:sldMk cId="3347311653" sldId="363"/>
            <ac:spMk id="481" creationId="{85B11700-1FAD-48E9-98D6-3E8A81B10ADF}"/>
          </ac:spMkLst>
        </pc:spChg>
        <pc:spChg chg="add mod">
          <ac:chgData name="Laura Knight" userId="fcc6b1b8-7f69-4c06-9fd3-1a1553b3cd99" providerId="ADAL" clId="{EBB9B854-E5FE-4607-AFCF-F52AFCC0B7FB}" dt="2025-01-23T15:21:09.422" v="823"/>
          <ac:spMkLst>
            <pc:docMk/>
            <pc:sldMk cId="3347311653" sldId="363"/>
            <ac:spMk id="482" creationId="{D2D699E2-B5F1-46C1-92A5-6C2057E42F95}"/>
          </ac:spMkLst>
        </pc:spChg>
        <pc:spChg chg="add mod">
          <ac:chgData name="Laura Knight" userId="fcc6b1b8-7f69-4c06-9fd3-1a1553b3cd99" providerId="ADAL" clId="{EBB9B854-E5FE-4607-AFCF-F52AFCC0B7FB}" dt="2025-01-23T15:21:09.422" v="831"/>
          <ac:spMkLst>
            <pc:docMk/>
            <pc:sldMk cId="3347311653" sldId="363"/>
            <ac:spMk id="483" creationId="{ABD944B0-B13E-4F26-8C47-59BC3E804C08}"/>
          </ac:spMkLst>
        </pc:spChg>
        <pc:spChg chg="add mod">
          <ac:chgData name="Laura Knight" userId="fcc6b1b8-7f69-4c06-9fd3-1a1553b3cd99" providerId="ADAL" clId="{EBB9B854-E5FE-4607-AFCF-F52AFCC0B7FB}" dt="2025-01-23T15:21:09.422" v="839"/>
          <ac:spMkLst>
            <pc:docMk/>
            <pc:sldMk cId="3347311653" sldId="363"/>
            <ac:spMk id="484" creationId="{89439818-2F0C-4C13-9960-9DADADE6429E}"/>
          </ac:spMkLst>
        </pc:spChg>
        <pc:spChg chg="add mod">
          <ac:chgData name="Laura Knight" userId="fcc6b1b8-7f69-4c06-9fd3-1a1553b3cd99" providerId="ADAL" clId="{EBB9B854-E5FE-4607-AFCF-F52AFCC0B7FB}" dt="2025-01-23T15:21:09.438" v="847"/>
          <ac:spMkLst>
            <pc:docMk/>
            <pc:sldMk cId="3347311653" sldId="363"/>
            <ac:spMk id="485" creationId="{670F37EC-7D1A-4C1E-A658-729DADA4DB20}"/>
          </ac:spMkLst>
        </pc:spChg>
        <pc:spChg chg="add mod">
          <ac:chgData name="Laura Knight" userId="fcc6b1b8-7f69-4c06-9fd3-1a1553b3cd99" providerId="ADAL" clId="{EBB9B854-E5FE-4607-AFCF-F52AFCC0B7FB}" dt="2025-01-23T15:21:09.438" v="855"/>
          <ac:spMkLst>
            <pc:docMk/>
            <pc:sldMk cId="3347311653" sldId="363"/>
            <ac:spMk id="486" creationId="{771B773C-2E43-4638-9063-25325835C719}"/>
          </ac:spMkLst>
        </pc:spChg>
        <pc:spChg chg="add mod">
          <ac:chgData name="Laura Knight" userId="fcc6b1b8-7f69-4c06-9fd3-1a1553b3cd99" providerId="ADAL" clId="{EBB9B854-E5FE-4607-AFCF-F52AFCC0B7FB}" dt="2025-01-23T15:21:09.438" v="863"/>
          <ac:spMkLst>
            <pc:docMk/>
            <pc:sldMk cId="3347311653" sldId="363"/>
            <ac:spMk id="487" creationId="{DADE479D-8929-4C3B-BEE6-B24750A05A83}"/>
          </ac:spMkLst>
        </pc:spChg>
        <pc:spChg chg="add mod">
          <ac:chgData name="Laura Knight" userId="fcc6b1b8-7f69-4c06-9fd3-1a1553b3cd99" providerId="ADAL" clId="{EBB9B854-E5FE-4607-AFCF-F52AFCC0B7FB}" dt="2025-01-23T15:21:09.454" v="871"/>
          <ac:spMkLst>
            <pc:docMk/>
            <pc:sldMk cId="3347311653" sldId="363"/>
            <ac:spMk id="488" creationId="{BFE46F4B-0900-4027-B41E-F07B757EE102}"/>
          </ac:spMkLst>
        </pc:spChg>
        <pc:spChg chg="add mod">
          <ac:chgData name="Laura Knight" userId="fcc6b1b8-7f69-4c06-9fd3-1a1553b3cd99" providerId="ADAL" clId="{EBB9B854-E5FE-4607-AFCF-F52AFCC0B7FB}" dt="2025-01-23T15:21:09.454" v="879"/>
          <ac:spMkLst>
            <pc:docMk/>
            <pc:sldMk cId="3347311653" sldId="363"/>
            <ac:spMk id="489" creationId="{3075D567-EAF0-445C-BD09-B931892B3A2F}"/>
          </ac:spMkLst>
        </pc:spChg>
        <pc:spChg chg="add mod">
          <ac:chgData name="Laura Knight" userId="fcc6b1b8-7f69-4c06-9fd3-1a1553b3cd99" providerId="ADAL" clId="{EBB9B854-E5FE-4607-AFCF-F52AFCC0B7FB}" dt="2025-01-23T15:21:09.454" v="887"/>
          <ac:spMkLst>
            <pc:docMk/>
            <pc:sldMk cId="3347311653" sldId="363"/>
            <ac:spMk id="490" creationId="{2546F76D-E125-4794-B125-62DE59E08F45}"/>
          </ac:spMkLst>
        </pc:spChg>
        <pc:spChg chg="add mod">
          <ac:chgData name="Laura Knight" userId="fcc6b1b8-7f69-4c06-9fd3-1a1553b3cd99" providerId="ADAL" clId="{EBB9B854-E5FE-4607-AFCF-F52AFCC0B7FB}" dt="2025-01-23T15:21:09.469" v="895"/>
          <ac:spMkLst>
            <pc:docMk/>
            <pc:sldMk cId="3347311653" sldId="363"/>
            <ac:spMk id="491" creationId="{85C2C8F5-55CB-44E2-BFD6-9E26F1162FCF}"/>
          </ac:spMkLst>
        </pc:spChg>
        <pc:spChg chg="add mod">
          <ac:chgData name="Laura Knight" userId="fcc6b1b8-7f69-4c06-9fd3-1a1553b3cd99" providerId="ADAL" clId="{EBB9B854-E5FE-4607-AFCF-F52AFCC0B7FB}" dt="2025-01-23T15:21:09.469" v="903"/>
          <ac:spMkLst>
            <pc:docMk/>
            <pc:sldMk cId="3347311653" sldId="363"/>
            <ac:spMk id="492" creationId="{129A553B-D562-4253-92CF-5FB1A0379DF7}"/>
          </ac:spMkLst>
        </pc:spChg>
        <pc:spChg chg="add mod">
          <ac:chgData name="Laura Knight" userId="fcc6b1b8-7f69-4c06-9fd3-1a1553b3cd99" providerId="ADAL" clId="{EBB9B854-E5FE-4607-AFCF-F52AFCC0B7FB}" dt="2025-01-23T15:21:09.469" v="911"/>
          <ac:spMkLst>
            <pc:docMk/>
            <pc:sldMk cId="3347311653" sldId="363"/>
            <ac:spMk id="493" creationId="{3ED08641-B44E-45B2-94C6-060BCEA0E997}"/>
          </ac:spMkLst>
        </pc:spChg>
        <pc:spChg chg="add mod">
          <ac:chgData name="Laura Knight" userId="fcc6b1b8-7f69-4c06-9fd3-1a1553b3cd99" providerId="ADAL" clId="{EBB9B854-E5FE-4607-AFCF-F52AFCC0B7FB}" dt="2025-01-23T15:21:09.485" v="919"/>
          <ac:spMkLst>
            <pc:docMk/>
            <pc:sldMk cId="3347311653" sldId="363"/>
            <ac:spMk id="494" creationId="{1E26E33C-7217-4B20-A466-DFE29095D126}"/>
          </ac:spMkLst>
        </pc:spChg>
        <pc:spChg chg="add mod">
          <ac:chgData name="Laura Knight" userId="fcc6b1b8-7f69-4c06-9fd3-1a1553b3cd99" providerId="ADAL" clId="{EBB9B854-E5FE-4607-AFCF-F52AFCC0B7FB}" dt="2025-01-23T15:21:09.485" v="927"/>
          <ac:spMkLst>
            <pc:docMk/>
            <pc:sldMk cId="3347311653" sldId="363"/>
            <ac:spMk id="495" creationId="{C68EF425-CB8C-461D-A407-5549AECA7E0E}"/>
          </ac:spMkLst>
        </pc:spChg>
        <pc:spChg chg="add mod">
          <ac:chgData name="Laura Knight" userId="fcc6b1b8-7f69-4c06-9fd3-1a1553b3cd99" providerId="ADAL" clId="{EBB9B854-E5FE-4607-AFCF-F52AFCC0B7FB}" dt="2025-01-23T15:21:09.495" v="935"/>
          <ac:spMkLst>
            <pc:docMk/>
            <pc:sldMk cId="3347311653" sldId="363"/>
            <ac:spMk id="496" creationId="{FB1F7D41-B287-4B8B-A110-430240EA316B}"/>
          </ac:spMkLst>
        </pc:spChg>
        <pc:spChg chg="add mod">
          <ac:chgData name="Laura Knight" userId="fcc6b1b8-7f69-4c06-9fd3-1a1553b3cd99" providerId="ADAL" clId="{EBB9B854-E5FE-4607-AFCF-F52AFCC0B7FB}" dt="2025-01-23T15:21:09.495" v="943"/>
          <ac:spMkLst>
            <pc:docMk/>
            <pc:sldMk cId="3347311653" sldId="363"/>
            <ac:spMk id="497" creationId="{8D8385B0-99FB-4DD9-A000-5035B198EE00}"/>
          </ac:spMkLst>
        </pc:spChg>
        <pc:spChg chg="add mod">
          <ac:chgData name="Laura Knight" userId="fcc6b1b8-7f69-4c06-9fd3-1a1553b3cd99" providerId="ADAL" clId="{EBB9B854-E5FE-4607-AFCF-F52AFCC0B7FB}" dt="2025-01-23T15:21:09.495" v="951"/>
          <ac:spMkLst>
            <pc:docMk/>
            <pc:sldMk cId="3347311653" sldId="363"/>
            <ac:spMk id="498" creationId="{4988D212-1F29-48EB-BC9F-00ED2E25FF3C}"/>
          </ac:spMkLst>
        </pc:spChg>
        <pc:spChg chg="add mod">
          <ac:chgData name="Laura Knight" userId="fcc6b1b8-7f69-4c06-9fd3-1a1553b3cd99" providerId="ADAL" clId="{EBB9B854-E5FE-4607-AFCF-F52AFCC0B7FB}" dt="2025-01-23T15:21:09.511" v="959"/>
          <ac:spMkLst>
            <pc:docMk/>
            <pc:sldMk cId="3347311653" sldId="363"/>
            <ac:spMk id="499" creationId="{8BBD032E-EF85-47A1-BCC6-8ED434C6C257}"/>
          </ac:spMkLst>
        </pc:spChg>
        <pc:spChg chg="add mod">
          <ac:chgData name="Laura Knight" userId="fcc6b1b8-7f69-4c06-9fd3-1a1553b3cd99" providerId="ADAL" clId="{EBB9B854-E5FE-4607-AFCF-F52AFCC0B7FB}" dt="2025-01-23T15:21:09.511" v="967"/>
          <ac:spMkLst>
            <pc:docMk/>
            <pc:sldMk cId="3347311653" sldId="363"/>
            <ac:spMk id="500" creationId="{0ABA85DD-9DBE-412B-9BF9-B7D7B84AB5B4}"/>
          </ac:spMkLst>
        </pc:spChg>
        <pc:spChg chg="add mod">
          <ac:chgData name="Laura Knight" userId="fcc6b1b8-7f69-4c06-9fd3-1a1553b3cd99" providerId="ADAL" clId="{EBB9B854-E5FE-4607-AFCF-F52AFCC0B7FB}" dt="2025-01-23T15:21:09.511" v="975"/>
          <ac:spMkLst>
            <pc:docMk/>
            <pc:sldMk cId="3347311653" sldId="363"/>
            <ac:spMk id="501" creationId="{02D9A773-7B86-4D79-83F2-BB4BF7DF7B42}"/>
          </ac:spMkLst>
        </pc:spChg>
        <pc:spChg chg="add mod">
          <ac:chgData name="Laura Knight" userId="fcc6b1b8-7f69-4c06-9fd3-1a1553b3cd99" providerId="ADAL" clId="{EBB9B854-E5FE-4607-AFCF-F52AFCC0B7FB}" dt="2025-01-23T15:21:09.533" v="983"/>
          <ac:spMkLst>
            <pc:docMk/>
            <pc:sldMk cId="3347311653" sldId="363"/>
            <ac:spMk id="502" creationId="{1CD2DCA3-A5DC-446C-B273-98EC350F0BFB}"/>
          </ac:spMkLst>
        </pc:spChg>
        <pc:spChg chg="add mod">
          <ac:chgData name="Laura Knight" userId="fcc6b1b8-7f69-4c06-9fd3-1a1553b3cd99" providerId="ADAL" clId="{EBB9B854-E5FE-4607-AFCF-F52AFCC0B7FB}" dt="2025-01-23T15:21:09.533" v="991"/>
          <ac:spMkLst>
            <pc:docMk/>
            <pc:sldMk cId="3347311653" sldId="363"/>
            <ac:spMk id="503" creationId="{54DF8CA4-4ACB-46AB-8591-E30B25D1254D}"/>
          </ac:spMkLst>
        </pc:spChg>
        <pc:spChg chg="add mod">
          <ac:chgData name="Laura Knight" userId="fcc6b1b8-7f69-4c06-9fd3-1a1553b3cd99" providerId="ADAL" clId="{EBB9B854-E5FE-4607-AFCF-F52AFCC0B7FB}" dt="2025-01-23T15:21:09.533" v="999"/>
          <ac:spMkLst>
            <pc:docMk/>
            <pc:sldMk cId="3347311653" sldId="363"/>
            <ac:spMk id="504" creationId="{A828338B-AD4F-469E-A576-D33E21018F96}"/>
          </ac:spMkLst>
        </pc:spChg>
        <pc:spChg chg="add mod">
          <ac:chgData name="Laura Knight" userId="fcc6b1b8-7f69-4c06-9fd3-1a1553b3cd99" providerId="ADAL" clId="{EBB9B854-E5FE-4607-AFCF-F52AFCC0B7FB}" dt="2025-01-23T15:21:09.550" v="1007"/>
          <ac:spMkLst>
            <pc:docMk/>
            <pc:sldMk cId="3347311653" sldId="363"/>
            <ac:spMk id="505" creationId="{7BAD212E-47AE-401E-91F8-530DF19722B4}"/>
          </ac:spMkLst>
        </pc:spChg>
        <pc:spChg chg="add mod">
          <ac:chgData name="Laura Knight" userId="fcc6b1b8-7f69-4c06-9fd3-1a1553b3cd99" providerId="ADAL" clId="{EBB9B854-E5FE-4607-AFCF-F52AFCC0B7FB}" dt="2025-01-23T15:21:09.550" v="1015"/>
          <ac:spMkLst>
            <pc:docMk/>
            <pc:sldMk cId="3347311653" sldId="363"/>
            <ac:spMk id="506" creationId="{2734B9C4-BCA4-4D32-AB99-43F256058CDF}"/>
          </ac:spMkLst>
        </pc:spChg>
        <pc:spChg chg="add mod">
          <ac:chgData name="Laura Knight" userId="fcc6b1b8-7f69-4c06-9fd3-1a1553b3cd99" providerId="ADAL" clId="{EBB9B854-E5FE-4607-AFCF-F52AFCC0B7FB}" dt="2025-01-23T15:21:09.560" v="1023"/>
          <ac:spMkLst>
            <pc:docMk/>
            <pc:sldMk cId="3347311653" sldId="363"/>
            <ac:spMk id="507" creationId="{E86F1E5C-222D-4B4E-92E4-4AD4BAD8CD99}"/>
          </ac:spMkLst>
        </pc:spChg>
        <pc:spChg chg="add mod">
          <ac:chgData name="Laura Knight" userId="fcc6b1b8-7f69-4c06-9fd3-1a1553b3cd99" providerId="ADAL" clId="{EBB9B854-E5FE-4607-AFCF-F52AFCC0B7FB}" dt="2025-01-23T15:21:09.576" v="1031"/>
          <ac:spMkLst>
            <pc:docMk/>
            <pc:sldMk cId="3347311653" sldId="363"/>
            <ac:spMk id="508" creationId="{3E2308C9-5047-4C43-90FF-635AE5269B1C}"/>
          </ac:spMkLst>
        </pc:spChg>
        <pc:spChg chg="add mod">
          <ac:chgData name="Laura Knight" userId="fcc6b1b8-7f69-4c06-9fd3-1a1553b3cd99" providerId="ADAL" clId="{EBB9B854-E5FE-4607-AFCF-F52AFCC0B7FB}" dt="2025-01-23T15:21:09.576" v="1039"/>
          <ac:spMkLst>
            <pc:docMk/>
            <pc:sldMk cId="3347311653" sldId="363"/>
            <ac:spMk id="509" creationId="{6DFFB1D8-A83F-4055-BBCB-781EFD594AAE}"/>
          </ac:spMkLst>
        </pc:spChg>
        <pc:spChg chg="add mod">
          <ac:chgData name="Laura Knight" userId="fcc6b1b8-7f69-4c06-9fd3-1a1553b3cd99" providerId="ADAL" clId="{EBB9B854-E5FE-4607-AFCF-F52AFCC0B7FB}" dt="2025-01-23T15:21:09.591" v="1047"/>
          <ac:spMkLst>
            <pc:docMk/>
            <pc:sldMk cId="3347311653" sldId="363"/>
            <ac:spMk id="510" creationId="{794BC4D8-7D94-47C4-8368-C2E07C312E5E}"/>
          </ac:spMkLst>
        </pc:spChg>
        <pc:spChg chg="add mod">
          <ac:chgData name="Laura Knight" userId="fcc6b1b8-7f69-4c06-9fd3-1a1553b3cd99" providerId="ADAL" clId="{EBB9B854-E5FE-4607-AFCF-F52AFCC0B7FB}" dt="2025-01-23T15:21:09.592" v="1055"/>
          <ac:spMkLst>
            <pc:docMk/>
            <pc:sldMk cId="3347311653" sldId="363"/>
            <ac:spMk id="511" creationId="{21BC94C7-EEAD-4AEF-94DE-CF24104A6CEF}"/>
          </ac:spMkLst>
        </pc:spChg>
        <pc:spChg chg="add mod">
          <ac:chgData name="Laura Knight" userId="fcc6b1b8-7f69-4c06-9fd3-1a1553b3cd99" providerId="ADAL" clId="{EBB9B854-E5FE-4607-AFCF-F52AFCC0B7FB}" dt="2025-01-23T15:21:09.602" v="1063"/>
          <ac:spMkLst>
            <pc:docMk/>
            <pc:sldMk cId="3347311653" sldId="363"/>
            <ac:spMk id="512" creationId="{D7847122-11A5-4E3A-AFB2-891310018136}"/>
          </ac:spMkLst>
        </pc:spChg>
        <pc:spChg chg="add mod">
          <ac:chgData name="Laura Knight" userId="fcc6b1b8-7f69-4c06-9fd3-1a1553b3cd99" providerId="ADAL" clId="{EBB9B854-E5FE-4607-AFCF-F52AFCC0B7FB}" dt="2025-01-23T15:21:09.602" v="1071"/>
          <ac:spMkLst>
            <pc:docMk/>
            <pc:sldMk cId="3347311653" sldId="363"/>
            <ac:spMk id="513" creationId="{B81E1EA1-18F1-4E7D-B801-36455285D892}"/>
          </ac:spMkLst>
        </pc:spChg>
        <pc:spChg chg="add mod">
          <ac:chgData name="Laura Knight" userId="fcc6b1b8-7f69-4c06-9fd3-1a1553b3cd99" providerId="ADAL" clId="{EBB9B854-E5FE-4607-AFCF-F52AFCC0B7FB}" dt="2025-01-23T15:21:09.602" v="1079"/>
          <ac:spMkLst>
            <pc:docMk/>
            <pc:sldMk cId="3347311653" sldId="363"/>
            <ac:spMk id="514" creationId="{DE79ADD8-1786-4116-923E-DE8A53D2674A}"/>
          </ac:spMkLst>
        </pc:spChg>
        <pc:spChg chg="add mod">
          <ac:chgData name="Laura Knight" userId="fcc6b1b8-7f69-4c06-9fd3-1a1553b3cd99" providerId="ADAL" clId="{EBB9B854-E5FE-4607-AFCF-F52AFCC0B7FB}" dt="2025-01-23T15:21:09.617" v="1087"/>
          <ac:spMkLst>
            <pc:docMk/>
            <pc:sldMk cId="3347311653" sldId="363"/>
            <ac:spMk id="515" creationId="{4B7FCEAD-9C4D-44C4-AF80-EEC984B14168}"/>
          </ac:spMkLst>
        </pc:spChg>
        <pc:spChg chg="add mod">
          <ac:chgData name="Laura Knight" userId="fcc6b1b8-7f69-4c06-9fd3-1a1553b3cd99" providerId="ADAL" clId="{EBB9B854-E5FE-4607-AFCF-F52AFCC0B7FB}" dt="2025-01-23T15:21:09.617" v="1095"/>
          <ac:spMkLst>
            <pc:docMk/>
            <pc:sldMk cId="3347311653" sldId="363"/>
            <ac:spMk id="516" creationId="{BB92B867-4745-4C3E-8ADE-035BA5392C3C}"/>
          </ac:spMkLst>
        </pc:spChg>
        <pc:spChg chg="add mod">
          <ac:chgData name="Laura Knight" userId="fcc6b1b8-7f69-4c06-9fd3-1a1553b3cd99" providerId="ADAL" clId="{EBB9B854-E5FE-4607-AFCF-F52AFCC0B7FB}" dt="2025-01-23T15:21:09.617" v="1103"/>
          <ac:spMkLst>
            <pc:docMk/>
            <pc:sldMk cId="3347311653" sldId="363"/>
            <ac:spMk id="517" creationId="{E0AD8544-2676-4DB1-A8ED-FEB2ABBC9A1D}"/>
          </ac:spMkLst>
        </pc:spChg>
        <pc:spChg chg="add mod">
          <ac:chgData name="Laura Knight" userId="fcc6b1b8-7f69-4c06-9fd3-1a1553b3cd99" providerId="ADAL" clId="{EBB9B854-E5FE-4607-AFCF-F52AFCC0B7FB}" dt="2025-01-23T15:21:09.633" v="1111"/>
          <ac:spMkLst>
            <pc:docMk/>
            <pc:sldMk cId="3347311653" sldId="363"/>
            <ac:spMk id="518" creationId="{64777B11-848D-4BF1-BB37-BFB7DF2752F5}"/>
          </ac:spMkLst>
        </pc:spChg>
        <pc:spChg chg="add mod">
          <ac:chgData name="Laura Knight" userId="fcc6b1b8-7f69-4c06-9fd3-1a1553b3cd99" providerId="ADAL" clId="{EBB9B854-E5FE-4607-AFCF-F52AFCC0B7FB}" dt="2025-01-23T15:21:09.633" v="1119"/>
          <ac:spMkLst>
            <pc:docMk/>
            <pc:sldMk cId="3347311653" sldId="363"/>
            <ac:spMk id="519" creationId="{64CDB083-612F-4B89-9493-1A8AB5F24F22}"/>
          </ac:spMkLst>
        </pc:spChg>
        <pc:spChg chg="add mod">
          <ac:chgData name="Laura Knight" userId="fcc6b1b8-7f69-4c06-9fd3-1a1553b3cd99" providerId="ADAL" clId="{EBB9B854-E5FE-4607-AFCF-F52AFCC0B7FB}" dt="2025-01-23T15:21:09.633" v="1127"/>
          <ac:spMkLst>
            <pc:docMk/>
            <pc:sldMk cId="3347311653" sldId="363"/>
            <ac:spMk id="520" creationId="{B3974EFE-E80F-4B95-84A1-8391E93DA2F2}"/>
          </ac:spMkLst>
        </pc:spChg>
        <pc:spChg chg="add mod">
          <ac:chgData name="Laura Knight" userId="fcc6b1b8-7f69-4c06-9fd3-1a1553b3cd99" providerId="ADAL" clId="{EBB9B854-E5FE-4607-AFCF-F52AFCC0B7FB}" dt="2025-01-23T15:21:09.649" v="1135"/>
          <ac:spMkLst>
            <pc:docMk/>
            <pc:sldMk cId="3347311653" sldId="363"/>
            <ac:spMk id="521" creationId="{125BF4D0-1F36-434D-B249-55DBB81C0B77}"/>
          </ac:spMkLst>
        </pc:spChg>
        <pc:spChg chg="add mod">
          <ac:chgData name="Laura Knight" userId="fcc6b1b8-7f69-4c06-9fd3-1a1553b3cd99" providerId="ADAL" clId="{EBB9B854-E5FE-4607-AFCF-F52AFCC0B7FB}" dt="2025-01-23T15:21:09.649" v="1143"/>
          <ac:spMkLst>
            <pc:docMk/>
            <pc:sldMk cId="3347311653" sldId="363"/>
            <ac:spMk id="522" creationId="{84467157-FD29-4E4F-AE1C-3A7764DF6EAA}"/>
          </ac:spMkLst>
        </pc:spChg>
        <pc:spChg chg="add mod">
          <ac:chgData name="Laura Knight" userId="fcc6b1b8-7f69-4c06-9fd3-1a1553b3cd99" providerId="ADAL" clId="{EBB9B854-E5FE-4607-AFCF-F52AFCC0B7FB}" dt="2025-01-23T15:21:09.649" v="1151"/>
          <ac:spMkLst>
            <pc:docMk/>
            <pc:sldMk cId="3347311653" sldId="363"/>
            <ac:spMk id="523" creationId="{C6291C0E-A76C-4F12-B6F1-4DA7319312A5}"/>
          </ac:spMkLst>
        </pc:spChg>
        <pc:spChg chg="add mod">
          <ac:chgData name="Laura Knight" userId="fcc6b1b8-7f69-4c06-9fd3-1a1553b3cd99" providerId="ADAL" clId="{EBB9B854-E5FE-4607-AFCF-F52AFCC0B7FB}" dt="2025-01-23T15:21:09.665" v="1159"/>
          <ac:spMkLst>
            <pc:docMk/>
            <pc:sldMk cId="3347311653" sldId="363"/>
            <ac:spMk id="524" creationId="{ED571B30-D1EC-4EC7-998F-8D80F1642377}"/>
          </ac:spMkLst>
        </pc:spChg>
        <pc:spChg chg="add mod">
          <ac:chgData name="Laura Knight" userId="fcc6b1b8-7f69-4c06-9fd3-1a1553b3cd99" providerId="ADAL" clId="{EBB9B854-E5FE-4607-AFCF-F52AFCC0B7FB}" dt="2025-01-23T15:21:09.665" v="1167"/>
          <ac:spMkLst>
            <pc:docMk/>
            <pc:sldMk cId="3347311653" sldId="363"/>
            <ac:spMk id="525" creationId="{A7816C7A-7382-4605-A554-E46638EDA951}"/>
          </ac:spMkLst>
        </pc:spChg>
        <pc:spChg chg="add mod">
          <ac:chgData name="Laura Knight" userId="fcc6b1b8-7f69-4c06-9fd3-1a1553b3cd99" providerId="ADAL" clId="{EBB9B854-E5FE-4607-AFCF-F52AFCC0B7FB}" dt="2025-01-23T15:21:09.665" v="1175"/>
          <ac:spMkLst>
            <pc:docMk/>
            <pc:sldMk cId="3347311653" sldId="363"/>
            <ac:spMk id="526" creationId="{34B8D5B6-A37B-4612-BD5B-2B985AF17F97}"/>
          </ac:spMkLst>
        </pc:spChg>
        <pc:spChg chg="add mod">
          <ac:chgData name="Laura Knight" userId="fcc6b1b8-7f69-4c06-9fd3-1a1553b3cd99" providerId="ADAL" clId="{EBB9B854-E5FE-4607-AFCF-F52AFCC0B7FB}" dt="2025-01-23T15:21:09.665" v="1183"/>
          <ac:spMkLst>
            <pc:docMk/>
            <pc:sldMk cId="3347311653" sldId="363"/>
            <ac:spMk id="527" creationId="{64566DE2-5886-4DC7-B4A5-215D14A0C042}"/>
          </ac:spMkLst>
        </pc:spChg>
        <pc:spChg chg="add mod">
          <ac:chgData name="Laura Knight" userId="fcc6b1b8-7f69-4c06-9fd3-1a1553b3cd99" providerId="ADAL" clId="{EBB9B854-E5FE-4607-AFCF-F52AFCC0B7FB}" dt="2025-01-23T15:21:09.680" v="1191"/>
          <ac:spMkLst>
            <pc:docMk/>
            <pc:sldMk cId="3347311653" sldId="363"/>
            <ac:spMk id="528" creationId="{045D3028-D8A4-4D43-9AC4-FA0A391AA87D}"/>
          </ac:spMkLst>
        </pc:spChg>
        <pc:spChg chg="add mod">
          <ac:chgData name="Laura Knight" userId="fcc6b1b8-7f69-4c06-9fd3-1a1553b3cd99" providerId="ADAL" clId="{EBB9B854-E5FE-4607-AFCF-F52AFCC0B7FB}" dt="2025-01-23T15:21:09.680" v="1199"/>
          <ac:spMkLst>
            <pc:docMk/>
            <pc:sldMk cId="3347311653" sldId="363"/>
            <ac:spMk id="529" creationId="{090EBCD8-4E03-49CC-8AB1-B22CD75A6C58}"/>
          </ac:spMkLst>
        </pc:spChg>
        <pc:spChg chg="add mod">
          <ac:chgData name="Laura Knight" userId="fcc6b1b8-7f69-4c06-9fd3-1a1553b3cd99" providerId="ADAL" clId="{EBB9B854-E5FE-4607-AFCF-F52AFCC0B7FB}" dt="2025-01-23T15:21:09.680" v="1207"/>
          <ac:spMkLst>
            <pc:docMk/>
            <pc:sldMk cId="3347311653" sldId="363"/>
            <ac:spMk id="530" creationId="{5C702CDF-8D6E-4FC7-A509-DF56E2648796}"/>
          </ac:spMkLst>
        </pc:spChg>
        <pc:spChg chg="add mod">
          <ac:chgData name="Laura Knight" userId="fcc6b1b8-7f69-4c06-9fd3-1a1553b3cd99" providerId="ADAL" clId="{EBB9B854-E5FE-4607-AFCF-F52AFCC0B7FB}" dt="2025-01-23T15:21:09.697" v="1215"/>
          <ac:spMkLst>
            <pc:docMk/>
            <pc:sldMk cId="3347311653" sldId="363"/>
            <ac:spMk id="531" creationId="{5E685F5C-FFF5-47EA-B4C0-41F695384587}"/>
          </ac:spMkLst>
        </pc:spChg>
        <pc:spChg chg="add mod">
          <ac:chgData name="Laura Knight" userId="fcc6b1b8-7f69-4c06-9fd3-1a1553b3cd99" providerId="ADAL" clId="{EBB9B854-E5FE-4607-AFCF-F52AFCC0B7FB}" dt="2025-01-23T15:21:09.697" v="1223"/>
          <ac:spMkLst>
            <pc:docMk/>
            <pc:sldMk cId="3347311653" sldId="363"/>
            <ac:spMk id="532" creationId="{097FBB76-FABF-4D94-9006-0E19F69DC28D}"/>
          </ac:spMkLst>
        </pc:spChg>
        <pc:spChg chg="add mod">
          <ac:chgData name="Laura Knight" userId="fcc6b1b8-7f69-4c06-9fd3-1a1553b3cd99" providerId="ADAL" clId="{EBB9B854-E5FE-4607-AFCF-F52AFCC0B7FB}" dt="2025-01-23T15:21:09.707" v="1231"/>
          <ac:spMkLst>
            <pc:docMk/>
            <pc:sldMk cId="3347311653" sldId="363"/>
            <ac:spMk id="533" creationId="{6F90AF26-23E7-4A50-883B-1AFA0A9FADFC}"/>
          </ac:spMkLst>
        </pc:spChg>
        <pc:spChg chg="add mod">
          <ac:chgData name="Laura Knight" userId="fcc6b1b8-7f69-4c06-9fd3-1a1553b3cd99" providerId="ADAL" clId="{EBB9B854-E5FE-4607-AFCF-F52AFCC0B7FB}" dt="2025-01-23T15:21:09.707" v="1239"/>
          <ac:spMkLst>
            <pc:docMk/>
            <pc:sldMk cId="3347311653" sldId="363"/>
            <ac:spMk id="534" creationId="{52798353-8DD4-4E49-A561-DF722C844D5C}"/>
          </ac:spMkLst>
        </pc:spChg>
        <pc:spChg chg="add mod">
          <ac:chgData name="Laura Knight" userId="fcc6b1b8-7f69-4c06-9fd3-1a1553b3cd99" providerId="ADAL" clId="{EBB9B854-E5FE-4607-AFCF-F52AFCC0B7FB}" dt="2025-01-23T15:21:09.707" v="1247"/>
          <ac:spMkLst>
            <pc:docMk/>
            <pc:sldMk cId="3347311653" sldId="363"/>
            <ac:spMk id="535" creationId="{639D0322-29BF-4229-9AE3-4656935A892C}"/>
          </ac:spMkLst>
        </pc:spChg>
        <pc:spChg chg="add mod">
          <ac:chgData name="Laura Knight" userId="fcc6b1b8-7f69-4c06-9fd3-1a1553b3cd99" providerId="ADAL" clId="{EBB9B854-E5FE-4607-AFCF-F52AFCC0B7FB}" dt="2025-01-23T15:21:09.727" v="1255"/>
          <ac:spMkLst>
            <pc:docMk/>
            <pc:sldMk cId="3347311653" sldId="363"/>
            <ac:spMk id="536" creationId="{544132DF-4407-4842-BD39-7E973F334FF9}"/>
          </ac:spMkLst>
        </pc:spChg>
        <pc:spChg chg="add mod">
          <ac:chgData name="Laura Knight" userId="fcc6b1b8-7f69-4c06-9fd3-1a1553b3cd99" providerId="ADAL" clId="{EBB9B854-E5FE-4607-AFCF-F52AFCC0B7FB}" dt="2025-01-23T15:21:09.732" v="1263"/>
          <ac:spMkLst>
            <pc:docMk/>
            <pc:sldMk cId="3347311653" sldId="363"/>
            <ac:spMk id="537" creationId="{B9E39EEF-AAB0-4B46-B5F7-04D656816783}"/>
          </ac:spMkLst>
        </pc:spChg>
        <pc:spChg chg="add mod">
          <ac:chgData name="Laura Knight" userId="fcc6b1b8-7f69-4c06-9fd3-1a1553b3cd99" providerId="ADAL" clId="{EBB9B854-E5FE-4607-AFCF-F52AFCC0B7FB}" dt="2025-01-23T15:21:09.740" v="1271"/>
          <ac:spMkLst>
            <pc:docMk/>
            <pc:sldMk cId="3347311653" sldId="363"/>
            <ac:spMk id="538" creationId="{8EFD4DFA-C7F6-4ECB-B4CD-66AD207CF2CA}"/>
          </ac:spMkLst>
        </pc:spChg>
        <pc:spChg chg="add mod">
          <ac:chgData name="Laura Knight" userId="fcc6b1b8-7f69-4c06-9fd3-1a1553b3cd99" providerId="ADAL" clId="{EBB9B854-E5FE-4607-AFCF-F52AFCC0B7FB}" dt="2025-01-23T15:21:09.744" v="1279"/>
          <ac:spMkLst>
            <pc:docMk/>
            <pc:sldMk cId="3347311653" sldId="363"/>
            <ac:spMk id="539" creationId="{9E6A9491-9062-4F02-B45D-8992041BEAAD}"/>
          </ac:spMkLst>
        </pc:spChg>
        <pc:spChg chg="add mod">
          <ac:chgData name="Laura Knight" userId="fcc6b1b8-7f69-4c06-9fd3-1a1553b3cd99" providerId="ADAL" clId="{EBB9B854-E5FE-4607-AFCF-F52AFCC0B7FB}" dt="2025-01-23T15:21:09.744" v="1287"/>
          <ac:spMkLst>
            <pc:docMk/>
            <pc:sldMk cId="3347311653" sldId="363"/>
            <ac:spMk id="540" creationId="{75A14867-08AD-44C8-AB46-82B9468EF360}"/>
          </ac:spMkLst>
        </pc:spChg>
        <pc:spChg chg="add mod">
          <ac:chgData name="Laura Knight" userId="fcc6b1b8-7f69-4c06-9fd3-1a1553b3cd99" providerId="ADAL" clId="{EBB9B854-E5FE-4607-AFCF-F52AFCC0B7FB}" dt="2025-01-23T15:21:09.744" v="1295"/>
          <ac:spMkLst>
            <pc:docMk/>
            <pc:sldMk cId="3347311653" sldId="363"/>
            <ac:spMk id="541" creationId="{15E17015-FAE4-4359-BB78-5941F08CC0A8}"/>
          </ac:spMkLst>
        </pc:spChg>
        <pc:spChg chg="add mod">
          <ac:chgData name="Laura Knight" userId="fcc6b1b8-7f69-4c06-9fd3-1a1553b3cd99" providerId="ADAL" clId="{EBB9B854-E5FE-4607-AFCF-F52AFCC0B7FB}" dt="2025-01-23T15:21:09.744" v="1303"/>
          <ac:spMkLst>
            <pc:docMk/>
            <pc:sldMk cId="3347311653" sldId="363"/>
            <ac:spMk id="542" creationId="{D9E6FE20-D17A-4637-A781-F0EEC08EFD9F}"/>
          </ac:spMkLst>
        </pc:spChg>
        <pc:spChg chg="add mod">
          <ac:chgData name="Laura Knight" userId="fcc6b1b8-7f69-4c06-9fd3-1a1553b3cd99" providerId="ADAL" clId="{EBB9B854-E5FE-4607-AFCF-F52AFCC0B7FB}" dt="2025-01-23T15:21:09.760" v="1311"/>
          <ac:spMkLst>
            <pc:docMk/>
            <pc:sldMk cId="3347311653" sldId="363"/>
            <ac:spMk id="543" creationId="{C81DCEC8-CFA7-49B8-9224-97AEA15D0DCF}"/>
          </ac:spMkLst>
        </pc:spChg>
        <pc:spChg chg="add mod">
          <ac:chgData name="Laura Knight" userId="fcc6b1b8-7f69-4c06-9fd3-1a1553b3cd99" providerId="ADAL" clId="{EBB9B854-E5FE-4607-AFCF-F52AFCC0B7FB}" dt="2025-01-23T15:21:09.760" v="1319"/>
          <ac:spMkLst>
            <pc:docMk/>
            <pc:sldMk cId="3347311653" sldId="363"/>
            <ac:spMk id="544" creationId="{9440CD25-3033-435E-BF01-68E92D8218F7}"/>
          </ac:spMkLst>
        </pc:spChg>
        <pc:spChg chg="add mod">
          <ac:chgData name="Laura Knight" userId="fcc6b1b8-7f69-4c06-9fd3-1a1553b3cd99" providerId="ADAL" clId="{EBB9B854-E5FE-4607-AFCF-F52AFCC0B7FB}" dt="2025-01-23T15:21:09.760" v="1327"/>
          <ac:spMkLst>
            <pc:docMk/>
            <pc:sldMk cId="3347311653" sldId="363"/>
            <ac:spMk id="545" creationId="{D6796875-E905-4259-B6F8-FE44CBA1C21A}"/>
          </ac:spMkLst>
        </pc:spChg>
        <pc:spChg chg="add mod">
          <ac:chgData name="Laura Knight" userId="fcc6b1b8-7f69-4c06-9fd3-1a1553b3cd99" providerId="ADAL" clId="{EBB9B854-E5FE-4607-AFCF-F52AFCC0B7FB}" dt="2025-01-23T15:21:09.776" v="1335"/>
          <ac:spMkLst>
            <pc:docMk/>
            <pc:sldMk cId="3347311653" sldId="363"/>
            <ac:spMk id="546" creationId="{6CB2B22D-4B9F-4CC0-9DFD-843715AA7D5E}"/>
          </ac:spMkLst>
        </pc:spChg>
        <pc:spChg chg="add mod">
          <ac:chgData name="Laura Knight" userId="fcc6b1b8-7f69-4c06-9fd3-1a1553b3cd99" providerId="ADAL" clId="{EBB9B854-E5FE-4607-AFCF-F52AFCC0B7FB}" dt="2025-01-23T15:21:09.776" v="1343"/>
          <ac:spMkLst>
            <pc:docMk/>
            <pc:sldMk cId="3347311653" sldId="363"/>
            <ac:spMk id="547" creationId="{7EE9CC44-39FF-4C12-901A-8EAE7241F091}"/>
          </ac:spMkLst>
        </pc:spChg>
        <pc:spChg chg="add mod">
          <ac:chgData name="Laura Knight" userId="fcc6b1b8-7f69-4c06-9fd3-1a1553b3cd99" providerId="ADAL" clId="{EBB9B854-E5FE-4607-AFCF-F52AFCC0B7FB}" dt="2025-01-23T15:21:09.792" v="1351"/>
          <ac:spMkLst>
            <pc:docMk/>
            <pc:sldMk cId="3347311653" sldId="363"/>
            <ac:spMk id="548" creationId="{0EFAF357-A690-4D56-A7B7-91B230F9BA29}"/>
          </ac:spMkLst>
        </pc:spChg>
        <pc:spChg chg="add mod">
          <ac:chgData name="Laura Knight" userId="fcc6b1b8-7f69-4c06-9fd3-1a1553b3cd99" providerId="ADAL" clId="{EBB9B854-E5FE-4607-AFCF-F52AFCC0B7FB}" dt="2025-01-23T15:21:09.792" v="1359"/>
          <ac:spMkLst>
            <pc:docMk/>
            <pc:sldMk cId="3347311653" sldId="363"/>
            <ac:spMk id="549" creationId="{55C92DF1-32B6-4B54-AD02-6888A964C69A}"/>
          </ac:spMkLst>
        </pc:spChg>
        <pc:spChg chg="add mod">
          <ac:chgData name="Laura Knight" userId="fcc6b1b8-7f69-4c06-9fd3-1a1553b3cd99" providerId="ADAL" clId="{EBB9B854-E5FE-4607-AFCF-F52AFCC0B7FB}" dt="2025-01-23T15:21:09.792" v="1367"/>
          <ac:spMkLst>
            <pc:docMk/>
            <pc:sldMk cId="3347311653" sldId="363"/>
            <ac:spMk id="550" creationId="{7C08B167-3AD0-49E7-8F8D-ECAA9D6D8136}"/>
          </ac:spMkLst>
        </pc:spChg>
        <pc:spChg chg="add mod">
          <ac:chgData name="Laura Knight" userId="fcc6b1b8-7f69-4c06-9fd3-1a1553b3cd99" providerId="ADAL" clId="{EBB9B854-E5FE-4607-AFCF-F52AFCC0B7FB}" dt="2025-01-23T15:21:09.807" v="1375"/>
          <ac:spMkLst>
            <pc:docMk/>
            <pc:sldMk cId="3347311653" sldId="363"/>
            <ac:spMk id="551" creationId="{A7C27C20-C503-498D-BEA3-25EE0515FA93}"/>
          </ac:spMkLst>
        </pc:spChg>
        <pc:spChg chg="add mod">
          <ac:chgData name="Laura Knight" userId="fcc6b1b8-7f69-4c06-9fd3-1a1553b3cd99" providerId="ADAL" clId="{EBB9B854-E5FE-4607-AFCF-F52AFCC0B7FB}" dt="2025-01-23T15:21:09.818" v="1383"/>
          <ac:spMkLst>
            <pc:docMk/>
            <pc:sldMk cId="3347311653" sldId="363"/>
            <ac:spMk id="552" creationId="{50F34740-3134-44ED-91F1-33422E7499E4}"/>
          </ac:spMkLst>
        </pc:spChg>
        <pc:spChg chg="add mod">
          <ac:chgData name="Laura Knight" userId="fcc6b1b8-7f69-4c06-9fd3-1a1553b3cd99" providerId="ADAL" clId="{EBB9B854-E5FE-4607-AFCF-F52AFCC0B7FB}" dt="2025-01-23T15:21:09.818" v="1391"/>
          <ac:spMkLst>
            <pc:docMk/>
            <pc:sldMk cId="3347311653" sldId="363"/>
            <ac:spMk id="553" creationId="{9A29AFE8-6EF9-4A86-8FC7-4FF85A8AA01E}"/>
          </ac:spMkLst>
        </pc:spChg>
        <pc:spChg chg="add mod">
          <ac:chgData name="Laura Knight" userId="fcc6b1b8-7f69-4c06-9fd3-1a1553b3cd99" providerId="ADAL" clId="{EBB9B854-E5FE-4607-AFCF-F52AFCC0B7FB}" dt="2025-01-23T15:21:09.818" v="1399"/>
          <ac:spMkLst>
            <pc:docMk/>
            <pc:sldMk cId="3347311653" sldId="363"/>
            <ac:spMk id="554" creationId="{F4CEED63-2500-471A-8A89-9BDCADE5D954}"/>
          </ac:spMkLst>
        </pc:spChg>
        <pc:spChg chg="add mod">
          <ac:chgData name="Laura Knight" userId="fcc6b1b8-7f69-4c06-9fd3-1a1553b3cd99" providerId="ADAL" clId="{EBB9B854-E5FE-4607-AFCF-F52AFCC0B7FB}" dt="2025-01-23T15:21:09.836" v="1407"/>
          <ac:spMkLst>
            <pc:docMk/>
            <pc:sldMk cId="3347311653" sldId="363"/>
            <ac:spMk id="555" creationId="{F73FB035-9CF0-4D81-9132-8D02675C6FE6}"/>
          </ac:spMkLst>
        </pc:spChg>
        <pc:spChg chg="add mod">
          <ac:chgData name="Laura Knight" userId="fcc6b1b8-7f69-4c06-9fd3-1a1553b3cd99" providerId="ADAL" clId="{EBB9B854-E5FE-4607-AFCF-F52AFCC0B7FB}" dt="2025-01-23T15:21:09.836" v="1415"/>
          <ac:spMkLst>
            <pc:docMk/>
            <pc:sldMk cId="3347311653" sldId="363"/>
            <ac:spMk id="556" creationId="{F419A6D4-79C1-45B2-BD35-F73DE59859DB}"/>
          </ac:spMkLst>
        </pc:spChg>
        <pc:spChg chg="add mod">
          <ac:chgData name="Laura Knight" userId="fcc6b1b8-7f69-4c06-9fd3-1a1553b3cd99" providerId="ADAL" clId="{EBB9B854-E5FE-4607-AFCF-F52AFCC0B7FB}" dt="2025-01-23T15:21:09.836" v="1423"/>
          <ac:spMkLst>
            <pc:docMk/>
            <pc:sldMk cId="3347311653" sldId="363"/>
            <ac:spMk id="557" creationId="{BA3F9558-DB58-4CD1-9386-663E185C82D2}"/>
          </ac:spMkLst>
        </pc:spChg>
        <pc:spChg chg="add mod">
          <ac:chgData name="Laura Knight" userId="fcc6b1b8-7f69-4c06-9fd3-1a1553b3cd99" providerId="ADAL" clId="{EBB9B854-E5FE-4607-AFCF-F52AFCC0B7FB}" dt="2025-01-23T15:21:09.853" v="1431"/>
          <ac:spMkLst>
            <pc:docMk/>
            <pc:sldMk cId="3347311653" sldId="363"/>
            <ac:spMk id="558" creationId="{D63E1983-CD5D-4D7D-95C7-F59B752F4487}"/>
          </ac:spMkLst>
        </pc:spChg>
        <pc:spChg chg="add mod">
          <ac:chgData name="Laura Knight" userId="fcc6b1b8-7f69-4c06-9fd3-1a1553b3cd99" providerId="ADAL" clId="{EBB9B854-E5FE-4607-AFCF-F52AFCC0B7FB}" dt="2025-01-23T15:21:09.853" v="1439"/>
          <ac:spMkLst>
            <pc:docMk/>
            <pc:sldMk cId="3347311653" sldId="363"/>
            <ac:spMk id="559" creationId="{D89364FD-58D2-49B7-967D-0606554A365F}"/>
          </ac:spMkLst>
        </pc:spChg>
        <pc:spChg chg="add mod">
          <ac:chgData name="Laura Knight" userId="fcc6b1b8-7f69-4c06-9fd3-1a1553b3cd99" providerId="ADAL" clId="{EBB9B854-E5FE-4607-AFCF-F52AFCC0B7FB}" dt="2025-01-23T15:21:09.853" v="1447"/>
          <ac:spMkLst>
            <pc:docMk/>
            <pc:sldMk cId="3347311653" sldId="363"/>
            <ac:spMk id="560" creationId="{7CBB844A-AB19-4479-B022-2F893A6AD544}"/>
          </ac:spMkLst>
        </pc:spChg>
        <pc:spChg chg="add mod">
          <ac:chgData name="Laura Knight" userId="fcc6b1b8-7f69-4c06-9fd3-1a1553b3cd99" providerId="ADAL" clId="{EBB9B854-E5FE-4607-AFCF-F52AFCC0B7FB}" dt="2025-01-23T15:21:09.869" v="1455"/>
          <ac:spMkLst>
            <pc:docMk/>
            <pc:sldMk cId="3347311653" sldId="363"/>
            <ac:spMk id="561" creationId="{2B17109B-5B71-4015-8C69-D8BEFAD8811F}"/>
          </ac:spMkLst>
        </pc:spChg>
        <pc:spChg chg="add mod">
          <ac:chgData name="Laura Knight" userId="fcc6b1b8-7f69-4c06-9fd3-1a1553b3cd99" providerId="ADAL" clId="{EBB9B854-E5FE-4607-AFCF-F52AFCC0B7FB}" dt="2025-01-23T15:21:09.869" v="1463"/>
          <ac:spMkLst>
            <pc:docMk/>
            <pc:sldMk cId="3347311653" sldId="363"/>
            <ac:spMk id="562" creationId="{B1DCBCE9-6874-450C-AF29-8C04D14F77A3}"/>
          </ac:spMkLst>
        </pc:spChg>
        <pc:spChg chg="add mod">
          <ac:chgData name="Laura Knight" userId="fcc6b1b8-7f69-4c06-9fd3-1a1553b3cd99" providerId="ADAL" clId="{EBB9B854-E5FE-4607-AFCF-F52AFCC0B7FB}" dt="2025-01-23T15:21:09.885" v="1471"/>
          <ac:spMkLst>
            <pc:docMk/>
            <pc:sldMk cId="3347311653" sldId="363"/>
            <ac:spMk id="563" creationId="{B002AAB5-7DEC-44E5-97F2-B6426B992A47}"/>
          </ac:spMkLst>
        </pc:spChg>
        <pc:spChg chg="add mod">
          <ac:chgData name="Laura Knight" userId="fcc6b1b8-7f69-4c06-9fd3-1a1553b3cd99" providerId="ADAL" clId="{EBB9B854-E5FE-4607-AFCF-F52AFCC0B7FB}" dt="2025-01-23T15:21:09.885" v="1479"/>
          <ac:spMkLst>
            <pc:docMk/>
            <pc:sldMk cId="3347311653" sldId="363"/>
            <ac:spMk id="564" creationId="{2C5B4C34-2251-40C0-959C-E13B6A694A62}"/>
          </ac:spMkLst>
        </pc:spChg>
        <pc:spChg chg="add mod">
          <ac:chgData name="Laura Knight" userId="fcc6b1b8-7f69-4c06-9fd3-1a1553b3cd99" providerId="ADAL" clId="{EBB9B854-E5FE-4607-AFCF-F52AFCC0B7FB}" dt="2025-01-23T15:21:09.885" v="1487"/>
          <ac:spMkLst>
            <pc:docMk/>
            <pc:sldMk cId="3347311653" sldId="363"/>
            <ac:spMk id="565" creationId="{AE43E4AD-E68E-4A1C-8488-8B7BA60AD1B6}"/>
          </ac:spMkLst>
        </pc:spChg>
        <pc:spChg chg="add mod">
          <ac:chgData name="Laura Knight" userId="fcc6b1b8-7f69-4c06-9fd3-1a1553b3cd99" providerId="ADAL" clId="{EBB9B854-E5FE-4607-AFCF-F52AFCC0B7FB}" dt="2025-01-23T15:21:09.885" v="1495"/>
          <ac:spMkLst>
            <pc:docMk/>
            <pc:sldMk cId="3347311653" sldId="363"/>
            <ac:spMk id="566" creationId="{9EE99DE8-0669-4EA7-9525-DD6DB22D80C7}"/>
          </ac:spMkLst>
        </pc:spChg>
        <pc:spChg chg="add mod">
          <ac:chgData name="Laura Knight" userId="fcc6b1b8-7f69-4c06-9fd3-1a1553b3cd99" providerId="ADAL" clId="{EBB9B854-E5FE-4607-AFCF-F52AFCC0B7FB}" dt="2025-01-23T15:21:09.900" v="1503"/>
          <ac:spMkLst>
            <pc:docMk/>
            <pc:sldMk cId="3347311653" sldId="363"/>
            <ac:spMk id="567" creationId="{86CDD22E-4285-4F48-B437-E3F09B5882F5}"/>
          </ac:spMkLst>
        </pc:spChg>
        <pc:spChg chg="add mod">
          <ac:chgData name="Laura Knight" userId="fcc6b1b8-7f69-4c06-9fd3-1a1553b3cd99" providerId="ADAL" clId="{EBB9B854-E5FE-4607-AFCF-F52AFCC0B7FB}" dt="2025-01-23T15:21:09.900" v="1511"/>
          <ac:spMkLst>
            <pc:docMk/>
            <pc:sldMk cId="3347311653" sldId="363"/>
            <ac:spMk id="568" creationId="{4E8BC796-5A66-48B6-A046-80D1C92E7523}"/>
          </ac:spMkLst>
        </pc:spChg>
        <pc:spChg chg="add mod">
          <ac:chgData name="Laura Knight" userId="fcc6b1b8-7f69-4c06-9fd3-1a1553b3cd99" providerId="ADAL" clId="{EBB9B854-E5FE-4607-AFCF-F52AFCC0B7FB}" dt="2025-01-23T15:21:09.900" v="1519"/>
          <ac:spMkLst>
            <pc:docMk/>
            <pc:sldMk cId="3347311653" sldId="363"/>
            <ac:spMk id="569" creationId="{A87EAF7E-F6F4-4F47-BED6-0DAF63A10DEA}"/>
          </ac:spMkLst>
        </pc:spChg>
        <pc:spChg chg="add mod">
          <ac:chgData name="Laura Knight" userId="fcc6b1b8-7f69-4c06-9fd3-1a1553b3cd99" providerId="ADAL" clId="{EBB9B854-E5FE-4607-AFCF-F52AFCC0B7FB}" dt="2025-01-23T15:21:09.916" v="1527"/>
          <ac:spMkLst>
            <pc:docMk/>
            <pc:sldMk cId="3347311653" sldId="363"/>
            <ac:spMk id="570" creationId="{0145D85F-D163-44F1-8A7D-C2A2D4D70F16}"/>
          </ac:spMkLst>
        </pc:spChg>
        <pc:spChg chg="add mod">
          <ac:chgData name="Laura Knight" userId="fcc6b1b8-7f69-4c06-9fd3-1a1553b3cd99" providerId="ADAL" clId="{EBB9B854-E5FE-4607-AFCF-F52AFCC0B7FB}" dt="2025-01-23T15:21:09.916" v="1535"/>
          <ac:spMkLst>
            <pc:docMk/>
            <pc:sldMk cId="3347311653" sldId="363"/>
            <ac:spMk id="571" creationId="{0E6E6057-FD64-4F9E-AB32-35FAA1F27A9F}"/>
          </ac:spMkLst>
        </pc:spChg>
        <pc:spChg chg="add mod">
          <ac:chgData name="Laura Knight" userId="fcc6b1b8-7f69-4c06-9fd3-1a1553b3cd99" providerId="ADAL" clId="{EBB9B854-E5FE-4607-AFCF-F52AFCC0B7FB}" dt="2025-01-23T15:21:09.926" v="1543"/>
          <ac:spMkLst>
            <pc:docMk/>
            <pc:sldMk cId="3347311653" sldId="363"/>
            <ac:spMk id="572" creationId="{2CD55B7E-7B02-4694-99F0-0A6A6F4E2F34}"/>
          </ac:spMkLst>
        </pc:spChg>
        <pc:spChg chg="add mod">
          <ac:chgData name="Laura Knight" userId="fcc6b1b8-7f69-4c06-9fd3-1a1553b3cd99" providerId="ADAL" clId="{EBB9B854-E5FE-4607-AFCF-F52AFCC0B7FB}" dt="2025-01-23T15:21:09.926" v="1551"/>
          <ac:spMkLst>
            <pc:docMk/>
            <pc:sldMk cId="3347311653" sldId="363"/>
            <ac:spMk id="573" creationId="{96BBE987-98B7-4F1A-8BE7-6CB114D0A0E6}"/>
          </ac:spMkLst>
        </pc:spChg>
        <pc:spChg chg="add mod">
          <ac:chgData name="Laura Knight" userId="fcc6b1b8-7f69-4c06-9fd3-1a1553b3cd99" providerId="ADAL" clId="{EBB9B854-E5FE-4607-AFCF-F52AFCC0B7FB}" dt="2025-01-23T15:21:09.926" v="1559"/>
          <ac:spMkLst>
            <pc:docMk/>
            <pc:sldMk cId="3347311653" sldId="363"/>
            <ac:spMk id="574" creationId="{DA6DD7A7-338B-4596-B36B-C21A7A2732E4}"/>
          </ac:spMkLst>
        </pc:spChg>
        <pc:spChg chg="add mod">
          <ac:chgData name="Laura Knight" userId="fcc6b1b8-7f69-4c06-9fd3-1a1553b3cd99" providerId="ADAL" clId="{EBB9B854-E5FE-4607-AFCF-F52AFCC0B7FB}" dt="2025-01-23T15:21:09.926" v="1567"/>
          <ac:spMkLst>
            <pc:docMk/>
            <pc:sldMk cId="3347311653" sldId="363"/>
            <ac:spMk id="575" creationId="{F6A0F129-D80D-4415-85AC-5F8CDB670386}"/>
          </ac:spMkLst>
        </pc:spChg>
        <pc:spChg chg="add mod">
          <ac:chgData name="Laura Knight" userId="fcc6b1b8-7f69-4c06-9fd3-1a1553b3cd99" providerId="ADAL" clId="{EBB9B854-E5FE-4607-AFCF-F52AFCC0B7FB}" dt="2025-01-23T15:21:09.942" v="1575"/>
          <ac:spMkLst>
            <pc:docMk/>
            <pc:sldMk cId="3347311653" sldId="363"/>
            <ac:spMk id="576" creationId="{775FCFEE-8E60-4B8F-9992-99B4A2589083}"/>
          </ac:spMkLst>
        </pc:spChg>
        <pc:spChg chg="add mod">
          <ac:chgData name="Laura Knight" userId="fcc6b1b8-7f69-4c06-9fd3-1a1553b3cd99" providerId="ADAL" clId="{EBB9B854-E5FE-4607-AFCF-F52AFCC0B7FB}" dt="2025-01-23T15:21:09.942" v="1583"/>
          <ac:spMkLst>
            <pc:docMk/>
            <pc:sldMk cId="3347311653" sldId="363"/>
            <ac:spMk id="577" creationId="{D43CE6FC-D3C2-4794-87FF-61AD6AC57FF3}"/>
          </ac:spMkLst>
        </pc:spChg>
        <pc:spChg chg="add mod">
          <ac:chgData name="Laura Knight" userId="fcc6b1b8-7f69-4c06-9fd3-1a1553b3cd99" providerId="ADAL" clId="{EBB9B854-E5FE-4607-AFCF-F52AFCC0B7FB}" dt="2025-01-23T15:21:09.957" v="1591"/>
          <ac:spMkLst>
            <pc:docMk/>
            <pc:sldMk cId="3347311653" sldId="363"/>
            <ac:spMk id="578" creationId="{4C35595D-4266-405E-8861-A4F11D9FA705}"/>
          </ac:spMkLst>
        </pc:spChg>
        <pc:spChg chg="add mod">
          <ac:chgData name="Laura Knight" userId="fcc6b1b8-7f69-4c06-9fd3-1a1553b3cd99" providerId="ADAL" clId="{EBB9B854-E5FE-4607-AFCF-F52AFCC0B7FB}" dt="2025-01-23T15:21:09.962" v="1599"/>
          <ac:spMkLst>
            <pc:docMk/>
            <pc:sldMk cId="3347311653" sldId="363"/>
            <ac:spMk id="579" creationId="{CC59815E-FAAC-4EC5-AF8C-D0D34A7035C6}"/>
          </ac:spMkLst>
        </pc:spChg>
        <pc:spChg chg="add mod">
          <ac:chgData name="Laura Knight" userId="fcc6b1b8-7f69-4c06-9fd3-1a1553b3cd99" providerId="ADAL" clId="{EBB9B854-E5FE-4607-AFCF-F52AFCC0B7FB}" dt="2025-01-23T15:21:09.962" v="1607"/>
          <ac:spMkLst>
            <pc:docMk/>
            <pc:sldMk cId="3347311653" sldId="363"/>
            <ac:spMk id="580" creationId="{F1EF5BCE-5572-4535-B595-856B18F7CE9F}"/>
          </ac:spMkLst>
        </pc:spChg>
        <pc:spChg chg="add mod">
          <ac:chgData name="Laura Knight" userId="fcc6b1b8-7f69-4c06-9fd3-1a1553b3cd99" providerId="ADAL" clId="{EBB9B854-E5FE-4607-AFCF-F52AFCC0B7FB}" dt="2025-01-23T15:21:09.962" v="1615"/>
          <ac:spMkLst>
            <pc:docMk/>
            <pc:sldMk cId="3347311653" sldId="363"/>
            <ac:spMk id="581" creationId="{0A2E24EE-433C-4FD7-B019-E6A5C44458FD}"/>
          </ac:spMkLst>
        </pc:spChg>
        <pc:spChg chg="add mod">
          <ac:chgData name="Laura Knight" userId="fcc6b1b8-7f69-4c06-9fd3-1a1553b3cd99" providerId="ADAL" clId="{EBB9B854-E5FE-4607-AFCF-F52AFCC0B7FB}" dt="2025-01-23T15:21:09.978" v="1623"/>
          <ac:spMkLst>
            <pc:docMk/>
            <pc:sldMk cId="3347311653" sldId="363"/>
            <ac:spMk id="582" creationId="{2CC59AF0-7A66-4F22-A3C5-F264B60F0446}"/>
          </ac:spMkLst>
        </pc:spChg>
        <pc:spChg chg="add mod">
          <ac:chgData name="Laura Knight" userId="fcc6b1b8-7f69-4c06-9fd3-1a1553b3cd99" providerId="ADAL" clId="{EBB9B854-E5FE-4607-AFCF-F52AFCC0B7FB}" dt="2025-01-23T15:21:09.978" v="1631"/>
          <ac:spMkLst>
            <pc:docMk/>
            <pc:sldMk cId="3347311653" sldId="363"/>
            <ac:spMk id="583" creationId="{F2E70DDC-2BAB-4422-A6BF-145281B2D040}"/>
          </ac:spMkLst>
        </pc:spChg>
        <pc:spChg chg="add mod">
          <ac:chgData name="Laura Knight" userId="fcc6b1b8-7f69-4c06-9fd3-1a1553b3cd99" providerId="ADAL" clId="{EBB9B854-E5FE-4607-AFCF-F52AFCC0B7FB}" dt="2025-01-23T15:21:09.978" v="1639"/>
          <ac:spMkLst>
            <pc:docMk/>
            <pc:sldMk cId="3347311653" sldId="363"/>
            <ac:spMk id="584" creationId="{08DA5028-064A-4E95-A4E4-B9F0B699BD4E}"/>
          </ac:spMkLst>
        </pc:spChg>
        <pc:spChg chg="add mod">
          <ac:chgData name="Laura Knight" userId="fcc6b1b8-7f69-4c06-9fd3-1a1553b3cd99" providerId="ADAL" clId="{EBB9B854-E5FE-4607-AFCF-F52AFCC0B7FB}" dt="2025-01-23T15:21:09.994" v="1647"/>
          <ac:spMkLst>
            <pc:docMk/>
            <pc:sldMk cId="3347311653" sldId="363"/>
            <ac:spMk id="585" creationId="{616DCD72-F6F1-47F3-BC61-06B8B1CF402F}"/>
          </ac:spMkLst>
        </pc:spChg>
        <pc:spChg chg="add mod">
          <ac:chgData name="Laura Knight" userId="fcc6b1b8-7f69-4c06-9fd3-1a1553b3cd99" providerId="ADAL" clId="{EBB9B854-E5FE-4607-AFCF-F52AFCC0B7FB}" dt="2025-01-23T15:21:09.994" v="1655"/>
          <ac:spMkLst>
            <pc:docMk/>
            <pc:sldMk cId="3347311653" sldId="363"/>
            <ac:spMk id="586" creationId="{A4D319F4-0965-41FE-9919-958D82D211DC}"/>
          </ac:spMkLst>
        </pc:spChg>
        <pc:spChg chg="add mod">
          <ac:chgData name="Laura Knight" userId="fcc6b1b8-7f69-4c06-9fd3-1a1553b3cd99" providerId="ADAL" clId="{EBB9B854-E5FE-4607-AFCF-F52AFCC0B7FB}" dt="2025-01-23T15:21:09.994" v="1663"/>
          <ac:spMkLst>
            <pc:docMk/>
            <pc:sldMk cId="3347311653" sldId="363"/>
            <ac:spMk id="587" creationId="{0FEE4A7C-D396-44C8-B51E-128B8C47A6BE}"/>
          </ac:spMkLst>
        </pc:spChg>
        <pc:spChg chg="add mod">
          <ac:chgData name="Laura Knight" userId="fcc6b1b8-7f69-4c06-9fd3-1a1553b3cd99" providerId="ADAL" clId="{EBB9B854-E5FE-4607-AFCF-F52AFCC0B7FB}" dt="2025-01-23T15:21:10.010" v="1671"/>
          <ac:spMkLst>
            <pc:docMk/>
            <pc:sldMk cId="3347311653" sldId="363"/>
            <ac:spMk id="588" creationId="{0A12D1B7-AE47-4C3F-A03F-B47264573183}"/>
          </ac:spMkLst>
        </pc:spChg>
        <pc:spChg chg="add mod">
          <ac:chgData name="Laura Knight" userId="fcc6b1b8-7f69-4c06-9fd3-1a1553b3cd99" providerId="ADAL" clId="{EBB9B854-E5FE-4607-AFCF-F52AFCC0B7FB}" dt="2025-01-23T15:21:10.010" v="1679"/>
          <ac:spMkLst>
            <pc:docMk/>
            <pc:sldMk cId="3347311653" sldId="363"/>
            <ac:spMk id="589" creationId="{0D1B5992-D027-41D5-9B75-B4564D850A76}"/>
          </ac:spMkLst>
        </pc:spChg>
        <pc:spChg chg="add mod">
          <ac:chgData name="Laura Knight" userId="fcc6b1b8-7f69-4c06-9fd3-1a1553b3cd99" providerId="ADAL" clId="{EBB9B854-E5FE-4607-AFCF-F52AFCC0B7FB}" dt="2025-01-23T15:21:10.010" v="1687"/>
          <ac:spMkLst>
            <pc:docMk/>
            <pc:sldMk cId="3347311653" sldId="363"/>
            <ac:spMk id="590" creationId="{C69F6C5E-8271-41FA-9809-905116AA9965}"/>
          </ac:spMkLst>
        </pc:spChg>
        <pc:spChg chg="add mod">
          <ac:chgData name="Laura Knight" userId="fcc6b1b8-7f69-4c06-9fd3-1a1553b3cd99" providerId="ADAL" clId="{EBB9B854-E5FE-4607-AFCF-F52AFCC0B7FB}" dt="2025-01-23T15:21:10.026" v="1695"/>
          <ac:spMkLst>
            <pc:docMk/>
            <pc:sldMk cId="3347311653" sldId="363"/>
            <ac:spMk id="591" creationId="{FD1EEFB8-627F-42EB-848D-15328EFC45AF}"/>
          </ac:spMkLst>
        </pc:spChg>
        <pc:spChg chg="add mod">
          <ac:chgData name="Laura Knight" userId="fcc6b1b8-7f69-4c06-9fd3-1a1553b3cd99" providerId="ADAL" clId="{EBB9B854-E5FE-4607-AFCF-F52AFCC0B7FB}" dt="2025-01-23T15:21:10.026" v="1703"/>
          <ac:spMkLst>
            <pc:docMk/>
            <pc:sldMk cId="3347311653" sldId="363"/>
            <ac:spMk id="592" creationId="{E03B4F1C-5F06-4036-B979-3C3B5193F777}"/>
          </ac:spMkLst>
        </pc:spChg>
        <pc:spChg chg="add mod">
          <ac:chgData name="Laura Knight" userId="fcc6b1b8-7f69-4c06-9fd3-1a1553b3cd99" providerId="ADAL" clId="{EBB9B854-E5FE-4607-AFCF-F52AFCC0B7FB}" dt="2025-01-23T15:21:10.036" v="1711"/>
          <ac:spMkLst>
            <pc:docMk/>
            <pc:sldMk cId="3347311653" sldId="363"/>
            <ac:spMk id="593" creationId="{24E2A312-E580-4253-9170-BA73B70DA9A8}"/>
          </ac:spMkLst>
        </pc:spChg>
        <pc:spChg chg="add mod">
          <ac:chgData name="Laura Knight" userId="fcc6b1b8-7f69-4c06-9fd3-1a1553b3cd99" providerId="ADAL" clId="{EBB9B854-E5FE-4607-AFCF-F52AFCC0B7FB}" dt="2025-01-23T15:21:10.036" v="1719"/>
          <ac:spMkLst>
            <pc:docMk/>
            <pc:sldMk cId="3347311653" sldId="363"/>
            <ac:spMk id="594" creationId="{E3BC9678-CC3D-478F-A700-9DFAD022D715}"/>
          </ac:spMkLst>
        </pc:spChg>
        <pc:spChg chg="add mod">
          <ac:chgData name="Laura Knight" userId="fcc6b1b8-7f69-4c06-9fd3-1a1553b3cd99" providerId="ADAL" clId="{EBB9B854-E5FE-4607-AFCF-F52AFCC0B7FB}" dt="2025-01-23T15:21:10.036" v="1727"/>
          <ac:spMkLst>
            <pc:docMk/>
            <pc:sldMk cId="3347311653" sldId="363"/>
            <ac:spMk id="595" creationId="{FFDCB0AA-E569-4115-A3EC-FB0B21A349F6}"/>
          </ac:spMkLst>
        </pc:spChg>
        <pc:spChg chg="add mod">
          <ac:chgData name="Laura Knight" userId="fcc6b1b8-7f69-4c06-9fd3-1a1553b3cd99" providerId="ADAL" clId="{EBB9B854-E5FE-4607-AFCF-F52AFCC0B7FB}" dt="2025-01-23T15:21:10.036" v="1735"/>
          <ac:spMkLst>
            <pc:docMk/>
            <pc:sldMk cId="3347311653" sldId="363"/>
            <ac:spMk id="596" creationId="{65E8C51E-6A7A-4FA1-AED4-85CD508DE101}"/>
          </ac:spMkLst>
        </pc:spChg>
        <pc:spChg chg="add mod">
          <ac:chgData name="Laura Knight" userId="fcc6b1b8-7f69-4c06-9fd3-1a1553b3cd99" providerId="ADAL" clId="{EBB9B854-E5FE-4607-AFCF-F52AFCC0B7FB}" dt="2025-01-23T15:21:10.052" v="1743"/>
          <ac:spMkLst>
            <pc:docMk/>
            <pc:sldMk cId="3347311653" sldId="363"/>
            <ac:spMk id="597" creationId="{8DAB476B-621E-4C4C-8811-794BF37034AF}"/>
          </ac:spMkLst>
        </pc:spChg>
        <pc:spChg chg="add mod">
          <ac:chgData name="Laura Knight" userId="fcc6b1b8-7f69-4c06-9fd3-1a1553b3cd99" providerId="ADAL" clId="{EBB9B854-E5FE-4607-AFCF-F52AFCC0B7FB}" dt="2025-01-23T15:21:10.052" v="1751"/>
          <ac:spMkLst>
            <pc:docMk/>
            <pc:sldMk cId="3347311653" sldId="363"/>
            <ac:spMk id="598" creationId="{E9CAD3FB-655C-45F4-B757-7E3BEF4A9FB3}"/>
          </ac:spMkLst>
        </pc:spChg>
        <pc:spChg chg="add mod">
          <ac:chgData name="Laura Knight" userId="fcc6b1b8-7f69-4c06-9fd3-1a1553b3cd99" providerId="ADAL" clId="{EBB9B854-E5FE-4607-AFCF-F52AFCC0B7FB}" dt="2025-01-23T15:21:10.052" v="1759"/>
          <ac:spMkLst>
            <pc:docMk/>
            <pc:sldMk cId="3347311653" sldId="363"/>
            <ac:spMk id="599" creationId="{4C0CF400-9A0D-4C37-A29F-B2E40682A87C}"/>
          </ac:spMkLst>
        </pc:spChg>
        <pc:spChg chg="add mod">
          <ac:chgData name="Laura Knight" userId="fcc6b1b8-7f69-4c06-9fd3-1a1553b3cd99" providerId="ADAL" clId="{EBB9B854-E5FE-4607-AFCF-F52AFCC0B7FB}" dt="2025-01-23T15:21:10.052" v="1767"/>
          <ac:spMkLst>
            <pc:docMk/>
            <pc:sldMk cId="3347311653" sldId="363"/>
            <ac:spMk id="600" creationId="{F4DE542C-FC48-49A6-9348-D70605551C8E}"/>
          </ac:spMkLst>
        </pc:spChg>
        <pc:spChg chg="add mod">
          <ac:chgData name="Laura Knight" userId="fcc6b1b8-7f69-4c06-9fd3-1a1553b3cd99" providerId="ADAL" clId="{EBB9B854-E5FE-4607-AFCF-F52AFCC0B7FB}" dt="2025-01-23T15:21:10.068" v="1775"/>
          <ac:spMkLst>
            <pc:docMk/>
            <pc:sldMk cId="3347311653" sldId="363"/>
            <ac:spMk id="601" creationId="{39F1A8E8-112F-4F84-B0DB-8556470CB61C}"/>
          </ac:spMkLst>
        </pc:spChg>
        <pc:spChg chg="add mod">
          <ac:chgData name="Laura Knight" userId="fcc6b1b8-7f69-4c06-9fd3-1a1553b3cd99" providerId="ADAL" clId="{EBB9B854-E5FE-4607-AFCF-F52AFCC0B7FB}" dt="2025-01-23T15:21:10.068" v="1783"/>
          <ac:spMkLst>
            <pc:docMk/>
            <pc:sldMk cId="3347311653" sldId="363"/>
            <ac:spMk id="602" creationId="{43FE68F7-1D4C-4C9B-BEF5-1B567104725D}"/>
          </ac:spMkLst>
        </pc:spChg>
        <pc:spChg chg="add mod">
          <ac:chgData name="Laura Knight" userId="fcc6b1b8-7f69-4c06-9fd3-1a1553b3cd99" providerId="ADAL" clId="{EBB9B854-E5FE-4607-AFCF-F52AFCC0B7FB}" dt="2025-01-23T15:21:10.068" v="1791"/>
          <ac:spMkLst>
            <pc:docMk/>
            <pc:sldMk cId="3347311653" sldId="363"/>
            <ac:spMk id="603" creationId="{67019304-0F73-4664-A1B9-65D7A50FA121}"/>
          </ac:spMkLst>
        </pc:spChg>
        <pc:spChg chg="add mod">
          <ac:chgData name="Laura Knight" userId="fcc6b1b8-7f69-4c06-9fd3-1a1553b3cd99" providerId="ADAL" clId="{EBB9B854-E5FE-4607-AFCF-F52AFCC0B7FB}" dt="2025-01-23T15:21:10.068" v="1799"/>
          <ac:spMkLst>
            <pc:docMk/>
            <pc:sldMk cId="3347311653" sldId="363"/>
            <ac:spMk id="604" creationId="{A5921D6E-95DE-438A-B9F8-7C510325C737}"/>
          </ac:spMkLst>
        </pc:spChg>
        <pc:spChg chg="add mod">
          <ac:chgData name="Laura Knight" userId="fcc6b1b8-7f69-4c06-9fd3-1a1553b3cd99" providerId="ADAL" clId="{EBB9B854-E5FE-4607-AFCF-F52AFCC0B7FB}" dt="2025-01-23T15:21:10.068" v="1807"/>
          <ac:spMkLst>
            <pc:docMk/>
            <pc:sldMk cId="3347311653" sldId="363"/>
            <ac:spMk id="605" creationId="{3FA5F70A-D569-4C40-94BB-2027DE1C7781}"/>
          </ac:spMkLst>
        </pc:spChg>
        <pc:spChg chg="add mod">
          <ac:chgData name="Laura Knight" userId="fcc6b1b8-7f69-4c06-9fd3-1a1553b3cd99" providerId="ADAL" clId="{EBB9B854-E5FE-4607-AFCF-F52AFCC0B7FB}" dt="2025-01-23T15:21:10.084" v="1815"/>
          <ac:spMkLst>
            <pc:docMk/>
            <pc:sldMk cId="3347311653" sldId="363"/>
            <ac:spMk id="606" creationId="{E9CE9468-5C12-4B98-A1E1-84EE570825D2}"/>
          </ac:spMkLst>
        </pc:spChg>
        <pc:spChg chg="add mod">
          <ac:chgData name="Laura Knight" userId="fcc6b1b8-7f69-4c06-9fd3-1a1553b3cd99" providerId="ADAL" clId="{EBB9B854-E5FE-4607-AFCF-F52AFCC0B7FB}" dt="2025-01-23T15:21:10.084" v="1823"/>
          <ac:spMkLst>
            <pc:docMk/>
            <pc:sldMk cId="3347311653" sldId="363"/>
            <ac:spMk id="607" creationId="{D29210A7-26DD-4A10-A476-011C9F25DE4E}"/>
          </ac:spMkLst>
        </pc:spChg>
        <pc:spChg chg="add mod">
          <ac:chgData name="Laura Knight" userId="fcc6b1b8-7f69-4c06-9fd3-1a1553b3cd99" providerId="ADAL" clId="{EBB9B854-E5FE-4607-AFCF-F52AFCC0B7FB}" dt="2025-01-23T15:21:10.084" v="1831"/>
          <ac:spMkLst>
            <pc:docMk/>
            <pc:sldMk cId="3347311653" sldId="363"/>
            <ac:spMk id="608" creationId="{D2BD11BB-10B1-40B5-82A4-AD6489902045}"/>
          </ac:spMkLst>
        </pc:spChg>
        <pc:spChg chg="add mod">
          <ac:chgData name="Laura Knight" userId="fcc6b1b8-7f69-4c06-9fd3-1a1553b3cd99" providerId="ADAL" clId="{EBB9B854-E5FE-4607-AFCF-F52AFCC0B7FB}" dt="2025-01-23T15:21:10.084" v="1839"/>
          <ac:spMkLst>
            <pc:docMk/>
            <pc:sldMk cId="3347311653" sldId="363"/>
            <ac:spMk id="609" creationId="{6B5C4CB9-0A16-4B2A-827F-ECAB368936CD}"/>
          </ac:spMkLst>
        </pc:spChg>
        <pc:spChg chg="add mod">
          <ac:chgData name="Laura Knight" userId="fcc6b1b8-7f69-4c06-9fd3-1a1553b3cd99" providerId="ADAL" clId="{EBB9B854-E5FE-4607-AFCF-F52AFCC0B7FB}" dt="2025-01-23T15:21:10.084" v="1847"/>
          <ac:spMkLst>
            <pc:docMk/>
            <pc:sldMk cId="3347311653" sldId="363"/>
            <ac:spMk id="610" creationId="{37643CAD-0EDD-4A8C-981C-40302796B6F7}"/>
          </ac:spMkLst>
        </pc:spChg>
        <pc:spChg chg="add mod">
          <ac:chgData name="Laura Knight" userId="fcc6b1b8-7f69-4c06-9fd3-1a1553b3cd99" providerId="ADAL" clId="{EBB9B854-E5FE-4607-AFCF-F52AFCC0B7FB}" dt="2025-01-23T15:21:10.100" v="1855"/>
          <ac:spMkLst>
            <pc:docMk/>
            <pc:sldMk cId="3347311653" sldId="363"/>
            <ac:spMk id="611" creationId="{B085D082-B5B4-41A6-9A37-6B71BFBC577F}"/>
          </ac:spMkLst>
        </pc:spChg>
        <pc:spChg chg="add mod">
          <ac:chgData name="Laura Knight" userId="fcc6b1b8-7f69-4c06-9fd3-1a1553b3cd99" providerId="ADAL" clId="{EBB9B854-E5FE-4607-AFCF-F52AFCC0B7FB}" dt="2025-01-23T15:21:10.100" v="1863"/>
          <ac:spMkLst>
            <pc:docMk/>
            <pc:sldMk cId="3347311653" sldId="363"/>
            <ac:spMk id="612" creationId="{CE58CE4F-DC91-42F2-AB63-EB8D99C8DB70}"/>
          </ac:spMkLst>
        </pc:spChg>
        <pc:spChg chg="add mod">
          <ac:chgData name="Laura Knight" userId="fcc6b1b8-7f69-4c06-9fd3-1a1553b3cd99" providerId="ADAL" clId="{EBB9B854-E5FE-4607-AFCF-F52AFCC0B7FB}" dt="2025-01-23T15:21:10.100" v="1871"/>
          <ac:spMkLst>
            <pc:docMk/>
            <pc:sldMk cId="3347311653" sldId="363"/>
            <ac:spMk id="613" creationId="{01914481-5DDB-4A80-8F72-AA85AF946303}"/>
          </ac:spMkLst>
        </pc:spChg>
        <pc:spChg chg="add mod">
          <ac:chgData name="Laura Knight" userId="fcc6b1b8-7f69-4c06-9fd3-1a1553b3cd99" providerId="ADAL" clId="{EBB9B854-E5FE-4607-AFCF-F52AFCC0B7FB}" dt="2025-01-23T15:21:10.110" v="1879"/>
          <ac:spMkLst>
            <pc:docMk/>
            <pc:sldMk cId="3347311653" sldId="363"/>
            <ac:spMk id="614" creationId="{67DF06D5-59BC-4EA8-B259-F2C3BB6EF8DD}"/>
          </ac:spMkLst>
        </pc:spChg>
        <pc:spChg chg="add mod">
          <ac:chgData name="Laura Knight" userId="fcc6b1b8-7f69-4c06-9fd3-1a1553b3cd99" providerId="ADAL" clId="{EBB9B854-E5FE-4607-AFCF-F52AFCC0B7FB}" dt="2025-01-23T15:21:10.110" v="1887"/>
          <ac:spMkLst>
            <pc:docMk/>
            <pc:sldMk cId="3347311653" sldId="363"/>
            <ac:spMk id="615" creationId="{14CE78FD-F782-4008-9768-89F6EF6DCB13}"/>
          </ac:spMkLst>
        </pc:spChg>
        <pc:spChg chg="add mod">
          <ac:chgData name="Laura Knight" userId="fcc6b1b8-7f69-4c06-9fd3-1a1553b3cd99" providerId="ADAL" clId="{EBB9B854-E5FE-4607-AFCF-F52AFCC0B7FB}" dt="2025-01-23T15:21:10.110" v="1895"/>
          <ac:spMkLst>
            <pc:docMk/>
            <pc:sldMk cId="3347311653" sldId="363"/>
            <ac:spMk id="616" creationId="{3F4DC110-E9B6-46F0-AB53-4D89BE924F02}"/>
          </ac:spMkLst>
        </pc:spChg>
        <pc:spChg chg="add mod">
          <ac:chgData name="Laura Knight" userId="fcc6b1b8-7f69-4c06-9fd3-1a1553b3cd99" providerId="ADAL" clId="{EBB9B854-E5FE-4607-AFCF-F52AFCC0B7FB}" dt="2025-01-23T15:21:10.110" v="1903"/>
          <ac:spMkLst>
            <pc:docMk/>
            <pc:sldMk cId="3347311653" sldId="363"/>
            <ac:spMk id="617" creationId="{C71AC762-A79A-44D0-A407-2678677A3061}"/>
          </ac:spMkLst>
        </pc:spChg>
        <pc:spChg chg="add mod">
          <ac:chgData name="Laura Knight" userId="fcc6b1b8-7f69-4c06-9fd3-1a1553b3cd99" providerId="ADAL" clId="{EBB9B854-E5FE-4607-AFCF-F52AFCC0B7FB}" dt="2025-01-23T15:21:10.126" v="1911"/>
          <ac:spMkLst>
            <pc:docMk/>
            <pc:sldMk cId="3347311653" sldId="363"/>
            <ac:spMk id="618" creationId="{0926FF00-B306-4E01-BB6B-C897E447D997}"/>
          </ac:spMkLst>
        </pc:spChg>
        <pc:spChg chg="add mod">
          <ac:chgData name="Laura Knight" userId="fcc6b1b8-7f69-4c06-9fd3-1a1553b3cd99" providerId="ADAL" clId="{EBB9B854-E5FE-4607-AFCF-F52AFCC0B7FB}" dt="2025-01-23T15:21:10.126" v="1919"/>
          <ac:spMkLst>
            <pc:docMk/>
            <pc:sldMk cId="3347311653" sldId="363"/>
            <ac:spMk id="619" creationId="{34234AC4-DDDA-426C-8830-212552240261}"/>
          </ac:spMkLst>
        </pc:spChg>
        <pc:spChg chg="add mod">
          <ac:chgData name="Laura Knight" userId="fcc6b1b8-7f69-4c06-9fd3-1a1553b3cd99" providerId="ADAL" clId="{EBB9B854-E5FE-4607-AFCF-F52AFCC0B7FB}" dt="2025-01-23T15:21:10.126" v="1927"/>
          <ac:spMkLst>
            <pc:docMk/>
            <pc:sldMk cId="3347311653" sldId="363"/>
            <ac:spMk id="620" creationId="{1CB6C4F0-CF03-472D-A827-92C5DA5F30E5}"/>
          </ac:spMkLst>
        </pc:spChg>
        <pc:spChg chg="add mod">
          <ac:chgData name="Laura Knight" userId="fcc6b1b8-7f69-4c06-9fd3-1a1553b3cd99" providerId="ADAL" clId="{EBB9B854-E5FE-4607-AFCF-F52AFCC0B7FB}" dt="2025-01-23T15:21:10.126" v="1935"/>
          <ac:spMkLst>
            <pc:docMk/>
            <pc:sldMk cId="3347311653" sldId="363"/>
            <ac:spMk id="621" creationId="{5DA2A862-8233-4162-B10D-CB3D695B3784}"/>
          </ac:spMkLst>
        </pc:spChg>
        <pc:spChg chg="add mod">
          <ac:chgData name="Laura Knight" userId="fcc6b1b8-7f69-4c06-9fd3-1a1553b3cd99" providerId="ADAL" clId="{EBB9B854-E5FE-4607-AFCF-F52AFCC0B7FB}" dt="2025-01-23T15:21:10.126" v="1943"/>
          <ac:spMkLst>
            <pc:docMk/>
            <pc:sldMk cId="3347311653" sldId="363"/>
            <ac:spMk id="622" creationId="{94021F9E-C112-4E20-B7C8-62DDFE67D237}"/>
          </ac:spMkLst>
        </pc:spChg>
        <pc:spChg chg="add mod">
          <ac:chgData name="Laura Knight" userId="fcc6b1b8-7f69-4c06-9fd3-1a1553b3cd99" providerId="ADAL" clId="{EBB9B854-E5FE-4607-AFCF-F52AFCC0B7FB}" dt="2025-01-23T15:21:10.142" v="1951"/>
          <ac:spMkLst>
            <pc:docMk/>
            <pc:sldMk cId="3347311653" sldId="363"/>
            <ac:spMk id="623" creationId="{883E5FCC-7D9C-4E94-A9E9-CCA71D80E843}"/>
          </ac:spMkLst>
        </pc:spChg>
        <pc:spChg chg="add mod">
          <ac:chgData name="Laura Knight" userId="fcc6b1b8-7f69-4c06-9fd3-1a1553b3cd99" providerId="ADAL" clId="{EBB9B854-E5FE-4607-AFCF-F52AFCC0B7FB}" dt="2025-01-23T15:21:10.142" v="1959"/>
          <ac:spMkLst>
            <pc:docMk/>
            <pc:sldMk cId="3347311653" sldId="363"/>
            <ac:spMk id="624" creationId="{93CBEEAA-42B9-4C86-8BD9-F54EAFDB1C85}"/>
          </ac:spMkLst>
        </pc:spChg>
        <pc:spChg chg="add mod">
          <ac:chgData name="Laura Knight" userId="fcc6b1b8-7f69-4c06-9fd3-1a1553b3cd99" providerId="ADAL" clId="{EBB9B854-E5FE-4607-AFCF-F52AFCC0B7FB}" dt="2025-01-23T15:21:10.147" v="1967"/>
          <ac:spMkLst>
            <pc:docMk/>
            <pc:sldMk cId="3347311653" sldId="363"/>
            <ac:spMk id="625" creationId="{F02108B7-9B2A-4F5F-A75E-1754DC7D32E5}"/>
          </ac:spMkLst>
        </pc:spChg>
        <pc:spChg chg="add mod">
          <ac:chgData name="Laura Knight" userId="fcc6b1b8-7f69-4c06-9fd3-1a1553b3cd99" providerId="ADAL" clId="{EBB9B854-E5FE-4607-AFCF-F52AFCC0B7FB}" dt="2025-01-23T15:21:10.152" v="1975"/>
          <ac:spMkLst>
            <pc:docMk/>
            <pc:sldMk cId="3347311653" sldId="363"/>
            <ac:spMk id="626" creationId="{7DBAF926-B783-49A6-8691-76121E18A7CE}"/>
          </ac:spMkLst>
        </pc:spChg>
        <pc:spChg chg="add mod">
          <ac:chgData name="Laura Knight" userId="fcc6b1b8-7f69-4c06-9fd3-1a1553b3cd99" providerId="ADAL" clId="{EBB9B854-E5FE-4607-AFCF-F52AFCC0B7FB}" dt="2025-01-23T15:21:10.152" v="1983"/>
          <ac:spMkLst>
            <pc:docMk/>
            <pc:sldMk cId="3347311653" sldId="363"/>
            <ac:spMk id="627" creationId="{28EFAA13-3EFC-4A10-9904-B475039C1922}"/>
          </ac:spMkLst>
        </pc:spChg>
        <pc:spChg chg="add mod">
          <ac:chgData name="Laura Knight" userId="fcc6b1b8-7f69-4c06-9fd3-1a1553b3cd99" providerId="ADAL" clId="{EBB9B854-E5FE-4607-AFCF-F52AFCC0B7FB}" dt="2025-01-23T15:21:10.152" v="1991"/>
          <ac:spMkLst>
            <pc:docMk/>
            <pc:sldMk cId="3347311653" sldId="363"/>
            <ac:spMk id="628" creationId="{27DB01A0-2493-49DF-8EE6-E3B791C2BDD4}"/>
          </ac:spMkLst>
        </pc:spChg>
        <pc:spChg chg="add mod">
          <ac:chgData name="Laura Knight" userId="fcc6b1b8-7f69-4c06-9fd3-1a1553b3cd99" providerId="ADAL" clId="{EBB9B854-E5FE-4607-AFCF-F52AFCC0B7FB}" dt="2025-01-23T15:21:10.152" v="1999"/>
          <ac:spMkLst>
            <pc:docMk/>
            <pc:sldMk cId="3347311653" sldId="363"/>
            <ac:spMk id="629" creationId="{8E37286E-46E4-4616-B36E-9960EBD2F900}"/>
          </ac:spMkLst>
        </pc:spChg>
        <pc:spChg chg="add mod">
          <ac:chgData name="Laura Knight" userId="fcc6b1b8-7f69-4c06-9fd3-1a1553b3cd99" providerId="ADAL" clId="{EBB9B854-E5FE-4607-AFCF-F52AFCC0B7FB}" dt="2025-01-23T15:21:10.163" v="2007"/>
          <ac:spMkLst>
            <pc:docMk/>
            <pc:sldMk cId="3347311653" sldId="363"/>
            <ac:spMk id="630" creationId="{1CBFE448-BE8A-43B2-A769-9EDB869F0F43}"/>
          </ac:spMkLst>
        </pc:spChg>
        <pc:spChg chg="add mod">
          <ac:chgData name="Laura Knight" userId="fcc6b1b8-7f69-4c06-9fd3-1a1553b3cd99" providerId="ADAL" clId="{EBB9B854-E5FE-4607-AFCF-F52AFCC0B7FB}" dt="2025-01-23T15:21:10.163" v="2015"/>
          <ac:spMkLst>
            <pc:docMk/>
            <pc:sldMk cId="3347311653" sldId="363"/>
            <ac:spMk id="631" creationId="{BC175C62-C097-4F32-80E0-7DCEAD1860DA}"/>
          </ac:spMkLst>
        </pc:spChg>
        <pc:spChg chg="add mod">
          <ac:chgData name="Laura Knight" userId="fcc6b1b8-7f69-4c06-9fd3-1a1553b3cd99" providerId="ADAL" clId="{EBB9B854-E5FE-4607-AFCF-F52AFCC0B7FB}" dt="2025-01-23T15:21:10.163" v="2023"/>
          <ac:spMkLst>
            <pc:docMk/>
            <pc:sldMk cId="3347311653" sldId="363"/>
            <ac:spMk id="632" creationId="{DD859160-D5BB-40C2-9A19-C710BC283AD2}"/>
          </ac:spMkLst>
        </pc:spChg>
        <pc:spChg chg="add mod">
          <ac:chgData name="Laura Knight" userId="fcc6b1b8-7f69-4c06-9fd3-1a1553b3cd99" providerId="ADAL" clId="{EBB9B854-E5FE-4607-AFCF-F52AFCC0B7FB}" dt="2025-01-23T15:21:10.179" v="2031"/>
          <ac:spMkLst>
            <pc:docMk/>
            <pc:sldMk cId="3347311653" sldId="363"/>
            <ac:spMk id="633" creationId="{B64A9C81-0A23-4563-9145-1FE926CC183A}"/>
          </ac:spMkLst>
        </pc:spChg>
        <pc:spChg chg="add mod">
          <ac:chgData name="Laura Knight" userId="fcc6b1b8-7f69-4c06-9fd3-1a1553b3cd99" providerId="ADAL" clId="{EBB9B854-E5FE-4607-AFCF-F52AFCC0B7FB}" dt="2025-01-23T15:21:10.179" v="2039"/>
          <ac:spMkLst>
            <pc:docMk/>
            <pc:sldMk cId="3347311653" sldId="363"/>
            <ac:spMk id="634" creationId="{FB0CA715-6699-4B71-BE04-C70BF86488D4}"/>
          </ac:spMkLst>
        </pc:spChg>
        <pc:spChg chg="add mod">
          <ac:chgData name="Laura Knight" userId="fcc6b1b8-7f69-4c06-9fd3-1a1553b3cd99" providerId="ADAL" clId="{EBB9B854-E5FE-4607-AFCF-F52AFCC0B7FB}" dt="2025-01-23T15:21:10.179" v="2047"/>
          <ac:spMkLst>
            <pc:docMk/>
            <pc:sldMk cId="3347311653" sldId="363"/>
            <ac:spMk id="635" creationId="{716F9158-9543-4DD7-9994-108E912FAF4A}"/>
          </ac:spMkLst>
        </pc:spChg>
        <pc:spChg chg="add mod">
          <ac:chgData name="Laura Knight" userId="fcc6b1b8-7f69-4c06-9fd3-1a1553b3cd99" providerId="ADAL" clId="{EBB9B854-E5FE-4607-AFCF-F52AFCC0B7FB}" dt="2025-01-23T15:21:10.179" v="2055"/>
          <ac:spMkLst>
            <pc:docMk/>
            <pc:sldMk cId="3347311653" sldId="363"/>
            <ac:spMk id="636" creationId="{09E01014-BA4F-4DF9-886F-86841BE02108}"/>
          </ac:spMkLst>
        </pc:spChg>
        <pc:spChg chg="add mod">
          <ac:chgData name="Laura Knight" userId="fcc6b1b8-7f69-4c06-9fd3-1a1553b3cd99" providerId="ADAL" clId="{EBB9B854-E5FE-4607-AFCF-F52AFCC0B7FB}" dt="2025-01-23T15:21:10.179" v="2063"/>
          <ac:spMkLst>
            <pc:docMk/>
            <pc:sldMk cId="3347311653" sldId="363"/>
            <ac:spMk id="637" creationId="{10B392F7-478F-4AC0-A40E-C90D3ECD4A2C}"/>
          </ac:spMkLst>
        </pc:spChg>
        <pc:spChg chg="add mod">
          <ac:chgData name="Laura Knight" userId="fcc6b1b8-7f69-4c06-9fd3-1a1553b3cd99" providerId="ADAL" clId="{EBB9B854-E5FE-4607-AFCF-F52AFCC0B7FB}" dt="2025-01-23T15:21:10.196" v="2071"/>
          <ac:spMkLst>
            <pc:docMk/>
            <pc:sldMk cId="3347311653" sldId="363"/>
            <ac:spMk id="638" creationId="{2C2BC59C-A378-446D-8C2E-A36C625F713F}"/>
          </ac:spMkLst>
        </pc:spChg>
        <pc:spChg chg="add mod">
          <ac:chgData name="Laura Knight" userId="fcc6b1b8-7f69-4c06-9fd3-1a1553b3cd99" providerId="ADAL" clId="{EBB9B854-E5FE-4607-AFCF-F52AFCC0B7FB}" dt="2025-01-23T15:21:10.196" v="2079"/>
          <ac:spMkLst>
            <pc:docMk/>
            <pc:sldMk cId="3347311653" sldId="363"/>
            <ac:spMk id="639" creationId="{6DDBE04E-05ED-4404-8487-EF0AFB0F1F3C}"/>
          </ac:spMkLst>
        </pc:spChg>
        <pc:spChg chg="add mod">
          <ac:chgData name="Laura Knight" userId="fcc6b1b8-7f69-4c06-9fd3-1a1553b3cd99" providerId="ADAL" clId="{EBB9B854-E5FE-4607-AFCF-F52AFCC0B7FB}" dt="2025-01-23T15:21:10.196" v="2087"/>
          <ac:spMkLst>
            <pc:docMk/>
            <pc:sldMk cId="3347311653" sldId="363"/>
            <ac:spMk id="640" creationId="{61E5B5AF-CA13-4E23-ACE9-BDA0F8B68D63}"/>
          </ac:spMkLst>
        </pc:spChg>
        <pc:spChg chg="add mod">
          <ac:chgData name="Laura Knight" userId="fcc6b1b8-7f69-4c06-9fd3-1a1553b3cd99" providerId="ADAL" clId="{EBB9B854-E5FE-4607-AFCF-F52AFCC0B7FB}" dt="2025-01-23T15:21:10.196" v="2095"/>
          <ac:spMkLst>
            <pc:docMk/>
            <pc:sldMk cId="3347311653" sldId="363"/>
            <ac:spMk id="641" creationId="{D797739E-8469-404A-8C26-D5D8B4FEAA5A}"/>
          </ac:spMkLst>
        </pc:spChg>
        <pc:spChg chg="add mod">
          <ac:chgData name="Laura Knight" userId="fcc6b1b8-7f69-4c06-9fd3-1a1553b3cd99" providerId="ADAL" clId="{EBB9B854-E5FE-4607-AFCF-F52AFCC0B7FB}" dt="2025-01-23T15:21:10.196" v="2103"/>
          <ac:spMkLst>
            <pc:docMk/>
            <pc:sldMk cId="3347311653" sldId="363"/>
            <ac:spMk id="642" creationId="{FFE57400-56C4-4E5E-A886-D850B90747C2}"/>
          </ac:spMkLst>
        </pc:spChg>
        <pc:spChg chg="add mod">
          <ac:chgData name="Laura Knight" userId="fcc6b1b8-7f69-4c06-9fd3-1a1553b3cd99" providerId="ADAL" clId="{EBB9B854-E5FE-4607-AFCF-F52AFCC0B7FB}" dt="2025-01-23T15:21:10.212" v="2111"/>
          <ac:spMkLst>
            <pc:docMk/>
            <pc:sldMk cId="3347311653" sldId="363"/>
            <ac:spMk id="643" creationId="{9C430509-5A6F-4BCC-902A-E73D6DF83386}"/>
          </ac:spMkLst>
        </pc:spChg>
        <pc:spChg chg="add mod">
          <ac:chgData name="Laura Knight" userId="fcc6b1b8-7f69-4c06-9fd3-1a1553b3cd99" providerId="ADAL" clId="{EBB9B854-E5FE-4607-AFCF-F52AFCC0B7FB}" dt="2025-01-23T15:21:10.212" v="2119"/>
          <ac:spMkLst>
            <pc:docMk/>
            <pc:sldMk cId="3347311653" sldId="363"/>
            <ac:spMk id="644" creationId="{F19D53B6-DF65-4E9D-8A96-5A99719A63FE}"/>
          </ac:spMkLst>
        </pc:spChg>
        <pc:spChg chg="add mod">
          <ac:chgData name="Laura Knight" userId="fcc6b1b8-7f69-4c06-9fd3-1a1553b3cd99" providerId="ADAL" clId="{EBB9B854-E5FE-4607-AFCF-F52AFCC0B7FB}" dt="2025-01-23T15:21:10.212" v="2127"/>
          <ac:spMkLst>
            <pc:docMk/>
            <pc:sldMk cId="3347311653" sldId="363"/>
            <ac:spMk id="645" creationId="{9E54D00A-87DF-4428-A142-4B1743ED6999}"/>
          </ac:spMkLst>
        </pc:spChg>
        <pc:spChg chg="add mod">
          <ac:chgData name="Laura Knight" userId="fcc6b1b8-7f69-4c06-9fd3-1a1553b3cd99" providerId="ADAL" clId="{EBB9B854-E5FE-4607-AFCF-F52AFCC0B7FB}" dt="2025-01-23T15:21:10.212" v="2135"/>
          <ac:spMkLst>
            <pc:docMk/>
            <pc:sldMk cId="3347311653" sldId="363"/>
            <ac:spMk id="646" creationId="{746DAD14-633B-43E5-8BC0-565068E9B54B}"/>
          </ac:spMkLst>
        </pc:spChg>
        <pc:spChg chg="add mod">
          <ac:chgData name="Laura Knight" userId="fcc6b1b8-7f69-4c06-9fd3-1a1553b3cd99" providerId="ADAL" clId="{EBB9B854-E5FE-4607-AFCF-F52AFCC0B7FB}" dt="2025-01-23T15:21:10.212" v="2143"/>
          <ac:spMkLst>
            <pc:docMk/>
            <pc:sldMk cId="3347311653" sldId="363"/>
            <ac:spMk id="647" creationId="{3FACD734-53FD-4022-B1E9-846FD3BACFF2}"/>
          </ac:spMkLst>
        </pc:spChg>
        <pc:spChg chg="add mod">
          <ac:chgData name="Laura Knight" userId="fcc6b1b8-7f69-4c06-9fd3-1a1553b3cd99" providerId="ADAL" clId="{EBB9B854-E5FE-4607-AFCF-F52AFCC0B7FB}" dt="2025-01-23T15:21:10.228" v="2151"/>
          <ac:spMkLst>
            <pc:docMk/>
            <pc:sldMk cId="3347311653" sldId="363"/>
            <ac:spMk id="648" creationId="{29E3F2AF-B13B-4734-8500-316A2E1D7B16}"/>
          </ac:spMkLst>
        </pc:spChg>
        <pc:spChg chg="add mod">
          <ac:chgData name="Laura Knight" userId="fcc6b1b8-7f69-4c06-9fd3-1a1553b3cd99" providerId="ADAL" clId="{EBB9B854-E5FE-4607-AFCF-F52AFCC0B7FB}" dt="2025-01-23T15:21:10.228" v="2159"/>
          <ac:spMkLst>
            <pc:docMk/>
            <pc:sldMk cId="3347311653" sldId="363"/>
            <ac:spMk id="649" creationId="{4A018129-2A75-4678-924C-E6AA255369CD}"/>
          </ac:spMkLst>
        </pc:spChg>
        <pc:spChg chg="add mod">
          <ac:chgData name="Laura Knight" userId="fcc6b1b8-7f69-4c06-9fd3-1a1553b3cd99" providerId="ADAL" clId="{EBB9B854-E5FE-4607-AFCF-F52AFCC0B7FB}" dt="2025-01-23T15:21:10.228" v="2167"/>
          <ac:spMkLst>
            <pc:docMk/>
            <pc:sldMk cId="3347311653" sldId="363"/>
            <ac:spMk id="650" creationId="{F9BA317F-5898-4D74-AD24-517FF428A161}"/>
          </ac:spMkLst>
        </pc:spChg>
        <pc:spChg chg="add mod">
          <ac:chgData name="Laura Knight" userId="fcc6b1b8-7f69-4c06-9fd3-1a1553b3cd99" providerId="ADAL" clId="{EBB9B854-E5FE-4607-AFCF-F52AFCC0B7FB}" dt="2025-01-23T15:21:10.228" v="2175"/>
          <ac:spMkLst>
            <pc:docMk/>
            <pc:sldMk cId="3347311653" sldId="363"/>
            <ac:spMk id="651" creationId="{998160E9-72E7-4BE9-8862-6C858D532AAA}"/>
          </ac:spMkLst>
        </pc:spChg>
        <pc:spChg chg="add mod">
          <ac:chgData name="Laura Knight" userId="fcc6b1b8-7f69-4c06-9fd3-1a1553b3cd99" providerId="ADAL" clId="{EBB9B854-E5FE-4607-AFCF-F52AFCC0B7FB}" dt="2025-01-23T15:21:10.228" v="2183"/>
          <ac:spMkLst>
            <pc:docMk/>
            <pc:sldMk cId="3347311653" sldId="363"/>
            <ac:spMk id="652" creationId="{B60E73CB-B8B9-4F8E-9758-B66BC731D1B1}"/>
          </ac:spMkLst>
        </pc:spChg>
        <pc:spChg chg="add mod">
          <ac:chgData name="Laura Knight" userId="fcc6b1b8-7f69-4c06-9fd3-1a1553b3cd99" providerId="ADAL" clId="{EBB9B854-E5FE-4607-AFCF-F52AFCC0B7FB}" dt="2025-01-23T15:21:10.243" v="2191"/>
          <ac:spMkLst>
            <pc:docMk/>
            <pc:sldMk cId="3347311653" sldId="363"/>
            <ac:spMk id="653" creationId="{F6148069-ABC7-4E33-BE59-FFEE4A11AD03}"/>
          </ac:spMkLst>
        </pc:spChg>
        <pc:spChg chg="add mod">
          <ac:chgData name="Laura Knight" userId="fcc6b1b8-7f69-4c06-9fd3-1a1553b3cd99" providerId="ADAL" clId="{EBB9B854-E5FE-4607-AFCF-F52AFCC0B7FB}" dt="2025-01-23T15:21:10.243" v="2199"/>
          <ac:spMkLst>
            <pc:docMk/>
            <pc:sldMk cId="3347311653" sldId="363"/>
            <ac:spMk id="654" creationId="{58200187-61A1-4154-8887-4118EAFDA3D3}"/>
          </ac:spMkLst>
        </pc:spChg>
        <pc:spChg chg="add mod">
          <ac:chgData name="Laura Knight" userId="fcc6b1b8-7f69-4c06-9fd3-1a1553b3cd99" providerId="ADAL" clId="{EBB9B854-E5FE-4607-AFCF-F52AFCC0B7FB}" dt="2025-01-23T15:21:10.253" v="2207"/>
          <ac:spMkLst>
            <pc:docMk/>
            <pc:sldMk cId="3347311653" sldId="363"/>
            <ac:spMk id="655" creationId="{3AC92903-637C-459B-AE33-691BB48DE688}"/>
          </ac:spMkLst>
        </pc:spChg>
        <pc:spChg chg="add mod">
          <ac:chgData name="Laura Knight" userId="fcc6b1b8-7f69-4c06-9fd3-1a1553b3cd99" providerId="ADAL" clId="{EBB9B854-E5FE-4607-AFCF-F52AFCC0B7FB}" dt="2025-01-23T15:21:10.253" v="2215"/>
          <ac:spMkLst>
            <pc:docMk/>
            <pc:sldMk cId="3347311653" sldId="363"/>
            <ac:spMk id="656" creationId="{D03C1CEF-28E0-47AB-95CF-233ED9E25906}"/>
          </ac:spMkLst>
        </pc:spChg>
        <pc:spChg chg="add mod">
          <ac:chgData name="Laura Knight" userId="fcc6b1b8-7f69-4c06-9fd3-1a1553b3cd99" providerId="ADAL" clId="{EBB9B854-E5FE-4607-AFCF-F52AFCC0B7FB}" dt="2025-01-23T15:21:10.253" v="2223"/>
          <ac:spMkLst>
            <pc:docMk/>
            <pc:sldMk cId="3347311653" sldId="363"/>
            <ac:spMk id="657" creationId="{5B363A80-2AEF-41B4-B231-0F936BEDBFCD}"/>
          </ac:spMkLst>
        </pc:spChg>
        <pc:spChg chg="add mod">
          <ac:chgData name="Laura Knight" userId="fcc6b1b8-7f69-4c06-9fd3-1a1553b3cd99" providerId="ADAL" clId="{EBB9B854-E5FE-4607-AFCF-F52AFCC0B7FB}" dt="2025-01-23T15:21:10.253" v="2231"/>
          <ac:spMkLst>
            <pc:docMk/>
            <pc:sldMk cId="3347311653" sldId="363"/>
            <ac:spMk id="658" creationId="{8BF113BC-2465-4B43-8979-92CC8C00318B}"/>
          </ac:spMkLst>
        </pc:spChg>
        <pc:spChg chg="add mod">
          <ac:chgData name="Laura Knight" userId="fcc6b1b8-7f69-4c06-9fd3-1a1553b3cd99" providerId="ADAL" clId="{EBB9B854-E5FE-4607-AFCF-F52AFCC0B7FB}" dt="2025-01-23T15:21:10.253" v="2239"/>
          <ac:spMkLst>
            <pc:docMk/>
            <pc:sldMk cId="3347311653" sldId="363"/>
            <ac:spMk id="659" creationId="{80344C1C-A171-47A3-9DCB-CA4BBD1A1E4B}"/>
          </ac:spMkLst>
        </pc:spChg>
        <pc:spChg chg="add mod">
          <ac:chgData name="Laura Knight" userId="fcc6b1b8-7f69-4c06-9fd3-1a1553b3cd99" providerId="ADAL" clId="{EBB9B854-E5FE-4607-AFCF-F52AFCC0B7FB}" dt="2025-01-23T15:21:10.269" v="2247"/>
          <ac:spMkLst>
            <pc:docMk/>
            <pc:sldMk cId="3347311653" sldId="363"/>
            <ac:spMk id="660" creationId="{F8A4620A-622F-4C39-8DE5-95EEF1F5C477}"/>
          </ac:spMkLst>
        </pc:spChg>
        <pc:spChg chg="add mod">
          <ac:chgData name="Laura Knight" userId="fcc6b1b8-7f69-4c06-9fd3-1a1553b3cd99" providerId="ADAL" clId="{EBB9B854-E5FE-4607-AFCF-F52AFCC0B7FB}" dt="2025-01-23T15:21:10.269" v="2255"/>
          <ac:spMkLst>
            <pc:docMk/>
            <pc:sldMk cId="3347311653" sldId="363"/>
            <ac:spMk id="661" creationId="{DB78613C-8D2A-4466-9F75-553E62075D2A}"/>
          </ac:spMkLst>
        </pc:spChg>
        <pc:spChg chg="add mod">
          <ac:chgData name="Laura Knight" userId="fcc6b1b8-7f69-4c06-9fd3-1a1553b3cd99" providerId="ADAL" clId="{EBB9B854-E5FE-4607-AFCF-F52AFCC0B7FB}" dt="2025-01-23T15:21:10.269" v="2263"/>
          <ac:spMkLst>
            <pc:docMk/>
            <pc:sldMk cId="3347311653" sldId="363"/>
            <ac:spMk id="662" creationId="{1E97ECCC-F75F-4B5F-96C6-6420E3F50B93}"/>
          </ac:spMkLst>
        </pc:spChg>
        <pc:spChg chg="add mod">
          <ac:chgData name="Laura Knight" userId="fcc6b1b8-7f69-4c06-9fd3-1a1553b3cd99" providerId="ADAL" clId="{EBB9B854-E5FE-4607-AFCF-F52AFCC0B7FB}" dt="2025-01-23T15:21:10.269" v="2271"/>
          <ac:spMkLst>
            <pc:docMk/>
            <pc:sldMk cId="3347311653" sldId="363"/>
            <ac:spMk id="663" creationId="{9C14B2A1-6B43-4035-ACD6-85D2E1AC05CD}"/>
          </ac:spMkLst>
        </pc:spChg>
        <pc:spChg chg="add mod">
          <ac:chgData name="Laura Knight" userId="fcc6b1b8-7f69-4c06-9fd3-1a1553b3cd99" providerId="ADAL" clId="{EBB9B854-E5FE-4607-AFCF-F52AFCC0B7FB}" dt="2025-01-23T15:21:10.269" v="2279"/>
          <ac:spMkLst>
            <pc:docMk/>
            <pc:sldMk cId="3347311653" sldId="363"/>
            <ac:spMk id="664" creationId="{D8A1898D-40C5-4D45-9445-A0EC62C8EDA1}"/>
          </ac:spMkLst>
        </pc:spChg>
        <pc:spChg chg="add mod">
          <ac:chgData name="Laura Knight" userId="fcc6b1b8-7f69-4c06-9fd3-1a1553b3cd99" providerId="ADAL" clId="{EBB9B854-E5FE-4607-AFCF-F52AFCC0B7FB}" dt="2025-01-23T15:21:10.285" v="2287"/>
          <ac:spMkLst>
            <pc:docMk/>
            <pc:sldMk cId="3347311653" sldId="363"/>
            <ac:spMk id="665" creationId="{B1BD85F8-C5F8-4251-ABA8-6AB004323740}"/>
          </ac:spMkLst>
        </pc:spChg>
        <pc:spChg chg="add mod">
          <ac:chgData name="Laura Knight" userId="fcc6b1b8-7f69-4c06-9fd3-1a1553b3cd99" providerId="ADAL" clId="{EBB9B854-E5FE-4607-AFCF-F52AFCC0B7FB}" dt="2025-01-23T15:21:10.285" v="2295"/>
          <ac:spMkLst>
            <pc:docMk/>
            <pc:sldMk cId="3347311653" sldId="363"/>
            <ac:spMk id="666" creationId="{F9591636-5BE6-49B9-A6F3-D810522CE4EB}"/>
          </ac:spMkLst>
        </pc:spChg>
        <pc:spChg chg="add mod">
          <ac:chgData name="Laura Knight" userId="fcc6b1b8-7f69-4c06-9fd3-1a1553b3cd99" providerId="ADAL" clId="{EBB9B854-E5FE-4607-AFCF-F52AFCC0B7FB}" dt="2025-01-23T15:21:10.285" v="2303"/>
          <ac:spMkLst>
            <pc:docMk/>
            <pc:sldMk cId="3347311653" sldId="363"/>
            <ac:spMk id="667" creationId="{421BA7EC-AE24-4FCB-9514-690527269A93}"/>
          </ac:spMkLst>
        </pc:spChg>
        <pc:spChg chg="add mod">
          <ac:chgData name="Laura Knight" userId="fcc6b1b8-7f69-4c06-9fd3-1a1553b3cd99" providerId="ADAL" clId="{EBB9B854-E5FE-4607-AFCF-F52AFCC0B7FB}" dt="2025-01-23T15:21:10.285" v="2311"/>
          <ac:spMkLst>
            <pc:docMk/>
            <pc:sldMk cId="3347311653" sldId="363"/>
            <ac:spMk id="668" creationId="{C4561F28-7D1D-48BF-A52E-1BBDDF14E2CB}"/>
          </ac:spMkLst>
        </pc:spChg>
        <pc:spChg chg="add mod">
          <ac:chgData name="Laura Knight" userId="fcc6b1b8-7f69-4c06-9fd3-1a1553b3cd99" providerId="ADAL" clId="{EBB9B854-E5FE-4607-AFCF-F52AFCC0B7FB}" dt="2025-01-23T15:21:10.285" v="2319"/>
          <ac:spMkLst>
            <pc:docMk/>
            <pc:sldMk cId="3347311653" sldId="363"/>
            <ac:spMk id="669" creationId="{2021032F-8903-4A39-B9B6-3DE4A0084572}"/>
          </ac:spMkLst>
        </pc:spChg>
        <pc:spChg chg="add mod">
          <ac:chgData name="Laura Knight" userId="fcc6b1b8-7f69-4c06-9fd3-1a1553b3cd99" providerId="ADAL" clId="{EBB9B854-E5FE-4607-AFCF-F52AFCC0B7FB}" dt="2025-01-23T15:21:10.301" v="2327"/>
          <ac:spMkLst>
            <pc:docMk/>
            <pc:sldMk cId="3347311653" sldId="363"/>
            <ac:spMk id="670" creationId="{EC7C1270-1385-4B7D-A974-CA9F49E4AC79}"/>
          </ac:spMkLst>
        </pc:spChg>
        <pc:spChg chg="add mod">
          <ac:chgData name="Laura Knight" userId="fcc6b1b8-7f69-4c06-9fd3-1a1553b3cd99" providerId="ADAL" clId="{EBB9B854-E5FE-4607-AFCF-F52AFCC0B7FB}" dt="2025-01-23T15:21:10.301" v="2335"/>
          <ac:spMkLst>
            <pc:docMk/>
            <pc:sldMk cId="3347311653" sldId="363"/>
            <ac:spMk id="671" creationId="{B7AC0FF1-E2D7-4E18-AA27-0F8F174FD3BC}"/>
          </ac:spMkLst>
        </pc:spChg>
        <pc:spChg chg="add mod">
          <ac:chgData name="Laura Knight" userId="fcc6b1b8-7f69-4c06-9fd3-1a1553b3cd99" providerId="ADAL" clId="{EBB9B854-E5FE-4607-AFCF-F52AFCC0B7FB}" dt="2025-01-23T15:21:10.301" v="2343"/>
          <ac:spMkLst>
            <pc:docMk/>
            <pc:sldMk cId="3347311653" sldId="363"/>
            <ac:spMk id="672" creationId="{D28172E7-298F-4D1F-A5EA-FA3B45DC6CB1}"/>
          </ac:spMkLst>
        </pc:spChg>
        <pc:spChg chg="add mod">
          <ac:chgData name="Laura Knight" userId="fcc6b1b8-7f69-4c06-9fd3-1a1553b3cd99" providerId="ADAL" clId="{EBB9B854-E5FE-4607-AFCF-F52AFCC0B7FB}" dt="2025-01-23T15:21:10.301" v="2351"/>
          <ac:spMkLst>
            <pc:docMk/>
            <pc:sldMk cId="3347311653" sldId="363"/>
            <ac:spMk id="673" creationId="{AEFEC518-5FB7-4E22-8BD2-04E9E0A236BF}"/>
          </ac:spMkLst>
        </pc:spChg>
        <pc:spChg chg="add mod">
          <ac:chgData name="Laura Knight" userId="fcc6b1b8-7f69-4c06-9fd3-1a1553b3cd99" providerId="ADAL" clId="{EBB9B854-E5FE-4607-AFCF-F52AFCC0B7FB}" dt="2025-01-23T15:21:10.301" v="2359"/>
          <ac:spMkLst>
            <pc:docMk/>
            <pc:sldMk cId="3347311653" sldId="363"/>
            <ac:spMk id="674" creationId="{61943CF0-0FCD-41AC-A019-F08E8D5BD57D}"/>
          </ac:spMkLst>
        </pc:spChg>
        <pc:spChg chg="add mod">
          <ac:chgData name="Laura Knight" userId="fcc6b1b8-7f69-4c06-9fd3-1a1553b3cd99" providerId="ADAL" clId="{EBB9B854-E5FE-4607-AFCF-F52AFCC0B7FB}" dt="2025-01-23T15:21:10.317" v="2367"/>
          <ac:spMkLst>
            <pc:docMk/>
            <pc:sldMk cId="3347311653" sldId="363"/>
            <ac:spMk id="675" creationId="{25838306-4425-4F1E-AF73-2996732DC6D4}"/>
          </ac:spMkLst>
        </pc:spChg>
        <pc:spChg chg="add mod">
          <ac:chgData name="Laura Knight" userId="fcc6b1b8-7f69-4c06-9fd3-1a1553b3cd99" providerId="ADAL" clId="{EBB9B854-E5FE-4607-AFCF-F52AFCC0B7FB}" dt="2025-01-23T15:21:10.317" v="2375"/>
          <ac:spMkLst>
            <pc:docMk/>
            <pc:sldMk cId="3347311653" sldId="363"/>
            <ac:spMk id="676" creationId="{4BC96352-8AA8-4768-A867-95AD3C4FC90C}"/>
          </ac:spMkLst>
        </pc:spChg>
        <pc:spChg chg="add mod">
          <ac:chgData name="Laura Knight" userId="fcc6b1b8-7f69-4c06-9fd3-1a1553b3cd99" providerId="ADAL" clId="{EBB9B854-E5FE-4607-AFCF-F52AFCC0B7FB}" dt="2025-01-23T15:21:10.317" v="2383"/>
          <ac:spMkLst>
            <pc:docMk/>
            <pc:sldMk cId="3347311653" sldId="363"/>
            <ac:spMk id="677" creationId="{ECDD5270-0FC1-4800-8B09-5AB9F7E9CE2F}"/>
          </ac:spMkLst>
        </pc:spChg>
        <pc:spChg chg="add mod">
          <ac:chgData name="Laura Knight" userId="fcc6b1b8-7f69-4c06-9fd3-1a1553b3cd99" providerId="ADAL" clId="{EBB9B854-E5FE-4607-AFCF-F52AFCC0B7FB}" dt="2025-01-23T15:21:10.317" v="2391"/>
          <ac:spMkLst>
            <pc:docMk/>
            <pc:sldMk cId="3347311653" sldId="363"/>
            <ac:spMk id="678" creationId="{EC71BE7B-9322-4298-9369-4BDD6B917C1A}"/>
          </ac:spMkLst>
        </pc:spChg>
        <pc:spChg chg="add mod">
          <ac:chgData name="Laura Knight" userId="fcc6b1b8-7f69-4c06-9fd3-1a1553b3cd99" providerId="ADAL" clId="{EBB9B854-E5FE-4607-AFCF-F52AFCC0B7FB}" dt="2025-01-23T15:21:10.317" v="2399"/>
          <ac:spMkLst>
            <pc:docMk/>
            <pc:sldMk cId="3347311653" sldId="363"/>
            <ac:spMk id="679" creationId="{7333C675-05F5-413A-9518-334E985997CA}"/>
          </ac:spMkLst>
        </pc:spChg>
        <pc:spChg chg="add mod">
          <ac:chgData name="Laura Knight" userId="fcc6b1b8-7f69-4c06-9fd3-1a1553b3cd99" providerId="ADAL" clId="{EBB9B854-E5FE-4607-AFCF-F52AFCC0B7FB}" dt="2025-01-23T15:21:10.332" v="2407"/>
          <ac:spMkLst>
            <pc:docMk/>
            <pc:sldMk cId="3347311653" sldId="363"/>
            <ac:spMk id="680" creationId="{A0B9F424-2087-4277-B39D-4C0F2CB39245}"/>
          </ac:spMkLst>
        </pc:spChg>
        <pc:spChg chg="add mod">
          <ac:chgData name="Laura Knight" userId="fcc6b1b8-7f69-4c06-9fd3-1a1553b3cd99" providerId="ADAL" clId="{EBB9B854-E5FE-4607-AFCF-F52AFCC0B7FB}" dt="2025-01-23T15:21:10.332" v="2415"/>
          <ac:spMkLst>
            <pc:docMk/>
            <pc:sldMk cId="3347311653" sldId="363"/>
            <ac:spMk id="681" creationId="{60521199-FAF1-4D3D-A709-0F063A84CE14}"/>
          </ac:spMkLst>
        </pc:spChg>
        <pc:spChg chg="add mod">
          <ac:chgData name="Laura Knight" userId="fcc6b1b8-7f69-4c06-9fd3-1a1553b3cd99" providerId="ADAL" clId="{EBB9B854-E5FE-4607-AFCF-F52AFCC0B7FB}" dt="2025-01-23T15:21:10.332" v="2423"/>
          <ac:spMkLst>
            <pc:docMk/>
            <pc:sldMk cId="3347311653" sldId="363"/>
            <ac:spMk id="682" creationId="{DC3D7BEC-96B2-4245-A6C3-491A7247D7E9}"/>
          </ac:spMkLst>
        </pc:spChg>
        <pc:spChg chg="add mod">
          <ac:chgData name="Laura Knight" userId="fcc6b1b8-7f69-4c06-9fd3-1a1553b3cd99" providerId="ADAL" clId="{EBB9B854-E5FE-4607-AFCF-F52AFCC0B7FB}" dt="2025-01-23T15:21:10.332" v="2431"/>
          <ac:spMkLst>
            <pc:docMk/>
            <pc:sldMk cId="3347311653" sldId="363"/>
            <ac:spMk id="683" creationId="{505549A8-89C9-46E8-9E27-0FE989010A38}"/>
          </ac:spMkLst>
        </pc:spChg>
        <pc:spChg chg="add mod">
          <ac:chgData name="Laura Knight" userId="fcc6b1b8-7f69-4c06-9fd3-1a1553b3cd99" providerId="ADAL" clId="{EBB9B854-E5FE-4607-AFCF-F52AFCC0B7FB}" dt="2025-01-23T15:21:10.348" v="2439"/>
          <ac:spMkLst>
            <pc:docMk/>
            <pc:sldMk cId="3347311653" sldId="363"/>
            <ac:spMk id="684" creationId="{76942ADA-8FC9-4D18-AFA8-00C287A85598}"/>
          </ac:spMkLst>
        </pc:spChg>
        <pc:spChg chg="add mod">
          <ac:chgData name="Laura Knight" userId="fcc6b1b8-7f69-4c06-9fd3-1a1553b3cd99" providerId="ADAL" clId="{EBB9B854-E5FE-4607-AFCF-F52AFCC0B7FB}" dt="2025-01-23T15:21:10.348" v="2447"/>
          <ac:spMkLst>
            <pc:docMk/>
            <pc:sldMk cId="3347311653" sldId="363"/>
            <ac:spMk id="685" creationId="{F0C015C7-681F-43FE-B984-55F6657A6588}"/>
          </ac:spMkLst>
        </pc:spChg>
        <pc:spChg chg="add mod">
          <ac:chgData name="Laura Knight" userId="fcc6b1b8-7f69-4c06-9fd3-1a1553b3cd99" providerId="ADAL" clId="{EBB9B854-E5FE-4607-AFCF-F52AFCC0B7FB}" dt="2025-01-23T15:21:10.348" v="2455"/>
          <ac:spMkLst>
            <pc:docMk/>
            <pc:sldMk cId="3347311653" sldId="363"/>
            <ac:spMk id="686" creationId="{7D72CB97-9054-467B-B7C8-5635BDDAE236}"/>
          </ac:spMkLst>
        </pc:spChg>
        <pc:spChg chg="add mod">
          <ac:chgData name="Laura Knight" userId="fcc6b1b8-7f69-4c06-9fd3-1a1553b3cd99" providerId="ADAL" clId="{EBB9B854-E5FE-4607-AFCF-F52AFCC0B7FB}" dt="2025-01-23T15:21:10.358" v="2463"/>
          <ac:spMkLst>
            <pc:docMk/>
            <pc:sldMk cId="3347311653" sldId="363"/>
            <ac:spMk id="687" creationId="{F8E5381F-DD23-422B-97EE-945746E59983}"/>
          </ac:spMkLst>
        </pc:spChg>
        <pc:spChg chg="add mod">
          <ac:chgData name="Laura Knight" userId="fcc6b1b8-7f69-4c06-9fd3-1a1553b3cd99" providerId="ADAL" clId="{EBB9B854-E5FE-4607-AFCF-F52AFCC0B7FB}" dt="2025-01-23T15:21:10.358" v="2471"/>
          <ac:spMkLst>
            <pc:docMk/>
            <pc:sldMk cId="3347311653" sldId="363"/>
            <ac:spMk id="688" creationId="{163CB610-3EE2-486D-9463-AAD1A506E6C2}"/>
          </ac:spMkLst>
        </pc:spChg>
        <pc:spChg chg="add mod">
          <ac:chgData name="Laura Knight" userId="fcc6b1b8-7f69-4c06-9fd3-1a1553b3cd99" providerId="ADAL" clId="{EBB9B854-E5FE-4607-AFCF-F52AFCC0B7FB}" dt="2025-01-23T15:21:10.358" v="2479"/>
          <ac:spMkLst>
            <pc:docMk/>
            <pc:sldMk cId="3347311653" sldId="363"/>
            <ac:spMk id="689" creationId="{BFD0CAC2-70F6-450C-BDC1-F68DDEB3B3BE}"/>
          </ac:spMkLst>
        </pc:spChg>
        <pc:spChg chg="add mod">
          <ac:chgData name="Laura Knight" userId="fcc6b1b8-7f69-4c06-9fd3-1a1553b3cd99" providerId="ADAL" clId="{EBB9B854-E5FE-4607-AFCF-F52AFCC0B7FB}" dt="2025-01-23T15:21:10.358" v="2487"/>
          <ac:spMkLst>
            <pc:docMk/>
            <pc:sldMk cId="3347311653" sldId="363"/>
            <ac:spMk id="690" creationId="{DFD8428C-A4B9-4F18-9C48-310E230A4DD3}"/>
          </ac:spMkLst>
        </pc:spChg>
        <pc:spChg chg="add mod">
          <ac:chgData name="Laura Knight" userId="fcc6b1b8-7f69-4c06-9fd3-1a1553b3cd99" providerId="ADAL" clId="{EBB9B854-E5FE-4607-AFCF-F52AFCC0B7FB}" dt="2025-01-23T15:21:10.358" v="2495"/>
          <ac:spMkLst>
            <pc:docMk/>
            <pc:sldMk cId="3347311653" sldId="363"/>
            <ac:spMk id="691" creationId="{CB7A9FBC-5622-42A6-B3BD-7E0FEB71B9DD}"/>
          </ac:spMkLst>
        </pc:spChg>
        <pc:spChg chg="add mod">
          <ac:chgData name="Laura Knight" userId="fcc6b1b8-7f69-4c06-9fd3-1a1553b3cd99" providerId="ADAL" clId="{EBB9B854-E5FE-4607-AFCF-F52AFCC0B7FB}" dt="2025-01-23T15:21:10.374" v="2503"/>
          <ac:spMkLst>
            <pc:docMk/>
            <pc:sldMk cId="3347311653" sldId="363"/>
            <ac:spMk id="692" creationId="{9025201D-FD81-4B49-A6F4-ED5A60D3092A}"/>
          </ac:spMkLst>
        </pc:spChg>
        <pc:spChg chg="add mod">
          <ac:chgData name="Laura Knight" userId="fcc6b1b8-7f69-4c06-9fd3-1a1553b3cd99" providerId="ADAL" clId="{EBB9B854-E5FE-4607-AFCF-F52AFCC0B7FB}" dt="2025-01-23T15:21:10.374" v="2511"/>
          <ac:spMkLst>
            <pc:docMk/>
            <pc:sldMk cId="3347311653" sldId="363"/>
            <ac:spMk id="693" creationId="{43D101C3-BF9B-4F41-BB56-A6E18C887FE5}"/>
          </ac:spMkLst>
        </pc:spChg>
        <pc:spChg chg="add mod">
          <ac:chgData name="Laura Knight" userId="fcc6b1b8-7f69-4c06-9fd3-1a1553b3cd99" providerId="ADAL" clId="{EBB9B854-E5FE-4607-AFCF-F52AFCC0B7FB}" dt="2025-01-23T15:21:10.374" v="2519"/>
          <ac:spMkLst>
            <pc:docMk/>
            <pc:sldMk cId="3347311653" sldId="363"/>
            <ac:spMk id="694" creationId="{1A9BEC27-E6A1-4FC6-8D94-C25AD54F16A2}"/>
          </ac:spMkLst>
        </pc:spChg>
        <pc:spChg chg="add mod">
          <ac:chgData name="Laura Knight" userId="fcc6b1b8-7f69-4c06-9fd3-1a1553b3cd99" providerId="ADAL" clId="{EBB9B854-E5FE-4607-AFCF-F52AFCC0B7FB}" dt="2025-01-23T15:21:10.374" v="2527"/>
          <ac:spMkLst>
            <pc:docMk/>
            <pc:sldMk cId="3347311653" sldId="363"/>
            <ac:spMk id="695" creationId="{9A37BB73-76E2-42A4-83BF-CDCA267C2D32}"/>
          </ac:spMkLst>
        </pc:spChg>
        <pc:spChg chg="add mod">
          <ac:chgData name="Laura Knight" userId="fcc6b1b8-7f69-4c06-9fd3-1a1553b3cd99" providerId="ADAL" clId="{EBB9B854-E5FE-4607-AFCF-F52AFCC0B7FB}" dt="2025-01-23T15:21:10.374" v="2535"/>
          <ac:spMkLst>
            <pc:docMk/>
            <pc:sldMk cId="3347311653" sldId="363"/>
            <ac:spMk id="696" creationId="{FEA52C87-7DF8-440C-AD8A-A5F0CD022D66}"/>
          </ac:spMkLst>
        </pc:spChg>
        <pc:spChg chg="add mod">
          <ac:chgData name="Laura Knight" userId="fcc6b1b8-7f69-4c06-9fd3-1a1553b3cd99" providerId="ADAL" clId="{EBB9B854-E5FE-4607-AFCF-F52AFCC0B7FB}" dt="2025-01-23T15:21:10.389" v="2543"/>
          <ac:spMkLst>
            <pc:docMk/>
            <pc:sldMk cId="3347311653" sldId="363"/>
            <ac:spMk id="697" creationId="{9559B0BD-EEC5-4C28-8C3A-1F8EA336D708}"/>
          </ac:spMkLst>
        </pc:spChg>
        <pc:spChg chg="add mod">
          <ac:chgData name="Laura Knight" userId="fcc6b1b8-7f69-4c06-9fd3-1a1553b3cd99" providerId="ADAL" clId="{EBB9B854-E5FE-4607-AFCF-F52AFCC0B7FB}" dt="2025-01-23T15:21:10.389" v="2551"/>
          <ac:spMkLst>
            <pc:docMk/>
            <pc:sldMk cId="3347311653" sldId="363"/>
            <ac:spMk id="698" creationId="{96BBE327-F1E2-4EE9-A64C-48E3C28F615A}"/>
          </ac:spMkLst>
        </pc:spChg>
        <pc:spChg chg="add mod">
          <ac:chgData name="Laura Knight" userId="fcc6b1b8-7f69-4c06-9fd3-1a1553b3cd99" providerId="ADAL" clId="{EBB9B854-E5FE-4607-AFCF-F52AFCC0B7FB}" dt="2025-01-23T15:21:10.389" v="2559"/>
          <ac:spMkLst>
            <pc:docMk/>
            <pc:sldMk cId="3347311653" sldId="363"/>
            <ac:spMk id="699" creationId="{FDE3DD10-3799-49A5-BF34-7AE91258B7E5}"/>
          </ac:spMkLst>
        </pc:spChg>
        <pc:spChg chg="add mod">
          <ac:chgData name="Laura Knight" userId="fcc6b1b8-7f69-4c06-9fd3-1a1553b3cd99" providerId="ADAL" clId="{EBB9B854-E5FE-4607-AFCF-F52AFCC0B7FB}" dt="2025-01-23T15:21:10.389" v="2567"/>
          <ac:spMkLst>
            <pc:docMk/>
            <pc:sldMk cId="3347311653" sldId="363"/>
            <ac:spMk id="700" creationId="{2E60D5AD-81A9-46B6-A572-EAFF7B856687}"/>
          </ac:spMkLst>
        </pc:spChg>
        <pc:spChg chg="add mod">
          <ac:chgData name="Laura Knight" userId="fcc6b1b8-7f69-4c06-9fd3-1a1553b3cd99" providerId="ADAL" clId="{EBB9B854-E5FE-4607-AFCF-F52AFCC0B7FB}" dt="2025-01-23T15:21:10.405" v="2575"/>
          <ac:spMkLst>
            <pc:docMk/>
            <pc:sldMk cId="3347311653" sldId="363"/>
            <ac:spMk id="701" creationId="{0666B297-684E-40B9-9300-636DAA471F3F}"/>
          </ac:spMkLst>
        </pc:spChg>
        <pc:spChg chg="add mod">
          <ac:chgData name="Laura Knight" userId="fcc6b1b8-7f69-4c06-9fd3-1a1553b3cd99" providerId="ADAL" clId="{EBB9B854-E5FE-4607-AFCF-F52AFCC0B7FB}" dt="2025-01-23T15:21:10.405" v="2583"/>
          <ac:spMkLst>
            <pc:docMk/>
            <pc:sldMk cId="3347311653" sldId="363"/>
            <ac:spMk id="702" creationId="{2DA7BD95-DA8F-4232-A017-145107287C35}"/>
          </ac:spMkLst>
        </pc:spChg>
        <pc:spChg chg="add mod">
          <ac:chgData name="Laura Knight" userId="fcc6b1b8-7f69-4c06-9fd3-1a1553b3cd99" providerId="ADAL" clId="{EBB9B854-E5FE-4607-AFCF-F52AFCC0B7FB}" dt="2025-01-23T15:21:10.405" v="2591"/>
          <ac:spMkLst>
            <pc:docMk/>
            <pc:sldMk cId="3347311653" sldId="363"/>
            <ac:spMk id="703" creationId="{01D00069-EA89-48C0-B3F7-C86F5683A852}"/>
          </ac:spMkLst>
        </pc:spChg>
        <pc:spChg chg="add mod">
          <ac:chgData name="Laura Knight" userId="fcc6b1b8-7f69-4c06-9fd3-1a1553b3cd99" providerId="ADAL" clId="{EBB9B854-E5FE-4607-AFCF-F52AFCC0B7FB}" dt="2025-01-23T15:21:10.405" v="2599"/>
          <ac:spMkLst>
            <pc:docMk/>
            <pc:sldMk cId="3347311653" sldId="363"/>
            <ac:spMk id="704" creationId="{BEE4B8CB-EC18-4C76-8460-052561650880}"/>
          </ac:spMkLst>
        </pc:spChg>
        <pc:spChg chg="add mod">
          <ac:chgData name="Laura Knight" userId="fcc6b1b8-7f69-4c06-9fd3-1a1553b3cd99" providerId="ADAL" clId="{EBB9B854-E5FE-4607-AFCF-F52AFCC0B7FB}" dt="2025-01-23T15:21:10.405" v="2607"/>
          <ac:spMkLst>
            <pc:docMk/>
            <pc:sldMk cId="3347311653" sldId="363"/>
            <ac:spMk id="705" creationId="{BFEC9F64-5822-478B-8C5D-699D1502ABF4}"/>
          </ac:spMkLst>
        </pc:spChg>
        <pc:spChg chg="add mod">
          <ac:chgData name="Laura Knight" userId="fcc6b1b8-7f69-4c06-9fd3-1a1553b3cd99" providerId="ADAL" clId="{EBB9B854-E5FE-4607-AFCF-F52AFCC0B7FB}" dt="2025-01-23T15:21:10.421" v="2615"/>
          <ac:spMkLst>
            <pc:docMk/>
            <pc:sldMk cId="3347311653" sldId="363"/>
            <ac:spMk id="706" creationId="{6ED6F9CC-CA5C-47A0-B73A-F76036DB8AC8}"/>
          </ac:spMkLst>
        </pc:spChg>
        <pc:spChg chg="add mod">
          <ac:chgData name="Laura Knight" userId="fcc6b1b8-7f69-4c06-9fd3-1a1553b3cd99" providerId="ADAL" clId="{EBB9B854-E5FE-4607-AFCF-F52AFCC0B7FB}" dt="2025-01-23T15:21:10.421" v="2623"/>
          <ac:spMkLst>
            <pc:docMk/>
            <pc:sldMk cId="3347311653" sldId="363"/>
            <ac:spMk id="707" creationId="{0C52654F-306F-4FE7-97C1-B5638BFC3791}"/>
          </ac:spMkLst>
        </pc:spChg>
        <pc:spChg chg="add mod">
          <ac:chgData name="Laura Knight" userId="fcc6b1b8-7f69-4c06-9fd3-1a1553b3cd99" providerId="ADAL" clId="{EBB9B854-E5FE-4607-AFCF-F52AFCC0B7FB}" dt="2025-01-23T15:21:10.421" v="2631"/>
          <ac:spMkLst>
            <pc:docMk/>
            <pc:sldMk cId="3347311653" sldId="363"/>
            <ac:spMk id="708" creationId="{22FD97D9-D7FC-4386-844A-A873A3794CC2}"/>
          </ac:spMkLst>
        </pc:spChg>
        <pc:spChg chg="add mod">
          <ac:chgData name="Laura Knight" userId="fcc6b1b8-7f69-4c06-9fd3-1a1553b3cd99" providerId="ADAL" clId="{EBB9B854-E5FE-4607-AFCF-F52AFCC0B7FB}" dt="2025-01-23T15:21:10.421" v="2639"/>
          <ac:spMkLst>
            <pc:docMk/>
            <pc:sldMk cId="3347311653" sldId="363"/>
            <ac:spMk id="709" creationId="{7AEBB6ED-5352-4F9D-B11A-3E272C2665AF}"/>
          </ac:spMkLst>
        </pc:spChg>
        <pc:spChg chg="add mod">
          <ac:chgData name="Laura Knight" userId="fcc6b1b8-7f69-4c06-9fd3-1a1553b3cd99" providerId="ADAL" clId="{EBB9B854-E5FE-4607-AFCF-F52AFCC0B7FB}" dt="2025-01-23T15:21:10.421" v="2647"/>
          <ac:spMkLst>
            <pc:docMk/>
            <pc:sldMk cId="3347311653" sldId="363"/>
            <ac:spMk id="710" creationId="{5C322AFF-BFEB-48B2-945F-0FE58C35CE29}"/>
          </ac:spMkLst>
        </pc:spChg>
        <pc:spChg chg="add mod">
          <ac:chgData name="Laura Knight" userId="fcc6b1b8-7f69-4c06-9fd3-1a1553b3cd99" providerId="ADAL" clId="{EBB9B854-E5FE-4607-AFCF-F52AFCC0B7FB}" dt="2025-01-23T15:21:10.441" v="2655"/>
          <ac:spMkLst>
            <pc:docMk/>
            <pc:sldMk cId="3347311653" sldId="363"/>
            <ac:spMk id="711" creationId="{87F983EC-FFAA-4EC2-ACB3-B8E06BE87EB0}"/>
          </ac:spMkLst>
        </pc:spChg>
        <pc:spChg chg="add mod">
          <ac:chgData name="Laura Knight" userId="fcc6b1b8-7f69-4c06-9fd3-1a1553b3cd99" providerId="ADAL" clId="{EBB9B854-E5FE-4607-AFCF-F52AFCC0B7FB}" dt="2025-01-23T15:21:10.441" v="2663"/>
          <ac:spMkLst>
            <pc:docMk/>
            <pc:sldMk cId="3347311653" sldId="363"/>
            <ac:spMk id="712" creationId="{75BB9F61-9EF6-47DB-972C-1170EACC9DCF}"/>
          </ac:spMkLst>
        </pc:spChg>
        <pc:spChg chg="add mod">
          <ac:chgData name="Laura Knight" userId="fcc6b1b8-7f69-4c06-9fd3-1a1553b3cd99" providerId="ADAL" clId="{EBB9B854-E5FE-4607-AFCF-F52AFCC0B7FB}" dt="2025-01-23T15:21:10.441" v="2671"/>
          <ac:spMkLst>
            <pc:docMk/>
            <pc:sldMk cId="3347311653" sldId="363"/>
            <ac:spMk id="713" creationId="{4B51BDF5-7D87-4449-BEFC-D7DAD0CB0A84}"/>
          </ac:spMkLst>
        </pc:spChg>
        <pc:spChg chg="add mod">
          <ac:chgData name="Laura Knight" userId="fcc6b1b8-7f69-4c06-9fd3-1a1553b3cd99" providerId="ADAL" clId="{EBB9B854-E5FE-4607-AFCF-F52AFCC0B7FB}" dt="2025-01-23T15:21:10.441" v="2679"/>
          <ac:spMkLst>
            <pc:docMk/>
            <pc:sldMk cId="3347311653" sldId="363"/>
            <ac:spMk id="714" creationId="{209AC173-2F19-4C6D-A8AD-8D29C1438DC7}"/>
          </ac:spMkLst>
        </pc:spChg>
        <pc:spChg chg="add mod">
          <ac:chgData name="Laura Knight" userId="fcc6b1b8-7f69-4c06-9fd3-1a1553b3cd99" providerId="ADAL" clId="{EBB9B854-E5FE-4607-AFCF-F52AFCC0B7FB}" dt="2025-01-23T15:21:10.441" v="2687"/>
          <ac:spMkLst>
            <pc:docMk/>
            <pc:sldMk cId="3347311653" sldId="363"/>
            <ac:spMk id="715" creationId="{522B7974-1407-4A2C-83D7-3F42B8CAD9C3}"/>
          </ac:spMkLst>
        </pc:spChg>
        <pc:spChg chg="add mod">
          <ac:chgData name="Laura Knight" userId="fcc6b1b8-7f69-4c06-9fd3-1a1553b3cd99" providerId="ADAL" clId="{EBB9B854-E5FE-4607-AFCF-F52AFCC0B7FB}" dt="2025-01-23T15:21:10.457" v="2695"/>
          <ac:spMkLst>
            <pc:docMk/>
            <pc:sldMk cId="3347311653" sldId="363"/>
            <ac:spMk id="716" creationId="{DB1C88D3-2DAE-45BC-BE43-FB9BFE97AEC8}"/>
          </ac:spMkLst>
        </pc:spChg>
        <pc:spChg chg="add mod">
          <ac:chgData name="Laura Knight" userId="fcc6b1b8-7f69-4c06-9fd3-1a1553b3cd99" providerId="ADAL" clId="{EBB9B854-E5FE-4607-AFCF-F52AFCC0B7FB}" dt="2025-01-23T15:21:10.460" v="2703"/>
          <ac:spMkLst>
            <pc:docMk/>
            <pc:sldMk cId="3347311653" sldId="363"/>
            <ac:spMk id="717" creationId="{1AB5D97D-7A33-4AE6-BE0A-B583AF21C06A}"/>
          </ac:spMkLst>
        </pc:spChg>
        <pc:spChg chg="add mod">
          <ac:chgData name="Laura Knight" userId="fcc6b1b8-7f69-4c06-9fd3-1a1553b3cd99" providerId="ADAL" clId="{EBB9B854-E5FE-4607-AFCF-F52AFCC0B7FB}" dt="2025-01-23T15:21:10.464" v="2711"/>
          <ac:spMkLst>
            <pc:docMk/>
            <pc:sldMk cId="3347311653" sldId="363"/>
            <ac:spMk id="718" creationId="{8B6F4AC4-790C-4919-B60C-1C5822F4B461}"/>
          </ac:spMkLst>
        </pc:spChg>
        <pc:spChg chg="add mod">
          <ac:chgData name="Laura Knight" userId="fcc6b1b8-7f69-4c06-9fd3-1a1553b3cd99" providerId="ADAL" clId="{EBB9B854-E5FE-4607-AFCF-F52AFCC0B7FB}" dt="2025-01-23T15:21:10.467" v="2719"/>
          <ac:spMkLst>
            <pc:docMk/>
            <pc:sldMk cId="3347311653" sldId="363"/>
            <ac:spMk id="719" creationId="{A36BC5A9-4E54-48AF-99A7-12ABA1ABE8AA}"/>
          </ac:spMkLst>
        </pc:spChg>
        <pc:spChg chg="add mod">
          <ac:chgData name="Laura Knight" userId="fcc6b1b8-7f69-4c06-9fd3-1a1553b3cd99" providerId="ADAL" clId="{EBB9B854-E5FE-4607-AFCF-F52AFCC0B7FB}" dt="2025-01-23T15:21:10.467" v="2727"/>
          <ac:spMkLst>
            <pc:docMk/>
            <pc:sldMk cId="3347311653" sldId="363"/>
            <ac:spMk id="720" creationId="{7993CE39-91FE-4ABA-929B-6272F4B340F0}"/>
          </ac:spMkLst>
        </pc:spChg>
        <pc:spChg chg="add mod">
          <ac:chgData name="Laura Knight" userId="fcc6b1b8-7f69-4c06-9fd3-1a1553b3cd99" providerId="ADAL" clId="{EBB9B854-E5FE-4607-AFCF-F52AFCC0B7FB}" dt="2025-01-23T15:21:10.467" v="2735"/>
          <ac:spMkLst>
            <pc:docMk/>
            <pc:sldMk cId="3347311653" sldId="363"/>
            <ac:spMk id="721" creationId="{B4CFFFBF-D15D-453E-BE75-F698E87C4FAE}"/>
          </ac:spMkLst>
        </pc:spChg>
        <pc:spChg chg="add mod">
          <ac:chgData name="Laura Knight" userId="fcc6b1b8-7f69-4c06-9fd3-1a1553b3cd99" providerId="ADAL" clId="{EBB9B854-E5FE-4607-AFCF-F52AFCC0B7FB}" dt="2025-01-23T15:21:10.467" v="2743"/>
          <ac:spMkLst>
            <pc:docMk/>
            <pc:sldMk cId="3347311653" sldId="363"/>
            <ac:spMk id="722" creationId="{5BA4FB22-7E48-433D-BC8F-C0EDE695E9FF}"/>
          </ac:spMkLst>
        </pc:spChg>
        <pc:spChg chg="add mod">
          <ac:chgData name="Laura Knight" userId="fcc6b1b8-7f69-4c06-9fd3-1a1553b3cd99" providerId="ADAL" clId="{EBB9B854-E5FE-4607-AFCF-F52AFCC0B7FB}" dt="2025-01-23T15:21:10.467" v="2751"/>
          <ac:spMkLst>
            <pc:docMk/>
            <pc:sldMk cId="3347311653" sldId="363"/>
            <ac:spMk id="723" creationId="{47A20934-59B4-4170-B83A-08D19C4E9C0F}"/>
          </ac:spMkLst>
        </pc:spChg>
        <pc:spChg chg="add mod">
          <ac:chgData name="Laura Knight" userId="fcc6b1b8-7f69-4c06-9fd3-1a1553b3cd99" providerId="ADAL" clId="{EBB9B854-E5FE-4607-AFCF-F52AFCC0B7FB}" dt="2025-01-23T15:21:10.483" v="2759"/>
          <ac:spMkLst>
            <pc:docMk/>
            <pc:sldMk cId="3347311653" sldId="363"/>
            <ac:spMk id="724" creationId="{470AEFE9-9EC6-4FBF-93E3-F3B458E49AC1}"/>
          </ac:spMkLst>
        </pc:spChg>
        <pc:spChg chg="add mod">
          <ac:chgData name="Laura Knight" userId="fcc6b1b8-7f69-4c06-9fd3-1a1553b3cd99" providerId="ADAL" clId="{EBB9B854-E5FE-4607-AFCF-F52AFCC0B7FB}" dt="2025-01-23T15:21:10.483" v="2767"/>
          <ac:spMkLst>
            <pc:docMk/>
            <pc:sldMk cId="3347311653" sldId="363"/>
            <ac:spMk id="725" creationId="{80ABC906-7861-49ED-AE31-8EFE936F707B}"/>
          </ac:spMkLst>
        </pc:spChg>
        <pc:spChg chg="add mod">
          <ac:chgData name="Laura Knight" userId="fcc6b1b8-7f69-4c06-9fd3-1a1553b3cd99" providerId="ADAL" clId="{EBB9B854-E5FE-4607-AFCF-F52AFCC0B7FB}" dt="2025-01-23T15:21:10.483" v="2775"/>
          <ac:spMkLst>
            <pc:docMk/>
            <pc:sldMk cId="3347311653" sldId="363"/>
            <ac:spMk id="726" creationId="{BF86679B-4409-40F4-9355-B3151090CAD7}"/>
          </ac:spMkLst>
        </pc:spChg>
        <pc:spChg chg="add mod">
          <ac:chgData name="Laura Knight" userId="fcc6b1b8-7f69-4c06-9fd3-1a1553b3cd99" providerId="ADAL" clId="{EBB9B854-E5FE-4607-AFCF-F52AFCC0B7FB}" dt="2025-01-23T15:21:10.483" v="2783"/>
          <ac:spMkLst>
            <pc:docMk/>
            <pc:sldMk cId="3347311653" sldId="363"/>
            <ac:spMk id="727" creationId="{7E942E5C-7906-4B71-A5B1-204DB1B47C27}"/>
          </ac:spMkLst>
        </pc:spChg>
        <pc:spChg chg="add mod">
          <ac:chgData name="Laura Knight" userId="fcc6b1b8-7f69-4c06-9fd3-1a1553b3cd99" providerId="ADAL" clId="{EBB9B854-E5FE-4607-AFCF-F52AFCC0B7FB}" dt="2025-01-23T15:21:10.483" v="2791"/>
          <ac:spMkLst>
            <pc:docMk/>
            <pc:sldMk cId="3347311653" sldId="363"/>
            <ac:spMk id="728" creationId="{0A687764-2540-4CC4-BC31-CA7B8E0F4A8D}"/>
          </ac:spMkLst>
        </pc:spChg>
        <pc:spChg chg="add mod">
          <ac:chgData name="Laura Knight" userId="fcc6b1b8-7f69-4c06-9fd3-1a1553b3cd99" providerId="ADAL" clId="{EBB9B854-E5FE-4607-AFCF-F52AFCC0B7FB}" dt="2025-01-23T15:21:10.499" v="2799"/>
          <ac:spMkLst>
            <pc:docMk/>
            <pc:sldMk cId="3347311653" sldId="363"/>
            <ac:spMk id="729" creationId="{E71EB82F-BE05-48E2-BD3E-037485B755E3}"/>
          </ac:spMkLst>
        </pc:spChg>
        <pc:spChg chg="add mod">
          <ac:chgData name="Laura Knight" userId="fcc6b1b8-7f69-4c06-9fd3-1a1553b3cd99" providerId="ADAL" clId="{EBB9B854-E5FE-4607-AFCF-F52AFCC0B7FB}" dt="2025-01-23T15:21:10.499" v="2807"/>
          <ac:spMkLst>
            <pc:docMk/>
            <pc:sldMk cId="3347311653" sldId="363"/>
            <ac:spMk id="730" creationId="{77CB5051-7776-4F8E-B3BE-222581D8FC07}"/>
          </ac:spMkLst>
        </pc:spChg>
        <pc:spChg chg="add mod">
          <ac:chgData name="Laura Knight" userId="fcc6b1b8-7f69-4c06-9fd3-1a1553b3cd99" providerId="ADAL" clId="{EBB9B854-E5FE-4607-AFCF-F52AFCC0B7FB}" dt="2025-01-23T15:21:10.499" v="2815"/>
          <ac:spMkLst>
            <pc:docMk/>
            <pc:sldMk cId="3347311653" sldId="363"/>
            <ac:spMk id="731" creationId="{FA449D7A-4F47-4B99-A969-2E2C3C8F452E}"/>
          </ac:spMkLst>
        </pc:spChg>
        <pc:spChg chg="add mod">
          <ac:chgData name="Laura Knight" userId="fcc6b1b8-7f69-4c06-9fd3-1a1553b3cd99" providerId="ADAL" clId="{EBB9B854-E5FE-4607-AFCF-F52AFCC0B7FB}" dt="2025-01-23T15:21:10.499" v="2823"/>
          <ac:spMkLst>
            <pc:docMk/>
            <pc:sldMk cId="3347311653" sldId="363"/>
            <ac:spMk id="732" creationId="{12382351-1A0E-4D9F-A0C0-02107399FE2A}"/>
          </ac:spMkLst>
        </pc:spChg>
        <pc:spChg chg="add mod">
          <ac:chgData name="Laura Knight" userId="fcc6b1b8-7f69-4c06-9fd3-1a1553b3cd99" providerId="ADAL" clId="{EBB9B854-E5FE-4607-AFCF-F52AFCC0B7FB}" dt="2025-01-23T15:21:10.499" v="2831"/>
          <ac:spMkLst>
            <pc:docMk/>
            <pc:sldMk cId="3347311653" sldId="363"/>
            <ac:spMk id="733" creationId="{2C27AAB9-2527-454C-9506-1A7CE7A3D13C}"/>
          </ac:spMkLst>
        </pc:spChg>
        <pc:spChg chg="add mod">
          <ac:chgData name="Laura Knight" userId="fcc6b1b8-7f69-4c06-9fd3-1a1553b3cd99" providerId="ADAL" clId="{EBB9B854-E5FE-4607-AFCF-F52AFCC0B7FB}" dt="2025-01-23T15:21:10.514" v="2839"/>
          <ac:spMkLst>
            <pc:docMk/>
            <pc:sldMk cId="3347311653" sldId="363"/>
            <ac:spMk id="734" creationId="{63BDF0AD-0D88-4541-BDD6-2A8C1E5B1161}"/>
          </ac:spMkLst>
        </pc:spChg>
        <pc:spChg chg="add mod">
          <ac:chgData name="Laura Knight" userId="fcc6b1b8-7f69-4c06-9fd3-1a1553b3cd99" providerId="ADAL" clId="{EBB9B854-E5FE-4607-AFCF-F52AFCC0B7FB}" dt="2025-01-23T15:21:10.514" v="2847"/>
          <ac:spMkLst>
            <pc:docMk/>
            <pc:sldMk cId="3347311653" sldId="363"/>
            <ac:spMk id="735" creationId="{F0469EE4-FB3D-4F90-9E4A-30F822F2DD7D}"/>
          </ac:spMkLst>
        </pc:spChg>
        <pc:spChg chg="add mod">
          <ac:chgData name="Laura Knight" userId="fcc6b1b8-7f69-4c06-9fd3-1a1553b3cd99" providerId="ADAL" clId="{EBB9B854-E5FE-4607-AFCF-F52AFCC0B7FB}" dt="2025-01-23T15:21:10.514" v="2855"/>
          <ac:spMkLst>
            <pc:docMk/>
            <pc:sldMk cId="3347311653" sldId="363"/>
            <ac:spMk id="736" creationId="{D61441F3-4158-448A-98D4-BF73C65A6EBB}"/>
          </ac:spMkLst>
        </pc:spChg>
        <pc:spChg chg="add mod">
          <ac:chgData name="Laura Knight" userId="fcc6b1b8-7f69-4c06-9fd3-1a1553b3cd99" providerId="ADAL" clId="{EBB9B854-E5FE-4607-AFCF-F52AFCC0B7FB}" dt="2025-01-23T15:21:10.514" v="2863"/>
          <ac:spMkLst>
            <pc:docMk/>
            <pc:sldMk cId="3347311653" sldId="363"/>
            <ac:spMk id="737" creationId="{14484DA7-C77F-4B27-842F-DCB63DB16771}"/>
          </ac:spMkLst>
        </pc:spChg>
        <pc:spChg chg="add mod">
          <ac:chgData name="Laura Knight" userId="fcc6b1b8-7f69-4c06-9fd3-1a1553b3cd99" providerId="ADAL" clId="{EBB9B854-E5FE-4607-AFCF-F52AFCC0B7FB}" dt="2025-01-23T15:21:10.530" v="2871"/>
          <ac:spMkLst>
            <pc:docMk/>
            <pc:sldMk cId="3347311653" sldId="363"/>
            <ac:spMk id="738" creationId="{488F06BF-84FB-4EFD-A48B-7CB976937819}"/>
          </ac:spMkLst>
        </pc:spChg>
        <pc:spChg chg="add mod">
          <ac:chgData name="Laura Knight" userId="fcc6b1b8-7f69-4c06-9fd3-1a1553b3cd99" providerId="ADAL" clId="{EBB9B854-E5FE-4607-AFCF-F52AFCC0B7FB}" dt="2025-01-23T15:21:10.532" v="2879"/>
          <ac:spMkLst>
            <pc:docMk/>
            <pc:sldMk cId="3347311653" sldId="363"/>
            <ac:spMk id="739" creationId="{886D7A01-43CD-4351-955A-6437D2CE5C80}"/>
          </ac:spMkLst>
        </pc:spChg>
        <pc:spChg chg="add mod">
          <ac:chgData name="Laura Knight" userId="fcc6b1b8-7f69-4c06-9fd3-1a1553b3cd99" providerId="ADAL" clId="{EBB9B854-E5FE-4607-AFCF-F52AFCC0B7FB}" dt="2025-01-23T15:21:10.532" v="2887"/>
          <ac:spMkLst>
            <pc:docMk/>
            <pc:sldMk cId="3347311653" sldId="363"/>
            <ac:spMk id="740" creationId="{48AC02E1-CE5E-4DC3-95A6-745F51ED57FA}"/>
          </ac:spMkLst>
        </pc:spChg>
        <pc:spChg chg="add mod">
          <ac:chgData name="Laura Knight" userId="fcc6b1b8-7f69-4c06-9fd3-1a1553b3cd99" providerId="ADAL" clId="{EBB9B854-E5FE-4607-AFCF-F52AFCC0B7FB}" dt="2025-01-23T15:21:10.532" v="2895"/>
          <ac:spMkLst>
            <pc:docMk/>
            <pc:sldMk cId="3347311653" sldId="363"/>
            <ac:spMk id="741" creationId="{71BDFF29-E41A-49D0-8323-932B727BE480}"/>
          </ac:spMkLst>
        </pc:spChg>
        <pc:spChg chg="add mod">
          <ac:chgData name="Laura Knight" userId="fcc6b1b8-7f69-4c06-9fd3-1a1553b3cd99" providerId="ADAL" clId="{EBB9B854-E5FE-4607-AFCF-F52AFCC0B7FB}" dt="2025-01-23T15:21:10.532" v="2903"/>
          <ac:spMkLst>
            <pc:docMk/>
            <pc:sldMk cId="3347311653" sldId="363"/>
            <ac:spMk id="742" creationId="{072FC6DC-D2C9-4AD6-BDAF-64BA4FFC543F}"/>
          </ac:spMkLst>
        </pc:spChg>
        <pc:spChg chg="add mod">
          <ac:chgData name="Laura Knight" userId="fcc6b1b8-7f69-4c06-9fd3-1a1553b3cd99" providerId="ADAL" clId="{EBB9B854-E5FE-4607-AFCF-F52AFCC0B7FB}" dt="2025-01-23T15:21:10.532" v="2911"/>
          <ac:spMkLst>
            <pc:docMk/>
            <pc:sldMk cId="3347311653" sldId="363"/>
            <ac:spMk id="743" creationId="{A005998C-5238-4864-B0D0-EE20F1CDB89B}"/>
          </ac:spMkLst>
        </pc:spChg>
        <pc:spChg chg="add mod">
          <ac:chgData name="Laura Knight" userId="fcc6b1b8-7f69-4c06-9fd3-1a1553b3cd99" providerId="ADAL" clId="{EBB9B854-E5FE-4607-AFCF-F52AFCC0B7FB}" dt="2025-01-23T15:21:10.548" v="2919"/>
          <ac:spMkLst>
            <pc:docMk/>
            <pc:sldMk cId="3347311653" sldId="363"/>
            <ac:spMk id="744" creationId="{F2239415-BE35-441E-AC5F-D5472A8200D1}"/>
          </ac:spMkLst>
        </pc:spChg>
        <pc:spChg chg="add mod">
          <ac:chgData name="Laura Knight" userId="fcc6b1b8-7f69-4c06-9fd3-1a1553b3cd99" providerId="ADAL" clId="{EBB9B854-E5FE-4607-AFCF-F52AFCC0B7FB}" dt="2025-01-23T15:21:10.548" v="2927"/>
          <ac:spMkLst>
            <pc:docMk/>
            <pc:sldMk cId="3347311653" sldId="363"/>
            <ac:spMk id="745" creationId="{55235BF2-6E31-41DE-AE1F-3E9FCB51206D}"/>
          </ac:spMkLst>
        </pc:spChg>
        <pc:spChg chg="add mod">
          <ac:chgData name="Laura Knight" userId="fcc6b1b8-7f69-4c06-9fd3-1a1553b3cd99" providerId="ADAL" clId="{EBB9B854-E5FE-4607-AFCF-F52AFCC0B7FB}" dt="2025-01-23T15:21:10.548" v="2935"/>
          <ac:spMkLst>
            <pc:docMk/>
            <pc:sldMk cId="3347311653" sldId="363"/>
            <ac:spMk id="746" creationId="{31B02488-0D58-4DE6-8360-5AD3089C18AD}"/>
          </ac:spMkLst>
        </pc:spChg>
        <pc:spChg chg="add mod">
          <ac:chgData name="Laura Knight" userId="fcc6b1b8-7f69-4c06-9fd3-1a1553b3cd99" providerId="ADAL" clId="{EBB9B854-E5FE-4607-AFCF-F52AFCC0B7FB}" dt="2025-01-23T15:21:10.548" v="2943"/>
          <ac:spMkLst>
            <pc:docMk/>
            <pc:sldMk cId="3347311653" sldId="363"/>
            <ac:spMk id="747" creationId="{AC80C90E-D0AA-4059-965A-A3F588E53E8F}"/>
          </ac:spMkLst>
        </pc:spChg>
        <pc:spChg chg="add mod">
          <ac:chgData name="Laura Knight" userId="fcc6b1b8-7f69-4c06-9fd3-1a1553b3cd99" providerId="ADAL" clId="{EBB9B854-E5FE-4607-AFCF-F52AFCC0B7FB}" dt="2025-01-23T15:21:10.548" v="2951"/>
          <ac:spMkLst>
            <pc:docMk/>
            <pc:sldMk cId="3347311653" sldId="363"/>
            <ac:spMk id="748" creationId="{98D082FD-43E4-468D-B8D4-60F2B9FA6F92}"/>
          </ac:spMkLst>
        </pc:spChg>
        <pc:spChg chg="add mod">
          <ac:chgData name="Laura Knight" userId="fcc6b1b8-7f69-4c06-9fd3-1a1553b3cd99" providerId="ADAL" clId="{EBB9B854-E5FE-4607-AFCF-F52AFCC0B7FB}" dt="2025-01-23T15:21:10.565" v="2959"/>
          <ac:spMkLst>
            <pc:docMk/>
            <pc:sldMk cId="3347311653" sldId="363"/>
            <ac:spMk id="749" creationId="{D8B5110D-02CC-447C-BF1F-6F67B2F3F75A}"/>
          </ac:spMkLst>
        </pc:spChg>
        <pc:spChg chg="add mod">
          <ac:chgData name="Laura Knight" userId="fcc6b1b8-7f69-4c06-9fd3-1a1553b3cd99" providerId="ADAL" clId="{EBB9B854-E5FE-4607-AFCF-F52AFCC0B7FB}" dt="2025-01-23T15:21:10.565" v="2967"/>
          <ac:spMkLst>
            <pc:docMk/>
            <pc:sldMk cId="3347311653" sldId="363"/>
            <ac:spMk id="750" creationId="{34FAC198-6A13-47D1-B778-D4DAC4A245A6}"/>
          </ac:spMkLst>
        </pc:spChg>
        <pc:spChg chg="add mod">
          <ac:chgData name="Laura Knight" userId="fcc6b1b8-7f69-4c06-9fd3-1a1553b3cd99" providerId="ADAL" clId="{EBB9B854-E5FE-4607-AFCF-F52AFCC0B7FB}" dt="2025-01-23T15:21:10.565" v="2975"/>
          <ac:spMkLst>
            <pc:docMk/>
            <pc:sldMk cId="3347311653" sldId="363"/>
            <ac:spMk id="751" creationId="{158A3E33-BF0B-4151-99FA-841677E39D88}"/>
          </ac:spMkLst>
        </pc:spChg>
        <pc:spChg chg="add mod">
          <ac:chgData name="Laura Knight" userId="fcc6b1b8-7f69-4c06-9fd3-1a1553b3cd99" providerId="ADAL" clId="{EBB9B854-E5FE-4607-AFCF-F52AFCC0B7FB}" dt="2025-01-23T15:21:10.575" v="2983"/>
          <ac:spMkLst>
            <pc:docMk/>
            <pc:sldMk cId="3347311653" sldId="363"/>
            <ac:spMk id="752" creationId="{6D930AC0-18DD-43F6-9CDA-89054222CE43}"/>
          </ac:spMkLst>
        </pc:spChg>
        <pc:spChg chg="add mod">
          <ac:chgData name="Laura Knight" userId="fcc6b1b8-7f69-4c06-9fd3-1a1553b3cd99" providerId="ADAL" clId="{EBB9B854-E5FE-4607-AFCF-F52AFCC0B7FB}" dt="2025-01-23T15:21:10.575" v="2991"/>
          <ac:spMkLst>
            <pc:docMk/>
            <pc:sldMk cId="3347311653" sldId="363"/>
            <ac:spMk id="753" creationId="{B63D5264-09D6-42BA-B6E4-83609BC91B11}"/>
          </ac:spMkLst>
        </pc:spChg>
        <pc:spChg chg="add mod">
          <ac:chgData name="Laura Knight" userId="fcc6b1b8-7f69-4c06-9fd3-1a1553b3cd99" providerId="ADAL" clId="{EBB9B854-E5FE-4607-AFCF-F52AFCC0B7FB}" dt="2025-01-23T15:21:10.575" v="2999"/>
          <ac:spMkLst>
            <pc:docMk/>
            <pc:sldMk cId="3347311653" sldId="363"/>
            <ac:spMk id="754" creationId="{869B51B4-9552-4FF1-8955-568ED4C8A74B}"/>
          </ac:spMkLst>
        </pc:spChg>
        <pc:spChg chg="add mod">
          <ac:chgData name="Laura Knight" userId="fcc6b1b8-7f69-4c06-9fd3-1a1553b3cd99" providerId="ADAL" clId="{EBB9B854-E5FE-4607-AFCF-F52AFCC0B7FB}" dt="2025-01-23T15:21:10.575" v="3007"/>
          <ac:spMkLst>
            <pc:docMk/>
            <pc:sldMk cId="3347311653" sldId="363"/>
            <ac:spMk id="755" creationId="{BF719773-A106-4B4A-AE56-F2CDD207A972}"/>
          </ac:spMkLst>
        </pc:spChg>
        <pc:spChg chg="add mod">
          <ac:chgData name="Laura Knight" userId="fcc6b1b8-7f69-4c06-9fd3-1a1553b3cd99" providerId="ADAL" clId="{EBB9B854-E5FE-4607-AFCF-F52AFCC0B7FB}" dt="2025-01-23T15:21:10.575" v="3015"/>
          <ac:spMkLst>
            <pc:docMk/>
            <pc:sldMk cId="3347311653" sldId="363"/>
            <ac:spMk id="756" creationId="{515FDD1D-F855-49FA-AAD9-D6D45BB8BEC7}"/>
          </ac:spMkLst>
        </pc:spChg>
        <pc:spChg chg="add mod">
          <ac:chgData name="Laura Knight" userId="fcc6b1b8-7f69-4c06-9fd3-1a1553b3cd99" providerId="ADAL" clId="{EBB9B854-E5FE-4607-AFCF-F52AFCC0B7FB}" dt="2025-01-23T15:21:10.597" v="3023"/>
          <ac:spMkLst>
            <pc:docMk/>
            <pc:sldMk cId="3347311653" sldId="363"/>
            <ac:spMk id="757" creationId="{7F05C4BF-7898-438B-8950-EFFB0F2C9AF9}"/>
          </ac:spMkLst>
        </pc:spChg>
        <pc:spChg chg="add mod">
          <ac:chgData name="Laura Knight" userId="fcc6b1b8-7f69-4c06-9fd3-1a1553b3cd99" providerId="ADAL" clId="{EBB9B854-E5FE-4607-AFCF-F52AFCC0B7FB}" dt="2025-01-23T15:21:10.598" v="3031"/>
          <ac:spMkLst>
            <pc:docMk/>
            <pc:sldMk cId="3347311653" sldId="363"/>
            <ac:spMk id="758" creationId="{3754AA79-E03A-4C57-B3CD-5920B814F109}"/>
          </ac:spMkLst>
        </pc:spChg>
        <pc:spChg chg="add mod">
          <ac:chgData name="Laura Knight" userId="fcc6b1b8-7f69-4c06-9fd3-1a1553b3cd99" providerId="ADAL" clId="{EBB9B854-E5FE-4607-AFCF-F52AFCC0B7FB}" dt="2025-01-23T15:21:10.598" v="3039"/>
          <ac:spMkLst>
            <pc:docMk/>
            <pc:sldMk cId="3347311653" sldId="363"/>
            <ac:spMk id="759" creationId="{3EB40F4C-D701-4056-BE51-B5F7901E0CB7}"/>
          </ac:spMkLst>
        </pc:spChg>
        <pc:spChg chg="add mod">
          <ac:chgData name="Laura Knight" userId="fcc6b1b8-7f69-4c06-9fd3-1a1553b3cd99" providerId="ADAL" clId="{EBB9B854-E5FE-4607-AFCF-F52AFCC0B7FB}" dt="2025-01-23T15:21:10.598" v="3047"/>
          <ac:spMkLst>
            <pc:docMk/>
            <pc:sldMk cId="3347311653" sldId="363"/>
            <ac:spMk id="760" creationId="{E174D9FC-B959-4A95-AC29-9D9A799054D7}"/>
          </ac:spMkLst>
        </pc:spChg>
        <pc:spChg chg="add mod">
          <ac:chgData name="Laura Knight" userId="fcc6b1b8-7f69-4c06-9fd3-1a1553b3cd99" providerId="ADAL" clId="{EBB9B854-E5FE-4607-AFCF-F52AFCC0B7FB}" dt="2025-01-23T15:21:10.598" v="3055"/>
          <ac:spMkLst>
            <pc:docMk/>
            <pc:sldMk cId="3347311653" sldId="363"/>
            <ac:spMk id="761" creationId="{DD8837D4-1628-4F40-BDA5-343E53F5A078}"/>
          </ac:spMkLst>
        </pc:spChg>
        <pc:spChg chg="add mod">
          <ac:chgData name="Laura Knight" userId="fcc6b1b8-7f69-4c06-9fd3-1a1553b3cd99" providerId="ADAL" clId="{EBB9B854-E5FE-4607-AFCF-F52AFCC0B7FB}" dt="2025-01-23T15:21:10.614" v="3063"/>
          <ac:spMkLst>
            <pc:docMk/>
            <pc:sldMk cId="3347311653" sldId="363"/>
            <ac:spMk id="762" creationId="{3393EABA-F1E8-40D2-8109-708AF0236C55}"/>
          </ac:spMkLst>
        </pc:spChg>
        <pc:spChg chg="add mod">
          <ac:chgData name="Laura Knight" userId="fcc6b1b8-7f69-4c06-9fd3-1a1553b3cd99" providerId="ADAL" clId="{EBB9B854-E5FE-4607-AFCF-F52AFCC0B7FB}" dt="2025-01-23T15:21:10.614" v="3071"/>
          <ac:spMkLst>
            <pc:docMk/>
            <pc:sldMk cId="3347311653" sldId="363"/>
            <ac:spMk id="763" creationId="{16C1C39A-49FE-4382-BCAF-8D4DAC88D93E}"/>
          </ac:spMkLst>
        </pc:spChg>
        <pc:spChg chg="add mod">
          <ac:chgData name="Laura Knight" userId="fcc6b1b8-7f69-4c06-9fd3-1a1553b3cd99" providerId="ADAL" clId="{EBB9B854-E5FE-4607-AFCF-F52AFCC0B7FB}" dt="2025-01-23T15:21:10.614" v="3079"/>
          <ac:spMkLst>
            <pc:docMk/>
            <pc:sldMk cId="3347311653" sldId="363"/>
            <ac:spMk id="764" creationId="{2527AEDC-6D06-494F-A741-07F6B5115234}"/>
          </ac:spMkLst>
        </pc:spChg>
        <pc:spChg chg="add mod">
          <ac:chgData name="Laura Knight" userId="fcc6b1b8-7f69-4c06-9fd3-1a1553b3cd99" providerId="ADAL" clId="{EBB9B854-E5FE-4607-AFCF-F52AFCC0B7FB}" dt="2025-01-23T15:21:10.614" v="3087"/>
          <ac:spMkLst>
            <pc:docMk/>
            <pc:sldMk cId="3347311653" sldId="363"/>
            <ac:spMk id="765" creationId="{2B724BA3-4FDC-4B02-83A1-B86C7B84EAF4}"/>
          </ac:spMkLst>
        </pc:spChg>
        <pc:spChg chg="add mod">
          <ac:chgData name="Laura Knight" userId="fcc6b1b8-7f69-4c06-9fd3-1a1553b3cd99" providerId="ADAL" clId="{EBB9B854-E5FE-4607-AFCF-F52AFCC0B7FB}" dt="2025-01-23T15:21:10.614" v="3095"/>
          <ac:spMkLst>
            <pc:docMk/>
            <pc:sldMk cId="3347311653" sldId="363"/>
            <ac:spMk id="766" creationId="{14235AF4-674A-4A97-B4F8-DAD4A6AD9CAD}"/>
          </ac:spMkLst>
        </pc:spChg>
        <pc:spChg chg="add mod">
          <ac:chgData name="Laura Knight" userId="fcc6b1b8-7f69-4c06-9fd3-1a1553b3cd99" providerId="ADAL" clId="{EBB9B854-E5FE-4607-AFCF-F52AFCC0B7FB}" dt="2025-01-23T15:21:10.630" v="3103"/>
          <ac:spMkLst>
            <pc:docMk/>
            <pc:sldMk cId="3347311653" sldId="363"/>
            <ac:spMk id="767" creationId="{3094B449-EB49-4EA4-9D06-4178593317FA}"/>
          </ac:spMkLst>
        </pc:spChg>
        <pc:spChg chg="add mod">
          <ac:chgData name="Laura Knight" userId="fcc6b1b8-7f69-4c06-9fd3-1a1553b3cd99" providerId="ADAL" clId="{EBB9B854-E5FE-4607-AFCF-F52AFCC0B7FB}" dt="2025-01-23T15:21:10.630" v="3111"/>
          <ac:spMkLst>
            <pc:docMk/>
            <pc:sldMk cId="3347311653" sldId="363"/>
            <ac:spMk id="768" creationId="{85812D42-72E4-4152-A515-F9DD94635F9C}"/>
          </ac:spMkLst>
        </pc:spChg>
        <pc:spChg chg="add mod">
          <ac:chgData name="Laura Knight" userId="fcc6b1b8-7f69-4c06-9fd3-1a1553b3cd99" providerId="ADAL" clId="{EBB9B854-E5FE-4607-AFCF-F52AFCC0B7FB}" dt="2025-01-23T15:21:10.630" v="3119"/>
          <ac:spMkLst>
            <pc:docMk/>
            <pc:sldMk cId="3347311653" sldId="363"/>
            <ac:spMk id="769" creationId="{06B66F08-BF80-4A3C-AAFD-1D8E97ABEEB5}"/>
          </ac:spMkLst>
        </pc:spChg>
        <pc:spChg chg="add mod">
          <ac:chgData name="Laura Knight" userId="fcc6b1b8-7f69-4c06-9fd3-1a1553b3cd99" providerId="ADAL" clId="{EBB9B854-E5FE-4607-AFCF-F52AFCC0B7FB}" dt="2025-01-23T15:21:10.630" v="3127"/>
          <ac:spMkLst>
            <pc:docMk/>
            <pc:sldMk cId="3347311653" sldId="363"/>
            <ac:spMk id="770" creationId="{9E1685EC-0C9F-484B-BC5A-DCB902A5A7D5}"/>
          </ac:spMkLst>
        </pc:spChg>
        <pc:spChg chg="add mod">
          <ac:chgData name="Laura Knight" userId="fcc6b1b8-7f69-4c06-9fd3-1a1553b3cd99" providerId="ADAL" clId="{EBB9B854-E5FE-4607-AFCF-F52AFCC0B7FB}" dt="2025-01-23T15:21:10.646" v="3135"/>
          <ac:spMkLst>
            <pc:docMk/>
            <pc:sldMk cId="3347311653" sldId="363"/>
            <ac:spMk id="771" creationId="{4CAD30CD-2372-416F-AB6C-DFDF9DA62792}"/>
          </ac:spMkLst>
        </pc:spChg>
        <pc:spChg chg="add mod">
          <ac:chgData name="Laura Knight" userId="fcc6b1b8-7f69-4c06-9fd3-1a1553b3cd99" providerId="ADAL" clId="{EBB9B854-E5FE-4607-AFCF-F52AFCC0B7FB}" dt="2025-01-23T15:21:10.646" v="3143"/>
          <ac:spMkLst>
            <pc:docMk/>
            <pc:sldMk cId="3347311653" sldId="363"/>
            <ac:spMk id="772" creationId="{14EAAD03-72FF-42F7-A72B-7BFD1DB2C6C7}"/>
          </ac:spMkLst>
        </pc:spChg>
        <pc:spChg chg="add mod">
          <ac:chgData name="Laura Knight" userId="fcc6b1b8-7f69-4c06-9fd3-1a1553b3cd99" providerId="ADAL" clId="{EBB9B854-E5FE-4607-AFCF-F52AFCC0B7FB}" dt="2025-01-23T15:21:10.646" v="3151"/>
          <ac:spMkLst>
            <pc:docMk/>
            <pc:sldMk cId="3347311653" sldId="363"/>
            <ac:spMk id="773" creationId="{B05CEFAE-6E52-4E68-9FC7-60E9D25CD811}"/>
          </ac:spMkLst>
        </pc:spChg>
        <pc:spChg chg="add mod">
          <ac:chgData name="Laura Knight" userId="fcc6b1b8-7f69-4c06-9fd3-1a1553b3cd99" providerId="ADAL" clId="{EBB9B854-E5FE-4607-AFCF-F52AFCC0B7FB}" dt="2025-01-23T15:21:10.661" v="3159"/>
          <ac:spMkLst>
            <pc:docMk/>
            <pc:sldMk cId="3347311653" sldId="363"/>
            <ac:spMk id="774" creationId="{C25CF7A9-75A0-48FC-9817-FC04BF3FA5C3}"/>
          </ac:spMkLst>
        </pc:spChg>
        <pc:spChg chg="add mod">
          <ac:chgData name="Laura Knight" userId="fcc6b1b8-7f69-4c06-9fd3-1a1553b3cd99" providerId="ADAL" clId="{EBB9B854-E5FE-4607-AFCF-F52AFCC0B7FB}" dt="2025-01-23T15:21:10.661" v="3167"/>
          <ac:spMkLst>
            <pc:docMk/>
            <pc:sldMk cId="3347311653" sldId="363"/>
            <ac:spMk id="775" creationId="{74BCC981-BC51-4A0A-ACBB-C25C5261460A}"/>
          </ac:spMkLst>
        </pc:spChg>
        <pc:spChg chg="add mod">
          <ac:chgData name="Laura Knight" userId="fcc6b1b8-7f69-4c06-9fd3-1a1553b3cd99" providerId="ADAL" clId="{EBB9B854-E5FE-4607-AFCF-F52AFCC0B7FB}" dt="2025-01-23T15:21:10.661" v="3175"/>
          <ac:spMkLst>
            <pc:docMk/>
            <pc:sldMk cId="3347311653" sldId="363"/>
            <ac:spMk id="776" creationId="{1509B8FD-A821-4E6F-A2C5-E61892E7AC0B}"/>
          </ac:spMkLst>
        </pc:spChg>
        <pc:spChg chg="add mod">
          <ac:chgData name="Laura Knight" userId="fcc6b1b8-7f69-4c06-9fd3-1a1553b3cd99" providerId="ADAL" clId="{EBB9B854-E5FE-4607-AFCF-F52AFCC0B7FB}" dt="2025-01-23T15:21:10.677" v="3183"/>
          <ac:spMkLst>
            <pc:docMk/>
            <pc:sldMk cId="3347311653" sldId="363"/>
            <ac:spMk id="777" creationId="{65EB002A-2F66-474C-A694-B56CDC4B6367}"/>
          </ac:spMkLst>
        </pc:spChg>
        <pc:spChg chg="add mod">
          <ac:chgData name="Laura Knight" userId="fcc6b1b8-7f69-4c06-9fd3-1a1553b3cd99" providerId="ADAL" clId="{EBB9B854-E5FE-4607-AFCF-F52AFCC0B7FB}" dt="2025-01-23T15:21:10.677" v="3191"/>
          <ac:spMkLst>
            <pc:docMk/>
            <pc:sldMk cId="3347311653" sldId="363"/>
            <ac:spMk id="778" creationId="{7CAC3A9D-749C-4E18-B0FC-C219A2424EF4}"/>
          </ac:spMkLst>
        </pc:spChg>
        <pc:spChg chg="add mod">
          <ac:chgData name="Laura Knight" userId="fcc6b1b8-7f69-4c06-9fd3-1a1553b3cd99" providerId="ADAL" clId="{EBB9B854-E5FE-4607-AFCF-F52AFCC0B7FB}" dt="2025-01-23T15:21:10.687" v="3199"/>
          <ac:spMkLst>
            <pc:docMk/>
            <pc:sldMk cId="3347311653" sldId="363"/>
            <ac:spMk id="779" creationId="{1630B9DC-C7C5-4837-BE65-DA0574683B0F}"/>
          </ac:spMkLst>
        </pc:spChg>
        <pc:spChg chg="add mod">
          <ac:chgData name="Laura Knight" userId="fcc6b1b8-7f69-4c06-9fd3-1a1553b3cd99" providerId="ADAL" clId="{EBB9B854-E5FE-4607-AFCF-F52AFCC0B7FB}" dt="2025-01-23T15:21:10.687" v="3207"/>
          <ac:spMkLst>
            <pc:docMk/>
            <pc:sldMk cId="3347311653" sldId="363"/>
            <ac:spMk id="780" creationId="{9C7395CB-EC03-498A-AEA5-701BA420AABA}"/>
          </ac:spMkLst>
        </pc:spChg>
        <pc:spChg chg="add mod">
          <ac:chgData name="Laura Knight" userId="fcc6b1b8-7f69-4c06-9fd3-1a1553b3cd99" providerId="ADAL" clId="{EBB9B854-E5FE-4607-AFCF-F52AFCC0B7FB}" dt="2025-01-23T15:21:10.703" v="3215"/>
          <ac:spMkLst>
            <pc:docMk/>
            <pc:sldMk cId="3347311653" sldId="363"/>
            <ac:spMk id="781" creationId="{8869F3AD-A860-47B4-AD35-55645232A8E2}"/>
          </ac:spMkLst>
        </pc:spChg>
        <pc:spChg chg="add mod">
          <ac:chgData name="Laura Knight" userId="fcc6b1b8-7f69-4c06-9fd3-1a1553b3cd99" providerId="ADAL" clId="{EBB9B854-E5FE-4607-AFCF-F52AFCC0B7FB}" dt="2025-01-23T15:21:10.703" v="3223"/>
          <ac:spMkLst>
            <pc:docMk/>
            <pc:sldMk cId="3347311653" sldId="363"/>
            <ac:spMk id="782" creationId="{1755A716-4204-49F8-8DD4-58C2F7172477}"/>
          </ac:spMkLst>
        </pc:spChg>
        <pc:spChg chg="add mod">
          <ac:chgData name="Laura Knight" userId="fcc6b1b8-7f69-4c06-9fd3-1a1553b3cd99" providerId="ADAL" clId="{EBB9B854-E5FE-4607-AFCF-F52AFCC0B7FB}" dt="2025-01-23T15:21:10.703" v="3231"/>
          <ac:spMkLst>
            <pc:docMk/>
            <pc:sldMk cId="3347311653" sldId="363"/>
            <ac:spMk id="783" creationId="{92A91696-6392-43B3-BA28-AD16BD72CCF5}"/>
          </ac:spMkLst>
        </pc:spChg>
        <pc:spChg chg="add mod">
          <ac:chgData name="Laura Knight" userId="fcc6b1b8-7f69-4c06-9fd3-1a1553b3cd99" providerId="ADAL" clId="{EBB9B854-E5FE-4607-AFCF-F52AFCC0B7FB}" dt="2025-01-23T15:21:10.719" v="3239"/>
          <ac:spMkLst>
            <pc:docMk/>
            <pc:sldMk cId="3347311653" sldId="363"/>
            <ac:spMk id="784" creationId="{8BC3C1D9-920B-4CB5-BFCD-E7A9EFDAC19A}"/>
          </ac:spMkLst>
        </pc:spChg>
        <pc:spChg chg="add mod">
          <ac:chgData name="Laura Knight" userId="fcc6b1b8-7f69-4c06-9fd3-1a1553b3cd99" providerId="ADAL" clId="{EBB9B854-E5FE-4607-AFCF-F52AFCC0B7FB}" dt="2025-01-23T15:21:10.719" v="3247"/>
          <ac:spMkLst>
            <pc:docMk/>
            <pc:sldMk cId="3347311653" sldId="363"/>
            <ac:spMk id="785" creationId="{92EB982F-EC98-41B1-914D-60B6B29E0B91}"/>
          </ac:spMkLst>
        </pc:spChg>
        <pc:spChg chg="add mod">
          <ac:chgData name="Laura Knight" userId="fcc6b1b8-7f69-4c06-9fd3-1a1553b3cd99" providerId="ADAL" clId="{EBB9B854-E5FE-4607-AFCF-F52AFCC0B7FB}" dt="2025-01-23T15:21:10.719" v="3255"/>
          <ac:spMkLst>
            <pc:docMk/>
            <pc:sldMk cId="3347311653" sldId="363"/>
            <ac:spMk id="786" creationId="{C118FF78-52AF-4F93-9DA8-B51B8FC67EB2}"/>
          </ac:spMkLst>
        </pc:spChg>
        <pc:spChg chg="add mod">
          <ac:chgData name="Laura Knight" userId="fcc6b1b8-7f69-4c06-9fd3-1a1553b3cd99" providerId="ADAL" clId="{EBB9B854-E5FE-4607-AFCF-F52AFCC0B7FB}" dt="2025-01-23T15:21:10.735" v="3263"/>
          <ac:spMkLst>
            <pc:docMk/>
            <pc:sldMk cId="3347311653" sldId="363"/>
            <ac:spMk id="787" creationId="{7D057948-6178-4C0F-9814-38C837FFBD7D}"/>
          </ac:spMkLst>
        </pc:spChg>
        <pc:spChg chg="add mod">
          <ac:chgData name="Laura Knight" userId="fcc6b1b8-7f69-4c06-9fd3-1a1553b3cd99" providerId="ADAL" clId="{EBB9B854-E5FE-4607-AFCF-F52AFCC0B7FB}" dt="2025-01-23T15:21:10.735" v="3271"/>
          <ac:spMkLst>
            <pc:docMk/>
            <pc:sldMk cId="3347311653" sldId="363"/>
            <ac:spMk id="788" creationId="{2C93B02F-9332-4A27-8879-1F9458D39792}"/>
          </ac:spMkLst>
        </pc:spChg>
        <pc:spChg chg="add mod">
          <ac:chgData name="Laura Knight" userId="fcc6b1b8-7f69-4c06-9fd3-1a1553b3cd99" providerId="ADAL" clId="{EBB9B854-E5FE-4607-AFCF-F52AFCC0B7FB}" dt="2025-01-23T15:21:10.735" v="3279"/>
          <ac:spMkLst>
            <pc:docMk/>
            <pc:sldMk cId="3347311653" sldId="363"/>
            <ac:spMk id="789" creationId="{2FB0322D-154F-4F0E-9D1C-19BAE472A373}"/>
          </ac:spMkLst>
        </pc:spChg>
        <pc:spChg chg="add mod">
          <ac:chgData name="Laura Knight" userId="fcc6b1b8-7f69-4c06-9fd3-1a1553b3cd99" providerId="ADAL" clId="{EBB9B854-E5FE-4607-AFCF-F52AFCC0B7FB}" dt="2025-01-23T15:21:10.750" v="3287"/>
          <ac:spMkLst>
            <pc:docMk/>
            <pc:sldMk cId="3347311653" sldId="363"/>
            <ac:spMk id="790" creationId="{BB61361B-FE16-4656-B423-A218A67E75E5}"/>
          </ac:spMkLst>
        </pc:spChg>
        <pc:spChg chg="add mod">
          <ac:chgData name="Laura Knight" userId="fcc6b1b8-7f69-4c06-9fd3-1a1553b3cd99" providerId="ADAL" clId="{EBB9B854-E5FE-4607-AFCF-F52AFCC0B7FB}" dt="2025-01-23T15:21:10.750" v="3295"/>
          <ac:spMkLst>
            <pc:docMk/>
            <pc:sldMk cId="3347311653" sldId="363"/>
            <ac:spMk id="791" creationId="{7B7BF774-4DFB-4988-A230-93303A332862}"/>
          </ac:spMkLst>
        </pc:spChg>
        <pc:spChg chg="add mod">
          <ac:chgData name="Laura Knight" userId="fcc6b1b8-7f69-4c06-9fd3-1a1553b3cd99" providerId="ADAL" clId="{EBB9B854-E5FE-4607-AFCF-F52AFCC0B7FB}" dt="2025-01-23T15:21:10.750" v="3303"/>
          <ac:spMkLst>
            <pc:docMk/>
            <pc:sldMk cId="3347311653" sldId="363"/>
            <ac:spMk id="792" creationId="{31DA18A2-3446-4B7A-80AB-5AA8B00B01B9}"/>
          </ac:spMkLst>
        </pc:spChg>
        <pc:spChg chg="add mod">
          <ac:chgData name="Laura Knight" userId="fcc6b1b8-7f69-4c06-9fd3-1a1553b3cd99" providerId="ADAL" clId="{EBB9B854-E5FE-4607-AFCF-F52AFCC0B7FB}" dt="2025-01-23T15:21:10.750" v="3311"/>
          <ac:spMkLst>
            <pc:docMk/>
            <pc:sldMk cId="3347311653" sldId="363"/>
            <ac:spMk id="793" creationId="{A9FACF0E-8DCF-4305-B3B7-44A9F0ECB4CE}"/>
          </ac:spMkLst>
        </pc:spChg>
        <pc:spChg chg="add mod">
          <ac:chgData name="Laura Knight" userId="fcc6b1b8-7f69-4c06-9fd3-1a1553b3cd99" providerId="ADAL" clId="{EBB9B854-E5FE-4607-AFCF-F52AFCC0B7FB}" dt="2025-01-23T15:21:10.766" v="3319"/>
          <ac:spMkLst>
            <pc:docMk/>
            <pc:sldMk cId="3347311653" sldId="363"/>
            <ac:spMk id="794" creationId="{82CE434C-8E78-4E8E-B18C-78C5C4C903FD}"/>
          </ac:spMkLst>
        </pc:spChg>
        <pc:spChg chg="add mod">
          <ac:chgData name="Laura Knight" userId="fcc6b1b8-7f69-4c06-9fd3-1a1553b3cd99" providerId="ADAL" clId="{EBB9B854-E5FE-4607-AFCF-F52AFCC0B7FB}" dt="2025-01-23T15:21:10.766" v="3327"/>
          <ac:spMkLst>
            <pc:docMk/>
            <pc:sldMk cId="3347311653" sldId="363"/>
            <ac:spMk id="795" creationId="{0AC801F3-0947-487D-90B6-33259B7162CA}"/>
          </ac:spMkLst>
        </pc:spChg>
        <pc:spChg chg="add mod">
          <ac:chgData name="Laura Knight" userId="fcc6b1b8-7f69-4c06-9fd3-1a1553b3cd99" providerId="ADAL" clId="{EBB9B854-E5FE-4607-AFCF-F52AFCC0B7FB}" dt="2025-01-23T15:21:10.766" v="3335"/>
          <ac:spMkLst>
            <pc:docMk/>
            <pc:sldMk cId="3347311653" sldId="363"/>
            <ac:spMk id="796" creationId="{48603A02-2F7C-4200-B9AC-D7D67553EEDD}"/>
          </ac:spMkLst>
        </pc:spChg>
        <pc:spChg chg="add mod">
          <ac:chgData name="Laura Knight" userId="fcc6b1b8-7f69-4c06-9fd3-1a1553b3cd99" providerId="ADAL" clId="{EBB9B854-E5FE-4607-AFCF-F52AFCC0B7FB}" dt="2025-01-23T15:21:10.766" v="3343"/>
          <ac:spMkLst>
            <pc:docMk/>
            <pc:sldMk cId="3347311653" sldId="363"/>
            <ac:spMk id="797" creationId="{03FF1F11-4F62-4733-92A1-CA3BC75D20AF}"/>
          </ac:spMkLst>
        </pc:spChg>
        <pc:spChg chg="add mod">
          <ac:chgData name="Laura Knight" userId="fcc6b1b8-7f69-4c06-9fd3-1a1553b3cd99" providerId="ADAL" clId="{EBB9B854-E5FE-4607-AFCF-F52AFCC0B7FB}" dt="2025-01-23T15:21:10.766" v="3351"/>
          <ac:spMkLst>
            <pc:docMk/>
            <pc:sldMk cId="3347311653" sldId="363"/>
            <ac:spMk id="798" creationId="{C1C5BB8F-3182-47D5-A15C-9DB5254713B4}"/>
          </ac:spMkLst>
        </pc:spChg>
        <pc:spChg chg="add mod">
          <ac:chgData name="Laura Knight" userId="fcc6b1b8-7f69-4c06-9fd3-1a1553b3cd99" providerId="ADAL" clId="{EBB9B854-E5FE-4607-AFCF-F52AFCC0B7FB}" dt="2025-01-23T15:21:10.782" v="3359"/>
          <ac:spMkLst>
            <pc:docMk/>
            <pc:sldMk cId="3347311653" sldId="363"/>
            <ac:spMk id="799" creationId="{3E6A2624-7A67-4CAC-93F7-FEDE77A62258}"/>
          </ac:spMkLst>
        </pc:spChg>
        <pc:spChg chg="add mod">
          <ac:chgData name="Laura Knight" userId="fcc6b1b8-7f69-4c06-9fd3-1a1553b3cd99" providerId="ADAL" clId="{EBB9B854-E5FE-4607-AFCF-F52AFCC0B7FB}" dt="2025-01-23T15:21:10.782" v="3367"/>
          <ac:spMkLst>
            <pc:docMk/>
            <pc:sldMk cId="3347311653" sldId="363"/>
            <ac:spMk id="800" creationId="{ABE210AE-ED98-40D1-BD4B-0614820313DF}"/>
          </ac:spMkLst>
        </pc:spChg>
        <pc:spChg chg="add mod">
          <ac:chgData name="Laura Knight" userId="fcc6b1b8-7f69-4c06-9fd3-1a1553b3cd99" providerId="ADAL" clId="{EBB9B854-E5FE-4607-AFCF-F52AFCC0B7FB}" dt="2025-01-23T15:21:10.782" v="3375"/>
          <ac:spMkLst>
            <pc:docMk/>
            <pc:sldMk cId="3347311653" sldId="363"/>
            <ac:spMk id="801" creationId="{EAE7129C-ED02-44D2-BB0D-9300AE1AD04B}"/>
          </ac:spMkLst>
        </pc:spChg>
        <pc:spChg chg="add mod">
          <ac:chgData name="Laura Knight" userId="fcc6b1b8-7f69-4c06-9fd3-1a1553b3cd99" providerId="ADAL" clId="{EBB9B854-E5FE-4607-AFCF-F52AFCC0B7FB}" dt="2025-01-23T15:21:10.782" v="3383"/>
          <ac:spMkLst>
            <pc:docMk/>
            <pc:sldMk cId="3347311653" sldId="363"/>
            <ac:spMk id="802" creationId="{927196CB-D27F-48A4-8FA9-F2C69891EF73}"/>
          </ac:spMkLst>
        </pc:spChg>
        <pc:spChg chg="add mod">
          <ac:chgData name="Laura Knight" userId="fcc6b1b8-7f69-4c06-9fd3-1a1553b3cd99" providerId="ADAL" clId="{EBB9B854-E5FE-4607-AFCF-F52AFCC0B7FB}" dt="2025-01-23T15:21:10.792" v="3391"/>
          <ac:spMkLst>
            <pc:docMk/>
            <pc:sldMk cId="3347311653" sldId="363"/>
            <ac:spMk id="803" creationId="{2E00ADD9-263E-4B9F-8A52-CD8DAC1D1672}"/>
          </ac:spMkLst>
        </pc:spChg>
        <pc:spChg chg="add mod">
          <ac:chgData name="Laura Knight" userId="fcc6b1b8-7f69-4c06-9fd3-1a1553b3cd99" providerId="ADAL" clId="{EBB9B854-E5FE-4607-AFCF-F52AFCC0B7FB}" dt="2025-01-23T15:21:10.792" v="3399"/>
          <ac:spMkLst>
            <pc:docMk/>
            <pc:sldMk cId="3347311653" sldId="363"/>
            <ac:spMk id="804" creationId="{48BD161A-C101-4A87-94C6-CAE3AE029756}"/>
          </ac:spMkLst>
        </pc:spChg>
        <pc:spChg chg="add mod">
          <ac:chgData name="Laura Knight" userId="fcc6b1b8-7f69-4c06-9fd3-1a1553b3cd99" providerId="ADAL" clId="{EBB9B854-E5FE-4607-AFCF-F52AFCC0B7FB}" dt="2025-01-23T15:21:10.792" v="3407"/>
          <ac:spMkLst>
            <pc:docMk/>
            <pc:sldMk cId="3347311653" sldId="363"/>
            <ac:spMk id="805" creationId="{58D769CE-FA75-4FF4-879F-B8DE0547FC04}"/>
          </ac:spMkLst>
        </pc:spChg>
        <pc:spChg chg="add mod">
          <ac:chgData name="Laura Knight" userId="fcc6b1b8-7f69-4c06-9fd3-1a1553b3cd99" providerId="ADAL" clId="{EBB9B854-E5FE-4607-AFCF-F52AFCC0B7FB}" dt="2025-01-23T15:21:10.792" v="3415"/>
          <ac:spMkLst>
            <pc:docMk/>
            <pc:sldMk cId="3347311653" sldId="363"/>
            <ac:spMk id="806" creationId="{E51EE945-F8BA-4FD4-B710-16EC93C40148}"/>
          </ac:spMkLst>
        </pc:spChg>
        <pc:spChg chg="add mod">
          <ac:chgData name="Laura Knight" userId="fcc6b1b8-7f69-4c06-9fd3-1a1553b3cd99" providerId="ADAL" clId="{EBB9B854-E5FE-4607-AFCF-F52AFCC0B7FB}" dt="2025-01-23T15:21:10.792" v="3423"/>
          <ac:spMkLst>
            <pc:docMk/>
            <pc:sldMk cId="3347311653" sldId="363"/>
            <ac:spMk id="807" creationId="{E0485A55-A862-4408-AE59-0F3110082940}"/>
          </ac:spMkLst>
        </pc:spChg>
        <pc:spChg chg="add mod">
          <ac:chgData name="Laura Knight" userId="fcc6b1b8-7f69-4c06-9fd3-1a1553b3cd99" providerId="ADAL" clId="{EBB9B854-E5FE-4607-AFCF-F52AFCC0B7FB}" dt="2025-01-23T15:21:10.807" v="3431"/>
          <ac:spMkLst>
            <pc:docMk/>
            <pc:sldMk cId="3347311653" sldId="363"/>
            <ac:spMk id="808" creationId="{0B6B3BCF-3CC0-4901-80AD-4D8B118A7179}"/>
          </ac:spMkLst>
        </pc:spChg>
        <pc:spChg chg="add mod">
          <ac:chgData name="Laura Knight" userId="fcc6b1b8-7f69-4c06-9fd3-1a1553b3cd99" providerId="ADAL" clId="{EBB9B854-E5FE-4607-AFCF-F52AFCC0B7FB}" dt="2025-01-23T15:21:10.807" v="3439"/>
          <ac:spMkLst>
            <pc:docMk/>
            <pc:sldMk cId="3347311653" sldId="363"/>
            <ac:spMk id="809" creationId="{012EDBF3-66FE-436C-B921-CB8363951E60}"/>
          </ac:spMkLst>
        </pc:spChg>
        <pc:spChg chg="add mod">
          <ac:chgData name="Laura Knight" userId="fcc6b1b8-7f69-4c06-9fd3-1a1553b3cd99" providerId="ADAL" clId="{EBB9B854-E5FE-4607-AFCF-F52AFCC0B7FB}" dt="2025-01-23T15:21:10.807" v="3447"/>
          <ac:spMkLst>
            <pc:docMk/>
            <pc:sldMk cId="3347311653" sldId="363"/>
            <ac:spMk id="810" creationId="{5CCF778E-89AA-434E-AB3A-4127E58B0EBA}"/>
          </ac:spMkLst>
        </pc:spChg>
        <pc:spChg chg="add mod">
          <ac:chgData name="Laura Knight" userId="fcc6b1b8-7f69-4c06-9fd3-1a1553b3cd99" providerId="ADAL" clId="{EBB9B854-E5FE-4607-AFCF-F52AFCC0B7FB}" dt="2025-01-23T15:21:10.807" v="3455"/>
          <ac:spMkLst>
            <pc:docMk/>
            <pc:sldMk cId="3347311653" sldId="363"/>
            <ac:spMk id="811" creationId="{F4DDCC2D-C309-4869-84D0-4C1B7450C24F}"/>
          </ac:spMkLst>
        </pc:spChg>
        <pc:spChg chg="add mod">
          <ac:chgData name="Laura Knight" userId="fcc6b1b8-7f69-4c06-9fd3-1a1553b3cd99" providerId="ADAL" clId="{EBB9B854-E5FE-4607-AFCF-F52AFCC0B7FB}" dt="2025-01-23T15:21:10.823" v="3463"/>
          <ac:spMkLst>
            <pc:docMk/>
            <pc:sldMk cId="3347311653" sldId="363"/>
            <ac:spMk id="812" creationId="{0AABA341-EC8B-414C-8C8D-72095119E829}"/>
          </ac:spMkLst>
        </pc:spChg>
        <pc:spChg chg="add mod">
          <ac:chgData name="Laura Knight" userId="fcc6b1b8-7f69-4c06-9fd3-1a1553b3cd99" providerId="ADAL" clId="{EBB9B854-E5FE-4607-AFCF-F52AFCC0B7FB}" dt="2025-01-23T15:21:10.823" v="3471"/>
          <ac:spMkLst>
            <pc:docMk/>
            <pc:sldMk cId="3347311653" sldId="363"/>
            <ac:spMk id="813" creationId="{28E398E1-519F-45B9-AFF3-6AAB8CEB5435}"/>
          </ac:spMkLst>
        </pc:spChg>
        <pc:spChg chg="add mod">
          <ac:chgData name="Laura Knight" userId="fcc6b1b8-7f69-4c06-9fd3-1a1553b3cd99" providerId="ADAL" clId="{EBB9B854-E5FE-4607-AFCF-F52AFCC0B7FB}" dt="2025-01-23T15:21:10.823" v="3479"/>
          <ac:spMkLst>
            <pc:docMk/>
            <pc:sldMk cId="3347311653" sldId="363"/>
            <ac:spMk id="814" creationId="{8C2A6DC6-E541-4D53-99E2-14D057CFA791}"/>
          </ac:spMkLst>
        </pc:spChg>
        <pc:spChg chg="add mod">
          <ac:chgData name="Laura Knight" userId="fcc6b1b8-7f69-4c06-9fd3-1a1553b3cd99" providerId="ADAL" clId="{EBB9B854-E5FE-4607-AFCF-F52AFCC0B7FB}" dt="2025-01-23T15:21:10.838" v="3487"/>
          <ac:spMkLst>
            <pc:docMk/>
            <pc:sldMk cId="3347311653" sldId="363"/>
            <ac:spMk id="815" creationId="{CD3826DA-0C28-4841-B48D-5B1185820B74}"/>
          </ac:spMkLst>
        </pc:spChg>
        <pc:spChg chg="add mod">
          <ac:chgData name="Laura Knight" userId="fcc6b1b8-7f69-4c06-9fd3-1a1553b3cd99" providerId="ADAL" clId="{EBB9B854-E5FE-4607-AFCF-F52AFCC0B7FB}" dt="2025-01-23T15:21:10.838" v="3495"/>
          <ac:spMkLst>
            <pc:docMk/>
            <pc:sldMk cId="3347311653" sldId="363"/>
            <ac:spMk id="816" creationId="{310F70EC-7847-4385-B90B-0B271322E570}"/>
          </ac:spMkLst>
        </pc:spChg>
        <pc:spChg chg="add mod">
          <ac:chgData name="Laura Knight" userId="fcc6b1b8-7f69-4c06-9fd3-1a1553b3cd99" providerId="ADAL" clId="{EBB9B854-E5FE-4607-AFCF-F52AFCC0B7FB}" dt="2025-01-23T15:21:10.838" v="3503"/>
          <ac:spMkLst>
            <pc:docMk/>
            <pc:sldMk cId="3347311653" sldId="363"/>
            <ac:spMk id="817" creationId="{35B25891-6FBA-42F5-87FC-DBDD46F5132A}"/>
          </ac:spMkLst>
        </pc:spChg>
        <pc:spChg chg="add mod">
          <ac:chgData name="Laura Knight" userId="fcc6b1b8-7f69-4c06-9fd3-1a1553b3cd99" providerId="ADAL" clId="{EBB9B854-E5FE-4607-AFCF-F52AFCC0B7FB}" dt="2025-01-23T15:21:10.838" v="3511"/>
          <ac:spMkLst>
            <pc:docMk/>
            <pc:sldMk cId="3347311653" sldId="363"/>
            <ac:spMk id="818" creationId="{64A46781-9166-45DC-AB3A-96B53F93F157}"/>
          </ac:spMkLst>
        </pc:spChg>
        <pc:spChg chg="add mod">
          <ac:chgData name="Laura Knight" userId="fcc6b1b8-7f69-4c06-9fd3-1a1553b3cd99" providerId="ADAL" clId="{EBB9B854-E5FE-4607-AFCF-F52AFCC0B7FB}" dt="2025-01-23T15:21:10.854" v="3519"/>
          <ac:spMkLst>
            <pc:docMk/>
            <pc:sldMk cId="3347311653" sldId="363"/>
            <ac:spMk id="819" creationId="{DD15DA61-233F-4C47-B24E-DCF158CBFBF5}"/>
          </ac:spMkLst>
        </pc:spChg>
        <pc:spChg chg="add mod">
          <ac:chgData name="Laura Knight" userId="fcc6b1b8-7f69-4c06-9fd3-1a1553b3cd99" providerId="ADAL" clId="{EBB9B854-E5FE-4607-AFCF-F52AFCC0B7FB}" dt="2025-01-23T15:21:10.854" v="3527"/>
          <ac:spMkLst>
            <pc:docMk/>
            <pc:sldMk cId="3347311653" sldId="363"/>
            <ac:spMk id="820" creationId="{0A951997-A80F-4821-9F68-28E78221C244}"/>
          </ac:spMkLst>
        </pc:spChg>
        <pc:spChg chg="add mod">
          <ac:chgData name="Laura Knight" userId="fcc6b1b8-7f69-4c06-9fd3-1a1553b3cd99" providerId="ADAL" clId="{EBB9B854-E5FE-4607-AFCF-F52AFCC0B7FB}" dt="2025-01-23T15:21:10.854" v="3535"/>
          <ac:spMkLst>
            <pc:docMk/>
            <pc:sldMk cId="3347311653" sldId="363"/>
            <ac:spMk id="821" creationId="{0625C591-B117-4054-AEBD-324AB9C765DC}"/>
          </ac:spMkLst>
        </pc:spChg>
        <pc:spChg chg="add mod">
          <ac:chgData name="Laura Knight" userId="fcc6b1b8-7f69-4c06-9fd3-1a1553b3cd99" providerId="ADAL" clId="{EBB9B854-E5FE-4607-AFCF-F52AFCC0B7FB}" dt="2025-01-23T15:21:10.854" v="3543"/>
          <ac:spMkLst>
            <pc:docMk/>
            <pc:sldMk cId="3347311653" sldId="363"/>
            <ac:spMk id="822" creationId="{3A9068F6-84B2-48B6-9650-FF42E1544ADD}"/>
          </ac:spMkLst>
        </pc:spChg>
        <pc:spChg chg="add mod">
          <ac:chgData name="Laura Knight" userId="fcc6b1b8-7f69-4c06-9fd3-1a1553b3cd99" providerId="ADAL" clId="{EBB9B854-E5FE-4607-AFCF-F52AFCC0B7FB}" dt="2025-01-23T15:21:10.870" v="3551"/>
          <ac:spMkLst>
            <pc:docMk/>
            <pc:sldMk cId="3347311653" sldId="363"/>
            <ac:spMk id="823" creationId="{5658E588-8DF5-45A8-9035-A3EDB3A9A33C}"/>
          </ac:spMkLst>
        </pc:spChg>
        <pc:spChg chg="add mod">
          <ac:chgData name="Laura Knight" userId="fcc6b1b8-7f69-4c06-9fd3-1a1553b3cd99" providerId="ADAL" clId="{EBB9B854-E5FE-4607-AFCF-F52AFCC0B7FB}" dt="2025-01-23T15:21:10.870" v="3559"/>
          <ac:spMkLst>
            <pc:docMk/>
            <pc:sldMk cId="3347311653" sldId="363"/>
            <ac:spMk id="824" creationId="{F8DE8505-3778-4DBC-8C35-4F589E9609F2}"/>
          </ac:spMkLst>
        </pc:spChg>
        <pc:spChg chg="add mod">
          <ac:chgData name="Laura Knight" userId="fcc6b1b8-7f69-4c06-9fd3-1a1553b3cd99" providerId="ADAL" clId="{EBB9B854-E5FE-4607-AFCF-F52AFCC0B7FB}" dt="2025-01-23T15:21:10.870" v="3567"/>
          <ac:spMkLst>
            <pc:docMk/>
            <pc:sldMk cId="3347311653" sldId="363"/>
            <ac:spMk id="825" creationId="{F135680A-E35F-439F-9C90-8F87573C1A0E}"/>
          </ac:spMkLst>
        </pc:spChg>
        <pc:spChg chg="add mod">
          <ac:chgData name="Laura Knight" userId="fcc6b1b8-7f69-4c06-9fd3-1a1553b3cd99" providerId="ADAL" clId="{EBB9B854-E5FE-4607-AFCF-F52AFCC0B7FB}" dt="2025-01-23T15:21:10.870" v="3575"/>
          <ac:spMkLst>
            <pc:docMk/>
            <pc:sldMk cId="3347311653" sldId="363"/>
            <ac:spMk id="826" creationId="{29795449-426A-4247-B1F4-7239AEECBCED}"/>
          </ac:spMkLst>
        </pc:spChg>
        <pc:spChg chg="add mod">
          <ac:chgData name="Laura Knight" userId="fcc6b1b8-7f69-4c06-9fd3-1a1553b3cd99" providerId="ADAL" clId="{EBB9B854-E5FE-4607-AFCF-F52AFCC0B7FB}" dt="2025-01-23T15:21:10.870" v="3583"/>
          <ac:spMkLst>
            <pc:docMk/>
            <pc:sldMk cId="3347311653" sldId="363"/>
            <ac:spMk id="827" creationId="{FC12917E-CD8E-4370-967E-4B87E2239AA4}"/>
          </ac:spMkLst>
        </pc:spChg>
        <pc:spChg chg="add mod">
          <ac:chgData name="Laura Knight" userId="fcc6b1b8-7f69-4c06-9fd3-1a1553b3cd99" providerId="ADAL" clId="{EBB9B854-E5FE-4607-AFCF-F52AFCC0B7FB}" dt="2025-01-23T15:21:10.885" v="3591"/>
          <ac:spMkLst>
            <pc:docMk/>
            <pc:sldMk cId="3347311653" sldId="363"/>
            <ac:spMk id="828" creationId="{5A22C23D-1DE2-4550-9C55-08F903CE1307}"/>
          </ac:spMkLst>
        </pc:spChg>
        <pc:spChg chg="add mod">
          <ac:chgData name="Laura Knight" userId="fcc6b1b8-7f69-4c06-9fd3-1a1553b3cd99" providerId="ADAL" clId="{EBB9B854-E5FE-4607-AFCF-F52AFCC0B7FB}" dt="2025-01-23T15:21:10.885" v="3599"/>
          <ac:spMkLst>
            <pc:docMk/>
            <pc:sldMk cId="3347311653" sldId="363"/>
            <ac:spMk id="829" creationId="{32841708-E40F-4452-A1B4-84371E4370AE}"/>
          </ac:spMkLst>
        </pc:spChg>
        <pc:spChg chg="add mod">
          <ac:chgData name="Laura Knight" userId="fcc6b1b8-7f69-4c06-9fd3-1a1553b3cd99" providerId="ADAL" clId="{EBB9B854-E5FE-4607-AFCF-F52AFCC0B7FB}" dt="2025-01-23T15:21:10.885" v="3607"/>
          <ac:spMkLst>
            <pc:docMk/>
            <pc:sldMk cId="3347311653" sldId="363"/>
            <ac:spMk id="830" creationId="{E575236C-63AC-4EA9-BA53-6A859BBB8053}"/>
          </ac:spMkLst>
        </pc:spChg>
        <pc:spChg chg="add mod">
          <ac:chgData name="Laura Knight" userId="fcc6b1b8-7f69-4c06-9fd3-1a1553b3cd99" providerId="ADAL" clId="{EBB9B854-E5FE-4607-AFCF-F52AFCC0B7FB}" dt="2025-01-23T15:21:10.895" v="3615"/>
          <ac:spMkLst>
            <pc:docMk/>
            <pc:sldMk cId="3347311653" sldId="363"/>
            <ac:spMk id="831" creationId="{2D74A107-AAD6-47BE-8154-CDC71D9422F5}"/>
          </ac:spMkLst>
        </pc:spChg>
        <pc:spChg chg="add mod">
          <ac:chgData name="Laura Knight" userId="fcc6b1b8-7f69-4c06-9fd3-1a1553b3cd99" providerId="ADAL" clId="{EBB9B854-E5FE-4607-AFCF-F52AFCC0B7FB}" dt="2025-01-23T15:21:10.895" v="3623"/>
          <ac:spMkLst>
            <pc:docMk/>
            <pc:sldMk cId="3347311653" sldId="363"/>
            <ac:spMk id="832" creationId="{3E4F60A5-87EB-46FC-A0CB-5247265CBDB7}"/>
          </ac:spMkLst>
        </pc:spChg>
        <pc:spChg chg="add mod">
          <ac:chgData name="Laura Knight" userId="fcc6b1b8-7f69-4c06-9fd3-1a1553b3cd99" providerId="ADAL" clId="{EBB9B854-E5FE-4607-AFCF-F52AFCC0B7FB}" dt="2025-01-23T15:21:10.895" v="3631"/>
          <ac:spMkLst>
            <pc:docMk/>
            <pc:sldMk cId="3347311653" sldId="363"/>
            <ac:spMk id="833" creationId="{0B9F5B95-14B4-4C52-8AB4-EE5C8CFF6744}"/>
          </ac:spMkLst>
        </pc:spChg>
        <pc:spChg chg="add mod">
          <ac:chgData name="Laura Knight" userId="fcc6b1b8-7f69-4c06-9fd3-1a1553b3cd99" providerId="ADAL" clId="{EBB9B854-E5FE-4607-AFCF-F52AFCC0B7FB}" dt="2025-01-23T15:21:10.895" v="3639"/>
          <ac:spMkLst>
            <pc:docMk/>
            <pc:sldMk cId="3347311653" sldId="363"/>
            <ac:spMk id="834" creationId="{5EFBC6FD-CEAE-4ABB-B988-7EA647B57328}"/>
          </ac:spMkLst>
        </pc:spChg>
        <pc:spChg chg="add mod">
          <ac:chgData name="Laura Knight" userId="fcc6b1b8-7f69-4c06-9fd3-1a1553b3cd99" providerId="ADAL" clId="{EBB9B854-E5FE-4607-AFCF-F52AFCC0B7FB}" dt="2025-01-23T15:21:10.895" v="3647"/>
          <ac:spMkLst>
            <pc:docMk/>
            <pc:sldMk cId="3347311653" sldId="363"/>
            <ac:spMk id="835" creationId="{E31DBBF5-B22D-4F87-A564-E1EAF413C72A}"/>
          </ac:spMkLst>
        </pc:spChg>
        <pc:spChg chg="add mod">
          <ac:chgData name="Laura Knight" userId="fcc6b1b8-7f69-4c06-9fd3-1a1553b3cd99" providerId="ADAL" clId="{EBB9B854-E5FE-4607-AFCF-F52AFCC0B7FB}" dt="2025-01-23T15:21:10.895" v="3655"/>
          <ac:spMkLst>
            <pc:docMk/>
            <pc:sldMk cId="3347311653" sldId="363"/>
            <ac:spMk id="836" creationId="{E068A468-3832-401C-BB25-39D11EE5BC8C}"/>
          </ac:spMkLst>
        </pc:spChg>
        <pc:spChg chg="add mod">
          <ac:chgData name="Laura Knight" userId="fcc6b1b8-7f69-4c06-9fd3-1a1553b3cd99" providerId="ADAL" clId="{EBB9B854-E5FE-4607-AFCF-F52AFCC0B7FB}" dt="2025-01-23T15:21:10.911" v="3663"/>
          <ac:spMkLst>
            <pc:docMk/>
            <pc:sldMk cId="3347311653" sldId="363"/>
            <ac:spMk id="837" creationId="{C4BEA13E-D78B-4D68-A227-411B49B59FC2}"/>
          </ac:spMkLst>
        </pc:spChg>
        <pc:spChg chg="add mod">
          <ac:chgData name="Laura Knight" userId="fcc6b1b8-7f69-4c06-9fd3-1a1553b3cd99" providerId="ADAL" clId="{EBB9B854-E5FE-4607-AFCF-F52AFCC0B7FB}" dt="2025-01-23T15:21:10.911" v="3671"/>
          <ac:spMkLst>
            <pc:docMk/>
            <pc:sldMk cId="3347311653" sldId="363"/>
            <ac:spMk id="838" creationId="{636719E2-1BE1-429D-B35A-D61F9673D593}"/>
          </ac:spMkLst>
        </pc:spChg>
        <pc:spChg chg="add mod">
          <ac:chgData name="Laura Knight" userId="fcc6b1b8-7f69-4c06-9fd3-1a1553b3cd99" providerId="ADAL" clId="{EBB9B854-E5FE-4607-AFCF-F52AFCC0B7FB}" dt="2025-01-23T15:21:10.911" v="3679"/>
          <ac:spMkLst>
            <pc:docMk/>
            <pc:sldMk cId="3347311653" sldId="363"/>
            <ac:spMk id="839" creationId="{7B0941D1-7F97-4EEF-A353-7B3163816A9E}"/>
          </ac:spMkLst>
        </pc:spChg>
        <pc:spChg chg="add mod">
          <ac:chgData name="Laura Knight" userId="fcc6b1b8-7f69-4c06-9fd3-1a1553b3cd99" providerId="ADAL" clId="{EBB9B854-E5FE-4607-AFCF-F52AFCC0B7FB}" dt="2025-01-23T15:21:10.911" v="3687"/>
          <ac:spMkLst>
            <pc:docMk/>
            <pc:sldMk cId="3347311653" sldId="363"/>
            <ac:spMk id="840" creationId="{DA29573A-22D4-41B4-8896-D4033F5F2810}"/>
          </ac:spMkLst>
        </pc:spChg>
        <pc:spChg chg="add mod">
          <ac:chgData name="Laura Knight" userId="fcc6b1b8-7f69-4c06-9fd3-1a1553b3cd99" providerId="ADAL" clId="{EBB9B854-E5FE-4607-AFCF-F52AFCC0B7FB}" dt="2025-01-23T15:21:10.927" v="3695"/>
          <ac:spMkLst>
            <pc:docMk/>
            <pc:sldMk cId="3347311653" sldId="363"/>
            <ac:spMk id="841" creationId="{37BB07D7-E6EF-40A6-9E1A-08100C451DE8}"/>
          </ac:spMkLst>
        </pc:spChg>
        <pc:spChg chg="add mod">
          <ac:chgData name="Laura Knight" userId="fcc6b1b8-7f69-4c06-9fd3-1a1553b3cd99" providerId="ADAL" clId="{EBB9B854-E5FE-4607-AFCF-F52AFCC0B7FB}" dt="2025-01-23T15:21:10.927" v="3703"/>
          <ac:spMkLst>
            <pc:docMk/>
            <pc:sldMk cId="3347311653" sldId="363"/>
            <ac:spMk id="842" creationId="{23EE0E49-8D2C-4B45-AADA-182C07AF6845}"/>
          </ac:spMkLst>
        </pc:spChg>
        <pc:spChg chg="add mod">
          <ac:chgData name="Laura Knight" userId="fcc6b1b8-7f69-4c06-9fd3-1a1553b3cd99" providerId="ADAL" clId="{EBB9B854-E5FE-4607-AFCF-F52AFCC0B7FB}" dt="2025-01-23T15:21:10.927" v="3711"/>
          <ac:spMkLst>
            <pc:docMk/>
            <pc:sldMk cId="3347311653" sldId="363"/>
            <ac:spMk id="843" creationId="{74A879A5-4A87-4F05-BED0-84FC24F7020E}"/>
          </ac:spMkLst>
        </pc:spChg>
        <pc:spChg chg="add mod">
          <ac:chgData name="Laura Knight" userId="fcc6b1b8-7f69-4c06-9fd3-1a1553b3cd99" providerId="ADAL" clId="{EBB9B854-E5FE-4607-AFCF-F52AFCC0B7FB}" dt="2025-01-23T15:21:10.942" v="3719"/>
          <ac:spMkLst>
            <pc:docMk/>
            <pc:sldMk cId="3347311653" sldId="363"/>
            <ac:spMk id="844" creationId="{B8A33544-7374-4972-970E-45F9A86D9997}"/>
          </ac:spMkLst>
        </pc:spChg>
        <pc:spChg chg="add mod">
          <ac:chgData name="Laura Knight" userId="fcc6b1b8-7f69-4c06-9fd3-1a1553b3cd99" providerId="ADAL" clId="{EBB9B854-E5FE-4607-AFCF-F52AFCC0B7FB}" dt="2025-01-23T15:21:10.942" v="3727"/>
          <ac:spMkLst>
            <pc:docMk/>
            <pc:sldMk cId="3347311653" sldId="363"/>
            <ac:spMk id="845" creationId="{9775FB70-747F-4B98-888E-C4DA76ED69E4}"/>
          </ac:spMkLst>
        </pc:spChg>
        <pc:spChg chg="add mod">
          <ac:chgData name="Laura Knight" userId="fcc6b1b8-7f69-4c06-9fd3-1a1553b3cd99" providerId="ADAL" clId="{EBB9B854-E5FE-4607-AFCF-F52AFCC0B7FB}" dt="2025-01-23T15:21:10.942" v="3735"/>
          <ac:spMkLst>
            <pc:docMk/>
            <pc:sldMk cId="3347311653" sldId="363"/>
            <ac:spMk id="846" creationId="{7EB93DFB-A0CF-4F35-8D0F-9E25503BC907}"/>
          </ac:spMkLst>
        </pc:spChg>
        <pc:spChg chg="add mod">
          <ac:chgData name="Laura Knight" userId="fcc6b1b8-7f69-4c06-9fd3-1a1553b3cd99" providerId="ADAL" clId="{EBB9B854-E5FE-4607-AFCF-F52AFCC0B7FB}" dt="2025-01-23T15:21:10.958" v="3743"/>
          <ac:spMkLst>
            <pc:docMk/>
            <pc:sldMk cId="3347311653" sldId="363"/>
            <ac:spMk id="847" creationId="{1D7E7234-15D8-4616-ADB6-ED3E1CEBAF30}"/>
          </ac:spMkLst>
        </pc:spChg>
        <pc:spChg chg="add mod">
          <ac:chgData name="Laura Knight" userId="fcc6b1b8-7f69-4c06-9fd3-1a1553b3cd99" providerId="ADAL" clId="{EBB9B854-E5FE-4607-AFCF-F52AFCC0B7FB}" dt="2025-01-23T15:21:10.958" v="3751"/>
          <ac:spMkLst>
            <pc:docMk/>
            <pc:sldMk cId="3347311653" sldId="363"/>
            <ac:spMk id="848" creationId="{61DF9CDD-0893-4930-BD7E-850B5A2B3F85}"/>
          </ac:spMkLst>
        </pc:spChg>
        <pc:spChg chg="add mod">
          <ac:chgData name="Laura Knight" userId="fcc6b1b8-7f69-4c06-9fd3-1a1553b3cd99" providerId="ADAL" clId="{EBB9B854-E5FE-4607-AFCF-F52AFCC0B7FB}" dt="2025-01-23T15:21:10.974" v="3759"/>
          <ac:spMkLst>
            <pc:docMk/>
            <pc:sldMk cId="3347311653" sldId="363"/>
            <ac:spMk id="849" creationId="{6036207E-5766-4941-9679-5285C90DE401}"/>
          </ac:spMkLst>
        </pc:spChg>
        <pc:spChg chg="add mod">
          <ac:chgData name="Laura Knight" userId="fcc6b1b8-7f69-4c06-9fd3-1a1553b3cd99" providerId="ADAL" clId="{EBB9B854-E5FE-4607-AFCF-F52AFCC0B7FB}" dt="2025-01-23T15:21:10.974" v="3767"/>
          <ac:spMkLst>
            <pc:docMk/>
            <pc:sldMk cId="3347311653" sldId="363"/>
            <ac:spMk id="850" creationId="{13C18EDA-6FB5-4325-A64C-EC5A4AF1DF61}"/>
          </ac:spMkLst>
        </pc:spChg>
        <pc:spChg chg="add mod">
          <ac:chgData name="Laura Knight" userId="fcc6b1b8-7f69-4c06-9fd3-1a1553b3cd99" providerId="ADAL" clId="{EBB9B854-E5FE-4607-AFCF-F52AFCC0B7FB}" dt="2025-01-23T15:21:10.974" v="3775"/>
          <ac:spMkLst>
            <pc:docMk/>
            <pc:sldMk cId="3347311653" sldId="363"/>
            <ac:spMk id="851" creationId="{03511DA9-59CB-4BAA-95B3-4472776C7CB2}"/>
          </ac:spMkLst>
        </pc:spChg>
        <pc:spChg chg="add mod">
          <ac:chgData name="Laura Knight" userId="fcc6b1b8-7f69-4c06-9fd3-1a1553b3cd99" providerId="ADAL" clId="{EBB9B854-E5FE-4607-AFCF-F52AFCC0B7FB}" dt="2025-01-23T15:21:10.989" v="3783"/>
          <ac:spMkLst>
            <pc:docMk/>
            <pc:sldMk cId="3347311653" sldId="363"/>
            <ac:spMk id="852" creationId="{128646A4-5D03-4A76-969B-B5943268E4F0}"/>
          </ac:spMkLst>
        </pc:spChg>
        <pc:spChg chg="add mod">
          <ac:chgData name="Laura Knight" userId="fcc6b1b8-7f69-4c06-9fd3-1a1553b3cd99" providerId="ADAL" clId="{EBB9B854-E5FE-4607-AFCF-F52AFCC0B7FB}" dt="2025-01-23T15:21:10.989" v="3791"/>
          <ac:spMkLst>
            <pc:docMk/>
            <pc:sldMk cId="3347311653" sldId="363"/>
            <ac:spMk id="853" creationId="{55A46146-D60D-4BBB-AC1B-A99C3C04ECCC}"/>
          </ac:spMkLst>
        </pc:spChg>
        <pc:spChg chg="add mod">
          <ac:chgData name="Laura Knight" userId="fcc6b1b8-7f69-4c06-9fd3-1a1553b3cd99" providerId="ADAL" clId="{EBB9B854-E5FE-4607-AFCF-F52AFCC0B7FB}" dt="2025-01-23T15:21:10.989" v="3799"/>
          <ac:spMkLst>
            <pc:docMk/>
            <pc:sldMk cId="3347311653" sldId="363"/>
            <ac:spMk id="854" creationId="{F4D3DABD-4F38-40D5-8DC8-1F82CCFEC0AC}"/>
          </ac:spMkLst>
        </pc:spChg>
        <pc:spChg chg="add mod">
          <ac:chgData name="Laura Knight" userId="fcc6b1b8-7f69-4c06-9fd3-1a1553b3cd99" providerId="ADAL" clId="{EBB9B854-E5FE-4607-AFCF-F52AFCC0B7FB}" dt="2025-01-23T15:21:11" v="3807"/>
          <ac:spMkLst>
            <pc:docMk/>
            <pc:sldMk cId="3347311653" sldId="363"/>
            <ac:spMk id="855" creationId="{563A4BC7-5821-49AB-86C1-1C8B67B59675}"/>
          </ac:spMkLst>
        </pc:spChg>
        <pc:spChg chg="add mod">
          <ac:chgData name="Laura Knight" userId="fcc6b1b8-7f69-4c06-9fd3-1a1553b3cd99" providerId="ADAL" clId="{EBB9B854-E5FE-4607-AFCF-F52AFCC0B7FB}" dt="2025-01-23T15:21:11" v="3815"/>
          <ac:spMkLst>
            <pc:docMk/>
            <pc:sldMk cId="3347311653" sldId="363"/>
            <ac:spMk id="856" creationId="{CA213F4E-3926-4E01-A8AD-EFED0B775AE4}"/>
          </ac:spMkLst>
        </pc:spChg>
        <pc:spChg chg="add mod">
          <ac:chgData name="Laura Knight" userId="fcc6b1b8-7f69-4c06-9fd3-1a1553b3cd99" providerId="ADAL" clId="{EBB9B854-E5FE-4607-AFCF-F52AFCC0B7FB}" dt="2025-01-23T15:21:11" v="3823"/>
          <ac:spMkLst>
            <pc:docMk/>
            <pc:sldMk cId="3347311653" sldId="363"/>
            <ac:spMk id="857" creationId="{1261205B-EE41-4C2B-86C5-7A62C14E667F}"/>
          </ac:spMkLst>
        </pc:spChg>
        <pc:spChg chg="add mod">
          <ac:chgData name="Laura Knight" userId="fcc6b1b8-7f69-4c06-9fd3-1a1553b3cd99" providerId="ADAL" clId="{EBB9B854-E5FE-4607-AFCF-F52AFCC0B7FB}" dt="2025-01-23T15:21:11.016" v="3831"/>
          <ac:spMkLst>
            <pc:docMk/>
            <pc:sldMk cId="3347311653" sldId="363"/>
            <ac:spMk id="858" creationId="{DCCE25AB-E600-4013-A3D1-CF02F46BB4DA}"/>
          </ac:spMkLst>
        </pc:spChg>
        <pc:spChg chg="add mod">
          <ac:chgData name="Laura Knight" userId="fcc6b1b8-7f69-4c06-9fd3-1a1553b3cd99" providerId="ADAL" clId="{EBB9B854-E5FE-4607-AFCF-F52AFCC0B7FB}" dt="2025-01-23T15:21:11.016" v="3839"/>
          <ac:spMkLst>
            <pc:docMk/>
            <pc:sldMk cId="3347311653" sldId="363"/>
            <ac:spMk id="859" creationId="{448E78B6-3945-4C86-995D-C8376F658305}"/>
          </ac:spMkLst>
        </pc:spChg>
        <pc:spChg chg="add mod">
          <ac:chgData name="Laura Knight" userId="fcc6b1b8-7f69-4c06-9fd3-1a1553b3cd99" providerId="ADAL" clId="{EBB9B854-E5FE-4607-AFCF-F52AFCC0B7FB}" dt="2025-01-23T15:21:11.016" v="3847"/>
          <ac:spMkLst>
            <pc:docMk/>
            <pc:sldMk cId="3347311653" sldId="363"/>
            <ac:spMk id="860" creationId="{6D46E571-37F5-4951-9164-AED7F806DA3A}"/>
          </ac:spMkLst>
        </pc:spChg>
        <pc:spChg chg="add mod">
          <ac:chgData name="Laura Knight" userId="fcc6b1b8-7f69-4c06-9fd3-1a1553b3cd99" providerId="ADAL" clId="{EBB9B854-E5FE-4607-AFCF-F52AFCC0B7FB}" dt="2025-01-23T15:21:11.016" v="3855"/>
          <ac:spMkLst>
            <pc:docMk/>
            <pc:sldMk cId="3347311653" sldId="363"/>
            <ac:spMk id="861" creationId="{CD53C445-715F-47E8-B849-B28EE2D6CE79}"/>
          </ac:spMkLst>
        </pc:spChg>
        <pc:spChg chg="add mod">
          <ac:chgData name="Laura Knight" userId="fcc6b1b8-7f69-4c06-9fd3-1a1553b3cd99" providerId="ADAL" clId="{EBB9B854-E5FE-4607-AFCF-F52AFCC0B7FB}" dt="2025-01-23T15:21:11.016" v="3863"/>
          <ac:spMkLst>
            <pc:docMk/>
            <pc:sldMk cId="3347311653" sldId="363"/>
            <ac:spMk id="862" creationId="{30B43F52-AE46-496B-AB0D-F24430FCBC69}"/>
          </ac:spMkLst>
        </pc:spChg>
      </pc:sldChg>
      <pc:sldChg chg="addSp delSp modSp mod">
        <pc:chgData name="Laura Knight" userId="fcc6b1b8-7f69-4c06-9fd3-1a1553b3cd99" providerId="ADAL" clId="{EBB9B854-E5FE-4607-AFCF-F52AFCC0B7FB}" dt="2025-01-23T15:25:04.944" v="7341" actId="1076"/>
        <pc:sldMkLst>
          <pc:docMk/>
          <pc:sldMk cId="4262155272" sldId="364"/>
        </pc:sldMkLst>
        <pc:picChg chg="add mod modCrop">
          <ac:chgData name="Laura Knight" userId="fcc6b1b8-7f69-4c06-9fd3-1a1553b3cd99" providerId="ADAL" clId="{EBB9B854-E5FE-4607-AFCF-F52AFCC0B7FB}" dt="2025-01-23T15:25:04.944" v="7341" actId="1076"/>
          <ac:picMkLst>
            <pc:docMk/>
            <pc:sldMk cId="4262155272" sldId="364"/>
            <ac:picMk id="6" creationId="{DC4CA1AE-0F4A-184E-DE51-9C0D2871AD6F}"/>
          </ac:picMkLst>
        </pc:picChg>
      </pc:sldChg>
      <pc:sldChg chg="addSp delSp modSp mod">
        <pc:chgData name="Laura Knight" userId="fcc6b1b8-7f69-4c06-9fd3-1a1553b3cd99" providerId="ADAL" clId="{EBB9B854-E5FE-4607-AFCF-F52AFCC0B7FB}" dt="2025-01-23T15:26:12.965" v="7351" actId="14100"/>
        <pc:sldMkLst>
          <pc:docMk/>
          <pc:sldMk cId="1136533653" sldId="365"/>
        </pc:sldMkLst>
        <pc:picChg chg="add mod modCrop">
          <ac:chgData name="Laura Knight" userId="fcc6b1b8-7f69-4c06-9fd3-1a1553b3cd99" providerId="ADAL" clId="{EBB9B854-E5FE-4607-AFCF-F52AFCC0B7FB}" dt="2025-01-23T15:26:12.965" v="7351" actId="14100"/>
          <ac:picMkLst>
            <pc:docMk/>
            <pc:sldMk cId="1136533653" sldId="365"/>
            <ac:picMk id="8" creationId="{022A91D3-A20B-FE2E-0D51-E66EEAEE7ECE}"/>
          </ac:picMkLst>
        </pc:picChg>
      </pc:sldChg>
      <pc:sldChg chg="modSp mod">
        <pc:chgData name="Laura Knight" userId="fcc6b1b8-7f69-4c06-9fd3-1a1553b3cd99" providerId="ADAL" clId="{EBB9B854-E5FE-4607-AFCF-F52AFCC0B7FB}" dt="2025-01-23T15:28:42.747" v="7377" actId="20577"/>
        <pc:sldMkLst>
          <pc:docMk/>
          <pc:sldMk cId="215310110" sldId="367"/>
        </pc:sldMkLst>
        <pc:spChg chg="mod">
          <ac:chgData name="Laura Knight" userId="fcc6b1b8-7f69-4c06-9fd3-1a1553b3cd99" providerId="ADAL" clId="{EBB9B854-E5FE-4607-AFCF-F52AFCC0B7FB}" dt="2025-01-23T15:28:42.747" v="7377" actId="20577"/>
          <ac:spMkLst>
            <pc:docMk/>
            <pc:sldMk cId="215310110" sldId="367"/>
            <ac:spMk id="3" creationId="{A4DC1E13-5B34-33F5-4E2F-D7CEC5C68405}"/>
          </ac:spMkLst>
        </pc:spChg>
      </pc:sldChg>
      <pc:sldChg chg="addSp modSp add del mod">
        <pc:chgData name="Laura Knight" userId="fcc6b1b8-7f69-4c06-9fd3-1a1553b3cd99" providerId="ADAL" clId="{EBB9B854-E5FE-4607-AFCF-F52AFCC0B7FB}" dt="2025-01-23T15:21:21.159" v="7316" actId="47"/>
        <pc:sldMkLst>
          <pc:docMk/>
          <pc:sldMk cId="1635377456" sldId="370"/>
        </pc:sldMkLst>
      </pc:sldChg>
      <pc:sldMasterChg chg="addSldLayout">
        <pc:chgData name="Laura Knight" userId="fcc6b1b8-7f69-4c06-9fd3-1a1553b3cd99" providerId="ADAL" clId="{EBB9B854-E5FE-4607-AFCF-F52AFCC0B7FB}" dt="2025-01-23T15:21:13.894" v="3864"/>
        <pc:sldMasterMkLst>
          <pc:docMk/>
          <pc:sldMasterMk cId="3844396014" sldId="2147483713"/>
        </pc:sldMasterMkLst>
        <pc:sldLayoutChg chg="add">
          <pc:chgData name="Laura Knight" userId="fcc6b1b8-7f69-4c06-9fd3-1a1553b3cd99" providerId="ADAL" clId="{EBB9B854-E5FE-4607-AFCF-F52AFCC0B7FB}" dt="2025-01-23T15:21:13.894" v="3864"/>
          <pc:sldLayoutMkLst>
            <pc:docMk/>
            <pc:sldMasterMk cId="3844396014" sldId="2147483713"/>
            <pc:sldLayoutMk cId="3913085282" sldId="2147483715"/>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D42841AC-F7F7-4FAC-AAF8-BEBFB5FAE97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DAA6643-5902-4D00-87C7-ACC76580DE53}">
      <dgm:prSet/>
      <dgm:spPr/>
      <dgm:t>
        <a:bodyPr/>
        <a:lstStyle/>
        <a:p>
          <a:r>
            <a:rPr lang="en-GB"/>
            <a:t>Are you interested in a </a:t>
          </a:r>
          <a:r>
            <a:rPr lang="en-GB" b="1"/>
            <a:t>traditional dissertation (more theory), </a:t>
          </a:r>
          <a:r>
            <a:rPr lang="en-GB"/>
            <a:t>or in the </a:t>
          </a:r>
          <a:r>
            <a:rPr lang="en-GB" b="1"/>
            <a:t>practice-based approach </a:t>
          </a:r>
          <a:r>
            <a:rPr lang="en-GB"/>
            <a:t>(existing organisation links)?</a:t>
          </a:r>
          <a:endParaRPr lang="en-US"/>
        </a:p>
      </dgm:t>
    </dgm:pt>
    <dgm:pt modelId="{D40CD08B-D573-4194-B16B-B391160EB793}" type="parTrans" cxnId="{24FA7461-1B7A-4237-AE46-45ECDB96664B}">
      <dgm:prSet/>
      <dgm:spPr/>
      <dgm:t>
        <a:bodyPr/>
        <a:lstStyle/>
        <a:p>
          <a:endParaRPr lang="en-US"/>
        </a:p>
      </dgm:t>
    </dgm:pt>
    <dgm:pt modelId="{67B0A3E6-0AAB-489C-BC1C-62FD334E1062}" type="sibTrans" cxnId="{24FA7461-1B7A-4237-AE46-45ECDB96664B}">
      <dgm:prSet/>
      <dgm:spPr/>
      <dgm:t>
        <a:bodyPr/>
        <a:lstStyle/>
        <a:p>
          <a:endParaRPr lang="en-US"/>
        </a:p>
      </dgm:t>
    </dgm:pt>
    <dgm:pt modelId="{E33086BC-72E1-4C36-AF50-46F09F016C73}">
      <dgm:prSet/>
      <dgm:spPr/>
      <dgm:t>
        <a:bodyPr/>
        <a:lstStyle/>
        <a:p>
          <a:r>
            <a:rPr lang="en-GB"/>
            <a:t>Which </a:t>
          </a:r>
          <a:r>
            <a:rPr lang="en-GB" b="1"/>
            <a:t>topic</a:t>
          </a:r>
          <a:r>
            <a:rPr lang="en-GB"/>
            <a:t> are you most interested in?</a:t>
          </a:r>
          <a:endParaRPr lang="en-US"/>
        </a:p>
      </dgm:t>
    </dgm:pt>
    <dgm:pt modelId="{7830B2DB-7CDC-4271-8860-C397181B85F8}" type="parTrans" cxnId="{2245A3B4-1E8D-4BFB-A8AA-101C1A7985C4}">
      <dgm:prSet/>
      <dgm:spPr/>
      <dgm:t>
        <a:bodyPr/>
        <a:lstStyle/>
        <a:p>
          <a:endParaRPr lang="en-US"/>
        </a:p>
      </dgm:t>
    </dgm:pt>
    <dgm:pt modelId="{0C938074-414E-40F7-A674-19C41C8E372B}" type="sibTrans" cxnId="{2245A3B4-1E8D-4BFB-A8AA-101C1A7985C4}">
      <dgm:prSet/>
      <dgm:spPr/>
      <dgm:t>
        <a:bodyPr/>
        <a:lstStyle/>
        <a:p>
          <a:endParaRPr lang="en-US"/>
        </a:p>
      </dgm:t>
    </dgm:pt>
    <dgm:pt modelId="{D3DCEB66-C337-4BC5-A428-34B908E063A3}">
      <dgm:prSet/>
      <dgm:spPr/>
      <dgm:t>
        <a:bodyPr/>
        <a:lstStyle/>
        <a:p>
          <a:r>
            <a:rPr lang="en-GB"/>
            <a:t>With no existing organisation link, you will have to go for the dissertation</a:t>
          </a:r>
          <a:endParaRPr lang="en-US"/>
        </a:p>
      </dgm:t>
    </dgm:pt>
    <dgm:pt modelId="{06846B6A-7018-407B-9E5A-2F4DF6503B66}" type="parTrans" cxnId="{6DD6ACB0-9D32-46C8-A482-EDBAF4F399F2}">
      <dgm:prSet/>
      <dgm:spPr/>
      <dgm:t>
        <a:bodyPr/>
        <a:lstStyle/>
        <a:p>
          <a:endParaRPr lang="en-US"/>
        </a:p>
      </dgm:t>
    </dgm:pt>
    <dgm:pt modelId="{54BBC287-A7DF-481E-8C79-8D41A92631F3}" type="sibTrans" cxnId="{6DD6ACB0-9D32-46C8-A482-EDBAF4F399F2}">
      <dgm:prSet/>
      <dgm:spPr/>
      <dgm:t>
        <a:bodyPr/>
        <a:lstStyle/>
        <a:p>
          <a:endParaRPr lang="en-US"/>
        </a:p>
      </dgm:t>
    </dgm:pt>
    <dgm:pt modelId="{32B4F6E1-D649-4566-95AE-6F0BB628AD50}">
      <dgm:prSet/>
      <dgm:spPr/>
      <dgm:t>
        <a:bodyPr/>
        <a:lstStyle/>
        <a:p>
          <a:r>
            <a:rPr lang="en-GB"/>
            <a:t>For the topic, follow your interests: which areas of study so far have snagged your interest?</a:t>
          </a:r>
          <a:endParaRPr lang="en-US"/>
        </a:p>
      </dgm:t>
    </dgm:pt>
    <dgm:pt modelId="{02857741-8F63-4A2B-B3D7-2C0F65EDA3F6}" type="parTrans" cxnId="{B32653AA-0A57-47F8-A2B2-D77A86AADC9E}">
      <dgm:prSet/>
      <dgm:spPr/>
      <dgm:t>
        <a:bodyPr/>
        <a:lstStyle/>
        <a:p>
          <a:endParaRPr lang="en-US"/>
        </a:p>
      </dgm:t>
    </dgm:pt>
    <dgm:pt modelId="{C09A9201-3E3D-4EDB-A731-2C8A446F7BBC}" type="sibTrans" cxnId="{B32653AA-0A57-47F8-A2B2-D77A86AADC9E}">
      <dgm:prSet/>
      <dgm:spPr/>
      <dgm:t>
        <a:bodyPr/>
        <a:lstStyle/>
        <a:p>
          <a:endParaRPr lang="en-US"/>
        </a:p>
      </dgm:t>
    </dgm:pt>
    <dgm:pt modelId="{FBC7210B-91AD-480E-8352-DED9AB67D883}" type="pres">
      <dgm:prSet presAssocID="{D42841AC-F7F7-4FAC-AAF8-BEBFB5FAE97E}" presName="root" presStyleCnt="0">
        <dgm:presLayoutVars>
          <dgm:dir/>
          <dgm:resizeHandles val="exact"/>
        </dgm:presLayoutVars>
      </dgm:prSet>
      <dgm:spPr/>
    </dgm:pt>
    <dgm:pt modelId="{7F4746D9-F409-49A8-8F67-A5B502574208}" type="pres">
      <dgm:prSet presAssocID="{2DAA6643-5902-4D00-87C7-ACC76580DE53}" presName="compNode" presStyleCnt="0"/>
      <dgm:spPr/>
    </dgm:pt>
    <dgm:pt modelId="{6C85B2F4-BBA4-451B-8CFA-567D063B38BC}" type="pres">
      <dgm:prSet presAssocID="{2DAA6643-5902-4D00-87C7-ACC76580DE53}" presName="bgRect" presStyleLbl="bgShp" presStyleIdx="0" presStyleCnt="4"/>
      <dgm:spPr/>
    </dgm:pt>
    <dgm:pt modelId="{81F37AB7-73DC-4DA7-9366-2AED0415219C}" type="pres">
      <dgm:prSet presAssocID="{2DAA6643-5902-4D00-87C7-ACC76580DE5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619BB751-808B-457C-AC3C-7BCEE992C18D}" type="pres">
      <dgm:prSet presAssocID="{2DAA6643-5902-4D00-87C7-ACC76580DE53}" presName="spaceRect" presStyleCnt="0"/>
      <dgm:spPr/>
    </dgm:pt>
    <dgm:pt modelId="{7CF41B5E-CBDA-4BB8-9E91-82A6D298180E}" type="pres">
      <dgm:prSet presAssocID="{2DAA6643-5902-4D00-87C7-ACC76580DE53}" presName="parTx" presStyleLbl="revTx" presStyleIdx="0" presStyleCnt="4">
        <dgm:presLayoutVars>
          <dgm:chMax val="0"/>
          <dgm:chPref val="0"/>
        </dgm:presLayoutVars>
      </dgm:prSet>
      <dgm:spPr/>
    </dgm:pt>
    <dgm:pt modelId="{70C0C413-5337-4E33-858A-D0A42A97F5DC}" type="pres">
      <dgm:prSet presAssocID="{67B0A3E6-0AAB-489C-BC1C-62FD334E1062}" presName="sibTrans" presStyleCnt="0"/>
      <dgm:spPr/>
    </dgm:pt>
    <dgm:pt modelId="{7AE23D02-CEBC-4B7F-9D10-BCA136D805D4}" type="pres">
      <dgm:prSet presAssocID="{E33086BC-72E1-4C36-AF50-46F09F016C73}" presName="compNode" presStyleCnt="0"/>
      <dgm:spPr/>
    </dgm:pt>
    <dgm:pt modelId="{C7B4169C-2308-4AC3-A9C2-F83462437157}" type="pres">
      <dgm:prSet presAssocID="{E33086BC-72E1-4C36-AF50-46F09F016C73}" presName="bgRect" presStyleLbl="bgShp" presStyleIdx="1" presStyleCnt="4"/>
      <dgm:spPr/>
    </dgm:pt>
    <dgm:pt modelId="{80E7CEFE-D5CF-4935-81E1-809C61F2A7B7}" type="pres">
      <dgm:prSet presAssocID="{E33086BC-72E1-4C36-AF50-46F09F016C7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yes"/>
        </a:ext>
      </dgm:extLst>
    </dgm:pt>
    <dgm:pt modelId="{809019A5-EF31-4F66-86E1-0660F15DBC95}" type="pres">
      <dgm:prSet presAssocID="{E33086BC-72E1-4C36-AF50-46F09F016C73}" presName="spaceRect" presStyleCnt="0"/>
      <dgm:spPr/>
    </dgm:pt>
    <dgm:pt modelId="{AD9BB524-054A-4DAC-B451-7A9C1A26B5CC}" type="pres">
      <dgm:prSet presAssocID="{E33086BC-72E1-4C36-AF50-46F09F016C73}" presName="parTx" presStyleLbl="revTx" presStyleIdx="1" presStyleCnt="4">
        <dgm:presLayoutVars>
          <dgm:chMax val="0"/>
          <dgm:chPref val="0"/>
        </dgm:presLayoutVars>
      </dgm:prSet>
      <dgm:spPr/>
    </dgm:pt>
    <dgm:pt modelId="{A68E1D23-EA18-40B7-B6DC-AAE373C2FD88}" type="pres">
      <dgm:prSet presAssocID="{0C938074-414E-40F7-A674-19C41C8E372B}" presName="sibTrans" presStyleCnt="0"/>
      <dgm:spPr/>
    </dgm:pt>
    <dgm:pt modelId="{A72D0281-1555-45B3-A46E-EE47AB86DF55}" type="pres">
      <dgm:prSet presAssocID="{D3DCEB66-C337-4BC5-A428-34B908E063A3}" presName="compNode" presStyleCnt="0"/>
      <dgm:spPr/>
    </dgm:pt>
    <dgm:pt modelId="{A788D0FF-A123-4C7C-BCC4-049B304FB87E}" type="pres">
      <dgm:prSet presAssocID="{D3DCEB66-C337-4BC5-A428-34B908E063A3}" presName="bgRect" presStyleLbl="bgShp" presStyleIdx="2" presStyleCnt="4"/>
      <dgm:spPr/>
    </dgm:pt>
    <dgm:pt modelId="{E10810FE-D00B-4589-A142-EDA68CEC4556}" type="pres">
      <dgm:prSet presAssocID="{D3DCEB66-C337-4BC5-A428-34B908E063A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nk"/>
        </a:ext>
      </dgm:extLst>
    </dgm:pt>
    <dgm:pt modelId="{E9ECBF50-3021-4E08-9198-BF381A0CD04D}" type="pres">
      <dgm:prSet presAssocID="{D3DCEB66-C337-4BC5-A428-34B908E063A3}" presName="spaceRect" presStyleCnt="0"/>
      <dgm:spPr/>
    </dgm:pt>
    <dgm:pt modelId="{9F4CBD88-F292-41B8-973C-8414F806911A}" type="pres">
      <dgm:prSet presAssocID="{D3DCEB66-C337-4BC5-A428-34B908E063A3}" presName="parTx" presStyleLbl="revTx" presStyleIdx="2" presStyleCnt="4">
        <dgm:presLayoutVars>
          <dgm:chMax val="0"/>
          <dgm:chPref val="0"/>
        </dgm:presLayoutVars>
      </dgm:prSet>
      <dgm:spPr/>
    </dgm:pt>
    <dgm:pt modelId="{2926ACAA-7C5E-4C23-AB48-A8F3A74B97E0}" type="pres">
      <dgm:prSet presAssocID="{54BBC287-A7DF-481E-8C79-8D41A92631F3}" presName="sibTrans" presStyleCnt="0"/>
      <dgm:spPr/>
    </dgm:pt>
    <dgm:pt modelId="{CD2F296B-DF6D-42D3-B4E8-015EB918BFF0}" type="pres">
      <dgm:prSet presAssocID="{32B4F6E1-D649-4566-95AE-6F0BB628AD50}" presName="compNode" presStyleCnt="0"/>
      <dgm:spPr/>
    </dgm:pt>
    <dgm:pt modelId="{20435BC1-7E66-4DD0-8E2A-FD54C4B1B16D}" type="pres">
      <dgm:prSet presAssocID="{32B4F6E1-D649-4566-95AE-6F0BB628AD50}" presName="bgRect" presStyleLbl="bgShp" presStyleIdx="3" presStyleCnt="4"/>
      <dgm:spPr/>
    </dgm:pt>
    <dgm:pt modelId="{EA507A96-B8A4-4AC0-8821-401F52DEEA81}" type="pres">
      <dgm:prSet presAssocID="{32B4F6E1-D649-4566-95AE-6F0BB628AD5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NA"/>
        </a:ext>
      </dgm:extLst>
    </dgm:pt>
    <dgm:pt modelId="{BF99D806-590D-47B0-96A7-7072F11CFE6E}" type="pres">
      <dgm:prSet presAssocID="{32B4F6E1-D649-4566-95AE-6F0BB628AD50}" presName="spaceRect" presStyleCnt="0"/>
      <dgm:spPr/>
    </dgm:pt>
    <dgm:pt modelId="{EA31BBD6-E83F-4E5D-BD60-DFE7FF4EC03A}" type="pres">
      <dgm:prSet presAssocID="{32B4F6E1-D649-4566-95AE-6F0BB628AD50}" presName="parTx" presStyleLbl="revTx" presStyleIdx="3" presStyleCnt="4">
        <dgm:presLayoutVars>
          <dgm:chMax val="0"/>
          <dgm:chPref val="0"/>
        </dgm:presLayoutVars>
      </dgm:prSet>
      <dgm:spPr/>
    </dgm:pt>
  </dgm:ptLst>
  <dgm:cxnLst>
    <dgm:cxn modelId="{24FA7461-1B7A-4237-AE46-45ECDB96664B}" srcId="{D42841AC-F7F7-4FAC-AAF8-BEBFB5FAE97E}" destId="{2DAA6643-5902-4D00-87C7-ACC76580DE53}" srcOrd="0" destOrd="0" parTransId="{D40CD08B-D573-4194-B16B-B391160EB793}" sibTransId="{67B0A3E6-0AAB-489C-BC1C-62FD334E1062}"/>
    <dgm:cxn modelId="{8D999569-F012-4680-B541-C8EBB2898584}" type="presOf" srcId="{E33086BC-72E1-4C36-AF50-46F09F016C73}" destId="{AD9BB524-054A-4DAC-B451-7A9C1A26B5CC}" srcOrd="0" destOrd="0" presId="urn:microsoft.com/office/officeart/2018/2/layout/IconVerticalSolidList"/>
    <dgm:cxn modelId="{7A108750-D7DE-40F1-B2E4-A5B1DF6CAA3B}" type="presOf" srcId="{32B4F6E1-D649-4566-95AE-6F0BB628AD50}" destId="{EA31BBD6-E83F-4E5D-BD60-DFE7FF4EC03A}" srcOrd="0" destOrd="0" presId="urn:microsoft.com/office/officeart/2018/2/layout/IconVerticalSolidList"/>
    <dgm:cxn modelId="{773CC27E-845C-487A-9047-ABEA52A0532B}" type="presOf" srcId="{2DAA6643-5902-4D00-87C7-ACC76580DE53}" destId="{7CF41B5E-CBDA-4BB8-9E91-82A6D298180E}" srcOrd="0" destOrd="0" presId="urn:microsoft.com/office/officeart/2018/2/layout/IconVerticalSolidList"/>
    <dgm:cxn modelId="{8C6975A4-1A4A-4167-AC72-310B4319CE58}" type="presOf" srcId="{D42841AC-F7F7-4FAC-AAF8-BEBFB5FAE97E}" destId="{FBC7210B-91AD-480E-8352-DED9AB67D883}" srcOrd="0" destOrd="0" presId="urn:microsoft.com/office/officeart/2018/2/layout/IconVerticalSolidList"/>
    <dgm:cxn modelId="{B32653AA-0A57-47F8-A2B2-D77A86AADC9E}" srcId="{D42841AC-F7F7-4FAC-AAF8-BEBFB5FAE97E}" destId="{32B4F6E1-D649-4566-95AE-6F0BB628AD50}" srcOrd="3" destOrd="0" parTransId="{02857741-8F63-4A2B-B3D7-2C0F65EDA3F6}" sibTransId="{C09A9201-3E3D-4EDB-A731-2C8A446F7BBC}"/>
    <dgm:cxn modelId="{6DD6ACB0-9D32-46C8-A482-EDBAF4F399F2}" srcId="{D42841AC-F7F7-4FAC-AAF8-BEBFB5FAE97E}" destId="{D3DCEB66-C337-4BC5-A428-34B908E063A3}" srcOrd="2" destOrd="0" parTransId="{06846B6A-7018-407B-9E5A-2F4DF6503B66}" sibTransId="{54BBC287-A7DF-481E-8C79-8D41A92631F3}"/>
    <dgm:cxn modelId="{2245A3B4-1E8D-4BFB-A8AA-101C1A7985C4}" srcId="{D42841AC-F7F7-4FAC-AAF8-BEBFB5FAE97E}" destId="{E33086BC-72E1-4C36-AF50-46F09F016C73}" srcOrd="1" destOrd="0" parTransId="{7830B2DB-7CDC-4271-8860-C397181B85F8}" sibTransId="{0C938074-414E-40F7-A674-19C41C8E372B}"/>
    <dgm:cxn modelId="{529B5EE6-5BF3-48B3-8CFE-339F04B8FA52}" type="presOf" srcId="{D3DCEB66-C337-4BC5-A428-34B908E063A3}" destId="{9F4CBD88-F292-41B8-973C-8414F806911A}" srcOrd="0" destOrd="0" presId="urn:microsoft.com/office/officeart/2018/2/layout/IconVerticalSolidList"/>
    <dgm:cxn modelId="{5C00D574-0807-435C-AE45-A15E3AD22D74}" type="presParOf" srcId="{FBC7210B-91AD-480E-8352-DED9AB67D883}" destId="{7F4746D9-F409-49A8-8F67-A5B502574208}" srcOrd="0" destOrd="0" presId="urn:microsoft.com/office/officeart/2018/2/layout/IconVerticalSolidList"/>
    <dgm:cxn modelId="{6B9621A7-186C-4B17-A6BB-CDA04E08E73F}" type="presParOf" srcId="{7F4746D9-F409-49A8-8F67-A5B502574208}" destId="{6C85B2F4-BBA4-451B-8CFA-567D063B38BC}" srcOrd="0" destOrd="0" presId="urn:microsoft.com/office/officeart/2018/2/layout/IconVerticalSolidList"/>
    <dgm:cxn modelId="{B75EF3C5-105D-485B-BF38-05E01385605E}" type="presParOf" srcId="{7F4746D9-F409-49A8-8F67-A5B502574208}" destId="{81F37AB7-73DC-4DA7-9366-2AED0415219C}" srcOrd="1" destOrd="0" presId="urn:microsoft.com/office/officeart/2018/2/layout/IconVerticalSolidList"/>
    <dgm:cxn modelId="{529C90A9-F7F7-4C93-B351-1EB21854DBF9}" type="presParOf" srcId="{7F4746D9-F409-49A8-8F67-A5B502574208}" destId="{619BB751-808B-457C-AC3C-7BCEE992C18D}" srcOrd="2" destOrd="0" presId="urn:microsoft.com/office/officeart/2018/2/layout/IconVerticalSolidList"/>
    <dgm:cxn modelId="{983BD190-15B0-462A-85D6-18CD5A73E851}" type="presParOf" srcId="{7F4746D9-F409-49A8-8F67-A5B502574208}" destId="{7CF41B5E-CBDA-4BB8-9E91-82A6D298180E}" srcOrd="3" destOrd="0" presId="urn:microsoft.com/office/officeart/2018/2/layout/IconVerticalSolidList"/>
    <dgm:cxn modelId="{5407CE29-8D28-486F-9BB3-CFBF7AA92913}" type="presParOf" srcId="{FBC7210B-91AD-480E-8352-DED9AB67D883}" destId="{70C0C413-5337-4E33-858A-D0A42A97F5DC}" srcOrd="1" destOrd="0" presId="urn:microsoft.com/office/officeart/2018/2/layout/IconVerticalSolidList"/>
    <dgm:cxn modelId="{4A4FEEB2-8D94-49CB-B4C9-4CBC06D6961B}" type="presParOf" srcId="{FBC7210B-91AD-480E-8352-DED9AB67D883}" destId="{7AE23D02-CEBC-4B7F-9D10-BCA136D805D4}" srcOrd="2" destOrd="0" presId="urn:microsoft.com/office/officeart/2018/2/layout/IconVerticalSolidList"/>
    <dgm:cxn modelId="{27E68EA1-454D-4B2D-9238-3C804CBE8DAD}" type="presParOf" srcId="{7AE23D02-CEBC-4B7F-9D10-BCA136D805D4}" destId="{C7B4169C-2308-4AC3-A9C2-F83462437157}" srcOrd="0" destOrd="0" presId="urn:microsoft.com/office/officeart/2018/2/layout/IconVerticalSolidList"/>
    <dgm:cxn modelId="{8FF59351-9F57-4F9E-AA1D-C0FCFE4AE6A0}" type="presParOf" srcId="{7AE23D02-CEBC-4B7F-9D10-BCA136D805D4}" destId="{80E7CEFE-D5CF-4935-81E1-809C61F2A7B7}" srcOrd="1" destOrd="0" presId="urn:microsoft.com/office/officeart/2018/2/layout/IconVerticalSolidList"/>
    <dgm:cxn modelId="{2A3CF220-AE32-4C9A-A7D7-8C51484CE198}" type="presParOf" srcId="{7AE23D02-CEBC-4B7F-9D10-BCA136D805D4}" destId="{809019A5-EF31-4F66-86E1-0660F15DBC95}" srcOrd="2" destOrd="0" presId="urn:microsoft.com/office/officeart/2018/2/layout/IconVerticalSolidList"/>
    <dgm:cxn modelId="{5FA5F2C9-24BD-48C6-B407-A834BFE7F9A4}" type="presParOf" srcId="{7AE23D02-CEBC-4B7F-9D10-BCA136D805D4}" destId="{AD9BB524-054A-4DAC-B451-7A9C1A26B5CC}" srcOrd="3" destOrd="0" presId="urn:microsoft.com/office/officeart/2018/2/layout/IconVerticalSolidList"/>
    <dgm:cxn modelId="{70A4EE7E-B25E-422D-99ED-ACA07DED903D}" type="presParOf" srcId="{FBC7210B-91AD-480E-8352-DED9AB67D883}" destId="{A68E1D23-EA18-40B7-B6DC-AAE373C2FD88}" srcOrd="3" destOrd="0" presId="urn:microsoft.com/office/officeart/2018/2/layout/IconVerticalSolidList"/>
    <dgm:cxn modelId="{056DC918-B17A-41A2-B6AE-1049D0EA7661}" type="presParOf" srcId="{FBC7210B-91AD-480E-8352-DED9AB67D883}" destId="{A72D0281-1555-45B3-A46E-EE47AB86DF55}" srcOrd="4" destOrd="0" presId="urn:microsoft.com/office/officeart/2018/2/layout/IconVerticalSolidList"/>
    <dgm:cxn modelId="{05CB5EA5-984E-4FF9-9870-7BCE1B7480B4}" type="presParOf" srcId="{A72D0281-1555-45B3-A46E-EE47AB86DF55}" destId="{A788D0FF-A123-4C7C-BCC4-049B304FB87E}" srcOrd="0" destOrd="0" presId="urn:microsoft.com/office/officeart/2018/2/layout/IconVerticalSolidList"/>
    <dgm:cxn modelId="{8875CCD8-A5DF-4AFB-B284-001DA6B7157E}" type="presParOf" srcId="{A72D0281-1555-45B3-A46E-EE47AB86DF55}" destId="{E10810FE-D00B-4589-A142-EDA68CEC4556}" srcOrd="1" destOrd="0" presId="urn:microsoft.com/office/officeart/2018/2/layout/IconVerticalSolidList"/>
    <dgm:cxn modelId="{195C2988-C5BB-4E10-912D-E7A1D649D0CB}" type="presParOf" srcId="{A72D0281-1555-45B3-A46E-EE47AB86DF55}" destId="{E9ECBF50-3021-4E08-9198-BF381A0CD04D}" srcOrd="2" destOrd="0" presId="urn:microsoft.com/office/officeart/2018/2/layout/IconVerticalSolidList"/>
    <dgm:cxn modelId="{AEC25CFD-C1B0-4602-887D-14000A40BBEE}" type="presParOf" srcId="{A72D0281-1555-45B3-A46E-EE47AB86DF55}" destId="{9F4CBD88-F292-41B8-973C-8414F806911A}" srcOrd="3" destOrd="0" presId="urn:microsoft.com/office/officeart/2018/2/layout/IconVerticalSolidList"/>
    <dgm:cxn modelId="{79F5982B-87F4-4362-BB9F-2A7ABDFBFD84}" type="presParOf" srcId="{FBC7210B-91AD-480E-8352-DED9AB67D883}" destId="{2926ACAA-7C5E-4C23-AB48-A8F3A74B97E0}" srcOrd="5" destOrd="0" presId="urn:microsoft.com/office/officeart/2018/2/layout/IconVerticalSolidList"/>
    <dgm:cxn modelId="{E61C28D1-2048-4E4D-9D90-5415853DBAD7}" type="presParOf" srcId="{FBC7210B-91AD-480E-8352-DED9AB67D883}" destId="{CD2F296B-DF6D-42D3-B4E8-015EB918BFF0}" srcOrd="6" destOrd="0" presId="urn:microsoft.com/office/officeart/2018/2/layout/IconVerticalSolidList"/>
    <dgm:cxn modelId="{AFD92BE2-C43F-499E-A790-E9C41EC3A7AA}" type="presParOf" srcId="{CD2F296B-DF6D-42D3-B4E8-015EB918BFF0}" destId="{20435BC1-7E66-4DD0-8E2A-FD54C4B1B16D}" srcOrd="0" destOrd="0" presId="urn:microsoft.com/office/officeart/2018/2/layout/IconVerticalSolidList"/>
    <dgm:cxn modelId="{977CC867-8DA0-4954-9589-184FED9C9714}" type="presParOf" srcId="{CD2F296B-DF6D-42D3-B4E8-015EB918BFF0}" destId="{EA507A96-B8A4-4AC0-8821-401F52DEEA81}" srcOrd="1" destOrd="0" presId="urn:microsoft.com/office/officeart/2018/2/layout/IconVerticalSolidList"/>
    <dgm:cxn modelId="{E7F55B7F-BA82-488F-ACEA-DD4B114600CD}" type="presParOf" srcId="{CD2F296B-DF6D-42D3-B4E8-015EB918BFF0}" destId="{BF99D806-590D-47B0-96A7-7072F11CFE6E}" srcOrd="2" destOrd="0" presId="urn:microsoft.com/office/officeart/2018/2/layout/IconVerticalSolidList"/>
    <dgm:cxn modelId="{F0E760A0-681E-4DE1-9B67-A6EEDFC7A98E}" type="presParOf" srcId="{CD2F296B-DF6D-42D3-B4E8-015EB918BFF0}" destId="{EA31BBD6-E83F-4E5D-BD60-DFE7FF4EC03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85B2F4-BBA4-451B-8CFA-567D063B38BC}">
      <dsp:nvSpPr>
        <dsp:cNvPr id="0" name=""/>
        <dsp:cNvSpPr/>
      </dsp:nvSpPr>
      <dsp:spPr>
        <a:xfrm>
          <a:off x="0" y="2312"/>
          <a:ext cx="5816750" cy="117188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F37AB7-73DC-4DA7-9366-2AED0415219C}">
      <dsp:nvSpPr>
        <dsp:cNvPr id="0" name=""/>
        <dsp:cNvSpPr/>
      </dsp:nvSpPr>
      <dsp:spPr>
        <a:xfrm>
          <a:off x="354494" y="265985"/>
          <a:ext cx="644535" cy="6445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F41B5E-CBDA-4BB8-9E91-82A6D298180E}">
      <dsp:nvSpPr>
        <dsp:cNvPr id="0" name=""/>
        <dsp:cNvSpPr/>
      </dsp:nvSpPr>
      <dsp:spPr>
        <a:xfrm>
          <a:off x="1353524" y="2312"/>
          <a:ext cx="4463225" cy="1171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24" tIns="124024" rIns="124024" bIns="124024" numCol="1" spcCol="1270" anchor="ctr" anchorCtr="0">
          <a:noAutofit/>
        </a:bodyPr>
        <a:lstStyle/>
        <a:p>
          <a:pPr marL="0" lvl="0" indent="0" algn="l" defTabSz="755650">
            <a:lnSpc>
              <a:spcPct val="90000"/>
            </a:lnSpc>
            <a:spcBef>
              <a:spcPct val="0"/>
            </a:spcBef>
            <a:spcAft>
              <a:spcPct val="35000"/>
            </a:spcAft>
            <a:buNone/>
          </a:pPr>
          <a:r>
            <a:rPr lang="en-GB" sz="1700" kern="1200"/>
            <a:t>Are you interested in a </a:t>
          </a:r>
          <a:r>
            <a:rPr lang="en-GB" sz="1700" b="1" kern="1200"/>
            <a:t>traditional dissertation (more theory), </a:t>
          </a:r>
          <a:r>
            <a:rPr lang="en-GB" sz="1700" kern="1200"/>
            <a:t>or in the </a:t>
          </a:r>
          <a:r>
            <a:rPr lang="en-GB" sz="1700" b="1" kern="1200"/>
            <a:t>practice-based approach </a:t>
          </a:r>
          <a:r>
            <a:rPr lang="en-GB" sz="1700" kern="1200"/>
            <a:t>(existing organisation links)?</a:t>
          </a:r>
          <a:endParaRPr lang="en-US" sz="1700" kern="1200"/>
        </a:p>
      </dsp:txBody>
      <dsp:txXfrm>
        <a:off x="1353524" y="2312"/>
        <a:ext cx="4463225" cy="1171882"/>
      </dsp:txXfrm>
    </dsp:sp>
    <dsp:sp modelId="{C7B4169C-2308-4AC3-A9C2-F83462437157}">
      <dsp:nvSpPr>
        <dsp:cNvPr id="0" name=""/>
        <dsp:cNvSpPr/>
      </dsp:nvSpPr>
      <dsp:spPr>
        <a:xfrm>
          <a:off x="0" y="1467165"/>
          <a:ext cx="5816750" cy="117188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E7CEFE-D5CF-4935-81E1-809C61F2A7B7}">
      <dsp:nvSpPr>
        <dsp:cNvPr id="0" name=""/>
        <dsp:cNvSpPr/>
      </dsp:nvSpPr>
      <dsp:spPr>
        <a:xfrm>
          <a:off x="354494" y="1730838"/>
          <a:ext cx="644535" cy="6445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9BB524-054A-4DAC-B451-7A9C1A26B5CC}">
      <dsp:nvSpPr>
        <dsp:cNvPr id="0" name=""/>
        <dsp:cNvSpPr/>
      </dsp:nvSpPr>
      <dsp:spPr>
        <a:xfrm>
          <a:off x="1353524" y="1467165"/>
          <a:ext cx="4463225" cy="1171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24" tIns="124024" rIns="124024" bIns="124024" numCol="1" spcCol="1270" anchor="ctr" anchorCtr="0">
          <a:noAutofit/>
        </a:bodyPr>
        <a:lstStyle/>
        <a:p>
          <a:pPr marL="0" lvl="0" indent="0" algn="l" defTabSz="755650">
            <a:lnSpc>
              <a:spcPct val="90000"/>
            </a:lnSpc>
            <a:spcBef>
              <a:spcPct val="0"/>
            </a:spcBef>
            <a:spcAft>
              <a:spcPct val="35000"/>
            </a:spcAft>
            <a:buNone/>
          </a:pPr>
          <a:r>
            <a:rPr lang="en-GB" sz="1700" kern="1200"/>
            <a:t>Which </a:t>
          </a:r>
          <a:r>
            <a:rPr lang="en-GB" sz="1700" b="1" kern="1200"/>
            <a:t>topic</a:t>
          </a:r>
          <a:r>
            <a:rPr lang="en-GB" sz="1700" kern="1200"/>
            <a:t> are you most interested in?</a:t>
          </a:r>
          <a:endParaRPr lang="en-US" sz="1700" kern="1200"/>
        </a:p>
      </dsp:txBody>
      <dsp:txXfrm>
        <a:off x="1353524" y="1467165"/>
        <a:ext cx="4463225" cy="1171882"/>
      </dsp:txXfrm>
    </dsp:sp>
    <dsp:sp modelId="{A788D0FF-A123-4C7C-BCC4-049B304FB87E}">
      <dsp:nvSpPr>
        <dsp:cNvPr id="0" name=""/>
        <dsp:cNvSpPr/>
      </dsp:nvSpPr>
      <dsp:spPr>
        <a:xfrm>
          <a:off x="0" y="2932018"/>
          <a:ext cx="5816750" cy="117188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0810FE-D00B-4589-A142-EDA68CEC4556}">
      <dsp:nvSpPr>
        <dsp:cNvPr id="0" name=""/>
        <dsp:cNvSpPr/>
      </dsp:nvSpPr>
      <dsp:spPr>
        <a:xfrm>
          <a:off x="354494" y="3195691"/>
          <a:ext cx="644535" cy="6445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4CBD88-F292-41B8-973C-8414F806911A}">
      <dsp:nvSpPr>
        <dsp:cNvPr id="0" name=""/>
        <dsp:cNvSpPr/>
      </dsp:nvSpPr>
      <dsp:spPr>
        <a:xfrm>
          <a:off x="1353524" y="2932018"/>
          <a:ext cx="4463225" cy="1171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24" tIns="124024" rIns="124024" bIns="124024" numCol="1" spcCol="1270" anchor="ctr" anchorCtr="0">
          <a:noAutofit/>
        </a:bodyPr>
        <a:lstStyle/>
        <a:p>
          <a:pPr marL="0" lvl="0" indent="0" algn="l" defTabSz="755650">
            <a:lnSpc>
              <a:spcPct val="90000"/>
            </a:lnSpc>
            <a:spcBef>
              <a:spcPct val="0"/>
            </a:spcBef>
            <a:spcAft>
              <a:spcPct val="35000"/>
            </a:spcAft>
            <a:buNone/>
          </a:pPr>
          <a:r>
            <a:rPr lang="en-GB" sz="1700" kern="1200"/>
            <a:t>With no existing organisation link, you will have to go for the dissertation</a:t>
          </a:r>
          <a:endParaRPr lang="en-US" sz="1700" kern="1200"/>
        </a:p>
      </dsp:txBody>
      <dsp:txXfrm>
        <a:off x="1353524" y="2932018"/>
        <a:ext cx="4463225" cy="1171882"/>
      </dsp:txXfrm>
    </dsp:sp>
    <dsp:sp modelId="{20435BC1-7E66-4DD0-8E2A-FD54C4B1B16D}">
      <dsp:nvSpPr>
        <dsp:cNvPr id="0" name=""/>
        <dsp:cNvSpPr/>
      </dsp:nvSpPr>
      <dsp:spPr>
        <a:xfrm>
          <a:off x="0" y="4396871"/>
          <a:ext cx="5816750" cy="1171882"/>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507A96-B8A4-4AC0-8821-401F52DEEA81}">
      <dsp:nvSpPr>
        <dsp:cNvPr id="0" name=""/>
        <dsp:cNvSpPr/>
      </dsp:nvSpPr>
      <dsp:spPr>
        <a:xfrm>
          <a:off x="354494" y="4660544"/>
          <a:ext cx="644535" cy="64453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31BBD6-E83F-4E5D-BD60-DFE7FF4EC03A}">
      <dsp:nvSpPr>
        <dsp:cNvPr id="0" name=""/>
        <dsp:cNvSpPr/>
      </dsp:nvSpPr>
      <dsp:spPr>
        <a:xfrm>
          <a:off x="1353524" y="4396871"/>
          <a:ext cx="4463225" cy="1171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24" tIns="124024" rIns="124024" bIns="124024" numCol="1" spcCol="1270" anchor="ctr" anchorCtr="0">
          <a:noAutofit/>
        </a:bodyPr>
        <a:lstStyle/>
        <a:p>
          <a:pPr marL="0" lvl="0" indent="0" algn="l" defTabSz="755650">
            <a:lnSpc>
              <a:spcPct val="90000"/>
            </a:lnSpc>
            <a:spcBef>
              <a:spcPct val="0"/>
            </a:spcBef>
            <a:spcAft>
              <a:spcPct val="35000"/>
            </a:spcAft>
            <a:buNone/>
          </a:pPr>
          <a:r>
            <a:rPr lang="en-GB" sz="1700" kern="1200"/>
            <a:t>For the topic, follow your interests: which areas of study so far have snagged your interest?</a:t>
          </a:r>
          <a:endParaRPr lang="en-US" sz="1700" kern="1200"/>
        </a:p>
      </dsp:txBody>
      <dsp:txXfrm>
        <a:off x="1353524" y="4396871"/>
        <a:ext cx="4463225" cy="117188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A21A11-6529-43DE-9760-A3F03EB01043}" type="datetimeFigureOut">
              <a:rPr lang="en-GB" smtClean="0"/>
              <a:t>27/01/2025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598674-014D-48BB-B25C-0458C4854E83}" type="slidenum">
              <a:rPr lang="en-GB" smtClean="0"/>
              <a:t>‹#›</a:t>
            </a:fld>
            <a:endParaRPr lang="en-GB"/>
          </a:p>
        </p:txBody>
      </p:sp>
    </p:spTree>
    <p:extLst>
      <p:ext uri="{BB962C8B-B14F-4D97-AF65-F5344CB8AC3E}">
        <p14:creationId xmlns:p14="http://schemas.microsoft.com/office/powerpoint/2010/main" val="4033685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uwtsd.vevox.com/#/meeting/538915/polls"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open poll: </a:t>
            </a:r>
            <a:r>
              <a:rPr lang="en-GB" dirty="0" err="1">
                <a:hlinkClick r:id="rId3"/>
              </a:rPr>
              <a:t>Vevox</a:t>
            </a:r>
            <a:r>
              <a:rPr lang="en-GB" dirty="0">
                <a:hlinkClick r:id="rId3"/>
              </a:rPr>
              <a:t> - Dashboard</a:t>
            </a:r>
            <a:endParaRPr lang="en-GB" dirty="0"/>
          </a:p>
        </p:txBody>
      </p:sp>
      <p:sp>
        <p:nvSpPr>
          <p:cNvPr id="4" name="Slide Number Placeholder 3"/>
          <p:cNvSpPr>
            <a:spLocks noGrp="1"/>
          </p:cNvSpPr>
          <p:nvPr>
            <p:ph type="sldNum" sz="quarter" idx="5"/>
          </p:nvPr>
        </p:nvSpPr>
        <p:spPr/>
        <p:txBody>
          <a:bodyPr/>
          <a:lstStyle/>
          <a:p>
            <a:fld id="{E5598674-014D-48BB-B25C-0458C4854E83}" type="slidenum">
              <a:rPr lang="en-GB" smtClean="0"/>
              <a:t>8</a:t>
            </a:fld>
            <a:endParaRPr lang="en-GB"/>
          </a:p>
        </p:txBody>
      </p:sp>
    </p:spTree>
    <p:extLst>
      <p:ext uri="{BB962C8B-B14F-4D97-AF65-F5344CB8AC3E}">
        <p14:creationId xmlns:p14="http://schemas.microsoft.com/office/powerpoint/2010/main" val="40122099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34558726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37452168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29576898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27998187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23</a:t>
            </a:fld>
            <a:endParaRPr lang="en-GB"/>
          </a:p>
        </p:txBody>
      </p:sp>
    </p:spTree>
    <p:extLst>
      <p:ext uri="{BB962C8B-B14F-4D97-AF65-F5344CB8AC3E}">
        <p14:creationId xmlns:p14="http://schemas.microsoft.com/office/powerpoint/2010/main" val="10711403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Lst>
          </p:cNvPr>
          <p:cNvSpPr/>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EC2572-8518-46FF-8F60-FE2963DF4A6E}"/>
              </a:ext>
            </a:extLst>
          </p:cNvPr>
          <p:cNvSpPr>
            <a:spLocks noGrp="1"/>
          </p:cNvSpPr>
          <p:nvPr>
            <p:ph type="ctrTitle"/>
          </p:nvPr>
        </p:nvSpPr>
        <p:spPr>
          <a:xfrm>
            <a:off x="960120" y="640080"/>
            <a:ext cx="10268712" cy="3227832"/>
          </a:xfrm>
        </p:spPr>
        <p:txBody>
          <a:bodyPr anchor="b">
            <a:normAutofit/>
          </a:bodyPr>
          <a:lstStyle>
            <a:lvl1pPr algn="ctr">
              <a:defRPr sz="880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A7A0C76A-7715-48A4-8CF5-14BBF61962A1}"/>
              </a:ext>
            </a:extLst>
          </p:cNvPr>
          <p:cNvSpPr>
            <a:spLocks noGrp="1"/>
          </p:cNvSpPr>
          <p:nvPr>
            <p:ph type="subTitle" idx="1"/>
          </p:nvPr>
        </p:nvSpPr>
        <p:spPr>
          <a:xfrm>
            <a:off x="960120" y="4526280"/>
            <a:ext cx="10268712" cy="1508760"/>
          </a:xfrm>
        </p:spPr>
        <p:txBody>
          <a:bodyPr>
            <a:normAutofit/>
          </a:bodyPr>
          <a:lstStyle>
            <a:lvl1pPr marL="0" indent="0" algn="ctr">
              <a:buNone/>
              <a:defRPr sz="36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Date Placeholder 10">
            <a:extLst>
              <a:ext uri="{FF2B5EF4-FFF2-40B4-BE49-F238E27FC236}">
                <a16:creationId xmlns:a16="http://schemas.microsoft.com/office/drawing/2014/main" id="{52D4EF84-F7DF-49C5-9285-301284ADB99A}"/>
              </a:ext>
            </a:extLst>
          </p:cNvPr>
          <p:cNvSpPr>
            <a:spLocks noGrp="1"/>
          </p:cNvSpPr>
          <p:nvPr>
            <p:ph type="dt" sz="half" idx="10"/>
          </p:nvPr>
        </p:nvSpPr>
        <p:spPr/>
        <p:txBody>
          <a:bodyPr/>
          <a:lstStyle>
            <a:lvl1pPr>
              <a:defRPr>
                <a:solidFill>
                  <a:schemeClr val="bg1"/>
                </a:solidFill>
              </a:defRPr>
            </a:lvl1pPr>
          </a:lstStyle>
          <a:p>
            <a:pPr algn="r"/>
            <a:fld id="{A37D6D71-8B28-4ED6-B932-04B197003D23}" type="datetimeFigureOut">
              <a:rPr lang="en-US" smtClean="0"/>
              <a:pPr algn="r"/>
              <a:t>1/27/2025</a:t>
            </a:fld>
            <a:endParaRPr lang="en-US" dirty="0"/>
          </a:p>
        </p:txBody>
      </p:sp>
      <p:sp>
        <p:nvSpPr>
          <p:cNvPr id="12" name="Footer Placeholder 11">
            <a:extLst>
              <a:ext uri="{FF2B5EF4-FFF2-40B4-BE49-F238E27FC236}">
                <a16:creationId xmlns:a16="http://schemas.microsoft.com/office/drawing/2014/main" id="{81266E04-79AF-49EF-86BC-DB29D304BBEC}"/>
              </a:ext>
            </a:extLst>
          </p:cNvPr>
          <p:cNvSpPr>
            <a:spLocks noGrp="1"/>
          </p:cNvSpPr>
          <p:nvPr>
            <p:ph type="ftr" sz="quarter" idx="11"/>
          </p:nvPr>
        </p:nvSpPr>
        <p:spPr/>
        <p:txBody>
          <a:bodyPr/>
          <a:lstStyle>
            <a:lvl1pPr>
              <a:defRPr>
                <a:solidFill>
                  <a:schemeClr val="bg1"/>
                </a:solidFill>
              </a:defRPr>
            </a:lvl1pPr>
          </a:lstStyle>
          <a:p>
            <a:endParaRPr lang="en-US" dirty="0">
              <a:solidFill>
                <a:schemeClr val="bg1"/>
              </a:solidFill>
            </a:endParaRPr>
          </a:p>
        </p:txBody>
      </p:sp>
      <p:sp>
        <p:nvSpPr>
          <p:cNvPr id="13" name="Slide Number Placeholder 12">
            <a:extLst>
              <a:ext uri="{FF2B5EF4-FFF2-40B4-BE49-F238E27FC236}">
                <a16:creationId xmlns:a16="http://schemas.microsoft.com/office/drawing/2014/main" id="{90DF5B53-9A9A-46CE-A910-25ADA58753A8}"/>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40734028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0910-921F-4143-AB01-0F0AFC2908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E0182FC-5A0B-4C24-A6ED-990ED5BA9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B6172F4-3DB0-4AE3-8926-081B78034C68}"/>
              </a:ext>
            </a:extLst>
          </p:cNvPr>
          <p:cNvSpPr>
            <a:spLocks noGrp="1"/>
          </p:cNvSpPr>
          <p:nvPr>
            <p:ph type="dt" sz="half" idx="10"/>
          </p:nvPr>
        </p:nvSpPr>
        <p:spPr/>
        <p:txBody>
          <a:bodyPr/>
          <a:lstStyle/>
          <a:p>
            <a:pPr algn="r"/>
            <a:fld id="{A37D6D71-8B28-4ED6-B932-04B197003D23}" type="datetimeFigureOut">
              <a:rPr lang="en-US" smtClean="0"/>
              <a:pPr algn="r"/>
              <a:t>1/27/2025</a:t>
            </a:fld>
            <a:endParaRPr lang="en-US" dirty="0"/>
          </a:p>
        </p:txBody>
      </p:sp>
      <p:sp>
        <p:nvSpPr>
          <p:cNvPr id="8" name="Footer Placeholder 7">
            <a:extLst>
              <a:ext uri="{FF2B5EF4-FFF2-40B4-BE49-F238E27FC236}">
                <a16:creationId xmlns:a16="http://schemas.microsoft.com/office/drawing/2014/main" id="{825F1358-C731-465B-BCB1-2CCBFD6ECF7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C8D59536-57D3-4C8A-A207-568465A32E4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9285919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1E0804-8E9E-4C6E-B18D-44FE715B239E}"/>
              </a:ext>
            </a:extLst>
          </p:cNvPr>
          <p:cNvSpPr/>
          <p:nvPr/>
        </p:nvSpPr>
        <p:spPr>
          <a:xfrm>
            <a:off x="0" y="0"/>
            <a:ext cx="12192000" cy="42249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278AA1-17A5-44BF-8791-EACDA31F5D86}"/>
              </a:ext>
            </a:extLst>
          </p:cNvPr>
          <p:cNvSpPr>
            <a:spLocks noGrp="1"/>
          </p:cNvSpPr>
          <p:nvPr>
            <p:ph type="title"/>
          </p:nvPr>
        </p:nvSpPr>
        <p:spPr>
          <a:xfrm>
            <a:off x="960120" y="768096"/>
            <a:ext cx="10268712" cy="3136392"/>
          </a:xfrm>
        </p:spPr>
        <p:txBody>
          <a:bodyPr anchor="b">
            <a:normAutofit/>
          </a:bodyPr>
          <a:lstStyle>
            <a:lvl1pPr>
              <a:defRPr sz="72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1203A5-DA79-4778-AB85-150365748494}"/>
              </a:ext>
            </a:extLst>
          </p:cNvPr>
          <p:cNvSpPr>
            <a:spLocks noGrp="1"/>
          </p:cNvSpPr>
          <p:nvPr>
            <p:ph type="body" idx="1"/>
          </p:nvPr>
        </p:nvSpPr>
        <p:spPr>
          <a:xfrm>
            <a:off x="960120" y="4544568"/>
            <a:ext cx="10268712" cy="1545336"/>
          </a:xfrm>
        </p:spPr>
        <p:txBody>
          <a:bodyPr>
            <a:normAutofit/>
          </a:bodyPr>
          <a:lstStyle>
            <a:lvl1pPr marL="0" indent="0">
              <a:buNone/>
              <a:defRPr sz="3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Date Placeholder 8">
            <a:extLst>
              <a:ext uri="{FF2B5EF4-FFF2-40B4-BE49-F238E27FC236}">
                <a16:creationId xmlns:a16="http://schemas.microsoft.com/office/drawing/2014/main" id="{CE3B1B5E-0912-44AE-BAED-70B980E53915}"/>
              </a:ext>
            </a:extLst>
          </p:cNvPr>
          <p:cNvSpPr>
            <a:spLocks noGrp="1"/>
          </p:cNvSpPr>
          <p:nvPr>
            <p:ph type="dt" sz="half" idx="10"/>
          </p:nvPr>
        </p:nvSpPr>
        <p:spPr/>
        <p:txBody>
          <a:bodyPr/>
          <a:lstStyle/>
          <a:p>
            <a:pPr algn="r"/>
            <a:fld id="{A37D6D71-8B28-4ED6-B932-04B197003D23}" type="datetimeFigureOut">
              <a:rPr lang="en-US" smtClean="0"/>
              <a:pPr algn="r"/>
              <a:t>1/27/2025</a:t>
            </a:fld>
            <a:endParaRPr lang="en-US" dirty="0"/>
          </a:p>
        </p:txBody>
      </p:sp>
      <p:sp>
        <p:nvSpPr>
          <p:cNvPr id="10" name="Footer Placeholder 9">
            <a:extLst>
              <a:ext uri="{FF2B5EF4-FFF2-40B4-BE49-F238E27FC236}">
                <a16:creationId xmlns:a16="http://schemas.microsoft.com/office/drawing/2014/main" id="{346C82F1-A7B2-4F03-A26B-59D79BF5BFD5}"/>
              </a:ext>
            </a:extLst>
          </p:cNvPr>
          <p:cNvSpPr>
            <a:spLocks noGrp="1"/>
          </p:cNvSpPr>
          <p:nvPr>
            <p:ph type="ftr" sz="quarter" idx="11"/>
          </p:nvPr>
        </p:nvSpPr>
        <p:spPr/>
        <p:txBody>
          <a:bodyPr/>
          <a:lstStyle/>
          <a:p>
            <a:endParaRPr lang="en-US" dirty="0">
              <a:solidFill>
                <a:schemeClr val="tx1"/>
              </a:solidFill>
            </a:endParaRPr>
          </a:p>
        </p:txBody>
      </p:sp>
      <p:sp>
        <p:nvSpPr>
          <p:cNvPr id="11" name="Slide Number Placeholder 10">
            <a:extLst>
              <a:ext uri="{FF2B5EF4-FFF2-40B4-BE49-F238E27FC236}">
                <a16:creationId xmlns:a16="http://schemas.microsoft.com/office/drawing/2014/main" id="{B1DC1ABC-47A9-477B-A29D-F6690EE6B532}"/>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8078805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5F398-F05F-4793-9FA5-5B817EB95A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617F1CD-2CD4-4BBB-AB36-73A20B1A8D69}"/>
              </a:ext>
            </a:extLst>
          </p:cNvPr>
          <p:cNvSpPr>
            <a:spLocks noGrp="1"/>
          </p:cNvSpPr>
          <p:nvPr>
            <p:ph sz="half" idx="1"/>
          </p:nvPr>
        </p:nvSpPr>
        <p:spPr>
          <a:xfrm>
            <a:off x="960120" y="2587752"/>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67BBE02-B884-4CCC-9CBD-13B792BBA2BE}"/>
              </a:ext>
            </a:extLst>
          </p:cNvPr>
          <p:cNvSpPr>
            <a:spLocks noGrp="1"/>
          </p:cNvSpPr>
          <p:nvPr>
            <p:ph sz="half" idx="2"/>
          </p:nvPr>
        </p:nvSpPr>
        <p:spPr>
          <a:xfrm>
            <a:off x="6412992" y="2583371"/>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Date Placeholder 11">
            <a:extLst>
              <a:ext uri="{FF2B5EF4-FFF2-40B4-BE49-F238E27FC236}">
                <a16:creationId xmlns:a16="http://schemas.microsoft.com/office/drawing/2014/main" id="{B7FBE509-AA68-4D63-A589-AD5DE7FFFECA}"/>
              </a:ext>
            </a:extLst>
          </p:cNvPr>
          <p:cNvSpPr>
            <a:spLocks noGrp="1"/>
          </p:cNvSpPr>
          <p:nvPr>
            <p:ph type="dt" sz="half" idx="10"/>
          </p:nvPr>
        </p:nvSpPr>
        <p:spPr/>
        <p:txBody>
          <a:bodyPr/>
          <a:lstStyle/>
          <a:p>
            <a:pPr algn="r"/>
            <a:fld id="{A37D6D71-8B28-4ED6-B932-04B197003D23}" type="datetimeFigureOut">
              <a:rPr lang="en-US" smtClean="0"/>
              <a:pPr algn="r"/>
              <a:t>1/27/2025</a:t>
            </a:fld>
            <a:endParaRPr lang="en-US" dirty="0"/>
          </a:p>
        </p:txBody>
      </p:sp>
      <p:sp>
        <p:nvSpPr>
          <p:cNvPr id="13" name="Footer Placeholder 12">
            <a:extLst>
              <a:ext uri="{FF2B5EF4-FFF2-40B4-BE49-F238E27FC236}">
                <a16:creationId xmlns:a16="http://schemas.microsoft.com/office/drawing/2014/main" id="{9C1A4D52-57E4-4F45-BC2C-9FD73E9CEC59}"/>
              </a:ext>
            </a:extLst>
          </p:cNvPr>
          <p:cNvSpPr>
            <a:spLocks noGrp="1"/>
          </p:cNvSpPr>
          <p:nvPr>
            <p:ph type="ftr" sz="quarter" idx="11"/>
          </p:nvPr>
        </p:nvSpPr>
        <p:spPr/>
        <p:txBody>
          <a:bodyPr/>
          <a:lstStyle/>
          <a:p>
            <a:endParaRPr lang="en-US" dirty="0">
              <a:solidFill>
                <a:schemeClr val="tx1"/>
              </a:solidFill>
            </a:endParaRPr>
          </a:p>
        </p:txBody>
      </p:sp>
      <p:sp>
        <p:nvSpPr>
          <p:cNvPr id="14" name="Slide Number Placeholder 13">
            <a:extLst>
              <a:ext uri="{FF2B5EF4-FFF2-40B4-BE49-F238E27FC236}">
                <a16:creationId xmlns:a16="http://schemas.microsoft.com/office/drawing/2014/main" id="{E76AD5E1-358D-4236-85AE-74713259EF08}"/>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96724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287D32C-166A-4FBE-B24D-C25769095429}"/>
              </a:ext>
            </a:extLst>
          </p:cNvPr>
          <p:cNvSpPr>
            <a:spLocks noGrp="1"/>
          </p:cNvSpPr>
          <p:nvPr>
            <p:ph type="body" idx="1"/>
          </p:nvPr>
        </p:nvSpPr>
        <p:spPr>
          <a:xfrm>
            <a:off x="960121"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9EC567-F249-462A-B71A-9C40D50E26AA}"/>
              </a:ext>
            </a:extLst>
          </p:cNvPr>
          <p:cNvSpPr>
            <a:spLocks noGrp="1"/>
          </p:cNvSpPr>
          <p:nvPr>
            <p:ph sz="half" idx="2"/>
          </p:nvPr>
        </p:nvSpPr>
        <p:spPr>
          <a:xfrm>
            <a:off x="960120"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BB7D2C6-69D1-4DE4-BF68-5FB0623DB9E3}"/>
              </a:ext>
            </a:extLst>
          </p:cNvPr>
          <p:cNvSpPr>
            <a:spLocks noGrp="1"/>
          </p:cNvSpPr>
          <p:nvPr>
            <p:ph type="body" sz="quarter" idx="3"/>
          </p:nvPr>
        </p:nvSpPr>
        <p:spPr>
          <a:xfrm>
            <a:off x="6409944"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367CC7-ED09-4F8D-A39A-C5969D33B9F8}"/>
              </a:ext>
            </a:extLst>
          </p:cNvPr>
          <p:cNvSpPr>
            <a:spLocks noGrp="1"/>
          </p:cNvSpPr>
          <p:nvPr>
            <p:ph sz="quarter" idx="4"/>
          </p:nvPr>
        </p:nvSpPr>
        <p:spPr>
          <a:xfrm>
            <a:off x="6409944"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5F92A44F-DE98-4FB5-B474-5DCCDD267A79}"/>
              </a:ext>
            </a:extLst>
          </p:cNvPr>
          <p:cNvSpPr>
            <a:spLocks noGrp="1"/>
          </p:cNvSpPr>
          <p:nvPr>
            <p:ph type="dt" sz="half" idx="10"/>
          </p:nvPr>
        </p:nvSpPr>
        <p:spPr/>
        <p:txBody>
          <a:bodyPr/>
          <a:lstStyle/>
          <a:p>
            <a:pPr algn="r"/>
            <a:fld id="{A37D6D71-8B28-4ED6-B932-04B197003D23}" type="datetimeFigureOut">
              <a:rPr lang="en-US" smtClean="0"/>
              <a:pPr algn="r"/>
              <a:t>1/27/2025</a:t>
            </a:fld>
            <a:endParaRPr lang="en-US" dirty="0"/>
          </a:p>
        </p:txBody>
      </p:sp>
      <p:sp>
        <p:nvSpPr>
          <p:cNvPr id="11" name="Footer Placeholder 10">
            <a:extLst>
              <a:ext uri="{FF2B5EF4-FFF2-40B4-BE49-F238E27FC236}">
                <a16:creationId xmlns:a16="http://schemas.microsoft.com/office/drawing/2014/main" id="{3ACC79DA-A9E4-4E93-93F1-81907A901BBB}"/>
              </a:ext>
            </a:extLst>
          </p:cNvPr>
          <p:cNvSpPr>
            <a:spLocks noGrp="1"/>
          </p:cNvSpPr>
          <p:nvPr>
            <p:ph type="ftr" sz="quarter" idx="11"/>
          </p:nvPr>
        </p:nvSpPr>
        <p:spPr/>
        <p:txBody>
          <a:bodyPr/>
          <a:lstStyle/>
          <a:p>
            <a:endParaRPr lang="en-US" dirty="0">
              <a:solidFill>
                <a:schemeClr val="tx1"/>
              </a:solidFill>
            </a:endParaRPr>
          </a:p>
        </p:txBody>
      </p:sp>
      <p:sp>
        <p:nvSpPr>
          <p:cNvPr id="12" name="Slide Number Placeholder 11">
            <a:extLst>
              <a:ext uri="{FF2B5EF4-FFF2-40B4-BE49-F238E27FC236}">
                <a16:creationId xmlns:a16="http://schemas.microsoft.com/office/drawing/2014/main" id="{404DFE57-AA80-4ED8-AD77-35CC56F3FBC6}"/>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3" name="Title 12">
            <a:extLst>
              <a:ext uri="{FF2B5EF4-FFF2-40B4-BE49-F238E27FC236}">
                <a16:creationId xmlns:a16="http://schemas.microsoft.com/office/drawing/2014/main" id="{FB62259C-ADDF-4293-AD3B-AB2E04A7483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9805867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7BA0-DC57-452F-85B7-C979AA690920}"/>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F1C53797-8D72-4774-AC93-EB9FDD650CCD}"/>
              </a:ext>
            </a:extLst>
          </p:cNvPr>
          <p:cNvSpPr>
            <a:spLocks noGrp="1"/>
          </p:cNvSpPr>
          <p:nvPr>
            <p:ph type="dt" sz="half" idx="10"/>
          </p:nvPr>
        </p:nvSpPr>
        <p:spPr/>
        <p:txBody>
          <a:bodyPr/>
          <a:lstStyle/>
          <a:p>
            <a:pPr algn="r"/>
            <a:fld id="{A37D6D71-8B28-4ED6-B932-04B197003D23}" type="datetimeFigureOut">
              <a:rPr lang="en-US" smtClean="0"/>
              <a:pPr algn="r"/>
              <a:t>1/27/2025</a:t>
            </a:fld>
            <a:endParaRPr lang="en-US" dirty="0"/>
          </a:p>
        </p:txBody>
      </p:sp>
      <p:sp>
        <p:nvSpPr>
          <p:cNvPr id="7" name="Footer Placeholder 6">
            <a:extLst>
              <a:ext uri="{FF2B5EF4-FFF2-40B4-BE49-F238E27FC236}">
                <a16:creationId xmlns:a16="http://schemas.microsoft.com/office/drawing/2014/main" id="{9E945AB7-1A32-4516-ABF9-B40958AE2E73}"/>
              </a:ext>
            </a:extLst>
          </p:cNvPr>
          <p:cNvSpPr>
            <a:spLocks noGrp="1"/>
          </p:cNvSpPr>
          <p:nvPr>
            <p:ph type="ftr" sz="quarter" idx="11"/>
          </p:nvPr>
        </p:nvSpPr>
        <p:spPr/>
        <p:txBody>
          <a:bodyPr/>
          <a:lstStyle/>
          <a:p>
            <a:endParaRPr lang="en-US" dirty="0">
              <a:solidFill>
                <a:schemeClr val="tx1"/>
              </a:solidFill>
            </a:endParaRPr>
          </a:p>
        </p:txBody>
      </p:sp>
      <p:sp>
        <p:nvSpPr>
          <p:cNvPr id="8" name="Slide Number Placeholder 7">
            <a:extLst>
              <a:ext uri="{FF2B5EF4-FFF2-40B4-BE49-F238E27FC236}">
                <a16:creationId xmlns:a16="http://schemas.microsoft.com/office/drawing/2014/main" id="{B22923C3-1D67-4089-A6B1-9A10315E807F}"/>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8065554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a:lstStyle/>
          <a:p>
            <a:pPr algn="r"/>
            <a:fld id="{A37D6D71-8B28-4ED6-B932-04B197003D23}" type="datetimeFigureOut">
              <a:rPr lang="en-US" smtClean="0"/>
              <a:pPr algn="r"/>
              <a:t>1/27/2025</a:t>
            </a:fld>
            <a:endParaRPr lang="en-US" dirty="0"/>
          </a:p>
        </p:txBody>
      </p:sp>
      <p:sp>
        <p:nvSpPr>
          <p:cNvPr id="6" name="Footer Placeholder 5">
            <a:extLst>
              <a:ext uri="{FF2B5EF4-FFF2-40B4-BE49-F238E27FC236}">
                <a16:creationId xmlns:a16="http://schemas.microsoft.com/office/drawing/2014/main" id="{66E63FF0-1A91-4698-B12A-112D05373593}"/>
              </a:ext>
            </a:extLst>
          </p:cNvPr>
          <p:cNvSpPr>
            <a:spLocks noGrp="1"/>
          </p:cNvSpPr>
          <p:nvPr>
            <p:ph type="ftr" sz="quarter" idx="11"/>
          </p:nvPr>
        </p:nvSpPr>
        <p:spPr/>
        <p:txBody>
          <a:bodyPr/>
          <a:lstStyle/>
          <a:p>
            <a:endParaRPr lang="en-US" dirty="0">
              <a:solidFill>
                <a:schemeClr val="tx1"/>
              </a:solidFill>
            </a:endParaRP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743349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83A0FE-F7E3-433E-9A29-D778690D223A}"/>
              </a:ext>
            </a:extLst>
          </p:cNvPr>
          <p:cNvSpPr>
            <a:spLocks noGrp="1"/>
          </p:cNvSpPr>
          <p:nvPr>
            <p:ph idx="1"/>
          </p:nvPr>
        </p:nvSpPr>
        <p:spPr>
          <a:xfrm>
            <a:off x="5183188" y="2591850"/>
            <a:ext cx="6045644" cy="3593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794B15D-55F5-4208-AF40-41CAFEB56F4C}"/>
              </a:ext>
            </a:extLst>
          </p:cNvPr>
          <p:cNvSpPr>
            <a:spLocks noGrp="1"/>
          </p:cNvSpPr>
          <p:nvPr>
            <p:ph type="body" sz="half" idx="2"/>
          </p:nvPr>
        </p:nvSpPr>
        <p:spPr>
          <a:xfrm>
            <a:off x="960120" y="2591850"/>
            <a:ext cx="3811905" cy="3277137"/>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E8A46CE7-2F0F-4C85-B633-B9FCB8347AE7}"/>
              </a:ext>
            </a:extLst>
          </p:cNvPr>
          <p:cNvSpPr>
            <a:spLocks noGrp="1"/>
          </p:cNvSpPr>
          <p:nvPr>
            <p:ph type="dt" sz="half" idx="10"/>
          </p:nvPr>
        </p:nvSpPr>
        <p:spPr/>
        <p:txBody>
          <a:bodyPr/>
          <a:lstStyle/>
          <a:p>
            <a:pPr algn="r"/>
            <a:fld id="{A37D6D71-8B28-4ED6-B932-04B197003D23}" type="datetimeFigureOut">
              <a:rPr lang="en-US" smtClean="0"/>
              <a:pPr algn="r"/>
              <a:t>1/27/2025</a:t>
            </a:fld>
            <a:endParaRPr lang="en-US" dirty="0"/>
          </a:p>
        </p:txBody>
      </p:sp>
      <p:sp>
        <p:nvSpPr>
          <p:cNvPr id="9" name="Footer Placeholder 8">
            <a:extLst>
              <a:ext uri="{FF2B5EF4-FFF2-40B4-BE49-F238E27FC236}">
                <a16:creationId xmlns:a16="http://schemas.microsoft.com/office/drawing/2014/main" id="{D0900919-3A73-4918-9D97-8DBE7ABB7A19}"/>
              </a:ext>
            </a:extLst>
          </p:cNvPr>
          <p:cNvSpPr>
            <a:spLocks noGrp="1"/>
          </p:cNvSpPr>
          <p:nvPr>
            <p:ph type="ftr" sz="quarter" idx="11"/>
          </p:nvPr>
        </p:nvSpPr>
        <p:spPr/>
        <p:txBody>
          <a:bodyPr/>
          <a:lstStyle/>
          <a:p>
            <a:endParaRPr lang="en-US" dirty="0">
              <a:solidFill>
                <a:schemeClr val="tx1"/>
              </a:solidFill>
            </a:endParaRPr>
          </a:p>
        </p:txBody>
      </p:sp>
      <p:sp>
        <p:nvSpPr>
          <p:cNvPr id="10" name="Slide Number Placeholder 9">
            <a:extLst>
              <a:ext uri="{FF2B5EF4-FFF2-40B4-BE49-F238E27FC236}">
                <a16:creationId xmlns:a16="http://schemas.microsoft.com/office/drawing/2014/main" id="{08BC1001-E44E-4A9A-9E60-2E319A844F6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1" name="Title 10">
            <a:extLst>
              <a:ext uri="{FF2B5EF4-FFF2-40B4-BE49-F238E27FC236}">
                <a16:creationId xmlns:a16="http://schemas.microsoft.com/office/drawing/2014/main" id="{A125AC31-022C-40AA-B65C-C9AC48395A6E}"/>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3580538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797A575-703F-410E-9A84-F9B578FEAE80}"/>
              </a:ext>
            </a:extLst>
          </p:cNvPr>
          <p:cNvSpPr>
            <a:spLocks noGrp="1"/>
          </p:cNvSpPr>
          <p:nvPr>
            <p:ph type="pic" idx="1"/>
          </p:nvPr>
        </p:nvSpPr>
        <p:spPr>
          <a:xfrm>
            <a:off x="0" y="2267712"/>
            <a:ext cx="6571469" cy="4590288"/>
          </a:xfrm>
          <a:solidFill>
            <a:schemeClr val="bg1">
              <a:lumMod val="85000"/>
            </a:schemeClr>
          </a:solidFill>
          <a:ln>
            <a:no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1518B509-934D-400A-A922-45B61AC6EDD8}"/>
              </a:ext>
            </a:extLst>
          </p:cNvPr>
          <p:cNvSpPr>
            <a:spLocks noGrp="1"/>
          </p:cNvSpPr>
          <p:nvPr>
            <p:ph type="body" sz="half" idx="2"/>
          </p:nvPr>
        </p:nvSpPr>
        <p:spPr>
          <a:xfrm>
            <a:off x="7235971" y="2587752"/>
            <a:ext cx="3992856" cy="3593592"/>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99813C51-6954-4F3A-A043-D1BCC8B50F83}"/>
              </a:ext>
            </a:extLst>
          </p:cNvPr>
          <p:cNvSpPr>
            <a:spLocks noGrp="1"/>
          </p:cNvSpPr>
          <p:nvPr>
            <p:ph type="dt" sz="half" idx="10"/>
          </p:nvPr>
        </p:nvSpPr>
        <p:spPr/>
        <p:txBody>
          <a:bodyPr/>
          <a:lstStyle/>
          <a:p>
            <a:pPr algn="r"/>
            <a:fld id="{A37D6D71-8B28-4ED6-B932-04B197003D23}" type="datetimeFigureOut">
              <a:rPr lang="en-US" smtClean="0"/>
              <a:pPr algn="r"/>
              <a:t>1/27/2025</a:t>
            </a:fld>
            <a:endParaRPr lang="en-US" dirty="0"/>
          </a:p>
        </p:txBody>
      </p:sp>
      <p:sp>
        <p:nvSpPr>
          <p:cNvPr id="9" name="Footer Placeholder 8">
            <a:extLst>
              <a:ext uri="{FF2B5EF4-FFF2-40B4-BE49-F238E27FC236}">
                <a16:creationId xmlns:a16="http://schemas.microsoft.com/office/drawing/2014/main" id="{C0AC32FB-49A3-40E4-9D24-177597043627}"/>
              </a:ext>
            </a:extLst>
          </p:cNvPr>
          <p:cNvSpPr>
            <a:spLocks noGrp="1"/>
          </p:cNvSpPr>
          <p:nvPr>
            <p:ph type="ftr" sz="quarter" idx="11"/>
          </p:nvPr>
        </p:nvSpPr>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effectLst>
                <a:outerShdw blurRad="50800" dist="38100" dir="2700000" algn="tl" rotWithShape="0">
                  <a:prstClr val="black">
                    <a:alpha val="43000"/>
                  </a:prstClr>
                </a:outerShdw>
              </a:effectLst>
            </a:endParaRPr>
          </a:p>
        </p:txBody>
      </p:sp>
      <p:sp>
        <p:nvSpPr>
          <p:cNvPr id="10" name="Slide Number Placeholder 9">
            <a:extLst>
              <a:ext uri="{FF2B5EF4-FFF2-40B4-BE49-F238E27FC236}">
                <a16:creationId xmlns:a16="http://schemas.microsoft.com/office/drawing/2014/main" id="{EC93F5E6-DAE6-447B-8038-5F4C9A799F57}"/>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2" name="Title 1">
            <a:extLst>
              <a:ext uri="{FF2B5EF4-FFF2-40B4-BE49-F238E27FC236}">
                <a16:creationId xmlns:a16="http://schemas.microsoft.com/office/drawing/2014/main" id="{9BFF97FB-514D-4FE8-A9A4-E9A111A56ED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279281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27B9-64C6-4AFE-8E67-F60CD17A80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92656D-F600-4D76-8A0F-BDBE78759B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A13412-4939-4879-B91F-BB5B029B6CEB}"/>
              </a:ext>
            </a:extLst>
          </p:cNvPr>
          <p:cNvSpPr>
            <a:spLocks noGrp="1"/>
          </p:cNvSpPr>
          <p:nvPr>
            <p:ph type="dt" sz="half" idx="10"/>
          </p:nvPr>
        </p:nvSpPr>
        <p:spPr/>
        <p:txBody>
          <a:bodyPr/>
          <a:lstStyle/>
          <a:p>
            <a:pPr algn="r"/>
            <a:fld id="{A37D6D71-8B28-4ED6-B932-04B197003D23}" type="datetimeFigureOut">
              <a:rPr lang="en-US" smtClean="0"/>
              <a:pPr algn="r"/>
              <a:t>1/27/2025</a:t>
            </a:fld>
            <a:endParaRPr lang="en-US" dirty="0"/>
          </a:p>
        </p:txBody>
      </p:sp>
      <p:sp>
        <p:nvSpPr>
          <p:cNvPr id="8" name="Footer Placeholder 7">
            <a:extLst>
              <a:ext uri="{FF2B5EF4-FFF2-40B4-BE49-F238E27FC236}">
                <a16:creationId xmlns:a16="http://schemas.microsoft.com/office/drawing/2014/main" id="{95237DB9-DE7D-4687-82D7-612600F06C3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6C819356-0444-4C23-82D3-E2FDE28D3DCB}"/>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346904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EB51B7C-D548-4AB7-90A4-C196105E6D56}"/>
              </a:ext>
            </a:extLst>
          </p:cNvPr>
          <p:cNvSpPr/>
          <p:nvPr/>
        </p:nvSpPr>
        <p:spPr>
          <a:xfrm>
            <a:off x="7108274" y="0"/>
            <a:ext cx="50837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32DC521B-8B54-4843-9FF4-B2C30FA0043F}"/>
              </a:ext>
            </a:extLst>
          </p:cNvPr>
          <p:cNvSpPr>
            <a:spLocks noGrp="1"/>
          </p:cNvSpPr>
          <p:nvPr>
            <p:ph type="title" orient="vert"/>
          </p:nvPr>
        </p:nvSpPr>
        <p:spPr>
          <a:xfrm>
            <a:off x="7751740" y="643467"/>
            <a:ext cx="3477092" cy="5533495"/>
          </a:xfrm>
        </p:spPr>
        <p:txBody>
          <a:bodyPr vert="eaVert" tIns="91440" bIns="91440"/>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10E3F10-9E27-41E6-A965-4243E37BE3D5}"/>
              </a:ext>
            </a:extLst>
          </p:cNvPr>
          <p:cNvSpPr>
            <a:spLocks noGrp="1"/>
          </p:cNvSpPr>
          <p:nvPr>
            <p:ph type="body" orient="vert" idx="1"/>
          </p:nvPr>
        </p:nvSpPr>
        <p:spPr>
          <a:xfrm>
            <a:off x="960120" y="643467"/>
            <a:ext cx="5504687" cy="5533496"/>
          </a:xfrm>
        </p:spPr>
        <p:txBody>
          <a:bodyPr vert="eaVert" tIns="91440"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6341D62D-51A0-4AD7-8027-BF548FB6AAF3}"/>
              </a:ext>
            </a:extLst>
          </p:cNvPr>
          <p:cNvSpPr>
            <a:spLocks noGrp="1"/>
          </p:cNvSpPr>
          <p:nvPr>
            <p:ph type="dt" sz="half" idx="10"/>
          </p:nvPr>
        </p:nvSpPr>
        <p:spPr>
          <a:xfrm>
            <a:off x="7617898" y="6356350"/>
            <a:ext cx="2522798" cy="365125"/>
          </a:xfrm>
        </p:spPr>
        <p:txBody>
          <a:bodyPr/>
          <a:lstStyle>
            <a:lvl1pPr>
              <a:defRPr>
                <a:solidFill>
                  <a:schemeClr val="bg1"/>
                </a:solidFill>
              </a:defRPr>
            </a:lvl1pPr>
          </a:lstStyle>
          <a:p>
            <a:pPr algn="r"/>
            <a:fld id="{A37D6D71-8B28-4ED6-B932-04B197003D23}" type="datetimeFigureOut">
              <a:rPr lang="en-US" smtClean="0"/>
              <a:pPr algn="r"/>
              <a:t>1/27/2025</a:t>
            </a:fld>
            <a:endParaRPr lang="en-US" dirty="0"/>
          </a:p>
        </p:txBody>
      </p:sp>
      <p:sp>
        <p:nvSpPr>
          <p:cNvPr id="8" name="Footer Placeholder 7">
            <a:extLst>
              <a:ext uri="{FF2B5EF4-FFF2-40B4-BE49-F238E27FC236}">
                <a16:creationId xmlns:a16="http://schemas.microsoft.com/office/drawing/2014/main" id="{A5857492-A701-44A1-B1D5-7B2C8CD06582}"/>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EED2E8AE-F1AA-4D19-A434-102501D3B460}"/>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41827571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Vevox Question Basic">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6C5E4-F653-D1E5-781B-5C80DA9A1FD7}"/>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CA4B1EFF-8603-5BC3-A16F-837AA235F13A}"/>
              </a:ext>
            </a:extLst>
          </p:cNvPr>
          <p:cNvSpPr>
            <a:spLocks noGrp="1"/>
          </p:cNvSpPr>
          <p:nvPr>
            <p:ph type="dt" sz="half" idx="10"/>
          </p:nvPr>
        </p:nvSpPr>
        <p:spPr/>
        <p:txBody>
          <a:bodyPr/>
          <a:lstStyle/>
          <a:p>
            <a:fld id="{394372A0-9BC3-4EF0-8C14-89513E57C93F}" type="datetimeFigureOut">
              <a:rPr lang="en-FI" smtClean="0"/>
              <a:t>01/27/2025</a:t>
            </a:fld>
            <a:endParaRPr lang="en-FI"/>
          </a:p>
        </p:txBody>
      </p:sp>
      <p:sp>
        <p:nvSpPr>
          <p:cNvPr id="4" name="Footer Placeholder 3">
            <a:extLst>
              <a:ext uri="{FF2B5EF4-FFF2-40B4-BE49-F238E27FC236}">
                <a16:creationId xmlns:a16="http://schemas.microsoft.com/office/drawing/2014/main" id="{C1DFCB76-F866-AFF2-45A8-D75DD768A349}"/>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E8577D54-9E7B-8CA3-C7DA-9BF166CA6240}"/>
              </a:ext>
            </a:extLst>
          </p:cNvPr>
          <p:cNvSpPr>
            <a:spLocks noGrp="1"/>
          </p:cNvSpPr>
          <p:nvPr>
            <p:ph type="sldNum" sz="quarter" idx="12"/>
          </p:nvPr>
        </p:nvSpPr>
        <p:spPr/>
        <p:txBody>
          <a:bodyPr/>
          <a:lstStyle/>
          <a:p>
            <a:fld id="{C4DDFEFA-D601-40AB-9EFD-121C9BFF3B2B}" type="slidenum">
              <a:rPr lang="en-FI" smtClean="0"/>
              <a:t>‹#›</a:t>
            </a:fld>
            <a:endParaRPr lang="en-FI"/>
          </a:p>
        </p:txBody>
      </p:sp>
      <p:sp>
        <p:nvSpPr>
          <p:cNvPr id="7" name="Content Placeholder 6">
            <a:extLst>
              <a:ext uri="{FF2B5EF4-FFF2-40B4-BE49-F238E27FC236}">
                <a16:creationId xmlns:a16="http://schemas.microsoft.com/office/drawing/2014/main" id="{23589107-4708-E9D3-0A18-B23A231F8127}"/>
              </a:ext>
            </a:extLst>
          </p:cNvPr>
          <p:cNvSpPr>
            <a:spLocks noGrp="1"/>
          </p:cNvSpPr>
          <p:nvPr>
            <p:ph sz="quarter" idx="13"/>
          </p:nvPr>
        </p:nvSpPr>
        <p:spPr>
          <a:xfrm>
            <a:off x="838200" y="1798321"/>
            <a:ext cx="10515600" cy="4399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32696586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01/27/2025</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39130852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Lst>
          </p:cNvPr>
          <p:cNvSpPr/>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50216229-A6DB-436A-B327-667E80F0A563}"/>
              </a:ext>
            </a:extLst>
          </p:cNvPr>
          <p:cNvSpPr>
            <a:spLocks noGrp="1"/>
          </p:cNvSpPr>
          <p:nvPr>
            <p:ph type="title"/>
          </p:nvPr>
        </p:nvSpPr>
        <p:spPr>
          <a:xfrm>
            <a:off x="960120" y="317814"/>
            <a:ext cx="10268712" cy="17007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2B351D-270D-480D-8AF5-6A213ED2B3FB}"/>
              </a:ext>
            </a:extLst>
          </p:cNvPr>
          <p:cNvSpPr>
            <a:spLocks noGrp="1"/>
          </p:cNvSpPr>
          <p:nvPr>
            <p:ph type="body" idx="1"/>
          </p:nvPr>
        </p:nvSpPr>
        <p:spPr>
          <a:xfrm>
            <a:off x="960120" y="2587752"/>
            <a:ext cx="10268712" cy="35935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1EB0E73-3310-4A8F-BB4A-7A6A99121A61}"/>
              </a:ext>
            </a:extLst>
          </p:cNvPr>
          <p:cNvSpPr>
            <a:spLocks noGrp="1"/>
          </p:cNvSpPr>
          <p:nvPr>
            <p:ph type="dt" sz="half" idx="2"/>
          </p:nvPr>
        </p:nvSpPr>
        <p:spPr>
          <a:xfrm>
            <a:off x="6903720" y="6356350"/>
            <a:ext cx="3236976" cy="365125"/>
          </a:xfrm>
          <a:prstGeom prst="rect">
            <a:avLst/>
          </a:prstGeom>
        </p:spPr>
        <p:txBody>
          <a:bodyPr vert="horz" lIns="91440" tIns="45720" rIns="91440" bIns="45720" rtlCol="0" anchor="ctr"/>
          <a:lstStyle>
            <a:lvl1pPr algn="just">
              <a:defRPr sz="1200" spc="50" baseline="0">
                <a:solidFill>
                  <a:schemeClr val="tx1"/>
                </a:solidFill>
              </a:defRPr>
            </a:lvl1pPr>
          </a:lstStyle>
          <a:p>
            <a:pPr algn="r"/>
            <a:fld id="{A37D6D71-8B28-4ED6-B932-04B197003D23}" type="datetimeFigureOut">
              <a:rPr lang="en-US" smtClean="0"/>
              <a:pPr algn="r"/>
              <a:t>1/27/2025</a:t>
            </a:fld>
            <a:endParaRPr lang="en-US" spc="50" dirty="0"/>
          </a:p>
        </p:txBody>
      </p:sp>
      <p:sp>
        <p:nvSpPr>
          <p:cNvPr id="5" name="Footer Placeholder 4">
            <a:extLst>
              <a:ext uri="{FF2B5EF4-FFF2-40B4-BE49-F238E27FC236}">
                <a16:creationId xmlns:a16="http://schemas.microsoft.com/office/drawing/2014/main" id="{1381C4C0-515B-4404-A780-C31E7DFE54A4}"/>
              </a:ext>
            </a:extLst>
          </p:cNvPr>
          <p:cNvSpPr>
            <a:spLocks noGrp="1"/>
          </p:cNvSpPr>
          <p:nvPr>
            <p:ph type="ftr" sz="quarter" idx="3"/>
          </p:nvPr>
        </p:nvSpPr>
        <p:spPr>
          <a:xfrm>
            <a:off x="960120" y="6356350"/>
            <a:ext cx="5504688" cy="365125"/>
          </a:xfrm>
          <a:prstGeom prst="rect">
            <a:avLst/>
          </a:prstGeom>
        </p:spPr>
        <p:txBody>
          <a:bodyPr vert="horz" lIns="91440" tIns="45720" rIns="91440" bIns="45720" rtlCol="0" anchor="ctr"/>
          <a:lstStyle>
            <a:lvl1pPr algn="l">
              <a:defRPr sz="1100" cap="all" spc="50" baseline="0">
                <a:solidFill>
                  <a:schemeClr val="tx1"/>
                </a:solidFill>
              </a:defRPr>
            </a:lvl1pPr>
          </a:lstStyle>
          <a:p>
            <a:endParaRPr lang="en-US" spc="50" dirty="0"/>
          </a:p>
        </p:txBody>
      </p:sp>
      <p:sp>
        <p:nvSpPr>
          <p:cNvPr id="6" name="Slide Number Placeholder 5">
            <a:extLst>
              <a:ext uri="{FF2B5EF4-FFF2-40B4-BE49-F238E27FC236}">
                <a16:creationId xmlns:a16="http://schemas.microsoft.com/office/drawing/2014/main" id="{944C30C7-F013-428C-A6F7-A8CCCD14CEF4}"/>
              </a:ext>
            </a:extLst>
          </p:cNvPr>
          <p:cNvSpPr>
            <a:spLocks noGrp="1"/>
          </p:cNvSpPr>
          <p:nvPr>
            <p:ph type="sldNum" sz="quarter" idx="4"/>
          </p:nvPr>
        </p:nvSpPr>
        <p:spPr>
          <a:xfrm>
            <a:off x="10296144" y="6356350"/>
            <a:ext cx="932688" cy="365125"/>
          </a:xfrm>
          <a:prstGeom prst="rect">
            <a:avLst/>
          </a:prstGeom>
        </p:spPr>
        <p:txBody>
          <a:bodyPr vert="horz" lIns="91440" tIns="45720" rIns="91440" bIns="45720" rtlCol="0" anchor="ctr"/>
          <a:lstStyle>
            <a:lvl1pPr algn="r">
              <a:defRPr sz="1200">
                <a:solidFill>
                  <a:schemeClr val="tx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844396014"/>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06" r:id="rId6"/>
    <p:sldLayoutId id="2147483702" r:id="rId7"/>
    <p:sldLayoutId id="2147483703" r:id="rId8"/>
    <p:sldLayoutId id="2147483704" r:id="rId9"/>
    <p:sldLayoutId id="2147483705" r:id="rId10"/>
    <p:sldLayoutId id="2147483707" r:id="rId11"/>
    <p:sldLayoutId id="2147483714" r:id="rId12"/>
    <p:sldLayoutId id="2147483715" r:id="rId13"/>
  </p:sldLayoutIdLst>
  <p:txStyles>
    <p:title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p:titleStyle>
    <p:body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17" Type="http://schemas.openxmlformats.org/officeDocument/2006/relationships/tags" Target="../tags/tag117.xml"/><Relationship Id="rId299" Type="http://schemas.openxmlformats.org/officeDocument/2006/relationships/tags" Target="../tags/tag299.xml"/><Relationship Id="rId21" Type="http://schemas.openxmlformats.org/officeDocument/2006/relationships/tags" Target="../tags/tag21.xml"/><Relationship Id="rId63" Type="http://schemas.openxmlformats.org/officeDocument/2006/relationships/tags" Target="../tags/tag63.xml"/><Relationship Id="rId159" Type="http://schemas.openxmlformats.org/officeDocument/2006/relationships/tags" Target="../tags/tag159.xml"/><Relationship Id="rId324" Type="http://schemas.openxmlformats.org/officeDocument/2006/relationships/tags" Target="../tags/tag324.xml"/><Relationship Id="rId366" Type="http://schemas.openxmlformats.org/officeDocument/2006/relationships/tags" Target="../tags/tag366.xml"/><Relationship Id="rId170" Type="http://schemas.openxmlformats.org/officeDocument/2006/relationships/tags" Target="../tags/tag170.xml"/><Relationship Id="rId226" Type="http://schemas.openxmlformats.org/officeDocument/2006/relationships/tags" Target="../tags/tag226.xml"/><Relationship Id="rId433" Type="http://schemas.openxmlformats.org/officeDocument/2006/relationships/tags" Target="../tags/tag433.xml"/><Relationship Id="rId268" Type="http://schemas.openxmlformats.org/officeDocument/2006/relationships/tags" Target="../tags/tag268.xml"/><Relationship Id="rId32" Type="http://schemas.openxmlformats.org/officeDocument/2006/relationships/tags" Target="../tags/tag32.xml"/><Relationship Id="rId74" Type="http://schemas.openxmlformats.org/officeDocument/2006/relationships/tags" Target="../tags/tag74.xml"/><Relationship Id="rId128" Type="http://schemas.openxmlformats.org/officeDocument/2006/relationships/tags" Target="../tags/tag128.xml"/><Relationship Id="rId335" Type="http://schemas.openxmlformats.org/officeDocument/2006/relationships/tags" Target="../tags/tag335.xml"/><Relationship Id="rId377" Type="http://schemas.openxmlformats.org/officeDocument/2006/relationships/tags" Target="../tags/tag377.xml"/><Relationship Id="rId5" Type="http://schemas.openxmlformats.org/officeDocument/2006/relationships/tags" Target="../tags/tag5.xml"/><Relationship Id="rId181" Type="http://schemas.openxmlformats.org/officeDocument/2006/relationships/tags" Target="../tags/tag181.xml"/><Relationship Id="rId237" Type="http://schemas.openxmlformats.org/officeDocument/2006/relationships/tags" Target="../tags/tag237.xml"/><Relationship Id="rId402" Type="http://schemas.openxmlformats.org/officeDocument/2006/relationships/tags" Target="../tags/tag402.xml"/><Relationship Id="rId279" Type="http://schemas.openxmlformats.org/officeDocument/2006/relationships/tags" Target="../tags/tag279.xml"/><Relationship Id="rId43" Type="http://schemas.openxmlformats.org/officeDocument/2006/relationships/tags" Target="../tags/tag43.xml"/><Relationship Id="rId139" Type="http://schemas.openxmlformats.org/officeDocument/2006/relationships/tags" Target="../tags/tag139.xml"/><Relationship Id="rId290" Type="http://schemas.openxmlformats.org/officeDocument/2006/relationships/tags" Target="../tags/tag290.xml"/><Relationship Id="rId304" Type="http://schemas.openxmlformats.org/officeDocument/2006/relationships/tags" Target="../tags/tag304.xml"/><Relationship Id="rId346" Type="http://schemas.openxmlformats.org/officeDocument/2006/relationships/tags" Target="../tags/tag346.xml"/><Relationship Id="rId388" Type="http://schemas.openxmlformats.org/officeDocument/2006/relationships/tags" Target="../tags/tag388.xml"/><Relationship Id="rId85" Type="http://schemas.openxmlformats.org/officeDocument/2006/relationships/tags" Target="../tags/tag85.xml"/><Relationship Id="rId150" Type="http://schemas.openxmlformats.org/officeDocument/2006/relationships/tags" Target="../tags/tag150.xml"/><Relationship Id="rId192" Type="http://schemas.openxmlformats.org/officeDocument/2006/relationships/tags" Target="../tags/tag192.xml"/><Relationship Id="rId206" Type="http://schemas.openxmlformats.org/officeDocument/2006/relationships/tags" Target="../tags/tag206.xml"/><Relationship Id="rId413" Type="http://schemas.openxmlformats.org/officeDocument/2006/relationships/tags" Target="../tags/tag413.xml"/><Relationship Id="rId248" Type="http://schemas.openxmlformats.org/officeDocument/2006/relationships/tags" Target="../tags/tag248.xml"/><Relationship Id="rId12" Type="http://schemas.openxmlformats.org/officeDocument/2006/relationships/tags" Target="../tags/tag12.xml"/><Relationship Id="rId108" Type="http://schemas.openxmlformats.org/officeDocument/2006/relationships/tags" Target="../tags/tag108.xml"/><Relationship Id="rId315" Type="http://schemas.openxmlformats.org/officeDocument/2006/relationships/tags" Target="../tags/tag315.xml"/><Relationship Id="rId357" Type="http://schemas.openxmlformats.org/officeDocument/2006/relationships/tags" Target="../tags/tag357.xml"/><Relationship Id="rId54" Type="http://schemas.openxmlformats.org/officeDocument/2006/relationships/tags" Target="../tags/tag54.xml"/><Relationship Id="rId96" Type="http://schemas.openxmlformats.org/officeDocument/2006/relationships/tags" Target="../tags/tag96.xml"/><Relationship Id="rId161" Type="http://schemas.openxmlformats.org/officeDocument/2006/relationships/tags" Target="../tags/tag161.xml"/><Relationship Id="rId217" Type="http://schemas.openxmlformats.org/officeDocument/2006/relationships/tags" Target="../tags/tag217.xml"/><Relationship Id="rId399" Type="http://schemas.openxmlformats.org/officeDocument/2006/relationships/tags" Target="../tags/tag399.xml"/><Relationship Id="rId259" Type="http://schemas.openxmlformats.org/officeDocument/2006/relationships/tags" Target="../tags/tag259.xml"/><Relationship Id="rId424" Type="http://schemas.openxmlformats.org/officeDocument/2006/relationships/tags" Target="../tags/tag424.xml"/><Relationship Id="rId23" Type="http://schemas.openxmlformats.org/officeDocument/2006/relationships/tags" Target="../tags/tag23.xml"/><Relationship Id="rId119" Type="http://schemas.openxmlformats.org/officeDocument/2006/relationships/tags" Target="../tags/tag119.xml"/><Relationship Id="rId270" Type="http://schemas.openxmlformats.org/officeDocument/2006/relationships/tags" Target="../tags/tag270.xml"/><Relationship Id="rId326" Type="http://schemas.openxmlformats.org/officeDocument/2006/relationships/tags" Target="../tags/tag326.xml"/><Relationship Id="rId65" Type="http://schemas.openxmlformats.org/officeDocument/2006/relationships/tags" Target="../tags/tag65.xml"/><Relationship Id="rId130" Type="http://schemas.openxmlformats.org/officeDocument/2006/relationships/tags" Target="../tags/tag130.xml"/><Relationship Id="rId368" Type="http://schemas.openxmlformats.org/officeDocument/2006/relationships/tags" Target="../tags/tag368.xml"/><Relationship Id="rId172" Type="http://schemas.openxmlformats.org/officeDocument/2006/relationships/tags" Target="../tags/tag172.xml"/><Relationship Id="rId228" Type="http://schemas.openxmlformats.org/officeDocument/2006/relationships/tags" Target="../tags/tag228.xml"/><Relationship Id="rId435" Type="http://schemas.openxmlformats.org/officeDocument/2006/relationships/notesSlide" Target="../notesSlides/notesSlide1.xml"/><Relationship Id="rId281" Type="http://schemas.openxmlformats.org/officeDocument/2006/relationships/tags" Target="../tags/tag281.xml"/><Relationship Id="rId337" Type="http://schemas.openxmlformats.org/officeDocument/2006/relationships/tags" Target="../tags/tag337.xml"/><Relationship Id="rId34" Type="http://schemas.openxmlformats.org/officeDocument/2006/relationships/tags" Target="../tags/tag34.xml"/><Relationship Id="rId76" Type="http://schemas.openxmlformats.org/officeDocument/2006/relationships/tags" Target="../tags/tag76.xml"/><Relationship Id="rId141" Type="http://schemas.openxmlformats.org/officeDocument/2006/relationships/tags" Target="../tags/tag141.xml"/><Relationship Id="rId379" Type="http://schemas.openxmlformats.org/officeDocument/2006/relationships/tags" Target="../tags/tag379.xml"/><Relationship Id="rId7" Type="http://schemas.openxmlformats.org/officeDocument/2006/relationships/tags" Target="../tags/tag7.xml"/><Relationship Id="rId183" Type="http://schemas.openxmlformats.org/officeDocument/2006/relationships/tags" Target="../tags/tag183.xml"/><Relationship Id="rId239" Type="http://schemas.openxmlformats.org/officeDocument/2006/relationships/tags" Target="../tags/tag239.xml"/><Relationship Id="rId390" Type="http://schemas.openxmlformats.org/officeDocument/2006/relationships/tags" Target="../tags/tag390.xml"/><Relationship Id="rId404" Type="http://schemas.openxmlformats.org/officeDocument/2006/relationships/tags" Target="../tags/tag404.xml"/><Relationship Id="rId250" Type="http://schemas.openxmlformats.org/officeDocument/2006/relationships/tags" Target="../tags/tag250.xml"/><Relationship Id="rId292" Type="http://schemas.openxmlformats.org/officeDocument/2006/relationships/tags" Target="../tags/tag292.xml"/><Relationship Id="rId306" Type="http://schemas.openxmlformats.org/officeDocument/2006/relationships/tags" Target="../tags/tag306.xml"/><Relationship Id="rId45" Type="http://schemas.openxmlformats.org/officeDocument/2006/relationships/tags" Target="../tags/tag45.xml"/><Relationship Id="rId87" Type="http://schemas.openxmlformats.org/officeDocument/2006/relationships/tags" Target="../tags/tag87.xml"/><Relationship Id="rId110" Type="http://schemas.openxmlformats.org/officeDocument/2006/relationships/tags" Target="../tags/tag110.xml"/><Relationship Id="rId348" Type="http://schemas.openxmlformats.org/officeDocument/2006/relationships/tags" Target="../tags/tag348.xml"/><Relationship Id="rId152" Type="http://schemas.openxmlformats.org/officeDocument/2006/relationships/tags" Target="../tags/tag152.xml"/><Relationship Id="rId194" Type="http://schemas.openxmlformats.org/officeDocument/2006/relationships/tags" Target="../tags/tag194.xml"/><Relationship Id="rId208" Type="http://schemas.openxmlformats.org/officeDocument/2006/relationships/tags" Target="../tags/tag208.xml"/><Relationship Id="rId415" Type="http://schemas.openxmlformats.org/officeDocument/2006/relationships/tags" Target="../tags/tag415.xml"/><Relationship Id="rId261" Type="http://schemas.openxmlformats.org/officeDocument/2006/relationships/tags" Target="../tags/tag261.xml"/><Relationship Id="rId14" Type="http://schemas.openxmlformats.org/officeDocument/2006/relationships/tags" Target="../tags/tag14.xml"/><Relationship Id="rId56" Type="http://schemas.openxmlformats.org/officeDocument/2006/relationships/tags" Target="../tags/tag56.xml"/><Relationship Id="rId317" Type="http://schemas.openxmlformats.org/officeDocument/2006/relationships/tags" Target="../tags/tag317.xml"/><Relationship Id="rId359" Type="http://schemas.openxmlformats.org/officeDocument/2006/relationships/tags" Target="../tags/tag359.xml"/><Relationship Id="rId98" Type="http://schemas.openxmlformats.org/officeDocument/2006/relationships/tags" Target="../tags/tag98.xml"/><Relationship Id="rId121" Type="http://schemas.openxmlformats.org/officeDocument/2006/relationships/tags" Target="../tags/tag121.xml"/><Relationship Id="rId163" Type="http://schemas.openxmlformats.org/officeDocument/2006/relationships/tags" Target="../tags/tag163.xml"/><Relationship Id="rId219" Type="http://schemas.openxmlformats.org/officeDocument/2006/relationships/tags" Target="../tags/tag219.xml"/><Relationship Id="rId370" Type="http://schemas.openxmlformats.org/officeDocument/2006/relationships/tags" Target="../tags/tag370.xml"/><Relationship Id="rId426" Type="http://schemas.openxmlformats.org/officeDocument/2006/relationships/tags" Target="../tags/tag426.xml"/><Relationship Id="rId230" Type="http://schemas.openxmlformats.org/officeDocument/2006/relationships/tags" Target="../tags/tag230.xml"/><Relationship Id="rId25" Type="http://schemas.openxmlformats.org/officeDocument/2006/relationships/tags" Target="../tags/tag25.xml"/><Relationship Id="rId67" Type="http://schemas.openxmlformats.org/officeDocument/2006/relationships/tags" Target="../tags/tag67.xml"/><Relationship Id="rId272" Type="http://schemas.openxmlformats.org/officeDocument/2006/relationships/tags" Target="../tags/tag272.xml"/><Relationship Id="rId328" Type="http://schemas.openxmlformats.org/officeDocument/2006/relationships/tags" Target="../tags/tag328.xml"/><Relationship Id="rId132" Type="http://schemas.openxmlformats.org/officeDocument/2006/relationships/tags" Target="../tags/tag132.xml"/><Relationship Id="rId174" Type="http://schemas.openxmlformats.org/officeDocument/2006/relationships/tags" Target="../tags/tag174.xml"/><Relationship Id="rId381" Type="http://schemas.openxmlformats.org/officeDocument/2006/relationships/tags" Target="../tags/tag381.xml"/><Relationship Id="rId241" Type="http://schemas.openxmlformats.org/officeDocument/2006/relationships/tags" Target="../tags/tag241.xml"/><Relationship Id="rId36" Type="http://schemas.openxmlformats.org/officeDocument/2006/relationships/tags" Target="../tags/tag36.xml"/><Relationship Id="rId283" Type="http://schemas.openxmlformats.org/officeDocument/2006/relationships/tags" Target="../tags/tag283.xml"/><Relationship Id="rId339" Type="http://schemas.openxmlformats.org/officeDocument/2006/relationships/tags" Target="../tags/tag339.xml"/><Relationship Id="rId78" Type="http://schemas.openxmlformats.org/officeDocument/2006/relationships/tags" Target="../tags/tag78.xml"/><Relationship Id="rId101" Type="http://schemas.openxmlformats.org/officeDocument/2006/relationships/tags" Target="../tags/tag101.xml"/><Relationship Id="rId143" Type="http://schemas.openxmlformats.org/officeDocument/2006/relationships/tags" Target="../tags/tag143.xml"/><Relationship Id="rId185" Type="http://schemas.openxmlformats.org/officeDocument/2006/relationships/tags" Target="../tags/tag185.xml"/><Relationship Id="rId350" Type="http://schemas.openxmlformats.org/officeDocument/2006/relationships/tags" Target="../tags/tag350.xml"/><Relationship Id="rId406" Type="http://schemas.openxmlformats.org/officeDocument/2006/relationships/tags" Target="../tags/tag406.xml"/><Relationship Id="rId9" Type="http://schemas.openxmlformats.org/officeDocument/2006/relationships/tags" Target="../tags/tag9.xml"/><Relationship Id="rId210" Type="http://schemas.openxmlformats.org/officeDocument/2006/relationships/tags" Target="../tags/tag210.xml"/><Relationship Id="rId392" Type="http://schemas.openxmlformats.org/officeDocument/2006/relationships/tags" Target="../tags/tag392.xml"/><Relationship Id="rId252" Type="http://schemas.openxmlformats.org/officeDocument/2006/relationships/tags" Target="../tags/tag252.xml"/><Relationship Id="rId294" Type="http://schemas.openxmlformats.org/officeDocument/2006/relationships/tags" Target="../tags/tag294.xml"/><Relationship Id="rId308" Type="http://schemas.openxmlformats.org/officeDocument/2006/relationships/tags" Target="../tags/tag308.xml"/><Relationship Id="rId47" Type="http://schemas.openxmlformats.org/officeDocument/2006/relationships/tags" Target="../tags/tag47.xml"/><Relationship Id="rId89" Type="http://schemas.openxmlformats.org/officeDocument/2006/relationships/tags" Target="../tags/tag89.xml"/><Relationship Id="rId112" Type="http://schemas.openxmlformats.org/officeDocument/2006/relationships/tags" Target="../tags/tag112.xml"/><Relationship Id="rId154" Type="http://schemas.openxmlformats.org/officeDocument/2006/relationships/tags" Target="../tags/tag154.xml"/><Relationship Id="rId361" Type="http://schemas.openxmlformats.org/officeDocument/2006/relationships/tags" Target="../tags/tag361.xml"/><Relationship Id="rId196" Type="http://schemas.openxmlformats.org/officeDocument/2006/relationships/tags" Target="../tags/tag196.xml"/><Relationship Id="rId417" Type="http://schemas.openxmlformats.org/officeDocument/2006/relationships/tags" Target="../tags/tag417.xml"/><Relationship Id="rId16" Type="http://schemas.openxmlformats.org/officeDocument/2006/relationships/tags" Target="../tags/tag16.xml"/><Relationship Id="rId221" Type="http://schemas.openxmlformats.org/officeDocument/2006/relationships/tags" Target="../tags/tag221.xml"/><Relationship Id="rId263" Type="http://schemas.openxmlformats.org/officeDocument/2006/relationships/tags" Target="../tags/tag263.xml"/><Relationship Id="rId319" Type="http://schemas.openxmlformats.org/officeDocument/2006/relationships/tags" Target="../tags/tag319.xml"/><Relationship Id="rId58" Type="http://schemas.openxmlformats.org/officeDocument/2006/relationships/tags" Target="../tags/tag58.xml"/><Relationship Id="rId123" Type="http://schemas.openxmlformats.org/officeDocument/2006/relationships/tags" Target="../tags/tag123.xml"/><Relationship Id="rId330" Type="http://schemas.openxmlformats.org/officeDocument/2006/relationships/tags" Target="../tags/tag330.xml"/><Relationship Id="rId165" Type="http://schemas.openxmlformats.org/officeDocument/2006/relationships/tags" Target="../tags/tag165.xml"/><Relationship Id="rId372" Type="http://schemas.openxmlformats.org/officeDocument/2006/relationships/tags" Target="../tags/tag372.xml"/><Relationship Id="rId428" Type="http://schemas.openxmlformats.org/officeDocument/2006/relationships/tags" Target="../tags/tag428.xml"/><Relationship Id="rId232" Type="http://schemas.openxmlformats.org/officeDocument/2006/relationships/tags" Target="../tags/tag232.xml"/><Relationship Id="rId274" Type="http://schemas.openxmlformats.org/officeDocument/2006/relationships/tags" Target="../tags/tag274.xml"/><Relationship Id="rId27" Type="http://schemas.openxmlformats.org/officeDocument/2006/relationships/tags" Target="../tags/tag27.xml"/><Relationship Id="rId69" Type="http://schemas.openxmlformats.org/officeDocument/2006/relationships/tags" Target="../tags/tag69.xml"/><Relationship Id="rId134" Type="http://schemas.openxmlformats.org/officeDocument/2006/relationships/tags" Target="../tags/tag134.xml"/><Relationship Id="rId80" Type="http://schemas.openxmlformats.org/officeDocument/2006/relationships/tags" Target="../tags/tag80.xml"/><Relationship Id="rId176" Type="http://schemas.openxmlformats.org/officeDocument/2006/relationships/tags" Target="../tags/tag176.xml"/><Relationship Id="rId341" Type="http://schemas.openxmlformats.org/officeDocument/2006/relationships/tags" Target="../tags/tag341.xml"/><Relationship Id="rId383" Type="http://schemas.openxmlformats.org/officeDocument/2006/relationships/tags" Target="../tags/tag383.xml"/><Relationship Id="rId201" Type="http://schemas.openxmlformats.org/officeDocument/2006/relationships/tags" Target="../tags/tag201.xml"/><Relationship Id="rId243" Type="http://schemas.openxmlformats.org/officeDocument/2006/relationships/tags" Target="../tags/tag243.xml"/><Relationship Id="rId285" Type="http://schemas.openxmlformats.org/officeDocument/2006/relationships/tags" Target="../tags/tag285.xml"/><Relationship Id="rId38" Type="http://schemas.openxmlformats.org/officeDocument/2006/relationships/tags" Target="../tags/tag38.xml"/><Relationship Id="rId103" Type="http://schemas.openxmlformats.org/officeDocument/2006/relationships/tags" Target="../tags/tag103.xml"/><Relationship Id="rId310" Type="http://schemas.openxmlformats.org/officeDocument/2006/relationships/tags" Target="../tags/tag310.xml"/><Relationship Id="rId91" Type="http://schemas.openxmlformats.org/officeDocument/2006/relationships/tags" Target="../tags/tag91.xml"/><Relationship Id="rId145" Type="http://schemas.openxmlformats.org/officeDocument/2006/relationships/tags" Target="../tags/tag145.xml"/><Relationship Id="rId187" Type="http://schemas.openxmlformats.org/officeDocument/2006/relationships/tags" Target="../tags/tag187.xml"/><Relationship Id="rId352" Type="http://schemas.openxmlformats.org/officeDocument/2006/relationships/tags" Target="../tags/tag352.xml"/><Relationship Id="rId394" Type="http://schemas.openxmlformats.org/officeDocument/2006/relationships/tags" Target="../tags/tag394.xml"/><Relationship Id="rId408" Type="http://schemas.openxmlformats.org/officeDocument/2006/relationships/tags" Target="../tags/tag408.xml"/><Relationship Id="rId212" Type="http://schemas.openxmlformats.org/officeDocument/2006/relationships/tags" Target="../tags/tag212.xml"/><Relationship Id="rId254" Type="http://schemas.openxmlformats.org/officeDocument/2006/relationships/tags" Target="../tags/tag254.xml"/><Relationship Id="rId28" Type="http://schemas.openxmlformats.org/officeDocument/2006/relationships/tags" Target="../tags/tag28.xml"/><Relationship Id="rId49" Type="http://schemas.openxmlformats.org/officeDocument/2006/relationships/tags" Target="../tags/tag49.xml"/><Relationship Id="rId114" Type="http://schemas.openxmlformats.org/officeDocument/2006/relationships/tags" Target="../tags/tag114.xml"/><Relationship Id="rId275" Type="http://schemas.openxmlformats.org/officeDocument/2006/relationships/tags" Target="../tags/tag275.xml"/><Relationship Id="rId296" Type="http://schemas.openxmlformats.org/officeDocument/2006/relationships/tags" Target="../tags/tag296.xml"/><Relationship Id="rId300" Type="http://schemas.openxmlformats.org/officeDocument/2006/relationships/tags" Target="../tags/tag300.xml"/><Relationship Id="rId60" Type="http://schemas.openxmlformats.org/officeDocument/2006/relationships/tags" Target="../tags/tag60.xml"/><Relationship Id="rId81" Type="http://schemas.openxmlformats.org/officeDocument/2006/relationships/tags" Target="../tags/tag81.xml"/><Relationship Id="rId135" Type="http://schemas.openxmlformats.org/officeDocument/2006/relationships/tags" Target="../tags/tag135.xml"/><Relationship Id="rId156" Type="http://schemas.openxmlformats.org/officeDocument/2006/relationships/tags" Target="../tags/tag156.xml"/><Relationship Id="rId177" Type="http://schemas.openxmlformats.org/officeDocument/2006/relationships/tags" Target="../tags/tag177.xml"/><Relationship Id="rId198" Type="http://schemas.openxmlformats.org/officeDocument/2006/relationships/tags" Target="../tags/tag198.xml"/><Relationship Id="rId321" Type="http://schemas.openxmlformats.org/officeDocument/2006/relationships/tags" Target="../tags/tag321.xml"/><Relationship Id="rId342" Type="http://schemas.openxmlformats.org/officeDocument/2006/relationships/tags" Target="../tags/tag342.xml"/><Relationship Id="rId363" Type="http://schemas.openxmlformats.org/officeDocument/2006/relationships/tags" Target="../tags/tag363.xml"/><Relationship Id="rId384" Type="http://schemas.openxmlformats.org/officeDocument/2006/relationships/tags" Target="../tags/tag384.xml"/><Relationship Id="rId419" Type="http://schemas.openxmlformats.org/officeDocument/2006/relationships/tags" Target="../tags/tag419.xml"/><Relationship Id="rId202" Type="http://schemas.openxmlformats.org/officeDocument/2006/relationships/tags" Target="../tags/tag202.xml"/><Relationship Id="rId223" Type="http://schemas.openxmlformats.org/officeDocument/2006/relationships/tags" Target="../tags/tag223.xml"/><Relationship Id="rId244" Type="http://schemas.openxmlformats.org/officeDocument/2006/relationships/tags" Target="../tags/tag244.xml"/><Relationship Id="rId430" Type="http://schemas.openxmlformats.org/officeDocument/2006/relationships/tags" Target="../tags/tag430.xml"/><Relationship Id="rId18" Type="http://schemas.openxmlformats.org/officeDocument/2006/relationships/tags" Target="../tags/tag18.xml"/><Relationship Id="rId39" Type="http://schemas.openxmlformats.org/officeDocument/2006/relationships/tags" Target="../tags/tag39.xml"/><Relationship Id="rId265" Type="http://schemas.openxmlformats.org/officeDocument/2006/relationships/tags" Target="../tags/tag265.xml"/><Relationship Id="rId286" Type="http://schemas.openxmlformats.org/officeDocument/2006/relationships/tags" Target="../tags/tag286.xml"/><Relationship Id="rId50" Type="http://schemas.openxmlformats.org/officeDocument/2006/relationships/tags" Target="../tags/tag50.xml"/><Relationship Id="rId104" Type="http://schemas.openxmlformats.org/officeDocument/2006/relationships/tags" Target="../tags/tag104.xml"/><Relationship Id="rId125" Type="http://schemas.openxmlformats.org/officeDocument/2006/relationships/tags" Target="../tags/tag125.xml"/><Relationship Id="rId146" Type="http://schemas.openxmlformats.org/officeDocument/2006/relationships/tags" Target="../tags/tag146.xml"/><Relationship Id="rId167" Type="http://schemas.openxmlformats.org/officeDocument/2006/relationships/tags" Target="../tags/tag167.xml"/><Relationship Id="rId188" Type="http://schemas.openxmlformats.org/officeDocument/2006/relationships/tags" Target="../tags/tag188.xml"/><Relationship Id="rId311" Type="http://schemas.openxmlformats.org/officeDocument/2006/relationships/tags" Target="../tags/tag311.xml"/><Relationship Id="rId332" Type="http://schemas.openxmlformats.org/officeDocument/2006/relationships/tags" Target="../tags/tag332.xml"/><Relationship Id="rId353" Type="http://schemas.openxmlformats.org/officeDocument/2006/relationships/tags" Target="../tags/tag353.xml"/><Relationship Id="rId374" Type="http://schemas.openxmlformats.org/officeDocument/2006/relationships/tags" Target="../tags/tag374.xml"/><Relationship Id="rId395" Type="http://schemas.openxmlformats.org/officeDocument/2006/relationships/tags" Target="../tags/tag395.xml"/><Relationship Id="rId409" Type="http://schemas.openxmlformats.org/officeDocument/2006/relationships/tags" Target="../tags/tag409.xml"/><Relationship Id="rId71" Type="http://schemas.openxmlformats.org/officeDocument/2006/relationships/tags" Target="../tags/tag71.xml"/><Relationship Id="rId92" Type="http://schemas.openxmlformats.org/officeDocument/2006/relationships/tags" Target="../tags/tag92.xml"/><Relationship Id="rId213" Type="http://schemas.openxmlformats.org/officeDocument/2006/relationships/tags" Target="../tags/tag213.xml"/><Relationship Id="rId234" Type="http://schemas.openxmlformats.org/officeDocument/2006/relationships/tags" Target="../tags/tag234.xml"/><Relationship Id="rId420" Type="http://schemas.openxmlformats.org/officeDocument/2006/relationships/tags" Target="../tags/tag420.xml"/><Relationship Id="rId2" Type="http://schemas.openxmlformats.org/officeDocument/2006/relationships/tags" Target="../tags/tag2.xml"/><Relationship Id="rId29" Type="http://schemas.openxmlformats.org/officeDocument/2006/relationships/tags" Target="../tags/tag29.xml"/><Relationship Id="rId255" Type="http://schemas.openxmlformats.org/officeDocument/2006/relationships/tags" Target="../tags/tag255.xml"/><Relationship Id="rId276" Type="http://schemas.openxmlformats.org/officeDocument/2006/relationships/tags" Target="../tags/tag276.xml"/><Relationship Id="rId297" Type="http://schemas.openxmlformats.org/officeDocument/2006/relationships/tags" Target="../tags/tag297.xml"/><Relationship Id="rId40" Type="http://schemas.openxmlformats.org/officeDocument/2006/relationships/tags" Target="../tags/tag40.xml"/><Relationship Id="rId115" Type="http://schemas.openxmlformats.org/officeDocument/2006/relationships/tags" Target="../tags/tag115.xml"/><Relationship Id="rId136" Type="http://schemas.openxmlformats.org/officeDocument/2006/relationships/tags" Target="../tags/tag136.xml"/><Relationship Id="rId157" Type="http://schemas.openxmlformats.org/officeDocument/2006/relationships/tags" Target="../tags/tag157.xml"/><Relationship Id="rId178" Type="http://schemas.openxmlformats.org/officeDocument/2006/relationships/tags" Target="../tags/tag178.xml"/><Relationship Id="rId301" Type="http://schemas.openxmlformats.org/officeDocument/2006/relationships/tags" Target="../tags/tag301.xml"/><Relationship Id="rId322" Type="http://schemas.openxmlformats.org/officeDocument/2006/relationships/tags" Target="../tags/tag322.xml"/><Relationship Id="rId343" Type="http://schemas.openxmlformats.org/officeDocument/2006/relationships/tags" Target="../tags/tag343.xml"/><Relationship Id="rId364" Type="http://schemas.openxmlformats.org/officeDocument/2006/relationships/tags" Target="../tags/tag364.xml"/><Relationship Id="rId61" Type="http://schemas.openxmlformats.org/officeDocument/2006/relationships/tags" Target="../tags/tag61.xml"/><Relationship Id="rId82" Type="http://schemas.openxmlformats.org/officeDocument/2006/relationships/tags" Target="../tags/tag82.xml"/><Relationship Id="rId199" Type="http://schemas.openxmlformats.org/officeDocument/2006/relationships/tags" Target="../tags/tag199.xml"/><Relationship Id="rId203" Type="http://schemas.openxmlformats.org/officeDocument/2006/relationships/tags" Target="../tags/tag203.xml"/><Relationship Id="rId385" Type="http://schemas.openxmlformats.org/officeDocument/2006/relationships/tags" Target="../tags/tag385.xml"/><Relationship Id="rId19" Type="http://schemas.openxmlformats.org/officeDocument/2006/relationships/tags" Target="../tags/tag19.xml"/><Relationship Id="rId224" Type="http://schemas.openxmlformats.org/officeDocument/2006/relationships/tags" Target="../tags/tag224.xml"/><Relationship Id="rId245" Type="http://schemas.openxmlformats.org/officeDocument/2006/relationships/tags" Target="../tags/tag245.xml"/><Relationship Id="rId266" Type="http://schemas.openxmlformats.org/officeDocument/2006/relationships/tags" Target="../tags/tag266.xml"/><Relationship Id="rId287" Type="http://schemas.openxmlformats.org/officeDocument/2006/relationships/tags" Target="../tags/tag287.xml"/><Relationship Id="rId410" Type="http://schemas.openxmlformats.org/officeDocument/2006/relationships/tags" Target="../tags/tag410.xml"/><Relationship Id="rId431" Type="http://schemas.openxmlformats.org/officeDocument/2006/relationships/tags" Target="../tags/tag431.xml"/><Relationship Id="rId30" Type="http://schemas.openxmlformats.org/officeDocument/2006/relationships/tags" Target="../tags/tag30.xml"/><Relationship Id="rId105" Type="http://schemas.openxmlformats.org/officeDocument/2006/relationships/tags" Target="../tags/tag105.xml"/><Relationship Id="rId126" Type="http://schemas.openxmlformats.org/officeDocument/2006/relationships/tags" Target="../tags/tag126.xml"/><Relationship Id="rId147" Type="http://schemas.openxmlformats.org/officeDocument/2006/relationships/tags" Target="../tags/tag147.xml"/><Relationship Id="rId168" Type="http://schemas.openxmlformats.org/officeDocument/2006/relationships/tags" Target="../tags/tag168.xml"/><Relationship Id="rId312" Type="http://schemas.openxmlformats.org/officeDocument/2006/relationships/tags" Target="../tags/tag312.xml"/><Relationship Id="rId333" Type="http://schemas.openxmlformats.org/officeDocument/2006/relationships/tags" Target="../tags/tag333.xml"/><Relationship Id="rId354" Type="http://schemas.openxmlformats.org/officeDocument/2006/relationships/tags" Target="../tags/tag354.xml"/><Relationship Id="rId51" Type="http://schemas.openxmlformats.org/officeDocument/2006/relationships/tags" Target="../tags/tag51.xml"/><Relationship Id="rId72" Type="http://schemas.openxmlformats.org/officeDocument/2006/relationships/tags" Target="../tags/tag72.xml"/><Relationship Id="rId93" Type="http://schemas.openxmlformats.org/officeDocument/2006/relationships/tags" Target="../tags/tag93.xml"/><Relationship Id="rId189" Type="http://schemas.openxmlformats.org/officeDocument/2006/relationships/tags" Target="../tags/tag189.xml"/><Relationship Id="rId375" Type="http://schemas.openxmlformats.org/officeDocument/2006/relationships/tags" Target="../tags/tag375.xml"/><Relationship Id="rId396" Type="http://schemas.openxmlformats.org/officeDocument/2006/relationships/tags" Target="../tags/tag396.xml"/><Relationship Id="rId3" Type="http://schemas.openxmlformats.org/officeDocument/2006/relationships/tags" Target="../tags/tag3.xml"/><Relationship Id="rId214" Type="http://schemas.openxmlformats.org/officeDocument/2006/relationships/tags" Target="../tags/tag214.xml"/><Relationship Id="rId235" Type="http://schemas.openxmlformats.org/officeDocument/2006/relationships/tags" Target="../tags/tag235.xml"/><Relationship Id="rId256" Type="http://schemas.openxmlformats.org/officeDocument/2006/relationships/tags" Target="../tags/tag256.xml"/><Relationship Id="rId277" Type="http://schemas.openxmlformats.org/officeDocument/2006/relationships/tags" Target="../tags/tag277.xml"/><Relationship Id="rId298" Type="http://schemas.openxmlformats.org/officeDocument/2006/relationships/tags" Target="../tags/tag298.xml"/><Relationship Id="rId400" Type="http://schemas.openxmlformats.org/officeDocument/2006/relationships/tags" Target="../tags/tag400.xml"/><Relationship Id="rId421" Type="http://schemas.openxmlformats.org/officeDocument/2006/relationships/tags" Target="../tags/tag421.xml"/><Relationship Id="rId116" Type="http://schemas.openxmlformats.org/officeDocument/2006/relationships/tags" Target="../tags/tag116.xml"/><Relationship Id="rId137" Type="http://schemas.openxmlformats.org/officeDocument/2006/relationships/tags" Target="../tags/tag137.xml"/><Relationship Id="rId158" Type="http://schemas.openxmlformats.org/officeDocument/2006/relationships/tags" Target="../tags/tag158.xml"/><Relationship Id="rId302" Type="http://schemas.openxmlformats.org/officeDocument/2006/relationships/tags" Target="../tags/tag302.xml"/><Relationship Id="rId323" Type="http://schemas.openxmlformats.org/officeDocument/2006/relationships/tags" Target="../tags/tag323.xml"/><Relationship Id="rId344" Type="http://schemas.openxmlformats.org/officeDocument/2006/relationships/tags" Target="../tags/tag344.xml"/><Relationship Id="rId20" Type="http://schemas.openxmlformats.org/officeDocument/2006/relationships/tags" Target="../tags/tag20.xml"/><Relationship Id="rId41" Type="http://schemas.openxmlformats.org/officeDocument/2006/relationships/tags" Target="../tags/tag41.xml"/><Relationship Id="rId62" Type="http://schemas.openxmlformats.org/officeDocument/2006/relationships/tags" Target="../tags/tag62.xml"/><Relationship Id="rId83" Type="http://schemas.openxmlformats.org/officeDocument/2006/relationships/tags" Target="../tags/tag83.xml"/><Relationship Id="rId179" Type="http://schemas.openxmlformats.org/officeDocument/2006/relationships/tags" Target="../tags/tag179.xml"/><Relationship Id="rId365" Type="http://schemas.openxmlformats.org/officeDocument/2006/relationships/tags" Target="../tags/tag365.xml"/><Relationship Id="rId386" Type="http://schemas.openxmlformats.org/officeDocument/2006/relationships/tags" Target="../tags/tag386.xml"/><Relationship Id="rId190" Type="http://schemas.openxmlformats.org/officeDocument/2006/relationships/tags" Target="../tags/tag190.xml"/><Relationship Id="rId204" Type="http://schemas.openxmlformats.org/officeDocument/2006/relationships/tags" Target="../tags/tag204.xml"/><Relationship Id="rId225" Type="http://schemas.openxmlformats.org/officeDocument/2006/relationships/tags" Target="../tags/tag225.xml"/><Relationship Id="rId246" Type="http://schemas.openxmlformats.org/officeDocument/2006/relationships/tags" Target="../tags/tag246.xml"/><Relationship Id="rId267" Type="http://schemas.openxmlformats.org/officeDocument/2006/relationships/tags" Target="../tags/tag267.xml"/><Relationship Id="rId288" Type="http://schemas.openxmlformats.org/officeDocument/2006/relationships/tags" Target="../tags/tag288.xml"/><Relationship Id="rId411" Type="http://schemas.openxmlformats.org/officeDocument/2006/relationships/tags" Target="../tags/tag411.xml"/><Relationship Id="rId432" Type="http://schemas.openxmlformats.org/officeDocument/2006/relationships/tags" Target="../tags/tag432.xml"/><Relationship Id="rId106" Type="http://schemas.openxmlformats.org/officeDocument/2006/relationships/tags" Target="../tags/tag106.xml"/><Relationship Id="rId127" Type="http://schemas.openxmlformats.org/officeDocument/2006/relationships/tags" Target="../tags/tag127.xml"/><Relationship Id="rId313" Type="http://schemas.openxmlformats.org/officeDocument/2006/relationships/tags" Target="../tags/tag313.xml"/><Relationship Id="rId10" Type="http://schemas.openxmlformats.org/officeDocument/2006/relationships/tags" Target="../tags/tag10.xml"/><Relationship Id="rId31" Type="http://schemas.openxmlformats.org/officeDocument/2006/relationships/tags" Target="../tags/tag31.xml"/><Relationship Id="rId52" Type="http://schemas.openxmlformats.org/officeDocument/2006/relationships/tags" Target="../tags/tag52.xml"/><Relationship Id="rId73" Type="http://schemas.openxmlformats.org/officeDocument/2006/relationships/tags" Target="../tags/tag73.xml"/><Relationship Id="rId94" Type="http://schemas.openxmlformats.org/officeDocument/2006/relationships/tags" Target="../tags/tag94.xml"/><Relationship Id="rId148" Type="http://schemas.openxmlformats.org/officeDocument/2006/relationships/tags" Target="../tags/tag148.xml"/><Relationship Id="rId169" Type="http://schemas.openxmlformats.org/officeDocument/2006/relationships/tags" Target="../tags/tag169.xml"/><Relationship Id="rId334" Type="http://schemas.openxmlformats.org/officeDocument/2006/relationships/tags" Target="../tags/tag334.xml"/><Relationship Id="rId355" Type="http://schemas.openxmlformats.org/officeDocument/2006/relationships/tags" Target="../tags/tag355.xml"/><Relationship Id="rId376" Type="http://schemas.openxmlformats.org/officeDocument/2006/relationships/tags" Target="../tags/tag376.xml"/><Relationship Id="rId397" Type="http://schemas.openxmlformats.org/officeDocument/2006/relationships/tags" Target="../tags/tag397.xml"/><Relationship Id="rId4" Type="http://schemas.openxmlformats.org/officeDocument/2006/relationships/tags" Target="../tags/tag4.xml"/><Relationship Id="rId180" Type="http://schemas.openxmlformats.org/officeDocument/2006/relationships/tags" Target="../tags/tag180.xml"/><Relationship Id="rId215" Type="http://schemas.openxmlformats.org/officeDocument/2006/relationships/tags" Target="../tags/tag215.xml"/><Relationship Id="rId236" Type="http://schemas.openxmlformats.org/officeDocument/2006/relationships/tags" Target="../tags/tag236.xml"/><Relationship Id="rId257" Type="http://schemas.openxmlformats.org/officeDocument/2006/relationships/tags" Target="../tags/tag257.xml"/><Relationship Id="rId278" Type="http://schemas.openxmlformats.org/officeDocument/2006/relationships/tags" Target="../tags/tag278.xml"/><Relationship Id="rId401" Type="http://schemas.openxmlformats.org/officeDocument/2006/relationships/tags" Target="../tags/tag401.xml"/><Relationship Id="rId422" Type="http://schemas.openxmlformats.org/officeDocument/2006/relationships/tags" Target="../tags/tag422.xml"/><Relationship Id="rId303" Type="http://schemas.openxmlformats.org/officeDocument/2006/relationships/tags" Target="../tags/tag303.xml"/><Relationship Id="rId42" Type="http://schemas.openxmlformats.org/officeDocument/2006/relationships/tags" Target="../tags/tag42.xml"/><Relationship Id="rId84" Type="http://schemas.openxmlformats.org/officeDocument/2006/relationships/tags" Target="../tags/tag84.xml"/><Relationship Id="rId138" Type="http://schemas.openxmlformats.org/officeDocument/2006/relationships/tags" Target="../tags/tag138.xml"/><Relationship Id="rId345" Type="http://schemas.openxmlformats.org/officeDocument/2006/relationships/tags" Target="../tags/tag345.xml"/><Relationship Id="rId387" Type="http://schemas.openxmlformats.org/officeDocument/2006/relationships/tags" Target="../tags/tag387.xml"/><Relationship Id="rId191" Type="http://schemas.openxmlformats.org/officeDocument/2006/relationships/tags" Target="../tags/tag191.xml"/><Relationship Id="rId205" Type="http://schemas.openxmlformats.org/officeDocument/2006/relationships/tags" Target="../tags/tag205.xml"/><Relationship Id="rId247" Type="http://schemas.openxmlformats.org/officeDocument/2006/relationships/tags" Target="../tags/tag247.xml"/><Relationship Id="rId412" Type="http://schemas.openxmlformats.org/officeDocument/2006/relationships/tags" Target="../tags/tag412.xml"/><Relationship Id="rId107" Type="http://schemas.openxmlformats.org/officeDocument/2006/relationships/tags" Target="../tags/tag107.xml"/><Relationship Id="rId289" Type="http://schemas.openxmlformats.org/officeDocument/2006/relationships/tags" Target="../tags/tag289.xml"/><Relationship Id="rId11" Type="http://schemas.openxmlformats.org/officeDocument/2006/relationships/tags" Target="../tags/tag11.xml"/><Relationship Id="rId53" Type="http://schemas.openxmlformats.org/officeDocument/2006/relationships/tags" Target="../tags/tag53.xml"/><Relationship Id="rId149" Type="http://schemas.openxmlformats.org/officeDocument/2006/relationships/tags" Target="../tags/tag149.xml"/><Relationship Id="rId314" Type="http://schemas.openxmlformats.org/officeDocument/2006/relationships/tags" Target="../tags/tag314.xml"/><Relationship Id="rId356" Type="http://schemas.openxmlformats.org/officeDocument/2006/relationships/tags" Target="../tags/tag356.xml"/><Relationship Id="rId398" Type="http://schemas.openxmlformats.org/officeDocument/2006/relationships/tags" Target="../tags/tag398.xml"/><Relationship Id="rId95" Type="http://schemas.openxmlformats.org/officeDocument/2006/relationships/tags" Target="../tags/tag95.xml"/><Relationship Id="rId160" Type="http://schemas.openxmlformats.org/officeDocument/2006/relationships/tags" Target="../tags/tag160.xml"/><Relationship Id="rId216" Type="http://schemas.openxmlformats.org/officeDocument/2006/relationships/tags" Target="../tags/tag216.xml"/><Relationship Id="rId423" Type="http://schemas.openxmlformats.org/officeDocument/2006/relationships/tags" Target="../tags/tag423.xml"/><Relationship Id="rId258" Type="http://schemas.openxmlformats.org/officeDocument/2006/relationships/tags" Target="../tags/tag258.xml"/><Relationship Id="rId22" Type="http://schemas.openxmlformats.org/officeDocument/2006/relationships/tags" Target="../tags/tag22.xml"/><Relationship Id="rId64" Type="http://schemas.openxmlformats.org/officeDocument/2006/relationships/tags" Target="../tags/tag64.xml"/><Relationship Id="rId118" Type="http://schemas.openxmlformats.org/officeDocument/2006/relationships/tags" Target="../tags/tag118.xml"/><Relationship Id="rId325" Type="http://schemas.openxmlformats.org/officeDocument/2006/relationships/tags" Target="../tags/tag325.xml"/><Relationship Id="rId367" Type="http://schemas.openxmlformats.org/officeDocument/2006/relationships/tags" Target="../tags/tag367.xml"/><Relationship Id="rId171" Type="http://schemas.openxmlformats.org/officeDocument/2006/relationships/tags" Target="../tags/tag171.xml"/><Relationship Id="rId227" Type="http://schemas.openxmlformats.org/officeDocument/2006/relationships/tags" Target="../tags/tag227.xml"/><Relationship Id="rId269" Type="http://schemas.openxmlformats.org/officeDocument/2006/relationships/tags" Target="../tags/tag269.xml"/><Relationship Id="rId434" Type="http://schemas.openxmlformats.org/officeDocument/2006/relationships/slideLayout" Target="../slideLayouts/slideLayout12.xml"/><Relationship Id="rId33" Type="http://schemas.openxmlformats.org/officeDocument/2006/relationships/tags" Target="../tags/tag33.xml"/><Relationship Id="rId129" Type="http://schemas.openxmlformats.org/officeDocument/2006/relationships/tags" Target="../tags/tag129.xml"/><Relationship Id="rId280" Type="http://schemas.openxmlformats.org/officeDocument/2006/relationships/tags" Target="../tags/tag280.xml"/><Relationship Id="rId336" Type="http://schemas.openxmlformats.org/officeDocument/2006/relationships/tags" Target="../tags/tag336.xml"/><Relationship Id="rId75" Type="http://schemas.openxmlformats.org/officeDocument/2006/relationships/tags" Target="../tags/tag75.xml"/><Relationship Id="rId140" Type="http://schemas.openxmlformats.org/officeDocument/2006/relationships/tags" Target="../tags/tag140.xml"/><Relationship Id="rId182" Type="http://schemas.openxmlformats.org/officeDocument/2006/relationships/tags" Target="../tags/tag182.xml"/><Relationship Id="rId378" Type="http://schemas.openxmlformats.org/officeDocument/2006/relationships/tags" Target="../tags/tag378.xml"/><Relationship Id="rId403" Type="http://schemas.openxmlformats.org/officeDocument/2006/relationships/tags" Target="../tags/tag403.xml"/><Relationship Id="rId6" Type="http://schemas.openxmlformats.org/officeDocument/2006/relationships/tags" Target="../tags/tag6.xml"/><Relationship Id="rId238" Type="http://schemas.openxmlformats.org/officeDocument/2006/relationships/tags" Target="../tags/tag238.xml"/><Relationship Id="rId291" Type="http://schemas.openxmlformats.org/officeDocument/2006/relationships/tags" Target="../tags/tag291.xml"/><Relationship Id="rId305" Type="http://schemas.openxmlformats.org/officeDocument/2006/relationships/tags" Target="../tags/tag305.xml"/><Relationship Id="rId347" Type="http://schemas.openxmlformats.org/officeDocument/2006/relationships/tags" Target="../tags/tag347.xml"/><Relationship Id="rId44" Type="http://schemas.openxmlformats.org/officeDocument/2006/relationships/tags" Target="../tags/tag44.xml"/><Relationship Id="rId86" Type="http://schemas.openxmlformats.org/officeDocument/2006/relationships/tags" Target="../tags/tag86.xml"/><Relationship Id="rId151" Type="http://schemas.openxmlformats.org/officeDocument/2006/relationships/tags" Target="../tags/tag151.xml"/><Relationship Id="rId389" Type="http://schemas.openxmlformats.org/officeDocument/2006/relationships/tags" Target="../tags/tag389.xml"/><Relationship Id="rId193" Type="http://schemas.openxmlformats.org/officeDocument/2006/relationships/tags" Target="../tags/tag193.xml"/><Relationship Id="rId207" Type="http://schemas.openxmlformats.org/officeDocument/2006/relationships/tags" Target="../tags/tag207.xml"/><Relationship Id="rId249" Type="http://schemas.openxmlformats.org/officeDocument/2006/relationships/tags" Target="../tags/tag249.xml"/><Relationship Id="rId414" Type="http://schemas.openxmlformats.org/officeDocument/2006/relationships/tags" Target="../tags/tag414.xml"/><Relationship Id="rId13" Type="http://schemas.openxmlformats.org/officeDocument/2006/relationships/tags" Target="../tags/tag13.xml"/><Relationship Id="rId109" Type="http://schemas.openxmlformats.org/officeDocument/2006/relationships/tags" Target="../tags/tag109.xml"/><Relationship Id="rId260" Type="http://schemas.openxmlformats.org/officeDocument/2006/relationships/tags" Target="../tags/tag260.xml"/><Relationship Id="rId316" Type="http://schemas.openxmlformats.org/officeDocument/2006/relationships/tags" Target="../tags/tag316.xml"/><Relationship Id="rId55" Type="http://schemas.openxmlformats.org/officeDocument/2006/relationships/tags" Target="../tags/tag55.xml"/><Relationship Id="rId97" Type="http://schemas.openxmlformats.org/officeDocument/2006/relationships/tags" Target="../tags/tag97.xml"/><Relationship Id="rId120" Type="http://schemas.openxmlformats.org/officeDocument/2006/relationships/tags" Target="../tags/tag120.xml"/><Relationship Id="rId358" Type="http://schemas.openxmlformats.org/officeDocument/2006/relationships/tags" Target="../tags/tag358.xml"/><Relationship Id="rId162" Type="http://schemas.openxmlformats.org/officeDocument/2006/relationships/tags" Target="../tags/tag162.xml"/><Relationship Id="rId218" Type="http://schemas.openxmlformats.org/officeDocument/2006/relationships/tags" Target="../tags/tag218.xml"/><Relationship Id="rId425" Type="http://schemas.openxmlformats.org/officeDocument/2006/relationships/tags" Target="../tags/tag425.xml"/><Relationship Id="rId271" Type="http://schemas.openxmlformats.org/officeDocument/2006/relationships/tags" Target="../tags/tag271.xml"/><Relationship Id="rId24" Type="http://schemas.openxmlformats.org/officeDocument/2006/relationships/tags" Target="../tags/tag24.xml"/><Relationship Id="rId66" Type="http://schemas.openxmlformats.org/officeDocument/2006/relationships/tags" Target="../tags/tag66.xml"/><Relationship Id="rId131" Type="http://schemas.openxmlformats.org/officeDocument/2006/relationships/tags" Target="../tags/tag131.xml"/><Relationship Id="rId327" Type="http://schemas.openxmlformats.org/officeDocument/2006/relationships/tags" Target="../tags/tag327.xml"/><Relationship Id="rId369" Type="http://schemas.openxmlformats.org/officeDocument/2006/relationships/tags" Target="../tags/tag369.xml"/><Relationship Id="rId173" Type="http://schemas.openxmlformats.org/officeDocument/2006/relationships/tags" Target="../tags/tag173.xml"/><Relationship Id="rId229" Type="http://schemas.openxmlformats.org/officeDocument/2006/relationships/tags" Target="../tags/tag229.xml"/><Relationship Id="rId380" Type="http://schemas.openxmlformats.org/officeDocument/2006/relationships/tags" Target="../tags/tag380.xml"/><Relationship Id="rId240" Type="http://schemas.openxmlformats.org/officeDocument/2006/relationships/tags" Target="../tags/tag240.xml"/><Relationship Id="rId35" Type="http://schemas.openxmlformats.org/officeDocument/2006/relationships/tags" Target="../tags/tag35.xml"/><Relationship Id="rId77" Type="http://schemas.openxmlformats.org/officeDocument/2006/relationships/tags" Target="../tags/tag77.xml"/><Relationship Id="rId100" Type="http://schemas.openxmlformats.org/officeDocument/2006/relationships/tags" Target="../tags/tag100.xml"/><Relationship Id="rId282" Type="http://schemas.openxmlformats.org/officeDocument/2006/relationships/tags" Target="../tags/tag282.xml"/><Relationship Id="rId338" Type="http://schemas.openxmlformats.org/officeDocument/2006/relationships/tags" Target="../tags/tag338.xml"/><Relationship Id="rId8" Type="http://schemas.openxmlformats.org/officeDocument/2006/relationships/tags" Target="../tags/tag8.xml"/><Relationship Id="rId142" Type="http://schemas.openxmlformats.org/officeDocument/2006/relationships/tags" Target="../tags/tag142.xml"/><Relationship Id="rId184" Type="http://schemas.openxmlformats.org/officeDocument/2006/relationships/tags" Target="../tags/tag184.xml"/><Relationship Id="rId391" Type="http://schemas.openxmlformats.org/officeDocument/2006/relationships/tags" Target="../tags/tag391.xml"/><Relationship Id="rId405" Type="http://schemas.openxmlformats.org/officeDocument/2006/relationships/tags" Target="../tags/tag405.xml"/><Relationship Id="rId251" Type="http://schemas.openxmlformats.org/officeDocument/2006/relationships/tags" Target="../tags/tag251.xml"/><Relationship Id="rId46" Type="http://schemas.openxmlformats.org/officeDocument/2006/relationships/tags" Target="../tags/tag46.xml"/><Relationship Id="rId293" Type="http://schemas.openxmlformats.org/officeDocument/2006/relationships/tags" Target="../tags/tag293.xml"/><Relationship Id="rId307" Type="http://schemas.openxmlformats.org/officeDocument/2006/relationships/tags" Target="../tags/tag307.xml"/><Relationship Id="rId349" Type="http://schemas.openxmlformats.org/officeDocument/2006/relationships/tags" Target="../tags/tag349.xml"/><Relationship Id="rId88" Type="http://schemas.openxmlformats.org/officeDocument/2006/relationships/tags" Target="../tags/tag88.xml"/><Relationship Id="rId111" Type="http://schemas.openxmlformats.org/officeDocument/2006/relationships/tags" Target="../tags/tag111.xml"/><Relationship Id="rId153" Type="http://schemas.openxmlformats.org/officeDocument/2006/relationships/tags" Target="../tags/tag153.xml"/><Relationship Id="rId195" Type="http://schemas.openxmlformats.org/officeDocument/2006/relationships/tags" Target="../tags/tag195.xml"/><Relationship Id="rId209" Type="http://schemas.openxmlformats.org/officeDocument/2006/relationships/tags" Target="../tags/tag209.xml"/><Relationship Id="rId360" Type="http://schemas.openxmlformats.org/officeDocument/2006/relationships/tags" Target="../tags/tag360.xml"/><Relationship Id="rId416" Type="http://schemas.openxmlformats.org/officeDocument/2006/relationships/tags" Target="../tags/tag416.xml"/><Relationship Id="rId220" Type="http://schemas.openxmlformats.org/officeDocument/2006/relationships/tags" Target="../tags/tag220.xml"/><Relationship Id="rId15" Type="http://schemas.openxmlformats.org/officeDocument/2006/relationships/tags" Target="../tags/tag15.xml"/><Relationship Id="rId57" Type="http://schemas.openxmlformats.org/officeDocument/2006/relationships/tags" Target="../tags/tag57.xml"/><Relationship Id="rId262" Type="http://schemas.openxmlformats.org/officeDocument/2006/relationships/tags" Target="../tags/tag262.xml"/><Relationship Id="rId318" Type="http://schemas.openxmlformats.org/officeDocument/2006/relationships/tags" Target="../tags/tag318.xml"/><Relationship Id="rId99" Type="http://schemas.openxmlformats.org/officeDocument/2006/relationships/tags" Target="../tags/tag99.xml"/><Relationship Id="rId122" Type="http://schemas.openxmlformats.org/officeDocument/2006/relationships/tags" Target="../tags/tag122.xml"/><Relationship Id="rId164" Type="http://schemas.openxmlformats.org/officeDocument/2006/relationships/tags" Target="../tags/tag164.xml"/><Relationship Id="rId371" Type="http://schemas.openxmlformats.org/officeDocument/2006/relationships/tags" Target="../tags/tag371.xml"/><Relationship Id="rId427" Type="http://schemas.openxmlformats.org/officeDocument/2006/relationships/tags" Target="../tags/tag427.xml"/><Relationship Id="rId26" Type="http://schemas.openxmlformats.org/officeDocument/2006/relationships/tags" Target="../tags/tag26.xml"/><Relationship Id="rId231" Type="http://schemas.openxmlformats.org/officeDocument/2006/relationships/tags" Target="../tags/tag231.xml"/><Relationship Id="rId273" Type="http://schemas.openxmlformats.org/officeDocument/2006/relationships/tags" Target="../tags/tag273.xml"/><Relationship Id="rId329" Type="http://schemas.openxmlformats.org/officeDocument/2006/relationships/tags" Target="../tags/tag329.xml"/><Relationship Id="rId68" Type="http://schemas.openxmlformats.org/officeDocument/2006/relationships/tags" Target="../tags/tag68.xml"/><Relationship Id="rId133" Type="http://schemas.openxmlformats.org/officeDocument/2006/relationships/tags" Target="../tags/tag133.xml"/><Relationship Id="rId175" Type="http://schemas.openxmlformats.org/officeDocument/2006/relationships/tags" Target="../tags/tag175.xml"/><Relationship Id="rId340" Type="http://schemas.openxmlformats.org/officeDocument/2006/relationships/tags" Target="../tags/tag340.xml"/><Relationship Id="rId200" Type="http://schemas.openxmlformats.org/officeDocument/2006/relationships/tags" Target="../tags/tag200.xml"/><Relationship Id="rId382" Type="http://schemas.openxmlformats.org/officeDocument/2006/relationships/tags" Target="../tags/tag382.xml"/><Relationship Id="rId242" Type="http://schemas.openxmlformats.org/officeDocument/2006/relationships/tags" Target="../tags/tag242.xml"/><Relationship Id="rId284" Type="http://schemas.openxmlformats.org/officeDocument/2006/relationships/tags" Target="../tags/tag284.xml"/><Relationship Id="rId37" Type="http://schemas.openxmlformats.org/officeDocument/2006/relationships/tags" Target="../tags/tag37.xml"/><Relationship Id="rId79" Type="http://schemas.openxmlformats.org/officeDocument/2006/relationships/tags" Target="../tags/tag79.xml"/><Relationship Id="rId102" Type="http://schemas.openxmlformats.org/officeDocument/2006/relationships/tags" Target="../tags/tag102.xml"/><Relationship Id="rId144" Type="http://schemas.openxmlformats.org/officeDocument/2006/relationships/tags" Target="../tags/tag144.xml"/><Relationship Id="rId90" Type="http://schemas.openxmlformats.org/officeDocument/2006/relationships/tags" Target="../tags/tag90.xml"/><Relationship Id="rId186" Type="http://schemas.openxmlformats.org/officeDocument/2006/relationships/tags" Target="../tags/tag186.xml"/><Relationship Id="rId351" Type="http://schemas.openxmlformats.org/officeDocument/2006/relationships/tags" Target="../tags/tag351.xml"/><Relationship Id="rId393" Type="http://schemas.openxmlformats.org/officeDocument/2006/relationships/tags" Target="../tags/tag393.xml"/><Relationship Id="rId407" Type="http://schemas.openxmlformats.org/officeDocument/2006/relationships/tags" Target="../tags/tag407.xml"/><Relationship Id="rId211" Type="http://schemas.openxmlformats.org/officeDocument/2006/relationships/tags" Target="../tags/tag211.xml"/><Relationship Id="rId253" Type="http://schemas.openxmlformats.org/officeDocument/2006/relationships/tags" Target="../tags/tag253.xml"/><Relationship Id="rId295" Type="http://schemas.openxmlformats.org/officeDocument/2006/relationships/tags" Target="../tags/tag295.xml"/><Relationship Id="rId309" Type="http://schemas.openxmlformats.org/officeDocument/2006/relationships/tags" Target="../tags/tag309.xml"/><Relationship Id="rId48" Type="http://schemas.openxmlformats.org/officeDocument/2006/relationships/tags" Target="../tags/tag48.xml"/><Relationship Id="rId113" Type="http://schemas.openxmlformats.org/officeDocument/2006/relationships/tags" Target="../tags/tag113.xml"/><Relationship Id="rId320" Type="http://schemas.openxmlformats.org/officeDocument/2006/relationships/tags" Target="../tags/tag320.xml"/><Relationship Id="rId155" Type="http://schemas.openxmlformats.org/officeDocument/2006/relationships/tags" Target="../tags/tag155.xml"/><Relationship Id="rId197" Type="http://schemas.openxmlformats.org/officeDocument/2006/relationships/tags" Target="../tags/tag197.xml"/><Relationship Id="rId362" Type="http://schemas.openxmlformats.org/officeDocument/2006/relationships/tags" Target="../tags/tag362.xml"/><Relationship Id="rId418" Type="http://schemas.openxmlformats.org/officeDocument/2006/relationships/tags" Target="../tags/tag418.xml"/><Relationship Id="rId222" Type="http://schemas.openxmlformats.org/officeDocument/2006/relationships/tags" Target="../tags/tag222.xml"/><Relationship Id="rId264" Type="http://schemas.openxmlformats.org/officeDocument/2006/relationships/tags" Target="../tags/tag264.xml"/><Relationship Id="rId17" Type="http://schemas.openxmlformats.org/officeDocument/2006/relationships/tags" Target="../tags/tag17.xml"/><Relationship Id="rId59" Type="http://schemas.openxmlformats.org/officeDocument/2006/relationships/tags" Target="../tags/tag59.xml"/><Relationship Id="rId124" Type="http://schemas.openxmlformats.org/officeDocument/2006/relationships/tags" Target="../tags/tag124.xml"/><Relationship Id="rId70" Type="http://schemas.openxmlformats.org/officeDocument/2006/relationships/tags" Target="../tags/tag70.xml"/><Relationship Id="rId166" Type="http://schemas.openxmlformats.org/officeDocument/2006/relationships/tags" Target="../tags/tag166.xml"/><Relationship Id="rId331" Type="http://schemas.openxmlformats.org/officeDocument/2006/relationships/tags" Target="../tags/tag331.xml"/><Relationship Id="rId373" Type="http://schemas.openxmlformats.org/officeDocument/2006/relationships/tags" Target="../tags/tag373.xml"/><Relationship Id="rId429" Type="http://schemas.openxmlformats.org/officeDocument/2006/relationships/tags" Target="../tags/tag429.xml"/><Relationship Id="rId1" Type="http://schemas.openxmlformats.org/officeDocument/2006/relationships/tags" Target="../tags/tag1.xml"/><Relationship Id="rId233" Type="http://schemas.openxmlformats.org/officeDocument/2006/relationships/tags" Target="../tags/tag233.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png"/></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1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19.xml.rels><?xml version="1.0" encoding="UTF-8" standalone="yes"?>
<Relationships xmlns="http://schemas.openxmlformats.org/package/2006/relationships"><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png"/><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3.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hyperlink" Target="https://chat.openai.com/"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7.svg"/><Relationship Id="rId2" Type="http://schemas.openxmlformats.org/officeDocument/2006/relationships/image" Target="../media/image4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654BDA8-EE5D-4DC8-BA6E-A93D650163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8" y="736600"/>
            <a:ext cx="7534652" cy="538479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D717F6-4ABF-C11F-E8B7-DF96397A5025}"/>
              </a:ext>
            </a:extLst>
          </p:cNvPr>
          <p:cNvSpPr>
            <a:spLocks noGrp="1"/>
          </p:cNvSpPr>
          <p:nvPr>
            <p:ph type="ctrTitle"/>
          </p:nvPr>
        </p:nvSpPr>
        <p:spPr>
          <a:xfrm>
            <a:off x="5300814" y="1482634"/>
            <a:ext cx="5928018" cy="3046798"/>
          </a:xfrm>
        </p:spPr>
        <p:txBody>
          <a:bodyPr>
            <a:normAutofit/>
          </a:bodyPr>
          <a:lstStyle/>
          <a:p>
            <a:pPr algn="l"/>
            <a:r>
              <a:rPr lang="en-GB" sz="5000" dirty="0">
                <a:solidFill>
                  <a:schemeClr val="bg1"/>
                </a:solidFill>
              </a:rPr>
              <a:t>Preparing for research</a:t>
            </a:r>
          </a:p>
        </p:txBody>
      </p:sp>
      <p:sp>
        <p:nvSpPr>
          <p:cNvPr id="3" name="Subtitle 2">
            <a:extLst>
              <a:ext uri="{FF2B5EF4-FFF2-40B4-BE49-F238E27FC236}">
                <a16:creationId xmlns:a16="http://schemas.microsoft.com/office/drawing/2014/main" id="{341C99AD-5183-51BE-72A9-AB7C8501A11A}"/>
              </a:ext>
            </a:extLst>
          </p:cNvPr>
          <p:cNvSpPr>
            <a:spLocks noGrp="1"/>
          </p:cNvSpPr>
          <p:nvPr>
            <p:ph type="subTitle" idx="1"/>
          </p:nvPr>
        </p:nvSpPr>
        <p:spPr>
          <a:xfrm>
            <a:off x="5300814" y="4686300"/>
            <a:ext cx="5928018" cy="1057276"/>
          </a:xfrm>
        </p:spPr>
        <p:txBody>
          <a:bodyPr>
            <a:normAutofit/>
          </a:bodyPr>
          <a:lstStyle/>
          <a:p>
            <a:pPr algn="l"/>
            <a:r>
              <a:rPr lang="en-GB" dirty="0"/>
              <a:t>Laura Knight</a:t>
            </a:r>
          </a:p>
        </p:txBody>
      </p:sp>
      <p:pic>
        <p:nvPicPr>
          <p:cNvPr id="4" name="Picture 3" descr="Colored pencils inside a pencil holder which is on top of a wood table">
            <a:extLst>
              <a:ext uri="{FF2B5EF4-FFF2-40B4-BE49-F238E27FC236}">
                <a16:creationId xmlns:a16="http://schemas.microsoft.com/office/drawing/2014/main" id="{A7FF9314-F2EF-8104-9BEA-D95310AF6C0C}"/>
              </a:ext>
            </a:extLst>
          </p:cNvPr>
          <p:cNvPicPr>
            <a:picLocks noChangeAspect="1"/>
          </p:cNvPicPr>
          <p:nvPr/>
        </p:nvPicPr>
        <p:blipFill rotWithShape="1">
          <a:blip r:embed="rId2"/>
          <a:srcRect l="42267" r="1" b="1"/>
          <a:stretch/>
        </p:blipFill>
        <p:spPr>
          <a:xfrm>
            <a:off x="20" y="736600"/>
            <a:ext cx="4657328" cy="5384798"/>
          </a:xfrm>
          <a:prstGeom prst="rect">
            <a:avLst/>
          </a:prstGeom>
        </p:spPr>
      </p:pic>
    </p:spTree>
    <p:extLst>
      <p:ext uri="{BB962C8B-B14F-4D97-AF65-F5344CB8AC3E}">
        <p14:creationId xmlns:p14="http://schemas.microsoft.com/office/powerpoint/2010/main" val="3941658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35D6E-A4FA-54F7-6A1A-100DF49F780A}"/>
              </a:ext>
            </a:extLst>
          </p:cNvPr>
          <p:cNvSpPr>
            <a:spLocks noGrp="1"/>
          </p:cNvSpPr>
          <p:nvPr>
            <p:ph type="title"/>
          </p:nvPr>
        </p:nvSpPr>
        <p:spPr/>
        <p:txBody>
          <a:bodyPr/>
          <a:lstStyle/>
          <a:p>
            <a:r>
              <a:rPr lang="en-GB" dirty="0"/>
              <a:t>Aims of the module:</a:t>
            </a:r>
          </a:p>
        </p:txBody>
      </p:sp>
      <p:sp>
        <p:nvSpPr>
          <p:cNvPr id="3" name="Content Placeholder 2">
            <a:extLst>
              <a:ext uri="{FF2B5EF4-FFF2-40B4-BE49-F238E27FC236}">
                <a16:creationId xmlns:a16="http://schemas.microsoft.com/office/drawing/2014/main" id="{C64DE6AD-0C5F-2D06-8030-80423ED94F8D}"/>
              </a:ext>
            </a:extLst>
          </p:cNvPr>
          <p:cNvSpPr>
            <a:spLocks noGrp="1"/>
          </p:cNvSpPr>
          <p:nvPr>
            <p:ph idx="1"/>
          </p:nvPr>
        </p:nvSpPr>
        <p:spPr>
          <a:xfrm>
            <a:off x="303772" y="2670273"/>
            <a:ext cx="7841681" cy="3185702"/>
          </a:xfrm>
        </p:spPr>
        <p:txBody>
          <a:bodyPr>
            <a:normAutofit/>
          </a:bodyPr>
          <a:lstStyle/>
          <a:p>
            <a:pPr marL="637540" indent="-180340" algn="just" fontAlgn="auto" hangingPunct="1">
              <a:spcBef>
                <a:spcPts val="600"/>
              </a:spcBef>
              <a:spcAft>
                <a:spcPts val="0"/>
              </a:spcAft>
            </a:pPr>
            <a:r>
              <a:rPr lang="en-GB" sz="1500" b="1" dirty="0">
                <a:effectLst/>
                <a:latin typeface="Lago"/>
                <a:ea typeface="Times New Roman" panose="02020603050405020304" pitchFamily="18" charset="0"/>
              </a:rPr>
              <a:t>AIM</a:t>
            </a:r>
            <a:endParaRPr lang="en-GB" sz="1500" dirty="0">
              <a:effectLst/>
              <a:latin typeface="Lago"/>
              <a:ea typeface="Times New Roman" panose="02020603050405020304" pitchFamily="18" charset="0"/>
            </a:endParaRPr>
          </a:p>
          <a:p>
            <a:pPr marL="342900" lvl="0" indent="-342900" algn="l" fontAlgn="auto" hangingPunct="1">
              <a:spcBef>
                <a:spcPts val="600"/>
              </a:spcBef>
              <a:buFont typeface="Symbol" panose="05050102010706020507" pitchFamily="18" charset="2"/>
              <a:buChar char=""/>
            </a:pPr>
            <a:r>
              <a:rPr lang="en-GB" sz="1500" dirty="0">
                <a:effectLst/>
                <a:latin typeface="Lago"/>
                <a:ea typeface="Times New Roman" panose="02020603050405020304" pitchFamily="18" charset="0"/>
              </a:rPr>
              <a:t>To provide an insight into designing, conducting and interpreting research by exploring the methods and theories which underpin research. </a:t>
            </a:r>
          </a:p>
          <a:p>
            <a:pPr marL="637540" indent="-180340" algn="just" fontAlgn="auto" hangingPunct="1">
              <a:spcBef>
                <a:spcPts val="600"/>
              </a:spcBef>
              <a:spcAft>
                <a:spcPts val="0"/>
              </a:spcAft>
            </a:pPr>
            <a:r>
              <a:rPr lang="en-GB" sz="1500" b="1" dirty="0">
                <a:effectLst/>
                <a:latin typeface="Lago"/>
                <a:ea typeface="Times New Roman" panose="02020603050405020304" pitchFamily="18" charset="0"/>
              </a:rPr>
              <a:t> </a:t>
            </a:r>
            <a:endParaRPr lang="en-GB" sz="1500" dirty="0">
              <a:effectLst/>
              <a:latin typeface="Lago"/>
              <a:ea typeface="Times New Roman" panose="02020603050405020304" pitchFamily="18" charset="0"/>
            </a:endParaRPr>
          </a:p>
          <a:p>
            <a:pPr marL="2286000" indent="-2286000" algn="l" hangingPunct="0">
              <a:spcBef>
                <a:spcPts val="1200"/>
              </a:spcBef>
              <a:spcAft>
                <a:spcPts val="0"/>
              </a:spcAft>
            </a:pPr>
            <a:r>
              <a:rPr lang="en-GB" sz="1500" b="1" dirty="0">
                <a:effectLst/>
                <a:latin typeface="Lago"/>
                <a:ea typeface="Times New Roman" panose="02020603050405020304" pitchFamily="18" charset="0"/>
              </a:rPr>
              <a:t>LEARNING OUTCOMES</a:t>
            </a:r>
            <a:endParaRPr lang="en-GB" sz="1500" dirty="0">
              <a:effectLst/>
              <a:latin typeface="Lago"/>
              <a:ea typeface="Times New Roman" panose="02020603050405020304" pitchFamily="18" charset="0"/>
            </a:endParaRPr>
          </a:p>
          <a:p>
            <a:pPr algn="just">
              <a:lnSpc>
                <a:spcPct val="115000"/>
              </a:lnSpc>
              <a:spcBef>
                <a:spcPts val="600"/>
              </a:spcBef>
              <a:spcAft>
                <a:spcPts val="1000"/>
              </a:spcAft>
            </a:pPr>
            <a:r>
              <a:rPr lang="en-GB" sz="1500" dirty="0">
                <a:effectLst/>
                <a:latin typeface="Lago"/>
                <a:ea typeface="Calibri" panose="020F0502020204030204" pitchFamily="34" charset="0"/>
                <a:cs typeface="Times New Roman" panose="02020603050405020304" pitchFamily="18" charset="0"/>
              </a:rPr>
              <a:t>Upon the successful completion of this module, the student should be able to:</a:t>
            </a:r>
          </a:p>
          <a:p>
            <a:r>
              <a:rPr lang="en-GB" sz="1500" dirty="0">
                <a:latin typeface="Lago"/>
              </a:rPr>
              <a:t>• analyse the strengths and weaknesses of a variety of research methods and the suitability of their use in different circumstances; </a:t>
            </a:r>
          </a:p>
          <a:p>
            <a:r>
              <a:rPr lang="en-GB" sz="1500" dirty="0">
                <a:latin typeface="Lago"/>
              </a:rPr>
              <a:t>• identify effective ways of choosing a research topic and methodology.</a:t>
            </a:r>
          </a:p>
        </p:txBody>
      </p:sp>
      <p:pic>
        <p:nvPicPr>
          <p:cNvPr id="5" name="Picture 4">
            <a:extLst>
              <a:ext uri="{FF2B5EF4-FFF2-40B4-BE49-F238E27FC236}">
                <a16:creationId xmlns:a16="http://schemas.microsoft.com/office/drawing/2014/main" id="{E6C0179F-3BF4-6A6B-F8D9-0B732C669202}"/>
              </a:ext>
            </a:extLst>
          </p:cNvPr>
          <p:cNvPicPr>
            <a:picLocks noChangeAspect="1"/>
          </p:cNvPicPr>
          <p:nvPr/>
        </p:nvPicPr>
        <p:blipFill>
          <a:blip r:embed="rId2"/>
          <a:stretch>
            <a:fillRect/>
          </a:stretch>
        </p:blipFill>
        <p:spPr>
          <a:xfrm>
            <a:off x="8145453" y="3812530"/>
            <a:ext cx="2567206" cy="2727656"/>
          </a:xfrm>
          <a:prstGeom prst="rect">
            <a:avLst/>
          </a:prstGeom>
        </p:spPr>
      </p:pic>
      <p:pic>
        <p:nvPicPr>
          <p:cNvPr id="6" name="Picture 5">
            <a:extLst>
              <a:ext uri="{FF2B5EF4-FFF2-40B4-BE49-F238E27FC236}">
                <a16:creationId xmlns:a16="http://schemas.microsoft.com/office/drawing/2014/main" id="{D2892BB5-CC0A-83E3-0579-2C7F7AD6A58D}"/>
              </a:ext>
            </a:extLst>
          </p:cNvPr>
          <p:cNvPicPr>
            <a:picLocks noChangeAspect="1"/>
          </p:cNvPicPr>
          <p:nvPr/>
        </p:nvPicPr>
        <p:blipFill>
          <a:blip r:embed="rId3"/>
          <a:stretch>
            <a:fillRect/>
          </a:stretch>
        </p:blipFill>
        <p:spPr>
          <a:xfrm>
            <a:off x="9659402" y="3304181"/>
            <a:ext cx="1795375" cy="1795375"/>
          </a:xfrm>
          <a:prstGeom prst="rect">
            <a:avLst/>
          </a:prstGeom>
        </p:spPr>
      </p:pic>
    </p:spTree>
    <p:extLst>
      <p:ext uri="{BB962C8B-B14F-4D97-AF65-F5344CB8AC3E}">
        <p14:creationId xmlns:p14="http://schemas.microsoft.com/office/powerpoint/2010/main" val="3060497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Video 4">
            <a:extLst>
              <a:ext uri="{FF2B5EF4-FFF2-40B4-BE49-F238E27FC236}">
                <a16:creationId xmlns:a16="http://schemas.microsoft.com/office/drawing/2014/main" id="{14F8F4DB-3770-4D22-858F-088E0B0FB64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2" name="Title 1">
            <a:extLst>
              <a:ext uri="{FF2B5EF4-FFF2-40B4-BE49-F238E27FC236}">
                <a16:creationId xmlns:a16="http://schemas.microsoft.com/office/drawing/2014/main" id="{93121095-5FB8-4D53-96BF-3629C9113366}"/>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7200" dirty="0">
                <a:solidFill>
                  <a:srgbClr val="FFFFFF"/>
                </a:solidFill>
              </a:rPr>
              <a:t>Independent Project</a:t>
            </a:r>
          </a:p>
        </p:txBody>
      </p:sp>
      <p:sp>
        <p:nvSpPr>
          <p:cNvPr id="3" name="Subtitle 2">
            <a:extLst>
              <a:ext uri="{FF2B5EF4-FFF2-40B4-BE49-F238E27FC236}">
                <a16:creationId xmlns:a16="http://schemas.microsoft.com/office/drawing/2014/main" id="{B4E4D7E1-A5C3-4EE2-BF7D-0C63B60FAC83}"/>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GB" sz="3200" dirty="0">
                <a:solidFill>
                  <a:srgbClr val="FFFFFF"/>
                </a:solidFill>
              </a:rPr>
              <a:t>Getting ready to dive in to the 40-credit module</a:t>
            </a:r>
          </a:p>
        </p:txBody>
      </p:sp>
    </p:spTree>
    <p:extLst>
      <p:ext uri="{BB962C8B-B14F-4D97-AF65-F5344CB8AC3E}">
        <p14:creationId xmlns:p14="http://schemas.microsoft.com/office/powerpoint/2010/main" val="3313201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4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40AC5-59C4-B37D-21C6-33FE5DCD2D25}"/>
              </a:ext>
            </a:extLst>
          </p:cNvPr>
          <p:cNvSpPr>
            <a:spLocks noGrp="1"/>
          </p:cNvSpPr>
          <p:nvPr>
            <p:ph type="title"/>
          </p:nvPr>
        </p:nvSpPr>
        <p:spPr/>
        <p:txBody>
          <a:bodyPr>
            <a:normAutofit fontScale="90000"/>
          </a:bodyPr>
          <a:lstStyle/>
          <a:p>
            <a:r>
              <a:rPr lang="en-GB" dirty="0"/>
              <a:t>What will the module look like?</a:t>
            </a:r>
          </a:p>
        </p:txBody>
      </p:sp>
      <p:sp>
        <p:nvSpPr>
          <p:cNvPr id="5" name="TextBox 4">
            <a:extLst>
              <a:ext uri="{FF2B5EF4-FFF2-40B4-BE49-F238E27FC236}">
                <a16:creationId xmlns:a16="http://schemas.microsoft.com/office/drawing/2014/main" id="{437A904B-FD27-367D-3FC3-7956474C99D9}"/>
              </a:ext>
            </a:extLst>
          </p:cNvPr>
          <p:cNvSpPr txBox="1"/>
          <p:nvPr/>
        </p:nvSpPr>
        <p:spPr>
          <a:xfrm>
            <a:off x="392687" y="3500525"/>
            <a:ext cx="2008314" cy="923330"/>
          </a:xfrm>
          <a:prstGeom prst="rect">
            <a:avLst/>
          </a:prstGeom>
          <a:noFill/>
        </p:spPr>
        <p:txBody>
          <a:bodyPr wrap="square" rtlCol="0">
            <a:spAutoFit/>
          </a:bodyPr>
          <a:lstStyle/>
          <a:p>
            <a:r>
              <a:rPr lang="en-GB" dirty="0"/>
              <a:t>Scheme of work is available on the Moodle page.</a:t>
            </a:r>
          </a:p>
        </p:txBody>
      </p:sp>
      <p:pic>
        <p:nvPicPr>
          <p:cNvPr id="6" name="Picture 5">
            <a:extLst>
              <a:ext uri="{FF2B5EF4-FFF2-40B4-BE49-F238E27FC236}">
                <a16:creationId xmlns:a16="http://schemas.microsoft.com/office/drawing/2014/main" id="{DC4CA1AE-0F4A-184E-DE51-9C0D2871AD6F}"/>
              </a:ext>
            </a:extLst>
          </p:cNvPr>
          <p:cNvPicPr>
            <a:picLocks noChangeAspect="1"/>
          </p:cNvPicPr>
          <p:nvPr/>
        </p:nvPicPr>
        <p:blipFill>
          <a:blip r:embed="rId2"/>
          <a:srcRect l="23926" t="21111" r="31334" b="8112"/>
          <a:stretch/>
        </p:blipFill>
        <p:spPr>
          <a:xfrm>
            <a:off x="3642360" y="1283760"/>
            <a:ext cx="5166360" cy="5448628"/>
          </a:xfrm>
          <a:prstGeom prst="rect">
            <a:avLst/>
          </a:prstGeom>
        </p:spPr>
      </p:pic>
    </p:spTree>
    <p:extLst>
      <p:ext uri="{BB962C8B-B14F-4D97-AF65-F5344CB8AC3E}">
        <p14:creationId xmlns:p14="http://schemas.microsoft.com/office/powerpoint/2010/main" val="42621552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80663-9344-47EA-073F-95EBA12B97CD}"/>
              </a:ext>
            </a:extLst>
          </p:cNvPr>
          <p:cNvSpPr>
            <a:spLocks noGrp="1"/>
          </p:cNvSpPr>
          <p:nvPr>
            <p:ph type="title"/>
          </p:nvPr>
        </p:nvSpPr>
        <p:spPr/>
        <p:txBody>
          <a:bodyPr/>
          <a:lstStyle/>
          <a:p>
            <a:r>
              <a:rPr lang="en-GB" dirty="0"/>
              <a:t>assessment</a:t>
            </a:r>
          </a:p>
        </p:txBody>
      </p:sp>
      <p:sp>
        <p:nvSpPr>
          <p:cNvPr id="6" name="TextBox 5">
            <a:extLst>
              <a:ext uri="{FF2B5EF4-FFF2-40B4-BE49-F238E27FC236}">
                <a16:creationId xmlns:a16="http://schemas.microsoft.com/office/drawing/2014/main" id="{8B266EB8-9E8D-3BAB-7BBE-EE3B832B8E3C}"/>
              </a:ext>
            </a:extLst>
          </p:cNvPr>
          <p:cNvSpPr txBox="1"/>
          <p:nvPr/>
        </p:nvSpPr>
        <p:spPr>
          <a:xfrm>
            <a:off x="6094476" y="3287352"/>
            <a:ext cx="3500525" cy="1815882"/>
          </a:xfrm>
          <a:prstGeom prst="rect">
            <a:avLst/>
          </a:prstGeom>
          <a:noFill/>
        </p:spPr>
        <p:txBody>
          <a:bodyPr wrap="square" rtlCol="0">
            <a:spAutoFit/>
          </a:bodyPr>
          <a:lstStyle/>
          <a:p>
            <a:pPr algn="ctr"/>
            <a:r>
              <a:rPr lang="en-GB" sz="2800" dirty="0"/>
              <a:t>Let’s take a look at the assignment specification on Moodle……..</a:t>
            </a:r>
          </a:p>
        </p:txBody>
      </p:sp>
      <p:pic>
        <p:nvPicPr>
          <p:cNvPr id="8" name="Picture 7">
            <a:extLst>
              <a:ext uri="{FF2B5EF4-FFF2-40B4-BE49-F238E27FC236}">
                <a16:creationId xmlns:a16="http://schemas.microsoft.com/office/drawing/2014/main" id="{022A91D3-A20B-FE2E-0D51-E66EEAEE7ECE}"/>
              </a:ext>
            </a:extLst>
          </p:cNvPr>
          <p:cNvPicPr>
            <a:picLocks noChangeAspect="1"/>
          </p:cNvPicPr>
          <p:nvPr/>
        </p:nvPicPr>
        <p:blipFill>
          <a:blip r:embed="rId2"/>
          <a:srcRect l="23259" t="21555" r="24222" b="7667"/>
          <a:stretch/>
        </p:blipFill>
        <p:spPr>
          <a:xfrm>
            <a:off x="762000" y="2355600"/>
            <a:ext cx="4587240" cy="4121399"/>
          </a:xfrm>
          <a:prstGeom prst="rect">
            <a:avLst/>
          </a:prstGeom>
        </p:spPr>
      </p:pic>
    </p:spTree>
    <p:extLst>
      <p:ext uri="{BB962C8B-B14F-4D97-AF65-F5344CB8AC3E}">
        <p14:creationId xmlns:p14="http://schemas.microsoft.com/office/powerpoint/2010/main" val="11365336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25A5D-5EDE-7EAE-7040-7028EB826FA1}"/>
              </a:ext>
            </a:extLst>
          </p:cNvPr>
          <p:cNvSpPr>
            <a:spLocks noGrp="1"/>
          </p:cNvSpPr>
          <p:nvPr>
            <p:ph type="title"/>
          </p:nvPr>
        </p:nvSpPr>
        <p:spPr>
          <a:xfrm>
            <a:off x="640080" y="325369"/>
            <a:ext cx="4368602" cy="1956841"/>
          </a:xfrm>
        </p:spPr>
        <p:txBody>
          <a:bodyPr anchor="b">
            <a:normAutofit/>
          </a:bodyPr>
          <a:lstStyle/>
          <a:p>
            <a:r>
              <a:rPr lang="en-GB" sz="6000" dirty="0"/>
              <a:t>Aims</a:t>
            </a:r>
          </a:p>
        </p:txBody>
      </p:sp>
      <p:sp>
        <p:nvSpPr>
          <p:cNvPr id="3" name="Content Placeholder 2">
            <a:extLst>
              <a:ext uri="{FF2B5EF4-FFF2-40B4-BE49-F238E27FC236}">
                <a16:creationId xmlns:a16="http://schemas.microsoft.com/office/drawing/2014/main" id="{27D040E7-6180-7501-FE79-4353A28EED27}"/>
              </a:ext>
            </a:extLst>
          </p:cNvPr>
          <p:cNvSpPr>
            <a:spLocks noGrp="1"/>
          </p:cNvSpPr>
          <p:nvPr>
            <p:ph idx="1"/>
          </p:nvPr>
        </p:nvSpPr>
        <p:spPr>
          <a:xfrm>
            <a:off x="640080" y="2872899"/>
            <a:ext cx="4243589" cy="3320668"/>
          </a:xfrm>
        </p:spPr>
        <p:txBody>
          <a:bodyPr>
            <a:normAutofit/>
          </a:bodyPr>
          <a:lstStyle/>
          <a:p>
            <a:r>
              <a:rPr lang="en-GB" sz="3200" dirty="0"/>
              <a:t>Self-assessment</a:t>
            </a:r>
          </a:p>
          <a:p>
            <a:r>
              <a:rPr lang="en-GB" sz="3200" dirty="0"/>
              <a:t>How you feel</a:t>
            </a:r>
          </a:p>
          <a:p>
            <a:r>
              <a:rPr lang="en-GB" sz="3200" dirty="0"/>
              <a:t>Choices</a:t>
            </a:r>
          </a:p>
          <a:p>
            <a:r>
              <a:rPr lang="en-GB" sz="3200" dirty="0"/>
              <a:t>Process</a:t>
            </a:r>
          </a:p>
          <a:p>
            <a:r>
              <a:rPr lang="en-GB" sz="3200" dirty="0"/>
              <a:t>Topics</a:t>
            </a:r>
          </a:p>
        </p:txBody>
      </p:sp>
      <p:pic>
        <p:nvPicPr>
          <p:cNvPr id="5" name="Picture 4">
            <a:extLst>
              <a:ext uri="{FF2B5EF4-FFF2-40B4-BE49-F238E27FC236}">
                <a16:creationId xmlns:a16="http://schemas.microsoft.com/office/drawing/2014/main" id="{13FCA16B-7D99-02EC-6D52-0AC1FAC6580D}"/>
              </a:ext>
            </a:extLst>
          </p:cNvPr>
          <p:cNvPicPr>
            <a:picLocks noChangeAspect="1"/>
          </p:cNvPicPr>
          <p:nvPr/>
        </p:nvPicPr>
        <p:blipFill rotWithShape="1">
          <a:blip r:embed="rId2"/>
          <a:srcRect r="45586"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318230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C29BB-D22D-4B8A-A8C8-23BE78216208}"/>
              </a:ext>
            </a:extLst>
          </p:cNvPr>
          <p:cNvSpPr>
            <a:spLocks noGrp="1"/>
          </p:cNvSpPr>
          <p:nvPr>
            <p:ph type="title"/>
          </p:nvPr>
        </p:nvSpPr>
        <p:spPr>
          <a:xfrm>
            <a:off x="7016436" y="269432"/>
            <a:ext cx="5023223" cy="1325563"/>
          </a:xfrm>
        </p:spPr>
        <p:txBody>
          <a:bodyPr>
            <a:noAutofit/>
          </a:bodyPr>
          <a:lstStyle/>
          <a:p>
            <a:r>
              <a:rPr lang="en-GB" sz="5400" dirty="0"/>
              <a:t>Self-assessment</a:t>
            </a:r>
          </a:p>
        </p:txBody>
      </p:sp>
      <p:sp>
        <p:nvSpPr>
          <p:cNvPr id="5" name="Content Placeholder 4">
            <a:extLst>
              <a:ext uri="{FF2B5EF4-FFF2-40B4-BE49-F238E27FC236}">
                <a16:creationId xmlns:a16="http://schemas.microsoft.com/office/drawing/2014/main" id="{ED17C2A7-C9CD-419E-B519-691EE60A1BB5}"/>
              </a:ext>
            </a:extLst>
          </p:cNvPr>
          <p:cNvSpPr>
            <a:spLocks noGrp="1"/>
          </p:cNvSpPr>
          <p:nvPr>
            <p:ph idx="1"/>
          </p:nvPr>
        </p:nvSpPr>
        <p:spPr>
          <a:xfrm>
            <a:off x="4816443" y="2799298"/>
            <a:ext cx="7223216" cy="3483806"/>
          </a:xfrm>
        </p:spPr>
        <p:txBody>
          <a:bodyPr anchor="t">
            <a:normAutofit fontScale="62500" lnSpcReduction="20000"/>
          </a:bodyPr>
          <a:lstStyle/>
          <a:p>
            <a:r>
              <a:rPr lang="en-GB" dirty="0"/>
              <a:t>We want you to look yourself openly and honestly in the eye</a:t>
            </a:r>
          </a:p>
          <a:p>
            <a:r>
              <a:rPr lang="en-GB" dirty="0"/>
              <a:t>How are you doing?</a:t>
            </a:r>
          </a:p>
          <a:p>
            <a:r>
              <a:rPr lang="en-GB" dirty="0"/>
              <a:t>Are you a Harvard Black Belt?</a:t>
            </a:r>
          </a:p>
          <a:p>
            <a:r>
              <a:rPr lang="en-GB" dirty="0"/>
              <a:t>Attendance?</a:t>
            </a:r>
          </a:p>
          <a:p>
            <a:r>
              <a:rPr lang="en-GB" dirty="0"/>
              <a:t>Commitment?</a:t>
            </a:r>
          </a:p>
          <a:p>
            <a:r>
              <a:rPr lang="en-GB" dirty="0"/>
              <a:t>Effort?</a:t>
            </a:r>
          </a:p>
          <a:p>
            <a:r>
              <a:rPr lang="en-GB" dirty="0"/>
              <a:t>Did you meet deadlines?</a:t>
            </a:r>
          </a:p>
          <a:p>
            <a:r>
              <a:rPr lang="en-GB" dirty="0"/>
              <a:t>You know what result you have in mind</a:t>
            </a:r>
          </a:p>
          <a:p>
            <a:r>
              <a:rPr lang="en-GB" dirty="0"/>
              <a:t>You know what you need to do</a:t>
            </a:r>
          </a:p>
        </p:txBody>
      </p:sp>
      <p:sp>
        <p:nvSpPr>
          <p:cNvPr id="4" name="Slide Number Placeholder 3">
            <a:extLst>
              <a:ext uri="{FF2B5EF4-FFF2-40B4-BE49-F238E27FC236}">
                <a16:creationId xmlns:a16="http://schemas.microsoft.com/office/drawing/2014/main" id="{13D05BA6-9687-4E5C-B9AA-10DFB32BB777}"/>
              </a:ext>
            </a:extLst>
          </p:cNvPr>
          <p:cNvSpPr>
            <a:spLocks noGrp="1"/>
          </p:cNvSpPr>
          <p:nvPr>
            <p:ph type="sldNum" sz="quarter" idx="12"/>
          </p:nvPr>
        </p:nvSpPr>
        <p:spPr>
          <a:xfrm>
            <a:off x="11000232" y="6108192"/>
            <a:ext cx="548640" cy="548640"/>
          </a:xfrm>
          <a:prstGeom prst="ellipse">
            <a:avLst/>
          </a:prstGeom>
          <a:solidFill>
            <a:srgbClr val="644F47"/>
          </a:solidFill>
        </p:spPr>
        <p:txBody>
          <a:bodyPr anchor="ctr">
            <a:normAutofit/>
          </a:bodyPr>
          <a:lstStyle/>
          <a:p>
            <a:pPr algn="ctr">
              <a:spcAft>
                <a:spcPts val="600"/>
              </a:spcAft>
            </a:pPr>
            <a:fld id="{AC82685A-BD3A-4230-8D85-804689F67293}" type="slidenum">
              <a:rPr lang="en-GB" sz="1500">
                <a:solidFill>
                  <a:srgbClr val="FFFFFF"/>
                </a:solidFill>
              </a:rPr>
              <a:pPr algn="ctr">
                <a:spcAft>
                  <a:spcPts val="600"/>
                </a:spcAft>
              </a:pPr>
              <a:t>7</a:t>
            </a:fld>
            <a:endParaRPr lang="en-GB" sz="1500">
              <a:solidFill>
                <a:srgbClr val="FFFFFF"/>
              </a:solidFill>
            </a:endParaRPr>
          </a:p>
        </p:txBody>
      </p:sp>
      <p:pic>
        <p:nvPicPr>
          <p:cNvPr id="3" name="Picture 2">
            <a:extLst>
              <a:ext uri="{FF2B5EF4-FFF2-40B4-BE49-F238E27FC236}">
                <a16:creationId xmlns:a16="http://schemas.microsoft.com/office/drawing/2014/main" id="{1A51BD65-40EF-A01F-5E7C-1DA466CF8618}"/>
              </a:ext>
            </a:extLst>
          </p:cNvPr>
          <p:cNvPicPr>
            <a:picLocks noChangeAspect="1"/>
          </p:cNvPicPr>
          <p:nvPr/>
        </p:nvPicPr>
        <p:blipFill>
          <a:blip r:embed="rId2"/>
          <a:stretch>
            <a:fillRect/>
          </a:stretch>
        </p:blipFill>
        <p:spPr>
          <a:xfrm>
            <a:off x="215715" y="515757"/>
            <a:ext cx="4600728" cy="3067152"/>
          </a:xfrm>
          <a:prstGeom prst="rect">
            <a:avLst/>
          </a:prstGeom>
        </p:spPr>
      </p:pic>
    </p:spTree>
    <p:extLst>
      <p:ext uri="{BB962C8B-B14F-4D97-AF65-F5344CB8AC3E}">
        <p14:creationId xmlns:p14="http://schemas.microsoft.com/office/powerpoint/2010/main" val="1148453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 calcmode="lin" valueType="num">
                                      <p:cBhvr additive="base">
                                        <p:cTn id="31"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xEl>
                                              <p:pRg st="5" end="5"/>
                                            </p:txEl>
                                          </p:spTgt>
                                        </p:tgtEl>
                                        <p:attrNameLst>
                                          <p:attrName>style.visibility</p:attrName>
                                        </p:attrNameLst>
                                      </p:cBhvr>
                                      <p:to>
                                        <p:strVal val="visible"/>
                                      </p:to>
                                    </p:set>
                                    <p:anim calcmode="lin" valueType="num">
                                      <p:cBhvr additive="base">
                                        <p:cTn id="37"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txEl>
                                              <p:pRg st="6" end="6"/>
                                            </p:txEl>
                                          </p:spTgt>
                                        </p:tgtEl>
                                        <p:attrNameLst>
                                          <p:attrName>style.visibility</p:attrName>
                                        </p:attrNameLst>
                                      </p:cBhvr>
                                      <p:to>
                                        <p:strVal val="visible"/>
                                      </p:to>
                                    </p:set>
                                    <p:anim calcmode="lin" valueType="num">
                                      <p:cBhvr additive="base">
                                        <p:cTn id="43"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5">
                                            <p:txEl>
                                              <p:pRg st="7" end="7"/>
                                            </p:txEl>
                                          </p:spTgt>
                                        </p:tgtEl>
                                        <p:attrNameLst>
                                          <p:attrName>style.visibility</p:attrName>
                                        </p:attrNameLst>
                                      </p:cBhvr>
                                      <p:to>
                                        <p:strVal val="visible"/>
                                      </p:to>
                                    </p:set>
                                    <p:anim calcmode="lin" valueType="num">
                                      <p:cBhvr additive="base">
                                        <p:cTn id="49"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5">
                                            <p:txEl>
                                              <p:pRg st="8" end="8"/>
                                            </p:txEl>
                                          </p:spTgt>
                                        </p:tgtEl>
                                        <p:attrNameLst>
                                          <p:attrName>style.visibility</p:attrName>
                                        </p:attrNameLst>
                                      </p:cBhvr>
                                      <p:to>
                                        <p:strVal val="visible"/>
                                      </p:to>
                                    </p:set>
                                    <p:anim calcmode="lin" valueType="num">
                                      <p:cBhvr additive="base">
                                        <p:cTn id="55"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5">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lstStyle/>
          <a:p>
            <a:r>
              <a:rPr lang="en-FI"/>
              <a:t>Join the Vevox session</a:t>
            </a:r>
          </a:p>
        </p:txBody>
      </p:sp>
      <p:sp>
        <p:nvSpPr>
          <p:cNvPr id="4" name="TextBox 3">
            <a:extLst>
              <a:ext uri="{FF2B5EF4-FFF2-40B4-BE49-F238E27FC236}">
                <a16:creationId xmlns:a16="http://schemas.microsoft.com/office/drawing/2014/main" id="{391404EF-167E-492F-B64A-CCC3E51D8C4F}"/>
              </a:ext>
            </a:extLst>
          </p:cNvPr>
          <p:cNvSpPr txBox="1"/>
          <p:nvPr>
            <p:custDataLst>
              <p:tags r:id="rId3"/>
            </p:custDataLst>
          </p:nvPr>
        </p:nvSpPr>
        <p:spPr>
          <a:xfrm>
            <a:off x="585758" y="2698750"/>
            <a:ext cx="10515600" cy="4394200"/>
          </a:xfrm>
          <a:prstGeom prst="rect">
            <a:avLst/>
          </a:prstGeom>
          <a:noFill/>
        </p:spPr>
        <p:txBody>
          <a:bodyPr vertOverflow="overflow" vert="horz" wrap="square" rtlCol="0" anchor="t">
            <a:spAutoFit/>
          </a:bodyPr>
          <a:lstStyle/>
          <a:p>
            <a:pPr algn="l"/>
            <a:r>
              <a:rPr lang="en-GB" sz="3500"/>
              <a:t>Go to </a:t>
            </a:r>
            <a:r>
              <a:rPr lang="en-GB" sz="3500" b="1"/>
              <a:t>vevox.app</a:t>
            </a:r>
            <a:r>
              <a:rPr lang="en-GB" sz="3500"/>
              <a:t>
Enter the session ID: </a:t>
            </a:r>
            <a:r>
              <a:rPr lang="en-GB" sz="3500" b="1"/>
              <a:t>117-550-278</a:t>
            </a:r>
            <a:r>
              <a:rPr lang="en-GB" sz="3500"/>
              <a:t>
Or scan the QR code</a:t>
            </a:r>
            <a:endParaRPr lang="en-GB" sz="3500" dirty="0"/>
          </a:p>
        </p:txBody>
      </p:sp>
      <p:sp>
        <p:nvSpPr>
          <p:cNvPr id="5" name="Rectangle 4">
            <a:extLst>
              <a:ext uri="{FF2B5EF4-FFF2-40B4-BE49-F238E27FC236}">
                <a16:creationId xmlns:a16="http://schemas.microsoft.com/office/drawing/2014/main" id="{9D66027A-CD28-4A85-A829-62EA1E2428AA}"/>
              </a:ext>
            </a:extLst>
          </p:cNvPr>
          <p:cNvSpPr/>
          <p:nvPr>
            <p:custDataLst>
              <p:tags r:id="rId4"/>
            </p:custDataLst>
          </p:nvPr>
        </p:nvSpPr>
        <p:spPr>
          <a:xfrm>
            <a:off x="8178800" y="1917700"/>
            <a:ext cx="2755900" cy="2755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 name="Rectangle 2">
            <a:extLst>
              <a:ext uri="{FF2B5EF4-FFF2-40B4-BE49-F238E27FC236}">
                <a16:creationId xmlns:a16="http://schemas.microsoft.com/office/drawing/2014/main" id="{280E39C9-AED6-4886-A0B9-077F67DB2D4C}"/>
              </a:ext>
            </a:extLst>
          </p:cNvPr>
          <p:cNvSpPr/>
          <p:nvPr>
            <p:custDataLst>
              <p:tags r:id="rId5"/>
            </p:custDataLst>
          </p:nvPr>
        </p:nvSpPr>
        <p:spPr>
          <a:xfrm>
            <a:off x="8267700" y="2006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5" name="Rectangle 434">
            <a:extLst>
              <a:ext uri="{FF2B5EF4-FFF2-40B4-BE49-F238E27FC236}">
                <a16:creationId xmlns:a16="http://schemas.microsoft.com/office/drawing/2014/main" id="{3624B020-5C23-4783-9B11-CE39A9EF750D}"/>
              </a:ext>
            </a:extLst>
          </p:cNvPr>
          <p:cNvSpPr/>
          <p:nvPr>
            <p:custDataLst>
              <p:tags r:id="rId6"/>
            </p:custDataLst>
          </p:nvPr>
        </p:nvSpPr>
        <p:spPr>
          <a:xfrm>
            <a:off x="8356600" y="2006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6" name="Rectangle 435">
            <a:extLst>
              <a:ext uri="{FF2B5EF4-FFF2-40B4-BE49-F238E27FC236}">
                <a16:creationId xmlns:a16="http://schemas.microsoft.com/office/drawing/2014/main" id="{D8486862-7921-44BF-BCC8-F2B74CD257ED}"/>
              </a:ext>
            </a:extLst>
          </p:cNvPr>
          <p:cNvSpPr/>
          <p:nvPr>
            <p:custDataLst>
              <p:tags r:id="rId7"/>
            </p:custDataLst>
          </p:nvPr>
        </p:nvSpPr>
        <p:spPr>
          <a:xfrm>
            <a:off x="8445500" y="2006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7" name="Rectangle 436">
            <a:extLst>
              <a:ext uri="{FF2B5EF4-FFF2-40B4-BE49-F238E27FC236}">
                <a16:creationId xmlns:a16="http://schemas.microsoft.com/office/drawing/2014/main" id="{D5008299-E652-4C38-B172-7E0953625E28}"/>
              </a:ext>
            </a:extLst>
          </p:cNvPr>
          <p:cNvSpPr/>
          <p:nvPr>
            <p:custDataLst>
              <p:tags r:id="rId8"/>
            </p:custDataLst>
          </p:nvPr>
        </p:nvSpPr>
        <p:spPr>
          <a:xfrm>
            <a:off x="8534400" y="2006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8" name="Rectangle 437">
            <a:extLst>
              <a:ext uri="{FF2B5EF4-FFF2-40B4-BE49-F238E27FC236}">
                <a16:creationId xmlns:a16="http://schemas.microsoft.com/office/drawing/2014/main" id="{A081C1B3-4667-4358-AA02-9F097FAABF43}"/>
              </a:ext>
            </a:extLst>
          </p:cNvPr>
          <p:cNvSpPr/>
          <p:nvPr>
            <p:custDataLst>
              <p:tags r:id="rId9"/>
            </p:custDataLst>
          </p:nvPr>
        </p:nvSpPr>
        <p:spPr>
          <a:xfrm>
            <a:off x="8623300" y="2006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9" name="Rectangle 438">
            <a:extLst>
              <a:ext uri="{FF2B5EF4-FFF2-40B4-BE49-F238E27FC236}">
                <a16:creationId xmlns:a16="http://schemas.microsoft.com/office/drawing/2014/main" id="{1E1A76E9-CA90-4544-83B0-2431BC73F445}"/>
              </a:ext>
            </a:extLst>
          </p:cNvPr>
          <p:cNvSpPr/>
          <p:nvPr>
            <p:custDataLst>
              <p:tags r:id="rId10"/>
            </p:custDataLst>
          </p:nvPr>
        </p:nvSpPr>
        <p:spPr>
          <a:xfrm>
            <a:off x="8712200" y="2006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0" name="Rectangle 439">
            <a:extLst>
              <a:ext uri="{FF2B5EF4-FFF2-40B4-BE49-F238E27FC236}">
                <a16:creationId xmlns:a16="http://schemas.microsoft.com/office/drawing/2014/main" id="{817EBAE2-B679-4520-A8E8-99F7900D3006}"/>
              </a:ext>
            </a:extLst>
          </p:cNvPr>
          <p:cNvSpPr/>
          <p:nvPr>
            <p:custDataLst>
              <p:tags r:id="rId11"/>
            </p:custDataLst>
          </p:nvPr>
        </p:nvSpPr>
        <p:spPr>
          <a:xfrm>
            <a:off x="8801100" y="2006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1" name="Rectangle 440">
            <a:extLst>
              <a:ext uri="{FF2B5EF4-FFF2-40B4-BE49-F238E27FC236}">
                <a16:creationId xmlns:a16="http://schemas.microsoft.com/office/drawing/2014/main" id="{12A956D9-91BF-4982-94B8-0A4F7C94EB2D}"/>
              </a:ext>
            </a:extLst>
          </p:cNvPr>
          <p:cNvSpPr/>
          <p:nvPr>
            <p:custDataLst>
              <p:tags r:id="rId12"/>
            </p:custDataLst>
          </p:nvPr>
        </p:nvSpPr>
        <p:spPr>
          <a:xfrm>
            <a:off x="9067800" y="2006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2" name="Rectangle 441">
            <a:extLst>
              <a:ext uri="{FF2B5EF4-FFF2-40B4-BE49-F238E27FC236}">
                <a16:creationId xmlns:a16="http://schemas.microsoft.com/office/drawing/2014/main" id="{2BEEFE8C-42B5-4FDC-A410-405A319D53DE}"/>
              </a:ext>
            </a:extLst>
          </p:cNvPr>
          <p:cNvSpPr/>
          <p:nvPr>
            <p:custDataLst>
              <p:tags r:id="rId13"/>
            </p:custDataLst>
          </p:nvPr>
        </p:nvSpPr>
        <p:spPr>
          <a:xfrm>
            <a:off x="9156700" y="2006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3" name="Rectangle 442">
            <a:extLst>
              <a:ext uri="{FF2B5EF4-FFF2-40B4-BE49-F238E27FC236}">
                <a16:creationId xmlns:a16="http://schemas.microsoft.com/office/drawing/2014/main" id="{AC9C9AC1-4B91-4414-A04B-BF307D6308D9}"/>
              </a:ext>
            </a:extLst>
          </p:cNvPr>
          <p:cNvSpPr/>
          <p:nvPr>
            <p:custDataLst>
              <p:tags r:id="rId14"/>
            </p:custDataLst>
          </p:nvPr>
        </p:nvSpPr>
        <p:spPr>
          <a:xfrm>
            <a:off x="9423400" y="2006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4" name="Rectangle 443">
            <a:extLst>
              <a:ext uri="{FF2B5EF4-FFF2-40B4-BE49-F238E27FC236}">
                <a16:creationId xmlns:a16="http://schemas.microsoft.com/office/drawing/2014/main" id="{7E7CA674-4CE0-4D41-8A8E-CB3C108C818B}"/>
              </a:ext>
            </a:extLst>
          </p:cNvPr>
          <p:cNvSpPr/>
          <p:nvPr>
            <p:custDataLst>
              <p:tags r:id="rId15"/>
            </p:custDataLst>
          </p:nvPr>
        </p:nvSpPr>
        <p:spPr>
          <a:xfrm>
            <a:off x="9512300" y="2006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5" name="Rectangle 444">
            <a:extLst>
              <a:ext uri="{FF2B5EF4-FFF2-40B4-BE49-F238E27FC236}">
                <a16:creationId xmlns:a16="http://schemas.microsoft.com/office/drawing/2014/main" id="{C738CEBD-A9E1-4FBA-BBDC-82C3C9358A59}"/>
              </a:ext>
            </a:extLst>
          </p:cNvPr>
          <p:cNvSpPr/>
          <p:nvPr>
            <p:custDataLst>
              <p:tags r:id="rId16"/>
            </p:custDataLst>
          </p:nvPr>
        </p:nvSpPr>
        <p:spPr>
          <a:xfrm>
            <a:off x="9601200" y="2006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6" name="Rectangle 445">
            <a:extLst>
              <a:ext uri="{FF2B5EF4-FFF2-40B4-BE49-F238E27FC236}">
                <a16:creationId xmlns:a16="http://schemas.microsoft.com/office/drawing/2014/main" id="{6BE6B16F-1455-4BB4-BFBA-5AF4A490C8E2}"/>
              </a:ext>
            </a:extLst>
          </p:cNvPr>
          <p:cNvSpPr/>
          <p:nvPr>
            <p:custDataLst>
              <p:tags r:id="rId17"/>
            </p:custDataLst>
          </p:nvPr>
        </p:nvSpPr>
        <p:spPr>
          <a:xfrm>
            <a:off x="10223500" y="2006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7" name="Rectangle 446">
            <a:extLst>
              <a:ext uri="{FF2B5EF4-FFF2-40B4-BE49-F238E27FC236}">
                <a16:creationId xmlns:a16="http://schemas.microsoft.com/office/drawing/2014/main" id="{56B26B76-1E87-4A14-953A-49BC255EDF9A}"/>
              </a:ext>
            </a:extLst>
          </p:cNvPr>
          <p:cNvSpPr/>
          <p:nvPr>
            <p:custDataLst>
              <p:tags r:id="rId18"/>
            </p:custDataLst>
          </p:nvPr>
        </p:nvSpPr>
        <p:spPr>
          <a:xfrm>
            <a:off x="10312400" y="2006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8" name="Rectangle 447">
            <a:extLst>
              <a:ext uri="{FF2B5EF4-FFF2-40B4-BE49-F238E27FC236}">
                <a16:creationId xmlns:a16="http://schemas.microsoft.com/office/drawing/2014/main" id="{12E2BCDA-DEB2-4F2D-8AF2-5C4E468CCEA7}"/>
              </a:ext>
            </a:extLst>
          </p:cNvPr>
          <p:cNvSpPr/>
          <p:nvPr>
            <p:custDataLst>
              <p:tags r:id="rId19"/>
            </p:custDataLst>
          </p:nvPr>
        </p:nvSpPr>
        <p:spPr>
          <a:xfrm>
            <a:off x="10401300" y="2006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9" name="Rectangle 448">
            <a:extLst>
              <a:ext uri="{FF2B5EF4-FFF2-40B4-BE49-F238E27FC236}">
                <a16:creationId xmlns:a16="http://schemas.microsoft.com/office/drawing/2014/main" id="{74348561-115D-461D-BB4D-7F330A6A6D72}"/>
              </a:ext>
            </a:extLst>
          </p:cNvPr>
          <p:cNvSpPr/>
          <p:nvPr>
            <p:custDataLst>
              <p:tags r:id="rId20"/>
            </p:custDataLst>
          </p:nvPr>
        </p:nvSpPr>
        <p:spPr>
          <a:xfrm>
            <a:off x="10490200" y="2006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0" name="Rectangle 449">
            <a:extLst>
              <a:ext uri="{FF2B5EF4-FFF2-40B4-BE49-F238E27FC236}">
                <a16:creationId xmlns:a16="http://schemas.microsoft.com/office/drawing/2014/main" id="{4B595E07-B7A9-460C-B39A-39A2324CBEE4}"/>
              </a:ext>
            </a:extLst>
          </p:cNvPr>
          <p:cNvSpPr/>
          <p:nvPr>
            <p:custDataLst>
              <p:tags r:id="rId21"/>
            </p:custDataLst>
          </p:nvPr>
        </p:nvSpPr>
        <p:spPr>
          <a:xfrm>
            <a:off x="10579100" y="2006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1" name="Rectangle 450">
            <a:extLst>
              <a:ext uri="{FF2B5EF4-FFF2-40B4-BE49-F238E27FC236}">
                <a16:creationId xmlns:a16="http://schemas.microsoft.com/office/drawing/2014/main" id="{8FD24265-15DF-4E8D-B98D-DB275115DB63}"/>
              </a:ext>
            </a:extLst>
          </p:cNvPr>
          <p:cNvSpPr/>
          <p:nvPr>
            <p:custDataLst>
              <p:tags r:id="rId22"/>
            </p:custDataLst>
          </p:nvPr>
        </p:nvSpPr>
        <p:spPr>
          <a:xfrm>
            <a:off x="10668000" y="2006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2" name="Rectangle 451">
            <a:extLst>
              <a:ext uri="{FF2B5EF4-FFF2-40B4-BE49-F238E27FC236}">
                <a16:creationId xmlns:a16="http://schemas.microsoft.com/office/drawing/2014/main" id="{3329EAB1-EA2A-42C6-8DF2-76773242FAA7}"/>
              </a:ext>
            </a:extLst>
          </p:cNvPr>
          <p:cNvSpPr/>
          <p:nvPr>
            <p:custDataLst>
              <p:tags r:id="rId23"/>
            </p:custDataLst>
          </p:nvPr>
        </p:nvSpPr>
        <p:spPr>
          <a:xfrm>
            <a:off x="10756900" y="2006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3" name="Rectangle 452">
            <a:extLst>
              <a:ext uri="{FF2B5EF4-FFF2-40B4-BE49-F238E27FC236}">
                <a16:creationId xmlns:a16="http://schemas.microsoft.com/office/drawing/2014/main" id="{A36FD439-379A-4762-AA64-6B34DDD349FE}"/>
              </a:ext>
            </a:extLst>
          </p:cNvPr>
          <p:cNvSpPr/>
          <p:nvPr>
            <p:custDataLst>
              <p:tags r:id="rId24"/>
            </p:custDataLst>
          </p:nvPr>
        </p:nvSpPr>
        <p:spPr>
          <a:xfrm>
            <a:off x="8267700" y="2095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4" name="Rectangle 453">
            <a:extLst>
              <a:ext uri="{FF2B5EF4-FFF2-40B4-BE49-F238E27FC236}">
                <a16:creationId xmlns:a16="http://schemas.microsoft.com/office/drawing/2014/main" id="{6F85102A-0F93-4ACC-8BA9-15B4060EA8A2}"/>
              </a:ext>
            </a:extLst>
          </p:cNvPr>
          <p:cNvSpPr/>
          <p:nvPr>
            <p:custDataLst>
              <p:tags r:id="rId25"/>
            </p:custDataLst>
          </p:nvPr>
        </p:nvSpPr>
        <p:spPr>
          <a:xfrm>
            <a:off x="8801100" y="2095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5" name="Rectangle 454">
            <a:extLst>
              <a:ext uri="{FF2B5EF4-FFF2-40B4-BE49-F238E27FC236}">
                <a16:creationId xmlns:a16="http://schemas.microsoft.com/office/drawing/2014/main" id="{2C646EA0-3DED-482A-9354-C21075531494}"/>
              </a:ext>
            </a:extLst>
          </p:cNvPr>
          <p:cNvSpPr/>
          <p:nvPr>
            <p:custDataLst>
              <p:tags r:id="rId26"/>
            </p:custDataLst>
          </p:nvPr>
        </p:nvSpPr>
        <p:spPr>
          <a:xfrm>
            <a:off x="9067800" y="2095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6" name="Rectangle 455">
            <a:extLst>
              <a:ext uri="{FF2B5EF4-FFF2-40B4-BE49-F238E27FC236}">
                <a16:creationId xmlns:a16="http://schemas.microsoft.com/office/drawing/2014/main" id="{3F3DE8AA-1AD7-4148-B640-DA018B0BAD5A}"/>
              </a:ext>
            </a:extLst>
          </p:cNvPr>
          <p:cNvSpPr/>
          <p:nvPr>
            <p:custDataLst>
              <p:tags r:id="rId27"/>
            </p:custDataLst>
          </p:nvPr>
        </p:nvSpPr>
        <p:spPr>
          <a:xfrm>
            <a:off x="9245600" y="2095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7" name="Rectangle 456">
            <a:extLst>
              <a:ext uri="{FF2B5EF4-FFF2-40B4-BE49-F238E27FC236}">
                <a16:creationId xmlns:a16="http://schemas.microsoft.com/office/drawing/2014/main" id="{21AEFF39-B0C8-4A82-A534-7265930FF776}"/>
              </a:ext>
            </a:extLst>
          </p:cNvPr>
          <p:cNvSpPr/>
          <p:nvPr>
            <p:custDataLst>
              <p:tags r:id="rId28"/>
            </p:custDataLst>
          </p:nvPr>
        </p:nvSpPr>
        <p:spPr>
          <a:xfrm>
            <a:off x="9334500" y="2095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8" name="Rectangle 457">
            <a:extLst>
              <a:ext uri="{FF2B5EF4-FFF2-40B4-BE49-F238E27FC236}">
                <a16:creationId xmlns:a16="http://schemas.microsoft.com/office/drawing/2014/main" id="{1F3B9F91-EE5F-41A2-9BB6-AB5DEB18773D}"/>
              </a:ext>
            </a:extLst>
          </p:cNvPr>
          <p:cNvSpPr/>
          <p:nvPr>
            <p:custDataLst>
              <p:tags r:id="rId29"/>
            </p:custDataLst>
          </p:nvPr>
        </p:nvSpPr>
        <p:spPr>
          <a:xfrm>
            <a:off x="9423400" y="2095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9" name="Rectangle 458">
            <a:extLst>
              <a:ext uri="{FF2B5EF4-FFF2-40B4-BE49-F238E27FC236}">
                <a16:creationId xmlns:a16="http://schemas.microsoft.com/office/drawing/2014/main" id="{92ABD571-B007-438D-82F4-B4EE340D89E9}"/>
              </a:ext>
            </a:extLst>
          </p:cNvPr>
          <p:cNvSpPr/>
          <p:nvPr>
            <p:custDataLst>
              <p:tags r:id="rId30"/>
            </p:custDataLst>
          </p:nvPr>
        </p:nvSpPr>
        <p:spPr>
          <a:xfrm>
            <a:off x="9512300" y="2095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0" name="Rectangle 459">
            <a:extLst>
              <a:ext uri="{FF2B5EF4-FFF2-40B4-BE49-F238E27FC236}">
                <a16:creationId xmlns:a16="http://schemas.microsoft.com/office/drawing/2014/main" id="{08867D26-9B13-4FFC-B99A-0045F8CC18AB}"/>
              </a:ext>
            </a:extLst>
          </p:cNvPr>
          <p:cNvSpPr/>
          <p:nvPr>
            <p:custDataLst>
              <p:tags r:id="rId31"/>
            </p:custDataLst>
          </p:nvPr>
        </p:nvSpPr>
        <p:spPr>
          <a:xfrm>
            <a:off x="9601200" y="2095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1" name="Rectangle 460">
            <a:extLst>
              <a:ext uri="{FF2B5EF4-FFF2-40B4-BE49-F238E27FC236}">
                <a16:creationId xmlns:a16="http://schemas.microsoft.com/office/drawing/2014/main" id="{E1021A84-DBEF-40BE-9FB5-8ECBBF6B4B99}"/>
              </a:ext>
            </a:extLst>
          </p:cNvPr>
          <p:cNvSpPr/>
          <p:nvPr>
            <p:custDataLst>
              <p:tags r:id="rId32"/>
            </p:custDataLst>
          </p:nvPr>
        </p:nvSpPr>
        <p:spPr>
          <a:xfrm>
            <a:off x="9690100" y="2095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2" name="Rectangle 461">
            <a:extLst>
              <a:ext uri="{FF2B5EF4-FFF2-40B4-BE49-F238E27FC236}">
                <a16:creationId xmlns:a16="http://schemas.microsoft.com/office/drawing/2014/main" id="{1CB20C4E-FA7A-4538-BC20-D1AF50F59FC5}"/>
              </a:ext>
            </a:extLst>
          </p:cNvPr>
          <p:cNvSpPr/>
          <p:nvPr>
            <p:custDataLst>
              <p:tags r:id="rId33"/>
            </p:custDataLst>
          </p:nvPr>
        </p:nvSpPr>
        <p:spPr>
          <a:xfrm>
            <a:off x="9867900" y="2095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3" name="Rectangle 462">
            <a:extLst>
              <a:ext uri="{FF2B5EF4-FFF2-40B4-BE49-F238E27FC236}">
                <a16:creationId xmlns:a16="http://schemas.microsoft.com/office/drawing/2014/main" id="{3169AB15-E413-4544-84D7-FF2AA28DDAAB}"/>
              </a:ext>
            </a:extLst>
          </p:cNvPr>
          <p:cNvSpPr/>
          <p:nvPr>
            <p:custDataLst>
              <p:tags r:id="rId34"/>
            </p:custDataLst>
          </p:nvPr>
        </p:nvSpPr>
        <p:spPr>
          <a:xfrm>
            <a:off x="10045700" y="2095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4" name="Rectangle 463">
            <a:extLst>
              <a:ext uri="{FF2B5EF4-FFF2-40B4-BE49-F238E27FC236}">
                <a16:creationId xmlns:a16="http://schemas.microsoft.com/office/drawing/2014/main" id="{01794A02-70FC-4F56-98FF-F94BFDD4A6AB}"/>
              </a:ext>
            </a:extLst>
          </p:cNvPr>
          <p:cNvSpPr/>
          <p:nvPr>
            <p:custDataLst>
              <p:tags r:id="rId35"/>
            </p:custDataLst>
          </p:nvPr>
        </p:nvSpPr>
        <p:spPr>
          <a:xfrm>
            <a:off x="10223500" y="2095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5" name="Rectangle 464">
            <a:extLst>
              <a:ext uri="{FF2B5EF4-FFF2-40B4-BE49-F238E27FC236}">
                <a16:creationId xmlns:a16="http://schemas.microsoft.com/office/drawing/2014/main" id="{356C977A-8115-4CA7-95FF-C877CA3FD197}"/>
              </a:ext>
            </a:extLst>
          </p:cNvPr>
          <p:cNvSpPr/>
          <p:nvPr>
            <p:custDataLst>
              <p:tags r:id="rId36"/>
            </p:custDataLst>
          </p:nvPr>
        </p:nvSpPr>
        <p:spPr>
          <a:xfrm>
            <a:off x="10756900" y="2095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6" name="Rectangle 465">
            <a:extLst>
              <a:ext uri="{FF2B5EF4-FFF2-40B4-BE49-F238E27FC236}">
                <a16:creationId xmlns:a16="http://schemas.microsoft.com/office/drawing/2014/main" id="{33890FB2-4F74-4942-976F-1B694EA20A09}"/>
              </a:ext>
            </a:extLst>
          </p:cNvPr>
          <p:cNvSpPr/>
          <p:nvPr>
            <p:custDataLst>
              <p:tags r:id="rId37"/>
            </p:custDataLst>
          </p:nvPr>
        </p:nvSpPr>
        <p:spPr>
          <a:xfrm>
            <a:off x="8267700" y="2184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7" name="Rectangle 466">
            <a:extLst>
              <a:ext uri="{FF2B5EF4-FFF2-40B4-BE49-F238E27FC236}">
                <a16:creationId xmlns:a16="http://schemas.microsoft.com/office/drawing/2014/main" id="{2DDA69FD-1A68-4EDC-9F9D-3896B665E427}"/>
              </a:ext>
            </a:extLst>
          </p:cNvPr>
          <p:cNvSpPr/>
          <p:nvPr>
            <p:custDataLst>
              <p:tags r:id="rId38"/>
            </p:custDataLst>
          </p:nvPr>
        </p:nvSpPr>
        <p:spPr>
          <a:xfrm>
            <a:off x="8445500" y="2184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8" name="Rectangle 467">
            <a:extLst>
              <a:ext uri="{FF2B5EF4-FFF2-40B4-BE49-F238E27FC236}">
                <a16:creationId xmlns:a16="http://schemas.microsoft.com/office/drawing/2014/main" id="{5AF7E0B5-C186-4C16-B92E-6074C5997CE9}"/>
              </a:ext>
            </a:extLst>
          </p:cNvPr>
          <p:cNvSpPr/>
          <p:nvPr>
            <p:custDataLst>
              <p:tags r:id="rId39"/>
            </p:custDataLst>
          </p:nvPr>
        </p:nvSpPr>
        <p:spPr>
          <a:xfrm>
            <a:off x="8534400" y="2184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9" name="Rectangle 468">
            <a:extLst>
              <a:ext uri="{FF2B5EF4-FFF2-40B4-BE49-F238E27FC236}">
                <a16:creationId xmlns:a16="http://schemas.microsoft.com/office/drawing/2014/main" id="{CEC63FB2-3B1D-467B-B196-FEC8FF9B1F10}"/>
              </a:ext>
            </a:extLst>
          </p:cNvPr>
          <p:cNvSpPr/>
          <p:nvPr>
            <p:custDataLst>
              <p:tags r:id="rId40"/>
            </p:custDataLst>
          </p:nvPr>
        </p:nvSpPr>
        <p:spPr>
          <a:xfrm>
            <a:off x="8623300" y="2184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0" name="Rectangle 469">
            <a:extLst>
              <a:ext uri="{FF2B5EF4-FFF2-40B4-BE49-F238E27FC236}">
                <a16:creationId xmlns:a16="http://schemas.microsoft.com/office/drawing/2014/main" id="{91D6A343-71E5-4D4C-8C79-7ABF335519DF}"/>
              </a:ext>
            </a:extLst>
          </p:cNvPr>
          <p:cNvSpPr/>
          <p:nvPr>
            <p:custDataLst>
              <p:tags r:id="rId41"/>
            </p:custDataLst>
          </p:nvPr>
        </p:nvSpPr>
        <p:spPr>
          <a:xfrm>
            <a:off x="8801100" y="2184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1" name="Rectangle 470">
            <a:extLst>
              <a:ext uri="{FF2B5EF4-FFF2-40B4-BE49-F238E27FC236}">
                <a16:creationId xmlns:a16="http://schemas.microsoft.com/office/drawing/2014/main" id="{81AB9CB1-7284-414E-96D0-42712CE0D25B}"/>
              </a:ext>
            </a:extLst>
          </p:cNvPr>
          <p:cNvSpPr/>
          <p:nvPr>
            <p:custDataLst>
              <p:tags r:id="rId42"/>
            </p:custDataLst>
          </p:nvPr>
        </p:nvSpPr>
        <p:spPr>
          <a:xfrm>
            <a:off x="8978900" y="2184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2" name="Rectangle 471">
            <a:extLst>
              <a:ext uri="{FF2B5EF4-FFF2-40B4-BE49-F238E27FC236}">
                <a16:creationId xmlns:a16="http://schemas.microsoft.com/office/drawing/2014/main" id="{512EB529-D3AA-4494-B9B0-A51369C1330A}"/>
              </a:ext>
            </a:extLst>
          </p:cNvPr>
          <p:cNvSpPr/>
          <p:nvPr>
            <p:custDataLst>
              <p:tags r:id="rId43"/>
            </p:custDataLst>
          </p:nvPr>
        </p:nvSpPr>
        <p:spPr>
          <a:xfrm>
            <a:off x="9067800" y="2184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3" name="Rectangle 472">
            <a:extLst>
              <a:ext uri="{FF2B5EF4-FFF2-40B4-BE49-F238E27FC236}">
                <a16:creationId xmlns:a16="http://schemas.microsoft.com/office/drawing/2014/main" id="{29B45BE3-3FE8-4524-886D-F032191CB32C}"/>
              </a:ext>
            </a:extLst>
          </p:cNvPr>
          <p:cNvSpPr/>
          <p:nvPr>
            <p:custDataLst>
              <p:tags r:id="rId44"/>
            </p:custDataLst>
          </p:nvPr>
        </p:nvSpPr>
        <p:spPr>
          <a:xfrm>
            <a:off x="9245600" y="2184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4" name="Rectangle 473">
            <a:extLst>
              <a:ext uri="{FF2B5EF4-FFF2-40B4-BE49-F238E27FC236}">
                <a16:creationId xmlns:a16="http://schemas.microsoft.com/office/drawing/2014/main" id="{C66A1C2A-AD72-46DB-B2A1-2DA743ECC470}"/>
              </a:ext>
            </a:extLst>
          </p:cNvPr>
          <p:cNvSpPr/>
          <p:nvPr>
            <p:custDataLst>
              <p:tags r:id="rId45"/>
            </p:custDataLst>
          </p:nvPr>
        </p:nvSpPr>
        <p:spPr>
          <a:xfrm>
            <a:off x="9334500" y="2184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5" name="Rectangle 474">
            <a:extLst>
              <a:ext uri="{FF2B5EF4-FFF2-40B4-BE49-F238E27FC236}">
                <a16:creationId xmlns:a16="http://schemas.microsoft.com/office/drawing/2014/main" id="{C894F2B0-99FC-4F4B-AB12-2BB4229D2545}"/>
              </a:ext>
            </a:extLst>
          </p:cNvPr>
          <p:cNvSpPr/>
          <p:nvPr>
            <p:custDataLst>
              <p:tags r:id="rId46"/>
            </p:custDataLst>
          </p:nvPr>
        </p:nvSpPr>
        <p:spPr>
          <a:xfrm>
            <a:off x="9423400" y="2184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6" name="Rectangle 475">
            <a:extLst>
              <a:ext uri="{FF2B5EF4-FFF2-40B4-BE49-F238E27FC236}">
                <a16:creationId xmlns:a16="http://schemas.microsoft.com/office/drawing/2014/main" id="{C366313E-3DBF-41C1-9058-307DC5700460}"/>
              </a:ext>
            </a:extLst>
          </p:cNvPr>
          <p:cNvSpPr/>
          <p:nvPr>
            <p:custDataLst>
              <p:tags r:id="rId47"/>
            </p:custDataLst>
          </p:nvPr>
        </p:nvSpPr>
        <p:spPr>
          <a:xfrm>
            <a:off x="9601200" y="2184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7" name="Rectangle 476">
            <a:extLst>
              <a:ext uri="{FF2B5EF4-FFF2-40B4-BE49-F238E27FC236}">
                <a16:creationId xmlns:a16="http://schemas.microsoft.com/office/drawing/2014/main" id="{FD042889-F526-4D12-83BB-0C9BBE452B80}"/>
              </a:ext>
            </a:extLst>
          </p:cNvPr>
          <p:cNvSpPr/>
          <p:nvPr>
            <p:custDataLst>
              <p:tags r:id="rId48"/>
            </p:custDataLst>
          </p:nvPr>
        </p:nvSpPr>
        <p:spPr>
          <a:xfrm>
            <a:off x="9867900" y="2184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8" name="Rectangle 477">
            <a:extLst>
              <a:ext uri="{FF2B5EF4-FFF2-40B4-BE49-F238E27FC236}">
                <a16:creationId xmlns:a16="http://schemas.microsoft.com/office/drawing/2014/main" id="{1FF68652-37FD-44A6-AE37-1603A9F89191}"/>
              </a:ext>
            </a:extLst>
          </p:cNvPr>
          <p:cNvSpPr/>
          <p:nvPr>
            <p:custDataLst>
              <p:tags r:id="rId49"/>
            </p:custDataLst>
          </p:nvPr>
        </p:nvSpPr>
        <p:spPr>
          <a:xfrm>
            <a:off x="9956800" y="2184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9" name="Rectangle 478">
            <a:extLst>
              <a:ext uri="{FF2B5EF4-FFF2-40B4-BE49-F238E27FC236}">
                <a16:creationId xmlns:a16="http://schemas.microsoft.com/office/drawing/2014/main" id="{930CDE47-771E-4368-A919-D371224795E0}"/>
              </a:ext>
            </a:extLst>
          </p:cNvPr>
          <p:cNvSpPr/>
          <p:nvPr>
            <p:custDataLst>
              <p:tags r:id="rId50"/>
            </p:custDataLst>
          </p:nvPr>
        </p:nvSpPr>
        <p:spPr>
          <a:xfrm>
            <a:off x="10045700" y="2184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0" name="Rectangle 479">
            <a:extLst>
              <a:ext uri="{FF2B5EF4-FFF2-40B4-BE49-F238E27FC236}">
                <a16:creationId xmlns:a16="http://schemas.microsoft.com/office/drawing/2014/main" id="{9F70238E-38EB-4AD7-87E1-51FFA9041F50}"/>
              </a:ext>
            </a:extLst>
          </p:cNvPr>
          <p:cNvSpPr/>
          <p:nvPr>
            <p:custDataLst>
              <p:tags r:id="rId51"/>
            </p:custDataLst>
          </p:nvPr>
        </p:nvSpPr>
        <p:spPr>
          <a:xfrm>
            <a:off x="10223500" y="2184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1" name="Rectangle 480">
            <a:extLst>
              <a:ext uri="{FF2B5EF4-FFF2-40B4-BE49-F238E27FC236}">
                <a16:creationId xmlns:a16="http://schemas.microsoft.com/office/drawing/2014/main" id="{85B11700-1FAD-48E9-98D6-3E8A81B10ADF}"/>
              </a:ext>
            </a:extLst>
          </p:cNvPr>
          <p:cNvSpPr/>
          <p:nvPr>
            <p:custDataLst>
              <p:tags r:id="rId52"/>
            </p:custDataLst>
          </p:nvPr>
        </p:nvSpPr>
        <p:spPr>
          <a:xfrm>
            <a:off x="10401300" y="2184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2" name="Rectangle 481">
            <a:extLst>
              <a:ext uri="{FF2B5EF4-FFF2-40B4-BE49-F238E27FC236}">
                <a16:creationId xmlns:a16="http://schemas.microsoft.com/office/drawing/2014/main" id="{D2D699E2-B5F1-46C1-92A5-6C2057E42F95}"/>
              </a:ext>
            </a:extLst>
          </p:cNvPr>
          <p:cNvSpPr/>
          <p:nvPr>
            <p:custDataLst>
              <p:tags r:id="rId53"/>
            </p:custDataLst>
          </p:nvPr>
        </p:nvSpPr>
        <p:spPr>
          <a:xfrm>
            <a:off x="10490200" y="2184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3" name="Rectangle 482">
            <a:extLst>
              <a:ext uri="{FF2B5EF4-FFF2-40B4-BE49-F238E27FC236}">
                <a16:creationId xmlns:a16="http://schemas.microsoft.com/office/drawing/2014/main" id="{ABD944B0-B13E-4F26-8C47-59BC3E804C08}"/>
              </a:ext>
            </a:extLst>
          </p:cNvPr>
          <p:cNvSpPr/>
          <p:nvPr>
            <p:custDataLst>
              <p:tags r:id="rId54"/>
            </p:custDataLst>
          </p:nvPr>
        </p:nvSpPr>
        <p:spPr>
          <a:xfrm>
            <a:off x="10579100" y="2184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4" name="Rectangle 483">
            <a:extLst>
              <a:ext uri="{FF2B5EF4-FFF2-40B4-BE49-F238E27FC236}">
                <a16:creationId xmlns:a16="http://schemas.microsoft.com/office/drawing/2014/main" id="{89439818-2F0C-4C13-9960-9DADADE6429E}"/>
              </a:ext>
            </a:extLst>
          </p:cNvPr>
          <p:cNvSpPr/>
          <p:nvPr>
            <p:custDataLst>
              <p:tags r:id="rId55"/>
            </p:custDataLst>
          </p:nvPr>
        </p:nvSpPr>
        <p:spPr>
          <a:xfrm>
            <a:off x="10756900" y="2184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5" name="Rectangle 484">
            <a:extLst>
              <a:ext uri="{FF2B5EF4-FFF2-40B4-BE49-F238E27FC236}">
                <a16:creationId xmlns:a16="http://schemas.microsoft.com/office/drawing/2014/main" id="{670F37EC-7D1A-4C1E-A658-729DADA4DB20}"/>
              </a:ext>
            </a:extLst>
          </p:cNvPr>
          <p:cNvSpPr/>
          <p:nvPr>
            <p:custDataLst>
              <p:tags r:id="rId56"/>
            </p:custDataLst>
          </p:nvPr>
        </p:nvSpPr>
        <p:spPr>
          <a:xfrm>
            <a:off x="8267700" y="2273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6" name="Rectangle 485">
            <a:extLst>
              <a:ext uri="{FF2B5EF4-FFF2-40B4-BE49-F238E27FC236}">
                <a16:creationId xmlns:a16="http://schemas.microsoft.com/office/drawing/2014/main" id="{771B773C-2E43-4638-9063-25325835C719}"/>
              </a:ext>
            </a:extLst>
          </p:cNvPr>
          <p:cNvSpPr/>
          <p:nvPr>
            <p:custDataLst>
              <p:tags r:id="rId57"/>
            </p:custDataLst>
          </p:nvPr>
        </p:nvSpPr>
        <p:spPr>
          <a:xfrm>
            <a:off x="8445500" y="2273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7" name="Rectangle 486">
            <a:extLst>
              <a:ext uri="{FF2B5EF4-FFF2-40B4-BE49-F238E27FC236}">
                <a16:creationId xmlns:a16="http://schemas.microsoft.com/office/drawing/2014/main" id="{DADE479D-8929-4C3B-BEE6-B24750A05A83}"/>
              </a:ext>
            </a:extLst>
          </p:cNvPr>
          <p:cNvSpPr/>
          <p:nvPr>
            <p:custDataLst>
              <p:tags r:id="rId58"/>
            </p:custDataLst>
          </p:nvPr>
        </p:nvSpPr>
        <p:spPr>
          <a:xfrm>
            <a:off x="8534400" y="2273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8" name="Rectangle 487">
            <a:extLst>
              <a:ext uri="{FF2B5EF4-FFF2-40B4-BE49-F238E27FC236}">
                <a16:creationId xmlns:a16="http://schemas.microsoft.com/office/drawing/2014/main" id="{BFE46F4B-0900-4027-B41E-F07B757EE102}"/>
              </a:ext>
            </a:extLst>
          </p:cNvPr>
          <p:cNvSpPr/>
          <p:nvPr>
            <p:custDataLst>
              <p:tags r:id="rId59"/>
            </p:custDataLst>
          </p:nvPr>
        </p:nvSpPr>
        <p:spPr>
          <a:xfrm>
            <a:off x="8623300" y="2273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9" name="Rectangle 488">
            <a:extLst>
              <a:ext uri="{FF2B5EF4-FFF2-40B4-BE49-F238E27FC236}">
                <a16:creationId xmlns:a16="http://schemas.microsoft.com/office/drawing/2014/main" id="{3075D567-EAF0-445C-BD09-B931892B3A2F}"/>
              </a:ext>
            </a:extLst>
          </p:cNvPr>
          <p:cNvSpPr/>
          <p:nvPr>
            <p:custDataLst>
              <p:tags r:id="rId60"/>
            </p:custDataLst>
          </p:nvPr>
        </p:nvSpPr>
        <p:spPr>
          <a:xfrm>
            <a:off x="8801100" y="2273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0" name="Rectangle 489">
            <a:extLst>
              <a:ext uri="{FF2B5EF4-FFF2-40B4-BE49-F238E27FC236}">
                <a16:creationId xmlns:a16="http://schemas.microsoft.com/office/drawing/2014/main" id="{2546F76D-E125-4794-B125-62DE59E08F45}"/>
              </a:ext>
            </a:extLst>
          </p:cNvPr>
          <p:cNvSpPr/>
          <p:nvPr>
            <p:custDataLst>
              <p:tags r:id="rId61"/>
            </p:custDataLst>
          </p:nvPr>
        </p:nvSpPr>
        <p:spPr>
          <a:xfrm>
            <a:off x="8978900" y="2273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1" name="Rectangle 490">
            <a:extLst>
              <a:ext uri="{FF2B5EF4-FFF2-40B4-BE49-F238E27FC236}">
                <a16:creationId xmlns:a16="http://schemas.microsoft.com/office/drawing/2014/main" id="{85C2C8F5-55CB-44E2-BFD6-9E26F1162FCF}"/>
              </a:ext>
            </a:extLst>
          </p:cNvPr>
          <p:cNvSpPr/>
          <p:nvPr>
            <p:custDataLst>
              <p:tags r:id="rId62"/>
            </p:custDataLst>
          </p:nvPr>
        </p:nvSpPr>
        <p:spPr>
          <a:xfrm>
            <a:off x="9067800" y="2273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2" name="Rectangle 491">
            <a:extLst>
              <a:ext uri="{FF2B5EF4-FFF2-40B4-BE49-F238E27FC236}">
                <a16:creationId xmlns:a16="http://schemas.microsoft.com/office/drawing/2014/main" id="{129A553B-D562-4253-92CF-5FB1A0379DF7}"/>
              </a:ext>
            </a:extLst>
          </p:cNvPr>
          <p:cNvSpPr/>
          <p:nvPr>
            <p:custDataLst>
              <p:tags r:id="rId63"/>
            </p:custDataLst>
          </p:nvPr>
        </p:nvSpPr>
        <p:spPr>
          <a:xfrm>
            <a:off x="9334500" y="2273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3" name="Rectangle 492">
            <a:extLst>
              <a:ext uri="{FF2B5EF4-FFF2-40B4-BE49-F238E27FC236}">
                <a16:creationId xmlns:a16="http://schemas.microsoft.com/office/drawing/2014/main" id="{3ED08641-B44E-45B2-94C6-060BCEA0E997}"/>
              </a:ext>
            </a:extLst>
          </p:cNvPr>
          <p:cNvSpPr/>
          <p:nvPr>
            <p:custDataLst>
              <p:tags r:id="rId64"/>
            </p:custDataLst>
          </p:nvPr>
        </p:nvSpPr>
        <p:spPr>
          <a:xfrm>
            <a:off x="9512300" y="2273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4" name="Rectangle 493">
            <a:extLst>
              <a:ext uri="{FF2B5EF4-FFF2-40B4-BE49-F238E27FC236}">
                <a16:creationId xmlns:a16="http://schemas.microsoft.com/office/drawing/2014/main" id="{1E26E33C-7217-4B20-A466-DFE29095D126}"/>
              </a:ext>
            </a:extLst>
          </p:cNvPr>
          <p:cNvSpPr/>
          <p:nvPr>
            <p:custDataLst>
              <p:tags r:id="rId65"/>
            </p:custDataLst>
          </p:nvPr>
        </p:nvSpPr>
        <p:spPr>
          <a:xfrm>
            <a:off x="9601200" y="2273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5" name="Rectangle 494">
            <a:extLst>
              <a:ext uri="{FF2B5EF4-FFF2-40B4-BE49-F238E27FC236}">
                <a16:creationId xmlns:a16="http://schemas.microsoft.com/office/drawing/2014/main" id="{C68EF425-CB8C-461D-A407-5549AECA7E0E}"/>
              </a:ext>
            </a:extLst>
          </p:cNvPr>
          <p:cNvSpPr/>
          <p:nvPr>
            <p:custDataLst>
              <p:tags r:id="rId66"/>
            </p:custDataLst>
          </p:nvPr>
        </p:nvSpPr>
        <p:spPr>
          <a:xfrm>
            <a:off x="9779000" y="2273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6" name="Rectangle 495">
            <a:extLst>
              <a:ext uri="{FF2B5EF4-FFF2-40B4-BE49-F238E27FC236}">
                <a16:creationId xmlns:a16="http://schemas.microsoft.com/office/drawing/2014/main" id="{FB1F7D41-B287-4B8B-A110-430240EA316B}"/>
              </a:ext>
            </a:extLst>
          </p:cNvPr>
          <p:cNvSpPr/>
          <p:nvPr>
            <p:custDataLst>
              <p:tags r:id="rId67"/>
            </p:custDataLst>
          </p:nvPr>
        </p:nvSpPr>
        <p:spPr>
          <a:xfrm>
            <a:off x="9867900" y="2273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7" name="Rectangle 496">
            <a:extLst>
              <a:ext uri="{FF2B5EF4-FFF2-40B4-BE49-F238E27FC236}">
                <a16:creationId xmlns:a16="http://schemas.microsoft.com/office/drawing/2014/main" id="{8D8385B0-99FB-4DD9-A000-5035B198EE00}"/>
              </a:ext>
            </a:extLst>
          </p:cNvPr>
          <p:cNvSpPr/>
          <p:nvPr>
            <p:custDataLst>
              <p:tags r:id="rId68"/>
            </p:custDataLst>
          </p:nvPr>
        </p:nvSpPr>
        <p:spPr>
          <a:xfrm>
            <a:off x="9956800" y="2273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8" name="Rectangle 497">
            <a:extLst>
              <a:ext uri="{FF2B5EF4-FFF2-40B4-BE49-F238E27FC236}">
                <a16:creationId xmlns:a16="http://schemas.microsoft.com/office/drawing/2014/main" id="{4988D212-1F29-48EB-BC9F-00ED2E25FF3C}"/>
              </a:ext>
            </a:extLst>
          </p:cNvPr>
          <p:cNvSpPr/>
          <p:nvPr>
            <p:custDataLst>
              <p:tags r:id="rId69"/>
            </p:custDataLst>
          </p:nvPr>
        </p:nvSpPr>
        <p:spPr>
          <a:xfrm>
            <a:off x="10223500" y="2273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9" name="Rectangle 498">
            <a:extLst>
              <a:ext uri="{FF2B5EF4-FFF2-40B4-BE49-F238E27FC236}">
                <a16:creationId xmlns:a16="http://schemas.microsoft.com/office/drawing/2014/main" id="{8BBD032E-EF85-47A1-BCC6-8ED434C6C257}"/>
              </a:ext>
            </a:extLst>
          </p:cNvPr>
          <p:cNvSpPr/>
          <p:nvPr>
            <p:custDataLst>
              <p:tags r:id="rId70"/>
            </p:custDataLst>
          </p:nvPr>
        </p:nvSpPr>
        <p:spPr>
          <a:xfrm>
            <a:off x="10401300" y="2273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0" name="Rectangle 499">
            <a:extLst>
              <a:ext uri="{FF2B5EF4-FFF2-40B4-BE49-F238E27FC236}">
                <a16:creationId xmlns:a16="http://schemas.microsoft.com/office/drawing/2014/main" id="{0ABA85DD-9DBE-412B-9BF9-B7D7B84AB5B4}"/>
              </a:ext>
            </a:extLst>
          </p:cNvPr>
          <p:cNvSpPr/>
          <p:nvPr>
            <p:custDataLst>
              <p:tags r:id="rId71"/>
            </p:custDataLst>
          </p:nvPr>
        </p:nvSpPr>
        <p:spPr>
          <a:xfrm>
            <a:off x="10490200" y="2273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1" name="Rectangle 500">
            <a:extLst>
              <a:ext uri="{FF2B5EF4-FFF2-40B4-BE49-F238E27FC236}">
                <a16:creationId xmlns:a16="http://schemas.microsoft.com/office/drawing/2014/main" id="{02D9A773-7B86-4D79-83F2-BB4BF7DF7B42}"/>
              </a:ext>
            </a:extLst>
          </p:cNvPr>
          <p:cNvSpPr/>
          <p:nvPr>
            <p:custDataLst>
              <p:tags r:id="rId72"/>
            </p:custDataLst>
          </p:nvPr>
        </p:nvSpPr>
        <p:spPr>
          <a:xfrm>
            <a:off x="10579100" y="2273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2" name="Rectangle 501">
            <a:extLst>
              <a:ext uri="{FF2B5EF4-FFF2-40B4-BE49-F238E27FC236}">
                <a16:creationId xmlns:a16="http://schemas.microsoft.com/office/drawing/2014/main" id="{1CD2DCA3-A5DC-446C-B273-98EC350F0BFB}"/>
              </a:ext>
            </a:extLst>
          </p:cNvPr>
          <p:cNvSpPr/>
          <p:nvPr>
            <p:custDataLst>
              <p:tags r:id="rId73"/>
            </p:custDataLst>
          </p:nvPr>
        </p:nvSpPr>
        <p:spPr>
          <a:xfrm>
            <a:off x="10756900" y="2273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3" name="Rectangle 502">
            <a:extLst>
              <a:ext uri="{FF2B5EF4-FFF2-40B4-BE49-F238E27FC236}">
                <a16:creationId xmlns:a16="http://schemas.microsoft.com/office/drawing/2014/main" id="{54DF8CA4-4ACB-46AB-8591-E30B25D1254D}"/>
              </a:ext>
            </a:extLst>
          </p:cNvPr>
          <p:cNvSpPr/>
          <p:nvPr>
            <p:custDataLst>
              <p:tags r:id="rId74"/>
            </p:custDataLst>
          </p:nvPr>
        </p:nvSpPr>
        <p:spPr>
          <a:xfrm>
            <a:off x="8267700" y="2362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4" name="Rectangle 503">
            <a:extLst>
              <a:ext uri="{FF2B5EF4-FFF2-40B4-BE49-F238E27FC236}">
                <a16:creationId xmlns:a16="http://schemas.microsoft.com/office/drawing/2014/main" id="{A828338B-AD4F-469E-A576-D33E21018F96}"/>
              </a:ext>
            </a:extLst>
          </p:cNvPr>
          <p:cNvSpPr/>
          <p:nvPr>
            <p:custDataLst>
              <p:tags r:id="rId75"/>
            </p:custDataLst>
          </p:nvPr>
        </p:nvSpPr>
        <p:spPr>
          <a:xfrm>
            <a:off x="8445500" y="2362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5" name="Rectangle 504">
            <a:extLst>
              <a:ext uri="{FF2B5EF4-FFF2-40B4-BE49-F238E27FC236}">
                <a16:creationId xmlns:a16="http://schemas.microsoft.com/office/drawing/2014/main" id="{7BAD212E-47AE-401E-91F8-530DF19722B4}"/>
              </a:ext>
            </a:extLst>
          </p:cNvPr>
          <p:cNvSpPr/>
          <p:nvPr>
            <p:custDataLst>
              <p:tags r:id="rId76"/>
            </p:custDataLst>
          </p:nvPr>
        </p:nvSpPr>
        <p:spPr>
          <a:xfrm>
            <a:off x="8534400" y="2362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6" name="Rectangle 505">
            <a:extLst>
              <a:ext uri="{FF2B5EF4-FFF2-40B4-BE49-F238E27FC236}">
                <a16:creationId xmlns:a16="http://schemas.microsoft.com/office/drawing/2014/main" id="{2734B9C4-BCA4-4D32-AB99-43F256058CDF}"/>
              </a:ext>
            </a:extLst>
          </p:cNvPr>
          <p:cNvSpPr/>
          <p:nvPr>
            <p:custDataLst>
              <p:tags r:id="rId77"/>
            </p:custDataLst>
          </p:nvPr>
        </p:nvSpPr>
        <p:spPr>
          <a:xfrm>
            <a:off x="8623300" y="2362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7" name="Rectangle 506">
            <a:extLst>
              <a:ext uri="{FF2B5EF4-FFF2-40B4-BE49-F238E27FC236}">
                <a16:creationId xmlns:a16="http://schemas.microsoft.com/office/drawing/2014/main" id="{E86F1E5C-222D-4B4E-92E4-4AD4BAD8CD99}"/>
              </a:ext>
            </a:extLst>
          </p:cNvPr>
          <p:cNvSpPr/>
          <p:nvPr>
            <p:custDataLst>
              <p:tags r:id="rId78"/>
            </p:custDataLst>
          </p:nvPr>
        </p:nvSpPr>
        <p:spPr>
          <a:xfrm>
            <a:off x="8801100" y="2362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8" name="Rectangle 507">
            <a:extLst>
              <a:ext uri="{FF2B5EF4-FFF2-40B4-BE49-F238E27FC236}">
                <a16:creationId xmlns:a16="http://schemas.microsoft.com/office/drawing/2014/main" id="{3E2308C9-5047-4C43-90FF-635AE5269B1C}"/>
              </a:ext>
            </a:extLst>
          </p:cNvPr>
          <p:cNvSpPr/>
          <p:nvPr>
            <p:custDataLst>
              <p:tags r:id="rId79"/>
            </p:custDataLst>
          </p:nvPr>
        </p:nvSpPr>
        <p:spPr>
          <a:xfrm>
            <a:off x="8978900" y="2362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9" name="Rectangle 508">
            <a:extLst>
              <a:ext uri="{FF2B5EF4-FFF2-40B4-BE49-F238E27FC236}">
                <a16:creationId xmlns:a16="http://schemas.microsoft.com/office/drawing/2014/main" id="{6DFFB1D8-A83F-4055-BBCB-781EFD594AAE}"/>
              </a:ext>
            </a:extLst>
          </p:cNvPr>
          <p:cNvSpPr/>
          <p:nvPr>
            <p:custDataLst>
              <p:tags r:id="rId80"/>
            </p:custDataLst>
          </p:nvPr>
        </p:nvSpPr>
        <p:spPr>
          <a:xfrm>
            <a:off x="9156700" y="2362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0" name="Rectangle 509">
            <a:extLst>
              <a:ext uri="{FF2B5EF4-FFF2-40B4-BE49-F238E27FC236}">
                <a16:creationId xmlns:a16="http://schemas.microsoft.com/office/drawing/2014/main" id="{794BC4D8-7D94-47C4-8368-C2E07C312E5E}"/>
              </a:ext>
            </a:extLst>
          </p:cNvPr>
          <p:cNvSpPr/>
          <p:nvPr>
            <p:custDataLst>
              <p:tags r:id="rId81"/>
            </p:custDataLst>
          </p:nvPr>
        </p:nvSpPr>
        <p:spPr>
          <a:xfrm>
            <a:off x="9245600" y="2362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1" name="Rectangle 510">
            <a:extLst>
              <a:ext uri="{FF2B5EF4-FFF2-40B4-BE49-F238E27FC236}">
                <a16:creationId xmlns:a16="http://schemas.microsoft.com/office/drawing/2014/main" id="{21BC94C7-EEAD-4AEF-94DE-CF24104A6CEF}"/>
              </a:ext>
            </a:extLst>
          </p:cNvPr>
          <p:cNvSpPr/>
          <p:nvPr>
            <p:custDataLst>
              <p:tags r:id="rId82"/>
            </p:custDataLst>
          </p:nvPr>
        </p:nvSpPr>
        <p:spPr>
          <a:xfrm>
            <a:off x="9601200" y="2362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2" name="Rectangle 511">
            <a:extLst>
              <a:ext uri="{FF2B5EF4-FFF2-40B4-BE49-F238E27FC236}">
                <a16:creationId xmlns:a16="http://schemas.microsoft.com/office/drawing/2014/main" id="{D7847122-11A5-4E3A-AFB2-891310018136}"/>
              </a:ext>
            </a:extLst>
          </p:cNvPr>
          <p:cNvSpPr/>
          <p:nvPr>
            <p:custDataLst>
              <p:tags r:id="rId83"/>
            </p:custDataLst>
          </p:nvPr>
        </p:nvSpPr>
        <p:spPr>
          <a:xfrm>
            <a:off x="9690100" y="2362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3" name="Rectangle 512">
            <a:extLst>
              <a:ext uri="{FF2B5EF4-FFF2-40B4-BE49-F238E27FC236}">
                <a16:creationId xmlns:a16="http://schemas.microsoft.com/office/drawing/2014/main" id="{B81E1EA1-18F1-4E7D-B801-36455285D892}"/>
              </a:ext>
            </a:extLst>
          </p:cNvPr>
          <p:cNvSpPr/>
          <p:nvPr>
            <p:custDataLst>
              <p:tags r:id="rId84"/>
            </p:custDataLst>
          </p:nvPr>
        </p:nvSpPr>
        <p:spPr>
          <a:xfrm>
            <a:off x="9867900" y="2362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4" name="Rectangle 513">
            <a:extLst>
              <a:ext uri="{FF2B5EF4-FFF2-40B4-BE49-F238E27FC236}">
                <a16:creationId xmlns:a16="http://schemas.microsoft.com/office/drawing/2014/main" id="{DE79ADD8-1786-4116-923E-DE8A53D2674A}"/>
              </a:ext>
            </a:extLst>
          </p:cNvPr>
          <p:cNvSpPr/>
          <p:nvPr>
            <p:custDataLst>
              <p:tags r:id="rId85"/>
            </p:custDataLst>
          </p:nvPr>
        </p:nvSpPr>
        <p:spPr>
          <a:xfrm>
            <a:off x="9956800" y="2362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5" name="Rectangle 514">
            <a:extLst>
              <a:ext uri="{FF2B5EF4-FFF2-40B4-BE49-F238E27FC236}">
                <a16:creationId xmlns:a16="http://schemas.microsoft.com/office/drawing/2014/main" id="{4B7FCEAD-9C4D-44C4-AF80-EEC984B14168}"/>
              </a:ext>
            </a:extLst>
          </p:cNvPr>
          <p:cNvSpPr/>
          <p:nvPr>
            <p:custDataLst>
              <p:tags r:id="rId86"/>
            </p:custDataLst>
          </p:nvPr>
        </p:nvSpPr>
        <p:spPr>
          <a:xfrm>
            <a:off x="10223500" y="2362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6" name="Rectangle 515">
            <a:extLst>
              <a:ext uri="{FF2B5EF4-FFF2-40B4-BE49-F238E27FC236}">
                <a16:creationId xmlns:a16="http://schemas.microsoft.com/office/drawing/2014/main" id="{BB92B867-4745-4C3E-8ADE-035BA5392C3C}"/>
              </a:ext>
            </a:extLst>
          </p:cNvPr>
          <p:cNvSpPr/>
          <p:nvPr>
            <p:custDataLst>
              <p:tags r:id="rId87"/>
            </p:custDataLst>
          </p:nvPr>
        </p:nvSpPr>
        <p:spPr>
          <a:xfrm>
            <a:off x="10401300" y="2362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7" name="Rectangle 516">
            <a:extLst>
              <a:ext uri="{FF2B5EF4-FFF2-40B4-BE49-F238E27FC236}">
                <a16:creationId xmlns:a16="http://schemas.microsoft.com/office/drawing/2014/main" id="{E0AD8544-2676-4DB1-A8ED-FEB2ABBC9A1D}"/>
              </a:ext>
            </a:extLst>
          </p:cNvPr>
          <p:cNvSpPr/>
          <p:nvPr>
            <p:custDataLst>
              <p:tags r:id="rId88"/>
            </p:custDataLst>
          </p:nvPr>
        </p:nvSpPr>
        <p:spPr>
          <a:xfrm>
            <a:off x="10490200" y="2362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8" name="Rectangle 517">
            <a:extLst>
              <a:ext uri="{FF2B5EF4-FFF2-40B4-BE49-F238E27FC236}">
                <a16:creationId xmlns:a16="http://schemas.microsoft.com/office/drawing/2014/main" id="{64777B11-848D-4BF1-BB37-BFB7DF2752F5}"/>
              </a:ext>
            </a:extLst>
          </p:cNvPr>
          <p:cNvSpPr/>
          <p:nvPr>
            <p:custDataLst>
              <p:tags r:id="rId89"/>
            </p:custDataLst>
          </p:nvPr>
        </p:nvSpPr>
        <p:spPr>
          <a:xfrm>
            <a:off x="10579100" y="2362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9" name="Rectangle 518">
            <a:extLst>
              <a:ext uri="{FF2B5EF4-FFF2-40B4-BE49-F238E27FC236}">
                <a16:creationId xmlns:a16="http://schemas.microsoft.com/office/drawing/2014/main" id="{64CDB083-612F-4B89-9493-1A8AB5F24F22}"/>
              </a:ext>
            </a:extLst>
          </p:cNvPr>
          <p:cNvSpPr/>
          <p:nvPr>
            <p:custDataLst>
              <p:tags r:id="rId90"/>
            </p:custDataLst>
          </p:nvPr>
        </p:nvSpPr>
        <p:spPr>
          <a:xfrm>
            <a:off x="10756900" y="2362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0" name="Rectangle 519">
            <a:extLst>
              <a:ext uri="{FF2B5EF4-FFF2-40B4-BE49-F238E27FC236}">
                <a16:creationId xmlns:a16="http://schemas.microsoft.com/office/drawing/2014/main" id="{B3974EFE-E80F-4B95-84A1-8391E93DA2F2}"/>
              </a:ext>
            </a:extLst>
          </p:cNvPr>
          <p:cNvSpPr/>
          <p:nvPr>
            <p:custDataLst>
              <p:tags r:id="rId91"/>
            </p:custDataLst>
          </p:nvPr>
        </p:nvSpPr>
        <p:spPr>
          <a:xfrm>
            <a:off x="8267700" y="2451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1" name="Rectangle 520">
            <a:extLst>
              <a:ext uri="{FF2B5EF4-FFF2-40B4-BE49-F238E27FC236}">
                <a16:creationId xmlns:a16="http://schemas.microsoft.com/office/drawing/2014/main" id="{125BF4D0-1F36-434D-B249-55DBB81C0B77}"/>
              </a:ext>
            </a:extLst>
          </p:cNvPr>
          <p:cNvSpPr/>
          <p:nvPr>
            <p:custDataLst>
              <p:tags r:id="rId92"/>
            </p:custDataLst>
          </p:nvPr>
        </p:nvSpPr>
        <p:spPr>
          <a:xfrm>
            <a:off x="8801100" y="2451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2" name="Rectangle 521">
            <a:extLst>
              <a:ext uri="{FF2B5EF4-FFF2-40B4-BE49-F238E27FC236}">
                <a16:creationId xmlns:a16="http://schemas.microsoft.com/office/drawing/2014/main" id="{84467157-FD29-4E4F-AE1C-3A7764DF6EAA}"/>
              </a:ext>
            </a:extLst>
          </p:cNvPr>
          <p:cNvSpPr/>
          <p:nvPr>
            <p:custDataLst>
              <p:tags r:id="rId93"/>
            </p:custDataLst>
          </p:nvPr>
        </p:nvSpPr>
        <p:spPr>
          <a:xfrm>
            <a:off x="8978900" y="2451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3" name="Rectangle 522">
            <a:extLst>
              <a:ext uri="{FF2B5EF4-FFF2-40B4-BE49-F238E27FC236}">
                <a16:creationId xmlns:a16="http://schemas.microsoft.com/office/drawing/2014/main" id="{C6291C0E-A76C-4F12-B6F1-4DA7319312A5}"/>
              </a:ext>
            </a:extLst>
          </p:cNvPr>
          <p:cNvSpPr/>
          <p:nvPr>
            <p:custDataLst>
              <p:tags r:id="rId94"/>
            </p:custDataLst>
          </p:nvPr>
        </p:nvSpPr>
        <p:spPr>
          <a:xfrm>
            <a:off x="9067800" y="2451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4" name="Rectangle 523">
            <a:extLst>
              <a:ext uri="{FF2B5EF4-FFF2-40B4-BE49-F238E27FC236}">
                <a16:creationId xmlns:a16="http://schemas.microsoft.com/office/drawing/2014/main" id="{ED571B30-D1EC-4EC7-998F-8D80F1642377}"/>
              </a:ext>
            </a:extLst>
          </p:cNvPr>
          <p:cNvSpPr/>
          <p:nvPr>
            <p:custDataLst>
              <p:tags r:id="rId95"/>
            </p:custDataLst>
          </p:nvPr>
        </p:nvSpPr>
        <p:spPr>
          <a:xfrm>
            <a:off x="9245600" y="2451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5" name="Rectangle 524">
            <a:extLst>
              <a:ext uri="{FF2B5EF4-FFF2-40B4-BE49-F238E27FC236}">
                <a16:creationId xmlns:a16="http://schemas.microsoft.com/office/drawing/2014/main" id="{A7816C7A-7382-4605-A554-E46638EDA951}"/>
              </a:ext>
            </a:extLst>
          </p:cNvPr>
          <p:cNvSpPr/>
          <p:nvPr>
            <p:custDataLst>
              <p:tags r:id="rId96"/>
            </p:custDataLst>
          </p:nvPr>
        </p:nvSpPr>
        <p:spPr>
          <a:xfrm>
            <a:off x="9334500" y="2451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6" name="Rectangle 525">
            <a:extLst>
              <a:ext uri="{FF2B5EF4-FFF2-40B4-BE49-F238E27FC236}">
                <a16:creationId xmlns:a16="http://schemas.microsoft.com/office/drawing/2014/main" id="{34B8D5B6-A37B-4612-BD5B-2B985AF17F97}"/>
              </a:ext>
            </a:extLst>
          </p:cNvPr>
          <p:cNvSpPr/>
          <p:nvPr>
            <p:custDataLst>
              <p:tags r:id="rId97"/>
            </p:custDataLst>
          </p:nvPr>
        </p:nvSpPr>
        <p:spPr>
          <a:xfrm>
            <a:off x="10045700" y="2451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7" name="Rectangle 526">
            <a:extLst>
              <a:ext uri="{FF2B5EF4-FFF2-40B4-BE49-F238E27FC236}">
                <a16:creationId xmlns:a16="http://schemas.microsoft.com/office/drawing/2014/main" id="{64566DE2-5886-4DC7-B4A5-215D14A0C042}"/>
              </a:ext>
            </a:extLst>
          </p:cNvPr>
          <p:cNvSpPr/>
          <p:nvPr>
            <p:custDataLst>
              <p:tags r:id="rId98"/>
            </p:custDataLst>
          </p:nvPr>
        </p:nvSpPr>
        <p:spPr>
          <a:xfrm>
            <a:off x="10223500" y="2451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8" name="Rectangle 527">
            <a:extLst>
              <a:ext uri="{FF2B5EF4-FFF2-40B4-BE49-F238E27FC236}">
                <a16:creationId xmlns:a16="http://schemas.microsoft.com/office/drawing/2014/main" id="{045D3028-D8A4-4D43-9AC4-FA0A391AA87D}"/>
              </a:ext>
            </a:extLst>
          </p:cNvPr>
          <p:cNvSpPr/>
          <p:nvPr>
            <p:custDataLst>
              <p:tags r:id="rId99"/>
            </p:custDataLst>
          </p:nvPr>
        </p:nvSpPr>
        <p:spPr>
          <a:xfrm>
            <a:off x="10756900" y="2451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9" name="Rectangle 528">
            <a:extLst>
              <a:ext uri="{FF2B5EF4-FFF2-40B4-BE49-F238E27FC236}">
                <a16:creationId xmlns:a16="http://schemas.microsoft.com/office/drawing/2014/main" id="{090EBCD8-4E03-49CC-8AB1-B22CD75A6C58}"/>
              </a:ext>
            </a:extLst>
          </p:cNvPr>
          <p:cNvSpPr/>
          <p:nvPr>
            <p:custDataLst>
              <p:tags r:id="rId100"/>
            </p:custDataLst>
          </p:nvPr>
        </p:nvSpPr>
        <p:spPr>
          <a:xfrm>
            <a:off x="8267700" y="2540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0" name="Rectangle 529">
            <a:extLst>
              <a:ext uri="{FF2B5EF4-FFF2-40B4-BE49-F238E27FC236}">
                <a16:creationId xmlns:a16="http://schemas.microsoft.com/office/drawing/2014/main" id="{5C702CDF-8D6E-4FC7-A509-DF56E2648796}"/>
              </a:ext>
            </a:extLst>
          </p:cNvPr>
          <p:cNvSpPr/>
          <p:nvPr>
            <p:custDataLst>
              <p:tags r:id="rId101"/>
            </p:custDataLst>
          </p:nvPr>
        </p:nvSpPr>
        <p:spPr>
          <a:xfrm>
            <a:off x="8356600" y="2540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1" name="Rectangle 530">
            <a:extLst>
              <a:ext uri="{FF2B5EF4-FFF2-40B4-BE49-F238E27FC236}">
                <a16:creationId xmlns:a16="http://schemas.microsoft.com/office/drawing/2014/main" id="{5E685F5C-FFF5-47EA-B4C0-41F695384587}"/>
              </a:ext>
            </a:extLst>
          </p:cNvPr>
          <p:cNvSpPr/>
          <p:nvPr>
            <p:custDataLst>
              <p:tags r:id="rId102"/>
            </p:custDataLst>
          </p:nvPr>
        </p:nvSpPr>
        <p:spPr>
          <a:xfrm>
            <a:off x="8445500" y="2540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2" name="Rectangle 531">
            <a:extLst>
              <a:ext uri="{FF2B5EF4-FFF2-40B4-BE49-F238E27FC236}">
                <a16:creationId xmlns:a16="http://schemas.microsoft.com/office/drawing/2014/main" id="{097FBB76-FABF-4D94-9006-0E19F69DC28D}"/>
              </a:ext>
            </a:extLst>
          </p:cNvPr>
          <p:cNvSpPr/>
          <p:nvPr>
            <p:custDataLst>
              <p:tags r:id="rId103"/>
            </p:custDataLst>
          </p:nvPr>
        </p:nvSpPr>
        <p:spPr>
          <a:xfrm>
            <a:off x="8534400" y="2540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3" name="Rectangle 532">
            <a:extLst>
              <a:ext uri="{FF2B5EF4-FFF2-40B4-BE49-F238E27FC236}">
                <a16:creationId xmlns:a16="http://schemas.microsoft.com/office/drawing/2014/main" id="{6F90AF26-23E7-4A50-883B-1AFA0A9FADFC}"/>
              </a:ext>
            </a:extLst>
          </p:cNvPr>
          <p:cNvSpPr/>
          <p:nvPr>
            <p:custDataLst>
              <p:tags r:id="rId104"/>
            </p:custDataLst>
          </p:nvPr>
        </p:nvSpPr>
        <p:spPr>
          <a:xfrm>
            <a:off x="8623300" y="2540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4" name="Rectangle 533">
            <a:extLst>
              <a:ext uri="{FF2B5EF4-FFF2-40B4-BE49-F238E27FC236}">
                <a16:creationId xmlns:a16="http://schemas.microsoft.com/office/drawing/2014/main" id="{52798353-8DD4-4E49-A561-DF722C844D5C}"/>
              </a:ext>
            </a:extLst>
          </p:cNvPr>
          <p:cNvSpPr/>
          <p:nvPr>
            <p:custDataLst>
              <p:tags r:id="rId105"/>
            </p:custDataLst>
          </p:nvPr>
        </p:nvSpPr>
        <p:spPr>
          <a:xfrm>
            <a:off x="8712200" y="2540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5" name="Rectangle 534">
            <a:extLst>
              <a:ext uri="{FF2B5EF4-FFF2-40B4-BE49-F238E27FC236}">
                <a16:creationId xmlns:a16="http://schemas.microsoft.com/office/drawing/2014/main" id="{639D0322-29BF-4229-9AE3-4656935A892C}"/>
              </a:ext>
            </a:extLst>
          </p:cNvPr>
          <p:cNvSpPr/>
          <p:nvPr>
            <p:custDataLst>
              <p:tags r:id="rId106"/>
            </p:custDataLst>
          </p:nvPr>
        </p:nvSpPr>
        <p:spPr>
          <a:xfrm>
            <a:off x="8801100" y="2540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6" name="Rectangle 535">
            <a:extLst>
              <a:ext uri="{FF2B5EF4-FFF2-40B4-BE49-F238E27FC236}">
                <a16:creationId xmlns:a16="http://schemas.microsoft.com/office/drawing/2014/main" id="{544132DF-4407-4842-BD39-7E973F334FF9}"/>
              </a:ext>
            </a:extLst>
          </p:cNvPr>
          <p:cNvSpPr/>
          <p:nvPr>
            <p:custDataLst>
              <p:tags r:id="rId107"/>
            </p:custDataLst>
          </p:nvPr>
        </p:nvSpPr>
        <p:spPr>
          <a:xfrm>
            <a:off x="8978900" y="2540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7" name="Rectangle 536">
            <a:extLst>
              <a:ext uri="{FF2B5EF4-FFF2-40B4-BE49-F238E27FC236}">
                <a16:creationId xmlns:a16="http://schemas.microsoft.com/office/drawing/2014/main" id="{B9E39EEF-AAB0-4B46-B5F7-04D656816783}"/>
              </a:ext>
            </a:extLst>
          </p:cNvPr>
          <p:cNvSpPr/>
          <p:nvPr>
            <p:custDataLst>
              <p:tags r:id="rId108"/>
            </p:custDataLst>
          </p:nvPr>
        </p:nvSpPr>
        <p:spPr>
          <a:xfrm>
            <a:off x="9156700" y="2540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8" name="Rectangle 537">
            <a:extLst>
              <a:ext uri="{FF2B5EF4-FFF2-40B4-BE49-F238E27FC236}">
                <a16:creationId xmlns:a16="http://schemas.microsoft.com/office/drawing/2014/main" id="{8EFD4DFA-C7F6-4ECB-B4CD-66AD207CF2CA}"/>
              </a:ext>
            </a:extLst>
          </p:cNvPr>
          <p:cNvSpPr/>
          <p:nvPr>
            <p:custDataLst>
              <p:tags r:id="rId109"/>
            </p:custDataLst>
          </p:nvPr>
        </p:nvSpPr>
        <p:spPr>
          <a:xfrm>
            <a:off x="9334500" y="2540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9" name="Rectangle 538">
            <a:extLst>
              <a:ext uri="{FF2B5EF4-FFF2-40B4-BE49-F238E27FC236}">
                <a16:creationId xmlns:a16="http://schemas.microsoft.com/office/drawing/2014/main" id="{9E6A9491-9062-4F02-B45D-8992041BEAAD}"/>
              </a:ext>
            </a:extLst>
          </p:cNvPr>
          <p:cNvSpPr/>
          <p:nvPr>
            <p:custDataLst>
              <p:tags r:id="rId110"/>
            </p:custDataLst>
          </p:nvPr>
        </p:nvSpPr>
        <p:spPr>
          <a:xfrm>
            <a:off x="9512300" y="2540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0" name="Rectangle 539">
            <a:extLst>
              <a:ext uri="{FF2B5EF4-FFF2-40B4-BE49-F238E27FC236}">
                <a16:creationId xmlns:a16="http://schemas.microsoft.com/office/drawing/2014/main" id="{75A14867-08AD-44C8-AB46-82B9468EF360}"/>
              </a:ext>
            </a:extLst>
          </p:cNvPr>
          <p:cNvSpPr/>
          <p:nvPr>
            <p:custDataLst>
              <p:tags r:id="rId111"/>
            </p:custDataLst>
          </p:nvPr>
        </p:nvSpPr>
        <p:spPr>
          <a:xfrm>
            <a:off x="9690100" y="2540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1" name="Rectangle 540">
            <a:extLst>
              <a:ext uri="{FF2B5EF4-FFF2-40B4-BE49-F238E27FC236}">
                <a16:creationId xmlns:a16="http://schemas.microsoft.com/office/drawing/2014/main" id="{15E17015-FAE4-4359-BB78-5941F08CC0A8}"/>
              </a:ext>
            </a:extLst>
          </p:cNvPr>
          <p:cNvSpPr/>
          <p:nvPr>
            <p:custDataLst>
              <p:tags r:id="rId112"/>
            </p:custDataLst>
          </p:nvPr>
        </p:nvSpPr>
        <p:spPr>
          <a:xfrm>
            <a:off x="9867900" y="2540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2" name="Rectangle 541">
            <a:extLst>
              <a:ext uri="{FF2B5EF4-FFF2-40B4-BE49-F238E27FC236}">
                <a16:creationId xmlns:a16="http://schemas.microsoft.com/office/drawing/2014/main" id="{D9E6FE20-D17A-4637-A781-F0EEC08EFD9F}"/>
              </a:ext>
            </a:extLst>
          </p:cNvPr>
          <p:cNvSpPr/>
          <p:nvPr>
            <p:custDataLst>
              <p:tags r:id="rId113"/>
            </p:custDataLst>
          </p:nvPr>
        </p:nvSpPr>
        <p:spPr>
          <a:xfrm>
            <a:off x="10045700" y="2540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3" name="Rectangle 542">
            <a:extLst>
              <a:ext uri="{FF2B5EF4-FFF2-40B4-BE49-F238E27FC236}">
                <a16:creationId xmlns:a16="http://schemas.microsoft.com/office/drawing/2014/main" id="{C81DCEC8-CFA7-49B8-9224-97AEA15D0DCF}"/>
              </a:ext>
            </a:extLst>
          </p:cNvPr>
          <p:cNvSpPr/>
          <p:nvPr>
            <p:custDataLst>
              <p:tags r:id="rId114"/>
            </p:custDataLst>
          </p:nvPr>
        </p:nvSpPr>
        <p:spPr>
          <a:xfrm>
            <a:off x="10223500" y="2540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4" name="Rectangle 543">
            <a:extLst>
              <a:ext uri="{FF2B5EF4-FFF2-40B4-BE49-F238E27FC236}">
                <a16:creationId xmlns:a16="http://schemas.microsoft.com/office/drawing/2014/main" id="{9440CD25-3033-435E-BF01-68E92D8218F7}"/>
              </a:ext>
            </a:extLst>
          </p:cNvPr>
          <p:cNvSpPr/>
          <p:nvPr>
            <p:custDataLst>
              <p:tags r:id="rId115"/>
            </p:custDataLst>
          </p:nvPr>
        </p:nvSpPr>
        <p:spPr>
          <a:xfrm>
            <a:off x="10312400" y="2540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5" name="Rectangle 544">
            <a:extLst>
              <a:ext uri="{FF2B5EF4-FFF2-40B4-BE49-F238E27FC236}">
                <a16:creationId xmlns:a16="http://schemas.microsoft.com/office/drawing/2014/main" id="{D6796875-E905-4259-B6F8-FE44CBA1C21A}"/>
              </a:ext>
            </a:extLst>
          </p:cNvPr>
          <p:cNvSpPr/>
          <p:nvPr>
            <p:custDataLst>
              <p:tags r:id="rId116"/>
            </p:custDataLst>
          </p:nvPr>
        </p:nvSpPr>
        <p:spPr>
          <a:xfrm>
            <a:off x="10401300" y="2540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6" name="Rectangle 545">
            <a:extLst>
              <a:ext uri="{FF2B5EF4-FFF2-40B4-BE49-F238E27FC236}">
                <a16:creationId xmlns:a16="http://schemas.microsoft.com/office/drawing/2014/main" id="{6CB2B22D-4B9F-4CC0-9DFD-843715AA7D5E}"/>
              </a:ext>
            </a:extLst>
          </p:cNvPr>
          <p:cNvSpPr/>
          <p:nvPr>
            <p:custDataLst>
              <p:tags r:id="rId117"/>
            </p:custDataLst>
          </p:nvPr>
        </p:nvSpPr>
        <p:spPr>
          <a:xfrm>
            <a:off x="10490200" y="2540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7" name="Rectangle 546">
            <a:extLst>
              <a:ext uri="{FF2B5EF4-FFF2-40B4-BE49-F238E27FC236}">
                <a16:creationId xmlns:a16="http://schemas.microsoft.com/office/drawing/2014/main" id="{7EE9CC44-39FF-4C12-901A-8EAE7241F091}"/>
              </a:ext>
            </a:extLst>
          </p:cNvPr>
          <p:cNvSpPr/>
          <p:nvPr>
            <p:custDataLst>
              <p:tags r:id="rId118"/>
            </p:custDataLst>
          </p:nvPr>
        </p:nvSpPr>
        <p:spPr>
          <a:xfrm>
            <a:off x="10579100" y="2540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8" name="Rectangle 547">
            <a:extLst>
              <a:ext uri="{FF2B5EF4-FFF2-40B4-BE49-F238E27FC236}">
                <a16:creationId xmlns:a16="http://schemas.microsoft.com/office/drawing/2014/main" id="{0EFAF357-A690-4D56-A7B7-91B230F9BA29}"/>
              </a:ext>
            </a:extLst>
          </p:cNvPr>
          <p:cNvSpPr/>
          <p:nvPr>
            <p:custDataLst>
              <p:tags r:id="rId119"/>
            </p:custDataLst>
          </p:nvPr>
        </p:nvSpPr>
        <p:spPr>
          <a:xfrm>
            <a:off x="10668000" y="2540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9" name="Rectangle 548">
            <a:extLst>
              <a:ext uri="{FF2B5EF4-FFF2-40B4-BE49-F238E27FC236}">
                <a16:creationId xmlns:a16="http://schemas.microsoft.com/office/drawing/2014/main" id="{55C92DF1-32B6-4B54-AD02-6888A964C69A}"/>
              </a:ext>
            </a:extLst>
          </p:cNvPr>
          <p:cNvSpPr/>
          <p:nvPr>
            <p:custDataLst>
              <p:tags r:id="rId120"/>
            </p:custDataLst>
          </p:nvPr>
        </p:nvSpPr>
        <p:spPr>
          <a:xfrm>
            <a:off x="10756900" y="2540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0" name="Rectangle 549">
            <a:extLst>
              <a:ext uri="{FF2B5EF4-FFF2-40B4-BE49-F238E27FC236}">
                <a16:creationId xmlns:a16="http://schemas.microsoft.com/office/drawing/2014/main" id="{7C08B167-3AD0-49E7-8F8D-ECAA9D6D8136}"/>
              </a:ext>
            </a:extLst>
          </p:cNvPr>
          <p:cNvSpPr/>
          <p:nvPr>
            <p:custDataLst>
              <p:tags r:id="rId121"/>
            </p:custDataLst>
          </p:nvPr>
        </p:nvSpPr>
        <p:spPr>
          <a:xfrm>
            <a:off x="8978900" y="2628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1" name="Rectangle 550">
            <a:extLst>
              <a:ext uri="{FF2B5EF4-FFF2-40B4-BE49-F238E27FC236}">
                <a16:creationId xmlns:a16="http://schemas.microsoft.com/office/drawing/2014/main" id="{A7C27C20-C503-498D-BEA3-25EE0515FA93}"/>
              </a:ext>
            </a:extLst>
          </p:cNvPr>
          <p:cNvSpPr/>
          <p:nvPr>
            <p:custDataLst>
              <p:tags r:id="rId122"/>
            </p:custDataLst>
          </p:nvPr>
        </p:nvSpPr>
        <p:spPr>
          <a:xfrm>
            <a:off x="9334500" y="2628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2" name="Rectangle 551">
            <a:extLst>
              <a:ext uri="{FF2B5EF4-FFF2-40B4-BE49-F238E27FC236}">
                <a16:creationId xmlns:a16="http://schemas.microsoft.com/office/drawing/2014/main" id="{50F34740-3134-44ED-91F1-33422E7499E4}"/>
              </a:ext>
            </a:extLst>
          </p:cNvPr>
          <p:cNvSpPr/>
          <p:nvPr>
            <p:custDataLst>
              <p:tags r:id="rId123"/>
            </p:custDataLst>
          </p:nvPr>
        </p:nvSpPr>
        <p:spPr>
          <a:xfrm>
            <a:off x="9512300" y="2628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3" name="Rectangle 552">
            <a:extLst>
              <a:ext uri="{FF2B5EF4-FFF2-40B4-BE49-F238E27FC236}">
                <a16:creationId xmlns:a16="http://schemas.microsoft.com/office/drawing/2014/main" id="{9A29AFE8-6EF9-4A86-8FC7-4FF85A8AA01E}"/>
              </a:ext>
            </a:extLst>
          </p:cNvPr>
          <p:cNvSpPr/>
          <p:nvPr>
            <p:custDataLst>
              <p:tags r:id="rId124"/>
            </p:custDataLst>
          </p:nvPr>
        </p:nvSpPr>
        <p:spPr>
          <a:xfrm>
            <a:off x="9690100" y="2628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4" name="Rectangle 553">
            <a:extLst>
              <a:ext uri="{FF2B5EF4-FFF2-40B4-BE49-F238E27FC236}">
                <a16:creationId xmlns:a16="http://schemas.microsoft.com/office/drawing/2014/main" id="{F4CEED63-2500-471A-8A89-9BDCADE5D954}"/>
              </a:ext>
            </a:extLst>
          </p:cNvPr>
          <p:cNvSpPr/>
          <p:nvPr>
            <p:custDataLst>
              <p:tags r:id="rId125"/>
            </p:custDataLst>
          </p:nvPr>
        </p:nvSpPr>
        <p:spPr>
          <a:xfrm>
            <a:off x="9867900" y="2628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5" name="Rectangle 554">
            <a:extLst>
              <a:ext uri="{FF2B5EF4-FFF2-40B4-BE49-F238E27FC236}">
                <a16:creationId xmlns:a16="http://schemas.microsoft.com/office/drawing/2014/main" id="{F73FB035-9CF0-4D81-9132-8D02675C6FE6}"/>
              </a:ext>
            </a:extLst>
          </p:cNvPr>
          <p:cNvSpPr/>
          <p:nvPr>
            <p:custDataLst>
              <p:tags r:id="rId126"/>
            </p:custDataLst>
          </p:nvPr>
        </p:nvSpPr>
        <p:spPr>
          <a:xfrm>
            <a:off x="10045700" y="2628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6" name="Rectangle 555">
            <a:extLst>
              <a:ext uri="{FF2B5EF4-FFF2-40B4-BE49-F238E27FC236}">
                <a16:creationId xmlns:a16="http://schemas.microsoft.com/office/drawing/2014/main" id="{F419A6D4-79C1-45B2-BD35-F73DE59859DB}"/>
              </a:ext>
            </a:extLst>
          </p:cNvPr>
          <p:cNvSpPr/>
          <p:nvPr>
            <p:custDataLst>
              <p:tags r:id="rId127"/>
            </p:custDataLst>
          </p:nvPr>
        </p:nvSpPr>
        <p:spPr>
          <a:xfrm>
            <a:off x="8267700" y="2717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7" name="Rectangle 556">
            <a:extLst>
              <a:ext uri="{FF2B5EF4-FFF2-40B4-BE49-F238E27FC236}">
                <a16:creationId xmlns:a16="http://schemas.microsoft.com/office/drawing/2014/main" id="{BA3F9558-DB58-4CD1-9386-663E185C82D2}"/>
              </a:ext>
            </a:extLst>
          </p:cNvPr>
          <p:cNvSpPr/>
          <p:nvPr>
            <p:custDataLst>
              <p:tags r:id="rId128"/>
            </p:custDataLst>
          </p:nvPr>
        </p:nvSpPr>
        <p:spPr>
          <a:xfrm>
            <a:off x="8445500" y="2717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8" name="Rectangle 557">
            <a:extLst>
              <a:ext uri="{FF2B5EF4-FFF2-40B4-BE49-F238E27FC236}">
                <a16:creationId xmlns:a16="http://schemas.microsoft.com/office/drawing/2014/main" id="{D63E1983-CD5D-4D7D-95C7-F59B752F4487}"/>
              </a:ext>
            </a:extLst>
          </p:cNvPr>
          <p:cNvSpPr/>
          <p:nvPr>
            <p:custDataLst>
              <p:tags r:id="rId129"/>
            </p:custDataLst>
          </p:nvPr>
        </p:nvSpPr>
        <p:spPr>
          <a:xfrm>
            <a:off x="8534400" y="2717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9" name="Rectangle 558">
            <a:extLst>
              <a:ext uri="{FF2B5EF4-FFF2-40B4-BE49-F238E27FC236}">
                <a16:creationId xmlns:a16="http://schemas.microsoft.com/office/drawing/2014/main" id="{D89364FD-58D2-49B7-967D-0606554A365F}"/>
              </a:ext>
            </a:extLst>
          </p:cNvPr>
          <p:cNvSpPr/>
          <p:nvPr>
            <p:custDataLst>
              <p:tags r:id="rId130"/>
            </p:custDataLst>
          </p:nvPr>
        </p:nvSpPr>
        <p:spPr>
          <a:xfrm>
            <a:off x="8623300" y="2717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0" name="Rectangle 559">
            <a:extLst>
              <a:ext uri="{FF2B5EF4-FFF2-40B4-BE49-F238E27FC236}">
                <a16:creationId xmlns:a16="http://schemas.microsoft.com/office/drawing/2014/main" id="{7CBB844A-AB19-4479-B022-2F893A6AD544}"/>
              </a:ext>
            </a:extLst>
          </p:cNvPr>
          <p:cNvSpPr/>
          <p:nvPr>
            <p:custDataLst>
              <p:tags r:id="rId131"/>
            </p:custDataLst>
          </p:nvPr>
        </p:nvSpPr>
        <p:spPr>
          <a:xfrm>
            <a:off x="8712200" y="2717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1" name="Rectangle 560">
            <a:extLst>
              <a:ext uri="{FF2B5EF4-FFF2-40B4-BE49-F238E27FC236}">
                <a16:creationId xmlns:a16="http://schemas.microsoft.com/office/drawing/2014/main" id="{2B17109B-5B71-4015-8C69-D8BEFAD8811F}"/>
              </a:ext>
            </a:extLst>
          </p:cNvPr>
          <p:cNvSpPr/>
          <p:nvPr>
            <p:custDataLst>
              <p:tags r:id="rId132"/>
            </p:custDataLst>
          </p:nvPr>
        </p:nvSpPr>
        <p:spPr>
          <a:xfrm>
            <a:off x="8801100" y="2717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2" name="Rectangle 561">
            <a:extLst>
              <a:ext uri="{FF2B5EF4-FFF2-40B4-BE49-F238E27FC236}">
                <a16:creationId xmlns:a16="http://schemas.microsoft.com/office/drawing/2014/main" id="{B1DCBCE9-6874-450C-AF29-8C04D14F77A3}"/>
              </a:ext>
            </a:extLst>
          </p:cNvPr>
          <p:cNvSpPr/>
          <p:nvPr>
            <p:custDataLst>
              <p:tags r:id="rId133"/>
            </p:custDataLst>
          </p:nvPr>
        </p:nvSpPr>
        <p:spPr>
          <a:xfrm>
            <a:off x="9156700" y="2717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3" name="Rectangle 562">
            <a:extLst>
              <a:ext uri="{FF2B5EF4-FFF2-40B4-BE49-F238E27FC236}">
                <a16:creationId xmlns:a16="http://schemas.microsoft.com/office/drawing/2014/main" id="{B002AAB5-7DEC-44E5-97F2-B6426B992A47}"/>
              </a:ext>
            </a:extLst>
          </p:cNvPr>
          <p:cNvSpPr/>
          <p:nvPr>
            <p:custDataLst>
              <p:tags r:id="rId134"/>
            </p:custDataLst>
          </p:nvPr>
        </p:nvSpPr>
        <p:spPr>
          <a:xfrm>
            <a:off x="9245600" y="2717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4" name="Rectangle 563">
            <a:extLst>
              <a:ext uri="{FF2B5EF4-FFF2-40B4-BE49-F238E27FC236}">
                <a16:creationId xmlns:a16="http://schemas.microsoft.com/office/drawing/2014/main" id="{2C5B4C34-2251-40C0-959C-E13B6A694A62}"/>
              </a:ext>
            </a:extLst>
          </p:cNvPr>
          <p:cNvSpPr/>
          <p:nvPr>
            <p:custDataLst>
              <p:tags r:id="rId135"/>
            </p:custDataLst>
          </p:nvPr>
        </p:nvSpPr>
        <p:spPr>
          <a:xfrm>
            <a:off x="9334500" y="2717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5" name="Rectangle 564">
            <a:extLst>
              <a:ext uri="{FF2B5EF4-FFF2-40B4-BE49-F238E27FC236}">
                <a16:creationId xmlns:a16="http://schemas.microsoft.com/office/drawing/2014/main" id="{AE43E4AD-E68E-4A1C-8488-8B7BA60AD1B6}"/>
              </a:ext>
            </a:extLst>
          </p:cNvPr>
          <p:cNvSpPr/>
          <p:nvPr>
            <p:custDataLst>
              <p:tags r:id="rId136"/>
            </p:custDataLst>
          </p:nvPr>
        </p:nvSpPr>
        <p:spPr>
          <a:xfrm>
            <a:off x="9690100" y="2717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6" name="Rectangle 565">
            <a:extLst>
              <a:ext uri="{FF2B5EF4-FFF2-40B4-BE49-F238E27FC236}">
                <a16:creationId xmlns:a16="http://schemas.microsoft.com/office/drawing/2014/main" id="{9EE99DE8-0669-4EA7-9525-DD6DB22D80C7}"/>
              </a:ext>
            </a:extLst>
          </p:cNvPr>
          <p:cNvSpPr/>
          <p:nvPr>
            <p:custDataLst>
              <p:tags r:id="rId137"/>
            </p:custDataLst>
          </p:nvPr>
        </p:nvSpPr>
        <p:spPr>
          <a:xfrm>
            <a:off x="9779000" y="2717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7" name="Rectangle 566">
            <a:extLst>
              <a:ext uri="{FF2B5EF4-FFF2-40B4-BE49-F238E27FC236}">
                <a16:creationId xmlns:a16="http://schemas.microsoft.com/office/drawing/2014/main" id="{86CDD22E-4285-4F48-B437-E3F09B5882F5}"/>
              </a:ext>
            </a:extLst>
          </p:cNvPr>
          <p:cNvSpPr/>
          <p:nvPr>
            <p:custDataLst>
              <p:tags r:id="rId138"/>
            </p:custDataLst>
          </p:nvPr>
        </p:nvSpPr>
        <p:spPr>
          <a:xfrm>
            <a:off x="9956800" y="2717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8" name="Rectangle 567">
            <a:extLst>
              <a:ext uri="{FF2B5EF4-FFF2-40B4-BE49-F238E27FC236}">
                <a16:creationId xmlns:a16="http://schemas.microsoft.com/office/drawing/2014/main" id="{4E8BC796-5A66-48B6-A046-80D1C92E7523}"/>
              </a:ext>
            </a:extLst>
          </p:cNvPr>
          <p:cNvSpPr/>
          <p:nvPr>
            <p:custDataLst>
              <p:tags r:id="rId139"/>
            </p:custDataLst>
          </p:nvPr>
        </p:nvSpPr>
        <p:spPr>
          <a:xfrm>
            <a:off x="10223500" y="2717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9" name="Rectangle 568">
            <a:extLst>
              <a:ext uri="{FF2B5EF4-FFF2-40B4-BE49-F238E27FC236}">
                <a16:creationId xmlns:a16="http://schemas.microsoft.com/office/drawing/2014/main" id="{A87EAF7E-F6F4-4F47-BED6-0DAF63A10DEA}"/>
              </a:ext>
            </a:extLst>
          </p:cNvPr>
          <p:cNvSpPr/>
          <p:nvPr>
            <p:custDataLst>
              <p:tags r:id="rId140"/>
            </p:custDataLst>
          </p:nvPr>
        </p:nvSpPr>
        <p:spPr>
          <a:xfrm>
            <a:off x="10312400" y="2717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0" name="Rectangle 569">
            <a:extLst>
              <a:ext uri="{FF2B5EF4-FFF2-40B4-BE49-F238E27FC236}">
                <a16:creationId xmlns:a16="http://schemas.microsoft.com/office/drawing/2014/main" id="{0145D85F-D163-44F1-8A7D-C2A2D4D70F16}"/>
              </a:ext>
            </a:extLst>
          </p:cNvPr>
          <p:cNvSpPr/>
          <p:nvPr>
            <p:custDataLst>
              <p:tags r:id="rId141"/>
            </p:custDataLst>
          </p:nvPr>
        </p:nvSpPr>
        <p:spPr>
          <a:xfrm>
            <a:off x="10401300" y="2717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1" name="Rectangle 570">
            <a:extLst>
              <a:ext uri="{FF2B5EF4-FFF2-40B4-BE49-F238E27FC236}">
                <a16:creationId xmlns:a16="http://schemas.microsoft.com/office/drawing/2014/main" id="{0E6E6057-FD64-4F9E-AB32-35FAA1F27A9F}"/>
              </a:ext>
            </a:extLst>
          </p:cNvPr>
          <p:cNvSpPr/>
          <p:nvPr>
            <p:custDataLst>
              <p:tags r:id="rId142"/>
            </p:custDataLst>
          </p:nvPr>
        </p:nvSpPr>
        <p:spPr>
          <a:xfrm>
            <a:off x="10490200" y="2717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2" name="Rectangle 571">
            <a:extLst>
              <a:ext uri="{FF2B5EF4-FFF2-40B4-BE49-F238E27FC236}">
                <a16:creationId xmlns:a16="http://schemas.microsoft.com/office/drawing/2014/main" id="{2CD55B7E-7B02-4694-99F0-0A6A6F4E2F34}"/>
              </a:ext>
            </a:extLst>
          </p:cNvPr>
          <p:cNvSpPr/>
          <p:nvPr>
            <p:custDataLst>
              <p:tags r:id="rId143"/>
            </p:custDataLst>
          </p:nvPr>
        </p:nvSpPr>
        <p:spPr>
          <a:xfrm>
            <a:off x="10579100" y="2717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3" name="Rectangle 572">
            <a:extLst>
              <a:ext uri="{FF2B5EF4-FFF2-40B4-BE49-F238E27FC236}">
                <a16:creationId xmlns:a16="http://schemas.microsoft.com/office/drawing/2014/main" id="{96BBE987-98B7-4F1A-8BE7-6CB114D0A0E6}"/>
              </a:ext>
            </a:extLst>
          </p:cNvPr>
          <p:cNvSpPr/>
          <p:nvPr>
            <p:custDataLst>
              <p:tags r:id="rId144"/>
            </p:custDataLst>
          </p:nvPr>
        </p:nvSpPr>
        <p:spPr>
          <a:xfrm>
            <a:off x="8445500" y="28067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4" name="Rectangle 573">
            <a:extLst>
              <a:ext uri="{FF2B5EF4-FFF2-40B4-BE49-F238E27FC236}">
                <a16:creationId xmlns:a16="http://schemas.microsoft.com/office/drawing/2014/main" id="{DA6DD7A7-338B-4596-B36B-C21A7A2732E4}"/>
              </a:ext>
            </a:extLst>
          </p:cNvPr>
          <p:cNvSpPr/>
          <p:nvPr>
            <p:custDataLst>
              <p:tags r:id="rId145"/>
            </p:custDataLst>
          </p:nvPr>
        </p:nvSpPr>
        <p:spPr>
          <a:xfrm>
            <a:off x="8534400" y="28067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5" name="Rectangle 574">
            <a:extLst>
              <a:ext uri="{FF2B5EF4-FFF2-40B4-BE49-F238E27FC236}">
                <a16:creationId xmlns:a16="http://schemas.microsoft.com/office/drawing/2014/main" id="{F6A0F129-D80D-4415-85AC-5F8CDB670386}"/>
              </a:ext>
            </a:extLst>
          </p:cNvPr>
          <p:cNvSpPr/>
          <p:nvPr>
            <p:custDataLst>
              <p:tags r:id="rId146"/>
            </p:custDataLst>
          </p:nvPr>
        </p:nvSpPr>
        <p:spPr>
          <a:xfrm>
            <a:off x="8712200" y="28067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6" name="Rectangle 575">
            <a:extLst>
              <a:ext uri="{FF2B5EF4-FFF2-40B4-BE49-F238E27FC236}">
                <a16:creationId xmlns:a16="http://schemas.microsoft.com/office/drawing/2014/main" id="{775FCFEE-8E60-4B8F-9992-99B4A2589083}"/>
              </a:ext>
            </a:extLst>
          </p:cNvPr>
          <p:cNvSpPr/>
          <p:nvPr>
            <p:custDataLst>
              <p:tags r:id="rId147"/>
            </p:custDataLst>
          </p:nvPr>
        </p:nvSpPr>
        <p:spPr>
          <a:xfrm>
            <a:off x="9156700" y="28067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7" name="Rectangle 576">
            <a:extLst>
              <a:ext uri="{FF2B5EF4-FFF2-40B4-BE49-F238E27FC236}">
                <a16:creationId xmlns:a16="http://schemas.microsoft.com/office/drawing/2014/main" id="{D43CE6FC-D3C2-4794-87FF-61AD6AC57FF3}"/>
              </a:ext>
            </a:extLst>
          </p:cNvPr>
          <p:cNvSpPr/>
          <p:nvPr>
            <p:custDataLst>
              <p:tags r:id="rId148"/>
            </p:custDataLst>
          </p:nvPr>
        </p:nvSpPr>
        <p:spPr>
          <a:xfrm>
            <a:off x="9423400" y="28067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8" name="Rectangle 577">
            <a:extLst>
              <a:ext uri="{FF2B5EF4-FFF2-40B4-BE49-F238E27FC236}">
                <a16:creationId xmlns:a16="http://schemas.microsoft.com/office/drawing/2014/main" id="{4C35595D-4266-405E-8861-A4F11D9FA705}"/>
              </a:ext>
            </a:extLst>
          </p:cNvPr>
          <p:cNvSpPr/>
          <p:nvPr>
            <p:custDataLst>
              <p:tags r:id="rId149"/>
            </p:custDataLst>
          </p:nvPr>
        </p:nvSpPr>
        <p:spPr>
          <a:xfrm>
            <a:off x="9512300" y="28067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9" name="Rectangle 578">
            <a:extLst>
              <a:ext uri="{FF2B5EF4-FFF2-40B4-BE49-F238E27FC236}">
                <a16:creationId xmlns:a16="http://schemas.microsoft.com/office/drawing/2014/main" id="{CC59815E-FAAC-4EC5-AF8C-D0D34A7035C6}"/>
              </a:ext>
            </a:extLst>
          </p:cNvPr>
          <p:cNvSpPr/>
          <p:nvPr>
            <p:custDataLst>
              <p:tags r:id="rId150"/>
            </p:custDataLst>
          </p:nvPr>
        </p:nvSpPr>
        <p:spPr>
          <a:xfrm>
            <a:off x="9601200" y="28067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0" name="Rectangle 579">
            <a:extLst>
              <a:ext uri="{FF2B5EF4-FFF2-40B4-BE49-F238E27FC236}">
                <a16:creationId xmlns:a16="http://schemas.microsoft.com/office/drawing/2014/main" id="{F1EF5BCE-5572-4535-B595-856B18F7CE9F}"/>
              </a:ext>
            </a:extLst>
          </p:cNvPr>
          <p:cNvSpPr/>
          <p:nvPr>
            <p:custDataLst>
              <p:tags r:id="rId151"/>
            </p:custDataLst>
          </p:nvPr>
        </p:nvSpPr>
        <p:spPr>
          <a:xfrm>
            <a:off x="9956800" y="28067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1" name="Rectangle 580">
            <a:extLst>
              <a:ext uri="{FF2B5EF4-FFF2-40B4-BE49-F238E27FC236}">
                <a16:creationId xmlns:a16="http://schemas.microsoft.com/office/drawing/2014/main" id="{0A2E24EE-433C-4FD7-B019-E6A5C44458FD}"/>
              </a:ext>
            </a:extLst>
          </p:cNvPr>
          <p:cNvSpPr/>
          <p:nvPr>
            <p:custDataLst>
              <p:tags r:id="rId152"/>
            </p:custDataLst>
          </p:nvPr>
        </p:nvSpPr>
        <p:spPr>
          <a:xfrm>
            <a:off x="10045700" y="28067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2" name="Rectangle 581">
            <a:extLst>
              <a:ext uri="{FF2B5EF4-FFF2-40B4-BE49-F238E27FC236}">
                <a16:creationId xmlns:a16="http://schemas.microsoft.com/office/drawing/2014/main" id="{2CC59AF0-7A66-4F22-A3C5-F264B60F0446}"/>
              </a:ext>
            </a:extLst>
          </p:cNvPr>
          <p:cNvSpPr/>
          <p:nvPr>
            <p:custDataLst>
              <p:tags r:id="rId153"/>
            </p:custDataLst>
          </p:nvPr>
        </p:nvSpPr>
        <p:spPr>
          <a:xfrm>
            <a:off x="10223500" y="28067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3" name="Rectangle 582">
            <a:extLst>
              <a:ext uri="{FF2B5EF4-FFF2-40B4-BE49-F238E27FC236}">
                <a16:creationId xmlns:a16="http://schemas.microsoft.com/office/drawing/2014/main" id="{F2E70DDC-2BAB-4422-A6BF-145281B2D040}"/>
              </a:ext>
            </a:extLst>
          </p:cNvPr>
          <p:cNvSpPr/>
          <p:nvPr>
            <p:custDataLst>
              <p:tags r:id="rId154"/>
            </p:custDataLst>
          </p:nvPr>
        </p:nvSpPr>
        <p:spPr>
          <a:xfrm>
            <a:off x="10312400" y="28067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4" name="Rectangle 583">
            <a:extLst>
              <a:ext uri="{FF2B5EF4-FFF2-40B4-BE49-F238E27FC236}">
                <a16:creationId xmlns:a16="http://schemas.microsoft.com/office/drawing/2014/main" id="{08DA5028-064A-4E95-A4E4-B9F0B699BD4E}"/>
              </a:ext>
            </a:extLst>
          </p:cNvPr>
          <p:cNvSpPr/>
          <p:nvPr>
            <p:custDataLst>
              <p:tags r:id="rId155"/>
            </p:custDataLst>
          </p:nvPr>
        </p:nvSpPr>
        <p:spPr>
          <a:xfrm>
            <a:off x="10401300" y="28067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5" name="Rectangle 584">
            <a:extLst>
              <a:ext uri="{FF2B5EF4-FFF2-40B4-BE49-F238E27FC236}">
                <a16:creationId xmlns:a16="http://schemas.microsoft.com/office/drawing/2014/main" id="{616DCD72-F6F1-47F3-BC61-06B8B1CF402F}"/>
              </a:ext>
            </a:extLst>
          </p:cNvPr>
          <p:cNvSpPr/>
          <p:nvPr>
            <p:custDataLst>
              <p:tags r:id="rId156"/>
            </p:custDataLst>
          </p:nvPr>
        </p:nvSpPr>
        <p:spPr>
          <a:xfrm>
            <a:off x="10756900" y="28067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6" name="Rectangle 585">
            <a:extLst>
              <a:ext uri="{FF2B5EF4-FFF2-40B4-BE49-F238E27FC236}">
                <a16:creationId xmlns:a16="http://schemas.microsoft.com/office/drawing/2014/main" id="{A4D319F4-0965-41FE-9919-958D82D211DC}"/>
              </a:ext>
            </a:extLst>
          </p:cNvPr>
          <p:cNvSpPr/>
          <p:nvPr>
            <p:custDataLst>
              <p:tags r:id="rId157"/>
            </p:custDataLst>
          </p:nvPr>
        </p:nvSpPr>
        <p:spPr>
          <a:xfrm>
            <a:off x="8534400" y="2895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7" name="Rectangle 586">
            <a:extLst>
              <a:ext uri="{FF2B5EF4-FFF2-40B4-BE49-F238E27FC236}">
                <a16:creationId xmlns:a16="http://schemas.microsoft.com/office/drawing/2014/main" id="{0FEE4A7C-D396-44C8-B51E-128B8C47A6BE}"/>
              </a:ext>
            </a:extLst>
          </p:cNvPr>
          <p:cNvSpPr/>
          <p:nvPr>
            <p:custDataLst>
              <p:tags r:id="rId158"/>
            </p:custDataLst>
          </p:nvPr>
        </p:nvSpPr>
        <p:spPr>
          <a:xfrm>
            <a:off x="8801100" y="2895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8" name="Rectangle 587">
            <a:extLst>
              <a:ext uri="{FF2B5EF4-FFF2-40B4-BE49-F238E27FC236}">
                <a16:creationId xmlns:a16="http://schemas.microsoft.com/office/drawing/2014/main" id="{0A12D1B7-AE47-4C3F-A03F-B47264573183}"/>
              </a:ext>
            </a:extLst>
          </p:cNvPr>
          <p:cNvSpPr/>
          <p:nvPr>
            <p:custDataLst>
              <p:tags r:id="rId159"/>
            </p:custDataLst>
          </p:nvPr>
        </p:nvSpPr>
        <p:spPr>
          <a:xfrm>
            <a:off x="8890000" y="2895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9" name="Rectangle 588">
            <a:extLst>
              <a:ext uri="{FF2B5EF4-FFF2-40B4-BE49-F238E27FC236}">
                <a16:creationId xmlns:a16="http://schemas.microsoft.com/office/drawing/2014/main" id="{0D1B5992-D027-41D5-9B75-B4564D850A76}"/>
              </a:ext>
            </a:extLst>
          </p:cNvPr>
          <p:cNvSpPr/>
          <p:nvPr>
            <p:custDataLst>
              <p:tags r:id="rId160"/>
            </p:custDataLst>
          </p:nvPr>
        </p:nvSpPr>
        <p:spPr>
          <a:xfrm>
            <a:off x="8978900" y="2895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0" name="Rectangle 589">
            <a:extLst>
              <a:ext uri="{FF2B5EF4-FFF2-40B4-BE49-F238E27FC236}">
                <a16:creationId xmlns:a16="http://schemas.microsoft.com/office/drawing/2014/main" id="{C69F6C5E-8271-41FA-9809-905116AA9965}"/>
              </a:ext>
            </a:extLst>
          </p:cNvPr>
          <p:cNvSpPr/>
          <p:nvPr>
            <p:custDataLst>
              <p:tags r:id="rId161"/>
            </p:custDataLst>
          </p:nvPr>
        </p:nvSpPr>
        <p:spPr>
          <a:xfrm>
            <a:off x="9067800" y="2895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1" name="Rectangle 590">
            <a:extLst>
              <a:ext uri="{FF2B5EF4-FFF2-40B4-BE49-F238E27FC236}">
                <a16:creationId xmlns:a16="http://schemas.microsoft.com/office/drawing/2014/main" id="{FD1EEFB8-627F-42EB-848D-15328EFC45AF}"/>
              </a:ext>
            </a:extLst>
          </p:cNvPr>
          <p:cNvSpPr/>
          <p:nvPr>
            <p:custDataLst>
              <p:tags r:id="rId162"/>
            </p:custDataLst>
          </p:nvPr>
        </p:nvSpPr>
        <p:spPr>
          <a:xfrm>
            <a:off x="9156700" y="2895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2" name="Rectangle 591">
            <a:extLst>
              <a:ext uri="{FF2B5EF4-FFF2-40B4-BE49-F238E27FC236}">
                <a16:creationId xmlns:a16="http://schemas.microsoft.com/office/drawing/2014/main" id="{E03B4F1C-5F06-4036-B979-3C3B5193F777}"/>
              </a:ext>
            </a:extLst>
          </p:cNvPr>
          <p:cNvSpPr/>
          <p:nvPr>
            <p:custDataLst>
              <p:tags r:id="rId163"/>
            </p:custDataLst>
          </p:nvPr>
        </p:nvSpPr>
        <p:spPr>
          <a:xfrm>
            <a:off x="9334500" y="2895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3" name="Rectangle 592">
            <a:extLst>
              <a:ext uri="{FF2B5EF4-FFF2-40B4-BE49-F238E27FC236}">
                <a16:creationId xmlns:a16="http://schemas.microsoft.com/office/drawing/2014/main" id="{24E2A312-E580-4253-9170-BA73B70DA9A8}"/>
              </a:ext>
            </a:extLst>
          </p:cNvPr>
          <p:cNvSpPr/>
          <p:nvPr>
            <p:custDataLst>
              <p:tags r:id="rId164"/>
            </p:custDataLst>
          </p:nvPr>
        </p:nvSpPr>
        <p:spPr>
          <a:xfrm>
            <a:off x="9423400" y="2895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4" name="Rectangle 593">
            <a:extLst>
              <a:ext uri="{FF2B5EF4-FFF2-40B4-BE49-F238E27FC236}">
                <a16:creationId xmlns:a16="http://schemas.microsoft.com/office/drawing/2014/main" id="{E3BC9678-CC3D-478F-A700-9DFAD022D715}"/>
              </a:ext>
            </a:extLst>
          </p:cNvPr>
          <p:cNvSpPr/>
          <p:nvPr>
            <p:custDataLst>
              <p:tags r:id="rId165"/>
            </p:custDataLst>
          </p:nvPr>
        </p:nvSpPr>
        <p:spPr>
          <a:xfrm>
            <a:off x="9512300" y="2895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5" name="Rectangle 594">
            <a:extLst>
              <a:ext uri="{FF2B5EF4-FFF2-40B4-BE49-F238E27FC236}">
                <a16:creationId xmlns:a16="http://schemas.microsoft.com/office/drawing/2014/main" id="{FFDCB0AA-E569-4115-A3EC-FB0B21A349F6}"/>
              </a:ext>
            </a:extLst>
          </p:cNvPr>
          <p:cNvSpPr/>
          <p:nvPr>
            <p:custDataLst>
              <p:tags r:id="rId166"/>
            </p:custDataLst>
          </p:nvPr>
        </p:nvSpPr>
        <p:spPr>
          <a:xfrm>
            <a:off x="9601200" y="2895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6" name="Rectangle 595">
            <a:extLst>
              <a:ext uri="{FF2B5EF4-FFF2-40B4-BE49-F238E27FC236}">
                <a16:creationId xmlns:a16="http://schemas.microsoft.com/office/drawing/2014/main" id="{65E8C51E-6A7A-4FA1-AED4-85CD508DE101}"/>
              </a:ext>
            </a:extLst>
          </p:cNvPr>
          <p:cNvSpPr/>
          <p:nvPr>
            <p:custDataLst>
              <p:tags r:id="rId167"/>
            </p:custDataLst>
          </p:nvPr>
        </p:nvSpPr>
        <p:spPr>
          <a:xfrm>
            <a:off x="9690100" y="2895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7" name="Rectangle 596">
            <a:extLst>
              <a:ext uri="{FF2B5EF4-FFF2-40B4-BE49-F238E27FC236}">
                <a16:creationId xmlns:a16="http://schemas.microsoft.com/office/drawing/2014/main" id="{8DAB476B-621E-4C4C-8811-794BF37034AF}"/>
              </a:ext>
            </a:extLst>
          </p:cNvPr>
          <p:cNvSpPr/>
          <p:nvPr>
            <p:custDataLst>
              <p:tags r:id="rId168"/>
            </p:custDataLst>
          </p:nvPr>
        </p:nvSpPr>
        <p:spPr>
          <a:xfrm>
            <a:off x="10045700" y="2895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8" name="Rectangle 597">
            <a:extLst>
              <a:ext uri="{FF2B5EF4-FFF2-40B4-BE49-F238E27FC236}">
                <a16:creationId xmlns:a16="http://schemas.microsoft.com/office/drawing/2014/main" id="{E9CAD3FB-655C-45F4-B757-7E3BEF4A9FB3}"/>
              </a:ext>
            </a:extLst>
          </p:cNvPr>
          <p:cNvSpPr/>
          <p:nvPr>
            <p:custDataLst>
              <p:tags r:id="rId169"/>
            </p:custDataLst>
          </p:nvPr>
        </p:nvSpPr>
        <p:spPr>
          <a:xfrm>
            <a:off x="10134600" y="2895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9" name="Rectangle 598">
            <a:extLst>
              <a:ext uri="{FF2B5EF4-FFF2-40B4-BE49-F238E27FC236}">
                <a16:creationId xmlns:a16="http://schemas.microsoft.com/office/drawing/2014/main" id="{4C0CF400-9A0D-4C37-A29F-B2E40682A87C}"/>
              </a:ext>
            </a:extLst>
          </p:cNvPr>
          <p:cNvSpPr/>
          <p:nvPr>
            <p:custDataLst>
              <p:tags r:id="rId170"/>
            </p:custDataLst>
          </p:nvPr>
        </p:nvSpPr>
        <p:spPr>
          <a:xfrm>
            <a:off x="10223500" y="2895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0" name="Rectangle 599">
            <a:extLst>
              <a:ext uri="{FF2B5EF4-FFF2-40B4-BE49-F238E27FC236}">
                <a16:creationId xmlns:a16="http://schemas.microsoft.com/office/drawing/2014/main" id="{F4DE542C-FC48-49A6-9348-D70605551C8E}"/>
              </a:ext>
            </a:extLst>
          </p:cNvPr>
          <p:cNvSpPr/>
          <p:nvPr>
            <p:custDataLst>
              <p:tags r:id="rId171"/>
            </p:custDataLst>
          </p:nvPr>
        </p:nvSpPr>
        <p:spPr>
          <a:xfrm>
            <a:off x="10312400" y="2895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1" name="Rectangle 600">
            <a:extLst>
              <a:ext uri="{FF2B5EF4-FFF2-40B4-BE49-F238E27FC236}">
                <a16:creationId xmlns:a16="http://schemas.microsoft.com/office/drawing/2014/main" id="{39F1A8E8-112F-4F84-B0DB-8556470CB61C}"/>
              </a:ext>
            </a:extLst>
          </p:cNvPr>
          <p:cNvSpPr/>
          <p:nvPr>
            <p:custDataLst>
              <p:tags r:id="rId172"/>
            </p:custDataLst>
          </p:nvPr>
        </p:nvSpPr>
        <p:spPr>
          <a:xfrm>
            <a:off x="8356600" y="2984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2" name="Rectangle 601">
            <a:extLst>
              <a:ext uri="{FF2B5EF4-FFF2-40B4-BE49-F238E27FC236}">
                <a16:creationId xmlns:a16="http://schemas.microsoft.com/office/drawing/2014/main" id="{43FE68F7-1D4C-4C9B-BEF5-1B567104725D}"/>
              </a:ext>
            </a:extLst>
          </p:cNvPr>
          <p:cNvSpPr/>
          <p:nvPr>
            <p:custDataLst>
              <p:tags r:id="rId173"/>
            </p:custDataLst>
          </p:nvPr>
        </p:nvSpPr>
        <p:spPr>
          <a:xfrm>
            <a:off x="8623300" y="2984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3" name="Rectangle 602">
            <a:extLst>
              <a:ext uri="{FF2B5EF4-FFF2-40B4-BE49-F238E27FC236}">
                <a16:creationId xmlns:a16="http://schemas.microsoft.com/office/drawing/2014/main" id="{67019304-0F73-4664-A1B9-65D7A50FA121}"/>
              </a:ext>
            </a:extLst>
          </p:cNvPr>
          <p:cNvSpPr/>
          <p:nvPr>
            <p:custDataLst>
              <p:tags r:id="rId174"/>
            </p:custDataLst>
          </p:nvPr>
        </p:nvSpPr>
        <p:spPr>
          <a:xfrm>
            <a:off x="8978900" y="2984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4" name="Rectangle 603">
            <a:extLst>
              <a:ext uri="{FF2B5EF4-FFF2-40B4-BE49-F238E27FC236}">
                <a16:creationId xmlns:a16="http://schemas.microsoft.com/office/drawing/2014/main" id="{A5921D6E-95DE-438A-B9F8-7C510325C737}"/>
              </a:ext>
            </a:extLst>
          </p:cNvPr>
          <p:cNvSpPr/>
          <p:nvPr>
            <p:custDataLst>
              <p:tags r:id="rId175"/>
            </p:custDataLst>
          </p:nvPr>
        </p:nvSpPr>
        <p:spPr>
          <a:xfrm>
            <a:off x="9334500" y="2984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5" name="Rectangle 604">
            <a:extLst>
              <a:ext uri="{FF2B5EF4-FFF2-40B4-BE49-F238E27FC236}">
                <a16:creationId xmlns:a16="http://schemas.microsoft.com/office/drawing/2014/main" id="{3FA5F70A-D569-4C40-94BB-2027DE1C7781}"/>
              </a:ext>
            </a:extLst>
          </p:cNvPr>
          <p:cNvSpPr/>
          <p:nvPr>
            <p:custDataLst>
              <p:tags r:id="rId176"/>
            </p:custDataLst>
          </p:nvPr>
        </p:nvSpPr>
        <p:spPr>
          <a:xfrm>
            <a:off x="9423400" y="2984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6" name="Rectangle 605">
            <a:extLst>
              <a:ext uri="{FF2B5EF4-FFF2-40B4-BE49-F238E27FC236}">
                <a16:creationId xmlns:a16="http://schemas.microsoft.com/office/drawing/2014/main" id="{E9CE9468-5C12-4B98-A1E1-84EE570825D2}"/>
              </a:ext>
            </a:extLst>
          </p:cNvPr>
          <p:cNvSpPr/>
          <p:nvPr>
            <p:custDataLst>
              <p:tags r:id="rId177"/>
            </p:custDataLst>
          </p:nvPr>
        </p:nvSpPr>
        <p:spPr>
          <a:xfrm>
            <a:off x="9601200" y="2984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7" name="Rectangle 606">
            <a:extLst>
              <a:ext uri="{FF2B5EF4-FFF2-40B4-BE49-F238E27FC236}">
                <a16:creationId xmlns:a16="http://schemas.microsoft.com/office/drawing/2014/main" id="{D29210A7-26DD-4A10-A476-011C9F25DE4E}"/>
              </a:ext>
            </a:extLst>
          </p:cNvPr>
          <p:cNvSpPr/>
          <p:nvPr>
            <p:custDataLst>
              <p:tags r:id="rId178"/>
            </p:custDataLst>
          </p:nvPr>
        </p:nvSpPr>
        <p:spPr>
          <a:xfrm>
            <a:off x="9779000" y="2984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8" name="Rectangle 607">
            <a:extLst>
              <a:ext uri="{FF2B5EF4-FFF2-40B4-BE49-F238E27FC236}">
                <a16:creationId xmlns:a16="http://schemas.microsoft.com/office/drawing/2014/main" id="{D2BD11BB-10B1-40B5-82A4-AD6489902045}"/>
              </a:ext>
            </a:extLst>
          </p:cNvPr>
          <p:cNvSpPr/>
          <p:nvPr>
            <p:custDataLst>
              <p:tags r:id="rId179"/>
            </p:custDataLst>
          </p:nvPr>
        </p:nvSpPr>
        <p:spPr>
          <a:xfrm>
            <a:off x="9956800" y="2984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9" name="Rectangle 608">
            <a:extLst>
              <a:ext uri="{FF2B5EF4-FFF2-40B4-BE49-F238E27FC236}">
                <a16:creationId xmlns:a16="http://schemas.microsoft.com/office/drawing/2014/main" id="{6B5C4CB9-0A16-4B2A-827F-ECAB368936CD}"/>
              </a:ext>
            </a:extLst>
          </p:cNvPr>
          <p:cNvSpPr/>
          <p:nvPr>
            <p:custDataLst>
              <p:tags r:id="rId180"/>
            </p:custDataLst>
          </p:nvPr>
        </p:nvSpPr>
        <p:spPr>
          <a:xfrm>
            <a:off x="10045700" y="2984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0" name="Rectangle 609">
            <a:extLst>
              <a:ext uri="{FF2B5EF4-FFF2-40B4-BE49-F238E27FC236}">
                <a16:creationId xmlns:a16="http://schemas.microsoft.com/office/drawing/2014/main" id="{37643CAD-0EDD-4A8C-981C-40302796B6F7}"/>
              </a:ext>
            </a:extLst>
          </p:cNvPr>
          <p:cNvSpPr/>
          <p:nvPr>
            <p:custDataLst>
              <p:tags r:id="rId181"/>
            </p:custDataLst>
          </p:nvPr>
        </p:nvSpPr>
        <p:spPr>
          <a:xfrm>
            <a:off x="10134600" y="2984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1" name="Rectangle 610">
            <a:extLst>
              <a:ext uri="{FF2B5EF4-FFF2-40B4-BE49-F238E27FC236}">
                <a16:creationId xmlns:a16="http://schemas.microsoft.com/office/drawing/2014/main" id="{B085D082-B5B4-41A6-9A37-6B71BFBC577F}"/>
              </a:ext>
            </a:extLst>
          </p:cNvPr>
          <p:cNvSpPr/>
          <p:nvPr>
            <p:custDataLst>
              <p:tags r:id="rId182"/>
            </p:custDataLst>
          </p:nvPr>
        </p:nvSpPr>
        <p:spPr>
          <a:xfrm>
            <a:off x="10312400" y="2984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2" name="Rectangle 611">
            <a:extLst>
              <a:ext uri="{FF2B5EF4-FFF2-40B4-BE49-F238E27FC236}">
                <a16:creationId xmlns:a16="http://schemas.microsoft.com/office/drawing/2014/main" id="{CE58CE4F-DC91-42F2-AB63-EB8D99C8DB70}"/>
              </a:ext>
            </a:extLst>
          </p:cNvPr>
          <p:cNvSpPr/>
          <p:nvPr>
            <p:custDataLst>
              <p:tags r:id="rId183"/>
            </p:custDataLst>
          </p:nvPr>
        </p:nvSpPr>
        <p:spPr>
          <a:xfrm>
            <a:off x="10490200" y="2984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3" name="Rectangle 612">
            <a:extLst>
              <a:ext uri="{FF2B5EF4-FFF2-40B4-BE49-F238E27FC236}">
                <a16:creationId xmlns:a16="http://schemas.microsoft.com/office/drawing/2014/main" id="{01914481-5DDB-4A80-8F72-AA85AF946303}"/>
              </a:ext>
            </a:extLst>
          </p:cNvPr>
          <p:cNvSpPr/>
          <p:nvPr>
            <p:custDataLst>
              <p:tags r:id="rId184"/>
            </p:custDataLst>
          </p:nvPr>
        </p:nvSpPr>
        <p:spPr>
          <a:xfrm>
            <a:off x="10668000" y="2984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4" name="Rectangle 613">
            <a:extLst>
              <a:ext uri="{FF2B5EF4-FFF2-40B4-BE49-F238E27FC236}">
                <a16:creationId xmlns:a16="http://schemas.microsoft.com/office/drawing/2014/main" id="{67DF06D5-59BC-4EA8-B259-F2C3BB6EF8DD}"/>
              </a:ext>
            </a:extLst>
          </p:cNvPr>
          <p:cNvSpPr/>
          <p:nvPr>
            <p:custDataLst>
              <p:tags r:id="rId185"/>
            </p:custDataLst>
          </p:nvPr>
        </p:nvSpPr>
        <p:spPr>
          <a:xfrm>
            <a:off x="8267700" y="3073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5" name="Rectangle 614">
            <a:extLst>
              <a:ext uri="{FF2B5EF4-FFF2-40B4-BE49-F238E27FC236}">
                <a16:creationId xmlns:a16="http://schemas.microsoft.com/office/drawing/2014/main" id="{14CE78FD-F782-4008-9768-89F6EF6DCB13}"/>
              </a:ext>
            </a:extLst>
          </p:cNvPr>
          <p:cNvSpPr/>
          <p:nvPr>
            <p:custDataLst>
              <p:tags r:id="rId186"/>
            </p:custDataLst>
          </p:nvPr>
        </p:nvSpPr>
        <p:spPr>
          <a:xfrm>
            <a:off x="8445500" y="3073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6" name="Rectangle 615">
            <a:extLst>
              <a:ext uri="{FF2B5EF4-FFF2-40B4-BE49-F238E27FC236}">
                <a16:creationId xmlns:a16="http://schemas.microsoft.com/office/drawing/2014/main" id="{3F4DC110-E9B6-46F0-AB53-4D89BE924F02}"/>
              </a:ext>
            </a:extLst>
          </p:cNvPr>
          <p:cNvSpPr/>
          <p:nvPr>
            <p:custDataLst>
              <p:tags r:id="rId187"/>
            </p:custDataLst>
          </p:nvPr>
        </p:nvSpPr>
        <p:spPr>
          <a:xfrm>
            <a:off x="8712200" y="3073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7" name="Rectangle 616">
            <a:extLst>
              <a:ext uri="{FF2B5EF4-FFF2-40B4-BE49-F238E27FC236}">
                <a16:creationId xmlns:a16="http://schemas.microsoft.com/office/drawing/2014/main" id="{C71AC762-A79A-44D0-A407-2678677A3061}"/>
              </a:ext>
            </a:extLst>
          </p:cNvPr>
          <p:cNvSpPr/>
          <p:nvPr>
            <p:custDataLst>
              <p:tags r:id="rId188"/>
            </p:custDataLst>
          </p:nvPr>
        </p:nvSpPr>
        <p:spPr>
          <a:xfrm>
            <a:off x="8801100" y="3073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8" name="Rectangle 617">
            <a:extLst>
              <a:ext uri="{FF2B5EF4-FFF2-40B4-BE49-F238E27FC236}">
                <a16:creationId xmlns:a16="http://schemas.microsoft.com/office/drawing/2014/main" id="{0926FF00-B306-4E01-BB6B-C897E447D997}"/>
              </a:ext>
            </a:extLst>
          </p:cNvPr>
          <p:cNvSpPr/>
          <p:nvPr>
            <p:custDataLst>
              <p:tags r:id="rId189"/>
            </p:custDataLst>
          </p:nvPr>
        </p:nvSpPr>
        <p:spPr>
          <a:xfrm>
            <a:off x="8978900" y="3073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9" name="Rectangle 618">
            <a:extLst>
              <a:ext uri="{FF2B5EF4-FFF2-40B4-BE49-F238E27FC236}">
                <a16:creationId xmlns:a16="http://schemas.microsoft.com/office/drawing/2014/main" id="{34234AC4-DDDA-426C-8830-212552240261}"/>
              </a:ext>
            </a:extLst>
          </p:cNvPr>
          <p:cNvSpPr/>
          <p:nvPr>
            <p:custDataLst>
              <p:tags r:id="rId190"/>
            </p:custDataLst>
          </p:nvPr>
        </p:nvSpPr>
        <p:spPr>
          <a:xfrm>
            <a:off x="9156700" y="3073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0" name="Rectangle 619">
            <a:extLst>
              <a:ext uri="{FF2B5EF4-FFF2-40B4-BE49-F238E27FC236}">
                <a16:creationId xmlns:a16="http://schemas.microsoft.com/office/drawing/2014/main" id="{1CB6C4F0-CF03-472D-A827-92C5DA5F30E5}"/>
              </a:ext>
            </a:extLst>
          </p:cNvPr>
          <p:cNvSpPr/>
          <p:nvPr>
            <p:custDataLst>
              <p:tags r:id="rId191"/>
            </p:custDataLst>
          </p:nvPr>
        </p:nvSpPr>
        <p:spPr>
          <a:xfrm>
            <a:off x="9334500" y="3073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1" name="Rectangle 620">
            <a:extLst>
              <a:ext uri="{FF2B5EF4-FFF2-40B4-BE49-F238E27FC236}">
                <a16:creationId xmlns:a16="http://schemas.microsoft.com/office/drawing/2014/main" id="{5DA2A862-8233-4162-B10D-CB3D695B3784}"/>
              </a:ext>
            </a:extLst>
          </p:cNvPr>
          <p:cNvSpPr/>
          <p:nvPr>
            <p:custDataLst>
              <p:tags r:id="rId192"/>
            </p:custDataLst>
          </p:nvPr>
        </p:nvSpPr>
        <p:spPr>
          <a:xfrm>
            <a:off x="9512300" y="3073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2" name="Rectangle 621">
            <a:extLst>
              <a:ext uri="{FF2B5EF4-FFF2-40B4-BE49-F238E27FC236}">
                <a16:creationId xmlns:a16="http://schemas.microsoft.com/office/drawing/2014/main" id="{94021F9E-C112-4E20-B7C8-62DDFE67D237}"/>
              </a:ext>
            </a:extLst>
          </p:cNvPr>
          <p:cNvSpPr/>
          <p:nvPr>
            <p:custDataLst>
              <p:tags r:id="rId193"/>
            </p:custDataLst>
          </p:nvPr>
        </p:nvSpPr>
        <p:spPr>
          <a:xfrm>
            <a:off x="9601200" y="3073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3" name="Rectangle 622">
            <a:extLst>
              <a:ext uri="{FF2B5EF4-FFF2-40B4-BE49-F238E27FC236}">
                <a16:creationId xmlns:a16="http://schemas.microsoft.com/office/drawing/2014/main" id="{883E5FCC-7D9C-4E94-A9E9-CCA71D80E843}"/>
              </a:ext>
            </a:extLst>
          </p:cNvPr>
          <p:cNvSpPr/>
          <p:nvPr>
            <p:custDataLst>
              <p:tags r:id="rId194"/>
            </p:custDataLst>
          </p:nvPr>
        </p:nvSpPr>
        <p:spPr>
          <a:xfrm>
            <a:off x="9867900" y="3073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4" name="Rectangle 623">
            <a:extLst>
              <a:ext uri="{FF2B5EF4-FFF2-40B4-BE49-F238E27FC236}">
                <a16:creationId xmlns:a16="http://schemas.microsoft.com/office/drawing/2014/main" id="{93CBEEAA-42B9-4C86-8BD9-F54EAFDB1C85}"/>
              </a:ext>
            </a:extLst>
          </p:cNvPr>
          <p:cNvSpPr/>
          <p:nvPr>
            <p:custDataLst>
              <p:tags r:id="rId195"/>
            </p:custDataLst>
          </p:nvPr>
        </p:nvSpPr>
        <p:spPr>
          <a:xfrm>
            <a:off x="9956800" y="3073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5" name="Rectangle 624">
            <a:extLst>
              <a:ext uri="{FF2B5EF4-FFF2-40B4-BE49-F238E27FC236}">
                <a16:creationId xmlns:a16="http://schemas.microsoft.com/office/drawing/2014/main" id="{F02108B7-9B2A-4F5F-A75E-1754DC7D32E5}"/>
              </a:ext>
            </a:extLst>
          </p:cNvPr>
          <p:cNvSpPr/>
          <p:nvPr>
            <p:custDataLst>
              <p:tags r:id="rId196"/>
            </p:custDataLst>
          </p:nvPr>
        </p:nvSpPr>
        <p:spPr>
          <a:xfrm>
            <a:off x="10134600" y="3073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6" name="Rectangle 625">
            <a:extLst>
              <a:ext uri="{FF2B5EF4-FFF2-40B4-BE49-F238E27FC236}">
                <a16:creationId xmlns:a16="http://schemas.microsoft.com/office/drawing/2014/main" id="{7DBAF926-B783-49A6-8691-76121E18A7CE}"/>
              </a:ext>
            </a:extLst>
          </p:cNvPr>
          <p:cNvSpPr/>
          <p:nvPr>
            <p:custDataLst>
              <p:tags r:id="rId197"/>
            </p:custDataLst>
          </p:nvPr>
        </p:nvSpPr>
        <p:spPr>
          <a:xfrm>
            <a:off x="10490200" y="3073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7" name="Rectangle 626">
            <a:extLst>
              <a:ext uri="{FF2B5EF4-FFF2-40B4-BE49-F238E27FC236}">
                <a16:creationId xmlns:a16="http://schemas.microsoft.com/office/drawing/2014/main" id="{28EFAA13-3EFC-4A10-9904-B475039C1922}"/>
              </a:ext>
            </a:extLst>
          </p:cNvPr>
          <p:cNvSpPr/>
          <p:nvPr>
            <p:custDataLst>
              <p:tags r:id="rId198"/>
            </p:custDataLst>
          </p:nvPr>
        </p:nvSpPr>
        <p:spPr>
          <a:xfrm>
            <a:off x="10579100" y="3073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8" name="Rectangle 627">
            <a:extLst>
              <a:ext uri="{FF2B5EF4-FFF2-40B4-BE49-F238E27FC236}">
                <a16:creationId xmlns:a16="http://schemas.microsoft.com/office/drawing/2014/main" id="{27DB01A0-2493-49DF-8EE6-E3B791C2BDD4}"/>
              </a:ext>
            </a:extLst>
          </p:cNvPr>
          <p:cNvSpPr/>
          <p:nvPr>
            <p:custDataLst>
              <p:tags r:id="rId199"/>
            </p:custDataLst>
          </p:nvPr>
        </p:nvSpPr>
        <p:spPr>
          <a:xfrm>
            <a:off x="8445500" y="3162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9" name="Rectangle 628">
            <a:extLst>
              <a:ext uri="{FF2B5EF4-FFF2-40B4-BE49-F238E27FC236}">
                <a16:creationId xmlns:a16="http://schemas.microsoft.com/office/drawing/2014/main" id="{8E37286E-46E4-4616-B36E-9960EBD2F900}"/>
              </a:ext>
            </a:extLst>
          </p:cNvPr>
          <p:cNvSpPr/>
          <p:nvPr>
            <p:custDataLst>
              <p:tags r:id="rId200"/>
            </p:custDataLst>
          </p:nvPr>
        </p:nvSpPr>
        <p:spPr>
          <a:xfrm>
            <a:off x="8623300" y="3162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0" name="Rectangle 629">
            <a:extLst>
              <a:ext uri="{FF2B5EF4-FFF2-40B4-BE49-F238E27FC236}">
                <a16:creationId xmlns:a16="http://schemas.microsoft.com/office/drawing/2014/main" id="{1CBFE448-BE8A-43B2-A769-9EDB869F0F43}"/>
              </a:ext>
            </a:extLst>
          </p:cNvPr>
          <p:cNvSpPr/>
          <p:nvPr>
            <p:custDataLst>
              <p:tags r:id="rId201"/>
            </p:custDataLst>
          </p:nvPr>
        </p:nvSpPr>
        <p:spPr>
          <a:xfrm>
            <a:off x="8890000" y="3162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1" name="Rectangle 630">
            <a:extLst>
              <a:ext uri="{FF2B5EF4-FFF2-40B4-BE49-F238E27FC236}">
                <a16:creationId xmlns:a16="http://schemas.microsoft.com/office/drawing/2014/main" id="{BC175C62-C097-4F32-80E0-7DCEAD1860DA}"/>
              </a:ext>
            </a:extLst>
          </p:cNvPr>
          <p:cNvSpPr/>
          <p:nvPr>
            <p:custDataLst>
              <p:tags r:id="rId202"/>
            </p:custDataLst>
          </p:nvPr>
        </p:nvSpPr>
        <p:spPr>
          <a:xfrm>
            <a:off x="8978900" y="3162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2" name="Rectangle 631">
            <a:extLst>
              <a:ext uri="{FF2B5EF4-FFF2-40B4-BE49-F238E27FC236}">
                <a16:creationId xmlns:a16="http://schemas.microsoft.com/office/drawing/2014/main" id="{DD859160-D5BB-40C2-9A19-C710BC283AD2}"/>
              </a:ext>
            </a:extLst>
          </p:cNvPr>
          <p:cNvSpPr/>
          <p:nvPr>
            <p:custDataLst>
              <p:tags r:id="rId203"/>
            </p:custDataLst>
          </p:nvPr>
        </p:nvSpPr>
        <p:spPr>
          <a:xfrm>
            <a:off x="9334500" y="3162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3" name="Rectangle 632">
            <a:extLst>
              <a:ext uri="{FF2B5EF4-FFF2-40B4-BE49-F238E27FC236}">
                <a16:creationId xmlns:a16="http://schemas.microsoft.com/office/drawing/2014/main" id="{B64A9C81-0A23-4563-9145-1FE926CC183A}"/>
              </a:ext>
            </a:extLst>
          </p:cNvPr>
          <p:cNvSpPr/>
          <p:nvPr>
            <p:custDataLst>
              <p:tags r:id="rId204"/>
            </p:custDataLst>
          </p:nvPr>
        </p:nvSpPr>
        <p:spPr>
          <a:xfrm>
            <a:off x="9601200" y="3162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4" name="Rectangle 633">
            <a:extLst>
              <a:ext uri="{FF2B5EF4-FFF2-40B4-BE49-F238E27FC236}">
                <a16:creationId xmlns:a16="http://schemas.microsoft.com/office/drawing/2014/main" id="{FB0CA715-6699-4B71-BE04-C70BF86488D4}"/>
              </a:ext>
            </a:extLst>
          </p:cNvPr>
          <p:cNvSpPr/>
          <p:nvPr>
            <p:custDataLst>
              <p:tags r:id="rId205"/>
            </p:custDataLst>
          </p:nvPr>
        </p:nvSpPr>
        <p:spPr>
          <a:xfrm>
            <a:off x="9690100" y="3162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5" name="Rectangle 634">
            <a:extLst>
              <a:ext uri="{FF2B5EF4-FFF2-40B4-BE49-F238E27FC236}">
                <a16:creationId xmlns:a16="http://schemas.microsoft.com/office/drawing/2014/main" id="{716F9158-9543-4DD7-9994-108E912FAF4A}"/>
              </a:ext>
            </a:extLst>
          </p:cNvPr>
          <p:cNvSpPr/>
          <p:nvPr>
            <p:custDataLst>
              <p:tags r:id="rId206"/>
            </p:custDataLst>
          </p:nvPr>
        </p:nvSpPr>
        <p:spPr>
          <a:xfrm>
            <a:off x="9779000" y="3162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6" name="Rectangle 635">
            <a:extLst>
              <a:ext uri="{FF2B5EF4-FFF2-40B4-BE49-F238E27FC236}">
                <a16:creationId xmlns:a16="http://schemas.microsoft.com/office/drawing/2014/main" id="{09E01014-BA4F-4DF9-886F-86841BE02108}"/>
              </a:ext>
            </a:extLst>
          </p:cNvPr>
          <p:cNvSpPr/>
          <p:nvPr>
            <p:custDataLst>
              <p:tags r:id="rId207"/>
            </p:custDataLst>
          </p:nvPr>
        </p:nvSpPr>
        <p:spPr>
          <a:xfrm>
            <a:off x="9867900" y="3162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7" name="Rectangle 636">
            <a:extLst>
              <a:ext uri="{FF2B5EF4-FFF2-40B4-BE49-F238E27FC236}">
                <a16:creationId xmlns:a16="http://schemas.microsoft.com/office/drawing/2014/main" id="{10B392F7-478F-4AC0-A40E-C90D3ECD4A2C}"/>
              </a:ext>
            </a:extLst>
          </p:cNvPr>
          <p:cNvSpPr/>
          <p:nvPr>
            <p:custDataLst>
              <p:tags r:id="rId208"/>
            </p:custDataLst>
          </p:nvPr>
        </p:nvSpPr>
        <p:spPr>
          <a:xfrm>
            <a:off x="9956800" y="3162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8" name="Rectangle 637">
            <a:extLst>
              <a:ext uri="{FF2B5EF4-FFF2-40B4-BE49-F238E27FC236}">
                <a16:creationId xmlns:a16="http://schemas.microsoft.com/office/drawing/2014/main" id="{2C2BC59C-A378-446D-8C2E-A36C625F713F}"/>
              </a:ext>
            </a:extLst>
          </p:cNvPr>
          <p:cNvSpPr/>
          <p:nvPr>
            <p:custDataLst>
              <p:tags r:id="rId209"/>
            </p:custDataLst>
          </p:nvPr>
        </p:nvSpPr>
        <p:spPr>
          <a:xfrm>
            <a:off x="10134600" y="3162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9" name="Rectangle 638">
            <a:extLst>
              <a:ext uri="{FF2B5EF4-FFF2-40B4-BE49-F238E27FC236}">
                <a16:creationId xmlns:a16="http://schemas.microsoft.com/office/drawing/2014/main" id="{6DDBE04E-05ED-4404-8487-EF0AFB0F1F3C}"/>
              </a:ext>
            </a:extLst>
          </p:cNvPr>
          <p:cNvSpPr/>
          <p:nvPr>
            <p:custDataLst>
              <p:tags r:id="rId210"/>
            </p:custDataLst>
          </p:nvPr>
        </p:nvSpPr>
        <p:spPr>
          <a:xfrm>
            <a:off x="10223500" y="3162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0" name="Rectangle 639">
            <a:extLst>
              <a:ext uri="{FF2B5EF4-FFF2-40B4-BE49-F238E27FC236}">
                <a16:creationId xmlns:a16="http://schemas.microsoft.com/office/drawing/2014/main" id="{61E5B5AF-CA13-4E23-ACE9-BDA0F8B68D63}"/>
              </a:ext>
            </a:extLst>
          </p:cNvPr>
          <p:cNvSpPr/>
          <p:nvPr>
            <p:custDataLst>
              <p:tags r:id="rId211"/>
            </p:custDataLst>
          </p:nvPr>
        </p:nvSpPr>
        <p:spPr>
          <a:xfrm>
            <a:off x="10312400" y="3162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1" name="Rectangle 640">
            <a:extLst>
              <a:ext uri="{FF2B5EF4-FFF2-40B4-BE49-F238E27FC236}">
                <a16:creationId xmlns:a16="http://schemas.microsoft.com/office/drawing/2014/main" id="{D797739E-8469-404A-8C26-D5D8B4FEAA5A}"/>
              </a:ext>
            </a:extLst>
          </p:cNvPr>
          <p:cNvSpPr/>
          <p:nvPr>
            <p:custDataLst>
              <p:tags r:id="rId212"/>
            </p:custDataLst>
          </p:nvPr>
        </p:nvSpPr>
        <p:spPr>
          <a:xfrm>
            <a:off x="10401300" y="3162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2" name="Rectangle 641">
            <a:extLst>
              <a:ext uri="{FF2B5EF4-FFF2-40B4-BE49-F238E27FC236}">
                <a16:creationId xmlns:a16="http://schemas.microsoft.com/office/drawing/2014/main" id="{FFE57400-56C4-4E5E-A886-D850B90747C2}"/>
              </a:ext>
            </a:extLst>
          </p:cNvPr>
          <p:cNvSpPr/>
          <p:nvPr>
            <p:custDataLst>
              <p:tags r:id="rId213"/>
            </p:custDataLst>
          </p:nvPr>
        </p:nvSpPr>
        <p:spPr>
          <a:xfrm>
            <a:off x="10756900" y="3162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3" name="Rectangle 642">
            <a:extLst>
              <a:ext uri="{FF2B5EF4-FFF2-40B4-BE49-F238E27FC236}">
                <a16:creationId xmlns:a16="http://schemas.microsoft.com/office/drawing/2014/main" id="{9C430509-5A6F-4BCC-902A-E73D6DF83386}"/>
              </a:ext>
            </a:extLst>
          </p:cNvPr>
          <p:cNvSpPr/>
          <p:nvPr>
            <p:custDataLst>
              <p:tags r:id="rId214"/>
            </p:custDataLst>
          </p:nvPr>
        </p:nvSpPr>
        <p:spPr>
          <a:xfrm>
            <a:off x="8267700" y="3251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4" name="Rectangle 643">
            <a:extLst>
              <a:ext uri="{FF2B5EF4-FFF2-40B4-BE49-F238E27FC236}">
                <a16:creationId xmlns:a16="http://schemas.microsoft.com/office/drawing/2014/main" id="{F19D53B6-DF65-4E9D-8A96-5A99719A63FE}"/>
              </a:ext>
            </a:extLst>
          </p:cNvPr>
          <p:cNvSpPr/>
          <p:nvPr>
            <p:custDataLst>
              <p:tags r:id="rId215"/>
            </p:custDataLst>
          </p:nvPr>
        </p:nvSpPr>
        <p:spPr>
          <a:xfrm>
            <a:off x="8356600" y="3251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5" name="Rectangle 644">
            <a:extLst>
              <a:ext uri="{FF2B5EF4-FFF2-40B4-BE49-F238E27FC236}">
                <a16:creationId xmlns:a16="http://schemas.microsoft.com/office/drawing/2014/main" id="{9E54D00A-87DF-4428-A142-4B1743ED6999}"/>
              </a:ext>
            </a:extLst>
          </p:cNvPr>
          <p:cNvSpPr/>
          <p:nvPr>
            <p:custDataLst>
              <p:tags r:id="rId216"/>
            </p:custDataLst>
          </p:nvPr>
        </p:nvSpPr>
        <p:spPr>
          <a:xfrm>
            <a:off x="8445500" y="3251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6" name="Rectangle 645">
            <a:extLst>
              <a:ext uri="{FF2B5EF4-FFF2-40B4-BE49-F238E27FC236}">
                <a16:creationId xmlns:a16="http://schemas.microsoft.com/office/drawing/2014/main" id="{746DAD14-633B-43E5-8BC0-565068E9B54B}"/>
              </a:ext>
            </a:extLst>
          </p:cNvPr>
          <p:cNvSpPr/>
          <p:nvPr>
            <p:custDataLst>
              <p:tags r:id="rId217"/>
            </p:custDataLst>
          </p:nvPr>
        </p:nvSpPr>
        <p:spPr>
          <a:xfrm>
            <a:off x="8534400" y="3251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7" name="Rectangle 646">
            <a:extLst>
              <a:ext uri="{FF2B5EF4-FFF2-40B4-BE49-F238E27FC236}">
                <a16:creationId xmlns:a16="http://schemas.microsoft.com/office/drawing/2014/main" id="{3FACD734-53FD-4022-B1E9-846FD3BACFF2}"/>
              </a:ext>
            </a:extLst>
          </p:cNvPr>
          <p:cNvSpPr/>
          <p:nvPr>
            <p:custDataLst>
              <p:tags r:id="rId218"/>
            </p:custDataLst>
          </p:nvPr>
        </p:nvSpPr>
        <p:spPr>
          <a:xfrm>
            <a:off x="8623300" y="3251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8" name="Rectangle 647">
            <a:extLst>
              <a:ext uri="{FF2B5EF4-FFF2-40B4-BE49-F238E27FC236}">
                <a16:creationId xmlns:a16="http://schemas.microsoft.com/office/drawing/2014/main" id="{29E3F2AF-B13B-4734-8500-316A2E1D7B16}"/>
              </a:ext>
            </a:extLst>
          </p:cNvPr>
          <p:cNvSpPr/>
          <p:nvPr>
            <p:custDataLst>
              <p:tags r:id="rId219"/>
            </p:custDataLst>
          </p:nvPr>
        </p:nvSpPr>
        <p:spPr>
          <a:xfrm>
            <a:off x="8801100" y="3251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9" name="Rectangle 648">
            <a:extLst>
              <a:ext uri="{FF2B5EF4-FFF2-40B4-BE49-F238E27FC236}">
                <a16:creationId xmlns:a16="http://schemas.microsoft.com/office/drawing/2014/main" id="{4A018129-2A75-4678-924C-E6AA255369CD}"/>
              </a:ext>
            </a:extLst>
          </p:cNvPr>
          <p:cNvSpPr/>
          <p:nvPr>
            <p:custDataLst>
              <p:tags r:id="rId220"/>
            </p:custDataLst>
          </p:nvPr>
        </p:nvSpPr>
        <p:spPr>
          <a:xfrm>
            <a:off x="8890000" y="3251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0" name="Rectangle 649">
            <a:extLst>
              <a:ext uri="{FF2B5EF4-FFF2-40B4-BE49-F238E27FC236}">
                <a16:creationId xmlns:a16="http://schemas.microsoft.com/office/drawing/2014/main" id="{F9BA317F-5898-4D74-AD24-517FF428A161}"/>
              </a:ext>
            </a:extLst>
          </p:cNvPr>
          <p:cNvSpPr/>
          <p:nvPr>
            <p:custDataLst>
              <p:tags r:id="rId221"/>
            </p:custDataLst>
          </p:nvPr>
        </p:nvSpPr>
        <p:spPr>
          <a:xfrm>
            <a:off x="8978900" y="3251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1" name="Rectangle 650">
            <a:extLst>
              <a:ext uri="{FF2B5EF4-FFF2-40B4-BE49-F238E27FC236}">
                <a16:creationId xmlns:a16="http://schemas.microsoft.com/office/drawing/2014/main" id="{998160E9-72E7-4BE9-8862-6C858D532AAA}"/>
              </a:ext>
            </a:extLst>
          </p:cNvPr>
          <p:cNvSpPr/>
          <p:nvPr>
            <p:custDataLst>
              <p:tags r:id="rId222"/>
            </p:custDataLst>
          </p:nvPr>
        </p:nvSpPr>
        <p:spPr>
          <a:xfrm>
            <a:off x="9156700" y="3251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2" name="Rectangle 651">
            <a:extLst>
              <a:ext uri="{FF2B5EF4-FFF2-40B4-BE49-F238E27FC236}">
                <a16:creationId xmlns:a16="http://schemas.microsoft.com/office/drawing/2014/main" id="{B60E73CB-B8B9-4F8E-9758-B66BC731D1B1}"/>
              </a:ext>
            </a:extLst>
          </p:cNvPr>
          <p:cNvSpPr/>
          <p:nvPr>
            <p:custDataLst>
              <p:tags r:id="rId223"/>
            </p:custDataLst>
          </p:nvPr>
        </p:nvSpPr>
        <p:spPr>
          <a:xfrm>
            <a:off x="9245600" y="3251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3" name="Rectangle 652">
            <a:extLst>
              <a:ext uri="{FF2B5EF4-FFF2-40B4-BE49-F238E27FC236}">
                <a16:creationId xmlns:a16="http://schemas.microsoft.com/office/drawing/2014/main" id="{F6148069-ABC7-4E33-BE59-FFEE4A11AD03}"/>
              </a:ext>
            </a:extLst>
          </p:cNvPr>
          <p:cNvSpPr/>
          <p:nvPr>
            <p:custDataLst>
              <p:tags r:id="rId224"/>
            </p:custDataLst>
          </p:nvPr>
        </p:nvSpPr>
        <p:spPr>
          <a:xfrm>
            <a:off x="9334500" y="3251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4" name="Rectangle 653">
            <a:extLst>
              <a:ext uri="{FF2B5EF4-FFF2-40B4-BE49-F238E27FC236}">
                <a16:creationId xmlns:a16="http://schemas.microsoft.com/office/drawing/2014/main" id="{58200187-61A1-4154-8887-4118EAFDA3D3}"/>
              </a:ext>
            </a:extLst>
          </p:cNvPr>
          <p:cNvSpPr/>
          <p:nvPr>
            <p:custDataLst>
              <p:tags r:id="rId225"/>
            </p:custDataLst>
          </p:nvPr>
        </p:nvSpPr>
        <p:spPr>
          <a:xfrm>
            <a:off x="9867900" y="3251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5" name="Rectangle 654">
            <a:extLst>
              <a:ext uri="{FF2B5EF4-FFF2-40B4-BE49-F238E27FC236}">
                <a16:creationId xmlns:a16="http://schemas.microsoft.com/office/drawing/2014/main" id="{3AC92903-637C-459B-AE33-691BB48DE688}"/>
              </a:ext>
            </a:extLst>
          </p:cNvPr>
          <p:cNvSpPr/>
          <p:nvPr>
            <p:custDataLst>
              <p:tags r:id="rId226"/>
            </p:custDataLst>
          </p:nvPr>
        </p:nvSpPr>
        <p:spPr>
          <a:xfrm>
            <a:off x="10045700" y="3251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6" name="Rectangle 655">
            <a:extLst>
              <a:ext uri="{FF2B5EF4-FFF2-40B4-BE49-F238E27FC236}">
                <a16:creationId xmlns:a16="http://schemas.microsoft.com/office/drawing/2014/main" id="{D03C1CEF-28E0-47AB-95CF-233ED9E25906}"/>
              </a:ext>
            </a:extLst>
          </p:cNvPr>
          <p:cNvSpPr/>
          <p:nvPr>
            <p:custDataLst>
              <p:tags r:id="rId227"/>
            </p:custDataLst>
          </p:nvPr>
        </p:nvSpPr>
        <p:spPr>
          <a:xfrm>
            <a:off x="10223500" y="3251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7" name="Rectangle 656">
            <a:extLst>
              <a:ext uri="{FF2B5EF4-FFF2-40B4-BE49-F238E27FC236}">
                <a16:creationId xmlns:a16="http://schemas.microsoft.com/office/drawing/2014/main" id="{5B363A80-2AEF-41B4-B231-0F936BEDBFCD}"/>
              </a:ext>
            </a:extLst>
          </p:cNvPr>
          <p:cNvSpPr/>
          <p:nvPr>
            <p:custDataLst>
              <p:tags r:id="rId228"/>
            </p:custDataLst>
          </p:nvPr>
        </p:nvSpPr>
        <p:spPr>
          <a:xfrm>
            <a:off x="10490200" y="3251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8" name="Rectangle 657">
            <a:extLst>
              <a:ext uri="{FF2B5EF4-FFF2-40B4-BE49-F238E27FC236}">
                <a16:creationId xmlns:a16="http://schemas.microsoft.com/office/drawing/2014/main" id="{8BF113BC-2465-4B43-8979-92CC8C00318B}"/>
              </a:ext>
            </a:extLst>
          </p:cNvPr>
          <p:cNvSpPr/>
          <p:nvPr>
            <p:custDataLst>
              <p:tags r:id="rId229"/>
            </p:custDataLst>
          </p:nvPr>
        </p:nvSpPr>
        <p:spPr>
          <a:xfrm>
            <a:off x="10579100" y="3251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9" name="Rectangle 658">
            <a:extLst>
              <a:ext uri="{FF2B5EF4-FFF2-40B4-BE49-F238E27FC236}">
                <a16:creationId xmlns:a16="http://schemas.microsoft.com/office/drawing/2014/main" id="{80344C1C-A171-47A3-9DCB-CA4BBD1A1E4B}"/>
              </a:ext>
            </a:extLst>
          </p:cNvPr>
          <p:cNvSpPr/>
          <p:nvPr>
            <p:custDataLst>
              <p:tags r:id="rId230"/>
            </p:custDataLst>
          </p:nvPr>
        </p:nvSpPr>
        <p:spPr>
          <a:xfrm>
            <a:off x="8356600" y="3340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0" name="Rectangle 659">
            <a:extLst>
              <a:ext uri="{FF2B5EF4-FFF2-40B4-BE49-F238E27FC236}">
                <a16:creationId xmlns:a16="http://schemas.microsoft.com/office/drawing/2014/main" id="{F8A4620A-622F-4C39-8DE5-95EEF1F5C477}"/>
              </a:ext>
            </a:extLst>
          </p:cNvPr>
          <p:cNvSpPr/>
          <p:nvPr>
            <p:custDataLst>
              <p:tags r:id="rId231"/>
            </p:custDataLst>
          </p:nvPr>
        </p:nvSpPr>
        <p:spPr>
          <a:xfrm>
            <a:off x="8534400" y="3340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1" name="Rectangle 660">
            <a:extLst>
              <a:ext uri="{FF2B5EF4-FFF2-40B4-BE49-F238E27FC236}">
                <a16:creationId xmlns:a16="http://schemas.microsoft.com/office/drawing/2014/main" id="{DB78613C-8D2A-4466-9F75-553E62075D2A}"/>
              </a:ext>
            </a:extLst>
          </p:cNvPr>
          <p:cNvSpPr/>
          <p:nvPr>
            <p:custDataLst>
              <p:tags r:id="rId232"/>
            </p:custDataLst>
          </p:nvPr>
        </p:nvSpPr>
        <p:spPr>
          <a:xfrm>
            <a:off x="8712200" y="3340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2" name="Rectangle 661">
            <a:extLst>
              <a:ext uri="{FF2B5EF4-FFF2-40B4-BE49-F238E27FC236}">
                <a16:creationId xmlns:a16="http://schemas.microsoft.com/office/drawing/2014/main" id="{1E97ECCC-F75F-4B5F-96C6-6420E3F50B93}"/>
              </a:ext>
            </a:extLst>
          </p:cNvPr>
          <p:cNvSpPr/>
          <p:nvPr>
            <p:custDataLst>
              <p:tags r:id="rId233"/>
            </p:custDataLst>
          </p:nvPr>
        </p:nvSpPr>
        <p:spPr>
          <a:xfrm>
            <a:off x="8890000" y="3340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3" name="Rectangle 662">
            <a:extLst>
              <a:ext uri="{FF2B5EF4-FFF2-40B4-BE49-F238E27FC236}">
                <a16:creationId xmlns:a16="http://schemas.microsoft.com/office/drawing/2014/main" id="{9C14B2A1-6B43-4035-ACD6-85D2E1AC05CD}"/>
              </a:ext>
            </a:extLst>
          </p:cNvPr>
          <p:cNvSpPr/>
          <p:nvPr>
            <p:custDataLst>
              <p:tags r:id="rId234"/>
            </p:custDataLst>
          </p:nvPr>
        </p:nvSpPr>
        <p:spPr>
          <a:xfrm>
            <a:off x="8978900" y="3340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4" name="Rectangle 663">
            <a:extLst>
              <a:ext uri="{FF2B5EF4-FFF2-40B4-BE49-F238E27FC236}">
                <a16:creationId xmlns:a16="http://schemas.microsoft.com/office/drawing/2014/main" id="{D8A1898D-40C5-4D45-9445-A0EC62C8EDA1}"/>
              </a:ext>
            </a:extLst>
          </p:cNvPr>
          <p:cNvSpPr/>
          <p:nvPr>
            <p:custDataLst>
              <p:tags r:id="rId235"/>
            </p:custDataLst>
          </p:nvPr>
        </p:nvSpPr>
        <p:spPr>
          <a:xfrm>
            <a:off x="9512300" y="3340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5" name="Rectangle 664">
            <a:extLst>
              <a:ext uri="{FF2B5EF4-FFF2-40B4-BE49-F238E27FC236}">
                <a16:creationId xmlns:a16="http://schemas.microsoft.com/office/drawing/2014/main" id="{B1BD85F8-C5F8-4251-ABA8-6AB004323740}"/>
              </a:ext>
            </a:extLst>
          </p:cNvPr>
          <p:cNvSpPr/>
          <p:nvPr>
            <p:custDataLst>
              <p:tags r:id="rId236"/>
            </p:custDataLst>
          </p:nvPr>
        </p:nvSpPr>
        <p:spPr>
          <a:xfrm>
            <a:off x="9690100" y="3340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6" name="Rectangle 665">
            <a:extLst>
              <a:ext uri="{FF2B5EF4-FFF2-40B4-BE49-F238E27FC236}">
                <a16:creationId xmlns:a16="http://schemas.microsoft.com/office/drawing/2014/main" id="{F9591636-5BE6-49B9-A6F3-D810522CE4EB}"/>
              </a:ext>
            </a:extLst>
          </p:cNvPr>
          <p:cNvSpPr/>
          <p:nvPr>
            <p:custDataLst>
              <p:tags r:id="rId237"/>
            </p:custDataLst>
          </p:nvPr>
        </p:nvSpPr>
        <p:spPr>
          <a:xfrm>
            <a:off x="9779000" y="3340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7" name="Rectangle 666">
            <a:extLst>
              <a:ext uri="{FF2B5EF4-FFF2-40B4-BE49-F238E27FC236}">
                <a16:creationId xmlns:a16="http://schemas.microsoft.com/office/drawing/2014/main" id="{421BA7EC-AE24-4FCB-9514-690527269A93}"/>
              </a:ext>
            </a:extLst>
          </p:cNvPr>
          <p:cNvSpPr/>
          <p:nvPr>
            <p:custDataLst>
              <p:tags r:id="rId238"/>
            </p:custDataLst>
          </p:nvPr>
        </p:nvSpPr>
        <p:spPr>
          <a:xfrm>
            <a:off x="9956800" y="3340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8" name="Rectangle 667">
            <a:extLst>
              <a:ext uri="{FF2B5EF4-FFF2-40B4-BE49-F238E27FC236}">
                <a16:creationId xmlns:a16="http://schemas.microsoft.com/office/drawing/2014/main" id="{C4561F28-7D1D-48BF-A52E-1BBDDF14E2CB}"/>
              </a:ext>
            </a:extLst>
          </p:cNvPr>
          <p:cNvSpPr/>
          <p:nvPr>
            <p:custDataLst>
              <p:tags r:id="rId239"/>
            </p:custDataLst>
          </p:nvPr>
        </p:nvSpPr>
        <p:spPr>
          <a:xfrm>
            <a:off x="10134600" y="3340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9" name="Rectangle 668">
            <a:extLst>
              <a:ext uri="{FF2B5EF4-FFF2-40B4-BE49-F238E27FC236}">
                <a16:creationId xmlns:a16="http://schemas.microsoft.com/office/drawing/2014/main" id="{2021032F-8903-4A39-B9B6-3DE4A0084572}"/>
              </a:ext>
            </a:extLst>
          </p:cNvPr>
          <p:cNvSpPr/>
          <p:nvPr>
            <p:custDataLst>
              <p:tags r:id="rId240"/>
            </p:custDataLst>
          </p:nvPr>
        </p:nvSpPr>
        <p:spPr>
          <a:xfrm>
            <a:off x="10223500" y="3340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0" name="Rectangle 669">
            <a:extLst>
              <a:ext uri="{FF2B5EF4-FFF2-40B4-BE49-F238E27FC236}">
                <a16:creationId xmlns:a16="http://schemas.microsoft.com/office/drawing/2014/main" id="{EC7C1270-1385-4B7D-A974-CA9F49E4AC79}"/>
              </a:ext>
            </a:extLst>
          </p:cNvPr>
          <p:cNvSpPr/>
          <p:nvPr>
            <p:custDataLst>
              <p:tags r:id="rId241"/>
            </p:custDataLst>
          </p:nvPr>
        </p:nvSpPr>
        <p:spPr>
          <a:xfrm>
            <a:off x="10312400" y="3340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1" name="Rectangle 670">
            <a:extLst>
              <a:ext uri="{FF2B5EF4-FFF2-40B4-BE49-F238E27FC236}">
                <a16:creationId xmlns:a16="http://schemas.microsoft.com/office/drawing/2014/main" id="{B7AC0FF1-E2D7-4E18-AA27-0F8F174FD3BC}"/>
              </a:ext>
            </a:extLst>
          </p:cNvPr>
          <p:cNvSpPr/>
          <p:nvPr>
            <p:custDataLst>
              <p:tags r:id="rId242"/>
            </p:custDataLst>
          </p:nvPr>
        </p:nvSpPr>
        <p:spPr>
          <a:xfrm>
            <a:off x="10401300" y="3340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2" name="Rectangle 671">
            <a:extLst>
              <a:ext uri="{FF2B5EF4-FFF2-40B4-BE49-F238E27FC236}">
                <a16:creationId xmlns:a16="http://schemas.microsoft.com/office/drawing/2014/main" id="{D28172E7-298F-4D1F-A5EA-FA3B45DC6CB1}"/>
              </a:ext>
            </a:extLst>
          </p:cNvPr>
          <p:cNvSpPr/>
          <p:nvPr>
            <p:custDataLst>
              <p:tags r:id="rId243"/>
            </p:custDataLst>
          </p:nvPr>
        </p:nvSpPr>
        <p:spPr>
          <a:xfrm>
            <a:off x="10668000" y="3340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3" name="Rectangle 672">
            <a:extLst>
              <a:ext uri="{FF2B5EF4-FFF2-40B4-BE49-F238E27FC236}">
                <a16:creationId xmlns:a16="http://schemas.microsoft.com/office/drawing/2014/main" id="{AEFEC518-5FB7-4E22-8BD2-04E9E0A236BF}"/>
              </a:ext>
            </a:extLst>
          </p:cNvPr>
          <p:cNvSpPr/>
          <p:nvPr>
            <p:custDataLst>
              <p:tags r:id="rId244"/>
            </p:custDataLst>
          </p:nvPr>
        </p:nvSpPr>
        <p:spPr>
          <a:xfrm>
            <a:off x="8356600" y="3429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4" name="Rectangle 673">
            <a:extLst>
              <a:ext uri="{FF2B5EF4-FFF2-40B4-BE49-F238E27FC236}">
                <a16:creationId xmlns:a16="http://schemas.microsoft.com/office/drawing/2014/main" id="{61943CF0-0FCD-41AC-A019-F08E8D5BD57D}"/>
              </a:ext>
            </a:extLst>
          </p:cNvPr>
          <p:cNvSpPr/>
          <p:nvPr>
            <p:custDataLst>
              <p:tags r:id="rId245"/>
            </p:custDataLst>
          </p:nvPr>
        </p:nvSpPr>
        <p:spPr>
          <a:xfrm>
            <a:off x="8712200" y="3429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5" name="Rectangle 674">
            <a:extLst>
              <a:ext uri="{FF2B5EF4-FFF2-40B4-BE49-F238E27FC236}">
                <a16:creationId xmlns:a16="http://schemas.microsoft.com/office/drawing/2014/main" id="{25838306-4425-4F1E-AF73-2996732DC6D4}"/>
              </a:ext>
            </a:extLst>
          </p:cNvPr>
          <p:cNvSpPr/>
          <p:nvPr>
            <p:custDataLst>
              <p:tags r:id="rId246"/>
            </p:custDataLst>
          </p:nvPr>
        </p:nvSpPr>
        <p:spPr>
          <a:xfrm>
            <a:off x="8801100" y="3429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6" name="Rectangle 675">
            <a:extLst>
              <a:ext uri="{FF2B5EF4-FFF2-40B4-BE49-F238E27FC236}">
                <a16:creationId xmlns:a16="http://schemas.microsoft.com/office/drawing/2014/main" id="{4BC96352-8AA8-4768-A867-95AD3C4FC90C}"/>
              </a:ext>
            </a:extLst>
          </p:cNvPr>
          <p:cNvSpPr/>
          <p:nvPr>
            <p:custDataLst>
              <p:tags r:id="rId247"/>
            </p:custDataLst>
          </p:nvPr>
        </p:nvSpPr>
        <p:spPr>
          <a:xfrm>
            <a:off x="8890000" y="3429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7" name="Rectangle 676">
            <a:extLst>
              <a:ext uri="{FF2B5EF4-FFF2-40B4-BE49-F238E27FC236}">
                <a16:creationId xmlns:a16="http://schemas.microsoft.com/office/drawing/2014/main" id="{ECDD5270-0FC1-4800-8B09-5AB9F7E9CE2F}"/>
              </a:ext>
            </a:extLst>
          </p:cNvPr>
          <p:cNvSpPr/>
          <p:nvPr>
            <p:custDataLst>
              <p:tags r:id="rId248"/>
            </p:custDataLst>
          </p:nvPr>
        </p:nvSpPr>
        <p:spPr>
          <a:xfrm>
            <a:off x="9245600" y="3429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8" name="Rectangle 677">
            <a:extLst>
              <a:ext uri="{FF2B5EF4-FFF2-40B4-BE49-F238E27FC236}">
                <a16:creationId xmlns:a16="http://schemas.microsoft.com/office/drawing/2014/main" id="{EC71BE7B-9322-4298-9369-4BDD6B917C1A}"/>
              </a:ext>
            </a:extLst>
          </p:cNvPr>
          <p:cNvSpPr/>
          <p:nvPr>
            <p:custDataLst>
              <p:tags r:id="rId249"/>
            </p:custDataLst>
          </p:nvPr>
        </p:nvSpPr>
        <p:spPr>
          <a:xfrm>
            <a:off x="9334500" y="3429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9" name="Rectangle 678">
            <a:extLst>
              <a:ext uri="{FF2B5EF4-FFF2-40B4-BE49-F238E27FC236}">
                <a16:creationId xmlns:a16="http://schemas.microsoft.com/office/drawing/2014/main" id="{7333C675-05F5-413A-9518-334E985997CA}"/>
              </a:ext>
            </a:extLst>
          </p:cNvPr>
          <p:cNvSpPr/>
          <p:nvPr>
            <p:custDataLst>
              <p:tags r:id="rId250"/>
            </p:custDataLst>
          </p:nvPr>
        </p:nvSpPr>
        <p:spPr>
          <a:xfrm>
            <a:off x="9690100" y="3429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0" name="Rectangle 679">
            <a:extLst>
              <a:ext uri="{FF2B5EF4-FFF2-40B4-BE49-F238E27FC236}">
                <a16:creationId xmlns:a16="http://schemas.microsoft.com/office/drawing/2014/main" id="{A0B9F424-2087-4277-B39D-4C0F2CB39245}"/>
              </a:ext>
            </a:extLst>
          </p:cNvPr>
          <p:cNvSpPr/>
          <p:nvPr>
            <p:custDataLst>
              <p:tags r:id="rId251"/>
            </p:custDataLst>
          </p:nvPr>
        </p:nvSpPr>
        <p:spPr>
          <a:xfrm>
            <a:off x="9867900" y="3429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1" name="Rectangle 680">
            <a:extLst>
              <a:ext uri="{FF2B5EF4-FFF2-40B4-BE49-F238E27FC236}">
                <a16:creationId xmlns:a16="http://schemas.microsoft.com/office/drawing/2014/main" id="{60521199-FAF1-4D3D-A709-0F063A84CE14}"/>
              </a:ext>
            </a:extLst>
          </p:cNvPr>
          <p:cNvSpPr/>
          <p:nvPr>
            <p:custDataLst>
              <p:tags r:id="rId252"/>
            </p:custDataLst>
          </p:nvPr>
        </p:nvSpPr>
        <p:spPr>
          <a:xfrm>
            <a:off x="10312400" y="3429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2" name="Rectangle 681">
            <a:extLst>
              <a:ext uri="{FF2B5EF4-FFF2-40B4-BE49-F238E27FC236}">
                <a16:creationId xmlns:a16="http://schemas.microsoft.com/office/drawing/2014/main" id="{DC3D7BEC-96B2-4245-A6C3-491A7247D7E9}"/>
              </a:ext>
            </a:extLst>
          </p:cNvPr>
          <p:cNvSpPr/>
          <p:nvPr>
            <p:custDataLst>
              <p:tags r:id="rId253"/>
            </p:custDataLst>
          </p:nvPr>
        </p:nvSpPr>
        <p:spPr>
          <a:xfrm>
            <a:off x="10490200" y="3429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3" name="Rectangle 682">
            <a:extLst>
              <a:ext uri="{FF2B5EF4-FFF2-40B4-BE49-F238E27FC236}">
                <a16:creationId xmlns:a16="http://schemas.microsoft.com/office/drawing/2014/main" id="{505549A8-89C9-46E8-9E27-0FE989010A38}"/>
              </a:ext>
            </a:extLst>
          </p:cNvPr>
          <p:cNvSpPr/>
          <p:nvPr>
            <p:custDataLst>
              <p:tags r:id="rId254"/>
            </p:custDataLst>
          </p:nvPr>
        </p:nvSpPr>
        <p:spPr>
          <a:xfrm>
            <a:off x="10579100" y="3429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4" name="Rectangle 683">
            <a:extLst>
              <a:ext uri="{FF2B5EF4-FFF2-40B4-BE49-F238E27FC236}">
                <a16:creationId xmlns:a16="http://schemas.microsoft.com/office/drawing/2014/main" id="{76942ADA-8FC9-4D18-AFA8-00C287A85598}"/>
              </a:ext>
            </a:extLst>
          </p:cNvPr>
          <p:cNvSpPr/>
          <p:nvPr>
            <p:custDataLst>
              <p:tags r:id="rId255"/>
            </p:custDataLst>
          </p:nvPr>
        </p:nvSpPr>
        <p:spPr>
          <a:xfrm>
            <a:off x="8267700" y="3517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5" name="Rectangle 684">
            <a:extLst>
              <a:ext uri="{FF2B5EF4-FFF2-40B4-BE49-F238E27FC236}">
                <a16:creationId xmlns:a16="http://schemas.microsoft.com/office/drawing/2014/main" id="{F0C015C7-681F-43FE-B984-55F6657A6588}"/>
              </a:ext>
            </a:extLst>
          </p:cNvPr>
          <p:cNvSpPr/>
          <p:nvPr>
            <p:custDataLst>
              <p:tags r:id="rId256"/>
            </p:custDataLst>
          </p:nvPr>
        </p:nvSpPr>
        <p:spPr>
          <a:xfrm>
            <a:off x="8712200" y="3517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6" name="Rectangle 685">
            <a:extLst>
              <a:ext uri="{FF2B5EF4-FFF2-40B4-BE49-F238E27FC236}">
                <a16:creationId xmlns:a16="http://schemas.microsoft.com/office/drawing/2014/main" id="{7D72CB97-9054-467B-B7C8-5635BDDAE236}"/>
              </a:ext>
            </a:extLst>
          </p:cNvPr>
          <p:cNvSpPr/>
          <p:nvPr>
            <p:custDataLst>
              <p:tags r:id="rId257"/>
            </p:custDataLst>
          </p:nvPr>
        </p:nvSpPr>
        <p:spPr>
          <a:xfrm>
            <a:off x="8978900" y="3517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7" name="Rectangle 686">
            <a:extLst>
              <a:ext uri="{FF2B5EF4-FFF2-40B4-BE49-F238E27FC236}">
                <a16:creationId xmlns:a16="http://schemas.microsoft.com/office/drawing/2014/main" id="{F8E5381F-DD23-422B-97EE-945746E59983}"/>
              </a:ext>
            </a:extLst>
          </p:cNvPr>
          <p:cNvSpPr/>
          <p:nvPr>
            <p:custDataLst>
              <p:tags r:id="rId258"/>
            </p:custDataLst>
          </p:nvPr>
        </p:nvSpPr>
        <p:spPr>
          <a:xfrm>
            <a:off x="9156700" y="3517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8" name="Rectangle 687">
            <a:extLst>
              <a:ext uri="{FF2B5EF4-FFF2-40B4-BE49-F238E27FC236}">
                <a16:creationId xmlns:a16="http://schemas.microsoft.com/office/drawing/2014/main" id="{163CB610-3EE2-486D-9463-AAD1A506E6C2}"/>
              </a:ext>
            </a:extLst>
          </p:cNvPr>
          <p:cNvSpPr/>
          <p:nvPr>
            <p:custDataLst>
              <p:tags r:id="rId259"/>
            </p:custDataLst>
          </p:nvPr>
        </p:nvSpPr>
        <p:spPr>
          <a:xfrm>
            <a:off x="9423400" y="3517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9" name="Rectangle 688">
            <a:extLst>
              <a:ext uri="{FF2B5EF4-FFF2-40B4-BE49-F238E27FC236}">
                <a16:creationId xmlns:a16="http://schemas.microsoft.com/office/drawing/2014/main" id="{BFD0CAC2-70F6-450C-BDC1-F68DDEB3B3BE}"/>
              </a:ext>
            </a:extLst>
          </p:cNvPr>
          <p:cNvSpPr/>
          <p:nvPr>
            <p:custDataLst>
              <p:tags r:id="rId260"/>
            </p:custDataLst>
          </p:nvPr>
        </p:nvSpPr>
        <p:spPr>
          <a:xfrm>
            <a:off x="9512300" y="3517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0" name="Rectangle 689">
            <a:extLst>
              <a:ext uri="{FF2B5EF4-FFF2-40B4-BE49-F238E27FC236}">
                <a16:creationId xmlns:a16="http://schemas.microsoft.com/office/drawing/2014/main" id="{DFD8428C-A4B9-4F18-9C48-310E230A4DD3}"/>
              </a:ext>
            </a:extLst>
          </p:cNvPr>
          <p:cNvSpPr/>
          <p:nvPr>
            <p:custDataLst>
              <p:tags r:id="rId261"/>
            </p:custDataLst>
          </p:nvPr>
        </p:nvSpPr>
        <p:spPr>
          <a:xfrm>
            <a:off x="9601200" y="3517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1" name="Rectangle 690">
            <a:extLst>
              <a:ext uri="{FF2B5EF4-FFF2-40B4-BE49-F238E27FC236}">
                <a16:creationId xmlns:a16="http://schemas.microsoft.com/office/drawing/2014/main" id="{CB7A9FBC-5622-42A6-B3BD-7E0FEB71B9DD}"/>
              </a:ext>
            </a:extLst>
          </p:cNvPr>
          <p:cNvSpPr/>
          <p:nvPr>
            <p:custDataLst>
              <p:tags r:id="rId262"/>
            </p:custDataLst>
          </p:nvPr>
        </p:nvSpPr>
        <p:spPr>
          <a:xfrm>
            <a:off x="9956800" y="3517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2" name="Rectangle 691">
            <a:extLst>
              <a:ext uri="{FF2B5EF4-FFF2-40B4-BE49-F238E27FC236}">
                <a16:creationId xmlns:a16="http://schemas.microsoft.com/office/drawing/2014/main" id="{9025201D-FD81-4B49-A6F4-ED5A60D3092A}"/>
              </a:ext>
            </a:extLst>
          </p:cNvPr>
          <p:cNvSpPr/>
          <p:nvPr>
            <p:custDataLst>
              <p:tags r:id="rId263"/>
            </p:custDataLst>
          </p:nvPr>
        </p:nvSpPr>
        <p:spPr>
          <a:xfrm>
            <a:off x="10134600" y="3517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3" name="Rectangle 692">
            <a:extLst>
              <a:ext uri="{FF2B5EF4-FFF2-40B4-BE49-F238E27FC236}">
                <a16:creationId xmlns:a16="http://schemas.microsoft.com/office/drawing/2014/main" id="{43D101C3-BF9B-4F41-BB56-A6E18C887FE5}"/>
              </a:ext>
            </a:extLst>
          </p:cNvPr>
          <p:cNvSpPr/>
          <p:nvPr>
            <p:custDataLst>
              <p:tags r:id="rId264"/>
            </p:custDataLst>
          </p:nvPr>
        </p:nvSpPr>
        <p:spPr>
          <a:xfrm>
            <a:off x="10223500" y="3517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4" name="Rectangle 693">
            <a:extLst>
              <a:ext uri="{FF2B5EF4-FFF2-40B4-BE49-F238E27FC236}">
                <a16:creationId xmlns:a16="http://schemas.microsoft.com/office/drawing/2014/main" id="{1A9BEC27-E6A1-4FC6-8D94-C25AD54F16A2}"/>
              </a:ext>
            </a:extLst>
          </p:cNvPr>
          <p:cNvSpPr/>
          <p:nvPr>
            <p:custDataLst>
              <p:tags r:id="rId265"/>
            </p:custDataLst>
          </p:nvPr>
        </p:nvSpPr>
        <p:spPr>
          <a:xfrm>
            <a:off x="10312400" y="3517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5" name="Rectangle 694">
            <a:extLst>
              <a:ext uri="{FF2B5EF4-FFF2-40B4-BE49-F238E27FC236}">
                <a16:creationId xmlns:a16="http://schemas.microsoft.com/office/drawing/2014/main" id="{9A37BB73-76E2-42A4-83BF-CDCA267C2D32}"/>
              </a:ext>
            </a:extLst>
          </p:cNvPr>
          <p:cNvSpPr/>
          <p:nvPr>
            <p:custDataLst>
              <p:tags r:id="rId266"/>
            </p:custDataLst>
          </p:nvPr>
        </p:nvSpPr>
        <p:spPr>
          <a:xfrm>
            <a:off x="10401300" y="3517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6" name="Rectangle 695">
            <a:extLst>
              <a:ext uri="{FF2B5EF4-FFF2-40B4-BE49-F238E27FC236}">
                <a16:creationId xmlns:a16="http://schemas.microsoft.com/office/drawing/2014/main" id="{FEA52C87-7DF8-440C-AD8A-A5F0CD022D66}"/>
              </a:ext>
            </a:extLst>
          </p:cNvPr>
          <p:cNvSpPr/>
          <p:nvPr>
            <p:custDataLst>
              <p:tags r:id="rId267"/>
            </p:custDataLst>
          </p:nvPr>
        </p:nvSpPr>
        <p:spPr>
          <a:xfrm>
            <a:off x="10579100" y="3517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7" name="Rectangle 696">
            <a:extLst>
              <a:ext uri="{FF2B5EF4-FFF2-40B4-BE49-F238E27FC236}">
                <a16:creationId xmlns:a16="http://schemas.microsoft.com/office/drawing/2014/main" id="{9559B0BD-EEC5-4C28-8C3A-1F8EA336D708}"/>
              </a:ext>
            </a:extLst>
          </p:cNvPr>
          <p:cNvSpPr/>
          <p:nvPr>
            <p:custDataLst>
              <p:tags r:id="rId268"/>
            </p:custDataLst>
          </p:nvPr>
        </p:nvSpPr>
        <p:spPr>
          <a:xfrm>
            <a:off x="10756900" y="3517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8" name="Rectangle 697">
            <a:extLst>
              <a:ext uri="{FF2B5EF4-FFF2-40B4-BE49-F238E27FC236}">
                <a16:creationId xmlns:a16="http://schemas.microsoft.com/office/drawing/2014/main" id="{96BBE327-F1E2-4EE9-A64C-48E3C28F615A}"/>
              </a:ext>
            </a:extLst>
          </p:cNvPr>
          <p:cNvSpPr/>
          <p:nvPr>
            <p:custDataLst>
              <p:tags r:id="rId269"/>
            </p:custDataLst>
          </p:nvPr>
        </p:nvSpPr>
        <p:spPr>
          <a:xfrm>
            <a:off x="8267700" y="3606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9" name="Rectangle 698">
            <a:extLst>
              <a:ext uri="{FF2B5EF4-FFF2-40B4-BE49-F238E27FC236}">
                <a16:creationId xmlns:a16="http://schemas.microsoft.com/office/drawing/2014/main" id="{FDE3DD10-3799-49A5-BF34-7AE91258B7E5}"/>
              </a:ext>
            </a:extLst>
          </p:cNvPr>
          <p:cNvSpPr/>
          <p:nvPr>
            <p:custDataLst>
              <p:tags r:id="rId270"/>
            </p:custDataLst>
          </p:nvPr>
        </p:nvSpPr>
        <p:spPr>
          <a:xfrm>
            <a:off x="8534400" y="3606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0" name="Rectangle 699">
            <a:extLst>
              <a:ext uri="{FF2B5EF4-FFF2-40B4-BE49-F238E27FC236}">
                <a16:creationId xmlns:a16="http://schemas.microsoft.com/office/drawing/2014/main" id="{2E60D5AD-81A9-46B6-A572-EAFF7B856687}"/>
              </a:ext>
            </a:extLst>
          </p:cNvPr>
          <p:cNvSpPr/>
          <p:nvPr>
            <p:custDataLst>
              <p:tags r:id="rId271"/>
            </p:custDataLst>
          </p:nvPr>
        </p:nvSpPr>
        <p:spPr>
          <a:xfrm>
            <a:off x="8801100" y="3606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1" name="Rectangle 700">
            <a:extLst>
              <a:ext uri="{FF2B5EF4-FFF2-40B4-BE49-F238E27FC236}">
                <a16:creationId xmlns:a16="http://schemas.microsoft.com/office/drawing/2014/main" id="{0666B297-684E-40B9-9300-636DAA471F3F}"/>
              </a:ext>
            </a:extLst>
          </p:cNvPr>
          <p:cNvSpPr/>
          <p:nvPr>
            <p:custDataLst>
              <p:tags r:id="rId272"/>
            </p:custDataLst>
          </p:nvPr>
        </p:nvSpPr>
        <p:spPr>
          <a:xfrm>
            <a:off x="8890000" y="3606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2" name="Rectangle 701">
            <a:extLst>
              <a:ext uri="{FF2B5EF4-FFF2-40B4-BE49-F238E27FC236}">
                <a16:creationId xmlns:a16="http://schemas.microsoft.com/office/drawing/2014/main" id="{2DA7BD95-DA8F-4232-A017-145107287C35}"/>
              </a:ext>
            </a:extLst>
          </p:cNvPr>
          <p:cNvSpPr/>
          <p:nvPr>
            <p:custDataLst>
              <p:tags r:id="rId273"/>
            </p:custDataLst>
          </p:nvPr>
        </p:nvSpPr>
        <p:spPr>
          <a:xfrm>
            <a:off x="8978900" y="3606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3" name="Rectangle 702">
            <a:extLst>
              <a:ext uri="{FF2B5EF4-FFF2-40B4-BE49-F238E27FC236}">
                <a16:creationId xmlns:a16="http://schemas.microsoft.com/office/drawing/2014/main" id="{01D00069-EA89-48C0-B3F7-C86F5683A852}"/>
              </a:ext>
            </a:extLst>
          </p:cNvPr>
          <p:cNvSpPr/>
          <p:nvPr>
            <p:custDataLst>
              <p:tags r:id="rId274"/>
            </p:custDataLst>
          </p:nvPr>
        </p:nvSpPr>
        <p:spPr>
          <a:xfrm>
            <a:off x="9156700" y="3606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4" name="Rectangle 703">
            <a:extLst>
              <a:ext uri="{FF2B5EF4-FFF2-40B4-BE49-F238E27FC236}">
                <a16:creationId xmlns:a16="http://schemas.microsoft.com/office/drawing/2014/main" id="{BEE4B8CB-EC18-4C76-8460-052561650880}"/>
              </a:ext>
            </a:extLst>
          </p:cNvPr>
          <p:cNvSpPr/>
          <p:nvPr>
            <p:custDataLst>
              <p:tags r:id="rId275"/>
            </p:custDataLst>
          </p:nvPr>
        </p:nvSpPr>
        <p:spPr>
          <a:xfrm>
            <a:off x="9423400" y="3606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5" name="Rectangle 704">
            <a:extLst>
              <a:ext uri="{FF2B5EF4-FFF2-40B4-BE49-F238E27FC236}">
                <a16:creationId xmlns:a16="http://schemas.microsoft.com/office/drawing/2014/main" id="{BFEC9F64-5822-478B-8C5D-699D1502ABF4}"/>
              </a:ext>
            </a:extLst>
          </p:cNvPr>
          <p:cNvSpPr/>
          <p:nvPr>
            <p:custDataLst>
              <p:tags r:id="rId276"/>
            </p:custDataLst>
          </p:nvPr>
        </p:nvSpPr>
        <p:spPr>
          <a:xfrm>
            <a:off x="9512300" y="3606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6" name="Rectangle 705">
            <a:extLst>
              <a:ext uri="{FF2B5EF4-FFF2-40B4-BE49-F238E27FC236}">
                <a16:creationId xmlns:a16="http://schemas.microsoft.com/office/drawing/2014/main" id="{6ED6F9CC-CA5C-47A0-B73A-F76036DB8AC8}"/>
              </a:ext>
            </a:extLst>
          </p:cNvPr>
          <p:cNvSpPr/>
          <p:nvPr>
            <p:custDataLst>
              <p:tags r:id="rId277"/>
            </p:custDataLst>
          </p:nvPr>
        </p:nvSpPr>
        <p:spPr>
          <a:xfrm>
            <a:off x="9601200" y="3606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7" name="Rectangle 706">
            <a:extLst>
              <a:ext uri="{FF2B5EF4-FFF2-40B4-BE49-F238E27FC236}">
                <a16:creationId xmlns:a16="http://schemas.microsoft.com/office/drawing/2014/main" id="{0C52654F-306F-4FE7-97C1-B5638BFC3791}"/>
              </a:ext>
            </a:extLst>
          </p:cNvPr>
          <p:cNvSpPr/>
          <p:nvPr>
            <p:custDataLst>
              <p:tags r:id="rId278"/>
            </p:custDataLst>
          </p:nvPr>
        </p:nvSpPr>
        <p:spPr>
          <a:xfrm>
            <a:off x="9690100" y="3606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8" name="Rectangle 707">
            <a:extLst>
              <a:ext uri="{FF2B5EF4-FFF2-40B4-BE49-F238E27FC236}">
                <a16:creationId xmlns:a16="http://schemas.microsoft.com/office/drawing/2014/main" id="{22FD97D9-D7FC-4386-844A-A873A3794CC2}"/>
              </a:ext>
            </a:extLst>
          </p:cNvPr>
          <p:cNvSpPr/>
          <p:nvPr>
            <p:custDataLst>
              <p:tags r:id="rId279"/>
            </p:custDataLst>
          </p:nvPr>
        </p:nvSpPr>
        <p:spPr>
          <a:xfrm>
            <a:off x="9867900" y="3606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9" name="Rectangle 708">
            <a:extLst>
              <a:ext uri="{FF2B5EF4-FFF2-40B4-BE49-F238E27FC236}">
                <a16:creationId xmlns:a16="http://schemas.microsoft.com/office/drawing/2014/main" id="{7AEBB6ED-5352-4F9D-B11A-3E272C2665AF}"/>
              </a:ext>
            </a:extLst>
          </p:cNvPr>
          <p:cNvSpPr/>
          <p:nvPr>
            <p:custDataLst>
              <p:tags r:id="rId280"/>
            </p:custDataLst>
          </p:nvPr>
        </p:nvSpPr>
        <p:spPr>
          <a:xfrm>
            <a:off x="10045700" y="3606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0" name="Rectangle 709">
            <a:extLst>
              <a:ext uri="{FF2B5EF4-FFF2-40B4-BE49-F238E27FC236}">
                <a16:creationId xmlns:a16="http://schemas.microsoft.com/office/drawing/2014/main" id="{5C322AFF-BFEB-48B2-945F-0FE58C35CE29}"/>
              </a:ext>
            </a:extLst>
          </p:cNvPr>
          <p:cNvSpPr/>
          <p:nvPr>
            <p:custDataLst>
              <p:tags r:id="rId281"/>
            </p:custDataLst>
          </p:nvPr>
        </p:nvSpPr>
        <p:spPr>
          <a:xfrm>
            <a:off x="10134600" y="3606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1" name="Rectangle 710">
            <a:extLst>
              <a:ext uri="{FF2B5EF4-FFF2-40B4-BE49-F238E27FC236}">
                <a16:creationId xmlns:a16="http://schemas.microsoft.com/office/drawing/2014/main" id="{87F983EC-FFAA-4EC2-ACB3-B8E06BE87EB0}"/>
              </a:ext>
            </a:extLst>
          </p:cNvPr>
          <p:cNvSpPr/>
          <p:nvPr>
            <p:custDataLst>
              <p:tags r:id="rId282"/>
            </p:custDataLst>
          </p:nvPr>
        </p:nvSpPr>
        <p:spPr>
          <a:xfrm>
            <a:off x="10312400" y="3606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2" name="Rectangle 711">
            <a:extLst>
              <a:ext uri="{FF2B5EF4-FFF2-40B4-BE49-F238E27FC236}">
                <a16:creationId xmlns:a16="http://schemas.microsoft.com/office/drawing/2014/main" id="{75BB9F61-9EF6-47DB-972C-1170EACC9DCF}"/>
              </a:ext>
            </a:extLst>
          </p:cNvPr>
          <p:cNvSpPr/>
          <p:nvPr>
            <p:custDataLst>
              <p:tags r:id="rId283"/>
            </p:custDataLst>
          </p:nvPr>
        </p:nvSpPr>
        <p:spPr>
          <a:xfrm>
            <a:off x="10401300" y="3606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3" name="Rectangle 712">
            <a:extLst>
              <a:ext uri="{FF2B5EF4-FFF2-40B4-BE49-F238E27FC236}">
                <a16:creationId xmlns:a16="http://schemas.microsoft.com/office/drawing/2014/main" id="{4B51BDF5-7D87-4449-BEFC-D7DAD0CB0A84}"/>
              </a:ext>
            </a:extLst>
          </p:cNvPr>
          <p:cNvSpPr/>
          <p:nvPr>
            <p:custDataLst>
              <p:tags r:id="rId284"/>
            </p:custDataLst>
          </p:nvPr>
        </p:nvSpPr>
        <p:spPr>
          <a:xfrm>
            <a:off x="10579100" y="3606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4" name="Rectangle 713">
            <a:extLst>
              <a:ext uri="{FF2B5EF4-FFF2-40B4-BE49-F238E27FC236}">
                <a16:creationId xmlns:a16="http://schemas.microsoft.com/office/drawing/2014/main" id="{209AC173-2F19-4C6D-A8AD-8D29C1438DC7}"/>
              </a:ext>
            </a:extLst>
          </p:cNvPr>
          <p:cNvSpPr/>
          <p:nvPr>
            <p:custDataLst>
              <p:tags r:id="rId285"/>
            </p:custDataLst>
          </p:nvPr>
        </p:nvSpPr>
        <p:spPr>
          <a:xfrm>
            <a:off x="8267700" y="36957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5" name="Rectangle 714">
            <a:extLst>
              <a:ext uri="{FF2B5EF4-FFF2-40B4-BE49-F238E27FC236}">
                <a16:creationId xmlns:a16="http://schemas.microsoft.com/office/drawing/2014/main" id="{522B7974-1407-4A2C-83D7-3F42B8CAD9C3}"/>
              </a:ext>
            </a:extLst>
          </p:cNvPr>
          <p:cNvSpPr/>
          <p:nvPr>
            <p:custDataLst>
              <p:tags r:id="rId286"/>
            </p:custDataLst>
          </p:nvPr>
        </p:nvSpPr>
        <p:spPr>
          <a:xfrm>
            <a:off x="8445500" y="36957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6" name="Rectangle 715">
            <a:extLst>
              <a:ext uri="{FF2B5EF4-FFF2-40B4-BE49-F238E27FC236}">
                <a16:creationId xmlns:a16="http://schemas.microsoft.com/office/drawing/2014/main" id="{DB1C88D3-2DAE-45BC-BE43-FB9BFE97AEC8}"/>
              </a:ext>
            </a:extLst>
          </p:cNvPr>
          <p:cNvSpPr/>
          <p:nvPr>
            <p:custDataLst>
              <p:tags r:id="rId287"/>
            </p:custDataLst>
          </p:nvPr>
        </p:nvSpPr>
        <p:spPr>
          <a:xfrm>
            <a:off x="8623300" y="36957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7" name="Rectangle 716">
            <a:extLst>
              <a:ext uri="{FF2B5EF4-FFF2-40B4-BE49-F238E27FC236}">
                <a16:creationId xmlns:a16="http://schemas.microsoft.com/office/drawing/2014/main" id="{1AB5D97D-7A33-4AE6-BE0A-B583AF21C06A}"/>
              </a:ext>
            </a:extLst>
          </p:cNvPr>
          <p:cNvSpPr/>
          <p:nvPr>
            <p:custDataLst>
              <p:tags r:id="rId288"/>
            </p:custDataLst>
          </p:nvPr>
        </p:nvSpPr>
        <p:spPr>
          <a:xfrm>
            <a:off x="8712200" y="36957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8" name="Rectangle 717">
            <a:extLst>
              <a:ext uri="{FF2B5EF4-FFF2-40B4-BE49-F238E27FC236}">
                <a16:creationId xmlns:a16="http://schemas.microsoft.com/office/drawing/2014/main" id="{8B6F4AC4-790C-4919-B60C-1C5822F4B461}"/>
              </a:ext>
            </a:extLst>
          </p:cNvPr>
          <p:cNvSpPr/>
          <p:nvPr>
            <p:custDataLst>
              <p:tags r:id="rId289"/>
            </p:custDataLst>
          </p:nvPr>
        </p:nvSpPr>
        <p:spPr>
          <a:xfrm>
            <a:off x="9245600" y="36957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9" name="Rectangle 718">
            <a:extLst>
              <a:ext uri="{FF2B5EF4-FFF2-40B4-BE49-F238E27FC236}">
                <a16:creationId xmlns:a16="http://schemas.microsoft.com/office/drawing/2014/main" id="{A36BC5A9-4E54-48AF-99A7-12ABA1ABE8AA}"/>
              </a:ext>
            </a:extLst>
          </p:cNvPr>
          <p:cNvSpPr/>
          <p:nvPr>
            <p:custDataLst>
              <p:tags r:id="rId290"/>
            </p:custDataLst>
          </p:nvPr>
        </p:nvSpPr>
        <p:spPr>
          <a:xfrm>
            <a:off x="9334500" y="36957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0" name="Rectangle 719">
            <a:extLst>
              <a:ext uri="{FF2B5EF4-FFF2-40B4-BE49-F238E27FC236}">
                <a16:creationId xmlns:a16="http://schemas.microsoft.com/office/drawing/2014/main" id="{7993CE39-91FE-4ABA-929B-6272F4B340F0}"/>
              </a:ext>
            </a:extLst>
          </p:cNvPr>
          <p:cNvSpPr/>
          <p:nvPr>
            <p:custDataLst>
              <p:tags r:id="rId291"/>
            </p:custDataLst>
          </p:nvPr>
        </p:nvSpPr>
        <p:spPr>
          <a:xfrm>
            <a:off x="9423400" y="36957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1" name="Rectangle 720">
            <a:extLst>
              <a:ext uri="{FF2B5EF4-FFF2-40B4-BE49-F238E27FC236}">
                <a16:creationId xmlns:a16="http://schemas.microsoft.com/office/drawing/2014/main" id="{B4CFFFBF-D15D-453E-BE75-F698E87C4FAE}"/>
              </a:ext>
            </a:extLst>
          </p:cNvPr>
          <p:cNvSpPr/>
          <p:nvPr>
            <p:custDataLst>
              <p:tags r:id="rId292"/>
            </p:custDataLst>
          </p:nvPr>
        </p:nvSpPr>
        <p:spPr>
          <a:xfrm>
            <a:off x="9601200" y="36957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2" name="Rectangle 721">
            <a:extLst>
              <a:ext uri="{FF2B5EF4-FFF2-40B4-BE49-F238E27FC236}">
                <a16:creationId xmlns:a16="http://schemas.microsoft.com/office/drawing/2014/main" id="{5BA4FB22-7E48-433D-BC8F-C0EDE695E9FF}"/>
              </a:ext>
            </a:extLst>
          </p:cNvPr>
          <p:cNvSpPr/>
          <p:nvPr>
            <p:custDataLst>
              <p:tags r:id="rId293"/>
            </p:custDataLst>
          </p:nvPr>
        </p:nvSpPr>
        <p:spPr>
          <a:xfrm>
            <a:off x="9956800" y="36957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3" name="Rectangle 722">
            <a:extLst>
              <a:ext uri="{FF2B5EF4-FFF2-40B4-BE49-F238E27FC236}">
                <a16:creationId xmlns:a16="http://schemas.microsoft.com/office/drawing/2014/main" id="{47A20934-59B4-4170-B83A-08D19C4E9C0F}"/>
              </a:ext>
            </a:extLst>
          </p:cNvPr>
          <p:cNvSpPr/>
          <p:nvPr>
            <p:custDataLst>
              <p:tags r:id="rId294"/>
            </p:custDataLst>
          </p:nvPr>
        </p:nvSpPr>
        <p:spPr>
          <a:xfrm>
            <a:off x="10045700" y="36957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4" name="Rectangle 723">
            <a:extLst>
              <a:ext uri="{FF2B5EF4-FFF2-40B4-BE49-F238E27FC236}">
                <a16:creationId xmlns:a16="http://schemas.microsoft.com/office/drawing/2014/main" id="{470AEFE9-9EC6-4FBF-93E3-F3B458E49AC1}"/>
              </a:ext>
            </a:extLst>
          </p:cNvPr>
          <p:cNvSpPr/>
          <p:nvPr>
            <p:custDataLst>
              <p:tags r:id="rId295"/>
            </p:custDataLst>
          </p:nvPr>
        </p:nvSpPr>
        <p:spPr>
          <a:xfrm>
            <a:off x="10312400" y="36957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5" name="Rectangle 724">
            <a:extLst>
              <a:ext uri="{FF2B5EF4-FFF2-40B4-BE49-F238E27FC236}">
                <a16:creationId xmlns:a16="http://schemas.microsoft.com/office/drawing/2014/main" id="{80ABC906-7861-49ED-AE31-8EFE936F707B}"/>
              </a:ext>
            </a:extLst>
          </p:cNvPr>
          <p:cNvSpPr/>
          <p:nvPr>
            <p:custDataLst>
              <p:tags r:id="rId296"/>
            </p:custDataLst>
          </p:nvPr>
        </p:nvSpPr>
        <p:spPr>
          <a:xfrm>
            <a:off x="10401300" y="36957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6" name="Rectangle 725">
            <a:extLst>
              <a:ext uri="{FF2B5EF4-FFF2-40B4-BE49-F238E27FC236}">
                <a16:creationId xmlns:a16="http://schemas.microsoft.com/office/drawing/2014/main" id="{BF86679B-4409-40F4-9355-B3151090CAD7}"/>
              </a:ext>
            </a:extLst>
          </p:cNvPr>
          <p:cNvSpPr/>
          <p:nvPr>
            <p:custDataLst>
              <p:tags r:id="rId297"/>
            </p:custDataLst>
          </p:nvPr>
        </p:nvSpPr>
        <p:spPr>
          <a:xfrm>
            <a:off x="10668000" y="36957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7" name="Rectangle 726">
            <a:extLst>
              <a:ext uri="{FF2B5EF4-FFF2-40B4-BE49-F238E27FC236}">
                <a16:creationId xmlns:a16="http://schemas.microsoft.com/office/drawing/2014/main" id="{7E942E5C-7906-4B71-A5B1-204DB1B47C27}"/>
              </a:ext>
            </a:extLst>
          </p:cNvPr>
          <p:cNvSpPr/>
          <p:nvPr>
            <p:custDataLst>
              <p:tags r:id="rId298"/>
            </p:custDataLst>
          </p:nvPr>
        </p:nvSpPr>
        <p:spPr>
          <a:xfrm>
            <a:off x="8267700" y="3784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8" name="Rectangle 727">
            <a:extLst>
              <a:ext uri="{FF2B5EF4-FFF2-40B4-BE49-F238E27FC236}">
                <a16:creationId xmlns:a16="http://schemas.microsoft.com/office/drawing/2014/main" id="{0A687764-2540-4CC4-BC31-CA7B8E0F4A8D}"/>
              </a:ext>
            </a:extLst>
          </p:cNvPr>
          <p:cNvSpPr/>
          <p:nvPr>
            <p:custDataLst>
              <p:tags r:id="rId299"/>
            </p:custDataLst>
          </p:nvPr>
        </p:nvSpPr>
        <p:spPr>
          <a:xfrm>
            <a:off x="8623300" y="3784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9" name="Rectangle 728">
            <a:extLst>
              <a:ext uri="{FF2B5EF4-FFF2-40B4-BE49-F238E27FC236}">
                <a16:creationId xmlns:a16="http://schemas.microsoft.com/office/drawing/2014/main" id="{E71EB82F-BE05-48E2-BD3E-037485B755E3}"/>
              </a:ext>
            </a:extLst>
          </p:cNvPr>
          <p:cNvSpPr/>
          <p:nvPr>
            <p:custDataLst>
              <p:tags r:id="rId300"/>
            </p:custDataLst>
          </p:nvPr>
        </p:nvSpPr>
        <p:spPr>
          <a:xfrm>
            <a:off x="8801100" y="3784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0" name="Rectangle 729">
            <a:extLst>
              <a:ext uri="{FF2B5EF4-FFF2-40B4-BE49-F238E27FC236}">
                <a16:creationId xmlns:a16="http://schemas.microsoft.com/office/drawing/2014/main" id="{77CB5051-7776-4F8E-B3BE-222581D8FC07}"/>
              </a:ext>
            </a:extLst>
          </p:cNvPr>
          <p:cNvSpPr/>
          <p:nvPr>
            <p:custDataLst>
              <p:tags r:id="rId301"/>
            </p:custDataLst>
          </p:nvPr>
        </p:nvSpPr>
        <p:spPr>
          <a:xfrm>
            <a:off x="8890000" y="3784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1" name="Rectangle 730">
            <a:extLst>
              <a:ext uri="{FF2B5EF4-FFF2-40B4-BE49-F238E27FC236}">
                <a16:creationId xmlns:a16="http://schemas.microsoft.com/office/drawing/2014/main" id="{FA449D7A-4F47-4B99-A969-2E2C3C8F452E}"/>
              </a:ext>
            </a:extLst>
          </p:cNvPr>
          <p:cNvSpPr/>
          <p:nvPr>
            <p:custDataLst>
              <p:tags r:id="rId302"/>
            </p:custDataLst>
          </p:nvPr>
        </p:nvSpPr>
        <p:spPr>
          <a:xfrm>
            <a:off x="9156700" y="3784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2" name="Rectangle 731">
            <a:extLst>
              <a:ext uri="{FF2B5EF4-FFF2-40B4-BE49-F238E27FC236}">
                <a16:creationId xmlns:a16="http://schemas.microsoft.com/office/drawing/2014/main" id="{12382351-1A0E-4D9F-A0C0-02107399FE2A}"/>
              </a:ext>
            </a:extLst>
          </p:cNvPr>
          <p:cNvSpPr/>
          <p:nvPr>
            <p:custDataLst>
              <p:tags r:id="rId303"/>
            </p:custDataLst>
          </p:nvPr>
        </p:nvSpPr>
        <p:spPr>
          <a:xfrm>
            <a:off x="9334500" y="3784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3" name="Rectangle 732">
            <a:extLst>
              <a:ext uri="{FF2B5EF4-FFF2-40B4-BE49-F238E27FC236}">
                <a16:creationId xmlns:a16="http://schemas.microsoft.com/office/drawing/2014/main" id="{2C27AAB9-2527-454C-9506-1A7CE7A3D13C}"/>
              </a:ext>
            </a:extLst>
          </p:cNvPr>
          <p:cNvSpPr/>
          <p:nvPr>
            <p:custDataLst>
              <p:tags r:id="rId304"/>
            </p:custDataLst>
          </p:nvPr>
        </p:nvSpPr>
        <p:spPr>
          <a:xfrm>
            <a:off x="9512300" y="3784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4" name="Rectangle 733">
            <a:extLst>
              <a:ext uri="{FF2B5EF4-FFF2-40B4-BE49-F238E27FC236}">
                <a16:creationId xmlns:a16="http://schemas.microsoft.com/office/drawing/2014/main" id="{63BDF0AD-0D88-4541-BDD6-2A8C1E5B1161}"/>
              </a:ext>
            </a:extLst>
          </p:cNvPr>
          <p:cNvSpPr/>
          <p:nvPr>
            <p:custDataLst>
              <p:tags r:id="rId305"/>
            </p:custDataLst>
          </p:nvPr>
        </p:nvSpPr>
        <p:spPr>
          <a:xfrm>
            <a:off x="9601200" y="3784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5" name="Rectangle 734">
            <a:extLst>
              <a:ext uri="{FF2B5EF4-FFF2-40B4-BE49-F238E27FC236}">
                <a16:creationId xmlns:a16="http://schemas.microsoft.com/office/drawing/2014/main" id="{F0469EE4-FB3D-4F90-9E4A-30F822F2DD7D}"/>
              </a:ext>
            </a:extLst>
          </p:cNvPr>
          <p:cNvSpPr/>
          <p:nvPr>
            <p:custDataLst>
              <p:tags r:id="rId306"/>
            </p:custDataLst>
          </p:nvPr>
        </p:nvSpPr>
        <p:spPr>
          <a:xfrm>
            <a:off x="9779000" y="3784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6" name="Rectangle 735">
            <a:extLst>
              <a:ext uri="{FF2B5EF4-FFF2-40B4-BE49-F238E27FC236}">
                <a16:creationId xmlns:a16="http://schemas.microsoft.com/office/drawing/2014/main" id="{D61441F3-4158-448A-98D4-BF73C65A6EBB}"/>
              </a:ext>
            </a:extLst>
          </p:cNvPr>
          <p:cNvSpPr/>
          <p:nvPr>
            <p:custDataLst>
              <p:tags r:id="rId307"/>
            </p:custDataLst>
          </p:nvPr>
        </p:nvSpPr>
        <p:spPr>
          <a:xfrm>
            <a:off x="9956800" y="3784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7" name="Rectangle 736">
            <a:extLst>
              <a:ext uri="{FF2B5EF4-FFF2-40B4-BE49-F238E27FC236}">
                <a16:creationId xmlns:a16="http://schemas.microsoft.com/office/drawing/2014/main" id="{14484DA7-C77F-4B27-842F-DCB63DB16771}"/>
              </a:ext>
            </a:extLst>
          </p:cNvPr>
          <p:cNvSpPr/>
          <p:nvPr>
            <p:custDataLst>
              <p:tags r:id="rId308"/>
            </p:custDataLst>
          </p:nvPr>
        </p:nvSpPr>
        <p:spPr>
          <a:xfrm>
            <a:off x="10045700" y="3784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8" name="Rectangle 737">
            <a:extLst>
              <a:ext uri="{FF2B5EF4-FFF2-40B4-BE49-F238E27FC236}">
                <a16:creationId xmlns:a16="http://schemas.microsoft.com/office/drawing/2014/main" id="{488F06BF-84FB-4EFD-A48B-7CB976937819}"/>
              </a:ext>
            </a:extLst>
          </p:cNvPr>
          <p:cNvSpPr/>
          <p:nvPr>
            <p:custDataLst>
              <p:tags r:id="rId309"/>
            </p:custDataLst>
          </p:nvPr>
        </p:nvSpPr>
        <p:spPr>
          <a:xfrm>
            <a:off x="10134600" y="3784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9" name="Rectangle 738">
            <a:extLst>
              <a:ext uri="{FF2B5EF4-FFF2-40B4-BE49-F238E27FC236}">
                <a16:creationId xmlns:a16="http://schemas.microsoft.com/office/drawing/2014/main" id="{886D7A01-43CD-4351-955A-6437D2CE5C80}"/>
              </a:ext>
            </a:extLst>
          </p:cNvPr>
          <p:cNvSpPr/>
          <p:nvPr>
            <p:custDataLst>
              <p:tags r:id="rId310"/>
            </p:custDataLst>
          </p:nvPr>
        </p:nvSpPr>
        <p:spPr>
          <a:xfrm>
            <a:off x="10223500" y="3784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0" name="Rectangle 739">
            <a:extLst>
              <a:ext uri="{FF2B5EF4-FFF2-40B4-BE49-F238E27FC236}">
                <a16:creationId xmlns:a16="http://schemas.microsoft.com/office/drawing/2014/main" id="{48AC02E1-CE5E-4DC3-95A6-745F51ED57FA}"/>
              </a:ext>
            </a:extLst>
          </p:cNvPr>
          <p:cNvSpPr/>
          <p:nvPr>
            <p:custDataLst>
              <p:tags r:id="rId311"/>
            </p:custDataLst>
          </p:nvPr>
        </p:nvSpPr>
        <p:spPr>
          <a:xfrm>
            <a:off x="10312400" y="3784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1" name="Rectangle 740">
            <a:extLst>
              <a:ext uri="{FF2B5EF4-FFF2-40B4-BE49-F238E27FC236}">
                <a16:creationId xmlns:a16="http://schemas.microsoft.com/office/drawing/2014/main" id="{71BDFF29-E41A-49D0-8323-932B727BE480}"/>
              </a:ext>
            </a:extLst>
          </p:cNvPr>
          <p:cNvSpPr/>
          <p:nvPr>
            <p:custDataLst>
              <p:tags r:id="rId312"/>
            </p:custDataLst>
          </p:nvPr>
        </p:nvSpPr>
        <p:spPr>
          <a:xfrm>
            <a:off x="10401300" y="3784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2" name="Rectangle 741">
            <a:extLst>
              <a:ext uri="{FF2B5EF4-FFF2-40B4-BE49-F238E27FC236}">
                <a16:creationId xmlns:a16="http://schemas.microsoft.com/office/drawing/2014/main" id="{072FC6DC-D2C9-4AD6-BDAF-64BA4FFC543F}"/>
              </a:ext>
            </a:extLst>
          </p:cNvPr>
          <p:cNvSpPr/>
          <p:nvPr>
            <p:custDataLst>
              <p:tags r:id="rId313"/>
            </p:custDataLst>
          </p:nvPr>
        </p:nvSpPr>
        <p:spPr>
          <a:xfrm>
            <a:off x="10579100" y="3784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3" name="Rectangle 742">
            <a:extLst>
              <a:ext uri="{FF2B5EF4-FFF2-40B4-BE49-F238E27FC236}">
                <a16:creationId xmlns:a16="http://schemas.microsoft.com/office/drawing/2014/main" id="{A005998C-5238-4864-B0D0-EE20F1CDB89B}"/>
              </a:ext>
            </a:extLst>
          </p:cNvPr>
          <p:cNvSpPr/>
          <p:nvPr>
            <p:custDataLst>
              <p:tags r:id="rId314"/>
            </p:custDataLst>
          </p:nvPr>
        </p:nvSpPr>
        <p:spPr>
          <a:xfrm>
            <a:off x="10668000" y="3784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4" name="Rectangle 743">
            <a:extLst>
              <a:ext uri="{FF2B5EF4-FFF2-40B4-BE49-F238E27FC236}">
                <a16:creationId xmlns:a16="http://schemas.microsoft.com/office/drawing/2014/main" id="{F2239415-BE35-441E-AC5F-D5472A8200D1}"/>
              </a:ext>
            </a:extLst>
          </p:cNvPr>
          <p:cNvSpPr/>
          <p:nvPr>
            <p:custDataLst>
              <p:tags r:id="rId315"/>
            </p:custDataLst>
          </p:nvPr>
        </p:nvSpPr>
        <p:spPr>
          <a:xfrm>
            <a:off x="10756900" y="3784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5" name="Rectangle 744">
            <a:extLst>
              <a:ext uri="{FF2B5EF4-FFF2-40B4-BE49-F238E27FC236}">
                <a16:creationId xmlns:a16="http://schemas.microsoft.com/office/drawing/2014/main" id="{55235BF2-6E31-41DE-AE1F-3E9FCB51206D}"/>
              </a:ext>
            </a:extLst>
          </p:cNvPr>
          <p:cNvSpPr/>
          <p:nvPr>
            <p:custDataLst>
              <p:tags r:id="rId316"/>
            </p:custDataLst>
          </p:nvPr>
        </p:nvSpPr>
        <p:spPr>
          <a:xfrm>
            <a:off x="8978900" y="3873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6" name="Rectangle 745">
            <a:extLst>
              <a:ext uri="{FF2B5EF4-FFF2-40B4-BE49-F238E27FC236}">
                <a16:creationId xmlns:a16="http://schemas.microsoft.com/office/drawing/2014/main" id="{31B02488-0D58-4DE6-8360-5AD3089C18AD}"/>
              </a:ext>
            </a:extLst>
          </p:cNvPr>
          <p:cNvSpPr/>
          <p:nvPr>
            <p:custDataLst>
              <p:tags r:id="rId317"/>
            </p:custDataLst>
          </p:nvPr>
        </p:nvSpPr>
        <p:spPr>
          <a:xfrm>
            <a:off x="9067800" y="3873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7" name="Rectangle 746">
            <a:extLst>
              <a:ext uri="{FF2B5EF4-FFF2-40B4-BE49-F238E27FC236}">
                <a16:creationId xmlns:a16="http://schemas.microsoft.com/office/drawing/2014/main" id="{AC80C90E-D0AA-4059-965A-A3F588E53E8F}"/>
              </a:ext>
            </a:extLst>
          </p:cNvPr>
          <p:cNvSpPr/>
          <p:nvPr>
            <p:custDataLst>
              <p:tags r:id="rId318"/>
            </p:custDataLst>
          </p:nvPr>
        </p:nvSpPr>
        <p:spPr>
          <a:xfrm>
            <a:off x="9156700" y="3873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8" name="Rectangle 747">
            <a:extLst>
              <a:ext uri="{FF2B5EF4-FFF2-40B4-BE49-F238E27FC236}">
                <a16:creationId xmlns:a16="http://schemas.microsoft.com/office/drawing/2014/main" id="{98D082FD-43E4-468D-B8D4-60F2B9FA6F92}"/>
              </a:ext>
            </a:extLst>
          </p:cNvPr>
          <p:cNvSpPr/>
          <p:nvPr>
            <p:custDataLst>
              <p:tags r:id="rId319"/>
            </p:custDataLst>
          </p:nvPr>
        </p:nvSpPr>
        <p:spPr>
          <a:xfrm>
            <a:off x="9245600" y="3873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9" name="Rectangle 748">
            <a:extLst>
              <a:ext uri="{FF2B5EF4-FFF2-40B4-BE49-F238E27FC236}">
                <a16:creationId xmlns:a16="http://schemas.microsoft.com/office/drawing/2014/main" id="{D8B5110D-02CC-447C-BF1F-6F67B2F3F75A}"/>
              </a:ext>
            </a:extLst>
          </p:cNvPr>
          <p:cNvSpPr/>
          <p:nvPr>
            <p:custDataLst>
              <p:tags r:id="rId320"/>
            </p:custDataLst>
          </p:nvPr>
        </p:nvSpPr>
        <p:spPr>
          <a:xfrm>
            <a:off x="9601200" y="3873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0" name="Rectangle 749">
            <a:extLst>
              <a:ext uri="{FF2B5EF4-FFF2-40B4-BE49-F238E27FC236}">
                <a16:creationId xmlns:a16="http://schemas.microsoft.com/office/drawing/2014/main" id="{34FAC198-6A13-47D1-B778-D4DAC4A245A6}"/>
              </a:ext>
            </a:extLst>
          </p:cNvPr>
          <p:cNvSpPr/>
          <p:nvPr>
            <p:custDataLst>
              <p:tags r:id="rId321"/>
            </p:custDataLst>
          </p:nvPr>
        </p:nvSpPr>
        <p:spPr>
          <a:xfrm>
            <a:off x="9690100" y="3873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1" name="Rectangle 750">
            <a:extLst>
              <a:ext uri="{FF2B5EF4-FFF2-40B4-BE49-F238E27FC236}">
                <a16:creationId xmlns:a16="http://schemas.microsoft.com/office/drawing/2014/main" id="{158A3E33-BF0B-4151-99FA-841677E39D88}"/>
              </a:ext>
            </a:extLst>
          </p:cNvPr>
          <p:cNvSpPr/>
          <p:nvPr>
            <p:custDataLst>
              <p:tags r:id="rId322"/>
            </p:custDataLst>
          </p:nvPr>
        </p:nvSpPr>
        <p:spPr>
          <a:xfrm>
            <a:off x="9867900" y="3873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2" name="Rectangle 751">
            <a:extLst>
              <a:ext uri="{FF2B5EF4-FFF2-40B4-BE49-F238E27FC236}">
                <a16:creationId xmlns:a16="http://schemas.microsoft.com/office/drawing/2014/main" id="{6D930AC0-18DD-43F6-9CDA-89054222CE43}"/>
              </a:ext>
            </a:extLst>
          </p:cNvPr>
          <p:cNvSpPr/>
          <p:nvPr>
            <p:custDataLst>
              <p:tags r:id="rId323"/>
            </p:custDataLst>
          </p:nvPr>
        </p:nvSpPr>
        <p:spPr>
          <a:xfrm>
            <a:off x="10045700" y="3873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3" name="Rectangle 752">
            <a:extLst>
              <a:ext uri="{FF2B5EF4-FFF2-40B4-BE49-F238E27FC236}">
                <a16:creationId xmlns:a16="http://schemas.microsoft.com/office/drawing/2014/main" id="{B63D5264-09D6-42BA-B6E4-83609BC91B11}"/>
              </a:ext>
            </a:extLst>
          </p:cNvPr>
          <p:cNvSpPr/>
          <p:nvPr>
            <p:custDataLst>
              <p:tags r:id="rId324"/>
            </p:custDataLst>
          </p:nvPr>
        </p:nvSpPr>
        <p:spPr>
          <a:xfrm>
            <a:off x="10401300" y="3873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4" name="Rectangle 753">
            <a:extLst>
              <a:ext uri="{FF2B5EF4-FFF2-40B4-BE49-F238E27FC236}">
                <a16:creationId xmlns:a16="http://schemas.microsoft.com/office/drawing/2014/main" id="{869B51B4-9552-4FF1-8955-568ED4C8A74B}"/>
              </a:ext>
            </a:extLst>
          </p:cNvPr>
          <p:cNvSpPr/>
          <p:nvPr>
            <p:custDataLst>
              <p:tags r:id="rId325"/>
            </p:custDataLst>
          </p:nvPr>
        </p:nvSpPr>
        <p:spPr>
          <a:xfrm>
            <a:off x="10490200" y="3873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5" name="Rectangle 754">
            <a:extLst>
              <a:ext uri="{FF2B5EF4-FFF2-40B4-BE49-F238E27FC236}">
                <a16:creationId xmlns:a16="http://schemas.microsoft.com/office/drawing/2014/main" id="{BF719773-A106-4B4A-AE56-F2CDD207A972}"/>
              </a:ext>
            </a:extLst>
          </p:cNvPr>
          <p:cNvSpPr/>
          <p:nvPr>
            <p:custDataLst>
              <p:tags r:id="rId326"/>
            </p:custDataLst>
          </p:nvPr>
        </p:nvSpPr>
        <p:spPr>
          <a:xfrm>
            <a:off x="10579100" y="3873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6" name="Rectangle 755">
            <a:extLst>
              <a:ext uri="{FF2B5EF4-FFF2-40B4-BE49-F238E27FC236}">
                <a16:creationId xmlns:a16="http://schemas.microsoft.com/office/drawing/2014/main" id="{515FDD1D-F855-49FA-AAD9-D6D45BB8BEC7}"/>
              </a:ext>
            </a:extLst>
          </p:cNvPr>
          <p:cNvSpPr/>
          <p:nvPr>
            <p:custDataLst>
              <p:tags r:id="rId327"/>
            </p:custDataLst>
          </p:nvPr>
        </p:nvSpPr>
        <p:spPr>
          <a:xfrm>
            <a:off x="10668000" y="3873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7" name="Rectangle 756">
            <a:extLst>
              <a:ext uri="{FF2B5EF4-FFF2-40B4-BE49-F238E27FC236}">
                <a16:creationId xmlns:a16="http://schemas.microsoft.com/office/drawing/2014/main" id="{7F05C4BF-7898-438B-8950-EFFB0F2C9AF9}"/>
              </a:ext>
            </a:extLst>
          </p:cNvPr>
          <p:cNvSpPr/>
          <p:nvPr>
            <p:custDataLst>
              <p:tags r:id="rId328"/>
            </p:custDataLst>
          </p:nvPr>
        </p:nvSpPr>
        <p:spPr>
          <a:xfrm>
            <a:off x="10756900" y="3873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8" name="Rectangle 757">
            <a:extLst>
              <a:ext uri="{FF2B5EF4-FFF2-40B4-BE49-F238E27FC236}">
                <a16:creationId xmlns:a16="http://schemas.microsoft.com/office/drawing/2014/main" id="{3754AA79-E03A-4C57-B3CD-5920B814F109}"/>
              </a:ext>
            </a:extLst>
          </p:cNvPr>
          <p:cNvSpPr/>
          <p:nvPr>
            <p:custDataLst>
              <p:tags r:id="rId329"/>
            </p:custDataLst>
          </p:nvPr>
        </p:nvSpPr>
        <p:spPr>
          <a:xfrm>
            <a:off x="8267700" y="3962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9" name="Rectangle 758">
            <a:extLst>
              <a:ext uri="{FF2B5EF4-FFF2-40B4-BE49-F238E27FC236}">
                <a16:creationId xmlns:a16="http://schemas.microsoft.com/office/drawing/2014/main" id="{3EB40F4C-D701-4056-BE51-B5F7901E0CB7}"/>
              </a:ext>
            </a:extLst>
          </p:cNvPr>
          <p:cNvSpPr/>
          <p:nvPr>
            <p:custDataLst>
              <p:tags r:id="rId330"/>
            </p:custDataLst>
          </p:nvPr>
        </p:nvSpPr>
        <p:spPr>
          <a:xfrm>
            <a:off x="8356600" y="3962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0" name="Rectangle 759">
            <a:extLst>
              <a:ext uri="{FF2B5EF4-FFF2-40B4-BE49-F238E27FC236}">
                <a16:creationId xmlns:a16="http://schemas.microsoft.com/office/drawing/2014/main" id="{E174D9FC-B959-4A95-AC29-9D9A799054D7}"/>
              </a:ext>
            </a:extLst>
          </p:cNvPr>
          <p:cNvSpPr/>
          <p:nvPr>
            <p:custDataLst>
              <p:tags r:id="rId331"/>
            </p:custDataLst>
          </p:nvPr>
        </p:nvSpPr>
        <p:spPr>
          <a:xfrm>
            <a:off x="8445500" y="3962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1" name="Rectangle 760">
            <a:extLst>
              <a:ext uri="{FF2B5EF4-FFF2-40B4-BE49-F238E27FC236}">
                <a16:creationId xmlns:a16="http://schemas.microsoft.com/office/drawing/2014/main" id="{DD8837D4-1628-4F40-BDA5-343E53F5A078}"/>
              </a:ext>
            </a:extLst>
          </p:cNvPr>
          <p:cNvSpPr/>
          <p:nvPr>
            <p:custDataLst>
              <p:tags r:id="rId332"/>
            </p:custDataLst>
          </p:nvPr>
        </p:nvSpPr>
        <p:spPr>
          <a:xfrm>
            <a:off x="8534400" y="3962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2" name="Rectangle 761">
            <a:extLst>
              <a:ext uri="{FF2B5EF4-FFF2-40B4-BE49-F238E27FC236}">
                <a16:creationId xmlns:a16="http://schemas.microsoft.com/office/drawing/2014/main" id="{3393EABA-F1E8-40D2-8109-708AF0236C55}"/>
              </a:ext>
            </a:extLst>
          </p:cNvPr>
          <p:cNvSpPr/>
          <p:nvPr>
            <p:custDataLst>
              <p:tags r:id="rId333"/>
            </p:custDataLst>
          </p:nvPr>
        </p:nvSpPr>
        <p:spPr>
          <a:xfrm>
            <a:off x="8623300" y="3962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3" name="Rectangle 762">
            <a:extLst>
              <a:ext uri="{FF2B5EF4-FFF2-40B4-BE49-F238E27FC236}">
                <a16:creationId xmlns:a16="http://schemas.microsoft.com/office/drawing/2014/main" id="{16C1C39A-49FE-4382-BCAF-8D4DAC88D93E}"/>
              </a:ext>
            </a:extLst>
          </p:cNvPr>
          <p:cNvSpPr/>
          <p:nvPr>
            <p:custDataLst>
              <p:tags r:id="rId334"/>
            </p:custDataLst>
          </p:nvPr>
        </p:nvSpPr>
        <p:spPr>
          <a:xfrm>
            <a:off x="8712200" y="3962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4" name="Rectangle 763">
            <a:extLst>
              <a:ext uri="{FF2B5EF4-FFF2-40B4-BE49-F238E27FC236}">
                <a16:creationId xmlns:a16="http://schemas.microsoft.com/office/drawing/2014/main" id="{2527AEDC-6D06-494F-A741-07F6B5115234}"/>
              </a:ext>
            </a:extLst>
          </p:cNvPr>
          <p:cNvSpPr/>
          <p:nvPr>
            <p:custDataLst>
              <p:tags r:id="rId335"/>
            </p:custDataLst>
          </p:nvPr>
        </p:nvSpPr>
        <p:spPr>
          <a:xfrm>
            <a:off x="8801100" y="3962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5" name="Rectangle 764">
            <a:extLst>
              <a:ext uri="{FF2B5EF4-FFF2-40B4-BE49-F238E27FC236}">
                <a16:creationId xmlns:a16="http://schemas.microsoft.com/office/drawing/2014/main" id="{2B724BA3-4FDC-4B02-83A1-B86C7B84EAF4}"/>
              </a:ext>
            </a:extLst>
          </p:cNvPr>
          <p:cNvSpPr/>
          <p:nvPr>
            <p:custDataLst>
              <p:tags r:id="rId336"/>
            </p:custDataLst>
          </p:nvPr>
        </p:nvSpPr>
        <p:spPr>
          <a:xfrm>
            <a:off x="9067800" y="3962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6" name="Rectangle 765">
            <a:extLst>
              <a:ext uri="{FF2B5EF4-FFF2-40B4-BE49-F238E27FC236}">
                <a16:creationId xmlns:a16="http://schemas.microsoft.com/office/drawing/2014/main" id="{14235AF4-674A-4A97-B4F8-DAD4A6AD9CAD}"/>
              </a:ext>
            </a:extLst>
          </p:cNvPr>
          <p:cNvSpPr/>
          <p:nvPr>
            <p:custDataLst>
              <p:tags r:id="rId337"/>
            </p:custDataLst>
          </p:nvPr>
        </p:nvSpPr>
        <p:spPr>
          <a:xfrm>
            <a:off x="9334500" y="3962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7" name="Rectangle 766">
            <a:extLst>
              <a:ext uri="{FF2B5EF4-FFF2-40B4-BE49-F238E27FC236}">
                <a16:creationId xmlns:a16="http://schemas.microsoft.com/office/drawing/2014/main" id="{3094B449-EB49-4EA4-9D06-4178593317FA}"/>
              </a:ext>
            </a:extLst>
          </p:cNvPr>
          <p:cNvSpPr/>
          <p:nvPr>
            <p:custDataLst>
              <p:tags r:id="rId338"/>
            </p:custDataLst>
          </p:nvPr>
        </p:nvSpPr>
        <p:spPr>
          <a:xfrm>
            <a:off x="9867900" y="3962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8" name="Rectangle 767">
            <a:extLst>
              <a:ext uri="{FF2B5EF4-FFF2-40B4-BE49-F238E27FC236}">
                <a16:creationId xmlns:a16="http://schemas.microsoft.com/office/drawing/2014/main" id="{85812D42-72E4-4152-A515-F9DD94635F9C}"/>
              </a:ext>
            </a:extLst>
          </p:cNvPr>
          <p:cNvSpPr/>
          <p:nvPr>
            <p:custDataLst>
              <p:tags r:id="rId339"/>
            </p:custDataLst>
          </p:nvPr>
        </p:nvSpPr>
        <p:spPr>
          <a:xfrm>
            <a:off x="9956800" y="3962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9" name="Rectangle 768">
            <a:extLst>
              <a:ext uri="{FF2B5EF4-FFF2-40B4-BE49-F238E27FC236}">
                <a16:creationId xmlns:a16="http://schemas.microsoft.com/office/drawing/2014/main" id="{06B66F08-BF80-4A3C-AAFD-1D8E97ABEEB5}"/>
              </a:ext>
            </a:extLst>
          </p:cNvPr>
          <p:cNvSpPr/>
          <p:nvPr>
            <p:custDataLst>
              <p:tags r:id="rId340"/>
            </p:custDataLst>
          </p:nvPr>
        </p:nvSpPr>
        <p:spPr>
          <a:xfrm>
            <a:off x="10045700" y="3962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0" name="Rectangle 769">
            <a:extLst>
              <a:ext uri="{FF2B5EF4-FFF2-40B4-BE49-F238E27FC236}">
                <a16:creationId xmlns:a16="http://schemas.microsoft.com/office/drawing/2014/main" id="{9E1685EC-0C9F-484B-BC5A-DCB902A5A7D5}"/>
              </a:ext>
            </a:extLst>
          </p:cNvPr>
          <p:cNvSpPr/>
          <p:nvPr>
            <p:custDataLst>
              <p:tags r:id="rId341"/>
            </p:custDataLst>
          </p:nvPr>
        </p:nvSpPr>
        <p:spPr>
          <a:xfrm>
            <a:off x="10223500" y="3962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1" name="Rectangle 770">
            <a:extLst>
              <a:ext uri="{FF2B5EF4-FFF2-40B4-BE49-F238E27FC236}">
                <a16:creationId xmlns:a16="http://schemas.microsoft.com/office/drawing/2014/main" id="{4CAD30CD-2372-416F-AB6C-DFDF9DA62792}"/>
              </a:ext>
            </a:extLst>
          </p:cNvPr>
          <p:cNvSpPr/>
          <p:nvPr>
            <p:custDataLst>
              <p:tags r:id="rId342"/>
            </p:custDataLst>
          </p:nvPr>
        </p:nvSpPr>
        <p:spPr>
          <a:xfrm>
            <a:off x="10401300" y="3962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2" name="Rectangle 771">
            <a:extLst>
              <a:ext uri="{FF2B5EF4-FFF2-40B4-BE49-F238E27FC236}">
                <a16:creationId xmlns:a16="http://schemas.microsoft.com/office/drawing/2014/main" id="{14EAAD03-72FF-42F7-A72B-7BFD1DB2C6C7}"/>
              </a:ext>
            </a:extLst>
          </p:cNvPr>
          <p:cNvSpPr/>
          <p:nvPr>
            <p:custDataLst>
              <p:tags r:id="rId343"/>
            </p:custDataLst>
          </p:nvPr>
        </p:nvSpPr>
        <p:spPr>
          <a:xfrm>
            <a:off x="10490200" y="3962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3" name="Rectangle 772">
            <a:extLst>
              <a:ext uri="{FF2B5EF4-FFF2-40B4-BE49-F238E27FC236}">
                <a16:creationId xmlns:a16="http://schemas.microsoft.com/office/drawing/2014/main" id="{B05CEFAE-6E52-4E68-9FC7-60E9D25CD811}"/>
              </a:ext>
            </a:extLst>
          </p:cNvPr>
          <p:cNvSpPr/>
          <p:nvPr>
            <p:custDataLst>
              <p:tags r:id="rId344"/>
            </p:custDataLst>
          </p:nvPr>
        </p:nvSpPr>
        <p:spPr>
          <a:xfrm>
            <a:off x="10579100" y="3962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4" name="Rectangle 773">
            <a:extLst>
              <a:ext uri="{FF2B5EF4-FFF2-40B4-BE49-F238E27FC236}">
                <a16:creationId xmlns:a16="http://schemas.microsoft.com/office/drawing/2014/main" id="{C25CF7A9-75A0-48FC-9817-FC04BF3FA5C3}"/>
              </a:ext>
            </a:extLst>
          </p:cNvPr>
          <p:cNvSpPr/>
          <p:nvPr>
            <p:custDataLst>
              <p:tags r:id="rId345"/>
            </p:custDataLst>
          </p:nvPr>
        </p:nvSpPr>
        <p:spPr>
          <a:xfrm>
            <a:off x="8267700" y="4051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5" name="Rectangle 774">
            <a:extLst>
              <a:ext uri="{FF2B5EF4-FFF2-40B4-BE49-F238E27FC236}">
                <a16:creationId xmlns:a16="http://schemas.microsoft.com/office/drawing/2014/main" id="{74BCC981-BC51-4A0A-ACBB-C25C5261460A}"/>
              </a:ext>
            </a:extLst>
          </p:cNvPr>
          <p:cNvSpPr/>
          <p:nvPr>
            <p:custDataLst>
              <p:tags r:id="rId346"/>
            </p:custDataLst>
          </p:nvPr>
        </p:nvSpPr>
        <p:spPr>
          <a:xfrm>
            <a:off x="8801100" y="4051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6" name="Rectangle 775">
            <a:extLst>
              <a:ext uri="{FF2B5EF4-FFF2-40B4-BE49-F238E27FC236}">
                <a16:creationId xmlns:a16="http://schemas.microsoft.com/office/drawing/2014/main" id="{1509B8FD-A821-4E6F-A2C5-E61892E7AC0B}"/>
              </a:ext>
            </a:extLst>
          </p:cNvPr>
          <p:cNvSpPr/>
          <p:nvPr>
            <p:custDataLst>
              <p:tags r:id="rId347"/>
            </p:custDataLst>
          </p:nvPr>
        </p:nvSpPr>
        <p:spPr>
          <a:xfrm>
            <a:off x="8978900" y="4051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7" name="Rectangle 776">
            <a:extLst>
              <a:ext uri="{FF2B5EF4-FFF2-40B4-BE49-F238E27FC236}">
                <a16:creationId xmlns:a16="http://schemas.microsoft.com/office/drawing/2014/main" id="{65EB002A-2F66-474C-A694-B56CDC4B6367}"/>
              </a:ext>
            </a:extLst>
          </p:cNvPr>
          <p:cNvSpPr/>
          <p:nvPr>
            <p:custDataLst>
              <p:tags r:id="rId348"/>
            </p:custDataLst>
          </p:nvPr>
        </p:nvSpPr>
        <p:spPr>
          <a:xfrm>
            <a:off x="9156700" y="4051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8" name="Rectangle 777">
            <a:extLst>
              <a:ext uri="{FF2B5EF4-FFF2-40B4-BE49-F238E27FC236}">
                <a16:creationId xmlns:a16="http://schemas.microsoft.com/office/drawing/2014/main" id="{7CAC3A9D-749C-4E18-B0FC-C219A2424EF4}"/>
              </a:ext>
            </a:extLst>
          </p:cNvPr>
          <p:cNvSpPr/>
          <p:nvPr>
            <p:custDataLst>
              <p:tags r:id="rId349"/>
            </p:custDataLst>
          </p:nvPr>
        </p:nvSpPr>
        <p:spPr>
          <a:xfrm>
            <a:off x="9512300" y="4051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9" name="Rectangle 778">
            <a:extLst>
              <a:ext uri="{FF2B5EF4-FFF2-40B4-BE49-F238E27FC236}">
                <a16:creationId xmlns:a16="http://schemas.microsoft.com/office/drawing/2014/main" id="{1630B9DC-C7C5-4837-BE65-DA0574683B0F}"/>
              </a:ext>
            </a:extLst>
          </p:cNvPr>
          <p:cNvSpPr/>
          <p:nvPr>
            <p:custDataLst>
              <p:tags r:id="rId350"/>
            </p:custDataLst>
          </p:nvPr>
        </p:nvSpPr>
        <p:spPr>
          <a:xfrm>
            <a:off x="9690100" y="4051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0" name="Rectangle 779">
            <a:extLst>
              <a:ext uri="{FF2B5EF4-FFF2-40B4-BE49-F238E27FC236}">
                <a16:creationId xmlns:a16="http://schemas.microsoft.com/office/drawing/2014/main" id="{9C7395CB-EC03-498A-AEA5-701BA420AABA}"/>
              </a:ext>
            </a:extLst>
          </p:cNvPr>
          <p:cNvSpPr/>
          <p:nvPr>
            <p:custDataLst>
              <p:tags r:id="rId351"/>
            </p:custDataLst>
          </p:nvPr>
        </p:nvSpPr>
        <p:spPr>
          <a:xfrm>
            <a:off x="9867900" y="4051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1" name="Rectangle 780">
            <a:extLst>
              <a:ext uri="{FF2B5EF4-FFF2-40B4-BE49-F238E27FC236}">
                <a16:creationId xmlns:a16="http://schemas.microsoft.com/office/drawing/2014/main" id="{8869F3AD-A860-47B4-AD35-55645232A8E2}"/>
              </a:ext>
            </a:extLst>
          </p:cNvPr>
          <p:cNvSpPr/>
          <p:nvPr>
            <p:custDataLst>
              <p:tags r:id="rId352"/>
            </p:custDataLst>
          </p:nvPr>
        </p:nvSpPr>
        <p:spPr>
          <a:xfrm>
            <a:off x="10045700" y="4051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2" name="Rectangle 781">
            <a:extLst>
              <a:ext uri="{FF2B5EF4-FFF2-40B4-BE49-F238E27FC236}">
                <a16:creationId xmlns:a16="http://schemas.microsoft.com/office/drawing/2014/main" id="{1755A716-4204-49F8-8DD4-58C2F7172477}"/>
              </a:ext>
            </a:extLst>
          </p:cNvPr>
          <p:cNvSpPr/>
          <p:nvPr>
            <p:custDataLst>
              <p:tags r:id="rId353"/>
            </p:custDataLst>
          </p:nvPr>
        </p:nvSpPr>
        <p:spPr>
          <a:xfrm>
            <a:off x="10401300" y="4051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3" name="Rectangle 782">
            <a:extLst>
              <a:ext uri="{FF2B5EF4-FFF2-40B4-BE49-F238E27FC236}">
                <a16:creationId xmlns:a16="http://schemas.microsoft.com/office/drawing/2014/main" id="{92A91696-6392-43B3-BA28-AD16BD72CCF5}"/>
              </a:ext>
            </a:extLst>
          </p:cNvPr>
          <p:cNvSpPr/>
          <p:nvPr>
            <p:custDataLst>
              <p:tags r:id="rId354"/>
            </p:custDataLst>
          </p:nvPr>
        </p:nvSpPr>
        <p:spPr>
          <a:xfrm>
            <a:off x="10668000" y="4051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4" name="Rectangle 783">
            <a:extLst>
              <a:ext uri="{FF2B5EF4-FFF2-40B4-BE49-F238E27FC236}">
                <a16:creationId xmlns:a16="http://schemas.microsoft.com/office/drawing/2014/main" id="{8BC3C1D9-920B-4CB5-BFCD-E7A9EFDAC19A}"/>
              </a:ext>
            </a:extLst>
          </p:cNvPr>
          <p:cNvSpPr/>
          <p:nvPr>
            <p:custDataLst>
              <p:tags r:id="rId355"/>
            </p:custDataLst>
          </p:nvPr>
        </p:nvSpPr>
        <p:spPr>
          <a:xfrm>
            <a:off x="10756900" y="4051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5" name="Rectangle 784">
            <a:extLst>
              <a:ext uri="{FF2B5EF4-FFF2-40B4-BE49-F238E27FC236}">
                <a16:creationId xmlns:a16="http://schemas.microsoft.com/office/drawing/2014/main" id="{92EB982F-EC98-41B1-914D-60B6B29E0B91}"/>
              </a:ext>
            </a:extLst>
          </p:cNvPr>
          <p:cNvSpPr/>
          <p:nvPr>
            <p:custDataLst>
              <p:tags r:id="rId356"/>
            </p:custDataLst>
          </p:nvPr>
        </p:nvSpPr>
        <p:spPr>
          <a:xfrm>
            <a:off x="8267700" y="4140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6" name="Rectangle 785">
            <a:extLst>
              <a:ext uri="{FF2B5EF4-FFF2-40B4-BE49-F238E27FC236}">
                <a16:creationId xmlns:a16="http://schemas.microsoft.com/office/drawing/2014/main" id="{C118FF78-52AF-4F93-9DA8-B51B8FC67EB2}"/>
              </a:ext>
            </a:extLst>
          </p:cNvPr>
          <p:cNvSpPr/>
          <p:nvPr>
            <p:custDataLst>
              <p:tags r:id="rId357"/>
            </p:custDataLst>
          </p:nvPr>
        </p:nvSpPr>
        <p:spPr>
          <a:xfrm>
            <a:off x="8445500" y="4140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7" name="Rectangle 786">
            <a:extLst>
              <a:ext uri="{FF2B5EF4-FFF2-40B4-BE49-F238E27FC236}">
                <a16:creationId xmlns:a16="http://schemas.microsoft.com/office/drawing/2014/main" id="{7D057948-6178-4C0F-9814-38C837FFBD7D}"/>
              </a:ext>
            </a:extLst>
          </p:cNvPr>
          <p:cNvSpPr/>
          <p:nvPr>
            <p:custDataLst>
              <p:tags r:id="rId358"/>
            </p:custDataLst>
          </p:nvPr>
        </p:nvSpPr>
        <p:spPr>
          <a:xfrm>
            <a:off x="8534400" y="4140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8" name="Rectangle 787">
            <a:extLst>
              <a:ext uri="{FF2B5EF4-FFF2-40B4-BE49-F238E27FC236}">
                <a16:creationId xmlns:a16="http://schemas.microsoft.com/office/drawing/2014/main" id="{2C93B02F-9332-4A27-8879-1F9458D39792}"/>
              </a:ext>
            </a:extLst>
          </p:cNvPr>
          <p:cNvSpPr/>
          <p:nvPr>
            <p:custDataLst>
              <p:tags r:id="rId359"/>
            </p:custDataLst>
          </p:nvPr>
        </p:nvSpPr>
        <p:spPr>
          <a:xfrm>
            <a:off x="8623300" y="4140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9" name="Rectangle 788">
            <a:extLst>
              <a:ext uri="{FF2B5EF4-FFF2-40B4-BE49-F238E27FC236}">
                <a16:creationId xmlns:a16="http://schemas.microsoft.com/office/drawing/2014/main" id="{2FB0322D-154F-4F0E-9D1C-19BAE472A373}"/>
              </a:ext>
            </a:extLst>
          </p:cNvPr>
          <p:cNvSpPr/>
          <p:nvPr>
            <p:custDataLst>
              <p:tags r:id="rId360"/>
            </p:custDataLst>
          </p:nvPr>
        </p:nvSpPr>
        <p:spPr>
          <a:xfrm>
            <a:off x="8801100" y="4140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0" name="Rectangle 789">
            <a:extLst>
              <a:ext uri="{FF2B5EF4-FFF2-40B4-BE49-F238E27FC236}">
                <a16:creationId xmlns:a16="http://schemas.microsoft.com/office/drawing/2014/main" id="{BB61361B-FE16-4656-B423-A218A67E75E5}"/>
              </a:ext>
            </a:extLst>
          </p:cNvPr>
          <p:cNvSpPr/>
          <p:nvPr>
            <p:custDataLst>
              <p:tags r:id="rId361"/>
            </p:custDataLst>
          </p:nvPr>
        </p:nvSpPr>
        <p:spPr>
          <a:xfrm>
            <a:off x="8978900" y="4140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1" name="Rectangle 790">
            <a:extLst>
              <a:ext uri="{FF2B5EF4-FFF2-40B4-BE49-F238E27FC236}">
                <a16:creationId xmlns:a16="http://schemas.microsoft.com/office/drawing/2014/main" id="{7B7BF774-4DFB-4988-A230-93303A332862}"/>
              </a:ext>
            </a:extLst>
          </p:cNvPr>
          <p:cNvSpPr/>
          <p:nvPr>
            <p:custDataLst>
              <p:tags r:id="rId362"/>
            </p:custDataLst>
          </p:nvPr>
        </p:nvSpPr>
        <p:spPr>
          <a:xfrm>
            <a:off x="9334500" y="4140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2" name="Rectangle 791">
            <a:extLst>
              <a:ext uri="{FF2B5EF4-FFF2-40B4-BE49-F238E27FC236}">
                <a16:creationId xmlns:a16="http://schemas.microsoft.com/office/drawing/2014/main" id="{31DA18A2-3446-4B7A-80AB-5AA8B00B01B9}"/>
              </a:ext>
            </a:extLst>
          </p:cNvPr>
          <p:cNvSpPr/>
          <p:nvPr>
            <p:custDataLst>
              <p:tags r:id="rId363"/>
            </p:custDataLst>
          </p:nvPr>
        </p:nvSpPr>
        <p:spPr>
          <a:xfrm>
            <a:off x="9690100" y="4140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3" name="Rectangle 792">
            <a:extLst>
              <a:ext uri="{FF2B5EF4-FFF2-40B4-BE49-F238E27FC236}">
                <a16:creationId xmlns:a16="http://schemas.microsoft.com/office/drawing/2014/main" id="{A9FACF0E-8DCF-4305-B3B7-44A9F0ECB4CE}"/>
              </a:ext>
            </a:extLst>
          </p:cNvPr>
          <p:cNvSpPr/>
          <p:nvPr>
            <p:custDataLst>
              <p:tags r:id="rId364"/>
            </p:custDataLst>
          </p:nvPr>
        </p:nvSpPr>
        <p:spPr>
          <a:xfrm>
            <a:off x="9867900" y="4140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4" name="Rectangle 793">
            <a:extLst>
              <a:ext uri="{FF2B5EF4-FFF2-40B4-BE49-F238E27FC236}">
                <a16:creationId xmlns:a16="http://schemas.microsoft.com/office/drawing/2014/main" id="{82CE434C-8E78-4E8E-B18C-78C5C4C903FD}"/>
              </a:ext>
            </a:extLst>
          </p:cNvPr>
          <p:cNvSpPr/>
          <p:nvPr>
            <p:custDataLst>
              <p:tags r:id="rId365"/>
            </p:custDataLst>
          </p:nvPr>
        </p:nvSpPr>
        <p:spPr>
          <a:xfrm>
            <a:off x="10045700" y="4140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5" name="Rectangle 794">
            <a:extLst>
              <a:ext uri="{FF2B5EF4-FFF2-40B4-BE49-F238E27FC236}">
                <a16:creationId xmlns:a16="http://schemas.microsoft.com/office/drawing/2014/main" id="{0AC801F3-0947-487D-90B6-33259B7162CA}"/>
              </a:ext>
            </a:extLst>
          </p:cNvPr>
          <p:cNvSpPr/>
          <p:nvPr>
            <p:custDataLst>
              <p:tags r:id="rId366"/>
            </p:custDataLst>
          </p:nvPr>
        </p:nvSpPr>
        <p:spPr>
          <a:xfrm>
            <a:off x="10134600" y="4140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6" name="Rectangle 795">
            <a:extLst>
              <a:ext uri="{FF2B5EF4-FFF2-40B4-BE49-F238E27FC236}">
                <a16:creationId xmlns:a16="http://schemas.microsoft.com/office/drawing/2014/main" id="{48603A02-2F7C-4200-B9AC-D7D67553EEDD}"/>
              </a:ext>
            </a:extLst>
          </p:cNvPr>
          <p:cNvSpPr/>
          <p:nvPr>
            <p:custDataLst>
              <p:tags r:id="rId367"/>
            </p:custDataLst>
          </p:nvPr>
        </p:nvSpPr>
        <p:spPr>
          <a:xfrm>
            <a:off x="10223500" y="4140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7" name="Rectangle 796">
            <a:extLst>
              <a:ext uri="{FF2B5EF4-FFF2-40B4-BE49-F238E27FC236}">
                <a16:creationId xmlns:a16="http://schemas.microsoft.com/office/drawing/2014/main" id="{03FF1F11-4F62-4733-92A1-CA3BC75D20AF}"/>
              </a:ext>
            </a:extLst>
          </p:cNvPr>
          <p:cNvSpPr/>
          <p:nvPr>
            <p:custDataLst>
              <p:tags r:id="rId368"/>
            </p:custDataLst>
          </p:nvPr>
        </p:nvSpPr>
        <p:spPr>
          <a:xfrm>
            <a:off x="10312400" y="4140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8" name="Rectangle 797">
            <a:extLst>
              <a:ext uri="{FF2B5EF4-FFF2-40B4-BE49-F238E27FC236}">
                <a16:creationId xmlns:a16="http://schemas.microsoft.com/office/drawing/2014/main" id="{C1C5BB8F-3182-47D5-A15C-9DB5254713B4}"/>
              </a:ext>
            </a:extLst>
          </p:cNvPr>
          <p:cNvSpPr/>
          <p:nvPr>
            <p:custDataLst>
              <p:tags r:id="rId369"/>
            </p:custDataLst>
          </p:nvPr>
        </p:nvSpPr>
        <p:spPr>
          <a:xfrm>
            <a:off x="10401300" y="4140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9" name="Rectangle 798">
            <a:extLst>
              <a:ext uri="{FF2B5EF4-FFF2-40B4-BE49-F238E27FC236}">
                <a16:creationId xmlns:a16="http://schemas.microsoft.com/office/drawing/2014/main" id="{3E6A2624-7A67-4CAC-93F7-FEDE77A62258}"/>
              </a:ext>
            </a:extLst>
          </p:cNvPr>
          <p:cNvSpPr/>
          <p:nvPr>
            <p:custDataLst>
              <p:tags r:id="rId370"/>
            </p:custDataLst>
          </p:nvPr>
        </p:nvSpPr>
        <p:spPr>
          <a:xfrm>
            <a:off x="10579100" y="4140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0" name="Rectangle 799">
            <a:extLst>
              <a:ext uri="{FF2B5EF4-FFF2-40B4-BE49-F238E27FC236}">
                <a16:creationId xmlns:a16="http://schemas.microsoft.com/office/drawing/2014/main" id="{ABE210AE-ED98-40D1-BD4B-0614820313DF}"/>
              </a:ext>
            </a:extLst>
          </p:cNvPr>
          <p:cNvSpPr/>
          <p:nvPr>
            <p:custDataLst>
              <p:tags r:id="rId371"/>
            </p:custDataLst>
          </p:nvPr>
        </p:nvSpPr>
        <p:spPr>
          <a:xfrm>
            <a:off x="8267700" y="4229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1" name="Rectangle 800">
            <a:extLst>
              <a:ext uri="{FF2B5EF4-FFF2-40B4-BE49-F238E27FC236}">
                <a16:creationId xmlns:a16="http://schemas.microsoft.com/office/drawing/2014/main" id="{EAE7129C-ED02-44D2-BB0D-9300AE1AD04B}"/>
              </a:ext>
            </a:extLst>
          </p:cNvPr>
          <p:cNvSpPr/>
          <p:nvPr>
            <p:custDataLst>
              <p:tags r:id="rId372"/>
            </p:custDataLst>
          </p:nvPr>
        </p:nvSpPr>
        <p:spPr>
          <a:xfrm>
            <a:off x="8445500" y="4229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2" name="Rectangle 801">
            <a:extLst>
              <a:ext uri="{FF2B5EF4-FFF2-40B4-BE49-F238E27FC236}">
                <a16:creationId xmlns:a16="http://schemas.microsoft.com/office/drawing/2014/main" id="{927196CB-D27F-48A4-8FA9-F2C69891EF73}"/>
              </a:ext>
            </a:extLst>
          </p:cNvPr>
          <p:cNvSpPr/>
          <p:nvPr>
            <p:custDataLst>
              <p:tags r:id="rId373"/>
            </p:custDataLst>
          </p:nvPr>
        </p:nvSpPr>
        <p:spPr>
          <a:xfrm>
            <a:off x="8534400" y="4229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3" name="Rectangle 802">
            <a:extLst>
              <a:ext uri="{FF2B5EF4-FFF2-40B4-BE49-F238E27FC236}">
                <a16:creationId xmlns:a16="http://schemas.microsoft.com/office/drawing/2014/main" id="{2E00ADD9-263E-4B9F-8A52-CD8DAC1D1672}"/>
              </a:ext>
            </a:extLst>
          </p:cNvPr>
          <p:cNvSpPr/>
          <p:nvPr>
            <p:custDataLst>
              <p:tags r:id="rId374"/>
            </p:custDataLst>
          </p:nvPr>
        </p:nvSpPr>
        <p:spPr>
          <a:xfrm>
            <a:off x="8623300" y="4229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4" name="Rectangle 803">
            <a:extLst>
              <a:ext uri="{FF2B5EF4-FFF2-40B4-BE49-F238E27FC236}">
                <a16:creationId xmlns:a16="http://schemas.microsoft.com/office/drawing/2014/main" id="{48BD161A-C101-4A87-94C6-CAE3AE029756}"/>
              </a:ext>
            </a:extLst>
          </p:cNvPr>
          <p:cNvSpPr/>
          <p:nvPr>
            <p:custDataLst>
              <p:tags r:id="rId375"/>
            </p:custDataLst>
          </p:nvPr>
        </p:nvSpPr>
        <p:spPr>
          <a:xfrm>
            <a:off x="8801100" y="4229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5" name="Rectangle 804">
            <a:extLst>
              <a:ext uri="{FF2B5EF4-FFF2-40B4-BE49-F238E27FC236}">
                <a16:creationId xmlns:a16="http://schemas.microsoft.com/office/drawing/2014/main" id="{58D769CE-FA75-4FF4-879F-B8DE0547FC04}"/>
              </a:ext>
            </a:extLst>
          </p:cNvPr>
          <p:cNvSpPr/>
          <p:nvPr>
            <p:custDataLst>
              <p:tags r:id="rId376"/>
            </p:custDataLst>
          </p:nvPr>
        </p:nvSpPr>
        <p:spPr>
          <a:xfrm>
            <a:off x="8978900" y="4229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6" name="Rectangle 805">
            <a:extLst>
              <a:ext uri="{FF2B5EF4-FFF2-40B4-BE49-F238E27FC236}">
                <a16:creationId xmlns:a16="http://schemas.microsoft.com/office/drawing/2014/main" id="{E51EE945-F8BA-4FD4-B710-16EC93C40148}"/>
              </a:ext>
            </a:extLst>
          </p:cNvPr>
          <p:cNvSpPr/>
          <p:nvPr>
            <p:custDataLst>
              <p:tags r:id="rId377"/>
            </p:custDataLst>
          </p:nvPr>
        </p:nvSpPr>
        <p:spPr>
          <a:xfrm>
            <a:off x="9067800" y="4229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7" name="Rectangle 806">
            <a:extLst>
              <a:ext uri="{FF2B5EF4-FFF2-40B4-BE49-F238E27FC236}">
                <a16:creationId xmlns:a16="http://schemas.microsoft.com/office/drawing/2014/main" id="{E0485A55-A862-4408-AE59-0F3110082940}"/>
              </a:ext>
            </a:extLst>
          </p:cNvPr>
          <p:cNvSpPr/>
          <p:nvPr>
            <p:custDataLst>
              <p:tags r:id="rId378"/>
            </p:custDataLst>
          </p:nvPr>
        </p:nvSpPr>
        <p:spPr>
          <a:xfrm>
            <a:off x="9245600" y="4229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8" name="Rectangle 807">
            <a:extLst>
              <a:ext uri="{FF2B5EF4-FFF2-40B4-BE49-F238E27FC236}">
                <a16:creationId xmlns:a16="http://schemas.microsoft.com/office/drawing/2014/main" id="{0B6B3BCF-3CC0-4901-80AD-4D8B118A7179}"/>
              </a:ext>
            </a:extLst>
          </p:cNvPr>
          <p:cNvSpPr/>
          <p:nvPr>
            <p:custDataLst>
              <p:tags r:id="rId379"/>
            </p:custDataLst>
          </p:nvPr>
        </p:nvSpPr>
        <p:spPr>
          <a:xfrm>
            <a:off x="9512300" y="4229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9" name="Rectangle 808">
            <a:extLst>
              <a:ext uri="{FF2B5EF4-FFF2-40B4-BE49-F238E27FC236}">
                <a16:creationId xmlns:a16="http://schemas.microsoft.com/office/drawing/2014/main" id="{012EDBF3-66FE-436C-B921-CB8363951E60}"/>
              </a:ext>
            </a:extLst>
          </p:cNvPr>
          <p:cNvSpPr/>
          <p:nvPr>
            <p:custDataLst>
              <p:tags r:id="rId380"/>
            </p:custDataLst>
          </p:nvPr>
        </p:nvSpPr>
        <p:spPr>
          <a:xfrm>
            <a:off x="9601200" y="4229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0" name="Rectangle 809">
            <a:extLst>
              <a:ext uri="{FF2B5EF4-FFF2-40B4-BE49-F238E27FC236}">
                <a16:creationId xmlns:a16="http://schemas.microsoft.com/office/drawing/2014/main" id="{5CCF778E-89AA-434E-AB3A-4127E58B0EBA}"/>
              </a:ext>
            </a:extLst>
          </p:cNvPr>
          <p:cNvSpPr/>
          <p:nvPr>
            <p:custDataLst>
              <p:tags r:id="rId381"/>
            </p:custDataLst>
          </p:nvPr>
        </p:nvSpPr>
        <p:spPr>
          <a:xfrm>
            <a:off x="9779000" y="4229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1" name="Rectangle 810">
            <a:extLst>
              <a:ext uri="{FF2B5EF4-FFF2-40B4-BE49-F238E27FC236}">
                <a16:creationId xmlns:a16="http://schemas.microsoft.com/office/drawing/2014/main" id="{F4DDCC2D-C309-4869-84D0-4C1B7450C24F}"/>
              </a:ext>
            </a:extLst>
          </p:cNvPr>
          <p:cNvSpPr/>
          <p:nvPr>
            <p:custDataLst>
              <p:tags r:id="rId382"/>
            </p:custDataLst>
          </p:nvPr>
        </p:nvSpPr>
        <p:spPr>
          <a:xfrm>
            <a:off x="9867900" y="4229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2" name="Rectangle 811">
            <a:extLst>
              <a:ext uri="{FF2B5EF4-FFF2-40B4-BE49-F238E27FC236}">
                <a16:creationId xmlns:a16="http://schemas.microsoft.com/office/drawing/2014/main" id="{0AABA341-EC8B-414C-8C8D-72095119E829}"/>
              </a:ext>
            </a:extLst>
          </p:cNvPr>
          <p:cNvSpPr/>
          <p:nvPr>
            <p:custDataLst>
              <p:tags r:id="rId383"/>
            </p:custDataLst>
          </p:nvPr>
        </p:nvSpPr>
        <p:spPr>
          <a:xfrm>
            <a:off x="10490200" y="4229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3" name="Rectangle 812">
            <a:extLst>
              <a:ext uri="{FF2B5EF4-FFF2-40B4-BE49-F238E27FC236}">
                <a16:creationId xmlns:a16="http://schemas.microsoft.com/office/drawing/2014/main" id="{28E398E1-519F-45B9-AFF3-6AAB8CEB5435}"/>
              </a:ext>
            </a:extLst>
          </p:cNvPr>
          <p:cNvSpPr/>
          <p:nvPr>
            <p:custDataLst>
              <p:tags r:id="rId384"/>
            </p:custDataLst>
          </p:nvPr>
        </p:nvSpPr>
        <p:spPr>
          <a:xfrm>
            <a:off x="10579100" y="4229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4" name="Rectangle 813">
            <a:extLst>
              <a:ext uri="{FF2B5EF4-FFF2-40B4-BE49-F238E27FC236}">
                <a16:creationId xmlns:a16="http://schemas.microsoft.com/office/drawing/2014/main" id="{8C2A6DC6-E541-4D53-99E2-14D057CFA791}"/>
              </a:ext>
            </a:extLst>
          </p:cNvPr>
          <p:cNvSpPr/>
          <p:nvPr>
            <p:custDataLst>
              <p:tags r:id="rId385"/>
            </p:custDataLst>
          </p:nvPr>
        </p:nvSpPr>
        <p:spPr>
          <a:xfrm>
            <a:off x="8267700" y="4318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5" name="Rectangle 814">
            <a:extLst>
              <a:ext uri="{FF2B5EF4-FFF2-40B4-BE49-F238E27FC236}">
                <a16:creationId xmlns:a16="http://schemas.microsoft.com/office/drawing/2014/main" id="{CD3826DA-0C28-4841-B48D-5B1185820B74}"/>
              </a:ext>
            </a:extLst>
          </p:cNvPr>
          <p:cNvSpPr/>
          <p:nvPr>
            <p:custDataLst>
              <p:tags r:id="rId386"/>
            </p:custDataLst>
          </p:nvPr>
        </p:nvSpPr>
        <p:spPr>
          <a:xfrm>
            <a:off x="8445500" y="4318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6" name="Rectangle 815">
            <a:extLst>
              <a:ext uri="{FF2B5EF4-FFF2-40B4-BE49-F238E27FC236}">
                <a16:creationId xmlns:a16="http://schemas.microsoft.com/office/drawing/2014/main" id="{310F70EC-7847-4385-B90B-0B271322E570}"/>
              </a:ext>
            </a:extLst>
          </p:cNvPr>
          <p:cNvSpPr/>
          <p:nvPr>
            <p:custDataLst>
              <p:tags r:id="rId387"/>
            </p:custDataLst>
          </p:nvPr>
        </p:nvSpPr>
        <p:spPr>
          <a:xfrm>
            <a:off x="8534400" y="4318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7" name="Rectangle 816">
            <a:extLst>
              <a:ext uri="{FF2B5EF4-FFF2-40B4-BE49-F238E27FC236}">
                <a16:creationId xmlns:a16="http://schemas.microsoft.com/office/drawing/2014/main" id="{35B25891-6FBA-42F5-87FC-DBDD46F5132A}"/>
              </a:ext>
            </a:extLst>
          </p:cNvPr>
          <p:cNvSpPr/>
          <p:nvPr>
            <p:custDataLst>
              <p:tags r:id="rId388"/>
            </p:custDataLst>
          </p:nvPr>
        </p:nvSpPr>
        <p:spPr>
          <a:xfrm>
            <a:off x="8623300" y="4318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8" name="Rectangle 817">
            <a:extLst>
              <a:ext uri="{FF2B5EF4-FFF2-40B4-BE49-F238E27FC236}">
                <a16:creationId xmlns:a16="http://schemas.microsoft.com/office/drawing/2014/main" id="{64A46781-9166-45DC-AB3A-96B53F93F157}"/>
              </a:ext>
            </a:extLst>
          </p:cNvPr>
          <p:cNvSpPr/>
          <p:nvPr>
            <p:custDataLst>
              <p:tags r:id="rId389"/>
            </p:custDataLst>
          </p:nvPr>
        </p:nvSpPr>
        <p:spPr>
          <a:xfrm>
            <a:off x="8801100" y="4318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9" name="Rectangle 818">
            <a:extLst>
              <a:ext uri="{FF2B5EF4-FFF2-40B4-BE49-F238E27FC236}">
                <a16:creationId xmlns:a16="http://schemas.microsoft.com/office/drawing/2014/main" id="{DD15DA61-233F-4C47-B24E-DCF158CBFBF5}"/>
              </a:ext>
            </a:extLst>
          </p:cNvPr>
          <p:cNvSpPr/>
          <p:nvPr>
            <p:custDataLst>
              <p:tags r:id="rId390"/>
            </p:custDataLst>
          </p:nvPr>
        </p:nvSpPr>
        <p:spPr>
          <a:xfrm>
            <a:off x="8978900" y="4318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0" name="Rectangle 819">
            <a:extLst>
              <a:ext uri="{FF2B5EF4-FFF2-40B4-BE49-F238E27FC236}">
                <a16:creationId xmlns:a16="http://schemas.microsoft.com/office/drawing/2014/main" id="{0A951997-A80F-4821-9F68-28E78221C244}"/>
              </a:ext>
            </a:extLst>
          </p:cNvPr>
          <p:cNvSpPr/>
          <p:nvPr>
            <p:custDataLst>
              <p:tags r:id="rId391"/>
            </p:custDataLst>
          </p:nvPr>
        </p:nvSpPr>
        <p:spPr>
          <a:xfrm>
            <a:off x="9245600" y="4318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1" name="Rectangle 820">
            <a:extLst>
              <a:ext uri="{FF2B5EF4-FFF2-40B4-BE49-F238E27FC236}">
                <a16:creationId xmlns:a16="http://schemas.microsoft.com/office/drawing/2014/main" id="{0625C591-B117-4054-AEBD-324AB9C765DC}"/>
              </a:ext>
            </a:extLst>
          </p:cNvPr>
          <p:cNvSpPr/>
          <p:nvPr>
            <p:custDataLst>
              <p:tags r:id="rId392"/>
            </p:custDataLst>
          </p:nvPr>
        </p:nvSpPr>
        <p:spPr>
          <a:xfrm>
            <a:off x="9423400" y="4318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2" name="Rectangle 821">
            <a:extLst>
              <a:ext uri="{FF2B5EF4-FFF2-40B4-BE49-F238E27FC236}">
                <a16:creationId xmlns:a16="http://schemas.microsoft.com/office/drawing/2014/main" id="{3A9068F6-84B2-48B6-9650-FF42E1544ADD}"/>
              </a:ext>
            </a:extLst>
          </p:cNvPr>
          <p:cNvSpPr/>
          <p:nvPr>
            <p:custDataLst>
              <p:tags r:id="rId393"/>
            </p:custDataLst>
          </p:nvPr>
        </p:nvSpPr>
        <p:spPr>
          <a:xfrm>
            <a:off x="9512300" y="4318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3" name="Rectangle 822">
            <a:extLst>
              <a:ext uri="{FF2B5EF4-FFF2-40B4-BE49-F238E27FC236}">
                <a16:creationId xmlns:a16="http://schemas.microsoft.com/office/drawing/2014/main" id="{5658E588-8DF5-45A8-9035-A3EDB3A9A33C}"/>
              </a:ext>
            </a:extLst>
          </p:cNvPr>
          <p:cNvSpPr/>
          <p:nvPr>
            <p:custDataLst>
              <p:tags r:id="rId394"/>
            </p:custDataLst>
          </p:nvPr>
        </p:nvSpPr>
        <p:spPr>
          <a:xfrm>
            <a:off x="9601200" y="4318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4" name="Rectangle 823">
            <a:extLst>
              <a:ext uri="{FF2B5EF4-FFF2-40B4-BE49-F238E27FC236}">
                <a16:creationId xmlns:a16="http://schemas.microsoft.com/office/drawing/2014/main" id="{F8DE8505-3778-4DBC-8C35-4F589E9609F2}"/>
              </a:ext>
            </a:extLst>
          </p:cNvPr>
          <p:cNvSpPr/>
          <p:nvPr>
            <p:custDataLst>
              <p:tags r:id="rId395"/>
            </p:custDataLst>
          </p:nvPr>
        </p:nvSpPr>
        <p:spPr>
          <a:xfrm>
            <a:off x="9690100" y="4318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5" name="Rectangle 824">
            <a:extLst>
              <a:ext uri="{FF2B5EF4-FFF2-40B4-BE49-F238E27FC236}">
                <a16:creationId xmlns:a16="http://schemas.microsoft.com/office/drawing/2014/main" id="{F135680A-E35F-439F-9C90-8F87573C1A0E}"/>
              </a:ext>
            </a:extLst>
          </p:cNvPr>
          <p:cNvSpPr/>
          <p:nvPr>
            <p:custDataLst>
              <p:tags r:id="rId396"/>
            </p:custDataLst>
          </p:nvPr>
        </p:nvSpPr>
        <p:spPr>
          <a:xfrm>
            <a:off x="9779000" y="4318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6" name="Rectangle 825">
            <a:extLst>
              <a:ext uri="{FF2B5EF4-FFF2-40B4-BE49-F238E27FC236}">
                <a16:creationId xmlns:a16="http://schemas.microsoft.com/office/drawing/2014/main" id="{29795449-426A-4247-B1F4-7239AEECBCED}"/>
              </a:ext>
            </a:extLst>
          </p:cNvPr>
          <p:cNvSpPr/>
          <p:nvPr>
            <p:custDataLst>
              <p:tags r:id="rId397"/>
            </p:custDataLst>
          </p:nvPr>
        </p:nvSpPr>
        <p:spPr>
          <a:xfrm>
            <a:off x="10223500" y="4318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7" name="Rectangle 826">
            <a:extLst>
              <a:ext uri="{FF2B5EF4-FFF2-40B4-BE49-F238E27FC236}">
                <a16:creationId xmlns:a16="http://schemas.microsoft.com/office/drawing/2014/main" id="{FC12917E-CD8E-4370-967E-4B87E2239AA4}"/>
              </a:ext>
            </a:extLst>
          </p:cNvPr>
          <p:cNvSpPr/>
          <p:nvPr>
            <p:custDataLst>
              <p:tags r:id="rId398"/>
            </p:custDataLst>
          </p:nvPr>
        </p:nvSpPr>
        <p:spPr>
          <a:xfrm>
            <a:off x="10312400" y="4318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8" name="Rectangle 827">
            <a:extLst>
              <a:ext uri="{FF2B5EF4-FFF2-40B4-BE49-F238E27FC236}">
                <a16:creationId xmlns:a16="http://schemas.microsoft.com/office/drawing/2014/main" id="{5A22C23D-1DE2-4550-9C55-08F903CE1307}"/>
              </a:ext>
            </a:extLst>
          </p:cNvPr>
          <p:cNvSpPr/>
          <p:nvPr>
            <p:custDataLst>
              <p:tags r:id="rId399"/>
            </p:custDataLst>
          </p:nvPr>
        </p:nvSpPr>
        <p:spPr>
          <a:xfrm>
            <a:off x="10401300" y="4318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9" name="Rectangle 828">
            <a:extLst>
              <a:ext uri="{FF2B5EF4-FFF2-40B4-BE49-F238E27FC236}">
                <a16:creationId xmlns:a16="http://schemas.microsoft.com/office/drawing/2014/main" id="{32841708-E40F-4452-A1B4-84371E4370AE}"/>
              </a:ext>
            </a:extLst>
          </p:cNvPr>
          <p:cNvSpPr/>
          <p:nvPr>
            <p:custDataLst>
              <p:tags r:id="rId400"/>
            </p:custDataLst>
          </p:nvPr>
        </p:nvSpPr>
        <p:spPr>
          <a:xfrm>
            <a:off x="10490200" y="4318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0" name="Rectangle 829">
            <a:extLst>
              <a:ext uri="{FF2B5EF4-FFF2-40B4-BE49-F238E27FC236}">
                <a16:creationId xmlns:a16="http://schemas.microsoft.com/office/drawing/2014/main" id="{E575236C-63AC-4EA9-BA53-6A859BBB8053}"/>
              </a:ext>
            </a:extLst>
          </p:cNvPr>
          <p:cNvSpPr/>
          <p:nvPr>
            <p:custDataLst>
              <p:tags r:id="rId401"/>
            </p:custDataLst>
          </p:nvPr>
        </p:nvSpPr>
        <p:spPr>
          <a:xfrm>
            <a:off x="10579100" y="4318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1" name="Rectangle 830">
            <a:extLst>
              <a:ext uri="{FF2B5EF4-FFF2-40B4-BE49-F238E27FC236}">
                <a16:creationId xmlns:a16="http://schemas.microsoft.com/office/drawing/2014/main" id="{2D74A107-AAD6-47BE-8154-CDC71D9422F5}"/>
              </a:ext>
            </a:extLst>
          </p:cNvPr>
          <p:cNvSpPr/>
          <p:nvPr>
            <p:custDataLst>
              <p:tags r:id="rId402"/>
            </p:custDataLst>
          </p:nvPr>
        </p:nvSpPr>
        <p:spPr>
          <a:xfrm>
            <a:off x="10668000" y="4318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2" name="Rectangle 831">
            <a:extLst>
              <a:ext uri="{FF2B5EF4-FFF2-40B4-BE49-F238E27FC236}">
                <a16:creationId xmlns:a16="http://schemas.microsoft.com/office/drawing/2014/main" id="{3E4F60A5-87EB-46FC-A0CB-5247265CBDB7}"/>
              </a:ext>
            </a:extLst>
          </p:cNvPr>
          <p:cNvSpPr/>
          <p:nvPr>
            <p:custDataLst>
              <p:tags r:id="rId403"/>
            </p:custDataLst>
          </p:nvPr>
        </p:nvSpPr>
        <p:spPr>
          <a:xfrm>
            <a:off x="8267700" y="4406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3" name="Rectangle 832">
            <a:extLst>
              <a:ext uri="{FF2B5EF4-FFF2-40B4-BE49-F238E27FC236}">
                <a16:creationId xmlns:a16="http://schemas.microsoft.com/office/drawing/2014/main" id="{0B9F5B95-14B4-4C52-8AB4-EE5C8CFF6744}"/>
              </a:ext>
            </a:extLst>
          </p:cNvPr>
          <p:cNvSpPr/>
          <p:nvPr>
            <p:custDataLst>
              <p:tags r:id="rId404"/>
            </p:custDataLst>
          </p:nvPr>
        </p:nvSpPr>
        <p:spPr>
          <a:xfrm>
            <a:off x="8801100" y="4406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4" name="Rectangle 833">
            <a:extLst>
              <a:ext uri="{FF2B5EF4-FFF2-40B4-BE49-F238E27FC236}">
                <a16:creationId xmlns:a16="http://schemas.microsoft.com/office/drawing/2014/main" id="{5EFBC6FD-CEAE-4ABB-B988-7EA647B57328}"/>
              </a:ext>
            </a:extLst>
          </p:cNvPr>
          <p:cNvSpPr/>
          <p:nvPr>
            <p:custDataLst>
              <p:tags r:id="rId405"/>
            </p:custDataLst>
          </p:nvPr>
        </p:nvSpPr>
        <p:spPr>
          <a:xfrm>
            <a:off x="9156700" y="4406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5" name="Rectangle 834">
            <a:extLst>
              <a:ext uri="{FF2B5EF4-FFF2-40B4-BE49-F238E27FC236}">
                <a16:creationId xmlns:a16="http://schemas.microsoft.com/office/drawing/2014/main" id="{E31DBBF5-B22D-4F87-A564-E1EAF413C72A}"/>
              </a:ext>
            </a:extLst>
          </p:cNvPr>
          <p:cNvSpPr/>
          <p:nvPr>
            <p:custDataLst>
              <p:tags r:id="rId406"/>
            </p:custDataLst>
          </p:nvPr>
        </p:nvSpPr>
        <p:spPr>
          <a:xfrm>
            <a:off x="9423400" y="4406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6" name="Rectangle 835">
            <a:extLst>
              <a:ext uri="{FF2B5EF4-FFF2-40B4-BE49-F238E27FC236}">
                <a16:creationId xmlns:a16="http://schemas.microsoft.com/office/drawing/2014/main" id="{E068A468-3832-401C-BB25-39D11EE5BC8C}"/>
              </a:ext>
            </a:extLst>
          </p:cNvPr>
          <p:cNvSpPr/>
          <p:nvPr>
            <p:custDataLst>
              <p:tags r:id="rId407"/>
            </p:custDataLst>
          </p:nvPr>
        </p:nvSpPr>
        <p:spPr>
          <a:xfrm>
            <a:off x="9601200" y="4406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7" name="Rectangle 836">
            <a:extLst>
              <a:ext uri="{FF2B5EF4-FFF2-40B4-BE49-F238E27FC236}">
                <a16:creationId xmlns:a16="http://schemas.microsoft.com/office/drawing/2014/main" id="{C4BEA13E-D78B-4D68-A227-411B49B59FC2}"/>
              </a:ext>
            </a:extLst>
          </p:cNvPr>
          <p:cNvSpPr/>
          <p:nvPr>
            <p:custDataLst>
              <p:tags r:id="rId408"/>
            </p:custDataLst>
          </p:nvPr>
        </p:nvSpPr>
        <p:spPr>
          <a:xfrm>
            <a:off x="9779000" y="4406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8" name="Rectangle 837">
            <a:extLst>
              <a:ext uri="{FF2B5EF4-FFF2-40B4-BE49-F238E27FC236}">
                <a16:creationId xmlns:a16="http://schemas.microsoft.com/office/drawing/2014/main" id="{636719E2-1BE1-429D-B35A-D61F9673D593}"/>
              </a:ext>
            </a:extLst>
          </p:cNvPr>
          <p:cNvSpPr/>
          <p:nvPr>
            <p:custDataLst>
              <p:tags r:id="rId409"/>
            </p:custDataLst>
          </p:nvPr>
        </p:nvSpPr>
        <p:spPr>
          <a:xfrm>
            <a:off x="9867900" y="4406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9" name="Rectangle 838">
            <a:extLst>
              <a:ext uri="{FF2B5EF4-FFF2-40B4-BE49-F238E27FC236}">
                <a16:creationId xmlns:a16="http://schemas.microsoft.com/office/drawing/2014/main" id="{7B0941D1-7F97-4EEF-A353-7B3163816A9E}"/>
              </a:ext>
            </a:extLst>
          </p:cNvPr>
          <p:cNvSpPr/>
          <p:nvPr>
            <p:custDataLst>
              <p:tags r:id="rId410"/>
            </p:custDataLst>
          </p:nvPr>
        </p:nvSpPr>
        <p:spPr>
          <a:xfrm>
            <a:off x="9956800" y="4406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0" name="Rectangle 839">
            <a:extLst>
              <a:ext uri="{FF2B5EF4-FFF2-40B4-BE49-F238E27FC236}">
                <a16:creationId xmlns:a16="http://schemas.microsoft.com/office/drawing/2014/main" id="{DA29573A-22D4-41B4-8896-D4033F5F2810}"/>
              </a:ext>
            </a:extLst>
          </p:cNvPr>
          <p:cNvSpPr/>
          <p:nvPr>
            <p:custDataLst>
              <p:tags r:id="rId411"/>
            </p:custDataLst>
          </p:nvPr>
        </p:nvSpPr>
        <p:spPr>
          <a:xfrm>
            <a:off x="10045700" y="4406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1" name="Rectangle 840">
            <a:extLst>
              <a:ext uri="{FF2B5EF4-FFF2-40B4-BE49-F238E27FC236}">
                <a16:creationId xmlns:a16="http://schemas.microsoft.com/office/drawing/2014/main" id="{37BB07D7-E6EF-40A6-9E1A-08100C451DE8}"/>
              </a:ext>
            </a:extLst>
          </p:cNvPr>
          <p:cNvSpPr/>
          <p:nvPr>
            <p:custDataLst>
              <p:tags r:id="rId412"/>
            </p:custDataLst>
          </p:nvPr>
        </p:nvSpPr>
        <p:spPr>
          <a:xfrm>
            <a:off x="10134600" y="4406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2" name="Rectangle 841">
            <a:extLst>
              <a:ext uri="{FF2B5EF4-FFF2-40B4-BE49-F238E27FC236}">
                <a16:creationId xmlns:a16="http://schemas.microsoft.com/office/drawing/2014/main" id="{23EE0E49-8D2C-4B45-AADA-182C07AF6845}"/>
              </a:ext>
            </a:extLst>
          </p:cNvPr>
          <p:cNvSpPr/>
          <p:nvPr>
            <p:custDataLst>
              <p:tags r:id="rId413"/>
            </p:custDataLst>
          </p:nvPr>
        </p:nvSpPr>
        <p:spPr>
          <a:xfrm>
            <a:off x="10490200" y="4406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3" name="Rectangle 842">
            <a:extLst>
              <a:ext uri="{FF2B5EF4-FFF2-40B4-BE49-F238E27FC236}">
                <a16:creationId xmlns:a16="http://schemas.microsoft.com/office/drawing/2014/main" id="{74A879A5-4A87-4F05-BED0-84FC24F7020E}"/>
              </a:ext>
            </a:extLst>
          </p:cNvPr>
          <p:cNvSpPr/>
          <p:nvPr>
            <p:custDataLst>
              <p:tags r:id="rId414"/>
            </p:custDataLst>
          </p:nvPr>
        </p:nvSpPr>
        <p:spPr>
          <a:xfrm>
            <a:off x="10668000" y="4406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4" name="Rectangle 843">
            <a:extLst>
              <a:ext uri="{FF2B5EF4-FFF2-40B4-BE49-F238E27FC236}">
                <a16:creationId xmlns:a16="http://schemas.microsoft.com/office/drawing/2014/main" id="{B8A33544-7374-4972-970E-45F9A86D9997}"/>
              </a:ext>
            </a:extLst>
          </p:cNvPr>
          <p:cNvSpPr/>
          <p:nvPr>
            <p:custDataLst>
              <p:tags r:id="rId415"/>
            </p:custDataLst>
          </p:nvPr>
        </p:nvSpPr>
        <p:spPr>
          <a:xfrm>
            <a:off x="8267700" y="4495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5" name="Rectangle 844">
            <a:extLst>
              <a:ext uri="{FF2B5EF4-FFF2-40B4-BE49-F238E27FC236}">
                <a16:creationId xmlns:a16="http://schemas.microsoft.com/office/drawing/2014/main" id="{9775FB70-747F-4B98-888E-C4DA76ED69E4}"/>
              </a:ext>
            </a:extLst>
          </p:cNvPr>
          <p:cNvSpPr/>
          <p:nvPr>
            <p:custDataLst>
              <p:tags r:id="rId416"/>
            </p:custDataLst>
          </p:nvPr>
        </p:nvSpPr>
        <p:spPr>
          <a:xfrm>
            <a:off x="8356600" y="4495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6" name="Rectangle 845">
            <a:extLst>
              <a:ext uri="{FF2B5EF4-FFF2-40B4-BE49-F238E27FC236}">
                <a16:creationId xmlns:a16="http://schemas.microsoft.com/office/drawing/2014/main" id="{7EB93DFB-A0CF-4F35-8D0F-9E25503BC907}"/>
              </a:ext>
            </a:extLst>
          </p:cNvPr>
          <p:cNvSpPr/>
          <p:nvPr>
            <p:custDataLst>
              <p:tags r:id="rId417"/>
            </p:custDataLst>
          </p:nvPr>
        </p:nvSpPr>
        <p:spPr>
          <a:xfrm>
            <a:off x="8445500" y="4495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7" name="Rectangle 846">
            <a:extLst>
              <a:ext uri="{FF2B5EF4-FFF2-40B4-BE49-F238E27FC236}">
                <a16:creationId xmlns:a16="http://schemas.microsoft.com/office/drawing/2014/main" id="{1D7E7234-15D8-4616-ADB6-ED3E1CEBAF30}"/>
              </a:ext>
            </a:extLst>
          </p:cNvPr>
          <p:cNvSpPr/>
          <p:nvPr>
            <p:custDataLst>
              <p:tags r:id="rId418"/>
            </p:custDataLst>
          </p:nvPr>
        </p:nvSpPr>
        <p:spPr>
          <a:xfrm>
            <a:off x="8534400" y="4495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8" name="Rectangle 847">
            <a:extLst>
              <a:ext uri="{FF2B5EF4-FFF2-40B4-BE49-F238E27FC236}">
                <a16:creationId xmlns:a16="http://schemas.microsoft.com/office/drawing/2014/main" id="{61DF9CDD-0893-4930-BD7E-850B5A2B3F85}"/>
              </a:ext>
            </a:extLst>
          </p:cNvPr>
          <p:cNvSpPr/>
          <p:nvPr>
            <p:custDataLst>
              <p:tags r:id="rId419"/>
            </p:custDataLst>
          </p:nvPr>
        </p:nvSpPr>
        <p:spPr>
          <a:xfrm>
            <a:off x="8623300" y="4495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9" name="Rectangle 848">
            <a:extLst>
              <a:ext uri="{FF2B5EF4-FFF2-40B4-BE49-F238E27FC236}">
                <a16:creationId xmlns:a16="http://schemas.microsoft.com/office/drawing/2014/main" id="{6036207E-5766-4941-9679-5285C90DE401}"/>
              </a:ext>
            </a:extLst>
          </p:cNvPr>
          <p:cNvSpPr/>
          <p:nvPr>
            <p:custDataLst>
              <p:tags r:id="rId420"/>
            </p:custDataLst>
          </p:nvPr>
        </p:nvSpPr>
        <p:spPr>
          <a:xfrm>
            <a:off x="8712200" y="4495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0" name="Rectangle 849">
            <a:extLst>
              <a:ext uri="{FF2B5EF4-FFF2-40B4-BE49-F238E27FC236}">
                <a16:creationId xmlns:a16="http://schemas.microsoft.com/office/drawing/2014/main" id="{13C18EDA-6FB5-4325-A64C-EC5A4AF1DF61}"/>
              </a:ext>
            </a:extLst>
          </p:cNvPr>
          <p:cNvSpPr/>
          <p:nvPr>
            <p:custDataLst>
              <p:tags r:id="rId421"/>
            </p:custDataLst>
          </p:nvPr>
        </p:nvSpPr>
        <p:spPr>
          <a:xfrm>
            <a:off x="8801100" y="4495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1" name="Rectangle 850">
            <a:extLst>
              <a:ext uri="{FF2B5EF4-FFF2-40B4-BE49-F238E27FC236}">
                <a16:creationId xmlns:a16="http://schemas.microsoft.com/office/drawing/2014/main" id="{03511DA9-59CB-4BAA-95B3-4472776C7CB2}"/>
              </a:ext>
            </a:extLst>
          </p:cNvPr>
          <p:cNvSpPr/>
          <p:nvPr>
            <p:custDataLst>
              <p:tags r:id="rId422"/>
            </p:custDataLst>
          </p:nvPr>
        </p:nvSpPr>
        <p:spPr>
          <a:xfrm>
            <a:off x="8978900" y="4495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2" name="Rectangle 851">
            <a:extLst>
              <a:ext uri="{FF2B5EF4-FFF2-40B4-BE49-F238E27FC236}">
                <a16:creationId xmlns:a16="http://schemas.microsoft.com/office/drawing/2014/main" id="{128646A4-5D03-4A76-969B-B5943268E4F0}"/>
              </a:ext>
            </a:extLst>
          </p:cNvPr>
          <p:cNvSpPr/>
          <p:nvPr>
            <p:custDataLst>
              <p:tags r:id="rId423"/>
            </p:custDataLst>
          </p:nvPr>
        </p:nvSpPr>
        <p:spPr>
          <a:xfrm>
            <a:off x="9156700" y="4495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3" name="Rectangle 852">
            <a:extLst>
              <a:ext uri="{FF2B5EF4-FFF2-40B4-BE49-F238E27FC236}">
                <a16:creationId xmlns:a16="http://schemas.microsoft.com/office/drawing/2014/main" id="{55A46146-D60D-4BBB-AC1B-A99C3C04ECCC}"/>
              </a:ext>
            </a:extLst>
          </p:cNvPr>
          <p:cNvSpPr/>
          <p:nvPr>
            <p:custDataLst>
              <p:tags r:id="rId424"/>
            </p:custDataLst>
          </p:nvPr>
        </p:nvSpPr>
        <p:spPr>
          <a:xfrm>
            <a:off x="9245600" y="4495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4" name="Rectangle 853">
            <a:extLst>
              <a:ext uri="{FF2B5EF4-FFF2-40B4-BE49-F238E27FC236}">
                <a16:creationId xmlns:a16="http://schemas.microsoft.com/office/drawing/2014/main" id="{F4D3DABD-4F38-40D5-8DC8-1F82CCFEC0AC}"/>
              </a:ext>
            </a:extLst>
          </p:cNvPr>
          <p:cNvSpPr/>
          <p:nvPr>
            <p:custDataLst>
              <p:tags r:id="rId425"/>
            </p:custDataLst>
          </p:nvPr>
        </p:nvSpPr>
        <p:spPr>
          <a:xfrm>
            <a:off x="9334500" y="4495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5" name="Rectangle 854">
            <a:extLst>
              <a:ext uri="{FF2B5EF4-FFF2-40B4-BE49-F238E27FC236}">
                <a16:creationId xmlns:a16="http://schemas.microsoft.com/office/drawing/2014/main" id="{563A4BC7-5821-49AB-86C1-1C8B67B59675}"/>
              </a:ext>
            </a:extLst>
          </p:cNvPr>
          <p:cNvSpPr/>
          <p:nvPr>
            <p:custDataLst>
              <p:tags r:id="rId426"/>
            </p:custDataLst>
          </p:nvPr>
        </p:nvSpPr>
        <p:spPr>
          <a:xfrm>
            <a:off x="9423400" y="4495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6" name="Rectangle 855">
            <a:extLst>
              <a:ext uri="{FF2B5EF4-FFF2-40B4-BE49-F238E27FC236}">
                <a16:creationId xmlns:a16="http://schemas.microsoft.com/office/drawing/2014/main" id="{CA213F4E-3926-4E01-A8AD-EFED0B775AE4}"/>
              </a:ext>
            </a:extLst>
          </p:cNvPr>
          <p:cNvSpPr/>
          <p:nvPr>
            <p:custDataLst>
              <p:tags r:id="rId427"/>
            </p:custDataLst>
          </p:nvPr>
        </p:nvSpPr>
        <p:spPr>
          <a:xfrm>
            <a:off x="9601200" y="4495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7" name="Rectangle 856">
            <a:extLst>
              <a:ext uri="{FF2B5EF4-FFF2-40B4-BE49-F238E27FC236}">
                <a16:creationId xmlns:a16="http://schemas.microsoft.com/office/drawing/2014/main" id="{1261205B-EE41-4C2B-86C5-7A62C14E667F}"/>
              </a:ext>
            </a:extLst>
          </p:cNvPr>
          <p:cNvSpPr/>
          <p:nvPr>
            <p:custDataLst>
              <p:tags r:id="rId428"/>
            </p:custDataLst>
          </p:nvPr>
        </p:nvSpPr>
        <p:spPr>
          <a:xfrm>
            <a:off x="9956800" y="4495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8" name="Rectangle 857">
            <a:extLst>
              <a:ext uri="{FF2B5EF4-FFF2-40B4-BE49-F238E27FC236}">
                <a16:creationId xmlns:a16="http://schemas.microsoft.com/office/drawing/2014/main" id="{DCCE25AB-E600-4013-A3D1-CF02F46BB4DA}"/>
              </a:ext>
            </a:extLst>
          </p:cNvPr>
          <p:cNvSpPr/>
          <p:nvPr>
            <p:custDataLst>
              <p:tags r:id="rId429"/>
            </p:custDataLst>
          </p:nvPr>
        </p:nvSpPr>
        <p:spPr>
          <a:xfrm>
            <a:off x="10134600" y="4495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9" name="Rectangle 858">
            <a:extLst>
              <a:ext uri="{FF2B5EF4-FFF2-40B4-BE49-F238E27FC236}">
                <a16:creationId xmlns:a16="http://schemas.microsoft.com/office/drawing/2014/main" id="{448E78B6-3945-4C86-995D-C8376F658305}"/>
              </a:ext>
            </a:extLst>
          </p:cNvPr>
          <p:cNvSpPr/>
          <p:nvPr>
            <p:custDataLst>
              <p:tags r:id="rId430"/>
            </p:custDataLst>
          </p:nvPr>
        </p:nvSpPr>
        <p:spPr>
          <a:xfrm>
            <a:off x="10312400" y="4495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0" name="Rectangle 859">
            <a:extLst>
              <a:ext uri="{FF2B5EF4-FFF2-40B4-BE49-F238E27FC236}">
                <a16:creationId xmlns:a16="http://schemas.microsoft.com/office/drawing/2014/main" id="{6D46E571-37F5-4951-9164-AED7F806DA3A}"/>
              </a:ext>
            </a:extLst>
          </p:cNvPr>
          <p:cNvSpPr/>
          <p:nvPr>
            <p:custDataLst>
              <p:tags r:id="rId431"/>
            </p:custDataLst>
          </p:nvPr>
        </p:nvSpPr>
        <p:spPr>
          <a:xfrm>
            <a:off x="10401300" y="4495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1" name="Rectangle 860">
            <a:extLst>
              <a:ext uri="{FF2B5EF4-FFF2-40B4-BE49-F238E27FC236}">
                <a16:creationId xmlns:a16="http://schemas.microsoft.com/office/drawing/2014/main" id="{CD53C445-715F-47E8-B849-B28EE2D6CE79}"/>
              </a:ext>
            </a:extLst>
          </p:cNvPr>
          <p:cNvSpPr/>
          <p:nvPr>
            <p:custDataLst>
              <p:tags r:id="rId432"/>
            </p:custDataLst>
          </p:nvPr>
        </p:nvSpPr>
        <p:spPr>
          <a:xfrm>
            <a:off x="10490200" y="4495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2" name="Rectangle 861">
            <a:extLst>
              <a:ext uri="{FF2B5EF4-FFF2-40B4-BE49-F238E27FC236}">
                <a16:creationId xmlns:a16="http://schemas.microsoft.com/office/drawing/2014/main" id="{30B43F52-AE46-496B-AB0D-F24430FCBC69}"/>
              </a:ext>
            </a:extLst>
          </p:cNvPr>
          <p:cNvSpPr/>
          <p:nvPr>
            <p:custDataLst>
              <p:tags r:id="rId433"/>
            </p:custDataLst>
          </p:nvPr>
        </p:nvSpPr>
        <p:spPr>
          <a:xfrm>
            <a:off x="10579100" y="4495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custDataLst>
      <p:tags r:id="rId1"/>
    </p:custDataLst>
    <p:extLst>
      <p:ext uri="{BB962C8B-B14F-4D97-AF65-F5344CB8AC3E}">
        <p14:creationId xmlns:p14="http://schemas.microsoft.com/office/powerpoint/2010/main" val="33473116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604BF-4328-45FC-BFC0-338599F0CC30}"/>
              </a:ext>
            </a:extLst>
          </p:cNvPr>
          <p:cNvSpPr>
            <a:spLocks noGrp="1"/>
          </p:cNvSpPr>
          <p:nvPr>
            <p:ph type="title"/>
          </p:nvPr>
        </p:nvSpPr>
        <p:spPr>
          <a:xfrm>
            <a:off x="572493" y="238539"/>
            <a:ext cx="11018520" cy="1434415"/>
          </a:xfrm>
        </p:spPr>
        <p:txBody>
          <a:bodyPr anchor="b">
            <a:normAutofit/>
          </a:bodyPr>
          <a:lstStyle/>
          <a:p>
            <a:r>
              <a:rPr lang="en-GB" sz="4600" dirty="0"/>
              <a:t>At Level 6 you will complete an in-depth piece of work</a:t>
            </a:r>
          </a:p>
        </p:txBody>
      </p:sp>
      <p:sp>
        <p:nvSpPr>
          <p:cNvPr id="3" name="Content Placeholder 2">
            <a:extLst>
              <a:ext uri="{FF2B5EF4-FFF2-40B4-BE49-F238E27FC236}">
                <a16:creationId xmlns:a16="http://schemas.microsoft.com/office/drawing/2014/main" id="{D781EAB1-00A1-4542-B83D-9D40717B0320}"/>
              </a:ext>
            </a:extLst>
          </p:cNvPr>
          <p:cNvSpPr>
            <a:spLocks noGrp="1"/>
          </p:cNvSpPr>
          <p:nvPr>
            <p:ph idx="1"/>
          </p:nvPr>
        </p:nvSpPr>
        <p:spPr>
          <a:xfrm>
            <a:off x="213464" y="2917050"/>
            <a:ext cx="6950937" cy="3827352"/>
          </a:xfrm>
        </p:spPr>
        <p:txBody>
          <a:bodyPr anchor="t">
            <a:normAutofit/>
          </a:bodyPr>
          <a:lstStyle/>
          <a:p>
            <a:r>
              <a:rPr lang="en-GB" sz="3200" dirty="0"/>
              <a:t>Independent Project</a:t>
            </a:r>
          </a:p>
          <a:p>
            <a:r>
              <a:rPr lang="en-GB" sz="3200" dirty="0"/>
              <a:t>40 credits</a:t>
            </a:r>
          </a:p>
          <a:p>
            <a:r>
              <a:rPr lang="en-GB" sz="3200" dirty="0"/>
              <a:t>5 modules, not 6</a:t>
            </a:r>
          </a:p>
          <a:p>
            <a:r>
              <a:rPr lang="en-GB" sz="3200" dirty="0"/>
              <a:t>Two semesters – September to May</a:t>
            </a:r>
          </a:p>
          <a:p>
            <a:endParaRPr lang="en-GB" dirty="0"/>
          </a:p>
        </p:txBody>
      </p:sp>
      <p:pic>
        <p:nvPicPr>
          <p:cNvPr id="4" name="Picture 3">
            <a:extLst>
              <a:ext uri="{FF2B5EF4-FFF2-40B4-BE49-F238E27FC236}">
                <a16:creationId xmlns:a16="http://schemas.microsoft.com/office/drawing/2014/main" id="{A945A93F-C6F1-46A1-B99A-FE47C69F2838}"/>
              </a:ext>
            </a:extLst>
          </p:cNvPr>
          <p:cNvPicPr>
            <a:picLocks noChangeAspect="1"/>
          </p:cNvPicPr>
          <p:nvPr/>
        </p:nvPicPr>
        <p:blipFill rotWithShape="1">
          <a:blip r:embed="rId2"/>
          <a:srcRect r="3794"/>
          <a:stretch/>
        </p:blipFill>
        <p:spPr>
          <a:xfrm>
            <a:off x="7675658" y="2093976"/>
            <a:ext cx="3941064" cy="4096512"/>
          </a:xfrm>
          <a:prstGeom prst="rect">
            <a:avLst/>
          </a:prstGeom>
        </p:spPr>
      </p:pic>
    </p:spTree>
    <p:extLst>
      <p:ext uri="{BB962C8B-B14F-4D97-AF65-F5344CB8AC3E}">
        <p14:creationId xmlns:p14="http://schemas.microsoft.com/office/powerpoint/2010/main" val="1905242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16" presetClass="entr" presetSubtype="21"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barn(inVertical)">
                                      <p:cBhvr>
                                        <p:cTn id="3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C6D3967-7E7A-4E66-A2A5-4EC792EDDA5D}"/>
              </a:ext>
            </a:extLst>
          </p:cNvPr>
          <p:cNvSpPr>
            <a:spLocks noGrp="1"/>
          </p:cNvSpPr>
          <p:nvPr>
            <p:ph type="title"/>
          </p:nvPr>
        </p:nvSpPr>
        <p:spPr>
          <a:solidFill>
            <a:schemeClr val="accent2"/>
          </a:solidFill>
        </p:spPr>
        <p:txBody>
          <a:bodyPr>
            <a:normAutofit fontScale="90000"/>
          </a:bodyPr>
          <a:lstStyle/>
          <a:p>
            <a:pPr algn="ctr"/>
            <a:br>
              <a:rPr lang="en-GB" dirty="0">
                <a:solidFill>
                  <a:schemeClr val="bg1"/>
                </a:solidFill>
                <a:latin typeface="Bahnschrift" panose="020B0502040204020203" pitchFamily="34" charset="0"/>
              </a:rPr>
            </a:br>
            <a:r>
              <a:rPr lang="en-GB" dirty="0">
                <a:solidFill>
                  <a:schemeClr val="bg1"/>
                </a:solidFill>
                <a:latin typeface="Bahnschrift" panose="020B0502040204020203" pitchFamily="34" charset="0"/>
              </a:rPr>
              <a:t> You have </a:t>
            </a:r>
            <a:r>
              <a:rPr lang="en-GB" u="sng" dirty="0">
                <a:solidFill>
                  <a:schemeClr val="bg1"/>
                </a:solidFill>
                <a:latin typeface="Bahnschrift" panose="020B0502040204020203" pitchFamily="34" charset="0"/>
              </a:rPr>
              <a:t>TWO</a:t>
            </a:r>
            <a:r>
              <a:rPr lang="en-GB" dirty="0">
                <a:solidFill>
                  <a:schemeClr val="bg1"/>
                </a:solidFill>
                <a:latin typeface="Bahnschrift" panose="020B0502040204020203" pitchFamily="34" charset="0"/>
              </a:rPr>
              <a:t> options</a:t>
            </a:r>
          </a:p>
        </p:txBody>
      </p:sp>
      <p:sp>
        <p:nvSpPr>
          <p:cNvPr id="3" name="Content Placeholder 2">
            <a:extLst>
              <a:ext uri="{FF2B5EF4-FFF2-40B4-BE49-F238E27FC236}">
                <a16:creationId xmlns:a16="http://schemas.microsoft.com/office/drawing/2014/main" id="{D8A034AE-09C9-E035-14E5-D999972D1FC4}"/>
              </a:ext>
            </a:extLst>
          </p:cNvPr>
          <p:cNvSpPr>
            <a:spLocks noGrp="1"/>
          </p:cNvSpPr>
          <p:nvPr>
            <p:ph sz="half" idx="1"/>
          </p:nvPr>
        </p:nvSpPr>
        <p:spPr>
          <a:xfrm>
            <a:off x="972273" y="2708560"/>
            <a:ext cx="2991883" cy="4351338"/>
          </a:xfrm>
        </p:spPr>
        <p:txBody>
          <a:bodyPr/>
          <a:lstStyle/>
          <a:p>
            <a:pPr marL="0" indent="0" algn="ctr">
              <a:buNone/>
            </a:pPr>
            <a:r>
              <a:rPr lang="en-US" dirty="0">
                <a:latin typeface="Arial" panose="020B0604020202020204" pitchFamily="34" charset="0"/>
                <a:cs typeface="Arial" panose="020B0604020202020204" pitchFamily="34" charset="0"/>
              </a:rPr>
              <a:t>1. You can choose to write a </a:t>
            </a:r>
            <a:r>
              <a:rPr lang="en-US" i="1" dirty="0">
                <a:latin typeface="Arial" panose="020B0604020202020204" pitchFamily="34" charset="0"/>
                <a:cs typeface="Arial" panose="020B0604020202020204" pitchFamily="34" charset="0"/>
              </a:rPr>
              <a:t>traditional</a:t>
            </a:r>
            <a:r>
              <a:rPr lang="en-US" dirty="0">
                <a:latin typeface="Arial" panose="020B0604020202020204" pitchFamily="34" charset="0"/>
                <a:cs typeface="Arial" panose="020B0604020202020204" pitchFamily="34" charset="0"/>
              </a:rPr>
              <a:t> dissertation </a:t>
            </a:r>
          </a:p>
        </p:txBody>
      </p:sp>
      <p:pic>
        <p:nvPicPr>
          <p:cNvPr id="3074" name="Picture 2" descr="Two arrows symbol - Free arrows icons">
            <a:extLst>
              <a:ext uri="{FF2B5EF4-FFF2-40B4-BE49-F238E27FC236}">
                <a16:creationId xmlns:a16="http://schemas.microsoft.com/office/drawing/2014/main" id="{77D06282-0778-1AC7-F036-21965503C9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28882" y="2845129"/>
            <a:ext cx="2170597" cy="2170597"/>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10474759-1E6D-0769-2EC3-D362C4022B93}"/>
              </a:ext>
            </a:extLst>
          </p:cNvPr>
          <p:cNvSpPr>
            <a:spLocks noGrp="1"/>
          </p:cNvSpPr>
          <p:nvPr>
            <p:ph sz="half" idx="2"/>
          </p:nvPr>
        </p:nvSpPr>
        <p:spPr>
          <a:xfrm>
            <a:off x="7690585" y="2506662"/>
            <a:ext cx="3814650" cy="4351338"/>
          </a:xfrm>
        </p:spPr>
        <p:txBody>
          <a:bodyPr/>
          <a:lstStyle/>
          <a:p>
            <a:pPr marL="0" indent="0" algn="ctr">
              <a:buNone/>
            </a:pPr>
            <a:r>
              <a:rPr lang="en-US" dirty="0">
                <a:latin typeface="Arial" panose="020B0604020202020204" pitchFamily="34" charset="0"/>
                <a:cs typeface="Arial" panose="020B0604020202020204" pitchFamily="34" charset="0"/>
              </a:rPr>
              <a:t>2. If you currently do some sort of work experience/voluntary work, you may choose to do the Independent Research Project instead</a:t>
            </a:r>
          </a:p>
        </p:txBody>
      </p:sp>
      <p:sp>
        <p:nvSpPr>
          <p:cNvPr id="6" name="TextBox 5">
            <a:extLst>
              <a:ext uri="{FF2B5EF4-FFF2-40B4-BE49-F238E27FC236}">
                <a16:creationId xmlns:a16="http://schemas.microsoft.com/office/drawing/2014/main" id="{1F0E8956-06D9-4853-0907-ABF1F069E9C6}"/>
              </a:ext>
            </a:extLst>
          </p:cNvPr>
          <p:cNvSpPr txBox="1"/>
          <p:nvPr/>
        </p:nvSpPr>
        <p:spPr>
          <a:xfrm>
            <a:off x="5621438" y="2383464"/>
            <a:ext cx="949124" cy="461665"/>
          </a:xfrm>
          <a:prstGeom prst="rect">
            <a:avLst/>
          </a:prstGeom>
          <a:noFill/>
        </p:spPr>
        <p:txBody>
          <a:bodyPr wrap="square" rtlCol="0">
            <a:spAutoFit/>
          </a:bodyPr>
          <a:lstStyle/>
          <a:p>
            <a:r>
              <a:rPr lang="en-US" sz="2400" b="1" dirty="0"/>
              <a:t>OR </a:t>
            </a:r>
          </a:p>
        </p:txBody>
      </p:sp>
      <p:pic>
        <p:nvPicPr>
          <p:cNvPr id="3076" name="Picture 4" descr="102,745 Thinking Icon Cliparts, Stock Vector and Royalty Free Thinking Icon  Illustrations">
            <a:extLst>
              <a:ext uri="{FF2B5EF4-FFF2-40B4-BE49-F238E27FC236}">
                <a16:creationId xmlns:a16="http://schemas.microsoft.com/office/drawing/2014/main" id="{A774BEFF-FBE8-7CFC-FC64-F94E1404130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989629" y="824690"/>
            <a:ext cx="817999" cy="817999"/>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102,745 Thinking Icon Cliparts, Stock Vector and Royalty Free Thinking Icon  Illustrations">
            <a:extLst>
              <a:ext uri="{FF2B5EF4-FFF2-40B4-BE49-F238E27FC236}">
                <a16:creationId xmlns:a16="http://schemas.microsoft.com/office/drawing/2014/main" id="{9300BF17-FA5C-1A82-1CB8-7A3B4F301AD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6995" y="753884"/>
            <a:ext cx="958627" cy="9586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03442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C2826-B635-4C6D-93DB-851F3FCDF791}"/>
              </a:ext>
            </a:extLst>
          </p:cNvPr>
          <p:cNvSpPr>
            <a:spLocks noGrp="1"/>
          </p:cNvSpPr>
          <p:nvPr>
            <p:ph type="title"/>
          </p:nvPr>
        </p:nvSpPr>
        <p:spPr>
          <a:xfrm>
            <a:off x="145324" y="378187"/>
            <a:ext cx="10075959" cy="1325563"/>
          </a:xfrm>
        </p:spPr>
        <p:txBody>
          <a:bodyPr>
            <a:normAutofit fontScale="90000"/>
          </a:bodyPr>
          <a:lstStyle/>
          <a:p>
            <a:r>
              <a:rPr lang="en-GB" b="1" u="sng" dirty="0">
                <a:latin typeface="Bahnschrift" panose="020B0502040204020203" pitchFamily="34" charset="0"/>
              </a:rPr>
              <a:t>The Assignment Brief: Dissertation </a:t>
            </a:r>
          </a:p>
        </p:txBody>
      </p:sp>
      <p:sp>
        <p:nvSpPr>
          <p:cNvPr id="3" name="Content Placeholder 2">
            <a:extLst>
              <a:ext uri="{FF2B5EF4-FFF2-40B4-BE49-F238E27FC236}">
                <a16:creationId xmlns:a16="http://schemas.microsoft.com/office/drawing/2014/main" id="{84C0CAC5-02A4-42DA-B731-2566A246B41B}"/>
              </a:ext>
            </a:extLst>
          </p:cNvPr>
          <p:cNvSpPr>
            <a:spLocks noGrp="1"/>
          </p:cNvSpPr>
          <p:nvPr>
            <p:ph idx="1"/>
          </p:nvPr>
        </p:nvSpPr>
        <p:spPr>
          <a:xfrm>
            <a:off x="147194" y="1825625"/>
            <a:ext cx="6084367" cy="4351338"/>
          </a:xfrm>
        </p:spPr>
        <p:txBody>
          <a:bodyPr>
            <a:normAutofit fontScale="92500" lnSpcReduction="10000"/>
          </a:bodyPr>
          <a:lstStyle/>
          <a:p>
            <a:pPr marL="0" lvl="0" indent="0">
              <a:buNone/>
            </a:pPr>
            <a:r>
              <a:rPr lang="en-GB" sz="2400" dirty="0">
                <a:latin typeface="Arial" panose="020B0604020202020204" pitchFamily="34" charset="0"/>
                <a:cs typeface="Arial" panose="020B0604020202020204" pitchFamily="34" charset="0"/>
              </a:rPr>
              <a:t>: </a:t>
            </a:r>
          </a:p>
          <a:p>
            <a:pPr marL="0" lvl="0" indent="0">
              <a:buNone/>
            </a:pPr>
            <a:endParaRPr lang="en-GB" sz="2400" dirty="0">
              <a:latin typeface="Arial" panose="020B0604020202020204" pitchFamily="34" charset="0"/>
              <a:cs typeface="Arial" panose="020B0604020202020204" pitchFamily="34" charset="0"/>
            </a:endParaRPr>
          </a:p>
          <a:p>
            <a:pPr lvl="0"/>
            <a:r>
              <a:rPr lang="en-GB" sz="2400" b="1" dirty="0">
                <a:latin typeface="Arial" panose="020B0604020202020204" pitchFamily="34" charset="0"/>
                <a:cs typeface="Arial" panose="020B0604020202020204" pitchFamily="34" charset="0"/>
              </a:rPr>
              <a:t>Dissertation (8,000 words)</a:t>
            </a:r>
          </a:p>
          <a:p>
            <a:pPr lvl="0"/>
            <a:r>
              <a:rPr lang="en-GB" sz="2400" dirty="0">
                <a:latin typeface="Arial" panose="020B0604020202020204" pitchFamily="34" charset="0"/>
                <a:cs typeface="Arial" panose="020B0604020202020204" pitchFamily="34" charset="0"/>
              </a:rPr>
              <a:t>Made up of 5 chapters:</a:t>
            </a:r>
          </a:p>
          <a:p>
            <a:pPr lvl="0"/>
            <a:r>
              <a:rPr lang="en-GB" sz="2400" dirty="0">
                <a:latin typeface="Arial" panose="020B0604020202020204" pitchFamily="34" charset="0"/>
                <a:cs typeface="Arial" panose="020B0604020202020204" pitchFamily="34" charset="0"/>
              </a:rPr>
              <a:t>- Introduction</a:t>
            </a:r>
          </a:p>
          <a:p>
            <a:pPr lvl="0"/>
            <a:r>
              <a:rPr lang="en-GB" sz="2400" dirty="0">
                <a:latin typeface="Arial" panose="020B0604020202020204" pitchFamily="34" charset="0"/>
                <a:cs typeface="Arial" panose="020B0604020202020204" pitchFamily="34" charset="0"/>
              </a:rPr>
              <a:t>- Literature Review</a:t>
            </a:r>
          </a:p>
          <a:p>
            <a:pPr lvl="0"/>
            <a:r>
              <a:rPr lang="en-GB" sz="2400" dirty="0">
                <a:latin typeface="Arial" panose="020B0604020202020204" pitchFamily="34" charset="0"/>
                <a:cs typeface="Arial" panose="020B0604020202020204" pitchFamily="34" charset="0"/>
              </a:rPr>
              <a:t>- Methodology</a:t>
            </a:r>
          </a:p>
          <a:p>
            <a:pPr lvl="0"/>
            <a:r>
              <a:rPr lang="en-GB" sz="2400" dirty="0">
                <a:latin typeface="Arial" panose="020B0604020202020204" pitchFamily="34" charset="0"/>
                <a:cs typeface="Arial" panose="020B0604020202020204" pitchFamily="34" charset="0"/>
              </a:rPr>
              <a:t>- Findings</a:t>
            </a:r>
          </a:p>
          <a:p>
            <a:pPr lvl="0"/>
            <a:r>
              <a:rPr lang="en-GB" sz="2400" dirty="0">
                <a:latin typeface="Arial" panose="020B0604020202020204" pitchFamily="34" charset="0"/>
                <a:cs typeface="Arial" panose="020B0604020202020204" pitchFamily="34" charset="0"/>
              </a:rPr>
              <a:t>-Conclusion</a:t>
            </a:r>
          </a:p>
        </p:txBody>
      </p:sp>
      <p:pic>
        <p:nvPicPr>
          <p:cNvPr id="4098" name="Picture 2" descr="Checklist square interface symbol of rounded corners - Free interface icons">
            <a:extLst>
              <a:ext uri="{FF2B5EF4-FFF2-40B4-BE49-F238E27FC236}">
                <a16:creationId xmlns:a16="http://schemas.microsoft.com/office/drawing/2014/main" id="{F4BE6F52-FB0E-A99E-7940-3B20A5AF19A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 b="2"/>
          <a:stretch/>
        </p:blipFill>
        <p:spPr bwMode="auto">
          <a:xfrm>
            <a:off x="6701491" y="1343341"/>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2909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fade">
                                      <p:cBhvr>
                                        <p:cTn id="56" dur="1000"/>
                                        <p:tgtEl>
                                          <p:spTgt spid="3">
                                            <p:txEl>
                                              <p:pRg st="8" end="8"/>
                                            </p:txEl>
                                          </p:spTgt>
                                        </p:tgtEl>
                                      </p:cBhvr>
                                    </p:animEffect>
                                    <p:anim calcmode="lin" valueType="num">
                                      <p:cBhvr>
                                        <p:cTn id="5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C2826-B635-4C6D-93DB-851F3FCDF791}"/>
              </a:ext>
            </a:extLst>
          </p:cNvPr>
          <p:cNvSpPr>
            <a:spLocks noGrp="1"/>
          </p:cNvSpPr>
          <p:nvPr>
            <p:ph type="title"/>
          </p:nvPr>
        </p:nvSpPr>
        <p:spPr>
          <a:xfrm>
            <a:off x="638881" y="417576"/>
            <a:ext cx="10909640" cy="1249394"/>
          </a:xfrm>
        </p:spPr>
        <p:txBody>
          <a:bodyPr vert="horz" lIns="91440" tIns="45720" rIns="91440" bIns="45720" rtlCol="0" anchor="ctr">
            <a:normAutofit/>
          </a:bodyPr>
          <a:lstStyle/>
          <a:p>
            <a:pPr algn="ctr"/>
            <a:r>
              <a:rPr lang="en-US" sz="4600" kern="1200" dirty="0">
                <a:latin typeface="Bahnschrift" panose="020B0502040204020203" pitchFamily="34" charset="0"/>
              </a:rPr>
              <a:t>Independent Research Project</a:t>
            </a:r>
          </a:p>
        </p:txBody>
      </p:sp>
      <p:graphicFrame>
        <p:nvGraphicFramePr>
          <p:cNvPr id="6" name="Table 5">
            <a:extLst>
              <a:ext uri="{FF2B5EF4-FFF2-40B4-BE49-F238E27FC236}">
                <a16:creationId xmlns:a16="http://schemas.microsoft.com/office/drawing/2014/main" id="{F7C6C761-F62E-BD65-CA42-332A45641C37}"/>
              </a:ext>
            </a:extLst>
          </p:cNvPr>
          <p:cNvGraphicFramePr>
            <a:graphicFrameLocks noGrp="1"/>
          </p:cNvGraphicFramePr>
          <p:nvPr/>
        </p:nvGraphicFramePr>
        <p:xfrm>
          <a:off x="336369" y="2106447"/>
          <a:ext cx="7272746" cy="4532104"/>
        </p:xfrm>
        <a:graphic>
          <a:graphicData uri="http://schemas.openxmlformats.org/drawingml/2006/table">
            <a:tbl>
              <a:tblPr firstRow="1" firstCol="1" bandRow="1">
                <a:solidFill>
                  <a:schemeClr val="tx1">
                    <a:lumMod val="75000"/>
                    <a:lumOff val="25000"/>
                  </a:schemeClr>
                </a:solidFill>
                <a:tableStyleId>{5C22544A-7EE6-4342-B048-85BDC9FD1C3A}</a:tableStyleId>
              </a:tblPr>
              <a:tblGrid>
                <a:gridCol w="7272746">
                  <a:extLst>
                    <a:ext uri="{9D8B030D-6E8A-4147-A177-3AD203B41FA5}">
                      <a16:colId xmlns:a16="http://schemas.microsoft.com/office/drawing/2014/main" val="2460990856"/>
                    </a:ext>
                  </a:extLst>
                </a:gridCol>
              </a:tblGrid>
              <a:tr h="3408438">
                <a:tc>
                  <a:txBody>
                    <a:bodyPr/>
                    <a:lstStyle/>
                    <a:p>
                      <a:r>
                        <a:rPr lang="en-GB" sz="2000" b="0" cap="none" spc="0" dirty="0">
                          <a:solidFill>
                            <a:schemeClr val="bg1"/>
                          </a:solidFill>
                          <a:effectLst/>
                          <a:latin typeface="Arial" panose="020B0604020202020204" pitchFamily="34" charset="0"/>
                          <a:cs typeface="Arial" panose="020B0604020202020204" pitchFamily="34" charset="0"/>
                        </a:rPr>
                        <a:t>The practice-based requirements are that the student completes the following work:</a:t>
                      </a:r>
                    </a:p>
                    <a:p>
                      <a:r>
                        <a:rPr lang="en-GB" sz="2000" b="0" cap="none" spc="0" dirty="0">
                          <a:solidFill>
                            <a:schemeClr val="bg1"/>
                          </a:solidFill>
                          <a:effectLst/>
                          <a:latin typeface="Arial" panose="020B0604020202020204" pitchFamily="34" charset="0"/>
                          <a:cs typeface="Arial" panose="020B0604020202020204" pitchFamily="34" charset="0"/>
                        </a:rPr>
                        <a:t> </a:t>
                      </a:r>
                    </a:p>
                    <a:p>
                      <a:pPr marL="342900" lvl="0" indent="-342900">
                        <a:buFont typeface="+mj-lt"/>
                        <a:buAutoNum type="arabicPeriod"/>
                      </a:pPr>
                      <a:r>
                        <a:rPr lang="en-GB" sz="2000" b="0" cap="none" spc="0" dirty="0">
                          <a:solidFill>
                            <a:schemeClr val="bg1"/>
                          </a:solidFill>
                          <a:effectLst/>
                          <a:latin typeface="Arial" panose="020B0604020202020204" pitchFamily="34" charset="0"/>
                          <a:cs typeface="Arial" panose="020B0604020202020204" pitchFamily="34" charset="0"/>
                        </a:rPr>
                        <a:t>80-hours paid or unpaid experience with a relevant organisation.</a:t>
                      </a:r>
                    </a:p>
                    <a:p>
                      <a:pPr marL="342900" lvl="0" indent="-342900">
                        <a:buFont typeface="+mj-lt"/>
                        <a:buAutoNum type="arabicPeriod"/>
                      </a:pPr>
                      <a:r>
                        <a:rPr lang="en-GB" sz="2000" b="0" cap="none" spc="0" dirty="0">
                          <a:solidFill>
                            <a:schemeClr val="bg1"/>
                          </a:solidFill>
                          <a:effectLst/>
                          <a:latin typeface="Arial" panose="020B0604020202020204" pitchFamily="34" charset="0"/>
                          <a:cs typeface="Arial" panose="020B0604020202020204" pitchFamily="34" charset="0"/>
                        </a:rPr>
                        <a:t>Written report with an introduction, literature review, summary of the placement, key findings, and a conclusion (3,000 words)</a:t>
                      </a:r>
                    </a:p>
                    <a:p>
                      <a:pPr marL="342900" lvl="0" indent="-342900">
                        <a:buFont typeface="+mj-lt"/>
                        <a:buAutoNum type="arabicPeriod"/>
                      </a:pPr>
                      <a:r>
                        <a:rPr lang="en-GB" sz="2000" b="0" cap="none" spc="0" dirty="0">
                          <a:solidFill>
                            <a:schemeClr val="bg1"/>
                          </a:solidFill>
                          <a:effectLst/>
                          <a:latin typeface="Arial" panose="020B0604020202020204" pitchFamily="34" charset="0"/>
                          <a:cs typeface="Arial" panose="020B0604020202020204" pitchFamily="34" charset="0"/>
                        </a:rPr>
                        <a:t>Personal reflection to include your perspective of the learning experience with emphasis of skills development e.g., team-working, organisational skills, leadership, and communication (2,000 words).</a:t>
                      </a:r>
                    </a:p>
                    <a:p>
                      <a:pPr marL="342900" lvl="0" indent="-342900">
                        <a:buFont typeface="+mj-lt"/>
                        <a:buAutoNum type="arabicPeriod"/>
                      </a:pPr>
                      <a:r>
                        <a:rPr lang="en-GB" sz="2000" b="0" cap="none" spc="0" dirty="0">
                          <a:solidFill>
                            <a:schemeClr val="bg1"/>
                          </a:solidFill>
                          <a:effectLst/>
                          <a:latin typeface="Arial" panose="020B0604020202020204" pitchFamily="34" charset="0"/>
                          <a:cs typeface="Arial" panose="020B0604020202020204" pitchFamily="34" charset="0"/>
                        </a:rPr>
                        <a:t>Video presentation (5 minutes)</a:t>
                      </a:r>
                    </a:p>
                    <a:p>
                      <a:r>
                        <a:rPr lang="en-GB" sz="2000" b="0" cap="none" spc="0" dirty="0">
                          <a:solidFill>
                            <a:schemeClr val="bg1"/>
                          </a:solidFill>
                          <a:effectLst/>
                        </a:rPr>
                        <a:t> </a:t>
                      </a:r>
                      <a:endParaRPr lang="en-GB" sz="2000" b="0" cap="none" spc="0" dirty="0">
                        <a:solidFill>
                          <a:schemeClr val="bg1"/>
                        </a:solidFill>
                        <a:effectLst/>
                        <a:latin typeface="Times New Roman" panose="02020603050405020304" pitchFamily="18" charset="0"/>
                        <a:ea typeface="Times New Roman" panose="02020603050405020304" pitchFamily="18" charset="0"/>
                      </a:endParaRPr>
                    </a:p>
                  </a:txBody>
                  <a:tcPr marL="172188" marR="179871" marT="132452" marB="132452" anchor="ctr">
                    <a:lnL w="19050" cap="flat" cmpd="sng" algn="ctr">
                      <a:solidFill>
                        <a:schemeClr val="tx1"/>
                      </a:solidFill>
                      <a:prstDash val="solid"/>
                    </a:lnL>
                    <a:lnR w="12700" cmpd="sng">
                      <a:noFill/>
                    </a:lnR>
                    <a:lnT w="19050" cap="flat" cmpd="sng" algn="ctr">
                      <a:solidFill>
                        <a:schemeClr val="tx1"/>
                      </a:solidFill>
                      <a:prstDash val="solid"/>
                    </a:lnT>
                    <a:lnB w="38100" cmpd="sng">
                      <a:noFill/>
                    </a:lnB>
                    <a:solidFill>
                      <a:schemeClr val="tx1"/>
                    </a:solidFill>
                  </a:tcPr>
                </a:tc>
                <a:extLst>
                  <a:ext uri="{0D108BD9-81ED-4DB2-BD59-A6C34878D82A}">
                    <a16:rowId xmlns:a16="http://schemas.microsoft.com/office/drawing/2014/main" val="3809328255"/>
                  </a:ext>
                </a:extLst>
              </a:tr>
            </a:tbl>
          </a:graphicData>
        </a:graphic>
      </p:graphicFrame>
      <p:pic>
        <p:nvPicPr>
          <p:cNvPr id="9218" name="Picture 2" descr="Project management - Free technology icons">
            <a:extLst>
              <a:ext uri="{FF2B5EF4-FFF2-40B4-BE49-F238E27FC236}">
                <a16:creationId xmlns:a16="http://schemas.microsoft.com/office/drawing/2014/main" id="{7A482C82-5B32-B4C0-AB8F-06C4A57F72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71807" y="2604992"/>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12313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F5EFA-BC35-4E62-A384-6CD1C2235E21}"/>
              </a:ext>
            </a:extLst>
          </p:cNvPr>
          <p:cNvSpPr>
            <a:spLocks noGrp="1"/>
          </p:cNvSpPr>
          <p:nvPr>
            <p:ph type="title"/>
          </p:nvPr>
        </p:nvSpPr>
        <p:spPr>
          <a:xfrm>
            <a:off x="589560" y="856180"/>
            <a:ext cx="4560584" cy="1128068"/>
          </a:xfrm>
        </p:spPr>
        <p:txBody>
          <a:bodyPr anchor="ctr">
            <a:normAutofit/>
          </a:bodyPr>
          <a:lstStyle/>
          <a:p>
            <a:r>
              <a:rPr lang="en-GB" sz="4000" dirty="0">
                <a:latin typeface="Bahnschrift" panose="020B0502040204020203" pitchFamily="34" charset="0"/>
              </a:rPr>
              <a:t>Advantages</a:t>
            </a:r>
          </a:p>
        </p:txBody>
      </p:sp>
      <p:sp>
        <p:nvSpPr>
          <p:cNvPr id="3" name="Content Placeholder 2">
            <a:extLst>
              <a:ext uri="{FF2B5EF4-FFF2-40B4-BE49-F238E27FC236}">
                <a16:creationId xmlns:a16="http://schemas.microsoft.com/office/drawing/2014/main" id="{429DAD82-9A79-4EA3-8CD1-6BFA18C1B7C5}"/>
              </a:ext>
            </a:extLst>
          </p:cNvPr>
          <p:cNvSpPr>
            <a:spLocks noGrp="1"/>
          </p:cNvSpPr>
          <p:nvPr>
            <p:ph idx="1"/>
          </p:nvPr>
        </p:nvSpPr>
        <p:spPr>
          <a:xfrm>
            <a:off x="590719" y="2330505"/>
            <a:ext cx="4559425" cy="3979585"/>
          </a:xfrm>
        </p:spPr>
        <p:txBody>
          <a:bodyPr anchor="ctr">
            <a:normAutofit lnSpcReduction="10000"/>
          </a:bodyPr>
          <a:lstStyle/>
          <a:p>
            <a:r>
              <a:rPr lang="en-GB" sz="2000" dirty="0">
                <a:latin typeface="Arial" panose="020B0604020202020204" pitchFamily="34" charset="0"/>
                <a:cs typeface="Arial" panose="020B0604020202020204" pitchFamily="34" charset="0"/>
              </a:rPr>
              <a:t>Opportunity for you to identify and learn more about a particular topic that interests you</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Personal development within a specialisation  - current/future</a:t>
            </a:r>
          </a:p>
          <a:p>
            <a:pPr marL="0" indent="0">
              <a:buNone/>
            </a:pP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Personal Ownership</a:t>
            </a:r>
          </a:p>
          <a:p>
            <a:pPr marL="0" indent="0">
              <a:buNone/>
            </a:pP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Allocated supervisor</a:t>
            </a:r>
          </a:p>
        </p:txBody>
      </p:sp>
      <p:pic>
        <p:nvPicPr>
          <p:cNvPr id="11266" name="Picture 2" descr="Advantage icon PNG and SVG Vector Free Download">
            <a:extLst>
              <a:ext uri="{FF2B5EF4-FFF2-40B4-BE49-F238E27FC236}">
                <a16:creationId xmlns:a16="http://schemas.microsoft.com/office/drawing/2014/main" id="{40928662-8BD1-3AF3-105F-EA7BB6996FD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596" r="2622"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18460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E3E12DA-4E91-470A-B63D-F4A1F2AC3A14}"/>
              </a:ext>
            </a:extLst>
          </p:cNvPr>
          <p:cNvPicPr>
            <a:picLocks noChangeAspect="1"/>
          </p:cNvPicPr>
          <p:nvPr/>
        </p:nvPicPr>
        <p:blipFill rotWithShape="1">
          <a:blip r:embed="rId2"/>
          <a:srcRect t="10197" b="4576"/>
          <a:stretch/>
        </p:blipFill>
        <p:spPr>
          <a:xfrm>
            <a:off x="-1" y="10"/>
            <a:ext cx="12192000" cy="6857990"/>
          </a:xfrm>
          <a:prstGeom prst="rect">
            <a:avLst/>
          </a:prstGeom>
        </p:spPr>
      </p:pic>
      <p:sp>
        <p:nvSpPr>
          <p:cNvPr id="2" name="Title 1">
            <a:extLst>
              <a:ext uri="{FF2B5EF4-FFF2-40B4-BE49-F238E27FC236}">
                <a16:creationId xmlns:a16="http://schemas.microsoft.com/office/drawing/2014/main" id="{100CAE5B-162E-406A-A29C-15D0C6425F95}"/>
              </a:ext>
            </a:extLst>
          </p:cNvPr>
          <p:cNvSpPr>
            <a:spLocks noGrp="1"/>
          </p:cNvSpPr>
          <p:nvPr>
            <p:ph type="title"/>
          </p:nvPr>
        </p:nvSpPr>
        <p:spPr>
          <a:xfrm>
            <a:off x="5539594" y="199457"/>
            <a:ext cx="6652405" cy="1342754"/>
          </a:xfrm>
        </p:spPr>
        <p:txBody>
          <a:bodyPr>
            <a:noAutofit/>
          </a:bodyPr>
          <a:lstStyle/>
          <a:p>
            <a:pPr algn="ctr"/>
            <a:r>
              <a:rPr lang="en-GB" sz="6000" dirty="0"/>
              <a:t>Two critical decisions</a:t>
            </a:r>
          </a:p>
        </p:txBody>
      </p:sp>
      <p:sp>
        <p:nvSpPr>
          <p:cNvPr id="3" name="Content Placeholder 2">
            <a:extLst>
              <a:ext uri="{FF2B5EF4-FFF2-40B4-BE49-F238E27FC236}">
                <a16:creationId xmlns:a16="http://schemas.microsoft.com/office/drawing/2014/main" id="{BE6E028F-0393-4721-AF32-8A79887C26E7}"/>
              </a:ext>
            </a:extLst>
          </p:cNvPr>
          <p:cNvSpPr>
            <a:spLocks noGrp="1"/>
          </p:cNvSpPr>
          <p:nvPr>
            <p:ph idx="1"/>
          </p:nvPr>
        </p:nvSpPr>
        <p:spPr>
          <a:xfrm>
            <a:off x="284885" y="3429000"/>
            <a:ext cx="5649314" cy="3272476"/>
          </a:xfrm>
          <a:solidFill>
            <a:schemeClr val="bg2"/>
          </a:solidFill>
        </p:spPr>
        <p:txBody>
          <a:bodyPr anchor="ctr">
            <a:noAutofit/>
          </a:bodyPr>
          <a:lstStyle/>
          <a:p>
            <a:r>
              <a:rPr lang="en-GB" dirty="0"/>
              <a:t>Which </a:t>
            </a:r>
            <a:r>
              <a:rPr lang="en-GB" b="1" dirty="0"/>
              <a:t>output</a:t>
            </a:r>
            <a:r>
              <a:rPr lang="en-GB" dirty="0"/>
              <a:t>: traditional dissertation or practice-based?</a:t>
            </a:r>
          </a:p>
          <a:p>
            <a:r>
              <a:rPr lang="en-GB" dirty="0"/>
              <a:t>Which </a:t>
            </a:r>
            <a:r>
              <a:rPr lang="en-GB" b="1" dirty="0"/>
              <a:t>topic</a:t>
            </a:r>
            <a:r>
              <a:rPr lang="en-GB" dirty="0"/>
              <a:t>?</a:t>
            </a:r>
          </a:p>
          <a:p>
            <a:r>
              <a:rPr lang="en-GB" b="1" dirty="0">
                <a:solidFill>
                  <a:srgbClr val="FF0000"/>
                </a:solidFill>
              </a:rPr>
              <a:t>With this module it is easy to miss the bus and fall behind!</a:t>
            </a:r>
          </a:p>
        </p:txBody>
      </p:sp>
    </p:spTree>
    <p:extLst>
      <p:ext uri="{BB962C8B-B14F-4D97-AF65-F5344CB8AC3E}">
        <p14:creationId xmlns:p14="http://schemas.microsoft.com/office/powerpoint/2010/main" val="1470750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BEC11-B4E2-4B96-AF32-65BA0F1CB283}"/>
              </a:ext>
            </a:extLst>
          </p:cNvPr>
          <p:cNvSpPr>
            <a:spLocks noGrp="1"/>
          </p:cNvSpPr>
          <p:nvPr>
            <p:ph type="title"/>
          </p:nvPr>
        </p:nvSpPr>
        <p:spPr/>
        <p:txBody>
          <a:bodyPr/>
          <a:lstStyle/>
          <a:p>
            <a:r>
              <a:rPr lang="en-GB" dirty="0"/>
              <a:t>Example: topics from DPP</a:t>
            </a:r>
          </a:p>
        </p:txBody>
      </p:sp>
      <p:sp>
        <p:nvSpPr>
          <p:cNvPr id="3" name="Content Placeholder 2">
            <a:extLst>
              <a:ext uri="{FF2B5EF4-FFF2-40B4-BE49-F238E27FC236}">
                <a16:creationId xmlns:a16="http://schemas.microsoft.com/office/drawing/2014/main" id="{35E67FF3-A695-4231-822B-8FDBCC1D25C5}"/>
              </a:ext>
            </a:extLst>
          </p:cNvPr>
          <p:cNvSpPr>
            <a:spLocks noGrp="1"/>
          </p:cNvSpPr>
          <p:nvPr>
            <p:ph idx="1"/>
          </p:nvPr>
        </p:nvSpPr>
        <p:spPr>
          <a:xfrm>
            <a:off x="555372" y="2457099"/>
            <a:ext cx="11293728" cy="3719864"/>
          </a:xfrm>
        </p:spPr>
        <p:txBody>
          <a:bodyPr>
            <a:normAutofit lnSpcReduction="10000"/>
          </a:bodyPr>
          <a:lstStyle/>
          <a:p>
            <a:pPr marL="514350" indent="-514350">
              <a:buFont typeface="+mj-lt"/>
              <a:buAutoNum type="arabicPeriod"/>
            </a:pPr>
            <a:r>
              <a:rPr lang="en-GB" dirty="0"/>
              <a:t>How can Welsh Police Forces support the </a:t>
            </a:r>
            <a:r>
              <a:rPr lang="en-GB" b="1" dirty="0"/>
              <a:t>Early Intervention </a:t>
            </a:r>
            <a:r>
              <a:rPr lang="en-GB" dirty="0"/>
              <a:t>agenda? (with a focus on the </a:t>
            </a:r>
            <a:r>
              <a:rPr lang="en-GB" b="1" dirty="0"/>
              <a:t>Wellbeing of Future Generations Act 2015 </a:t>
            </a:r>
            <a:r>
              <a:rPr lang="en-GB" dirty="0"/>
              <a:t>(Wales))</a:t>
            </a:r>
          </a:p>
          <a:p>
            <a:pPr marL="514350" indent="-514350">
              <a:buFont typeface="+mj-lt"/>
              <a:buAutoNum type="arabicPeriod"/>
            </a:pPr>
            <a:r>
              <a:rPr lang="en-GB" dirty="0"/>
              <a:t>The </a:t>
            </a:r>
            <a:r>
              <a:rPr lang="en-GB" b="1" dirty="0"/>
              <a:t>cost of violence </a:t>
            </a:r>
            <a:r>
              <a:rPr lang="en-GB" dirty="0"/>
              <a:t>to health services in the Dyfed-Powys Police footprint</a:t>
            </a:r>
          </a:p>
          <a:p>
            <a:pPr marL="514350" indent="-514350">
              <a:buFont typeface="+mj-lt"/>
              <a:buAutoNum type="arabicPeriod"/>
            </a:pPr>
            <a:r>
              <a:rPr lang="en-GB" dirty="0"/>
              <a:t>The </a:t>
            </a:r>
            <a:r>
              <a:rPr lang="en-GB" b="1" dirty="0"/>
              <a:t>cost of violence </a:t>
            </a:r>
            <a:r>
              <a:rPr lang="en-GB" dirty="0"/>
              <a:t>to businesses through lost output in the Dyfed-Powys Police footprint</a:t>
            </a:r>
          </a:p>
          <a:p>
            <a:pPr marL="514350" indent="-514350">
              <a:buFont typeface="+mj-lt"/>
              <a:buAutoNum type="arabicPeriod"/>
            </a:pPr>
            <a:r>
              <a:rPr lang="en-GB" dirty="0"/>
              <a:t>Understanding the relationship between </a:t>
            </a:r>
            <a:r>
              <a:rPr lang="en-GB" b="1" dirty="0"/>
              <a:t>knife crime and deprivation</a:t>
            </a:r>
            <a:r>
              <a:rPr lang="en-GB" dirty="0"/>
              <a:t>; how can the narrative be challenged?</a:t>
            </a:r>
          </a:p>
        </p:txBody>
      </p:sp>
    </p:spTree>
    <p:extLst>
      <p:ext uri="{BB962C8B-B14F-4D97-AF65-F5344CB8AC3E}">
        <p14:creationId xmlns:p14="http://schemas.microsoft.com/office/powerpoint/2010/main" val="28209543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9047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7B54865-0417-4422-B63B-3E74C04CD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64432"/>
            <a:ext cx="6255757" cy="206085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C0BEC11-B4E2-4B96-AF32-65BA0F1CB283}"/>
              </a:ext>
            </a:extLst>
          </p:cNvPr>
          <p:cNvSpPr>
            <a:spLocks noGrp="1"/>
          </p:cNvSpPr>
          <p:nvPr>
            <p:ph type="title"/>
          </p:nvPr>
        </p:nvSpPr>
        <p:spPr>
          <a:xfrm>
            <a:off x="960120" y="990599"/>
            <a:ext cx="4857751" cy="1563989"/>
          </a:xfrm>
        </p:spPr>
        <p:txBody>
          <a:bodyPr>
            <a:normAutofit/>
          </a:bodyPr>
          <a:lstStyle/>
          <a:p>
            <a:r>
              <a:rPr lang="en-GB" sz="4600"/>
              <a:t>Example: topics from DPP</a:t>
            </a:r>
          </a:p>
        </p:txBody>
      </p:sp>
      <p:pic>
        <p:nvPicPr>
          <p:cNvPr id="9" name="Picture 8">
            <a:extLst>
              <a:ext uri="{FF2B5EF4-FFF2-40B4-BE49-F238E27FC236}">
                <a16:creationId xmlns:a16="http://schemas.microsoft.com/office/drawing/2014/main" id="{FB633F3E-46C5-6081-0388-9AF6FA2DD393}"/>
              </a:ext>
            </a:extLst>
          </p:cNvPr>
          <p:cNvPicPr>
            <a:picLocks noChangeAspect="1"/>
          </p:cNvPicPr>
          <p:nvPr/>
        </p:nvPicPr>
        <p:blipFill>
          <a:blip r:embed="rId2"/>
          <a:stretch>
            <a:fillRect/>
          </a:stretch>
        </p:blipFill>
        <p:spPr>
          <a:xfrm rot="21600000">
            <a:off x="7008953" y="664433"/>
            <a:ext cx="1729587" cy="2377440"/>
          </a:xfrm>
          <a:prstGeom prst="rect">
            <a:avLst/>
          </a:prstGeom>
        </p:spPr>
      </p:pic>
      <p:pic>
        <p:nvPicPr>
          <p:cNvPr id="6" name="Picture 5">
            <a:extLst>
              <a:ext uri="{FF2B5EF4-FFF2-40B4-BE49-F238E27FC236}">
                <a16:creationId xmlns:a16="http://schemas.microsoft.com/office/drawing/2014/main" id="{BDB8D040-F540-EBF5-3F83-B35277F4BD4D}"/>
              </a:ext>
            </a:extLst>
          </p:cNvPr>
          <p:cNvPicPr>
            <a:picLocks noChangeAspect="1"/>
          </p:cNvPicPr>
          <p:nvPr/>
        </p:nvPicPr>
        <p:blipFill>
          <a:blip r:embed="rId3"/>
          <a:stretch>
            <a:fillRect/>
          </a:stretch>
        </p:blipFill>
        <p:spPr>
          <a:xfrm>
            <a:off x="9558963" y="660344"/>
            <a:ext cx="1777136" cy="2377440"/>
          </a:xfrm>
          <a:prstGeom prst="rect">
            <a:avLst/>
          </a:prstGeom>
        </p:spPr>
      </p:pic>
      <p:sp>
        <p:nvSpPr>
          <p:cNvPr id="3" name="Content Placeholder 2">
            <a:extLst>
              <a:ext uri="{FF2B5EF4-FFF2-40B4-BE49-F238E27FC236}">
                <a16:creationId xmlns:a16="http://schemas.microsoft.com/office/drawing/2014/main" id="{35E67FF3-A695-4231-822B-8FDBCC1D25C5}"/>
              </a:ext>
            </a:extLst>
          </p:cNvPr>
          <p:cNvSpPr>
            <a:spLocks noGrp="1"/>
          </p:cNvSpPr>
          <p:nvPr>
            <p:ph idx="1"/>
          </p:nvPr>
        </p:nvSpPr>
        <p:spPr>
          <a:xfrm>
            <a:off x="960120" y="3071909"/>
            <a:ext cx="4924426" cy="2795492"/>
          </a:xfrm>
        </p:spPr>
        <p:txBody>
          <a:bodyPr>
            <a:normAutofit/>
          </a:bodyPr>
          <a:lstStyle/>
          <a:p>
            <a:pPr marL="514350" indent="-514350">
              <a:lnSpc>
                <a:spcPct val="91000"/>
              </a:lnSpc>
              <a:buFont typeface="+mj-lt"/>
              <a:buAutoNum type="arabicPeriod" startAt="5"/>
            </a:pPr>
            <a:r>
              <a:rPr lang="en-GB" sz="1800"/>
              <a:t>The correlation between </a:t>
            </a:r>
            <a:r>
              <a:rPr lang="en-GB" sz="1800" b="1"/>
              <a:t>serious offenders and ACEs</a:t>
            </a:r>
          </a:p>
          <a:p>
            <a:pPr marL="514350" indent="-514350">
              <a:lnSpc>
                <a:spcPct val="91000"/>
              </a:lnSpc>
              <a:buFont typeface="+mj-lt"/>
              <a:buAutoNum type="arabicPeriod" startAt="5"/>
            </a:pPr>
            <a:r>
              <a:rPr lang="en-GB" sz="1800"/>
              <a:t>The </a:t>
            </a:r>
            <a:r>
              <a:rPr lang="en-GB" sz="1800" b="1"/>
              <a:t>journey of a serious offender </a:t>
            </a:r>
            <a:r>
              <a:rPr lang="en-GB" sz="1800"/>
              <a:t>(potentially sensitive if we develop case studies)</a:t>
            </a:r>
          </a:p>
          <a:p>
            <a:pPr marL="514350" indent="-514350">
              <a:lnSpc>
                <a:spcPct val="91000"/>
              </a:lnSpc>
              <a:buFont typeface="+mj-lt"/>
              <a:buAutoNum type="arabicPeriod" startAt="5"/>
            </a:pPr>
            <a:r>
              <a:rPr lang="en-GB" sz="1800"/>
              <a:t>How can police and partners better </a:t>
            </a:r>
            <a:r>
              <a:rPr lang="en-GB" sz="1800" b="1"/>
              <a:t>identify marginalised communities </a:t>
            </a:r>
            <a:r>
              <a:rPr lang="en-GB" sz="1800"/>
              <a:t>to engage with in relation to </a:t>
            </a:r>
            <a:r>
              <a:rPr lang="en-GB" sz="1800" b="1"/>
              <a:t>SOC and exploitation</a:t>
            </a:r>
          </a:p>
        </p:txBody>
      </p:sp>
      <p:pic>
        <p:nvPicPr>
          <p:cNvPr id="7" name="Picture 6">
            <a:extLst>
              <a:ext uri="{FF2B5EF4-FFF2-40B4-BE49-F238E27FC236}">
                <a16:creationId xmlns:a16="http://schemas.microsoft.com/office/drawing/2014/main" id="{82363921-6070-4E9D-9F47-15450EE6FD65}"/>
              </a:ext>
            </a:extLst>
          </p:cNvPr>
          <p:cNvPicPr>
            <a:picLocks noChangeAspect="1"/>
          </p:cNvPicPr>
          <p:nvPr/>
        </p:nvPicPr>
        <p:blipFill>
          <a:blip r:embed="rId4"/>
          <a:stretch>
            <a:fillRect/>
          </a:stretch>
        </p:blipFill>
        <p:spPr>
          <a:xfrm>
            <a:off x="7013882" y="3429000"/>
            <a:ext cx="1687982" cy="2377440"/>
          </a:xfrm>
          <a:prstGeom prst="rect">
            <a:avLst/>
          </a:prstGeom>
        </p:spPr>
      </p:pic>
      <p:pic>
        <p:nvPicPr>
          <p:cNvPr id="11" name="Picture 10">
            <a:extLst>
              <a:ext uri="{FF2B5EF4-FFF2-40B4-BE49-F238E27FC236}">
                <a16:creationId xmlns:a16="http://schemas.microsoft.com/office/drawing/2014/main" id="{A39A14DA-3365-D800-0274-CD9884F4C847}"/>
              </a:ext>
            </a:extLst>
          </p:cNvPr>
          <p:cNvPicPr>
            <a:picLocks noChangeAspect="1"/>
          </p:cNvPicPr>
          <p:nvPr/>
        </p:nvPicPr>
        <p:blipFill>
          <a:blip r:embed="rId5"/>
          <a:stretch>
            <a:fillRect/>
          </a:stretch>
        </p:blipFill>
        <p:spPr>
          <a:xfrm>
            <a:off x="9350251" y="3824936"/>
            <a:ext cx="2194561" cy="1585570"/>
          </a:xfrm>
          <a:prstGeom prst="rect">
            <a:avLst/>
          </a:prstGeom>
        </p:spPr>
      </p:pic>
    </p:spTree>
    <p:extLst>
      <p:ext uri="{BB962C8B-B14F-4D97-AF65-F5344CB8AC3E}">
        <p14:creationId xmlns:p14="http://schemas.microsoft.com/office/powerpoint/2010/main" val="3607759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14E63-B9DD-4140-8A97-45366119CF5E}"/>
              </a:ext>
            </a:extLst>
          </p:cNvPr>
          <p:cNvSpPr>
            <a:spLocks noGrp="1"/>
          </p:cNvSpPr>
          <p:nvPr>
            <p:ph type="title"/>
          </p:nvPr>
        </p:nvSpPr>
        <p:spPr/>
        <p:txBody>
          <a:bodyPr/>
          <a:lstStyle/>
          <a:p>
            <a:endParaRPr lang="en-GB"/>
          </a:p>
        </p:txBody>
      </p:sp>
      <p:pic>
        <p:nvPicPr>
          <p:cNvPr id="4" name="Picture 3">
            <a:extLst>
              <a:ext uri="{FF2B5EF4-FFF2-40B4-BE49-F238E27FC236}">
                <a16:creationId xmlns:a16="http://schemas.microsoft.com/office/drawing/2014/main" id="{EBAC005F-ACDD-869D-2854-EC92952C2F05}"/>
              </a:ext>
            </a:extLst>
          </p:cNvPr>
          <p:cNvPicPr>
            <a:picLocks noChangeAspect="1"/>
          </p:cNvPicPr>
          <p:nvPr/>
        </p:nvPicPr>
        <p:blipFill>
          <a:blip r:embed="rId2"/>
          <a:stretch>
            <a:fillRect/>
          </a:stretch>
        </p:blipFill>
        <p:spPr>
          <a:xfrm>
            <a:off x="995942" y="271604"/>
            <a:ext cx="4473035" cy="633742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8" name="Picture 7">
            <a:extLst>
              <a:ext uri="{FF2B5EF4-FFF2-40B4-BE49-F238E27FC236}">
                <a16:creationId xmlns:a16="http://schemas.microsoft.com/office/drawing/2014/main" id="{2DBCDC88-D0D4-E05C-4699-66979AE52FFE}"/>
              </a:ext>
            </a:extLst>
          </p:cNvPr>
          <p:cNvPicPr>
            <a:picLocks noChangeAspect="1"/>
          </p:cNvPicPr>
          <p:nvPr/>
        </p:nvPicPr>
        <p:blipFill>
          <a:blip r:embed="rId3"/>
          <a:stretch>
            <a:fillRect/>
          </a:stretch>
        </p:blipFill>
        <p:spPr>
          <a:xfrm>
            <a:off x="5816306" y="757491"/>
            <a:ext cx="6205483" cy="522837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4" name="Picture 13">
            <a:extLst>
              <a:ext uri="{FF2B5EF4-FFF2-40B4-BE49-F238E27FC236}">
                <a16:creationId xmlns:a16="http://schemas.microsoft.com/office/drawing/2014/main" id="{00FAAF7D-4433-B97D-20B0-C1145E5B9D56}"/>
              </a:ext>
            </a:extLst>
          </p:cNvPr>
          <p:cNvPicPr>
            <a:picLocks noChangeAspect="1"/>
          </p:cNvPicPr>
          <p:nvPr/>
        </p:nvPicPr>
        <p:blipFill>
          <a:blip r:embed="rId4"/>
          <a:stretch>
            <a:fillRect/>
          </a:stretch>
        </p:blipFill>
        <p:spPr>
          <a:xfrm rot="173885">
            <a:off x="5727086" y="2953286"/>
            <a:ext cx="6025653" cy="338943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6" name="Picture 15">
            <a:extLst>
              <a:ext uri="{FF2B5EF4-FFF2-40B4-BE49-F238E27FC236}">
                <a16:creationId xmlns:a16="http://schemas.microsoft.com/office/drawing/2014/main" id="{4AE7BC18-D2A0-DC6F-E790-FEE61A0148A3}"/>
              </a:ext>
            </a:extLst>
          </p:cNvPr>
          <p:cNvPicPr>
            <a:picLocks noChangeAspect="1"/>
          </p:cNvPicPr>
          <p:nvPr/>
        </p:nvPicPr>
        <p:blipFill>
          <a:blip r:embed="rId5"/>
          <a:stretch>
            <a:fillRect/>
          </a:stretch>
        </p:blipFill>
        <p:spPr>
          <a:xfrm rot="21387711">
            <a:off x="262677" y="3440317"/>
            <a:ext cx="5294439" cy="294270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7" name="Picture 16">
            <a:extLst>
              <a:ext uri="{FF2B5EF4-FFF2-40B4-BE49-F238E27FC236}">
                <a16:creationId xmlns:a16="http://schemas.microsoft.com/office/drawing/2014/main" id="{FF069A73-D94A-A735-00AA-633608C327D8}"/>
              </a:ext>
            </a:extLst>
          </p:cNvPr>
          <p:cNvPicPr>
            <a:picLocks noChangeAspect="1"/>
          </p:cNvPicPr>
          <p:nvPr/>
        </p:nvPicPr>
        <p:blipFill>
          <a:blip r:embed="rId6"/>
          <a:stretch>
            <a:fillRect/>
          </a:stretch>
        </p:blipFill>
        <p:spPr>
          <a:xfrm>
            <a:off x="9503331" y="493795"/>
            <a:ext cx="2331239" cy="3178517"/>
          </a:xfrm>
          <a:prstGeom prst="rect">
            <a:avLst/>
          </a:prstGeom>
        </p:spPr>
      </p:pic>
    </p:spTree>
    <p:extLst>
      <p:ext uri="{BB962C8B-B14F-4D97-AF65-F5344CB8AC3E}">
        <p14:creationId xmlns:p14="http://schemas.microsoft.com/office/powerpoint/2010/main" val="89318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fill="hold"/>
                                        <p:tgtEl>
                                          <p:spTgt spid="16"/>
                                        </p:tgtEl>
                                        <p:attrNameLst>
                                          <p:attrName>ppt_x</p:attrName>
                                        </p:attrNameLst>
                                      </p:cBhvr>
                                      <p:tavLst>
                                        <p:tav tm="0">
                                          <p:val>
                                            <p:strVal val="#ppt_x"/>
                                          </p:val>
                                        </p:tav>
                                        <p:tav tm="100000">
                                          <p:val>
                                            <p:strVal val="#ppt_x"/>
                                          </p:val>
                                        </p:tav>
                                      </p:tavLst>
                                    </p:anim>
                                    <p:anim calcmode="lin" valueType="num">
                                      <p:cBhvr additive="base">
                                        <p:cTn id="8"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ppt_x"/>
                                          </p:val>
                                        </p:tav>
                                        <p:tav tm="100000">
                                          <p:val>
                                            <p:strVal val="#ppt_x"/>
                                          </p:val>
                                        </p:tav>
                                      </p:tavLst>
                                    </p:anim>
                                    <p:anim calcmode="lin" valueType="num">
                                      <p:cBhvr additive="base">
                                        <p:cTn id="1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17"/>
                                        </p:tgtEl>
                                        <p:attrNameLst>
                                          <p:attrName>style.visibility</p:attrName>
                                        </p:attrNameLst>
                                      </p:cBhvr>
                                      <p:to>
                                        <p:strVal val="visible"/>
                                      </p:to>
                                    </p:set>
                                    <p:animEffect transition="in" filter="fade">
                                      <p:cBhvr>
                                        <p:cTn id="19" dur="1000"/>
                                        <p:tgtEl>
                                          <p:spTgt spid="17"/>
                                        </p:tgtEl>
                                      </p:cBhvr>
                                    </p:animEffect>
                                    <p:anim calcmode="lin" valueType="num">
                                      <p:cBhvr>
                                        <p:cTn id="20" dur="1000" fill="hold"/>
                                        <p:tgtEl>
                                          <p:spTgt spid="17"/>
                                        </p:tgtEl>
                                        <p:attrNameLst>
                                          <p:attrName>ppt_x</p:attrName>
                                        </p:attrNameLst>
                                      </p:cBhvr>
                                      <p:tavLst>
                                        <p:tav tm="0">
                                          <p:val>
                                            <p:strVal val="#ppt_x"/>
                                          </p:val>
                                        </p:tav>
                                        <p:tav tm="100000">
                                          <p:val>
                                            <p:strVal val="#ppt_x"/>
                                          </p:val>
                                        </p:tav>
                                      </p:tavLst>
                                    </p:anim>
                                    <p:anim calcmode="lin" valueType="num">
                                      <p:cBhvr>
                                        <p:cTn id="21"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B378863-3EE5-ECB6-BD37-6B4187546B89}"/>
              </a:ext>
            </a:extLst>
          </p:cNvPr>
          <p:cNvPicPr>
            <a:picLocks noChangeAspect="1"/>
          </p:cNvPicPr>
          <p:nvPr/>
        </p:nvPicPr>
        <p:blipFill>
          <a:blip r:embed="rId2"/>
          <a:stretch>
            <a:fillRect/>
          </a:stretch>
        </p:blipFill>
        <p:spPr>
          <a:xfrm>
            <a:off x="7765165" y="821281"/>
            <a:ext cx="4127737" cy="552325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2" name="Picture 11">
            <a:extLst>
              <a:ext uri="{FF2B5EF4-FFF2-40B4-BE49-F238E27FC236}">
                <a16:creationId xmlns:a16="http://schemas.microsoft.com/office/drawing/2014/main" id="{516BC1E0-58B7-4E1D-BCF1-41AF65BF8E1B}"/>
              </a:ext>
            </a:extLst>
          </p:cNvPr>
          <p:cNvPicPr>
            <a:picLocks noChangeAspect="1"/>
          </p:cNvPicPr>
          <p:nvPr/>
        </p:nvPicPr>
        <p:blipFill>
          <a:blip r:embed="rId3"/>
          <a:stretch>
            <a:fillRect/>
          </a:stretch>
        </p:blipFill>
        <p:spPr>
          <a:xfrm>
            <a:off x="0" y="525101"/>
            <a:ext cx="4153184" cy="6115616"/>
          </a:xfrm>
          <a:prstGeom prst="rect">
            <a:avLst/>
          </a:prstGeom>
        </p:spPr>
      </p:pic>
      <p:pic>
        <p:nvPicPr>
          <p:cNvPr id="14" name="Picture 13">
            <a:extLst>
              <a:ext uri="{FF2B5EF4-FFF2-40B4-BE49-F238E27FC236}">
                <a16:creationId xmlns:a16="http://schemas.microsoft.com/office/drawing/2014/main" id="{6E1164B0-95B5-4FA9-E738-12A6E977FBB3}"/>
              </a:ext>
            </a:extLst>
          </p:cNvPr>
          <p:cNvPicPr>
            <a:picLocks noChangeAspect="1"/>
          </p:cNvPicPr>
          <p:nvPr/>
        </p:nvPicPr>
        <p:blipFill>
          <a:blip r:embed="rId4"/>
          <a:stretch>
            <a:fillRect/>
          </a:stretch>
        </p:blipFill>
        <p:spPr>
          <a:xfrm>
            <a:off x="3734085" y="809644"/>
            <a:ext cx="3912306" cy="552325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5022624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14E63-B9DD-4140-8A97-45366119CF5E}"/>
              </a:ext>
            </a:extLst>
          </p:cNvPr>
          <p:cNvSpPr>
            <a:spLocks noGrp="1"/>
          </p:cNvSpPr>
          <p:nvPr>
            <p:ph type="title"/>
          </p:nvPr>
        </p:nvSpPr>
        <p:spPr/>
        <p:txBody>
          <a:bodyPr/>
          <a:lstStyle/>
          <a:p>
            <a:endParaRPr lang="en-GB"/>
          </a:p>
        </p:txBody>
      </p:sp>
      <p:pic>
        <p:nvPicPr>
          <p:cNvPr id="10" name="Picture 9">
            <a:extLst>
              <a:ext uri="{FF2B5EF4-FFF2-40B4-BE49-F238E27FC236}">
                <a16:creationId xmlns:a16="http://schemas.microsoft.com/office/drawing/2014/main" id="{E5C68683-F829-4CE1-BCE5-A5120E254CA3}"/>
              </a:ext>
            </a:extLst>
          </p:cNvPr>
          <p:cNvPicPr>
            <a:picLocks noChangeAspect="1"/>
          </p:cNvPicPr>
          <p:nvPr/>
        </p:nvPicPr>
        <p:blipFill>
          <a:blip r:embed="rId2"/>
          <a:stretch>
            <a:fillRect/>
          </a:stretch>
        </p:blipFill>
        <p:spPr>
          <a:xfrm>
            <a:off x="465715" y="257117"/>
            <a:ext cx="2729218" cy="386944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a:extLst>
              <a:ext uri="{FF2B5EF4-FFF2-40B4-BE49-F238E27FC236}">
                <a16:creationId xmlns:a16="http://schemas.microsoft.com/office/drawing/2014/main" id="{5118DD7D-4C45-B0CC-B558-9DE1701CB725}"/>
              </a:ext>
            </a:extLst>
          </p:cNvPr>
          <p:cNvPicPr>
            <a:picLocks noChangeAspect="1"/>
          </p:cNvPicPr>
          <p:nvPr/>
        </p:nvPicPr>
        <p:blipFill>
          <a:blip r:embed="rId3"/>
          <a:stretch>
            <a:fillRect/>
          </a:stretch>
        </p:blipFill>
        <p:spPr>
          <a:xfrm>
            <a:off x="3567418" y="71488"/>
            <a:ext cx="6049290" cy="386944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9" name="Picture 8">
            <a:extLst>
              <a:ext uri="{FF2B5EF4-FFF2-40B4-BE49-F238E27FC236}">
                <a16:creationId xmlns:a16="http://schemas.microsoft.com/office/drawing/2014/main" id="{5457A4EC-AC9D-8D74-E8A8-D40DF51B7B79}"/>
              </a:ext>
            </a:extLst>
          </p:cNvPr>
          <p:cNvPicPr>
            <a:picLocks noChangeAspect="1"/>
          </p:cNvPicPr>
          <p:nvPr/>
        </p:nvPicPr>
        <p:blipFill>
          <a:blip r:embed="rId4"/>
          <a:stretch>
            <a:fillRect/>
          </a:stretch>
        </p:blipFill>
        <p:spPr>
          <a:xfrm>
            <a:off x="3501511" y="3700539"/>
            <a:ext cx="6476329" cy="308597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6">
            <a:extLst>
              <a:ext uri="{FF2B5EF4-FFF2-40B4-BE49-F238E27FC236}">
                <a16:creationId xmlns:a16="http://schemas.microsoft.com/office/drawing/2014/main" id="{19DC676F-7632-4C1B-81FE-A7D6CBB56A91}"/>
              </a:ext>
            </a:extLst>
          </p:cNvPr>
          <p:cNvPicPr>
            <a:picLocks noChangeAspect="1"/>
          </p:cNvPicPr>
          <p:nvPr/>
        </p:nvPicPr>
        <p:blipFill>
          <a:blip r:embed="rId5"/>
          <a:stretch>
            <a:fillRect/>
          </a:stretch>
        </p:blipFill>
        <p:spPr>
          <a:xfrm rot="21385767">
            <a:off x="582205" y="2883271"/>
            <a:ext cx="2496237" cy="360960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5" name="Content Placeholder 4">
            <a:extLst>
              <a:ext uri="{FF2B5EF4-FFF2-40B4-BE49-F238E27FC236}">
                <a16:creationId xmlns:a16="http://schemas.microsoft.com/office/drawing/2014/main" id="{9102F142-0A79-4B33-BA1F-EA2C574479CF}"/>
              </a:ext>
            </a:extLst>
          </p:cNvPr>
          <p:cNvPicPr>
            <a:picLocks noGrp="1" noChangeAspect="1"/>
          </p:cNvPicPr>
          <p:nvPr>
            <p:ph idx="1"/>
          </p:nvPr>
        </p:nvPicPr>
        <p:blipFill>
          <a:blip r:embed="rId6"/>
          <a:stretch>
            <a:fillRect/>
          </a:stretch>
        </p:blipFill>
        <p:spPr>
          <a:xfrm>
            <a:off x="9414495" y="1952527"/>
            <a:ext cx="2491703" cy="352434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3" name="Picture 12">
            <a:extLst>
              <a:ext uri="{FF2B5EF4-FFF2-40B4-BE49-F238E27FC236}">
                <a16:creationId xmlns:a16="http://schemas.microsoft.com/office/drawing/2014/main" id="{220E9845-F79E-FD98-3E76-24603EE32B3A}"/>
              </a:ext>
            </a:extLst>
          </p:cNvPr>
          <p:cNvPicPr>
            <a:picLocks noChangeAspect="1"/>
          </p:cNvPicPr>
          <p:nvPr/>
        </p:nvPicPr>
        <p:blipFill>
          <a:blip r:embed="rId7"/>
          <a:stretch>
            <a:fillRect/>
          </a:stretch>
        </p:blipFill>
        <p:spPr>
          <a:xfrm>
            <a:off x="3533873" y="2620639"/>
            <a:ext cx="5828848" cy="375894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409889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3"/>
                                        </p:tgtEl>
                                        <p:attrNameLst>
                                          <p:attrName>style.visibility</p:attrName>
                                        </p:attrNameLst>
                                      </p:cBhvr>
                                      <p:to>
                                        <p:strVal val="visible"/>
                                      </p:to>
                                    </p:set>
                                    <p:animEffect transition="in" filter="fade">
                                      <p:cBhvr>
                                        <p:cTn id="21" dur="1000"/>
                                        <p:tgtEl>
                                          <p:spTgt spid="13"/>
                                        </p:tgtEl>
                                      </p:cBhvr>
                                    </p:animEffect>
                                    <p:anim calcmode="lin" valueType="num">
                                      <p:cBhvr>
                                        <p:cTn id="22" dur="1000" fill="hold"/>
                                        <p:tgtEl>
                                          <p:spTgt spid="13"/>
                                        </p:tgtEl>
                                        <p:attrNameLst>
                                          <p:attrName>ppt_x</p:attrName>
                                        </p:attrNameLst>
                                      </p:cBhvr>
                                      <p:tavLst>
                                        <p:tav tm="0">
                                          <p:val>
                                            <p:strVal val="#ppt_x"/>
                                          </p:val>
                                        </p:tav>
                                        <p:tav tm="100000">
                                          <p:val>
                                            <p:strVal val="#ppt_x"/>
                                          </p:val>
                                        </p:tav>
                                      </p:tavLst>
                                    </p:anim>
                                    <p:anim calcmode="lin" valueType="num">
                                      <p:cBhvr>
                                        <p:cTn id="23"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1000"/>
                                        <p:tgtEl>
                                          <p:spTgt spid="5"/>
                                        </p:tgtEl>
                                      </p:cBhvr>
                                    </p:animEffect>
                                    <p:anim calcmode="lin" valueType="num">
                                      <p:cBhvr>
                                        <p:cTn id="29" dur="1000" fill="hold"/>
                                        <p:tgtEl>
                                          <p:spTgt spid="5"/>
                                        </p:tgtEl>
                                        <p:attrNameLst>
                                          <p:attrName>ppt_x</p:attrName>
                                        </p:attrNameLst>
                                      </p:cBhvr>
                                      <p:tavLst>
                                        <p:tav tm="0">
                                          <p:val>
                                            <p:strVal val="#ppt_x"/>
                                          </p:val>
                                        </p:tav>
                                        <p:tav tm="100000">
                                          <p:val>
                                            <p:strVal val="#ppt_x"/>
                                          </p:val>
                                        </p:tav>
                                      </p:tavLst>
                                    </p:anim>
                                    <p:anim calcmode="lin" valueType="num">
                                      <p:cBhvr>
                                        <p:cTn id="3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01BB3CF-E39D-4B5D-A1B9-3049E711DCC2}"/>
              </a:ext>
            </a:extLst>
          </p:cNvPr>
          <p:cNvSpPr>
            <a:spLocks noGrp="1"/>
          </p:cNvSpPr>
          <p:nvPr>
            <p:ph type="title"/>
          </p:nvPr>
        </p:nvSpPr>
        <p:spPr/>
        <p:txBody>
          <a:bodyPr/>
          <a:lstStyle/>
          <a:p>
            <a:r>
              <a:rPr lang="en-GB" dirty="0"/>
              <a:t>Past dissertations</a:t>
            </a:r>
          </a:p>
        </p:txBody>
      </p:sp>
      <p:sp>
        <p:nvSpPr>
          <p:cNvPr id="5" name="Content Placeholder 4">
            <a:extLst>
              <a:ext uri="{FF2B5EF4-FFF2-40B4-BE49-F238E27FC236}">
                <a16:creationId xmlns:a16="http://schemas.microsoft.com/office/drawing/2014/main" id="{0A5D00BB-A3FA-4596-9D5E-E949FF9A73B8}"/>
              </a:ext>
            </a:extLst>
          </p:cNvPr>
          <p:cNvSpPr>
            <a:spLocks noGrp="1"/>
          </p:cNvSpPr>
          <p:nvPr>
            <p:ph sz="half" idx="1"/>
          </p:nvPr>
        </p:nvSpPr>
        <p:spPr/>
        <p:txBody>
          <a:bodyPr>
            <a:normAutofit fontScale="92500" lnSpcReduction="20000"/>
          </a:bodyPr>
          <a:lstStyle/>
          <a:p>
            <a:r>
              <a:rPr lang="en-GB" dirty="0"/>
              <a:t>Youth crime in Swansea</a:t>
            </a:r>
          </a:p>
          <a:p>
            <a:r>
              <a:rPr lang="en-GB" dirty="0"/>
              <a:t>Effectiveness of drug misuse strategies in Swansea</a:t>
            </a:r>
          </a:p>
          <a:p>
            <a:r>
              <a:rPr lang="en-GB" dirty="0"/>
              <a:t>Impacts of social media on policing</a:t>
            </a:r>
          </a:p>
          <a:p>
            <a:r>
              <a:rPr lang="en-GB" dirty="0"/>
              <a:t>Variations of crime figures between communities</a:t>
            </a:r>
          </a:p>
          <a:p>
            <a:r>
              <a:rPr lang="en-GB" dirty="0"/>
              <a:t>Mental health support at HMP Swansea and HMP parc</a:t>
            </a:r>
          </a:p>
        </p:txBody>
      </p:sp>
      <p:sp>
        <p:nvSpPr>
          <p:cNvPr id="6" name="Content Placeholder 5">
            <a:extLst>
              <a:ext uri="{FF2B5EF4-FFF2-40B4-BE49-F238E27FC236}">
                <a16:creationId xmlns:a16="http://schemas.microsoft.com/office/drawing/2014/main" id="{52EDCB2C-778F-4FED-8336-7CE49D6712C6}"/>
              </a:ext>
            </a:extLst>
          </p:cNvPr>
          <p:cNvSpPr>
            <a:spLocks noGrp="1"/>
          </p:cNvSpPr>
          <p:nvPr>
            <p:ph sz="half" idx="2"/>
          </p:nvPr>
        </p:nvSpPr>
        <p:spPr/>
        <p:txBody>
          <a:bodyPr>
            <a:normAutofit fontScale="92500" lnSpcReduction="20000"/>
          </a:bodyPr>
          <a:lstStyle/>
          <a:p>
            <a:r>
              <a:rPr lang="en-GB" dirty="0"/>
              <a:t>Alcohol consumption and Covid-19</a:t>
            </a:r>
          </a:p>
          <a:p>
            <a:r>
              <a:rPr lang="en-GB" dirty="0"/>
              <a:t>Support services at Hywel </a:t>
            </a:r>
            <a:r>
              <a:rPr lang="en-GB" dirty="0" err="1"/>
              <a:t>Dda</a:t>
            </a:r>
            <a:r>
              <a:rPr lang="en-GB" dirty="0"/>
              <a:t> health Board</a:t>
            </a:r>
          </a:p>
          <a:p>
            <a:r>
              <a:rPr lang="en-GB" dirty="0"/>
              <a:t>Mental Health issues: are the police the correct service?</a:t>
            </a:r>
          </a:p>
          <a:p>
            <a:r>
              <a:rPr lang="en-GB" dirty="0"/>
              <a:t>Cyber bullying and support services at UWTSD</a:t>
            </a:r>
          </a:p>
          <a:p>
            <a:r>
              <a:rPr lang="en-GB" dirty="0"/>
              <a:t>Hate crime in England and Wales</a:t>
            </a:r>
          </a:p>
        </p:txBody>
      </p:sp>
    </p:spTree>
    <p:extLst>
      <p:ext uri="{BB962C8B-B14F-4D97-AF65-F5344CB8AC3E}">
        <p14:creationId xmlns:p14="http://schemas.microsoft.com/office/powerpoint/2010/main" val="448672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 calcmode="lin" valueType="num">
                                      <p:cBhvr additive="base">
                                        <p:cTn id="31"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xEl>
                                              <p:pRg st="0" end="0"/>
                                            </p:txEl>
                                          </p:spTgt>
                                        </p:tgtEl>
                                        <p:attrNameLst>
                                          <p:attrName>style.visibility</p:attrName>
                                        </p:attrNameLst>
                                      </p:cBhvr>
                                      <p:to>
                                        <p:strVal val="visible"/>
                                      </p:to>
                                    </p:set>
                                    <p:anim calcmode="lin" valueType="num">
                                      <p:cBhvr additive="base">
                                        <p:cTn id="3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6">
                                            <p:txEl>
                                              <p:pRg st="1" end="1"/>
                                            </p:txEl>
                                          </p:spTgt>
                                        </p:tgtEl>
                                        <p:attrNameLst>
                                          <p:attrName>style.visibility</p:attrName>
                                        </p:attrNameLst>
                                      </p:cBhvr>
                                      <p:to>
                                        <p:strVal val="visible"/>
                                      </p:to>
                                    </p:set>
                                    <p:anim calcmode="lin" valueType="num">
                                      <p:cBhvr additive="base">
                                        <p:cTn id="4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6">
                                            <p:txEl>
                                              <p:pRg st="2" end="2"/>
                                            </p:txEl>
                                          </p:spTgt>
                                        </p:tgtEl>
                                        <p:attrNameLst>
                                          <p:attrName>style.visibility</p:attrName>
                                        </p:attrNameLst>
                                      </p:cBhvr>
                                      <p:to>
                                        <p:strVal val="visible"/>
                                      </p:to>
                                    </p:set>
                                    <p:anim calcmode="lin" valueType="num">
                                      <p:cBhvr additive="base">
                                        <p:cTn id="4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6">
                                            <p:txEl>
                                              <p:pRg st="3" end="3"/>
                                            </p:txEl>
                                          </p:spTgt>
                                        </p:tgtEl>
                                        <p:attrNameLst>
                                          <p:attrName>style.visibility</p:attrName>
                                        </p:attrNameLst>
                                      </p:cBhvr>
                                      <p:to>
                                        <p:strVal val="visible"/>
                                      </p:to>
                                    </p:set>
                                    <p:anim calcmode="lin" valueType="num">
                                      <p:cBhvr additive="base">
                                        <p:cTn id="5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6">
                                            <p:txEl>
                                              <p:pRg st="4" end="4"/>
                                            </p:txEl>
                                          </p:spTgt>
                                        </p:tgtEl>
                                        <p:attrNameLst>
                                          <p:attrName>style.visibility</p:attrName>
                                        </p:attrNameLst>
                                      </p:cBhvr>
                                      <p:to>
                                        <p:strVal val="visible"/>
                                      </p:to>
                                    </p:set>
                                    <p:anim calcmode="lin" valueType="num">
                                      <p:cBhvr additive="base">
                                        <p:cTn id="6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C7AB6-D3F1-4858-8C4B-14F334719287}"/>
              </a:ext>
            </a:extLst>
          </p:cNvPr>
          <p:cNvSpPr>
            <a:spLocks noGrp="1"/>
          </p:cNvSpPr>
          <p:nvPr>
            <p:ph type="title"/>
          </p:nvPr>
        </p:nvSpPr>
        <p:spPr/>
        <p:txBody>
          <a:bodyPr/>
          <a:lstStyle/>
          <a:p>
            <a:r>
              <a:rPr lang="en-GB" dirty="0"/>
              <a:t>Past dissertations</a:t>
            </a:r>
          </a:p>
        </p:txBody>
      </p:sp>
      <p:sp>
        <p:nvSpPr>
          <p:cNvPr id="3" name="Content Placeholder 2">
            <a:extLst>
              <a:ext uri="{FF2B5EF4-FFF2-40B4-BE49-F238E27FC236}">
                <a16:creationId xmlns:a16="http://schemas.microsoft.com/office/drawing/2014/main" id="{DA85152E-951B-46B8-AE45-8E8C0F530DE8}"/>
              </a:ext>
            </a:extLst>
          </p:cNvPr>
          <p:cNvSpPr>
            <a:spLocks noGrp="1"/>
          </p:cNvSpPr>
          <p:nvPr>
            <p:ph sz="half" idx="1"/>
          </p:nvPr>
        </p:nvSpPr>
        <p:spPr/>
        <p:txBody>
          <a:bodyPr>
            <a:normAutofit fontScale="77500" lnSpcReduction="20000"/>
          </a:bodyPr>
          <a:lstStyle/>
          <a:p>
            <a:r>
              <a:rPr lang="en-GB" dirty="0"/>
              <a:t>An investigation into the perception of stalking amongst students</a:t>
            </a:r>
          </a:p>
          <a:p>
            <a:r>
              <a:rPr lang="en-GB" dirty="0"/>
              <a:t>Male students’ attitudes to mental health</a:t>
            </a:r>
          </a:p>
          <a:p>
            <a:r>
              <a:rPr lang="en-GB" dirty="0"/>
              <a:t>Families and parental alienation (fathers)</a:t>
            </a:r>
          </a:p>
          <a:p>
            <a:r>
              <a:rPr lang="en-GB" dirty="0"/>
              <a:t>Increases domestic abuse and health support</a:t>
            </a:r>
          </a:p>
          <a:p>
            <a:r>
              <a:rPr lang="en-GB" dirty="0"/>
              <a:t>Stop and Search: public perceptions in 2021</a:t>
            </a:r>
          </a:p>
          <a:p>
            <a:endParaRPr lang="en-GB" dirty="0"/>
          </a:p>
        </p:txBody>
      </p:sp>
      <p:sp>
        <p:nvSpPr>
          <p:cNvPr id="4" name="Content Placeholder 3">
            <a:extLst>
              <a:ext uri="{FF2B5EF4-FFF2-40B4-BE49-F238E27FC236}">
                <a16:creationId xmlns:a16="http://schemas.microsoft.com/office/drawing/2014/main" id="{1795DBAD-64A9-4A24-903E-8B78CF33282A}"/>
              </a:ext>
            </a:extLst>
          </p:cNvPr>
          <p:cNvSpPr>
            <a:spLocks noGrp="1"/>
          </p:cNvSpPr>
          <p:nvPr>
            <p:ph sz="half" idx="2"/>
          </p:nvPr>
        </p:nvSpPr>
        <p:spPr/>
        <p:txBody>
          <a:bodyPr>
            <a:normAutofit fontScale="77500" lnSpcReduction="20000"/>
          </a:bodyPr>
          <a:lstStyle/>
          <a:p>
            <a:r>
              <a:rPr lang="en-GB" dirty="0"/>
              <a:t>Mental health and male police officers</a:t>
            </a:r>
          </a:p>
          <a:p>
            <a:r>
              <a:rPr lang="en-GB" dirty="0"/>
              <a:t>Swansea High Street: perceptions, issues and solutions</a:t>
            </a:r>
          </a:p>
          <a:p>
            <a:r>
              <a:rPr lang="en-GB" dirty="0"/>
              <a:t>Are students vulnerable to radicalisation</a:t>
            </a:r>
          </a:p>
          <a:p>
            <a:r>
              <a:rPr lang="en-GB" dirty="0"/>
              <a:t>Covid-19 a pandemic of misinformation</a:t>
            </a:r>
          </a:p>
          <a:p>
            <a:r>
              <a:rPr lang="en-GB" dirty="0"/>
              <a:t>Police perspectives of the direct-entry detective programme</a:t>
            </a:r>
          </a:p>
          <a:p>
            <a:endParaRPr lang="en-GB" dirty="0"/>
          </a:p>
        </p:txBody>
      </p:sp>
    </p:spTree>
    <p:extLst>
      <p:ext uri="{BB962C8B-B14F-4D97-AF65-F5344CB8AC3E}">
        <p14:creationId xmlns:p14="http://schemas.microsoft.com/office/powerpoint/2010/main" val="1479850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0" end="0"/>
                                            </p:txEl>
                                          </p:spTgt>
                                        </p:tgtEl>
                                        <p:attrNameLst>
                                          <p:attrName>style.visibility</p:attrName>
                                        </p:attrNameLst>
                                      </p:cBhvr>
                                      <p:to>
                                        <p:strVal val="visible"/>
                                      </p:to>
                                    </p:set>
                                    <p:anim calcmode="lin" valueType="num">
                                      <p:cBhvr additive="base">
                                        <p:cTn id="3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txEl>
                                              <p:pRg st="1" end="1"/>
                                            </p:txEl>
                                          </p:spTgt>
                                        </p:tgtEl>
                                        <p:attrNameLst>
                                          <p:attrName>style.visibility</p:attrName>
                                        </p:attrNameLst>
                                      </p:cBhvr>
                                      <p:to>
                                        <p:strVal val="visible"/>
                                      </p:to>
                                    </p:set>
                                    <p:anim calcmode="lin" valueType="num">
                                      <p:cBhvr additive="base">
                                        <p:cTn id="4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txEl>
                                              <p:pRg st="2" end="2"/>
                                            </p:txEl>
                                          </p:spTgt>
                                        </p:tgtEl>
                                        <p:attrNameLst>
                                          <p:attrName>style.visibility</p:attrName>
                                        </p:attrNameLst>
                                      </p:cBhvr>
                                      <p:to>
                                        <p:strVal val="visible"/>
                                      </p:to>
                                    </p:set>
                                    <p:anim calcmode="lin" valueType="num">
                                      <p:cBhvr additive="base">
                                        <p:cTn id="4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4">
                                            <p:txEl>
                                              <p:pRg st="3" end="3"/>
                                            </p:txEl>
                                          </p:spTgt>
                                        </p:tgtEl>
                                        <p:attrNameLst>
                                          <p:attrName>style.visibility</p:attrName>
                                        </p:attrNameLst>
                                      </p:cBhvr>
                                      <p:to>
                                        <p:strVal val="visible"/>
                                      </p:to>
                                    </p:set>
                                    <p:anim calcmode="lin" valueType="num">
                                      <p:cBhvr additive="base">
                                        <p:cTn id="5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4">
                                            <p:txEl>
                                              <p:pRg st="4" end="4"/>
                                            </p:txEl>
                                          </p:spTgt>
                                        </p:tgtEl>
                                        <p:attrNameLst>
                                          <p:attrName>style.visibility</p:attrName>
                                        </p:attrNameLst>
                                      </p:cBhvr>
                                      <p:to>
                                        <p:strVal val="visible"/>
                                      </p:to>
                                    </p:set>
                                    <p:anim calcmode="lin" valueType="num">
                                      <p:cBhvr additive="base">
                                        <p:cTn id="6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734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11FAEF-3C14-C6F9-F56D-F5213A855E32}"/>
              </a:ext>
            </a:extLst>
          </p:cNvPr>
          <p:cNvSpPr>
            <a:spLocks noGrp="1"/>
          </p:cNvSpPr>
          <p:nvPr>
            <p:ph type="title"/>
          </p:nvPr>
        </p:nvSpPr>
        <p:spPr>
          <a:xfrm>
            <a:off x="960120" y="643467"/>
            <a:ext cx="3212593" cy="5571066"/>
          </a:xfrm>
        </p:spPr>
        <p:txBody>
          <a:bodyPr>
            <a:normAutofit/>
          </a:bodyPr>
          <a:lstStyle/>
          <a:p>
            <a:r>
              <a:rPr lang="en-GB"/>
              <a:t>Choose now</a:t>
            </a:r>
          </a:p>
        </p:txBody>
      </p:sp>
      <p:graphicFrame>
        <p:nvGraphicFramePr>
          <p:cNvPr id="5" name="Content Placeholder 2">
            <a:extLst>
              <a:ext uri="{FF2B5EF4-FFF2-40B4-BE49-F238E27FC236}">
                <a16:creationId xmlns:a16="http://schemas.microsoft.com/office/drawing/2014/main" id="{E3ABB5AA-BB03-43C9-313D-5777D430424B}"/>
              </a:ext>
            </a:extLst>
          </p:cNvPr>
          <p:cNvGraphicFramePr>
            <a:graphicFrameLocks noGrp="1"/>
          </p:cNvGraphicFramePr>
          <p:nvPr>
            <p:ph idx="1"/>
            <p:extLst>
              <p:ext uri="{D42A27DB-BD31-4B8C-83A1-F6EECF244321}">
                <p14:modId xmlns:p14="http://schemas.microsoft.com/office/powerpoint/2010/main" val="176186941"/>
              </p:ext>
            </p:extLst>
          </p:nvPr>
        </p:nvGraphicFramePr>
        <p:xfrm>
          <a:off x="5411638" y="643467"/>
          <a:ext cx="5816750" cy="55710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80472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F314D-A902-430D-9FA4-B1B7BEB21E0C}"/>
              </a:ext>
            </a:extLst>
          </p:cNvPr>
          <p:cNvSpPr>
            <a:spLocks noGrp="1"/>
          </p:cNvSpPr>
          <p:nvPr>
            <p:ph type="title"/>
          </p:nvPr>
        </p:nvSpPr>
        <p:spPr>
          <a:xfrm>
            <a:off x="5297762" y="329184"/>
            <a:ext cx="6251110" cy="1783080"/>
          </a:xfrm>
        </p:spPr>
        <p:txBody>
          <a:bodyPr anchor="b">
            <a:normAutofit/>
          </a:bodyPr>
          <a:lstStyle/>
          <a:p>
            <a:r>
              <a:rPr lang="en-GB" sz="5400" dirty="0">
                <a:latin typeface="Bahnschrift" panose="020B0502040204020203" pitchFamily="34" charset="0"/>
              </a:rPr>
              <a:t>“Where do I start?”</a:t>
            </a:r>
          </a:p>
        </p:txBody>
      </p:sp>
      <p:pic>
        <p:nvPicPr>
          <p:cNvPr id="5" name="Picture 4" descr="Magnifying glass and question mark">
            <a:extLst>
              <a:ext uri="{FF2B5EF4-FFF2-40B4-BE49-F238E27FC236}">
                <a16:creationId xmlns:a16="http://schemas.microsoft.com/office/drawing/2014/main" id="{C28E99B2-7C8B-817C-934F-E7887DA5B9FC}"/>
              </a:ext>
            </a:extLst>
          </p:cNvPr>
          <p:cNvPicPr>
            <a:picLocks noChangeAspect="1"/>
          </p:cNvPicPr>
          <p:nvPr/>
        </p:nvPicPr>
        <p:blipFill rotWithShape="1">
          <a:blip r:embed="rId3"/>
          <a:srcRect l="32724" r="29076"/>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68EA51D4-CD60-440C-A983-1CB0E9881DC9}"/>
              </a:ext>
            </a:extLst>
          </p:cNvPr>
          <p:cNvSpPr>
            <a:spLocks noGrp="1"/>
          </p:cNvSpPr>
          <p:nvPr>
            <p:ph idx="1"/>
          </p:nvPr>
        </p:nvSpPr>
        <p:spPr>
          <a:xfrm>
            <a:off x="5297762" y="2706624"/>
            <a:ext cx="6251110" cy="3483864"/>
          </a:xfrm>
        </p:spPr>
        <p:txBody>
          <a:bodyPr>
            <a:normAutofit fontScale="92500" lnSpcReduction="20000"/>
          </a:bodyPr>
          <a:lstStyle/>
          <a:p>
            <a:r>
              <a:rPr lang="en-GB" sz="2200"/>
              <a:t>Topic area – relevant to your course</a:t>
            </a:r>
          </a:p>
          <a:p>
            <a:r>
              <a:rPr lang="en-GB" sz="2200"/>
              <a:t>Personal interest</a:t>
            </a:r>
          </a:p>
          <a:p>
            <a:r>
              <a:rPr lang="en-GB" sz="2200"/>
              <a:t>Too wide – explore different aspects – narrow it down</a:t>
            </a:r>
          </a:p>
          <a:p>
            <a:r>
              <a:rPr lang="en-GB" sz="2200"/>
              <a:t>Consider topical issues – in the media/in Force</a:t>
            </a:r>
          </a:p>
          <a:p>
            <a:r>
              <a:rPr lang="en-GB" sz="2200"/>
              <a:t>Devise a question relevant to the topic area you want to research</a:t>
            </a:r>
          </a:p>
          <a:p>
            <a:r>
              <a:rPr lang="en-GB" sz="2200"/>
              <a:t>Question may change BUT don’t change the topic area.</a:t>
            </a:r>
          </a:p>
          <a:p>
            <a:endParaRPr lang="en-GB" sz="2200"/>
          </a:p>
        </p:txBody>
      </p:sp>
    </p:spTree>
    <p:extLst>
      <p:ext uri="{BB962C8B-B14F-4D97-AF65-F5344CB8AC3E}">
        <p14:creationId xmlns:p14="http://schemas.microsoft.com/office/powerpoint/2010/main" val="4161758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A4891-2A3F-EC13-0074-E5DB6DC047D4}"/>
              </a:ext>
            </a:extLst>
          </p:cNvPr>
          <p:cNvSpPr>
            <a:spLocks noGrp="1"/>
          </p:cNvSpPr>
          <p:nvPr>
            <p:ph type="title"/>
          </p:nvPr>
        </p:nvSpPr>
        <p:spPr/>
        <p:txBody>
          <a:bodyPr/>
          <a:lstStyle/>
          <a:p>
            <a:r>
              <a:rPr lang="en-GB" dirty="0"/>
              <a:t>TASK: Chat </a:t>
            </a:r>
            <a:r>
              <a:rPr lang="en-GB" dirty="0" err="1"/>
              <a:t>gpt</a:t>
            </a:r>
            <a:endParaRPr lang="en-GB" dirty="0"/>
          </a:p>
        </p:txBody>
      </p:sp>
      <p:sp>
        <p:nvSpPr>
          <p:cNvPr id="3" name="Content Placeholder 2">
            <a:extLst>
              <a:ext uri="{FF2B5EF4-FFF2-40B4-BE49-F238E27FC236}">
                <a16:creationId xmlns:a16="http://schemas.microsoft.com/office/drawing/2014/main" id="{48E669E2-04BF-82BB-11A7-CC67D02F017E}"/>
              </a:ext>
            </a:extLst>
          </p:cNvPr>
          <p:cNvSpPr>
            <a:spLocks noGrp="1"/>
          </p:cNvSpPr>
          <p:nvPr>
            <p:ph idx="1"/>
          </p:nvPr>
        </p:nvSpPr>
        <p:spPr>
          <a:xfrm>
            <a:off x="864753" y="2851414"/>
            <a:ext cx="10685858" cy="3593592"/>
          </a:xfrm>
        </p:spPr>
        <p:txBody>
          <a:bodyPr/>
          <a:lstStyle/>
          <a:p>
            <a:pPr marL="514350" indent="-514350">
              <a:buAutoNum type="arabicPeriod"/>
            </a:pPr>
            <a:r>
              <a:rPr lang="en-GB" dirty="0"/>
              <a:t>Think of a topic area that interests you and that you may want to explore further. </a:t>
            </a:r>
          </a:p>
          <a:p>
            <a:pPr marL="514350" indent="-514350">
              <a:buAutoNum type="arabicPeriod"/>
            </a:pPr>
            <a:r>
              <a:rPr lang="en-GB" dirty="0"/>
              <a:t>Log into </a:t>
            </a:r>
            <a:r>
              <a:rPr lang="en-GB" dirty="0">
                <a:hlinkClick r:id="rId2"/>
              </a:rPr>
              <a:t>ChatGPT (openai.com)</a:t>
            </a:r>
            <a:endParaRPr lang="en-GB" dirty="0"/>
          </a:p>
          <a:p>
            <a:pPr marL="514350" indent="-514350">
              <a:buAutoNum type="arabicPeriod"/>
            </a:pPr>
            <a:r>
              <a:rPr lang="en-GB" dirty="0"/>
              <a:t>Ask the AI generator to provide you with some themes around your chosen topic. </a:t>
            </a:r>
          </a:p>
          <a:p>
            <a:r>
              <a:rPr lang="en-GB" dirty="0"/>
              <a:t>For example: ‘Hello. Can you give me some themes around female prisoners in the UK’. </a:t>
            </a:r>
          </a:p>
        </p:txBody>
      </p:sp>
      <p:pic>
        <p:nvPicPr>
          <p:cNvPr id="6" name="Picture 5">
            <a:extLst>
              <a:ext uri="{FF2B5EF4-FFF2-40B4-BE49-F238E27FC236}">
                <a16:creationId xmlns:a16="http://schemas.microsoft.com/office/drawing/2014/main" id="{7A0410C7-F6D4-B5DD-967F-1441122712FD}"/>
              </a:ext>
            </a:extLst>
          </p:cNvPr>
          <p:cNvPicPr>
            <a:picLocks noChangeAspect="1"/>
          </p:cNvPicPr>
          <p:nvPr/>
        </p:nvPicPr>
        <p:blipFill>
          <a:blip r:embed="rId3"/>
          <a:stretch>
            <a:fillRect/>
          </a:stretch>
        </p:blipFill>
        <p:spPr>
          <a:xfrm>
            <a:off x="7675163" y="351723"/>
            <a:ext cx="2743200" cy="1666875"/>
          </a:xfrm>
          <a:prstGeom prst="rect">
            <a:avLst/>
          </a:prstGeom>
        </p:spPr>
      </p:pic>
    </p:spTree>
    <p:extLst>
      <p:ext uri="{BB962C8B-B14F-4D97-AF65-F5344CB8AC3E}">
        <p14:creationId xmlns:p14="http://schemas.microsoft.com/office/powerpoint/2010/main" val="621814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0DF9ECD-B60B-1E9C-02D1-2AE4E778208C}"/>
              </a:ext>
            </a:extLst>
          </p:cNvPr>
          <p:cNvPicPr>
            <a:picLocks noChangeAspect="1"/>
          </p:cNvPicPr>
          <p:nvPr/>
        </p:nvPicPr>
        <p:blipFill>
          <a:blip r:embed="rId2"/>
          <a:stretch>
            <a:fillRect/>
          </a:stretch>
        </p:blipFill>
        <p:spPr>
          <a:xfrm>
            <a:off x="2079804" y="0"/>
            <a:ext cx="8032391" cy="6858000"/>
          </a:xfrm>
          <a:prstGeom prst="rect">
            <a:avLst/>
          </a:prstGeom>
        </p:spPr>
      </p:pic>
    </p:spTree>
    <p:extLst>
      <p:ext uri="{BB962C8B-B14F-4D97-AF65-F5344CB8AC3E}">
        <p14:creationId xmlns:p14="http://schemas.microsoft.com/office/powerpoint/2010/main" val="35924955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D3C1F9-F569-ECD6-54C0-6FBDFF87065C}"/>
              </a:ext>
            </a:extLst>
          </p:cNvPr>
          <p:cNvSpPr>
            <a:spLocks noGrp="1"/>
          </p:cNvSpPr>
          <p:nvPr>
            <p:ph type="title"/>
          </p:nvPr>
        </p:nvSpPr>
        <p:spPr>
          <a:xfrm>
            <a:off x="960120" y="317814"/>
            <a:ext cx="10268712" cy="1700784"/>
          </a:xfrm>
        </p:spPr>
        <p:txBody>
          <a:bodyPr>
            <a:normAutofit/>
          </a:bodyPr>
          <a:lstStyle/>
          <a:p>
            <a:r>
              <a:rPr lang="en-GB" dirty="0"/>
              <a:t>WARNING </a:t>
            </a:r>
          </a:p>
        </p:txBody>
      </p:sp>
      <p:sp>
        <p:nvSpPr>
          <p:cNvPr id="9" name="Content Placeholder 8">
            <a:extLst>
              <a:ext uri="{FF2B5EF4-FFF2-40B4-BE49-F238E27FC236}">
                <a16:creationId xmlns:a16="http://schemas.microsoft.com/office/drawing/2014/main" id="{2671EC0B-54CB-AE29-F59A-019BB0D5198C}"/>
              </a:ext>
            </a:extLst>
          </p:cNvPr>
          <p:cNvSpPr>
            <a:spLocks noGrp="1"/>
          </p:cNvSpPr>
          <p:nvPr>
            <p:ph idx="1"/>
          </p:nvPr>
        </p:nvSpPr>
        <p:spPr>
          <a:xfrm>
            <a:off x="521713" y="2587752"/>
            <a:ext cx="6473727" cy="4043050"/>
          </a:xfrm>
        </p:spPr>
        <p:txBody>
          <a:bodyPr>
            <a:normAutofit fontScale="92500" lnSpcReduction="20000"/>
          </a:bodyPr>
          <a:lstStyle/>
          <a:p>
            <a:r>
              <a:rPr lang="en-US" dirty="0"/>
              <a:t>Students are expected to:</a:t>
            </a:r>
          </a:p>
          <a:p>
            <a:r>
              <a:rPr lang="en-GB" dirty="0"/>
              <a:t>1. Take part in learning opportunities offered to support AI literacy, understanding of ethical and other considerations in relation to artificial intelligence, and the potential future developments and uses of artificial intelligence. </a:t>
            </a:r>
          </a:p>
          <a:p>
            <a:r>
              <a:rPr lang="en-GB" dirty="0"/>
              <a:t>2. Ensure the academic integrity of their work and the ethical and appropriate use of artificial intelligence, including that trying to claim AI-generated content as their own is considered academic misconduct. </a:t>
            </a:r>
            <a:endParaRPr lang="en-US" dirty="0"/>
          </a:p>
        </p:txBody>
      </p:sp>
      <p:pic>
        <p:nvPicPr>
          <p:cNvPr id="5" name="Content Placeholder 4" descr="Megaphone">
            <a:extLst>
              <a:ext uri="{FF2B5EF4-FFF2-40B4-BE49-F238E27FC236}">
                <a16:creationId xmlns:a16="http://schemas.microsoft.com/office/drawing/2014/main" id="{B199A68E-5D5E-2C44-3EE0-07AF2DBEEA3E}"/>
              </a:ext>
            </a:extLst>
          </p:cNvPr>
          <p:cNvPicPr>
            <a:picLocks noChangeAspect="1"/>
          </p:cNvPicPr>
          <p:nvPr/>
        </p:nvPicPr>
        <p:blipFill rotWithShape="1">
          <a:blip r:embed="rId2">
            <a:extLst>
              <a:ext uri="{28A0092B-C50C-407E-A947-70E740481C1C}">
                <a14:useLocalDpi xmlns:a14="http://schemas.microsoft.com/office/drawing/2010/main" val="0"/>
              </a:ext>
            </a:extLst>
          </a:blip>
          <a:srcRect r="2" b="1319"/>
          <a:stretch/>
        </p:blipFill>
        <p:spPr>
          <a:xfrm>
            <a:off x="7537704" y="2264989"/>
            <a:ext cx="4654296" cy="4593011"/>
          </a:xfrm>
          <a:prstGeom prst="rect">
            <a:avLst/>
          </a:prstGeom>
        </p:spPr>
      </p:pic>
    </p:spTree>
    <p:extLst>
      <p:ext uri="{BB962C8B-B14F-4D97-AF65-F5344CB8AC3E}">
        <p14:creationId xmlns:p14="http://schemas.microsoft.com/office/powerpoint/2010/main" val="17983233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B79AC-9AC9-7550-82EF-3E1CA705E094}"/>
              </a:ext>
            </a:extLst>
          </p:cNvPr>
          <p:cNvSpPr>
            <a:spLocks noGrp="1"/>
          </p:cNvSpPr>
          <p:nvPr>
            <p:ph type="title"/>
          </p:nvPr>
        </p:nvSpPr>
        <p:spPr/>
        <p:txBody>
          <a:bodyPr/>
          <a:lstStyle/>
          <a:p>
            <a:r>
              <a:rPr lang="en-GB" dirty="0"/>
              <a:t>By next week…..</a:t>
            </a:r>
          </a:p>
        </p:txBody>
      </p:sp>
      <p:sp>
        <p:nvSpPr>
          <p:cNvPr id="3" name="Content Placeholder 2">
            <a:extLst>
              <a:ext uri="{FF2B5EF4-FFF2-40B4-BE49-F238E27FC236}">
                <a16:creationId xmlns:a16="http://schemas.microsoft.com/office/drawing/2014/main" id="{A4DC1E13-5B34-33F5-4E2F-D7CEC5C68405}"/>
              </a:ext>
            </a:extLst>
          </p:cNvPr>
          <p:cNvSpPr>
            <a:spLocks noGrp="1"/>
          </p:cNvSpPr>
          <p:nvPr>
            <p:ph idx="1"/>
          </p:nvPr>
        </p:nvSpPr>
        <p:spPr>
          <a:xfrm>
            <a:off x="960120" y="2587752"/>
            <a:ext cx="5659463" cy="3593592"/>
          </a:xfrm>
        </p:spPr>
        <p:txBody>
          <a:bodyPr/>
          <a:lstStyle/>
          <a:p>
            <a:r>
              <a:rPr lang="en-GB" dirty="0"/>
              <a:t>- Decide on your output (Dissertation or practice based)</a:t>
            </a:r>
          </a:p>
          <a:p>
            <a:r>
              <a:rPr lang="en-GB" dirty="0"/>
              <a:t>- Decide on your research area</a:t>
            </a:r>
          </a:p>
          <a:p>
            <a:r>
              <a:rPr lang="en-GB" dirty="0"/>
              <a:t>- Draft task 1: </a:t>
            </a:r>
            <a:r>
              <a:rPr lang="en-GB" dirty="0" err="1"/>
              <a:t>mindmap</a:t>
            </a:r>
            <a:endParaRPr lang="en-GB" dirty="0"/>
          </a:p>
        </p:txBody>
      </p:sp>
      <p:pic>
        <p:nvPicPr>
          <p:cNvPr id="5" name="Graphic 4" descr="Architecture with solid fill">
            <a:extLst>
              <a:ext uri="{FF2B5EF4-FFF2-40B4-BE49-F238E27FC236}">
                <a16:creationId xmlns:a16="http://schemas.microsoft.com/office/drawing/2014/main" id="{07363C66-B780-2094-B0B8-5B013EAD646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403504" y="2753016"/>
            <a:ext cx="2547791" cy="2547791"/>
          </a:xfrm>
          <a:prstGeom prst="rect">
            <a:avLst/>
          </a:prstGeom>
        </p:spPr>
      </p:pic>
    </p:spTree>
    <p:extLst>
      <p:ext uri="{BB962C8B-B14F-4D97-AF65-F5344CB8AC3E}">
        <p14:creationId xmlns:p14="http://schemas.microsoft.com/office/powerpoint/2010/main" val="21531011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INSTRUCTIONS" val="117550278"/>
</p:tagLst>
</file>

<file path=ppt/tags/tag2.xml><?xml version="1.0" encoding="utf-8"?>
<p:tagLst xmlns:a="http://schemas.openxmlformats.org/drawingml/2006/main" xmlns:r="http://schemas.openxmlformats.org/officeDocument/2006/relationships" xmlns:p="http://schemas.openxmlformats.org/presentationml/2006/main">
  <p:tag name="VEVOX.INSTRUCTIONSLIDE" val="join_instructions_title"/>
</p:tagLst>
</file>

<file path=ppt/tags/tag3.xml><?xml version="1.0" encoding="utf-8"?>
<p:tagLst xmlns:a="http://schemas.openxmlformats.org/drawingml/2006/main" xmlns:r="http://schemas.openxmlformats.org/officeDocument/2006/relationships" xmlns:p="http://schemas.openxmlformats.org/presentationml/2006/main">
  <p:tag name="VEVOX.INSTRUCTION.TEXT" val="join_instructions_text"/>
</p:tagLst>
</file>

<file path=ppt/tags/tag4.xml><?xml version="1.0" encoding="utf-8"?>
<p:tagLst xmlns:a="http://schemas.openxmlformats.org/drawingml/2006/main" xmlns:r="http://schemas.openxmlformats.org/officeDocument/2006/relationships" xmlns:p="http://schemas.openxmlformats.org/presentationml/2006/main">
  <p:tag name="VEVOX.QR.CHECKERBOARD" val="x"/>
</p:tagLst>
</file>

<file path=ppt/tags/tag5.xml><?xml version="1.0" encoding="utf-8"?>
<p:tagLst xmlns:a="http://schemas.openxmlformats.org/drawingml/2006/main" xmlns:r="http://schemas.openxmlformats.org/officeDocument/2006/relationships" xmlns:p="http://schemas.openxmlformats.org/presentationml/2006/main">
  <p:tag name="VEVOX.QRDOT" val="(1,0)"/>
</p:tagLst>
</file>

<file path=ppt/tags/tag6.xml><?xml version="1.0" encoding="utf-8"?>
<p:tagLst xmlns:a="http://schemas.openxmlformats.org/drawingml/2006/main" xmlns:r="http://schemas.openxmlformats.org/officeDocument/2006/relationships" xmlns:p="http://schemas.openxmlformats.org/presentationml/2006/main">
  <p:tag name="VEVOX.QRDOT" val="(2,0)"/>
</p:tagLst>
</file>

<file path=ppt/tags/tag7.xml><?xml version="1.0" encoding="utf-8"?>
<p:tagLst xmlns:a="http://schemas.openxmlformats.org/drawingml/2006/main" xmlns:r="http://schemas.openxmlformats.org/officeDocument/2006/relationships" xmlns:p="http://schemas.openxmlformats.org/presentationml/2006/main">
  <p:tag name="VEVOX.QRDOT" val="(3,0)"/>
</p:tagLst>
</file>

<file path=ppt/tags/tag8.xml><?xml version="1.0" encoding="utf-8"?>
<p:tagLst xmlns:a="http://schemas.openxmlformats.org/drawingml/2006/main" xmlns:r="http://schemas.openxmlformats.org/officeDocument/2006/relationships" xmlns:p="http://schemas.openxmlformats.org/presentationml/2006/main">
  <p:tag name="VEVOX.QRDOT" val="(4,0)"/>
</p:tagLst>
</file>

<file path=ppt/tags/tag9.xml><?xml version="1.0" encoding="utf-8"?>
<p:tagLst xmlns:a="http://schemas.openxmlformats.org/drawingml/2006/main" xmlns:r="http://schemas.openxmlformats.org/officeDocument/2006/relationships" xmlns:p="http://schemas.openxmlformats.org/presentationml/2006/main">
  <p:tag name="VEVOX.QRDOT" val="(5,0)"/>
</p:tagLst>
</file>

<file path=ppt/tags/tag10.xml><?xml version="1.0" encoding="utf-8"?>
<p:tagLst xmlns:a="http://schemas.openxmlformats.org/drawingml/2006/main" xmlns:r="http://schemas.openxmlformats.org/officeDocument/2006/relationships" xmlns:p="http://schemas.openxmlformats.org/presentationml/2006/main">
  <p:tag name="VEVOX.QRDOT" val="(6,0)"/>
</p:tagLst>
</file>

<file path=ppt/tags/tag11.xml><?xml version="1.0" encoding="utf-8"?>
<p:tagLst xmlns:a="http://schemas.openxmlformats.org/drawingml/2006/main" xmlns:r="http://schemas.openxmlformats.org/officeDocument/2006/relationships" xmlns:p="http://schemas.openxmlformats.org/presentationml/2006/main">
  <p:tag name="VEVOX.QRDOT" val="(7,0)"/>
</p:tagLst>
</file>

<file path=ppt/tags/tag12.xml><?xml version="1.0" encoding="utf-8"?>
<p:tagLst xmlns:a="http://schemas.openxmlformats.org/drawingml/2006/main" xmlns:r="http://schemas.openxmlformats.org/officeDocument/2006/relationships" xmlns:p="http://schemas.openxmlformats.org/presentationml/2006/main">
  <p:tag name="VEVOX.QRDOT" val="(10,0)"/>
</p:tagLst>
</file>

<file path=ppt/tags/tag13.xml><?xml version="1.0" encoding="utf-8"?>
<p:tagLst xmlns:a="http://schemas.openxmlformats.org/drawingml/2006/main" xmlns:r="http://schemas.openxmlformats.org/officeDocument/2006/relationships" xmlns:p="http://schemas.openxmlformats.org/presentationml/2006/main">
  <p:tag name="VEVOX.QRDOT" val="(11,0)"/>
</p:tagLst>
</file>

<file path=ppt/tags/tag14.xml><?xml version="1.0" encoding="utf-8"?>
<p:tagLst xmlns:a="http://schemas.openxmlformats.org/drawingml/2006/main" xmlns:r="http://schemas.openxmlformats.org/officeDocument/2006/relationships" xmlns:p="http://schemas.openxmlformats.org/presentationml/2006/main">
  <p:tag name="VEVOX.QRDOT" val="(14,0)"/>
</p:tagLst>
</file>

<file path=ppt/tags/tag15.xml><?xml version="1.0" encoding="utf-8"?>
<p:tagLst xmlns:a="http://schemas.openxmlformats.org/drawingml/2006/main" xmlns:r="http://schemas.openxmlformats.org/officeDocument/2006/relationships" xmlns:p="http://schemas.openxmlformats.org/presentationml/2006/main">
  <p:tag name="VEVOX.QRDOT" val="(15,0)"/>
</p:tagLst>
</file>

<file path=ppt/tags/tag16.xml><?xml version="1.0" encoding="utf-8"?>
<p:tagLst xmlns:a="http://schemas.openxmlformats.org/drawingml/2006/main" xmlns:r="http://schemas.openxmlformats.org/officeDocument/2006/relationships" xmlns:p="http://schemas.openxmlformats.org/presentationml/2006/main">
  <p:tag name="VEVOX.QRDOT" val="(16,0)"/>
</p:tagLst>
</file>

<file path=ppt/tags/tag17.xml><?xml version="1.0" encoding="utf-8"?>
<p:tagLst xmlns:a="http://schemas.openxmlformats.org/drawingml/2006/main" xmlns:r="http://schemas.openxmlformats.org/officeDocument/2006/relationships" xmlns:p="http://schemas.openxmlformats.org/presentationml/2006/main">
  <p:tag name="VEVOX.QRDOT" val="(23,0)"/>
</p:tagLst>
</file>

<file path=ppt/tags/tag18.xml><?xml version="1.0" encoding="utf-8"?>
<p:tagLst xmlns:a="http://schemas.openxmlformats.org/drawingml/2006/main" xmlns:r="http://schemas.openxmlformats.org/officeDocument/2006/relationships" xmlns:p="http://schemas.openxmlformats.org/presentationml/2006/main">
  <p:tag name="VEVOX.QRDOT" val="(24,0)"/>
</p:tagLst>
</file>

<file path=ppt/tags/tag19.xml><?xml version="1.0" encoding="utf-8"?>
<p:tagLst xmlns:a="http://schemas.openxmlformats.org/drawingml/2006/main" xmlns:r="http://schemas.openxmlformats.org/officeDocument/2006/relationships" xmlns:p="http://schemas.openxmlformats.org/presentationml/2006/main">
  <p:tag name="VEVOX.QRDOT" val="(25,0)"/>
</p:tagLst>
</file>

<file path=ppt/tags/tag20.xml><?xml version="1.0" encoding="utf-8"?>
<p:tagLst xmlns:a="http://schemas.openxmlformats.org/drawingml/2006/main" xmlns:r="http://schemas.openxmlformats.org/officeDocument/2006/relationships" xmlns:p="http://schemas.openxmlformats.org/presentationml/2006/main">
  <p:tag name="VEVOX.QRDOT" val="(26,0)"/>
</p:tagLst>
</file>

<file path=ppt/tags/tag21.xml><?xml version="1.0" encoding="utf-8"?>
<p:tagLst xmlns:a="http://schemas.openxmlformats.org/drawingml/2006/main" xmlns:r="http://schemas.openxmlformats.org/officeDocument/2006/relationships" xmlns:p="http://schemas.openxmlformats.org/presentationml/2006/main">
  <p:tag name="VEVOX.QRDOT" val="(27,0)"/>
</p:tagLst>
</file>

<file path=ppt/tags/tag22.xml><?xml version="1.0" encoding="utf-8"?>
<p:tagLst xmlns:a="http://schemas.openxmlformats.org/drawingml/2006/main" xmlns:r="http://schemas.openxmlformats.org/officeDocument/2006/relationships" xmlns:p="http://schemas.openxmlformats.org/presentationml/2006/main">
  <p:tag name="VEVOX.QRDOT" val="(28,0)"/>
</p:tagLst>
</file>

<file path=ppt/tags/tag23.xml><?xml version="1.0" encoding="utf-8"?>
<p:tagLst xmlns:a="http://schemas.openxmlformats.org/drawingml/2006/main" xmlns:r="http://schemas.openxmlformats.org/officeDocument/2006/relationships" xmlns:p="http://schemas.openxmlformats.org/presentationml/2006/main">
  <p:tag name="VEVOX.QRDOT" val="(29,0)"/>
</p:tagLst>
</file>

<file path=ppt/tags/tag24.xml><?xml version="1.0" encoding="utf-8"?>
<p:tagLst xmlns:a="http://schemas.openxmlformats.org/drawingml/2006/main" xmlns:r="http://schemas.openxmlformats.org/officeDocument/2006/relationships" xmlns:p="http://schemas.openxmlformats.org/presentationml/2006/main">
  <p:tag name="VEVOX.QRDOT" val="(1,1)"/>
</p:tagLst>
</file>

<file path=ppt/tags/tag25.xml><?xml version="1.0" encoding="utf-8"?>
<p:tagLst xmlns:a="http://schemas.openxmlformats.org/drawingml/2006/main" xmlns:r="http://schemas.openxmlformats.org/officeDocument/2006/relationships" xmlns:p="http://schemas.openxmlformats.org/presentationml/2006/main">
  <p:tag name="VEVOX.QRDOT" val="(7,1)"/>
</p:tagLst>
</file>

<file path=ppt/tags/tag26.xml><?xml version="1.0" encoding="utf-8"?>
<p:tagLst xmlns:a="http://schemas.openxmlformats.org/drawingml/2006/main" xmlns:r="http://schemas.openxmlformats.org/officeDocument/2006/relationships" xmlns:p="http://schemas.openxmlformats.org/presentationml/2006/main">
  <p:tag name="VEVOX.QRDOT" val="(10,1)"/>
</p:tagLst>
</file>

<file path=ppt/tags/tag27.xml><?xml version="1.0" encoding="utf-8"?>
<p:tagLst xmlns:a="http://schemas.openxmlformats.org/drawingml/2006/main" xmlns:r="http://schemas.openxmlformats.org/officeDocument/2006/relationships" xmlns:p="http://schemas.openxmlformats.org/presentationml/2006/main">
  <p:tag name="VEVOX.QRDOT" val="(12,1)"/>
</p:tagLst>
</file>

<file path=ppt/tags/tag28.xml><?xml version="1.0" encoding="utf-8"?>
<p:tagLst xmlns:a="http://schemas.openxmlformats.org/drawingml/2006/main" xmlns:r="http://schemas.openxmlformats.org/officeDocument/2006/relationships" xmlns:p="http://schemas.openxmlformats.org/presentationml/2006/main">
  <p:tag name="VEVOX.QRDOT" val="(13,1)"/>
</p:tagLst>
</file>

<file path=ppt/tags/tag29.xml><?xml version="1.0" encoding="utf-8"?>
<p:tagLst xmlns:a="http://schemas.openxmlformats.org/drawingml/2006/main" xmlns:r="http://schemas.openxmlformats.org/officeDocument/2006/relationships" xmlns:p="http://schemas.openxmlformats.org/presentationml/2006/main">
  <p:tag name="VEVOX.QRDOT" val="(14,1)"/>
</p:tagLst>
</file>

<file path=ppt/tags/tag30.xml><?xml version="1.0" encoding="utf-8"?>
<p:tagLst xmlns:a="http://schemas.openxmlformats.org/drawingml/2006/main" xmlns:r="http://schemas.openxmlformats.org/officeDocument/2006/relationships" xmlns:p="http://schemas.openxmlformats.org/presentationml/2006/main">
  <p:tag name="VEVOX.QRDOT" val="(15,1)"/>
</p:tagLst>
</file>

<file path=ppt/tags/tag31.xml><?xml version="1.0" encoding="utf-8"?>
<p:tagLst xmlns:a="http://schemas.openxmlformats.org/drawingml/2006/main" xmlns:r="http://schemas.openxmlformats.org/officeDocument/2006/relationships" xmlns:p="http://schemas.openxmlformats.org/presentationml/2006/main">
  <p:tag name="VEVOX.QRDOT" val="(16,1)"/>
</p:tagLst>
</file>

<file path=ppt/tags/tag32.xml><?xml version="1.0" encoding="utf-8"?>
<p:tagLst xmlns:a="http://schemas.openxmlformats.org/drawingml/2006/main" xmlns:r="http://schemas.openxmlformats.org/officeDocument/2006/relationships" xmlns:p="http://schemas.openxmlformats.org/presentationml/2006/main">
  <p:tag name="VEVOX.QRDOT" val="(17,1)"/>
</p:tagLst>
</file>

<file path=ppt/tags/tag33.xml><?xml version="1.0" encoding="utf-8"?>
<p:tagLst xmlns:a="http://schemas.openxmlformats.org/drawingml/2006/main" xmlns:r="http://schemas.openxmlformats.org/officeDocument/2006/relationships" xmlns:p="http://schemas.openxmlformats.org/presentationml/2006/main">
  <p:tag name="VEVOX.QRDOT" val="(19,1)"/>
</p:tagLst>
</file>

<file path=ppt/tags/tag34.xml><?xml version="1.0" encoding="utf-8"?>
<p:tagLst xmlns:a="http://schemas.openxmlformats.org/drawingml/2006/main" xmlns:r="http://schemas.openxmlformats.org/officeDocument/2006/relationships" xmlns:p="http://schemas.openxmlformats.org/presentationml/2006/main">
  <p:tag name="VEVOX.QRDOT" val="(21,1)"/>
</p:tagLst>
</file>

<file path=ppt/tags/tag35.xml><?xml version="1.0" encoding="utf-8"?>
<p:tagLst xmlns:a="http://schemas.openxmlformats.org/drawingml/2006/main" xmlns:r="http://schemas.openxmlformats.org/officeDocument/2006/relationships" xmlns:p="http://schemas.openxmlformats.org/presentationml/2006/main">
  <p:tag name="VEVOX.QRDOT" val="(23,1)"/>
</p:tagLst>
</file>

<file path=ppt/tags/tag36.xml><?xml version="1.0" encoding="utf-8"?>
<p:tagLst xmlns:a="http://schemas.openxmlformats.org/drawingml/2006/main" xmlns:r="http://schemas.openxmlformats.org/officeDocument/2006/relationships" xmlns:p="http://schemas.openxmlformats.org/presentationml/2006/main">
  <p:tag name="VEVOX.QRDOT" val="(29,1)"/>
</p:tagLst>
</file>

<file path=ppt/tags/tag37.xml><?xml version="1.0" encoding="utf-8"?>
<p:tagLst xmlns:a="http://schemas.openxmlformats.org/drawingml/2006/main" xmlns:r="http://schemas.openxmlformats.org/officeDocument/2006/relationships" xmlns:p="http://schemas.openxmlformats.org/presentationml/2006/main">
  <p:tag name="VEVOX.QRDOT" val="(1,2)"/>
</p:tagLst>
</file>

<file path=ppt/tags/tag38.xml><?xml version="1.0" encoding="utf-8"?>
<p:tagLst xmlns:a="http://schemas.openxmlformats.org/drawingml/2006/main" xmlns:r="http://schemas.openxmlformats.org/officeDocument/2006/relationships" xmlns:p="http://schemas.openxmlformats.org/presentationml/2006/main">
  <p:tag name="VEVOX.QRDOT" val="(3,2)"/>
</p:tagLst>
</file>

<file path=ppt/tags/tag39.xml><?xml version="1.0" encoding="utf-8"?>
<p:tagLst xmlns:a="http://schemas.openxmlformats.org/drawingml/2006/main" xmlns:r="http://schemas.openxmlformats.org/officeDocument/2006/relationships" xmlns:p="http://schemas.openxmlformats.org/presentationml/2006/main">
  <p:tag name="VEVOX.QRDOT" val="(4,2)"/>
</p:tagLst>
</file>

<file path=ppt/tags/tag40.xml><?xml version="1.0" encoding="utf-8"?>
<p:tagLst xmlns:a="http://schemas.openxmlformats.org/drawingml/2006/main" xmlns:r="http://schemas.openxmlformats.org/officeDocument/2006/relationships" xmlns:p="http://schemas.openxmlformats.org/presentationml/2006/main">
  <p:tag name="VEVOX.QRDOT" val="(5,2)"/>
</p:tagLst>
</file>

<file path=ppt/tags/tag41.xml><?xml version="1.0" encoding="utf-8"?>
<p:tagLst xmlns:a="http://schemas.openxmlformats.org/drawingml/2006/main" xmlns:r="http://schemas.openxmlformats.org/officeDocument/2006/relationships" xmlns:p="http://schemas.openxmlformats.org/presentationml/2006/main">
  <p:tag name="VEVOX.QRDOT" val="(7,2)"/>
</p:tagLst>
</file>

<file path=ppt/tags/tag42.xml><?xml version="1.0" encoding="utf-8"?>
<p:tagLst xmlns:a="http://schemas.openxmlformats.org/drawingml/2006/main" xmlns:r="http://schemas.openxmlformats.org/officeDocument/2006/relationships" xmlns:p="http://schemas.openxmlformats.org/presentationml/2006/main">
  <p:tag name="VEVOX.QRDOT" val="(9,2)"/>
</p:tagLst>
</file>

<file path=ppt/tags/tag43.xml><?xml version="1.0" encoding="utf-8"?>
<p:tagLst xmlns:a="http://schemas.openxmlformats.org/drawingml/2006/main" xmlns:r="http://schemas.openxmlformats.org/officeDocument/2006/relationships" xmlns:p="http://schemas.openxmlformats.org/presentationml/2006/main">
  <p:tag name="VEVOX.QRDOT" val="(10,2)"/>
</p:tagLst>
</file>

<file path=ppt/tags/tag44.xml><?xml version="1.0" encoding="utf-8"?>
<p:tagLst xmlns:a="http://schemas.openxmlformats.org/drawingml/2006/main" xmlns:r="http://schemas.openxmlformats.org/officeDocument/2006/relationships" xmlns:p="http://schemas.openxmlformats.org/presentationml/2006/main">
  <p:tag name="VEVOX.QRDOT" val="(12,2)"/>
</p:tagLst>
</file>

<file path=ppt/tags/tag45.xml><?xml version="1.0" encoding="utf-8"?>
<p:tagLst xmlns:a="http://schemas.openxmlformats.org/drawingml/2006/main" xmlns:r="http://schemas.openxmlformats.org/officeDocument/2006/relationships" xmlns:p="http://schemas.openxmlformats.org/presentationml/2006/main">
  <p:tag name="VEVOX.QRDOT" val="(13,2)"/>
</p:tagLst>
</file>

<file path=ppt/tags/tag46.xml><?xml version="1.0" encoding="utf-8"?>
<p:tagLst xmlns:a="http://schemas.openxmlformats.org/drawingml/2006/main" xmlns:r="http://schemas.openxmlformats.org/officeDocument/2006/relationships" xmlns:p="http://schemas.openxmlformats.org/presentationml/2006/main">
  <p:tag name="VEVOX.QRDOT" val="(14,2)"/>
</p:tagLst>
</file>

<file path=ppt/tags/tag47.xml><?xml version="1.0" encoding="utf-8"?>
<p:tagLst xmlns:a="http://schemas.openxmlformats.org/drawingml/2006/main" xmlns:r="http://schemas.openxmlformats.org/officeDocument/2006/relationships" xmlns:p="http://schemas.openxmlformats.org/presentationml/2006/main">
  <p:tag name="VEVOX.QRDOT" val="(16,2)"/>
</p:tagLst>
</file>

<file path=ppt/tags/tag48.xml><?xml version="1.0" encoding="utf-8"?>
<p:tagLst xmlns:a="http://schemas.openxmlformats.org/drawingml/2006/main" xmlns:r="http://schemas.openxmlformats.org/officeDocument/2006/relationships" xmlns:p="http://schemas.openxmlformats.org/presentationml/2006/main">
  <p:tag name="VEVOX.QRDOT" val="(19,2)"/>
</p:tagLst>
</file>

<file path=ppt/tags/tag49.xml><?xml version="1.0" encoding="utf-8"?>
<p:tagLst xmlns:a="http://schemas.openxmlformats.org/drawingml/2006/main" xmlns:r="http://schemas.openxmlformats.org/officeDocument/2006/relationships" xmlns:p="http://schemas.openxmlformats.org/presentationml/2006/main">
  <p:tag name="VEVOX.QRDOT" val="(20,2)"/>
</p:tagLst>
</file>

<file path=ppt/tags/tag50.xml><?xml version="1.0" encoding="utf-8"?>
<p:tagLst xmlns:a="http://schemas.openxmlformats.org/drawingml/2006/main" xmlns:r="http://schemas.openxmlformats.org/officeDocument/2006/relationships" xmlns:p="http://schemas.openxmlformats.org/presentationml/2006/main">
  <p:tag name="VEVOX.QRDOT" val="(21,2)"/>
</p:tagLst>
</file>

<file path=ppt/tags/tag51.xml><?xml version="1.0" encoding="utf-8"?>
<p:tagLst xmlns:a="http://schemas.openxmlformats.org/drawingml/2006/main" xmlns:r="http://schemas.openxmlformats.org/officeDocument/2006/relationships" xmlns:p="http://schemas.openxmlformats.org/presentationml/2006/main">
  <p:tag name="VEVOX.QRDOT" val="(23,2)"/>
</p:tagLst>
</file>

<file path=ppt/tags/tag52.xml><?xml version="1.0" encoding="utf-8"?>
<p:tagLst xmlns:a="http://schemas.openxmlformats.org/drawingml/2006/main" xmlns:r="http://schemas.openxmlformats.org/officeDocument/2006/relationships" xmlns:p="http://schemas.openxmlformats.org/presentationml/2006/main">
  <p:tag name="VEVOX.QRDOT" val="(25,2)"/>
</p:tagLst>
</file>

<file path=ppt/tags/tag53.xml><?xml version="1.0" encoding="utf-8"?>
<p:tagLst xmlns:a="http://schemas.openxmlformats.org/drawingml/2006/main" xmlns:r="http://schemas.openxmlformats.org/officeDocument/2006/relationships" xmlns:p="http://schemas.openxmlformats.org/presentationml/2006/main">
  <p:tag name="VEVOX.QRDOT" val="(26,2)"/>
</p:tagLst>
</file>

<file path=ppt/tags/tag54.xml><?xml version="1.0" encoding="utf-8"?>
<p:tagLst xmlns:a="http://schemas.openxmlformats.org/drawingml/2006/main" xmlns:r="http://schemas.openxmlformats.org/officeDocument/2006/relationships" xmlns:p="http://schemas.openxmlformats.org/presentationml/2006/main">
  <p:tag name="VEVOX.QRDOT" val="(27,2)"/>
</p:tagLst>
</file>

<file path=ppt/tags/tag55.xml><?xml version="1.0" encoding="utf-8"?>
<p:tagLst xmlns:a="http://schemas.openxmlformats.org/drawingml/2006/main" xmlns:r="http://schemas.openxmlformats.org/officeDocument/2006/relationships" xmlns:p="http://schemas.openxmlformats.org/presentationml/2006/main">
  <p:tag name="VEVOX.QRDOT" val="(29,2)"/>
</p:tagLst>
</file>

<file path=ppt/tags/tag56.xml><?xml version="1.0" encoding="utf-8"?>
<p:tagLst xmlns:a="http://schemas.openxmlformats.org/drawingml/2006/main" xmlns:r="http://schemas.openxmlformats.org/officeDocument/2006/relationships" xmlns:p="http://schemas.openxmlformats.org/presentationml/2006/main">
  <p:tag name="VEVOX.QRDOT" val="(1,3)"/>
</p:tagLst>
</file>

<file path=ppt/tags/tag57.xml><?xml version="1.0" encoding="utf-8"?>
<p:tagLst xmlns:a="http://schemas.openxmlformats.org/drawingml/2006/main" xmlns:r="http://schemas.openxmlformats.org/officeDocument/2006/relationships" xmlns:p="http://schemas.openxmlformats.org/presentationml/2006/main">
  <p:tag name="VEVOX.QRDOT" val="(3,3)"/>
</p:tagLst>
</file>

<file path=ppt/tags/tag58.xml><?xml version="1.0" encoding="utf-8"?>
<p:tagLst xmlns:a="http://schemas.openxmlformats.org/drawingml/2006/main" xmlns:r="http://schemas.openxmlformats.org/officeDocument/2006/relationships" xmlns:p="http://schemas.openxmlformats.org/presentationml/2006/main">
  <p:tag name="VEVOX.QRDOT" val="(4,3)"/>
</p:tagLst>
</file>

<file path=ppt/tags/tag59.xml><?xml version="1.0" encoding="utf-8"?>
<p:tagLst xmlns:a="http://schemas.openxmlformats.org/drawingml/2006/main" xmlns:r="http://schemas.openxmlformats.org/officeDocument/2006/relationships" xmlns:p="http://schemas.openxmlformats.org/presentationml/2006/main">
  <p:tag name="VEVOX.QRDOT" val="(5,3)"/>
</p:tagLst>
</file>

<file path=ppt/tags/tag60.xml><?xml version="1.0" encoding="utf-8"?>
<p:tagLst xmlns:a="http://schemas.openxmlformats.org/drawingml/2006/main" xmlns:r="http://schemas.openxmlformats.org/officeDocument/2006/relationships" xmlns:p="http://schemas.openxmlformats.org/presentationml/2006/main">
  <p:tag name="VEVOX.QRDOT" val="(7,3)"/>
</p:tagLst>
</file>

<file path=ppt/tags/tag61.xml><?xml version="1.0" encoding="utf-8"?>
<p:tagLst xmlns:a="http://schemas.openxmlformats.org/drawingml/2006/main" xmlns:r="http://schemas.openxmlformats.org/officeDocument/2006/relationships" xmlns:p="http://schemas.openxmlformats.org/presentationml/2006/main">
  <p:tag name="VEVOX.QRDOT" val="(9,3)"/>
</p:tagLst>
</file>

<file path=ppt/tags/tag62.xml><?xml version="1.0" encoding="utf-8"?>
<p:tagLst xmlns:a="http://schemas.openxmlformats.org/drawingml/2006/main" xmlns:r="http://schemas.openxmlformats.org/officeDocument/2006/relationships" xmlns:p="http://schemas.openxmlformats.org/presentationml/2006/main">
  <p:tag name="VEVOX.QRDOT" val="(10,3)"/>
</p:tagLst>
</file>

<file path=ppt/tags/tag63.xml><?xml version="1.0" encoding="utf-8"?>
<p:tagLst xmlns:a="http://schemas.openxmlformats.org/drawingml/2006/main" xmlns:r="http://schemas.openxmlformats.org/officeDocument/2006/relationships" xmlns:p="http://schemas.openxmlformats.org/presentationml/2006/main">
  <p:tag name="VEVOX.QRDOT" val="(13,3)"/>
</p:tagLst>
</file>

<file path=ppt/tags/tag64.xml><?xml version="1.0" encoding="utf-8"?>
<p:tagLst xmlns:a="http://schemas.openxmlformats.org/drawingml/2006/main" xmlns:r="http://schemas.openxmlformats.org/officeDocument/2006/relationships" xmlns:p="http://schemas.openxmlformats.org/presentationml/2006/main">
  <p:tag name="VEVOX.QRDOT" val="(15,3)"/>
</p:tagLst>
</file>

<file path=ppt/tags/tag65.xml><?xml version="1.0" encoding="utf-8"?>
<p:tagLst xmlns:a="http://schemas.openxmlformats.org/drawingml/2006/main" xmlns:r="http://schemas.openxmlformats.org/officeDocument/2006/relationships" xmlns:p="http://schemas.openxmlformats.org/presentationml/2006/main">
  <p:tag name="VEVOX.QRDOT" val="(16,3)"/>
</p:tagLst>
</file>

<file path=ppt/tags/tag66.xml><?xml version="1.0" encoding="utf-8"?>
<p:tagLst xmlns:a="http://schemas.openxmlformats.org/drawingml/2006/main" xmlns:r="http://schemas.openxmlformats.org/officeDocument/2006/relationships" xmlns:p="http://schemas.openxmlformats.org/presentationml/2006/main">
  <p:tag name="VEVOX.QRDOT" val="(18,3)"/>
</p:tagLst>
</file>

<file path=ppt/tags/tag67.xml><?xml version="1.0" encoding="utf-8"?>
<p:tagLst xmlns:a="http://schemas.openxmlformats.org/drawingml/2006/main" xmlns:r="http://schemas.openxmlformats.org/officeDocument/2006/relationships" xmlns:p="http://schemas.openxmlformats.org/presentationml/2006/main">
  <p:tag name="VEVOX.QRDOT" val="(19,3)"/>
</p:tagLst>
</file>

<file path=ppt/tags/tag68.xml><?xml version="1.0" encoding="utf-8"?>
<p:tagLst xmlns:a="http://schemas.openxmlformats.org/drawingml/2006/main" xmlns:r="http://schemas.openxmlformats.org/officeDocument/2006/relationships" xmlns:p="http://schemas.openxmlformats.org/presentationml/2006/main">
  <p:tag name="VEVOX.QRDOT" val="(20,3)"/>
</p:tagLst>
</file>

<file path=ppt/tags/tag69.xml><?xml version="1.0" encoding="utf-8"?>
<p:tagLst xmlns:a="http://schemas.openxmlformats.org/drawingml/2006/main" xmlns:r="http://schemas.openxmlformats.org/officeDocument/2006/relationships" xmlns:p="http://schemas.openxmlformats.org/presentationml/2006/main">
  <p:tag name="VEVOX.QRDOT" val="(23,3)"/>
</p:tagLst>
</file>

<file path=ppt/tags/tag70.xml><?xml version="1.0" encoding="utf-8"?>
<p:tagLst xmlns:a="http://schemas.openxmlformats.org/drawingml/2006/main" xmlns:r="http://schemas.openxmlformats.org/officeDocument/2006/relationships" xmlns:p="http://schemas.openxmlformats.org/presentationml/2006/main">
  <p:tag name="VEVOX.QRDOT" val="(25,3)"/>
</p:tagLst>
</file>

<file path=ppt/tags/tag71.xml><?xml version="1.0" encoding="utf-8"?>
<p:tagLst xmlns:a="http://schemas.openxmlformats.org/drawingml/2006/main" xmlns:r="http://schemas.openxmlformats.org/officeDocument/2006/relationships" xmlns:p="http://schemas.openxmlformats.org/presentationml/2006/main">
  <p:tag name="VEVOX.QRDOT" val="(26,3)"/>
</p:tagLst>
</file>

<file path=ppt/tags/tag72.xml><?xml version="1.0" encoding="utf-8"?>
<p:tagLst xmlns:a="http://schemas.openxmlformats.org/drawingml/2006/main" xmlns:r="http://schemas.openxmlformats.org/officeDocument/2006/relationships" xmlns:p="http://schemas.openxmlformats.org/presentationml/2006/main">
  <p:tag name="VEVOX.QRDOT" val="(27,3)"/>
</p:tagLst>
</file>

<file path=ppt/tags/tag73.xml><?xml version="1.0" encoding="utf-8"?>
<p:tagLst xmlns:a="http://schemas.openxmlformats.org/drawingml/2006/main" xmlns:r="http://schemas.openxmlformats.org/officeDocument/2006/relationships" xmlns:p="http://schemas.openxmlformats.org/presentationml/2006/main">
  <p:tag name="VEVOX.QRDOT" val="(29,3)"/>
</p:tagLst>
</file>

<file path=ppt/tags/tag74.xml><?xml version="1.0" encoding="utf-8"?>
<p:tagLst xmlns:a="http://schemas.openxmlformats.org/drawingml/2006/main" xmlns:r="http://schemas.openxmlformats.org/officeDocument/2006/relationships" xmlns:p="http://schemas.openxmlformats.org/presentationml/2006/main">
  <p:tag name="VEVOX.QRDOT" val="(1,4)"/>
</p:tagLst>
</file>

<file path=ppt/tags/tag75.xml><?xml version="1.0" encoding="utf-8"?>
<p:tagLst xmlns:a="http://schemas.openxmlformats.org/drawingml/2006/main" xmlns:r="http://schemas.openxmlformats.org/officeDocument/2006/relationships" xmlns:p="http://schemas.openxmlformats.org/presentationml/2006/main">
  <p:tag name="VEVOX.QRDOT" val="(3,4)"/>
</p:tagLst>
</file>

<file path=ppt/tags/tag76.xml><?xml version="1.0" encoding="utf-8"?>
<p:tagLst xmlns:a="http://schemas.openxmlformats.org/drawingml/2006/main" xmlns:r="http://schemas.openxmlformats.org/officeDocument/2006/relationships" xmlns:p="http://schemas.openxmlformats.org/presentationml/2006/main">
  <p:tag name="VEVOX.QRDOT" val="(4,4)"/>
</p:tagLst>
</file>

<file path=ppt/tags/tag77.xml><?xml version="1.0" encoding="utf-8"?>
<p:tagLst xmlns:a="http://schemas.openxmlformats.org/drawingml/2006/main" xmlns:r="http://schemas.openxmlformats.org/officeDocument/2006/relationships" xmlns:p="http://schemas.openxmlformats.org/presentationml/2006/main">
  <p:tag name="VEVOX.QRDOT" val="(5,4)"/>
</p:tagLst>
</file>

<file path=ppt/tags/tag78.xml><?xml version="1.0" encoding="utf-8"?>
<p:tagLst xmlns:a="http://schemas.openxmlformats.org/drawingml/2006/main" xmlns:r="http://schemas.openxmlformats.org/officeDocument/2006/relationships" xmlns:p="http://schemas.openxmlformats.org/presentationml/2006/main">
  <p:tag name="VEVOX.QRDOT" val="(7,4)"/>
</p:tagLst>
</file>

<file path=ppt/tags/tag79.xml><?xml version="1.0" encoding="utf-8"?>
<p:tagLst xmlns:a="http://schemas.openxmlformats.org/drawingml/2006/main" xmlns:r="http://schemas.openxmlformats.org/officeDocument/2006/relationships" xmlns:p="http://schemas.openxmlformats.org/presentationml/2006/main">
  <p:tag name="VEVOX.QRDOT" val="(9,4)"/>
</p:tagLst>
</file>

<file path=ppt/tags/tag80.xml><?xml version="1.0" encoding="utf-8"?>
<p:tagLst xmlns:a="http://schemas.openxmlformats.org/drawingml/2006/main" xmlns:r="http://schemas.openxmlformats.org/officeDocument/2006/relationships" xmlns:p="http://schemas.openxmlformats.org/presentationml/2006/main">
  <p:tag name="VEVOX.QRDOT" val="(11,4)"/>
</p:tagLst>
</file>

<file path=ppt/tags/tag81.xml><?xml version="1.0" encoding="utf-8"?>
<p:tagLst xmlns:a="http://schemas.openxmlformats.org/drawingml/2006/main" xmlns:r="http://schemas.openxmlformats.org/officeDocument/2006/relationships" xmlns:p="http://schemas.openxmlformats.org/presentationml/2006/main">
  <p:tag name="VEVOX.QRDOT" val="(12,4)"/>
</p:tagLst>
</file>

<file path=ppt/tags/tag82.xml><?xml version="1.0" encoding="utf-8"?>
<p:tagLst xmlns:a="http://schemas.openxmlformats.org/drawingml/2006/main" xmlns:r="http://schemas.openxmlformats.org/officeDocument/2006/relationships" xmlns:p="http://schemas.openxmlformats.org/presentationml/2006/main">
  <p:tag name="VEVOX.QRDOT" val="(16,4)"/>
</p:tagLst>
</file>

<file path=ppt/tags/tag83.xml><?xml version="1.0" encoding="utf-8"?>
<p:tagLst xmlns:a="http://schemas.openxmlformats.org/drawingml/2006/main" xmlns:r="http://schemas.openxmlformats.org/officeDocument/2006/relationships" xmlns:p="http://schemas.openxmlformats.org/presentationml/2006/main">
  <p:tag name="VEVOX.QRDOT" val="(17,4)"/>
</p:tagLst>
</file>

<file path=ppt/tags/tag84.xml><?xml version="1.0" encoding="utf-8"?>
<p:tagLst xmlns:a="http://schemas.openxmlformats.org/drawingml/2006/main" xmlns:r="http://schemas.openxmlformats.org/officeDocument/2006/relationships" xmlns:p="http://schemas.openxmlformats.org/presentationml/2006/main">
  <p:tag name="VEVOX.QRDOT" val="(19,4)"/>
</p:tagLst>
</file>

<file path=ppt/tags/tag85.xml><?xml version="1.0" encoding="utf-8"?>
<p:tagLst xmlns:a="http://schemas.openxmlformats.org/drawingml/2006/main" xmlns:r="http://schemas.openxmlformats.org/officeDocument/2006/relationships" xmlns:p="http://schemas.openxmlformats.org/presentationml/2006/main">
  <p:tag name="VEVOX.QRDOT" val="(20,4)"/>
</p:tagLst>
</file>

<file path=ppt/tags/tag86.xml><?xml version="1.0" encoding="utf-8"?>
<p:tagLst xmlns:a="http://schemas.openxmlformats.org/drawingml/2006/main" xmlns:r="http://schemas.openxmlformats.org/officeDocument/2006/relationships" xmlns:p="http://schemas.openxmlformats.org/presentationml/2006/main">
  <p:tag name="VEVOX.QRDOT" val="(23,4)"/>
</p:tagLst>
</file>

<file path=ppt/tags/tag87.xml><?xml version="1.0" encoding="utf-8"?>
<p:tagLst xmlns:a="http://schemas.openxmlformats.org/drawingml/2006/main" xmlns:r="http://schemas.openxmlformats.org/officeDocument/2006/relationships" xmlns:p="http://schemas.openxmlformats.org/presentationml/2006/main">
  <p:tag name="VEVOX.QRDOT" val="(25,4)"/>
</p:tagLst>
</file>

<file path=ppt/tags/tag88.xml><?xml version="1.0" encoding="utf-8"?>
<p:tagLst xmlns:a="http://schemas.openxmlformats.org/drawingml/2006/main" xmlns:r="http://schemas.openxmlformats.org/officeDocument/2006/relationships" xmlns:p="http://schemas.openxmlformats.org/presentationml/2006/main">
  <p:tag name="VEVOX.QRDOT" val="(26,4)"/>
</p:tagLst>
</file>

<file path=ppt/tags/tag89.xml><?xml version="1.0" encoding="utf-8"?>
<p:tagLst xmlns:a="http://schemas.openxmlformats.org/drawingml/2006/main" xmlns:r="http://schemas.openxmlformats.org/officeDocument/2006/relationships" xmlns:p="http://schemas.openxmlformats.org/presentationml/2006/main">
  <p:tag name="VEVOX.QRDOT" val="(27,4)"/>
</p:tagLst>
</file>

<file path=ppt/tags/tag90.xml><?xml version="1.0" encoding="utf-8"?>
<p:tagLst xmlns:a="http://schemas.openxmlformats.org/drawingml/2006/main" xmlns:r="http://schemas.openxmlformats.org/officeDocument/2006/relationships" xmlns:p="http://schemas.openxmlformats.org/presentationml/2006/main">
  <p:tag name="VEVOX.QRDOT" val="(29,4)"/>
</p:tagLst>
</file>

<file path=ppt/tags/tag91.xml><?xml version="1.0" encoding="utf-8"?>
<p:tagLst xmlns:a="http://schemas.openxmlformats.org/drawingml/2006/main" xmlns:r="http://schemas.openxmlformats.org/officeDocument/2006/relationships" xmlns:p="http://schemas.openxmlformats.org/presentationml/2006/main">
  <p:tag name="VEVOX.QRDOT" val="(1,5)"/>
</p:tagLst>
</file>

<file path=ppt/tags/tag92.xml><?xml version="1.0" encoding="utf-8"?>
<p:tagLst xmlns:a="http://schemas.openxmlformats.org/drawingml/2006/main" xmlns:r="http://schemas.openxmlformats.org/officeDocument/2006/relationships" xmlns:p="http://schemas.openxmlformats.org/presentationml/2006/main">
  <p:tag name="VEVOX.QRDOT" val="(7,5)"/>
</p:tagLst>
</file>

<file path=ppt/tags/tag93.xml><?xml version="1.0" encoding="utf-8"?>
<p:tagLst xmlns:a="http://schemas.openxmlformats.org/drawingml/2006/main" xmlns:r="http://schemas.openxmlformats.org/officeDocument/2006/relationships" xmlns:p="http://schemas.openxmlformats.org/presentationml/2006/main">
  <p:tag name="VEVOX.QRDOT" val="(9,5)"/>
</p:tagLst>
</file>

<file path=ppt/tags/tag94.xml><?xml version="1.0" encoding="utf-8"?>
<p:tagLst xmlns:a="http://schemas.openxmlformats.org/drawingml/2006/main" xmlns:r="http://schemas.openxmlformats.org/officeDocument/2006/relationships" xmlns:p="http://schemas.openxmlformats.org/presentationml/2006/main">
  <p:tag name="VEVOX.QRDOT" val="(10,5)"/>
</p:tagLst>
</file>

<file path=ppt/tags/tag95.xml><?xml version="1.0" encoding="utf-8"?>
<p:tagLst xmlns:a="http://schemas.openxmlformats.org/drawingml/2006/main" xmlns:r="http://schemas.openxmlformats.org/officeDocument/2006/relationships" xmlns:p="http://schemas.openxmlformats.org/presentationml/2006/main">
  <p:tag name="VEVOX.QRDOT" val="(12,5)"/>
</p:tagLst>
</file>

<file path=ppt/tags/tag96.xml><?xml version="1.0" encoding="utf-8"?>
<p:tagLst xmlns:a="http://schemas.openxmlformats.org/drawingml/2006/main" xmlns:r="http://schemas.openxmlformats.org/officeDocument/2006/relationships" xmlns:p="http://schemas.openxmlformats.org/presentationml/2006/main">
  <p:tag name="VEVOX.QRDOT" val="(13,5)"/>
</p:tagLst>
</file>

<file path=ppt/tags/tag97.xml><?xml version="1.0" encoding="utf-8"?>
<p:tagLst xmlns:a="http://schemas.openxmlformats.org/drawingml/2006/main" xmlns:r="http://schemas.openxmlformats.org/officeDocument/2006/relationships" xmlns:p="http://schemas.openxmlformats.org/presentationml/2006/main">
  <p:tag name="VEVOX.QRDOT" val="(21,5)"/>
</p:tagLst>
</file>

<file path=ppt/tags/tag98.xml><?xml version="1.0" encoding="utf-8"?>
<p:tagLst xmlns:a="http://schemas.openxmlformats.org/drawingml/2006/main" xmlns:r="http://schemas.openxmlformats.org/officeDocument/2006/relationships" xmlns:p="http://schemas.openxmlformats.org/presentationml/2006/main">
  <p:tag name="VEVOX.QRDOT" val="(23,5)"/>
</p:tagLst>
</file>

<file path=ppt/tags/tag99.xml><?xml version="1.0" encoding="utf-8"?>
<p:tagLst xmlns:a="http://schemas.openxmlformats.org/drawingml/2006/main" xmlns:r="http://schemas.openxmlformats.org/officeDocument/2006/relationships" xmlns:p="http://schemas.openxmlformats.org/presentationml/2006/main">
  <p:tag name="VEVOX.QRDOT" val="(29,5)"/>
</p:tagLst>
</file>

<file path=ppt/tags/tag100.xml><?xml version="1.0" encoding="utf-8"?>
<p:tagLst xmlns:a="http://schemas.openxmlformats.org/drawingml/2006/main" xmlns:r="http://schemas.openxmlformats.org/officeDocument/2006/relationships" xmlns:p="http://schemas.openxmlformats.org/presentationml/2006/main">
  <p:tag name="VEVOX.QRDOT" val="(1,6)"/>
</p:tagLst>
</file>

<file path=ppt/tags/tag101.xml><?xml version="1.0" encoding="utf-8"?>
<p:tagLst xmlns:a="http://schemas.openxmlformats.org/drawingml/2006/main" xmlns:r="http://schemas.openxmlformats.org/officeDocument/2006/relationships" xmlns:p="http://schemas.openxmlformats.org/presentationml/2006/main">
  <p:tag name="VEVOX.QRDOT" val="(2,6)"/>
</p:tagLst>
</file>

<file path=ppt/tags/tag102.xml><?xml version="1.0" encoding="utf-8"?>
<p:tagLst xmlns:a="http://schemas.openxmlformats.org/drawingml/2006/main" xmlns:r="http://schemas.openxmlformats.org/officeDocument/2006/relationships" xmlns:p="http://schemas.openxmlformats.org/presentationml/2006/main">
  <p:tag name="VEVOX.QRDOT" val="(3,6)"/>
</p:tagLst>
</file>

<file path=ppt/tags/tag103.xml><?xml version="1.0" encoding="utf-8"?>
<p:tagLst xmlns:a="http://schemas.openxmlformats.org/drawingml/2006/main" xmlns:r="http://schemas.openxmlformats.org/officeDocument/2006/relationships" xmlns:p="http://schemas.openxmlformats.org/presentationml/2006/main">
  <p:tag name="VEVOX.QRDOT" val="(4,6)"/>
</p:tagLst>
</file>

<file path=ppt/tags/tag104.xml><?xml version="1.0" encoding="utf-8"?>
<p:tagLst xmlns:a="http://schemas.openxmlformats.org/drawingml/2006/main" xmlns:r="http://schemas.openxmlformats.org/officeDocument/2006/relationships" xmlns:p="http://schemas.openxmlformats.org/presentationml/2006/main">
  <p:tag name="VEVOX.QRDOT" val="(5,6)"/>
</p:tagLst>
</file>

<file path=ppt/tags/tag105.xml><?xml version="1.0" encoding="utf-8"?>
<p:tagLst xmlns:a="http://schemas.openxmlformats.org/drawingml/2006/main" xmlns:r="http://schemas.openxmlformats.org/officeDocument/2006/relationships" xmlns:p="http://schemas.openxmlformats.org/presentationml/2006/main">
  <p:tag name="VEVOX.QRDOT" val="(6,6)"/>
</p:tagLst>
</file>

<file path=ppt/tags/tag106.xml><?xml version="1.0" encoding="utf-8"?>
<p:tagLst xmlns:a="http://schemas.openxmlformats.org/drawingml/2006/main" xmlns:r="http://schemas.openxmlformats.org/officeDocument/2006/relationships" xmlns:p="http://schemas.openxmlformats.org/presentationml/2006/main">
  <p:tag name="VEVOX.QRDOT" val="(7,6)"/>
</p:tagLst>
</file>

<file path=ppt/tags/tag107.xml><?xml version="1.0" encoding="utf-8"?>
<p:tagLst xmlns:a="http://schemas.openxmlformats.org/drawingml/2006/main" xmlns:r="http://schemas.openxmlformats.org/officeDocument/2006/relationships" xmlns:p="http://schemas.openxmlformats.org/presentationml/2006/main">
  <p:tag name="VEVOX.QRDOT" val="(9,6)"/>
</p:tagLst>
</file>

<file path=ppt/tags/tag108.xml><?xml version="1.0" encoding="utf-8"?>
<p:tagLst xmlns:a="http://schemas.openxmlformats.org/drawingml/2006/main" xmlns:r="http://schemas.openxmlformats.org/officeDocument/2006/relationships" xmlns:p="http://schemas.openxmlformats.org/presentationml/2006/main">
  <p:tag name="VEVOX.QRDOT" val="(11,6)"/>
</p:tagLst>
</file>

<file path=ppt/tags/tag109.xml><?xml version="1.0" encoding="utf-8"?>
<p:tagLst xmlns:a="http://schemas.openxmlformats.org/drawingml/2006/main" xmlns:r="http://schemas.openxmlformats.org/officeDocument/2006/relationships" xmlns:p="http://schemas.openxmlformats.org/presentationml/2006/main">
  <p:tag name="VEVOX.QRDOT" val="(13,6)"/>
</p:tagLst>
</file>

<file path=ppt/tags/tag110.xml><?xml version="1.0" encoding="utf-8"?>
<p:tagLst xmlns:a="http://schemas.openxmlformats.org/drawingml/2006/main" xmlns:r="http://schemas.openxmlformats.org/officeDocument/2006/relationships" xmlns:p="http://schemas.openxmlformats.org/presentationml/2006/main">
  <p:tag name="VEVOX.QRDOT" val="(15,6)"/>
</p:tagLst>
</file>

<file path=ppt/tags/tag111.xml><?xml version="1.0" encoding="utf-8"?>
<p:tagLst xmlns:a="http://schemas.openxmlformats.org/drawingml/2006/main" xmlns:r="http://schemas.openxmlformats.org/officeDocument/2006/relationships" xmlns:p="http://schemas.openxmlformats.org/presentationml/2006/main">
  <p:tag name="VEVOX.QRDOT" val="(17,6)"/>
</p:tagLst>
</file>

<file path=ppt/tags/tag112.xml><?xml version="1.0" encoding="utf-8"?>
<p:tagLst xmlns:a="http://schemas.openxmlformats.org/drawingml/2006/main" xmlns:r="http://schemas.openxmlformats.org/officeDocument/2006/relationships" xmlns:p="http://schemas.openxmlformats.org/presentationml/2006/main">
  <p:tag name="VEVOX.QRDOT" val="(19,6)"/>
</p:tagLst>
</file>

<file path=ppt/tags/tag113.xml><?xml version="1.0" encoding="utf-8"?>
<p:tagLst xmlns:a="http://schemas.openxmlformats.org/drawingml/2006/main" xmlns:r="http://schemas.openxmlformats.org/officeDocument/2006/relationships" xmlns:p="http://schemas.openxmlformats.org/presentationml/2006/main">
  <p:tag name="VEVOX.QRDOT" val="(21,6)"/>
</p:tagLst>
</file>

<file path=ppt/tags/tag114.xml><?xml version="1.0" encoding="utf-8"?>
<p:tagLst xmlns:a="http://schemas.openxmlformats.org/drawingml/2006/main" xmlns:r="http://schemas.openxmlformats.org/officeDocument/2006/relationships" xmlns:p="http://schemas.openxmlformats.org/presentationml/2006/main">
  <p:tag name="VEVOX.QRDOT" val="(23,6)"/>
</p:tagLst>
</file>

<file path=ppt/tags/tag115.xml><?xml version="1.0" encoding="utf-8"?>
<p:tagLst xmlns:a="http://schemas.openxmlformats.org/drawingml/2006/main" xmlns:r="http://schemas.openxmlformats.org/officeDocument/2006/relationships" xmlns:p="http://schemas.openxmlformats.org/presentationml/2006/main">
  <p:tag name="VEVOX.QRDOT" val="(24,6)"/>
</p:tagLst>
</file>

<file path=ppt/tags/tag116.xml><?xml version="1.0" encoding="utf-8"?>
<p:tagLst xmlns:a="http://schemas.openxmlformats.org/drawingml/2006/main" xmlns:r="http://schemas.openxmlformats.org/officeDocument/2006/relationships" xmlns:p="http://schemas.openxmlformats.org/presentationml/2006/main">
  <p:tag name="VEVOX.QRDOT" val="(25,6)"/>
</p:tagLst>
</file>

<file path=ppt/tags/tag117.xml><?xml version="1.0" encoding="utf-8"?>
<p:tagLst xmlns:a="http://schemas.openxmlformats.org/drawingml/2006/main" xmlns:r="http://schemas.openxmlformats.org/officeDocument/2006/relationships" xmlns:p="http://schemas.openxmlformats.org/presentationml/2006/main">
  <p:tag name="VEVOX.QRDOT" val="(26,6)"/>
</p:tagLst>
</file>

<file path=ppt/tags/tag118.xml><?xml version="1.0" encoding="utf-8"?>
<p:tagLst xmlns:a="http://schemas.openxmlformats.org/drawingml/2006/main" xmlns:r="http://schemas.openxmlformats.org/officeDocument/2006/relationships" xmlns:p="http://schemas.openxmlformats.org/presentationml/2006/main">
  <p:tag name="VEVOX.QRDOT" val="(27,6)"/>
</p:tagLst>
</file>

<file path=ppt/tags/tag119.xml><?xml version="1.0" encoding="utf-8"?>
<p:tagLst xmlns:a="http://schemas.openxmlformats.org/drawingml/2006/main" xmlns:r="http://schemas.openxmlformats.org/officeDocument/2006/relationships" xmlns:p="http://schemas.openxmlformats.org/presentationml/2006/main">
  <p:tag name="VEVOX.QRDOT" val="(28,6)"/>
</p:tagLst>
</file>

<file path=ppt/tags/tag120.xml><?xml version="1.0" encoding="utf-8"?>
<p:tagLst xmlns:a="http://schemas.openxmlformats.org/drawingml/2006/main" xmlns:r="http://schemas.openxmlformats.org/officeDocument/2006/relationships" xmlns:p="http://schemas.openxmlformats.org/presentationml/2006/main">
  <p:tag name="VEVOX.QRDOT" val="(29,6)"/>
</p:tagLst>
</file>

<file path=ppt/tags/tag121.xml><?xml version="1.0" encoding="utf-8"?>
<p:tagLst xmlns:a="http://schemas.openxmlformats.org/drawingml/2006/main" xmlns:r="http://schemas.openxmlformats.org/officeDocument/2006/relationships" xmlns:p="http://schemas.openxmlformats.org/presentationml/2006/main">
  <p:tag name="VEVOX.QRDOT" val="(9,7)"/>
</p:tagLst>
</file>

<file path=ppt/tags/tag122.xml><?xml version="1.0" encoding="utf-8"?>
<p:tagLst xmlns:a="http://schemas.openxmlformats.org/drawingml/2006/main" xmlns:r="http://schemas.openxmlformats.org/officeDocument/2006/relationships" xmlns:p="http://schemas.openxmlformats.org/presentationml/2006/main">
  <p:tag name="VEVOX.QRDOT" val="(13,7)"/>
</p:tagLst>
</file>

<file path=ppt/tags/tag123.xml><?xml version="1.0" encoding="utf-8"?>
<p:tagLst xmlns:a="http://schemas.openxmlformats.org/drawingml/2006/main" xmlns:r="http://schemas.openxmlformats.org/officeDocument/2006/relationships" xmlns:p="http://schemas.openxmlformats.org/presentationml/2006/main">
  <p:tag name="VEVOX.QRDOT" val="(15,7)"/>
</p:tagLst>
</file>

<file path=ppt/tags/tag124.xml><?xml version="1.0" encoding="utf-8"?>
<p:tagLst xmlns:a="http://schemas.openxmlformats.org/drawingml/2006/main" xmlns:r="http://schemas.openxmlformats.org/officeDocument/2006/relationships" xmlns:p="http://schemas.openxmlformats.org/presentationml/2006/main">
  <p:tag name="VEVOX.QRDOT" val="(17,7)"/>
</p:tagLst>
</file>

<file path=ppt/tags/tag125.xml><?xml version="1.0" encoding="utf-8"?>
<p:tagLst xmlns:a="http://schemas.openxmlformats.org/drawingml/2006/main" xmlns:r="http://schemas.openxmlformats.org/officeDocument/2006/relationships" xmlns:p="http://schemas.openxmlformats.org/presentationml/2006/main">
  <p:tag name="VEVOX.QRDOT" val="(19,7)"/>
</p:tagLst>
</file>

<file path=ppt/tags/tag126.xml><?xml version="1.0" encoding="utf-8"?>
<p:tagLst xmlns:a="http://schemas.openxmlformats.org/drawingml/2006/main" xmlns:r="http://schemas.openxmlformats.org/officeDocument/2006/relationships" xmlns:p="http://schemas.openxmlformats.org/presentationml/2006/main">
  <p:tag name="VEVOX.QRDOT" val="(21,7)"/>
</p:tagLst>
</file>

<file path=ppt/tags/tag127.xml><?xml version="1.0" encoding="utf-8"?>
<p:tagLst xmlns:a="http://schemas.openxmlformats.org/drawingml/2006/main" xmlns:r="http://schemas.openxmlformats.org/officeDocument/2006/relationships" xmlns:p="http://schemas.openxmlformats.org/presentationml/2006/main">
  <p:tag name="VEVOX.QRDOT" val="(1,8)"/>
</p:tagLst>
</file>

<file path=ppt/tags/tag128.xml><?xml version="1.0" encoding="utf-8"?>
<p:tagLst xmlns:a="http://schemas.openxmlformats.org/drawingml/2006/main" xmlns:r="http://schemas.openxmlformats.org/officeDocument/2006/relationships" xmlns:p="http://schemas.openxmlformats.org/presentationml/2006/main">
  <p:tag name="VEVOX.QRDOT" val="(3,8)"/>
</p:tagLst>
</file>

<file path=ppt/tags/tag129.xml><?xml version="1.0" encoding="utf-8"?>
<p:tagLst xmlns:a="http://schemas.openxmlformats.org/drawingml/2006/main" xmlns:r="http://schemas.openxmlformats.org/officeDocument/2006/relationships" xmlns:p="http://schemas.openxmlformats.org/presentationml/2006/main">
  <p:tag name="VEVOX.QRDOT" val="(4,8)"/>
</p:tagLst>
</file>

<file path=ppt/tags/tag130.xml><?xml version="1.0" encoding="utf-8"?>
<p:tagLst xmlns:a="http://schemas.openxmlformats.org/drawingml/2006/main" xmlns:r="http://schemas.openxmlformats.org/officeDocument/2006/relationships" xmlns:p="http://schemas.openxmlformats.org/presentationml/2006/main">
  <p:tag name="VEVOX.QRDOT" val="(5,8)"/>
</p:tagLst>
</file>

<file path=ppt/tags/tag131.xml><?xml version="1.0" encoding="utf-8"?>
<p:tagLst xmlns:a="http://schemas.openxmlformats.org/drawingml/2006/main" xmlns:r="http://schemas.openxmlformats.org/officeDocument/2006/relationships" xmlns:p="http://schemas.openxmlformats.org/presentationml/2006/main">
  <p:tag name="VEVOX.QRDOT" val="(6,8)"/>
</p:tagLst>
</file>

<file path=ppt/tags/tag132.xml><?xml version="1.0" encoding="utf-8"?>
<p:tagLst xmlns:a="http://schemas.openxmlformats.org/drawingml/2006/main" xmlns:r="http://schemas.openxmlformats.org/officeDocument/2006/relationships" xmlns:p="http://schemas.openxmlformats.org/presentationml/2006/main">
  <p:tag name="VEVOX.QRDOT" val="(7,8)"/>
</p:tagLst>
</file>

<file path=ppt/tags/tag133.xml><?xml version="1.0" encoding="utf-8"?>
<p:tagLst xmlns:a="http://schemas.openxmlformats.org/drawingml/2006/main" xmlns:r="http://schemas.openxmlformats.org/officeDocument/2006/relationships" xmlns:p="http://schemas.openxmlformats.org/presentationml/2006/main">
  <p:tag name="VEVOX.QRDOT" val="(11,8)"/>
</p:tagLst>
</file>

<file path=ppt/tags/tag134.xml><?xml version="1.0" encoding="utf-8"?>
<p:tagLst xmlns:a="http://schemas.openxmlformats.org/drawingml/2006/main" xmlns:r="http://schemas.openxmlformats.org/officeDocument/2006/relationships" xmlns:p="http://schemas.openxmlformats.org/presentationml/2006/main">
  <p:tag name="VEVOX.QRDOT" val="(12,8)"/>
</p:tagLst>
</file>

<file path=ppt/tags/tag135.xml><?xml version="1.0" encoding="utf-8"?>
<p:tagLst xmlns:a="http://schemas.openxmlformats.org/drawingml/2006/main" xmlns:r="http://schemas.openxmlformats.org/officeDocument/2006/relationships" xmlns:p="http://schemas.openxmlformats.org/presentationml/2006/main">
  <p:tag name="VEVOX.QRDOT" val="(13,8)"/>
</p:tagLst>
</file>

<file path=ppt/tags/tag136.xml><?xml version="1.0" encoding="utf-8"?>
<p:tagLst xmlns:a="http://schemas.openxmlformats.org/drawingml/2006/main" xmlns:r="http://schemas.openxmlformats.org/officeDocument/2006/relationships" xmlns:p="http://schemas.openxmlformats.org/presentationml/2006/main">
  <p:tag name="VEVOX.QRDOT" val="(17,8)"/>
</p:tagLst>
</file>

<file path=ppt/tags/tag137.xml><?xml version="1.0" encoding="utf-8"?>
<p:tagLst xmlns:a="http://schemas.openxmlformats.org/drawingml/2006/main" xmlns:r="http://schemas.openxmlformats.org/officeDocument/2006/relationships" xmlns:p="http://schemas.openxmlformats.org/presentationml/2006/main">
  <p:tag name="VEVOX.QRDOT" val="(18,8)"/>
</p:tagLst>
</file>

<file path=ppt/tags/tag138.xml><?xml version="1.0" encoding="utf-8"?>
<p:tagLst xmlns:a="http://schemas.openxmlformats.org/drawingml/2006/main" xmlns:r="http://schemas.openxmlformats.org/officeDocument/2006/relationships" xmlns:p="http://schemas.openxmlformats.org/presentationml/2006/main">
  <p:tag name="VEVOX.QRDOT" val="(20,8)"/>
</p:tagLst>
</file>

<file path=ppt/tags/tag139.xml><?xml version="1.0" encoding="utf-8"?>
<p:tagLst xmlns:a="http://schemas.openxmlformats.org/drawingml/2006/main" xmlns:r="http://schemas.openxmlformats.org/officeDocument/2006/relationships" xmlns:p="http://schemas.openxmlformats.org/presentationml/2006/main">
  <p:tag name="VEVOX.QRDOT" val="(23,8)"/>
</p:tagLst>
</file>

<file path=ppt/tags/tag140.xml><?xml version="1.0" encoding="utf-8"?>
<p:tagLst xmlns:a="http://schemas.openxmlformats.org/drawingml/2006/main" xmlns:r="http://schemas.openxmlformats.org/officeDocument/2006/relationships" xmlns:p="http://schemas.openxmlformats.org/presentationml/2006/main">
  <p:tag name="VEVOX.QRDOT" val="(24,8)"/>
</p:tagLst>
</file>

<file path=ppt/tags/tag141.xml><?xml version="1.0" encoding="utf-8"?>
<p:tagLst xmlns:a="http://schemas.openxmlformats.org/drawingml/2006/main" xmlns:r="http://schemas.openxmlformats.org/officeDocument/2006/relationships" xmlns:p="http://schemas.openxmlformats.org/presentationml/2006/main">
  <p:tag name="VEVOX.QRDOT" val="(25,8)"/>
</p:tagLst>
</file>

<file path=ppt/tags/tag142.xml><?xml version="1.0" encoding="utf-8"?>
<p:tagLst xmlns:a="http://schemas.openxmlformats.org/drawingml/2006/main" xmlns:r="http://schemas.openxmlformats.org/officeDocument/2006/relationships" xmlns:p="http://schemas.openxmlformats.org/presentationml/2006/main">
  <p:tag name="VEVOX.QRDOT" val="(26,8)"/>
</p:tagLst>
</file>

<file path=ppt/tags/tag143.xml><?xml version="1.0" encoding="utf-8"?>
<p:tagLst xmlns:a="http://schemas.openxmlformats.org/drawingml/2006/main" xmlns:r="http://schemas.openxmlformats.org/officeDocument/2006/relationships" xmlns:p="http://schemas.openxmlformats.org/presentationml/2006/main">
  <p:tag name="VEVOX.QRDOT" val="(27,8)"/>
</p:tagLst>
</file>

<file path=ppt/tags/tag144.xml><?xml version="1.0" encoding="utf-8"?>
<p:tagLst xmlns:a="http://schemas.openxmlformats.org/drawingml/2006/main" xmlns:r="http://schemas.openxmlformats.org/officeDocument/2006/relationships" xmlns:p="http://schemas.openxmlformats.org/presentationml/2006/main">
  <p:tag name="VEVOX.QRDOT" val="(3,9)"/>
</p:tagLst>
</file>

<file path=ppt/tags/tag145.xml><?xml version="1.0" encoding="utf-8"?>
<p:tagLst xmlns:a="http://schemas.openxmlformats.org/drawingml/2006/main" xmlns:r="http://schemas.openxmlformats.org/officeDocument/2006/relationships" xmlns:p="http://schemas.openxmlformats.org/presentationml/2006/main">
  <p:tag name="VEVOX.QRDOT" val="(4,9)"/>
</p:tagLst>
</file>

<file path=ppt/tags/tag146.xml><?xml version="1.0" encoding="utf-8"?>
<p:tagLst xmlns:a="http://schemas.openxmlformats.org/drawingml/2006/main" xmlns:r="http://schemas.openxmlformats.org/officeDocument/2006/relationships" xmlns:p="http://schemas.openxmlformats.org/presentationml/2006/main">
  <p:tag name="VEVOX.QRDOT" val="(6,9)"/>
</p:tagLst>
</file>

<file path=ppt/tags/tag147.xml><?xml version="1.0" encoding="utf-8"?>
<p:tagLst xmlns:a="http://schemas.openxmlformats.org/drawingml/2006/main" xmlns:r="http://schemas.openxmlformats.org/officeDocument/2006/relationships" xmlns:p="http://schemas.openxmlformats.org/presentationml/2006/main">
  <p:tag name="VEVOX.QRDOT" val="(11,9)"/>
</p:tagLst>
</file>

<file path=ppt/tags/tag148.xml><?xml version="1.0" encoding="utf-8"?>
<p:tagLst xmlns:a="http://schemas.openxmlformats.org/drawingml/2006/main" xmlns:r="http://schemas.openxmlformats.org/officeDocument/2006/relationships" xmlns:p="http://schemas.openxmlformats.org/presentationml/2006/main">
  <p:tag name="VEVOX.QRDOT" val="(14,9)"/>
</p:tagLst>
</file>

<file path=ppt/tags/tag149.xml><?xml version="1.0" encoding="utf-8"?>
<p:tagLst xmlns:a="http://schemas.openxmlformats.org/drawingml/2006/main" xmlns:r="http://schemas.openxmlformats.org/officeDocument/2006/relationships" xmlns:p="http://schemas.openxmlformats.org/presentationml/2006/main">
  <p:tag name="VEVOX.QRDOT" val="(15,9)"/>
</p:tagLst>
</file>

<file path=ppt/tags/tag150.xml><?xml version="1.0" encoding="utf-8"?>
<p:tagLst xmlns:a="http://schemas.openxmlformats.org/drawingml/2006/main" xmlns:r="http://schemas.openxmlformats.org/officeDocument/2006/relationships" xmlns:p="http://schemas.openxmlformats.org/presentationml/2006/main">
  <p:tag name="VEVOX.QRDOT" val="(16,9)"/>
</p:tagLst>
</file>

<file path=ppt/tags/tag151.xml><?xml version="1.0" encoding="utf-8"?>
<p:tagLst xmlns:a="http://schemas.openxmlformats.org/drawingml/2006/main" xmlns:r="http://schemas.openxmlformats.org/officeDocument/2006/relationships" xmlns:p="http://schemas.openxmlformats.org/presentationml/2006/main">
  <p:tag name="VEVOX.QRDOT" val="(20,9)"/>
</p:tagLst>
</file>

<file path=ppt/tags/tag152.xml><?xml version="1.0" encoding="utf-8"?>
<p:tagLst xmlns:a="http://schemas.openxmlformats.org/drawingml/2006/main" xmlns:r="http://schemas.openxmlformats.org/officeDocument/2006/relationships" xmlns:p="http://schemas.openxmlformats.org/presentationml/2006/main">
  <p:tag name="VEVOX.QRDOT" val="(21,9)"/>
</p:tagLst>
</file>

<file path=ppt/tags/tag153.xml><?xml version="1.0" encoding="utf-8"?>
<p:tagLst xmlns:a="http://schemas.openxmlformats.org/drawingml/2006/main" xmlns:r="http://schemas.openxmlformats.org/officeDocument/2006/relationships" xmlns:p="http://schemas.openxmlformats.org/presentationml/2006/main">
  <p:tag name="VEVOX.QRDOT" val="(23,9)"/>
</p:tagLst>
</file>

<file path=ppt/tags/tag154.xml><?xml version="1.0" encoding="utf-8"?>
<p:tagLst xmlns:a="http://schemas.openxmlformats.org/drawingml/2006/main" xmlns:r="http://schemas.openxmlformats.org/officeDocument/2006/relationships" xmlns:p="http://schemas.openxmlformats.org/presentationml/2006/main">
  <p:tag name="VEVOX.QRDOT" val="(24,9)"/>
</p:tagLst>
</file>

<file path=ppt/tags/tag155.xml><?xml version="1.0" encoding="utf-8"?>
<p:tagLst xmlns:a="http://schemas.openxmlformats.org/drawingml/2006/main" xmlns:r="http://schemas.openxmlformats.org/officeDocument/2006/relationships" xmlns:p="http://schemas.openxmlformats.org/presentationml/2006/main">
  <p:tag name="VEVOX.QRDOT" val="(25,9)"/>
</p:tagLst>
</file>

<file path=ppt/tags/tag156.xml><?xml version="1.0" encoding="utf-8"?>
<p:tagLst xmlns:a="http://schemas.openxmlformats.org/drawingml/2006/main" xmlns:r="http://schemas.openxmlformats.org/officeDocument/2006/relationships" xmlns:p="http://schemas.openxmlformats.org/presentationml/2006/main">
  <p:tag name="VEVOX.QRDOT" val="(29,9)"/>
</p:tagLst>
</file>

<file path=ppt/tags/tag157.xml><?xml version="1.0" encoding="utf-8"?>
<p:tagLst xmlns:a="http://schemas.openxmlformats.org/drawingml/2006/main" xmlns:r="http://schemas.openxmlformats.org/officeDocument/2006/relationships" xmlns:p="http://schemas.openxmlformats.org/presentationml/2006/main">
  <p:tag name="VEVOX.QRDOT" val="(4,10)"/>
</p:tagLst>
</file>

<file path=ppt/tags/tag158.xml><?xml version="1.0" encoding="utf-8"?>
<p:tagLst xmlns:a="http://schemas.openxmlformats.org/drawingml/2006/main" xmlns:r="http://schemas.openxmlformats.org/officeDocument/2006/relationships" xmlns:p="http://schemas.openxmlformats.org/presentationml/2006/main">
  <p:tag name="VEVOX.QRDOT" val="(7,10)"/>
</p:tagLst>
</file>

<file path=ppt/tags/tag159.xml><?xml version="1.0" encoding="utf-8"?>
<p:tagLst xmlns:a="http://schemas.openxmlformats.org/drawingml/2006/main" xmlns:r="http://schemas.openxmlformats.org/officeDocument/2006/relationships" xmlns:p="http://schemas.openxmlformats.org/presentationml/2006/main">
  <p:tag name="VEVOX.QRDOT" val="(8,10)"/>
</p:tagLst>
</file>

<file path=ppt/tags/tag160.xml><?xml version="1.0" encoding="utf-8"?>
<p:tagLst xmlns:a="http://schemas.openxmlformats.org/drawingml/2006/main" xmlns:r="http://schemas.openxmlformats.org/officeDocument/2006/relationships" xmlns:p="http://schemas.openxmlformats.org/presentationml/2006/main">
  <p:tag name="VEVOX.QRDOT" val="(9,10)"/>
</p:tagLst>
</file>

<file path=ppt/tags/tag161.xml><?xml version="1.0" encoding="utf-8"?>
<p:tagLst xmlns:a="http://schemas.openxmlformats.org/drawingml/2006/main" xmlns:r="http://schemas.openxmlformats.org/officeDocument/2006/relationships" xmlns:p="http://schemas.openxmlformats.org/presentationml/2006/main">
  <p:tag name="VEVOX.QRDOT" val="(10,10)"/>
</p:tagLst>
</file>

<file path=ppt/tags/tag162.xml><?xml version="1.0" encoding="utf-8"?>
<p:tagLst xmlns:a="http://schemas.openxmlformats.org/drawingml/2006/main" xmlns:r="http://schemas.openxmlformats.org/officeDocument/2006/relationships" xmlns:p="http://schemas.openxmlformats.org/presentationml/2006/main">
  <p:tag name="VEVOX.QRDOT" val="(11,10)"/>
</p:tagLst>
</file>

<file path=ppt/tags/tag163.xml><?xml version="1.0" encoding="utf-8"?>
<p:tagLst xmlns:a="http://schemas.openxmlformats.org/drawingml/2006/main" xmlns:r="http://schemas.openxmlformats.org/officeDocument/2006/relationships" xmlns:p="http://schemas.openxmlformats.org/presentationml/2006/main">
  <p:tag name="VEVOX.QRDOT" val="(13,10)"/>
</p:tagLst>
</file>

<file path=ppt/tags/tag164.xml><?xml version="1.0" encoding="utf-8"?>
<p:tagLst xmlns:a="http://schemas.openxmlformats.org/drawingml/2006/main" xmlns:r="http://schemas.openxmlformats.org/officeDocument/2006/relationships" xmlns:p="http://schemas.openxmlformats.org/presentationml/2006/main">
  <p:tag name="VEVOX.QRDOT" val="(14,10)"/>
</p:tagLst>
</file>

<file path=ppt/tags/tag165.xml><?xml version="1.0" encoding="utf-8"?>
<p:tagLst xmlns:a="http://schemas.openxmlformats.org/drawingml/2006/main" xmlns:r="http://schemas.openxmlformats.org/officeDocument/2006/relationships" xmlns:p="http://schemas.openxmlformats.org/presentationml/2006/main">
  <p:tag name="VEVOX.QRDOT" val="(15,10)"/>
</p:tagLst>
</file>

<file path=ppt/tags/tag166.xml><?xml version="1.0" encoding="utf-8"?>
<p:tagLst xmlns:a="http://schemas.openxmlformats.org/drawingml/2006/main" xmlns:r="http://schemas.openxmlformats.org/officeDocument/2006/relationships" xmlns:p="http://schemas.openxmlformats.org/presentationml/2006/main">
  <p:tag name="VEVOX.QRDOT" val="(16,10)"/>
</p:tagLst>
</file>

<file path=ppt/tags/tag167.xml><?xml version="1.0" encoding="utf-8"?>
<p:tagLst xmlns:a="http://schemas.openxmlformats.org/drawingml/2006/main" xmlns:r="http://schemas.openxmlformats.org/officeDocument/2006/relationships" xmlns:p="http://schemas.openxmlformats.org/presentationml/2006/main">
  <p:tag name="VEVOX.QRDOT" val="(17,10)"/>
</p:tagLst>
</file>

<file path=ppt/tags/tag168.xml><?xml version="1.0" encoding="utf-8"?>
<p:tagLst xmlns:a="http://schemas.openxmlformats.org/drawingml/2006/main" xmlns:r="http://schemas.openxmlformats.org/officeDocument/2006/relationships" xmlns:p="http://schemas.openxmlformats.org/presentationml/2006/main">
  <p:tag name="VEVOX.QRDOT" val="(21,10)"/>
</p:tagLst>
</file>

<file path=ppt/tags/tag169.xml><?xml version="1.0" encoding="utf-8"?>
<p:tagLst xmlns:a="http://schemas.openxmlformats.org/drawingml/2006/main" xmlns:r="http://schemas.openxmlformats.org/officeDocument/2006/relationships" xmlns:p="http://schemas.openxmlformats.org/presentationml/2006/main">
  <p:tag name="VEVOX.QRDOT" val="(22,10)"/>
</p:tagLst>
</file>

<file path=ppt/tags/tag170.xml><?xml version="1.0" encoding="utf-8"?>
<p:tagLst xmlns:a="http://schemas.openxmlformats.org/drawingml/2006/main" xmlns:r="http://schemas.openxmlformats.org/officeDocument/2006/relationships" xmlns:p="http://schemas.openxmlformats.org/presentationml/2006/main">
  <p:tag name="VEVOX.QRDOT" val="(23,10)"/>
</p:tagLst>
</file>

<file path=ppt/tags/tag171.xml><?xml version="1.0" encoding="utf-8"?>
<p:tagLst xmlns:a="http://schemas.openxmlformats.org/drawingml/2006/main" xmlns:r="http://schemas.openxmlformats.org/officeDocument/2006/relationships" xmlns:p="http://schemas.openxmlformats.org/presentationml/2006/main">
  <p:tag name="VEVOX.QRDOT" val="(24,10)"/>
</p:tagLst>
</file>

<file path=ppt/tags/tag172.xml><?xml version="1.0" encoding="utf-8"?>
<p:tagLst xmlns:a="http://schemas.openxmlformats.org/drawingml/2006/main" xmlns:r="http://schemas.openxmlformats.org/officeDocument/2006/relationships" xmlns:p="http://schemas.openxmlformats.org/presentationml/2006/main">
  <p:tag name="VEVOX.QRDOT" val="(2,11)"/>
</p:tagLst>
</file>

<file path=ppt/tags/tag173.xml><?xml version="1.0" encoding="utf-8"?>
<p:tagLst xmlns:a="http://schemas.openxmlformats.org/drawingml/2006/main" xmlns:r="http://schemas.openxmlformats.org/officeDocument/2006/relationships" xmlns:p="http://schemas.openxmlformats.org/presentationml/2006/main">
  <p:tag name="VEVOX.QRDOT" val="(5,11)"/>
</p:tagLst>
</file>

<file path=ppt/tags/tag174.xml><?xml version="1.0" encoding="utf-8"?>
<p:tagLst xmlns:a="http://schemas.openxmlformats.org/drawingml/2006/main" xmlns:r="http://schemas.openxmlformats.org/officeDocument/2006/relationships" xmlns:p="http://schemas.openxmlformats.org/presentationml/2006/main">
  <p:tag name="VEVOX.QRDOT" val="(9,11)"/>
</p:tagLst>
</file>

<file path=ppt/tags/tag175.xml><?xml version="1.0" encoding="utf-8"?>
<p:tagLst xmlns:a="http://schemas.openxmlformats.org/drawingml/2006/main" xmlns:r="http://schemas.openxmlformats.org/officeDocument/2006/relationships" xmlns:p="http://schemas.openxmlformats.org/presentationml/2006/main">
  <p:tag name="VEVOX.QRDOT" val="(13,11)"/>
</p:tagLst>
</file>

<file path=ppt/tags/tag176.xml><?xml version="1.0" encoding="utf-8"?>
<p:tagLst xmlns:a="http://schemas.openxmlformats.org/drawingml/2006/main" xmlns:r="http://schemas.openxmlformats.org/officeDocument/2006/relationships" xmlns:p="http://schemas.openxmlformats.org/presentationml/2006/main">
  <p:tag name="VEVOX.QRDOT" val="(14,11)"/>
</p:tagLst>
</file>

<file path=ppt/tags/tag177.xml><?xml version="1.0" encoding="utf-8"?>
<p:tagLst xmlns:a="http://schemas.openxmlformats.org/drawingml/2006/main" xmlns:r="http://schemas.openxmlformats.org/officeDocument/2006/relationships" xmlns:p="http://schemas.openxmlformats.org/presentationml/2006/main">
  <p:tag name="VEVOX.QRDOT" val="(16,11)"/>
</p:tagLst>
</file>

<file path=ppt/tags/tag178.xml><?xml version="1.0" encoding="utf-8"?>
<p:tagLst xmlns:a="http://schemas.openxmlformats.org/drawingml/2006/main" xmlns:r="http://schemas.openxmlformats.org/officeDocument/2006/relationships" xmlns:p="http://schemas.openxmlformats.org/presentationml/2006/main">
  <p:tag name="VEVOX.QRDOT" val="(18,11)"/>
</p:tagLst>
</file>

<file path=ppt/tags/tag179.xml><?xml version="1.0" encoding="utf-8"?>
<p:tagLst xmlns:a="http://schemas.openxmlformats.org/drawingml/2006/main" xmlns:r="http://schemas.openxmlformats.org/officeDocument/2006/relationships" xmlns:p="http://schemas.openxmlformats.org/presentationml/2006/main">
  <p:tag name="VEVOX.QRDOT" val="(20,11)"/>
</p:tagLst>
</file>

<file path=ppt/tags/tag180.xml><?xml version="1.0" encoding="utf-8"?>
<p:tagLst xmlns:a="http://schemas.openxmlformats.org/drawingml/2006/main" xmlns:r="http://schemas.openxmlformats.org/officeDocument/2006/relationships" xmlns:p="http://schemas.openxmlformats.org/presentationml/2006/main">
  <p:tag name="VEVOX.QRDOT" val="(21,11)"/>
</p:tagLst>
</file>

<file path=ppt/tags/tag181.xml><?xml version="1.0" encoding="utf-8"?>
<p:tagLst xmlns:a="http://schemas.openxmlformats.org/drawingml/2006/main" xmlns:r="http://schemas.openxmlformats.org/officeDocument/2006/relationships" xmlns:p="http://schemas.openxmlformats.org/presentationml/2006/main">
  <p:tag name="VEVOX.QRDOT" val="(22,11)"/>
</p:tagLst>
</file>

<file path=ppt/tags/tag182.xml><?xml version="1.0" encoding="utf-8"?>
<p:tagLst xmlns:a="http://schemas.openxmlformats.org/drawingml/2006/main" xmlns:r="http://schemas.openxmlformats.org/officeDocument/2006/relationships" xmlns:p="http://schemas.openxmlformats.org/presentationml/2006/main">
  <p:tag name="VEVOX.QRDOT" val="(24,11)"/>
</p:tagLst>
</file>

<file path=ppt/tags/tag183.xml><?xml version="1.0" encoding="utf-8"?>
<p:tagLst xmlns:a="http://schemas.openxmlformats.org/drawingml/2006/main" xmlns:r="http://schemas.openxmlformats.org/officeDocument/2006/relationships" xmlns:p="http://schemas.openxmlformats.org/presentationml/2006/main">
  <p:tag name="VEVOX.QRDOT" val="(26,11)"/>
</p:tagLst>
</file>

<file path=ppt/tags/tag184.xml><?xml version="1.0" encoding="utf-8"?>
<p:tagLst xmlns:a="http://schemas.openxmlformats.org/drawingml/2006/main" xmlns:r="http://schemas.openxmlformats.org/officeDocument/2006/relationships" xmlns:p="http://schemas.openxmlformats.org/presentationml/2006/main">
  <p:tag name="VEVOX.QRDOT" val="(28,11)"/>
</p:tagLst>
</file>

<file path=ppt/tags/tag185.xml><?xml version="1.0" encoding="utf-8"?>
<p:tagLst xmlns:a="http://schemas.openxmlformats.org/drawingml/2006/main" xmlns:r="http://schemas.openxmlformats.org/officeDocument/2006/relationships" xmlns:p="http://schemas.openxmlformats.org/presentationml/2006/main">
  <p:tag name="VEVOX.QRDOT" val="(1,12)"/>
</p:tagLst>
</file>

<file path=ppt/tags/tag186.xml><?xml version="1.0" encoding="utf-8"?>
<p:tagLst xmlns:a="http://schemas.openxmlformats.org/drawingml/2006/main" xmlns:r="http://schemas.openxmlformats.org/officeDocument/2006/relationships" xmlns:p="http://schemas.openxmlformats.org/presentationml/2006/main">
  <p:tag name="VEVOX.QRDOT" val="(3,12)"/>
</p:tagLst>
</file>

<file path=ppt/tags/tag187.xml><?xml version="1.0" encoding="utf-8"?>
<p:tagLst xmlns:a="http://schemas.openxmlformats.org/drawingml/2006/main" xmlns:r="http://schemas.openxmlformats.org/officeDocument/2006/relationships" xmlns:p="http://schemas.openxmlformats.org/presentationml/2006/main">
  <p:tag name="VEVOX.QRDOT" val="(6,12)"/>
</p:tagLst>
</file>

<file path=ppt/tags/tag188.xml><?xml version="1.0" encoding="utf-8"?>
<p:tagLst xmlns:a="http://schemas.openxmlformats.org/drawingml/2006/main" xmlns:r="http://schemas.openxmlformats.org/officeDocument/2006/relationships" xmlns:p="http://schemas.openxmlformats.org/presentationml/2006/main">
  <p:tag name="VEVOX.QRDOT" val="(7,12)"/>
</p:tagLst>
</file>

<file path=ppt/tags/tag189.xml><?xml version="1.0" encoding="utf-8"?>
<p:tagLst xmlns:a="http://schemas.openxmlformats.org/drawingml/2006/main" xmlns:r="http://schemas.openxmlformats.org/officeDocument/2006/relationships" xmlns:p="http://schemas.openxmlformats.org/presentationml/2006/main">
  <p:tag name="VEVOX.QRDOT" val="(9,12)"/>
</p:tagLst>
</file>

<file path=ppt/tags/tag190.xml><?xml version="1.0" encoding="utf-8"?>
<p:tagLst xmlns:a="http://schemas.openxmlformats.org/drawingml/2006/main" xmlns:r="http://schemas.openxmlformats.org/officeDocument/2006/relationships" xmlns:p="http://schemas.openxmlformats.org/presentationml/2006/main">
  <p:tag name="VEVOX.QRDOT" val="(11,12)"/>
</p:tagLst>
</file>

<file path=ppt/tags/tag191.xml><?xml version="1.0" encoding="utf-8"?>
<p:tagLst xmlns:a="http://schemas.openxmlformats.org/drawingml/2006/main" xmlns:r="http://schemas.openxmlformats.org/officeDocument/2006/relationships" xmlns:p="http://schemas.openxmlformats.org/presentationml/2006/main">
  <p:tag name="VEVOX.QRDOT" val="(13,12)"/>
</p:tagLst>
</file>

<file path=ppt/tags/tag192.xml><?xml version="1.0" encoding="utf-8"?>
<p:tagLst xmlns:a="http://schemas.openxmlformats.org/drawingml/2006/main" xmlns:r="http://schemas.openxmlformats.org/officeDocument/2006/relationships" xmlns:p="http://schemas.openxmlformats.org/presentationml/2006/main">
  <p:tag name="VEVOX.QRDOT" val="(15,12)"/>
</p:tagLst>
</file>

<file path=ppt/tags/tag193.xml><?xml version="1.0" encoding="utf-8"?>
<p:tagLst xmlns:a="http://schemas.openxmlformats.org/drawingml/2006/main" xmlns:r="http://schemas.openxmlformats.org/officeDocument/2006/relationships" xmlns:p="http://schemas.openxmlformats.org/presentationml/2006/main">
  <p:tag name="VEVOX.QRDOT" val="(16,12)"/>
</p:tagLst>
</file>

<file path=ppt/tags/tag194.xml><?xml version="1.0" encoding="utf-8"?>
<p:tagLst xmlns:a="http://schemas.openxmlformats.org/drawingml/2006/main" xmlns:r="http://schemas.openxmlformats.org/officeDocument/2006/relationships" xmlns:p="http://schemas.openxmlformats.org/presentationml/2006/main">
  <p:tag name="VEVOX.QRDOT" val="(19,12)"/>
</p:tagLst>
</file>

<file path=ppt/tags/tag195.xml><?xml version="1.0" encoding="utf-8"?>
<p:tagLst xmlns:a="http://schemas.openxmlformats.org/drawingml/2006/main" xmlns:r="http://schemas.openxmlformats.org/officeDocument/2006/relationships" xmlns:p="http://schemas.openxmlformats.org/presentationml/2006/main">
  <p:tag name="VEVOX.QRDOT" val="(20,12)"/>
</p:tagLst>
</file>

<file path=ppt/tags/tag196.xml><?xml version="1.0" encoding="utf-8"?>
<p:tagLst xmlns:a="http://schemas.openxmlformats.org/drawingml/2006/main" xmlns:r="http://schemas.openxmlformats.org/officeDocument/2006/relationships" xmlns:p="http://schemas.openxmlformats.org/presentationml/2006/main">
  <p:tag name="VEVOX.QRDOT" val="(22,12)"/>
</p:tagLst>
</file>

<file path=ppt/tags/tag197.xml><?xml version="1.0" encoding="utf-8"?>
<p:tagLst xmlns:a="http://schemas.openxmlformats.org/drawingml/2006/main" xmlns:r="http://schemas.openxmlformats.org/officeDocument/2006/relationships" xmlns:p="http://schemas.openxmlformats.org/presentationml/2006/main">
  <p:tag name="VEVOX.QRDOT" val="(26,12)"/>
</p:tagLst>
</file>

<file path=ppt/tags/tag198.xml><?xml version="1.0" encoding="utf-8"?>
<p:tagLst xmlns:a="http://schemas.openxmlformats.org/drawingml/2006/main" xmlns:r="http://schemas.openxmlformats.org/officeDocument/2006/relationships" xmlns:p="http://schemas.openxmlformats.org/presentationml/2006/main">
  <p:tag name="VEVOX.QRDOT" val="(27,12)"/>
</p:tagLst>
</file>

<file path=ppt/tags/tag199.xml><?xml version="1.0" encoding="utf-8"?>
<p:tagLst xmlns:a="http://schemas.openxmlformats.org/drawingml/2006/main" xmlns:r="http://schemas.openxmlformats.org/officeDocument/2006/relationships" xmlns:p="http://schemas.openxmlformats.org/presentationml/2006/main">
  <p:tag name="VEVOX.QRDOT" val="(3,13)"/>
</p:tagLst>
</file>

<file path=ppt/tags/tag200.xml><?xml version="1.0" encoding="utf-8"?>
<p:tagLst xmlns:a="http://schemas.openxmlformats.org/drawingml/2006/main" xmlns:r="http://schemas.openxmlformats.org/officeDocument/2006/relationships" xmlns:p="http://schemas.openxmlformats.org/presentationml/2006/main">
  <p:tag name="VEVOX.QRDOT" val="(5,13)"/>
</p:tagLst>
</file>

<file path=ppt/tags/tag201.xml><?xml version="1.0" encoding="utf-8"?>
<p:tagLst xmlns:a="http://schemas.openxmlformats.org/drawingml/2006/main" xmlns:r="http://schemas.openxmlformats.org/officeDocument/2006/relationships" xmlns:p="http://schemas.openxmlformats.org/presentationml/2006/main">
  <p:tag name="VEVOX.QRDOT" val="(8,13)"/>
</p:tagLst>
</file>

<file path=ppt/tags/tag202.xml><?xml version="1.0" encoding="utf-8"?>
<p:tagLst xmlns:a="http://schemas.openxmlformats.org/drawingml/2006/main" xmlns:r="http://schemas.openxmlformats.org/officeDocument/2006/relationships" xmlns:p="http://schemas.openxmlformats.org/presentationml/2006/main">
  <p:tag name="VEVOX.QRDOT" val="(9,13)"/>
</p:tagLst>
</file>

<file path=ppt/tags/tag203.xml><?xml version="1.0" encoding="utf-8"?>
<p:tagLst xmlns:a="http://schemas.openxmlformats.org/drawingml/2006/main" xmlns:r="http://schemas.openxmlformats.org/officeDocument/2006/relationships" xmlns:p="http://schemas.openxmlformats.org/presentationml/2006/main">
  <p:tag name="VEVOX.QRDOT" val="(13,13)"/>
</p:tagLst>
</file>

<file path=ppt/tags/tag204.xml><?xml version="1.0" encoding="utf-8"?>
<p:tagLst xmlns:a="http://schemas.openxmlformats.org/drawingml/2006/main" xmlns:r="http://schemas.openxmlformats.org/officeDocument/2006/relationships" xmlns:p="http://schemas.openxmlformats.org/presentationml/2006/main">
  <p:tag name="VEVOX.QRDOT" val="(16,13)"/>
</p:tagLst>
</file>

<file path=ppt/tags/tag205.xml><?xml version="1.0" encoding="utf-8"?>
<p:tagLst xmlns:a="http://schemas.openxmlformats.org/drawingml/2006/main" xmlns:r="http://schemas.openxmlformats.org/officeDocument/2006/relationships" xmlns:p="http://schemas.openxmlformats.org/presentationml/2006/main">
  <p:tag name="VEVOX.QRDOT" val="(17,13)"/>
</p:tagLst>
</file>

<file path=ppt/tags/tag206.xml><?xml version="1.0" encoding="utf-8"?>
<p:tagLst xmlns:a="http://schemas.openxmlformats.org/drawingml/2006/main" xmlns:r="http://schemas.openxmlformats.org/officeDocument/2006/relationships" xmlns:p="http://schemas.openxmlformats.org/presentationml/2006/main">
  <p:tag name="VEVOX.QRDOT" val="(18,13)"/>
</p:tagLst>
</file>

<file path=ppt/tags/tag207.xml><?xml version="1.0" encoding="utf-8"?>
<p:tagLst xmlns:a="http://schemas.openxmlformats.org/drawingml/2006/main" xmlns:r="http://schemas.openxmlformats.org/officeDocument/2006/relationships" xmlns:p="http://schemas.openxmlformats.org/presentationml/2006/main">
  <p:tag name="VEVOX.QRDOT" val="(19,13)"/>
</p:tagLst>
</file>

<file path=ppt/tags/tag208.xml><?xml version="1.0" encoding="utf-8"?>
<p:tagLst xmlns:a="http://schemas.openxmlformats.org/drawingml/2006/main" xmlns:r="http://schemas.openxmlformats.org/officeDocument/2006/relationships" xmlns:p="http://schemas.openxmlformats.org/presentationml/2006/main">
  <p:tag name="VEVOX.QRDOT" val="(20,13)"/>
</p:tagLst>
</file>

<file path=ppt/tags/tag209.xml><?xml version="1.0" encoding="utf-8"?>
<p:tagLst xmlns:a="http://schemas.openxmlformats.org/drawingml/2006/main" xmlns:r="http://schemas.openxmlformats.org/officeDocument/2006/relationships" xmlns:p="http://schemas.openxmlformats.org/presentationml/2006/main">
  <p:tag name="VEVOX.QRDOT" val="(22,13)"/>
</p:tagLst>
</file>

<file path=ppt/tags/tag210.xml><?xml version="1.0" encoding="utf-8"?>
<p:tagLst xmlns:a="http://schemas.openxmlformats.org/drawingml/2006/main" xmlns:r="http://schemas.openxmlformats.org/officeDocument/2006/relationships" xmlns:p="http://schemas.openxmlformats.org/presentationml/2006/main">
  <p:tag name="VEVOX.QRDOT" val="(23,13)"/>
</p:tagLst>
</file>

<file path=ppt/tags/tag211.xml><?xml version="1.0" encoding="utf-8"?>
<p:tagLst xmlns:a="http://schemas.openxmlformats.org/drawingml/2006/main" xmlns:r="http://schemas.openxmlformats.org/officeDocument/2006/relationships" xmlns:p="http://schemas.openxmlformats.org/presentationml/2006/main">
  <p:tag name="VEVOX.QRDOT" val="(24,13)"/>
</p:tagLst>
</file>

<file path=ppt/tags/tag212.xml><?xml version="1.0" encoding="utf-8"?>
<p:tagLst xmlns:a="http://schemas.openxmlformats.org/drawingml/2006/main" xmlns:r="http://schemas.openxmlformats.org/officeDocument/2006/relationships" xmlns:p="http://schemas.openxmlformats.org/presentationml/2006/main">
  <p:tag name="VEVOX.QRDOT" val="(25,13)"/>
</p:tagLst>
</file>

<file path=ppt/tags/tag213.xml><?xml version="1.0" encoding="utf-8"?>
<p:tagLst xmlns:a="http://schemas.openxmlformats.org/drawingml/2006/main" xmlns:r="http://schemas.openxmlformats.org/officeDocument/2006/relationships" xmlns:p="http://schemas.openxmlformats.org/presentationml/2006/main">
  <p:tag name="VEVOX.QRDOT" val="(29,13)"/>
</p:tagLst>
</file>

<file path=ppt/tags/tag214.xml><?xml version="1.0" encoding="utf-8"?>
<p:tagLst xmlns:a="http://schemas.openxmlformats.org/drawingml/2006/main" xmlns:r="http://schemas.openxmlformats.org/officeDocument/2006/relationships" xmlns:p="http://schemas.openxmlformats.org/presentationml/2006/main">
  <p:tag name="VEVOX.QRDOT" val="(1,14)"/>
</p:tagLst>
</file>

<file path=ppt/tags/tag215.xml><?xml version="1.0" encoding="utf-8"?>
<p:tagLst xmlns:a="http://schemas.openxmlformats.org/drawingml/2006/main" xmlns:r="http://schemas.openxmlformats.org/officeDocument/2006/relationships" xmlns:p="http://schemas.openxmlformats.org/presentationml/2006/main">
  <p:tag name="VEVOX.QRDOT" val="(2,14)"/>
</p:tagLst>
</file>

<file path=ppt/tags/tag216.xml><?xml version="1.0" encoding="utf-8"?>
<p:tagLst xmlns:a="http://schemas.openxmlformats.org/drawingml/2006/main" xmlns:r="http://schemas.openxmlformats.org/officeDocument/2006/relationships" xmlns:p="http://schemas.openxmlformats.org/presentationml/2006/main">
  <p:tag name="VEVOX.QRDOT" val="(3,14)"/>
</p:tagLst>
</file>

<file path=ppt/tags/tag217.xml><?xml version="1.0" encoding="utf-8"?>
<p:tagLst xmlns:a="http://schemas.openxmlformats.org/drawingml/2006/main" xmlns:r="http://schemas.openxmlformats.org/officeDocument/2006/relationships" xmlns:p="http://schemas.openxmlformats.org/presentationml/2006/main">
  <p:tag name="VEVOX.QRDOT" val="(4,14)"/>
</p:tagLst>
</file>

<file path=ppt/tags/tag218.xml><?xml version="1.0" encoding="utf-8"?>
<p:tagLst xmlns:a="http://schemas.openxmlformats.org/drawingml/2006/main" xmlns:r="http://schemas.openxmlformats.org/officeDocument/2006/relationships" xmlns:p="http://schemas.openxmlformats.org/presentationml/2006/main">
  <p:tag name="VEVOX.QRDOT" val="(5,14)"/>
</p:tagLst>
</file>

<file path=ppt/tags/tag219.xml><?xml version="1.0" encoding="utf-8"?>
<p:tagLst xmlns:a="http://schemas.openxmlformats.org/drawingml/2006/main" xmlns:r="http://schemas.openxmlformats.org/officeDocument/2006/relationships" xmlns:p="http://schemas.openxmlformats.org/presentationml/2006/main">
  <p:tag name="VEVOX.QRDOT" val="(7,14)"/>
</p:tagLst>
</file>

<file path=ppt/tags/tag220.xml><?xml version="1.0" encoding="utf-8"?>
<p:tagLst xmlns:a="http://schemas.openxmlformats.org/drawingml/2006/main" xmlns:r="http://schemas.openxmlformats.org/officeDocument/2006/relationships" xmlns:p="http://schemas.openxmlformats.org/presentationml/2006/main">
  <p:tag name="VEVOX.QRDOT" val="(8,14)"/>
</p:tagLst>
</file>

<file path=ppt/tags/tag221.xml><?xml version="1.0" encoding="utf-8"?>
<p:tagLst xmlns:a="http://schemas.openxmlformats.org/drawingml/2006/main" xmlns:r="http://schemas.openxmlformats.org/officeDocument/2006/relationships" xmlns:p="http://schemas.openxmlformats.org/presentationml/2006/main">
  <p:tag name="VEVOX.QRDOT" val="(9,14)"/>
</p:tagLst>
</file>

<file path=ppt/tags/tag222.xml><?xml version="1.0" encoding="utf-8"?>
<p:tagLst xmlns:a="http://schemas.openxmlformats.org/drawingml/2006/main" xmlns:r="http://schemas.openxmlformats.org/officeDocument/2006/relationships" xmlns:p="http://schemas.openxmlformats.org/presentationml/2006/main">
  <p:tag name="VEVOX.QRDOT" val="(11,14)"/>
</p:tagLst>
</file>

<file path=ppt/tags/tag223.xml><?xml version="1.0" encoding="utf-8"?>
<p:tagLst xmlns:a="http://schemas.openxmlformats.org/drawingml/2006/main" xmlns:r="http://schemas.openxmlformats.org/officeDocument/2006/relationships" xmlns:p="http://schemas.openxmlformats.org/presentationml/2006/main">
  <p:tag name="VEVOX.QRDOT" val="(12,14)"/>
</p:tagLst>
</file>

<file path=ppt/tags/tag224.xml><?xml version="1.0" encoding="utf-8"?>
<p:tagLst xmlns:a="http://schemas.openxmlformats.org/drawingml/2006/main" xmlns:r="http://schemas.openxmlformats.org/officeDocument/2006/relationships" xmlns:p="http://schemas.openxmlformats.org/presentationml/2006/main">
  <p:tag name="VEVOX.QRDOT" val="(13,14)"/>
</p:tagLst>
</file>

<file path=ppt/tags/tag225.xml><?xml version="1.0" encoding="utf-8"?>
<p:tagLst xmlns:a="http://schemas.openxmlformats.org/drawingml/2006/main" xmlns:r="http://schemas.openxmlformats.org/officeDocument/2006/relationships" xmlns:p="http://schemas.openxmlformats.org/presentationml/2006/main">
  <p:tag name="VEVOX.QRDOT" val="(19,14)"/>
</p:tagLst>
</file>

<file path=ppt/tags/tag226.xml><?xml version="1.0" encoding="utf-8"?>
<p:tagLst xmlns:a="http://schemas.openxmlformats.org/drawingml/2006/main" xmlns:r="http://schemas.openxmlformats.org/officeDocument/2006/relationships" xmlns:p="http://schemas.openxmlformats.org/presentationml/2006/main">
  <p:tag name="VEVOX.QRDOT" val="(21,14)"/>
</p:tagLst>
</file>

<file path=ppt/tags/tag227.xml><?xml version="1.0" encoding="utf-8"?>
<p:tagLst xmlns:a="http://schemas.openxmlformats.org/drawingml/2006/main" xmlns:r="http://schemas.openxmlformats.org/officeDocument/2006/relationships" xmlns:p="http://schemas.openxmlformats.org/presentationml/2006/main">
  <p:tag name="VEVOX.QRDOT" val="(23,14)"/>
</p:tagLst>
</file>

<file path=ppt/tags/tag228.xml><?xml version="1.0" encoding="utf-8"?>
<p:tagLst xmlns:a="http://schemas.openxmlformats.org/drawingml/2006/main" xmlns:r="http://schemas.openxmlformats.org/officeDocument/2006/relationships" xmlns:p="http://schemas.openxmlformats.org/presentationml/2006/main">
  <p:tag name="VEVOX.QRDOT" val="(26,14)"/>
</p:tagLst>
</file>

<file path=ppt/tags/tag229.xml><?xml version="1.0" encoding="utf-8"?>
<p:tagLst xmlns:a="http://schemas.openxmlformats.org/drawingml/2006/main" xmlns:r="http://schemas.openxmlformats.org/officeDocument/2006/relationships" xmlns:p="http://schemas.openxmlformats.org/presentationml/2006/main">
  <p:tag name="VEVOX.QRDOT" val="(27,14)"/>
</p:tagLst>
</file>

<file path=ppt/tags/tag230.xml><?xml version="1.0" encoding="utf-8"?>
<p:tagLst xmlns:a="http://schemas.openxmlformats.org/drawingml/2006/main" xmlns:r="http://schemas.openxmlformats.org/officeDocument/2006/relationships" xmlns:p="http://schemas.openxmlformats.org/presentationml/2006/main">
  <p:tag name="VEVOX.QRDOT" val="(2,15)"/>
</p:tagLst>
</file>

<file path=ppt/tags/tag231.xml><?xml version="1.0" encoding="utf-8"?>
<p:tagLst xmlns:a="http://schemas.openxmlformats.org/drawingml/2006/main" xmlns:r="http://schemas.openxmlformats.org/officeDocument/2006/relationships" xmlns:p="http://schemas.openxmlformats.org/presentationml/2006/main">
  <p:tag name="VEVOX.QRDOT" val="(4,15)"/>
</p:tagLst>
</file>

<file path=ppt/tags/tag232.xml><?xml version="1.0" encoding="utf-8"?>
<p:tagLst xmlns:a="http://schemas.openxmlformats.org/drawingml/2006/main" xmlns:r="http://schemas.openxmlformats.org/officeDocument/2006/relationships" xmlns:p="http://schemas.openxmlformats.org/presentationml/2006/main">
  <p:tag name="VEVOX.QRDOT" val="(6,15)"/>
</p:tagLst>
</file>

<file path=ppt/tags/tag233.xml><?xml version="1.0" encoding="utf-8"?>
<p:tagLst xmlns:a="http://schemas.openxmlformats.org/drawingml/2006/main" xmlns:r="http://schemas.openxmlformats.org/officeDocument/2006/relationships" xmlns:p="http://schemas.openxmlformats.org/presentationml/2006/main">
  <p:tag name="VEVOX.QRDOT" val="(8,15)"/>
</p:tagLst>
</file>

<file path=ppt/tags/tag234.xml><?xml version="1.0" encoding="utf-8"?>
<p:tagLst xmlns:a="http://schemas.openxmlformats.org/drawingml/2006/main" xmlns:r="http://schemas.openxmlformats.org/officeDocument/2006/relationships" xmlns:p="http://schemas.openxmlformats.org/presentationml/2006/main">
  <p:tag name="VEVOX.QRDOT" val="(9,15)"/>
</p:tagLst>
</file>

<file path=ppt/tags/tag235.xml><?xml version="1.0" encoding="utf-8"?>
<p:tagLst xmlns:a="http://schemas.openxmlformats.org/drawingml/2006/main" xmlns:r="http://schemas.openxmlformats.org/officeDocument/2006/relationships" xmlns:p="http://schemas.openxmlformats.org/presentationml/2006/main">
  <p:tag name="VEVOX.QRDOT" val="(15,15)"/>
</p:tagLst>
</file>

<file path=ppt/tags/tag236.xml><?xml version="1.0" encoding="utf-8"?>
<p:tagLst xmlns:a="http://schemas.openxmlformats.org/drawingml/2006/main" xmlns:r="http://schemas.openxmlformats.org/officeDocument/2006/relationships" xmlns:p="http://schemas.openxmlformats.org/presentationml/2006/main">
  <p:tag name="VEVOX.QRDOT" val="(17,15)"/>
</p:tagLst>
</file>

<file path=ppt/tags/tag237.xml><?xml version="1.0" encoding="utf-8"?>
<p:tagLst xmlns:a="http://schemas.openxmlformats.org/drawingml/2006/main" xmlns:r="http://schemas.openxmlformats.org/officeDocument/2006/relationships" xmlns:p="http://schemas.openxmlformats.org/presentationml/2006/main">
  <p:tag name="VEVOX.QRDOT" val="(18,15)"/>
</p:tagLst>
</file>

<file path=ppt/tags/tag238.xml><?xml version="1.0" encoding="utf-8"?>
<p:tagLst xmlns:a="http://schemas.openxmlformats.org/drawingml/2006/main" xmlns:r="http://schemas.openxmlformats.org/officeDocument/2006/relationships" xmlns:p="http://schemas.openxmlformats.org/presentationml/2006/main">
  <p:tag name="VEVOX.QRDOT" val="(20,15)"/>
</p:tagLst>
</file>

<file path=ppt/tags/tag239.xml><?xml version="1.0" encoding="utf-8"?>
<p:tagLst xmlns:a="http://schemas.openxmlformats.org/drawingml/2006/main" xmlns:r="http://schemas.openxmlformats.org/officeDocument/2006/relationships" xmlns:p="http://schemas.openxmlformats.org/presentationml/2006/main">
  <p:tag name="VEVOX.QRDOT" val="(22,15)"/>
</p:tagLst>
</file>

<file path=ppt/tags/tag240.xml><?xml version="1.0" encoding="utf-8"?>
<p:tagLst xmlns:a="http://schemas.openxmlformats.org/drawingml/2006/main" xmlns:r="http://schemas.openxmlformats.org/officeDocument/2006/relationships" xmlns:p="http://schemas.openxmlformats.org/presentationml/2006/main">
  <p:tag name="VEVOX.QRDOT" val="(23,15)"/>
</p:tagLst>
</file>

<file path=ppt/tags/tag241.xml><?xml version="1.0" encoding="utf-8"?>
<p:tagLst xmlns:a="http://schemas.openxmlformats.org/drawingml/2006/main" xmlns:r="http://schemas.openxmlformats.org/officeDocument/2006/relationships" xmlns:p="http://schemas.openxmlformats.org/presentationml/2006/main">
  <p:tag name="VEVOX.QRDOT" val="(24,15)"/>
</p:tagLst>
</file>

<file path=ppt/tags/tag242.xml><?xml version="1.0" encoding="utf-8"?>
<p:tagLst xmlns:a="http://schemas.openxmlformats.org/drawingml/2006/main" xmlns:r="http://schemas.openxmlformats.org/officeDocument/2006/relationships" xmlns:p="http://schemas.openxmlformats.org/presentationml/2006/main">
  <p:tag name="VEVOX.QRDOT" val="(25,15)"/>
</p:tagLst>
</file>

<file path=ppt/tags/tag243.xml><?xml version="1.0" encoding="utf-8"?>
<p:tagLst xmlns:a="http://schemas.openxmlformats.org/drawingml/2006/main" xmlns:r="http://schemas.openxmlformats.org/officeDocument/2006/relationships" xmlns:p="http://schemas.openxmlformats.org/presentationml/2006/main">
  <p:tag name="VEVOX.QRDOT" val="(28,15)"/>
</p:tagLst>
</file>

<file path=ppt/tags/tag244.xml><?xml version="1.0" encoding="utf-8"?>
<p:tagLst xmlns:a="http://schemas.openxmlformats.org/drawingml/2006/main" xmlns:r="http://schemas.openxmlformats.org/officeDocument/2006/relationships" xmlns:p="http://schemas.openxmlformats.org/presentationml/2006/main">
  <p:tag name="VEVOX.QRDOT" val="(2,16)"/>
</p:tagLst>
</file>

<file path=ppt/tags/tag245.xml><?xml version="1.0" encoding="utf-8"?>
<p:tagLst xmlns:a="http://schemas.openxmlformats.org/drawingml/2006/main" xmlns:r="http://schemas.openxmlformats.org/officeDocument/2006/relationships" xmlns:p="http://schemas.openxmlformats.org/presentationml/2006/main">
  <p:tag name="VEVOX.QRDOT" val="(6,16)"/>
</p:tagLst>
</file>

<file path=ppt/tags/tag246.xml><?xml version="1.0" encoding="utf-8"?>
<p:tagLst xmlns:a="http://schemas.openxmlformats.org/drawingml/2006/main" xmlns:r="http://schemas.openxmlformats.org/officeDocument/2006/relationships" xmlns:p="http://schemas.openxmlformats.org/presentationml/2006/main">
  <p:tag name="VEVOX.QRDOT" val="(7,16)"/>
</p:tagLst>
</file>

<file path=ppt/tags/tag247.xml><?xml version="1.0" encoding="utf-8"?>
<p:tagLst xmlns:a="http://schemas.openxmlformats.org/drawingml/2006/main" xmlns:r="http://schemas.openxmlformats.org/officeDocument/2006/relationships" xmlns:p="http://schemas.openxmlformats.org/presentationml/2006/main">
  <p:tag name="VEVOX.QRDOT" val="(8,16)"/>
</p:tagLst>
</file>

<file path=ppt/tags/tag248.xml><?xml version="1.0" encoding="utf-8"?>
<p:tagLst xmlns:a="http://schemas.openxmlformats.org/drawingml/2006/main" xmlns:r="http://schemas.openxmlformats.org/officeDocument/2006/relationships" xmlns:p="http://schemas.openxmlformats.org/presentationml/2006/main">
  <p:tag name="VEVOX.QRDOT" val="(12,16)"/>
</p:tagLst>
</file>

<file path=ppt/tags/tag249.xml><?xml version="1.0" encoding="utf-8"?>
<p:tagLst xmlns:a="http://schemas.openxmlformats.org/drawingml/2006/main" xmlns:r="http://schemas.openxmlformats.org/officeDocument/2006/relationships" xmlns:p="http://schemas.openxmlformats.org/presentationml/2006/main">
  <p:tag name="VEVOX.QRDOT" val="(13,16)"/>
</p:tagLst>
</file>

<file path=ppt/tags/tag250.xml><?xml version="1.0" encoding="utf-8"?>
<p:tagLst xmlns:a="http://schemas.openxmlformats.org/drawingml/2006/main" xmlns:r="http://schemas.openxmlformats.org/officeDocument/2006/relationships" xmlns:p="http://schemas.openxmlformats.org/presentationml/2006/main">
  <p:tag name="VEVOX.QRDOT" val="(17,16)"/>
</p:tagLst>
</file>

<file path=ppt/tags/tag251.xml><?xml version="1.0" encoding="utf-8"?>
<p:tagLst xmlns:a="http://schemas.openxmlformats.org/drawingml/2006/main" xmlns:r="http://schemas.openxmlformats.org/officeDocument/2006/relationships" xmlns:p="http://schemas.openxmlformats.org/presentationml/2006/main">
  <p:tag name="VEVOX.QRDOT" val="(19,16)"/>
</p:tagLst>
</file>

<file path=ppt/tags/tag252.xml><?xml version="1.0" encoding="utf-8"?>
<p:tagLst xmlns:a="http://schemas.openxmlformats.org/drawingml/2006/main" xmlns:r="http://schemas.openxmlformats.org/officeDocument/2006/relationships" xmlns:p="http://schemas.openxmlformats.org/presentationml/2006/main">
  <p:tag name="VEVOX.QRDOT" val="(24,16)"/>
</p:tagLst>
</file>

<file path=ppt/tags/tag253.xml><?xml version="1.0" encoding="utf-8"?>
<p:tagLst xmlns:a="http://schemas.openxmlformats.org/drawingml/2006/main" xmlns:r="http://schemas.openxmlformats.org/officeDocument/2006/relationships" xmlns:p="http://schemas.openxmlformats.org/presentationml/2006/main">
  <p:tag name="VEVOX.QRDOT" val="(26,16)"/>
</p:tagLst>
</file>

<file path=ppt/tags/tag254.xml><?xml version="1.0" encoding="utf-8"?>
<p:tagLst xmlns:a="http://schemas.openxmlformats.org/drawingml/2006/main" xmlns:r="http://schemas.openxmlformats.org/officeDocument/2006/relationships" xmlns:p="http://schemas.openxmlformats.org/presentationml/2006/main">
  <p:tag name="VEVOX.QRDOT" val="(27,16)"/>
</p:tagLst>
</file>

<file path=ppt/tags/tag255.xml><?xml version="1.0" encoding="utf-8"?>
<p:tagLst xmlns:a="http://schemas.openxmlformats.org/drawingml/2006/main" xmlns:r="http://schemas.openxmlformats.org/officeDocument/2006/relationships" xmlns:p="http://schemas.openxmlformats.org/presentationml/2006/main">
  <p:tag name="VEVOX.QRDOT" val="(1,17)"/>
</p:tagLst>
</file>

<file path=ppt/tags/tag256.xml><?xml version="1.0" encoding="utf-8"?>
<p:tagLst xmlns:a="http://schemas.openxmlformats.org/drawingml/2006/main" xmlns:r="http://schemas.openxmlformats.org/officeDocument/2006/relationships" xmlns:p="http://schemas.openxmlformats.org/presentationml/2006/main">
  <p:tag name="VEVOX.QRDOT" val="(6,17)"/>
</p:tagLst>
</file>

<file path=ppt/tags/tag257.xml><?xml version="1.0" encoding="utf-8"?>
<p:tagLst xmlns:a="http://schemas.openxmlformats.org/drawingml/2006/main" xmlns:r="http://schemas.openxmlformats.org/officeDocument/2006/relationships" xmlns:p="http://schemas.openxmlformats.org/presentationml/2006/main">
  <p:tag name="VEVOX.QRDOT" val="(9,17)"/>
</p:tagLst>
</file>

<file path=ppt/tags/tag258.xml><?xml version="1.0" encoding="utf-8"?>
<p:tagLst xmlns:a="http://schemas.openxmlformats.org/drawingml/2006/main" xmlns:r="http://schemas.openxmlformats.org/officeDocument/2006/relationships" xmlns:p="http://schemas.openxmlformats.org/presentationml/2006/main">
  <p:tag name="VEVOX.QRDOT" val="(11,17)"/>
</p:tagLst>
</file>

<file path=ppt/tags/tag259.xml><?xml version="1.0" encoding="utf-8"?>
<p:tagLst xmlns:a="http://schemas.openxmlformats.org/drawingml/2006/main" xmlns:r="http://schemas.openxmlformats.org/officeDocument/2006/relationships" xmlns:p="http://schemas.openxmlformats.org/presentationml/2006/main">
  <p:tag name="VEVOX.QRDOT" val="(14,17)"/>
</p:tagLst>
</file>

<file path=ppt/tags/tag260.xml><?xml version="1.0" encoding="utf-8"?>
<p:tagLst xmlns:a="http://schemas.openxmlformats.org/drawingml/2006/main" xmlns:r="http://schemas.openxmlformats.org/officeDocument/2006/relationships" xmlns:p="http://schemas.openxmlformats.org/presentationml/2006/main">
  <p:tag name="VEVOX.QRDOT" val="(15,17)"/>
</p:tagLst>
</file>

<file path=ppt/tags/tag261.xml><?xml version="1.0" encoding="utf-8"?>
<p:tagLst xmlns:a="http://schemas.openxmlformats.org/drawingml/2006/main" xmlns:r="http://schemas.openxmlformats.org/officeDocument/2006/relationships" xmlns:p="http://schemas.openxmlformats.org/presentationml/2006/main">
  <p:tag name="VEVOX.QRDOT" val="(16,17)"/>
</p:tagLst>
</file>

<file path=ppt/tags/tag262.xml><?xml version="1.0" encoding="utf-8"?>
<p:tagLst xmlns:a="http://schemas.openxmlformats.org/drawingml/2006/main" xmlns:r="http://schemas.openxmlformats.org/officeDocument/2006/relationships" xmlns:p="http://schemas.openxmlformats.org/presentationml/2006/main">
  <p:tag name="VEVOX.QRDOT" val="(20,17)"/>
</p:tagLst>
</file>

<file path=ppt/tags/tag263.xml><?xml version="1.0" encoding="utf-8"?>
<p:tagLst xmlns:a="http://schemas.openxmlformats.org/drawingml/2006/main" xmlns:r="http://schemas.openxmlformats.org/officeDocument/2006/relationships" xmlns:p="http://schemas.openxmlformats.org/presentationml/2006/main">
  <p:tag name="VEVOX.QRDOT" val="(22,17)"/>
</p:tagLst>
</file>

<file path=ppt/tags/tag264.xml><?xml version="1.0" encoding="utf-8"?>
<p:tagLst xmlns:a="http://schemas.openxmlformats.org/drawingml/2006/main" xmlns:r="http://schemas.openxmlformats.org/officeDocument/2006/relationships" xmlns:p="http://schemas.openxmlformats.org/presentationml/2006/main">
  <p:tag name="VEVOX.QRDOT" val="(23,17)"/>
</p:tagLst>
</file>

<file path=ppt/tags/tag265.xml><?xml version="1.0" encoding="utf-8"?>
<p:tagLst xmlns:a="http://schemas.openxmlformats.org/drawingml/2006/main" xmlns:r="http://schemas.openxmlformats.org/officeDocument/2006/relationships" xmlns:p="http://schemas.openxmlformats.org/presentationml/2006/main">
  <p:tag name="VEVOX.QRDOT" val="(24,17)"/>
</p:tagLst>
</file>

<file path=ppt/tags/tag266.xml><?xml version="1.0" encoding="utf-8"?>
<p:tagLst xmlns:a="http://schemas.openxmlformats.org/drawingml/2006/main" xmlns:r="http://schemas.openxmlformats.org/officeDocument/2006/relationships" xmlns:p="http://schemas.openxmlformats.org/presentationml/2006/main">
  <p:tag name="VEVOX.QRDOT" val="(25,17)"/>
</p:tagLst>
</file>

<file path=ppt/tags/tag267.xml><?xml version="1.0" encoding="utf-8"?>
<p:tagLst xmlns:a="http://schemas.openxmlformats.org/drawingml/2006/main" xmlns:r="http://schemas.openxmlformats.org/officeDocument/2006/relationships" xmlns:p="http://schemas.openxmlformats.org/presentationml/2006/main">
  <p:tag name="VEVOX.QRDOT" val="(27,17)"/>
</p:tagLst>
</file>

<file path=ppt/tags/tag268.xml><?xml version="1.0" encoding="utf-8"?>
<p:tagLst xmlns:a="http://schemas.openxmlformats.org/drawingml/2006/main" xmlns:r="http://schemas.openxmlformats.org/officeDocument/2006/relationships" xmlns:p="http://schemas.openxmlformats.org/presentationml/2006/main">
  <p:tag name="VEVOX.QRDOT" val="(29,17)"/>
</p:tagLst>
</file>

<file path=ppt/tags/tag269.xml><?xml version="1.0" encoding="utf-8"?>
<p:tagLst xmlns:a="http://schemas.openxmlformats.org/drawingml/2006/main" xmlns:r="http://schemas.openxmlformats.org/officeDocument/2006/relationships" xmlns:p="http://schemas.openxmlformats.org/presentationml/2006/main">
  <p:tag name="VEVOX.QRDOT" val="(1,18)"/>
</p:tagLst>
</file>

<file path=ppt/tags/tag270.xml><?xml version="1.0" encoding="utf-8"?>
<p:tagLst xmlns:a="http://schemas.openxmlformats.org/drawingml/2006/main" xmlns:r="http://schemas.openxmlformats.org/officeDocument/2006/relationships" xmlns:p="http://schemas.openxmlformats.org/presentationml/2006/main">
  <p:tag name="VEVOX.QRDOT" val="(4,18)"/>
</p:tagLst>
</file>

<file path=ppt/tags/tag271.xml><?xml version="1.0" encoding="utf-8"?>
<p:tagLst xmlns:a="http://schemas.openxmlformats.org/drawingml/2006/main" xmlns:r="http://schemas.openxmlformats.org/officeDocument/2006/relationships" xmlns:p="http://schemas.openxmlformats.org/presentationml/2006/main">
  <p:tag name="VEVOX.QRDOT" val="(7,18)"/>
</p:tagLst>
</file>

<file path=ppt/tags/tag272.xml><?xml version="1.0" encoding="utf-8"?>
<p:tagLst xmlns:a="http://schemas.openxmlformats.org/drawingml/2006/main" xmlns:r="http://schemas.openxmlformats.org/officeDocument/2006/relationships" xmlns:p="http://schemas.openxmlformats.org/presentationml/2006/main">
  <p:tag name="VEVOX.QRDOT" val="(8,18)"/>
</p:tagLst>
</file>

<file path=ppt/tags/tag273.xml><?xml version="1.0" encoding="utf-8"?>
<p:tagLst xmlns:a="http://schemas.openxmlformats.org/drawingml/2006/main" xmlns:r="http://schemas.openxmlformats.org/officeDocument/2006/relationships" xmlns:p="http://schemas.openxmlformats.org/presentationml/2006/main">
  <p:tag name="VEVOX.QRDOT" val="(9,18)"/>
</p:tagLst>
</file>

<file path=ppt/tags/tag274.xml><?xml version="1.0" encoding="utf-8"?>
<p:tagLst xmlns:a="http://schemas.openxmlformats.org/drawingml/2006/main" xmlns:r="http://schemas.openxmlformats.org/officeDocument/2006/relationships" xmlns:p="http://schemas.openxmlformats.org/presentationml/2006/main">
  <p:tag name="VEVOX.QRDOT" val="(11,18)"/>
</p:tagLst>
</file>

<file path=ppt/tags/tag275.xml><?xml version="1.0" encoding="utf-8"?>
<p:tagLst xmlns:a="http://schemas.openxmlformats.org/drawingml/2006/main" xmlns:r="http://schemas.openxmlformats.org/officeDocument/2006/relationships" xmlns:p="http://schemas.openxmlformats.org/presentationml/2006/main">
  <p:tag name="VEVOX.QRDOT" val="(14,18)"/>
</p:tagLst>
</file>

<file path=ppt/tags/tag276.xml><?xml version="1.0" encoding="utf-8"?>
<p:tagLst xmlns:a="http://schemas.openxmlformats.org/drawingml/2006/main" xmlns:r="http://schemas.openxmlformats.org/officeDocument/2006/relationships" xmlns:p="http://schemas.openxmlformats.org/presentationml/2006/main">
  <p:tag name="VEVOX.QRDOT" val="(15,18)"/>
</p:tagLst>
</file>

<file path=ppt/tags/tag277.xml><?xml version="1.0" encoding="utf-8"?>
<p:tagLst xmlns:a="http://schemas.openxmlformats.org/drawingml/2006/main" xmlns:r="http://schemas.openxmlformats.org/officeDocument/2006/relationships" xmlns:p="http://schemas.openxmlformats.org/presentationml/2006/main">
  <p:tag name="VEVOX.QRDOT" val="(16,18)"/>
</p:tagLst>
</file>

<file path=ppt/tags/tag278.xml><?xml version="1.0" encoding="utf-8"?>
<p:tagLst xmlns:a="http://schemas.openxmlformats.org/drawingml/2006/main" xmlns:r="http://schemas.openxmlformats.org/officeDocument/2006/relationships" xmlns:p="http://schemas.openxmlformats.org/presentationml/2006/main">
  <p:tag name="VEVOX.QRDOT" val="(17,18)"/>
</p:tagLst>
</file>

<file path=ppt/tags/tag279.xml><?xml version="1.0" encoding="utf-8"?>
<p:tagLst xmlns:a="http://schemas.openxmlformats.org/drawingml/2006/main" xmlns:r="http://schemas.openxmlformats.org/officeDocument/2006/relationships" xmlns:p="http://schemas.openxmlformats.org/presentationml/2006/main">
  <p:tag name="VEVOX.QRDOT" val="(19,18)"/>
</p:tagLst>
</file>

<file path=ppt/tags/tag280.xml><?xml version="1.0" encoding="utf-8"?>
<p:tagLst xmlns:a="http://schemas.openxmlformats.org/drawingml/2006/main" xmlns:r="http://schemas.openxmlformats.org/officeDocument/2006/relationships" xmlns:p="http://schemas.openxmlformats.org/presentationml/2006/main">
  <p:tag name="VEVOX.QRDOT" val="(21,18)"/>
</p:tagLst>
</file>

<file path=ppt/tags/tag281.xml><?xml version="1.0" encoding="utf-8"?>
<p:tagLst xmlns:a="http://schemas.openxmlformats.org/drawingml/2006/main" xmlns:r="http://schemas.openxmlformats.org/officeDocument/2006/relationships" xmlns:p="http://schemas.openxmlformats.org/presentationml/2006/main">
  <p:tag name="VEVOX.QRDOT" val="(22,18)"/>
</p:tagLst>
</file>

<file path=ppt/tags/tag282.xml><?xml version="1.0" encoding="utf-8"?>
<p:tagLst xmlns:a="http://schemas.openxmlformats.org/drawingml/2006/main" xmlns:r="http://schemas.openxmlformats.org/officeDocument/2006/relationships" xmlns:p="http://schemas.openxmlformats.org/presentationml/2006/main">
  <p:tag name="VEVOX.QRDOT" val="(24,18)"/>
</p:tagLst>
</file>

<file path=ppt/tags/tag283.xml><?xml version="1.0" encoding="utf-8"?>
<p:tagLst xmlns:a="http://schemas.openxmlformats.org/drawingml/2006/main" xmlns:r="http://schemas.openxmlformats.org/officeDocument/2006/relationships" xmlns:p="http://schemas.openxmlformats.org/presentationml/2006/main">
  <p:tag name="VEVOX.QRDOT" val="(25,18)"/>
</p:tagLst>
</file>

<file path=ppt/tags/tag284.xml><?xml version="1.0" encoding="utf-8"?>
<p:tagLst xmlns:a="http://schemas.openxmlformats.org/drawingml/2006/main" xmlns:r="http://schemas.openxmlformats.org/officeDocument/2006/relationships" xmlns:p="http://schemas.openxmlformats.org/presentationml/2006/main">
  <p:tag name="VEVOX.QRDOT" val="(27,18)"/>
</p:tagLst>
</file>

<file path=ppt/tags/tag285.xml><?xml version="1.0" encoding="utf-8"?>
<p:tagLst xmlns:a="http://schemas.openxmlformats.org/drawingml/2006/main" xmlns:r="http://schemas.openxmlformats.org/officeDocument/2006/relationships" xmlns:p="http://schemas.openxmlformats.org/presentationml/2006/main">
  <p:tag name="VEVOX.QRDOT" val="(1,19)"/>
</p:tagLst>
</file>

<file path=ppt/tags/tag286.xml><?xml version="1.0" encoding="utf-8"?>
<p:tagLst xmlns:a="http://schemas.openxmlformats.org/drawingml/2006/main" xmlns:r="http://schemas.openxmlformats.org/officeDocument/2006/relationships" xmlns:p="http://schemas.openxmlformats.org/presentationml/2006/main">
  <p:tag name="VEVOX.QRDOT" val="(3,19)"/>
</p:tagLst>
</file>

<file path=ppt/tags/tag287.xml><?xml version="1.0" encoding="utf-8"?>
<p:tagLst xmlns:a="http://schemas.openxmlformats.org/drawingml/2006/main" xmlns:r="http://schemas.openxmlformats.org/officeDocument/2006/relationships" xmlns:p="http://schemas.openxmlformats.org/presentationml/2006/main">
  <p:tag name="VEVOX.QRDOT" val="(5,19)"/>
</p:tagLst>
</file>

<file path=ppt/tags/tag288.xml><?xml version="1.0" encoding="utf-8"?>
<p:tagLst xmlns:a="http://schemas.openxmlformats.org/drawingml/2006/main" xmlns:r="http://schemas.openxmlformats.org/officeDocument/2006/relationships" xmlns:p="http://schemas.openxmlformats.org/presentationml/2006/main">
  <p:tag name="VEVOX.QRDOT" val="(6,19)"/>
</p:tagLst>
</file>

<file path=ppt/tags/tag289.xml><?xml version="1.0" encoding="utf-8"?>
<p:tagLst xmlns:a="http://schemas.openxmlformats.org/drawingml/2006/main" xmlns:r="http://schemas.openxmlformats.org/officeDocument/2006/relationships" xmlns:p="http://schemas.openxmlformats.org/presentationml/2006/main">
  <p:tag name="VEVOX.QRDOT" val="(12,19)"/>
</p:tagLst>
</file>

<file path=ppt/tags/tag290.xml><?xml version="1.0" encoding="utf-8"?>
<p:tagLst xmlns:a="http://schemas.openxmlformats.org/drawingml/2006/main" xmlns:r="http://schemas.openxmlformats.org/officeDocument/2006/relationships" xmlns:p="http://schemas.openxmlformats.org/presentationml/2006/main">
  <p:tag name="VEVOX.QRDOT" val="(13,19)"/>
</p:tagLst>
</file>

<file path=ppt/tags/tag291.xml><?xml version="1.0" encoding="utf-8"?>
<p:tagLst xmlns:a="http://schemas.openxmlformats.org/drawingml/2006/main" xmlns:r="http://schemas.openxmlformats.org/officeDocument/2006/relationships" xmlns:p="http://schemas.openxmlformats.org/presentationml/2006/main">
  <p:tag name="VEVOX.QRDOT" val="(14,19)"/>
</p:tagLst>
</file>

<file path=ppt/tags/tag292.xml><?xml version="1.0" encoding="utf-8"?>
<p:tagLst xmlns:a="http://schemas.openxmlformats.org/drawingml/2006/main" xmlns:r="http://schemas.openxmlformats.org/officeDocument/2006/relationships" xmlns:p="http://schemas.openxmlformats.org/presentationml/2006/main">
  <p:tag name="VEVOX.QRDOT" val="(16,19)"/>
</p:tagLst>
</file>

<file path=ppt/tags/tag293.xml><?xml version="1.0" encoding="utf-8"?>
<p:tagLst xmlns:a="http://schemas.openxmlformats.org/drawingml/2006/main" xmlns:r="http://schemas.openxmlformats.org/officeDocument/2006/relationships" xmlns:p="http://schemas.openxmlformats.org/presentationml/2006/main">
  <p:tag name="VEVOX.QRDOT" val="(20,19)"/>
</p:tagLst>
</file>

<file path=ppt/tags/tag294.xml><?xml version="1.0" encoding="utf-8"?>
<p:tagLst xmlns:a="http://schemas.openxmlformats.org/drawingml/2006/main" xmlns:r="http://schemas.openxmlformats.org/officeDocument/2006/relationships" xmlns:p="http://schemas.openxmlformats.org/presentationml/2006/main">
  <p:tag name="VEVOX.QRDOT" val="(21,19)"/>
</p:tagLst>
</file>

<file path=ppt/tags/tag295.xml><?xml version="1.0" encoding="utf-8"?>
<p:tagLst xmlns:a="http://schemas.openxmlformats.org/drawingml/2006/main" xmlns:r="http://schemas.openxmlformats.org/officeDocument/2006/relationships" xmlns:p="http://schemas.openxmlformats.org/presentationml/2006/main">
  <p:tag name="VEVOX.QRDOT" val="(24,19)"/>
</p:tagLst>
</file>

<file path=ppt/tags/tag296.xml><?xml version="1.0" encoding="utf-8"?>
<p:tagLst xmlns:a="http://schemas.openxmlformats.org/drawingml/2006/main" xmlns:r="http://schemas.openxmlformats.org/officeDocument/2006/relationships" xmlns:p="http://schemas.openxmlformats.org/presentationml/2006/main">
  <p:tag name="VEVOX.QRDOT" val="(25,19)"/>
</p:tagLst>
</file>

<file path=ppt/tags/tag297.xml><?xml version="1.0" encoding="utf-8"?>
<p:tagLst xmlns:a="http://schemas.openxmlformats.org/drawingml/2006/main" xmlns:r="http://schemas.openxmlformats.org/officeDocument/2006/relationships" xmlns:p="http://schemas.openxmlformats.org/presentationml/2006/main">
  <p:tag name="VEVOX.QRDOT" val="(28,19)"/>
</p:tagLst>
</file>

<file path=ppt/tags/tag298.xml><?xml version="1.0" encoding="utf-8"?>
<p:tagLst xmlns:a="http://schemas.openxmlformats.org/drawingml/2006/main" xmlns:r="http://schemas.openxmlformats.org/officeDocument/2006/relationships" xmlns:p="http://schemas.openxmlformats.org/presentationml/2006/main">
  <p:tag name="VEVOX.QRDOT" val="(1,20)"/>
</p:tagLst>
</file>

<file path=ppt/tags/tag299.xml><?xml version="1.0" encoding="utf-8"?>
<p:tagLst xmlns:a="http://schemas.openxmlformats.org/drawingml/2006/main" xmlns:r="http://schemas.openxmlformats.org/officeDocument/2006/relationships" xmlns:p="http://schemas.openxmlformats.org/presentationml/2006/main">
  <p:tag name="VEVOX.QRDOT" val="(5,20)"/>
</p:tagLst>
</file>

<file path=ppt/tags/tag300.xml><?xml version="1.0" encoding="utf-8"?>
<p:tagLst xmlns:a="http://schemas.openxmlformats.org/drawingml/2006/main" xmlns:r="http://schemas.openxmlformats.org/officeDocument/2006/relationships" xmlns:p="http://schemas.openxmlformats.org/presentationml/2006/main">
  <p:tag name="VEVOX.QRDOT" val="(7,20)"/>
</p:tagLst>
</file>

<file path=ppt/tags/tag301.xml><?xml version="1.0" encoding="utf-8"?>
<p:tagLst xmlns:a="http://schemas.openxmlformats.org/drawingml/2006/main" xmlns:r="http://schemas.openxmlformats.org/officeDocument/2006/relationships" xmlns:p="http://schemas.openxmlformats.org/presentationml/2006/main">
  <p:tag name="VEVOX.QRDOT" val="(8,20)"/>
</p:tagLst>
</file>

<file path=ppt/tags/tag302.xml><?xml version="1.0" encoding="utf-8"?>
<p:tagLst xmlns:a="http://schemas.openxmlformats.org/drawingml/2006/main" xmlns:r="http://schemas.openxmlformats.org/officeDocument/2006/relationships" xmlns:p="http://schemas.openxmlformats.org/presentationml/2006/main">
  <p:tag name="VEVOX.QRDOT" val="(11,20)"/>
</p:tagLst>
</file>

<file path=ppt/tags/tag303.xml><?xml version="1.0" encoding="utf-8"?>
<p:tagLst xmlns:a="http://schemas.openxmlformats.org/drawingml/2006/main" xmlns:r="http://schemas.openxmlformats.org/officeDocument/2006/relationships" xmlns:p="http://schemas.openxmlformats.org/presentationml/2006/main">
  <p:tag name="VEVOX.QRDOT" val="(13,20)"/>
</p:tagLst>
</file>

<file path=ppt/tags/tag304.xml><?xml version="1.0" encoding="utf-8"?>
<p:tagLst xmlns:a="http://schemas.openxmlformats.org/drawingml/2006/main" xmlns:r="http://schemas.openxmlformats.org/officeDocument/2006/relationships" xmlns:p="http://schemas.openxmlformats.org/presentationml/2006/main">
  <p:tag name="VEVOX.QRDOT" val="(15,20)"/>
</p:tagLst>
</file>

<file path=ppt/tags/tag305.xml><?xml version="1.0" encoding="utf-8"?>
<p:tagLst xmlns:a="http://schemas.openxmlformats.org/drawingml/2006/main" xmlns:r="http://schemas.openxmlformats.org/officeDocument/2006/relationships" xmlns:p="http://schemas.openxmlformats.org/presentationml/2006/main">
  <p:tag name="VEVOX.QRDOT" val="(16,20)"/>
</p:tagLst>
</file>

<file path=ppt/tags/tag306.xml><?xml version="1.0" encoding="utf-8"?>
<p:tagLst xmlns:a="http://schemas.openxmlformats.org/drawingml/2006/main" xmlns:r="http://schemas.openxmlformats.org/officeDocument/2006/relationships" xmlns:p="http://schemas.openxmlformats.org/presentationml/2006/main">
  <p:tag name="VEVOX.QRDOT" val="(18,20)"/>
</p:tagLst>
</file>

<file path=ppt/tags/tag307.xml><?xml version="1.0" encoding="utf-8"?>
<p:tagLst xmlns:a="http://schemas.openxmlformats.org/drawingml/2006/main" xmlns:r="http://schemas.openxmlformats.org/officeDocument/2006/relationships" xmlns:p="http://schemas.openxmlformats.org/presentationml/2006/main">
  <p:tag name="VEVOX.QRDOT" val="(20,20)"/>
</p:tagLst>
</file>

<file path=ppt/tags/tag308.xml><?xml version="1.0" encoding="utf-8"?>
<p:tagLst xmlns:a="http://schemas.openxmlformats.org/drawingml/2006/main" xmlns:r="http://schemas.openxmlformats.org/officeDocument/2006/relationships" xmlns:p="http://schemas.openxmlformats.org/presentationml/2006/main">
  <p:tag name="VEVOX.QRDOT" val="(21,20)"/>
</p:tagLst>
</file>

<file path=ppt/tags/tag309.xml><?xml version="1.0" encoding="utf-8"?>
<p:tagLst xmlns:a="http://schemas.openxmlformats.org/drawingml/2006/main" xmlns:r="http://schemas.openxmlformats.org/officeDocument/2006/relationships" xmlns:p="http://schemas.openxmlformats.org/presentationml/2006/main">
  <p:tag name="VEVOX.QRDOT" val="(22,20)"/>
</p:tagLst>
</file>

<file path=ppt/tags/tag310.xml><?xml version="1.0" encoding="utf-8"?>
<p:tagLst xmlns:a="http://schemas.openxmlformats.org/drawingml/2006/main" xmlns:r="http://schemas.openxmlformats.org/officeDocument/2006/relationships" xmlns:p="http://schemas.openxmlformats.org/presentationml/2006/main">
  <p:tag name="VEVOX.QRDOT" val="(23,20)"/>
</p:tagLst>
</file>

<file path=ppt/tags/tag311.xml><?xml version="1.0" encoding="utf-8"?>
<p:tagLst xmlns:a="http://schemas.openxmlformats.org/drawingml/2006/main" xmlns:r="http://schemas.openxmlformats.org/officeDocument/2006/relationships" xmlns:p="http://schemas.openxmlformats.org/presentationml/2006/main">
  <p:tag name="VEVOX.QRDOT" val="(24,20)"/>
</p:tagLst>
</file>

<file path=ppt/tags/tag312.xml><?xml version="1.0" encoding="utf-8"?>
<p:tagLst xmlns:a="http://schemas.openxmlformats.org/drawingml/2006/main" xmlns:r="http://schemas.openxmlformats.org/officeDocument/2006/relationships" xmlns:p="http://schemas.openxmlformats.org/presentationml/2006/main">
  <p:tag name="VEVOX.QRDOT" val="(25,20)"/>
</p:tagLst>
</file>

<file path=ppt/tags/tag313.xml><?xml version="1.0" encoding="utf-8"?>
<p:tagLst xmlns:a="http://schemas.openxmlformats.org/drawingml/2006/main" xmlns:r="http://schemas.openxmlformats.org/officeDocument/2006/relationships" xmlns:p="http://schemas.openxmlformats.org/presentationml/2006/main">
  <p:tag name="VEVOX.QRDOT" val="(27,20)"/>
</p:tagLst>
</file>

<file path=ppt/tags/tag314.xml><?xml version="1.0" encoding="utf-8"?>
<p:tagLst xmlns:a="http://schemas.openxmlformats.org/drawingml/2006/main" xmlns:r="http://schemas.openxmlformats.org/officeDocument/2006/relationships" xmlns:p="http://schemas.openxmlformats.org/presentationml/2006/main">
  <p:tag name="VEVOX.QRDOT" val="(28,20)"/>
</p:tagLst>
</file>

<file path=ppt/tags/tag315.xml><?xml version="1.0" encoding="utf-8"?>
<p:tagLst xmlns:a="http://schemas.openxmlformats.org/drawingml/2006/main" xmlns:r="http://schemas.openxmlformats.org/officeDocument/2006/relationships" xmlns:p="http://schemas.openxmlformats.org/presentationml/2006/main">
  <p:tag name="VEVOX.QRDOT" val="(29,20)"/>
</p:tagLst>
</file>

<file path=ppt/tags/tag316.xml><?xml version="1.0" encoding="utf-8"?>
<p:tagLst xmlns:a="http://schemas.openxmlformats.org/drawingml/2006/main" xmlns:r="http://schemas.openxmlformats.org/officeDocument/2006/relationships" xmlns:p="http://schemas.openxmlformats.org/presentationml/2006/main">
  <p:tag name="VEVOX.QRDOT" val="(9,21)"/>
</p:tagLst>
</file>

<file path=ppt/tags/tag317.xml><?xml version="1.0" encoding="utf-8"?>
<p:tagLst xmlns:a="http://schemas.openxmlformats.org/drawingml/2006/main" xmlns:r="http://schemas.openxmlformats.org/officeDocument/2006/relationships" xmlns:p="http://schemas.openxmlformats.org/presentationml/2006/main">
  <p:tag name="VEVOX.QRDOT" val="(10,21)"/>
</p:tagLst>
</file>

<file path=ppt/tags/tag318.xml><?xml version="1.0" encoding="utf-8"?>
<p:tagLst xmlns:a="http://schemas.openxmlformats.org/drawingml/2006/main" xmlns:r="http://schemas.openxmlformats.org/officeDocument/2006/relationships" xmlns:p="http://schemas.openxmlformats.org/presentationml/2006/main">
  <p:tag name="VEVOX.QRDOT" val="(11,21)"/>
</p:tagLst>
</file>

<file path=ppt/tags/tag319.xml><?xml version="1.0" encoding="utf-8"?>
<p:tagLst xmlns:a="http://schemas.openxmlformats.org/drawingml/2006/main" xmlns:r="http://schemas.openxmlformats.org/officeDocument/2006/relationships" xmlns:p="http://schemas.openxmlformats.org/presentationml/2006/main">
  <p:tag name="VEVOX.QRDOT" val="(12,21)"/>
</p:tagLst>
</file>

<file path=ppt/tags/tag320.xml><?xml version="1.0" encoding="utf-8"?>
<p:tagLst xmlns:a="http://schemas.openxmlformats.org/drawingml/2006/main" xmlns:r="http://schemas.openxmlformats.org/officeDocument/2006/relationships" xmlns:p="http://schemas.openxmlformats.org/presentationml/2006/main">
  <p:tag name="VEVOX.QRDOT" val="(16,21)"/>
</p:tagLst>
</file>

<file path=ppt/tags/tag321.xml><?xml version="1.0" encoding="utf-8"?>
<p:tagLst xmlns:a="http://schemas.openxmlformats.org/drawingml/2006/main" xmlns:r="http://schemas.openxmlformats.org/officeDocument/2006/relationships" xmlns:p="http://schemas.openxmlformats.org/presentationml/2006/main">
  <p:tag name="VEVOX.QRDOT" val="(17,21)"/>
</p:tagLst>
</file>

<file path=ppt/tags/tag322.xml><?xml version="1.0" encoding="utf-8"?>
<p:tagLst xmlns:a="http://schemas.openxmlformats.org/drawingml/2006/main" xmlns:r="http://schemas.openxmlformats.org/officeDocument/2006/relationships" xmlns:p="http://schemas.openxmlformats.org/presentationml/2006/main">
  <p:tag name="VEVOX.QRDOT" val="(19,21)"/>
</p:tagLst>
</file>

<file path=ppt/tags/tag323.xml><?xml version="1.0" encoding="utf-8"?>
<p:tagLst xmlns:a="http://schemas.openxmlformats.org/drawingml/2006/main" xmlns:r="http://schemas.openxmlformats.org/officeDocument/2006/relationships" xmlns:p="http://schemas.openxmlformats.org/presentationml/2006/main">
  <p:tag name="VEVOX.QRDOT" val="(21,21)"/>
</p:tagLst>
</file>

<file path=ppt/tags/tag324.xml><?xml version="1.0" encoding="utf-8"?>
<p:tagLst xmlns:a="http://schemas.openxmlformats.org/drawingml/2006/main" xmlns:r="http://schemas.openxmlformats.org/officeDocument/2006/relationships" xmlns:p="http://schemas.openxmlformats.org/presentationml/2006/main">
  <p:tag name="VEVOX.QRDOT" val="(25,21)"/>
</p:tagLst>
</file>

<file path=ppt/tags/tag325.xml><?xml version="1.0" encoding="utf-8"?>
<p:tagLst xmlns:a="http://schemas.openxmlformats.org/drawingml/2006/main" xmlns:r="http://schemas.openxmlformats.org/officeDocument/2006/relationships" xmlns:p="http://schemas.openxmlformats.org/presentationml/2006/main">
  <p:tag name="VEVOX.QRDOT" val="(26,21)"/>
</p:tagLst>
</file>

<file path=ppt/tags/tag326.xml><?xml version="1.0" encoding="utf-8"?>
<p:tagLst xmlns:a="http://schemas.openxmlformats.org/drawingml/2006/main" xmlns:r="http://schemas.openxmlformats.org/officeDocument/2006/relationships" xmlns:p="http://schemas.openxmlformats.org/presentationml/2006/main">
  <p:tag name="VEVOX.QRDOT" val="(27,21)"/>
</p:tagLst>
</file>

<file path=ppt/tags/tag327.xml><?xml version="1.0" encoding="utf-8"?>
<p:tagLst xmlns:a="http://schemas.openxmlformats.org/drawingml/2006/main" xmlns:r="http://schemas.openxmlformats.org/officeDocument/2006/relationships" xmlns:p="http://schemas.openxmlformats.org/presentationml/2006/main">
  <p:tag name="VEVOX.QRDOT" val="(28,21)"/>
</p:tagLst>
</file>

<file path=ppt/tags/tag328.xml><?xml version="1.0" encoding="utf-8"?>
<p:tagLst xmlns:a="http://schemas.openxmlformats.org/drawingml/2006/main" xmlns:r="http://schemas.openxmlformats.org/officeDocument/2006/relationships" xmlns:p="http://schemas.openxmlformats.org/presentationml/2006/main">
  <p:tag name="VEVOX.QRDOT" val="(29,21)"/>
</p:tagLst>
</file>

<file path=ppt/tags/tag329.xml><?xml version="1.0" encoding="utf-8"?>
<p:tagLst xmlns:a="http://schemas.openxmlformats.org/drawingml/2006/main" xmlns:r="http://schemas.openxmlformats.org/officeDocument/2006/relationships" xmlns:p="http://schemas.openxmlformats.org/presentationml/2006/main">
  <p:tag name="VEVOX.QRDOT" val="(1,22)"/>
</p:tagLst>
</file>

<file path=ppt/tags/tag330.xml><?xml version="1.0" encoding="utf-8"?>
<p:tagLst xmlns:a="http://schemas.openxmlformats.org/drawingml/2006/main" xmlns:r="http://schemas.openxmlformats.org/officeDocument/2006/relationships" xmlns:p="http://schemas.openxmlformats.org/presentationml/2006/main">
  <p:tag name="VEVOX.QRDOT" val="(2,22)"/>
</p:tagLst>
</file>

<file path=ppt/tags/tag331.xml><?xml version="1.0" encoding="utf-8"?>
<p:tagLst xmlns:a="http://schemas.openxmlformats.org/drawingml/2006/main" xmlns:r="http://schemas.openxmlformats.org/officeDocument/2006/relationships" xmlns:p="http://schemas.openxmlformats.org/presentationml/2006/main">
  <p:tag name="VEVOX.QRDOT" val="(3,22)"/>
</p:tagLst>
</file>

<file path=ppt/tags/tag332.xml><?xml version="1.0" encoding="utf-8"?>
<p:tagLst xmlns:a="http://schemas.openxmlformats.org/drawingml/2006/main" xmlns:r="http://schemas.openxmlformats.org/officeDocument/2006/relationships" xmlns:p="http://schemas.openxmlformats.org/presentationml/2006/main">
  <p:tag name="VEVOX.QRDOT" val="(4,22)"/>
</p:tagLst>
</file>

<file path=ppt/tags/tag333.xml><?xml version="1.0" encoding="utf-8"?>
<p:tagLst xmlns:a="http://schemas.openxmlformats.org/drawingml/2006/main" xmlns:r="http://schemas.openxmlformats.org/officeDocument/2006/relationships" xmlns:p="http://schemas.openxmlformats.org/presentationml/2006/main">
  <p:tag name="VEVOX.QRDOT" val="(5,22)"/>
</p:tagLst>
</file>

<file path=ppt/tags/tag334.xml><?xml version="1.0" encoding="utf-8"?>
<p:tagLst xmlns:a="http://schemas.openxmlformats.org/drawingml/2006/main" xmlns:r="http://schemas.openxmlformats.org/officeDocument/2006/relationships" xmlns:p="http://schemas.openxmlformats.org/presentationml/2006/main">
  <p:tag name="VEVOX.QRDOT" val="(6,22)"/>
</p:tagLst>
</file>

<file path=ppt/tags/tag335.xml><?xml version="1.0" encoding="utf-8"?>
<p:tagLst xmlns:a="http://schemas.openxmlformats.org/drawingml/2006/main" xmlns:r="http://schemas.openxmlformats.org/officeDocument/2006/relationships" xmlns:p="http://schemas.openxmlformats.org/presentationml/2006/main">
  <p:tag name="VEVOX.QRDOT" val="(7,22)"/>
</p:tagLst>
</file>

<file path=ppt/tags/tag336.xml><?xml version="1.0" encoding="utf-8"?>
<p:tagLst xmlns:a="http://schemas.openxmlformats.org/drawingml/2006/main" xmlns:r="http://schemas.openxmlformats.org/officeDocument/2006/relationships" xmlns:p="http://schemas.openxmlformats.org/presentationml/2006/main">
  <p:tag name="VEVOX.QRDOT" val="(10,22)"/>
</p:tagLst>
</file>

<file path=ppt/tags/tag337.xml><?xml version="1.0" encoding="utf-8"?>
<p:tagLst xmlns:a="http://schemas.openxmlformats.org/drawingml/2006/main" xmlns:r="http://schemas.openxmlformats.org/officeDocument/2006/relationships" xmlns:p="http://schemas.openxmlformats.org/presentationml/2006/main">
  <p:tag name="VEVOX.QRDOT" val="(13,22)"/>
</p:tagLst>
</file>

<file path=ppt/tags/tag338.xml><?xml version="1.0" encoding="utf-8"?>
<p:tagLst xmlns:a="http://schemas.openxmlformats.org/drawingml/2006/main" xmlns:r="http://schemas.openxmlformats.org/officeDocument/2006/relationships" xmlns:p="http://schemas.openxmlformats.org/presentationml/2006/main">
  <p:tag name="VEVOX.QRDOT" val="(19,22)"/>
</p:tagLst>
</file>

<file path=ppt/tags/tag339.xml><?xml version="1.0" encoding="utf-8"?>
<p:tagLst xmlns:a="http://schemas.openxmlformats.org/drawingml/2006/main" xmlns:r="http://schemas.openxmlformats.org/officeDocument/2006/relationships" xmlns:p="http://schemas.openxmlformats.org/presentationml/2006/main">
  <p:tag name="VEVOX.QRDOT" val="(20,22)"/>
</p:tagLst>
</file>

<file path=ppt/tags/tag340.xml><?xml version="1.0" encoding="utf-8"?>
<p:tagLst xmlns:a="http://schemas.openxmlformats.org/drawingml/2006/main" xmlns:r="http://schemas.openxmlformats.org/officeDocument/2006/relationships" xmlns:p="http://schemas.openxmlformats.org/presentationml/2006/main">
  <p:tag name="VEVOX.QRDOT" val="(21,22)"/>
</p:tagLst>
</file>

<file path=ppt/tags/tag341.xml><?xml version="1.0" encoding="utf-8"?>
<p:tagLst xmlns:a="http://schemas.openxmlformats.org/drawingml/2006/main" xmlns:r="http://schemas.openxmlformats.org/officeDocument/2006/relationships" xmlns:p="http://schemas.openxmlformats.org/presentationml/2006/main">
  <p:tag name="VEVOX.QRDOT" val="(23,22)"/>
</p:tagLst>
</file>

<file path=ppt/tags/tag342.xml><?xml version="1.0" encoding="utf-8"?>
<p:tagLst xmlns:a="http://schemas.openxmlformats.org/drawingml/2006/main" xmlns:r="http://schemas.openxmlformats.org/officeDocument/2006/relationships" xmlns:p="http://schemas.openxmlformats.org/presentationml/2006/main">
  <p:tag name="VEVOX.QRDOT" val="(25,22)"/>
</p:tagLst>
</file>

<file path=ppt/tags/tag343.xml><?xml version="1.0" encoding="utf-8"?>
<p:tagLst xmlns:a="http://schemas.openxmlformats.org/drawingml/2006/main" xmlns:r="http://schemas.openxmlformats.org/officeDocument/2006/relationships" xmlns:p="http://schemas.openxmlformats.org/presentationml/2006/main">
  <p:tag name="VEVOX.QRDOT" val="(26,22)"/>
</p:tagLst>
</file>

<file path=ppt/tags/tag344.xml><?xml version="1.0" encoding="utf-8"?>
<p:tagLst xmlns:a="http://schemas.openxmlformats.org/drawingml/2006/main" xmlns:r="http://schemas.openxmlformats.org/officeDocument/2006/relationships" xmlns:p="http://schemas.openxmlformats.org/presentationml/2006/main">
  <p:tag name="VEVOX.QRDOT" val="(27,22)"/>
</p:tagLst>
</file>

<file path=ppt/tags/tag345.xml><?xml version="1.0" encoding="utf-8"?>
<p:tagLst xmlns:a="http://schemas.openxmlformats.org/drawingml/2006/main" xmlns:r="http://schemas.openxmlformats.org/officeDocument/2006/relationships" xmlns:p="http://schemas.openxmlformats.org/presentationml/2006/main">
  <p:tag name="VEVOX.QRDOT" val="(1,23)"/>
</p:tagLst>
</file>

<file path=ppt/tags/tag346.xml><?xml version="1.0" encoding="utf-8"?>
<p:tagLst xmlns:a="http://schemas.openxmlformats.org/drawingml/2006/main" xmlns:r="http://schemas.openxmlformats.org/officeDocument/2006/relationships" xmlns:p="http://schemas.openxmlformats.org/presentationml/2006/main">
  <p:tag name="VEVOX.QRDOT" val="(7,23)"/>
</p:tagLst>
</file>

<file path=ppt/tags/tag347.xml><?xml version="1.0" encoding="utf-8"?>
<p:tagLst xmlns:a="http://schemas.openxmlformats.org/drawingml/2006/main" xmlns:r="http://schemas.openxmlformats.org/officeDocument/2006/relationships" xmlns:p="http://schemas.openxmlformats.org/presentationml/2006/main">
  <p:tag name="VEVOX.QRDOT" val="(9,23)"/>
</p:tagLst>
</file>

<file path=ppt/tags/tag348.xml><?xml version="1.0" encoding="utf-8"?>
<p:tagLst xmlns:a="http://schemas.openxmlformats.org/drawingml/2006/main" xmlns:r="http://schemas.openxmlformats.org/officeDocument/2006/relationships" xmlns:p="http://schemas.openxmlformats.org/presentationml/2006/main">
  <p:tag name="VEVOX.QRDOT" val="(11,23)"/>
</p:tagLst>
</file>

<file path=ppt/tags/tag349.xml><?xml version="1.0" encoding="utf-8"?>
<p:tagLst xmlns:a="http://schemas.openxmlformats.org/drawingml/2006/main" xmlns:r="http://schemas.openxmlformats.org/officeDocument/2006/relationships" xmlns:p="http://schemas.openxmlformats.org/presentationml/2006/main">
  <p:tag name="VEVOX.QRDOT" val="(15,23)"/>
</p:tagLst>
</file>

<file path=ppt/tags/tag350.xml><?xml version="1.0" encoding="utf-8"?>
<p:tagLst xmlns:a="http://schemas.openxmlformats.org/drawingml/2006/main" xmlns:r="http://schemas.openxmlformats.org/officeDocument/2006/relationships" xmlns:p="http://schemas.openxmlformats.org/presentationml/2006/main">
  <p:tag name="VEVOX.QRDOT" val="(17,23)"/>
</p:tagLst>
</file>

<file path=ppt/tags/tag351.xml><?xml version="1.0" encoding="utf-8"?>
<p:tagLst xmlns:a="http://schemas.openxmlformats.org/drawingml/2006/main" xmlns:r="http://schemas.openxmlformats.org/officeDocument/2006/relationships" xmlns:p="http://schemas.openxmlformats.org/presentationml/2006/main">
  <p:tag name="VEVOX.QRDOT" val="(19,23)"/>
</p:tagLst>
</file>

<file path=ppt/tags/tag352.xml><?xml version="1.0" encoding="utf-8"?>
<p:tagLst xmlns:a="http://schemas.openxmlformats.org/drawingml/2006/main" xmlns:r="http://schemas.openxmlformats.org/officeDocument/2006/relationships" xmlns:p="http://schemas.openxmlformats.org/presentationml/2006/main">
  <p:tag name="VEVOX.QRDOT" val="(21,23)"/>
</p:tagLst>
</file>

<file path=ppt/tags/tag353.xml><?xml version="1.0" encoding="utf-8"?>
<p:tagLst xmlns:a="http://schemas.openxmlformats.org/drawingml/2006/main" xmlns:r="http://schemas.openxmlformats.org/officeDocument/2006/relationships" xmlns:p="http://schemas.openxmlformats.org/presentationml/2006/main">
  <p:tag name="VEVOX.QRDOT" val="(25,23)"/>
</p:tagLst>
</file>

<file path=ppt/tags/tag354.xml><?xml version="1.0" encoding="utf-8"?>
<p:tagLst xmlns:a="http://schemas.openxmlformats.org/drawingml/2006/main" xmlns:r="http://schemas.openxmlformats.org/officeDocument/2006/relationships" xmlns:p="http://schemas.openxmlformats.org/presentationml/2006/main">
  <p:tag name="VEVOX.QRDOT" val="(28,23)"/>
</p:tagLst>
</file>

<file path=ppt/tags/tag355.xml><?xml version="1.0" encoding="utf-8"?>
<p:tagLst xmlns:a="http://schemas.openxmlformats.org/drawingml/2006/main" xmlns:r="http://schemas.openxmlformats.org/officeDocument/2006/relationships" xmlns:p="http://schemas.openxmlformats.org/presentationml/2006/main">
  <p:tag name="VEVOX.QRDOT" val="(29,23)"/>
</p:tagLst>
</file>

<file path=ppt/tags/tag356.xml><?xml version="1.0" encoding="utf-8"?>
<p:tagLst xmlns:a="http://schemas.openxmlformats.org/drawingml/2006/main" xmlns:r="http://schemas.openxmlformats.org/officeDocument/2006/relationships" xmlns:p="http://schemas.openxmlformats.org/presentationml/2006/main">
  <p:tag name="VEVOX.QRDOT" val="(1,24)"/>
</p:tagLst>
</file>

<file path=ppt/tags/tag357.xml><?xml version="1.0" encoding="utf-8"?>
<p:tagLst xmlns:a="http://schemas.openxmlformats.org/drawingml/2006/main" xmlns:r="http://schemas.openxmlformats.org/officeDocument/2006/relationships" xmlns:p="http://schemas.openxmlformats.org/presentationml/2006/main">
  <p:tag name="VEVOX.QRDOT" val="(3,24)"/>
</p:tagLst>
</file>

<file path=ppt/tags/tag358.xml><?xml version="1.0" encoding="utf-8"?>
<p:tagLst xmlns:a="http://schemas.openxmlformats.org/drawingml/2006/main" xmlns:r="http://schemas.openxmlformats.org/officeDocument/2006/relationships" xmlns:p="http://schemas.openxmlformats.org/presentationml/2006/main">
  <p:tag name="VEVOX.QRDOT" val="(4,24)"/>
</p:tagLst>
</file>

<file path=ppt/tags/tag359.xml><?xml version="1.0" encoding="utf-8"?>
<p:tagLst xmlns:a="http://schemas.openxmlformats.org/drawingml/2006/main" xmlns:r="http://schemas.openxmlformats.org/officeDocument/2006/relationships" xmlns:p="http://schemas.openxmlformats.org/presentationml/2006/main">
  <p:tag name="VEVOX.QRDOT" val="(5,24)"/>
</p:tagLst>
</file>

<file path=ppt/tags/tag360.xml><?xml version="1.0" encoding="utf-8"?>
<p:tagLst xmlns:a="http://schemas.openxmlformats.org/drawingml/2006/main" xmlns:r="http://schemas.openxmlformats.org/officeDocument/2006/relationships" xmlns:p="http://schemas.openxmlformats.org/presentationml/2006/main">
  <p:tag name="VEVOX.QRDOT" val="(7,24)"/>
</p:tagLst>
</file>

<file path=ppt/tags/tag361.xml><?xml version="1.0" encoding="utf-8"?>
<p:tagLst xmlns:a="http://schemas.openxmlformats.org/drawingml/2006/main" xmlns:r="http://schemas.openxmlformats.org/officeDocument/2006/relationships" xmlns:p="http://schemas.openxmlformats.org/presentationml/2006/main">
  <p:tag name="VEVOX.QRDOT" val="(9,24)"/>
</p:tagLst>
</file>

<file path=ppt/tags/tag362.xml><?xml version="1.0" encoding="utf-8"?>
<p:tagLst xmlns:a="http://schemas.openxmlformats.org/drawingml/2006/main" xmlns:r="http://schemas.openxmlformats.org/officeDocument/2006/relationships" xmlns:p="http://schemas.openxmlformats.org/presentationml/2006/main">
  <p:tag name="VEVOX.QRDOT" val="(13,24)"/>
</p:tagLst>
</file>

<file path=ppt/tags/tag363.xml><?xml version="1.0" encoding="utf-8"?>
<p:tagLst xmlns:a="http://schemas.openxmlformats.org/drawingml/2006/main" xmlns:r="http://schemas.openxmlformats.org/officeDocument/2006/relationships" xmlns:p="http://schemas.openxmlformats.org/presentationml/2006/main">
  <p:tag name="VEVOX.QRDOT" val="(17,24)"/>
</p:tagLst>
</file>

<file path=ppt/tags/tag364.xml><?xml version="1.0" encoding="utf-8"?>
<p:tagLst xmlns:a="http://schemas.openxmlformats.org/drawingml/2006/main" xmlns:r="http://schemas.openxmlformats.org/officeDocument/2006/relationships" xmlns:p="http://schemas.openxmlformats.org/presentationml/2006/main">
  <p:tag name="VEVOX.QRDOT" val="(19,24)"/>
</p:tagLst>
</file>

<file path=ppt/tags/tag365.xml><?xml version="1.0" encoding="utf-8"?>
<p:tagLst xmlns:a="http://schemas.openxmlformats.org/drawingml/2006/main" xmlns:r="http://schemas.openxmlformats.org/officeDocument/2006/relationships" xmlns:p="http://schemas.openxmlformats.org/presentationml/2006/main">
  <p:tag name="VEVOX.QRDOT" val="(21,24)"/>
</p:tagLst>
</file>

<file path=ppt/tags/tag366.xml><?xml version="1.0" encoding="utf-8"?>
<p:tagLst xmlns:a="http://schemas.openxmlformats.org/drawingml/2006/main" xmlns:r="http://schemas.openxmlformats.org/officeDocument/2006/relationships" xmlns:p="http://schemas.openxmlformats.org/presentationml/2006/main">
  <p:tag name="VEVOX.QRDOT" val="(22,24)"/>
</p:tagLst>
</file>

<file path=ppt/tags/tag367.xml><?xml version="1.0" encoding="utf-8"?>
<p:tagLst xmlns:a="http://schemas.openxmlformats.org/drawingml/2006/main" xmlns:r="http://schemas.openxmlformats.org/officeDocument/2006/relationships" xmlns:p="http://schemas.openxmlformats.org/presentationml/2006/main">
  <p:tag name="VEVOX.QRDOT" val="(23,24)"/>
</p:tagLst>
</file>

<file path=ppt/tags/tag368.xml><?xml version="1.0" encoding="utf-8"?>
<p:tagLst xmlns:a="http://schemas.openxmlformats.org/drawingml/2006/main" xmlns:r="http://schemas.openxmlformats.org/officeDocument/2006/relationships" xmlns:p="http://schemas.openxmlformats.org/presentationml/2006/main">
  <p:tag name="VEVOX.QRDOT" val="(24,24)"/>
</p:tagLst>
</file>

<file path=ppt/tags/tag369.xml><?xml version="1.0" encoding="utf-8"?>
<p:tagLst xmlns:a="http://schemas.openxmlformats.org/drawingml/2006/main" xmlns:r="http://schemas.openxmlformats.org/officeDocument/2006/relationships" xmlns:p="http://schemas.openxmlformats.org/presentationml/2006/main">
  <p:tag name="VEVOX.QRDOT" val="(25,24)"/>
</p:tagLst>
</file>

<file path=ppt/tags/tag370.xml><?xml version="1.0" encoding="utf-8"?>
<p:tagLst xmlns:a="http://schemas.openxmlformats.org/drawingml/2006/main" xmlns:r="http://schemas.openxmlformats.org/officeDocument/2006/relationships" xmlns:p="http://schemas.openxmlformats.org/presentationml/2006/main">
  <p:tag name="VEVOX.QRDOT" val="(27,24)"/>
</p:tagLst>
</file>

<file path=ppt/tags/tag371.xml><?xml version="1.0" encoding="utf-8"?>
<p:tagLst xmlns:a="http://schemas.openxmlformats.org/drawingml/2006/main" xmlns:r="http://schemas.openxmlformats.org/officeDocument/2006/relationships" xmlns:p="http://schemas.openxmlformats.org/presentationml/2006/main">
  <p:tag name="VEVOX.QRDOT" val="(1,25)"/>
</p:tagLst>
</file>

<file path=ppt/tags/tag372.xml><?xml version="1.0" encoding="utf-8"?>
<p:tagLst xmlns:a="http://schemas.openxmlformats.org/drawingml/2006/main" xmlns:r="http://schemas.openxmlformats.org/officeDocument/2006/relationships" xmlns:p="http://schemas.openxmlformats.org/presentationml/2006/main">
  <p:tag name="VEVOX.QRDOT" val="(3,25)"/>
</p:tagLst>
</file>

<file path=ppt/tags/tag373.xml><?xml version="1.0" encoding="utf-8"?>
<p:tagLst xmlns:a="http://schemas.openxmlformats.org/drawingml/2006/main" xmlns:r="http://schemas.openxmlformats.org/officeDocument/2006/relationships" xmlns:p="http://schemas.openxmlformats.org/presentationml/2006/main">
  <p:tag name="VEVOX.QRDOT" val="(4,25)"/>
</p:tagLst>
</file>

<file path=ppt/tags/tag374.xml><?xml version="1.0" encoding="utf-8"?>
<p:tagLst xmlns:a="http://schemas.openxmlformats.org/drawingml/2006/main" xmlns:r="http://schemas.openxmlformats.org/officeDocument/2006/relationships" xmlns:p="http://schemas.openxmlformats.org/presentationml/2006/main">
  <p:tag name="VEVOX.QRDOT" val="(5,25)"/>
</p:tagLst>
</file>

<file path=ppt/tags/tag375.xml><?xml version="1.0" encoding="utf-8"?>
<p:tagLst xmlns:a="http://schemas.openxmlformats.org/drawingml/2006/main" xmlns:r="http://schemas.openxmlformats.org/officeDocument/2006/relationships" xmlns:p="http://schemas.openxmlformats.org/presentationml/2006/main">
  <p:tag name="VEVOX.QRDOT" val="(7,25)"/>
</p:tagLst>
</file>

<file path=ppt/tags/tag376.xml><?xml version="1.0" encoding="utf-8"?>
<p:tagLst xmlns:a="http://schemas.openxmlformats.org/drawingml/2006/main" xmlns:r="http://schemas.openxmlformats.org/officeDocument/2006/relationships" xmlns:p="http://schemas.openxmlformats.org/presentationml/2006/main">
  <p:tag name="VEVOX.QRDOT" val="(9,25)"/>
</p:tagLst>
</file>

<file path=ppt/tags/tag377.xml><?xml version="1.0" encoding="utf-8"?>
<p:tagLst xmlns:a="http://schemas.openxmlformats.org/drawingml/2006/main" xmlns:r="http://schemas.openxmlformats.org/officeDocument/2006/relationships" xmlns:p="http://schemas.openxmlformats.org/presentationml/2006/main">
  <p:tag name="VEVOX.QRDOT" val="(10,25)"/>
</p:tagLst>
</file>

<file path=ppt/tags/tag378.xml><?xml version="1.0" encoding="utf-8"?>
<p:tagLst xmlns:a="http://schemas.openxmlformats.org/drawingml/2006/main" xmlns:r="http://schemas.openxmlformats.org/officeDocument/2006/relationships" xmlns:p="http://schemas.openxmlformats.org/presentationml/2006/main">
  <p:tag name="VEVOX.QRDOT" val="(12,25)"/>
</p:tagLst>
</file>

<file path=ppt/tags/tag379.xml><?xml version="1.0" encoding="utf-8"?>
<p:tagLst xmlns:a="http://schemas.openxmlformats.org/drawingml/2006/main" xmlns:r="http://schemas.openxmlformats.org/officeDocument/2006/relationships" xmlns:p="http://schemas.openxmlformats.org/presentationml/2006/main">
  <p:tag name="VEVOX.QRDOT" val="(15,25)"/>
</p:tagLst>
</file>

<file path=ppt/tags/tag380.xml><?xml version="1.0" encoding="utf-8"?>
<p:tagLst xmlns:a="http://schemas.openxmlformats.org/drawingml/2006/main" xmlns:r="http://schemas.openxmlformats.org/officeDocument/2006/relationships" xmlns:p="http://schemas.openxmlformats.org/presentationml/2006/main">
  <p:tag name="VEVOX.QRDOT" val="(16,25)"/>
</p:tagLst>
</file>

<file path=ppt/tags/tag381.xml><?xml version="1.0" encoding="utf-8"?>
<p:tagLst xmlns:a="http://schemas.openxmlformats.org/drawingml/2006/main" xmlns:r="http://schemas.openxmlformats.org/officeDocument/2006/relationships" xmlns:p="http://schemas.openxmlformats.org/presentationml/2006/main">
  <p:tag name="VEVOX.QRDOT" val="(18,25)"/>
</p:tagLst>
</file>

<file path=ppt/tags/tag382.xml><?xml version="1.0" encoding="utf-8"?>
<p:tagLst xmlns:a="http://schemas.openxmlformats.org/drawingml/2006/main" xmlns:r="http://schemas.openxmlformats.org/officeDocument/2006/relationships" xmlns:p="http://schemas.openxmlformats.org/presentationml/2006/main">
  <p:tag name="VEVOX.QRDOT" val="(19,25)"/>
</p:tagLst>
</file>

<file path=ppt/tags/tag383.xml><?xml version="1.0" encoding="utf-8"?>
<p:tagLst xmlns:a="http://schemas.openxmlformats.org/drawingml/2006/main" xmlns:r="http://schemas.openxmlformats.org/officeDocument/2006/relationships" xmlns:p="http://schemas.openxmlformats.org/presentationml/2006/main">
  <p:tag name="VEVOX.QRDOT" val="(26,25)"/>
</p:tagLst>
</file>

<file path=ppt/tags/tag384.xml><?xml version="1.0" encoding="utf-8"?>
<p:tagLst xmlns:a="http://schemas.openxmlformats.org/drawingml/2006/main" xmlns:r="http://schemas.openxmlformats.org/officeDocument/2006/relationships" xmlns:p="http://schemas.openxmlformats.org/presentationml/2006/main">
  <p:tag name="VEVOX.QRDOT" val="(27,25)"/>
</p:tagLst>
</file>

<file path=ppt/tags/tag385.xml><?xml version="1.0" encoding="utf-8"?>
<p:tagLst xmlns:a="http://schemas.openxmlformats.org/drawingml/2006/main" xmlns:r="http://schemas.openxmlformats.org/officeDocument/2006/relationships" xmlns:p="http://schemas.openxmlformats.org/presentationml/2006/main">
  <p:tag name="VEVOX.QRDOT" val="(1,26)"/>
</p:tagLst>
</file>

<file path=ppt/tags/tag386.xml><?xml version="1.0" encoding="utf-8"?>
<p:tagLst xmlns:a="http://schemas.openxmlformats.org/drawingml/2006/main" xmlns:r="http://schemas.openxmlformats.org/officeDocument/2006/relationships" xmlns:p="http://schemas.openxmlformats.org/presentationml/2006/main">
  <p:tag name="VEVOX.QRDOT" val="(3,26)"/>
</p:tagLst>
</file>

<file path=ppt/tags/tag387.xml><?xml version="1.0" encoding="utf-8"?>
<p:tagLst xmlns:a="http://schemas.openxmlformats.org/drawingml/2006/main" xmlns:r="http://schemas.openxmlformats.org/officeDocument/2006/relationships" xmlns:p="http://schemas.openxmlformats.org/presentationml/2006/main">
  <p:tag name="VEVOX.QRDOT" val="(4,26)"/>
</p:tagLst>
</file>

<file path=ppt/tags/tag388.xml><?xml version="1.0" encoding="utf-8"?>
<p:tagLst xmlns:a="http://schemas.openxmlformats.org/drawingml/2006/main" xmlns:r="http://schemas.openxmlformats.org/officeDocument/2006/relationships" xmlns:p="http://schemas.openxmlformats.org/presentationml/2006/main">
  <p:tag name="VEVOX.QRDOT" val="(5,26)"/>
</p:tagLst>
</file>

<file path=ppt/tags/tag389.xml><?xml version="1.0" encoding="utf-8"?>
<p:tagLst xmlns:a="http://schemas.openxmlformats.org/drawingml/2006/main" xmlns:r="http://schemas.openxmlformats.org/officeDocument/2006/relationships" xmlns:p="http://schemas.openxmlformats.org/presentationml/2006/main">
  <p:tag name="VEVOX.QRDOT" val="(7,26)"/>
</p:tagLst>
</file>

<file path=ppt/tags/tag390.xml><?xml version="1.0" encoding="utf-8"?>
<p:tagLst xmlns:a="http://schemas.openxmlformats.org/drawingml/2006/main" xmlns:r="http://schemas.openxmlformats.org/officeDocument/2006/relationships" xmlns:p="http://schemas.openxmlformats.org/presentationml/2006/main">
  <p:tag name="VEVOX.QRDOT" val="(9,26)"/>
</p:tagLst>
</file>

<file path=ppt/tags/tag391.xml><?xml version="1.0" encoding="utf-8"?>
<p:tagLst xmlns:a="http://schemas.openxmlformats.org/drawingml/2006/main" xmlns:r="http://schemas.openxmlformats.org/officeDocument/2006/relationships" xmlns:p="http://schemas.openxmlformats.org/presentationml/2006/main">
  <p:tag name="VEVOX.QRDOT" val="(12,26)"/>
</p:tagLst>
</file>

<file path=ppt/tags/tag392.xml><?xml version="1.0" encoding="utf-8"?>
<p:tagLst xmlns:a="http://schemas.openxmlformats.org/drawingml/2006/main" xmlns:r="http://schemas.openxmlformats.org/officeDocument/2006/relationships" xmlns:p="http://schemas.openxmlformats.org/presentationml/2006/main">
  <p:tag name="VEVOX.QRDOT" val="(14,26)"/>
</p:tagLst>
</file>

<file path=ppt/tags/tag393.xml><?xml version="1.0" encoding="utf-8"?>
<p:tagLst xmlns:a="http://schemas.openxmlformats.org/drawingml/2006/main" xmlns:r="http://schemas.openxmlformats.org/officeDocument/2006/relationships" xmlns:p="http://schemas.openxmlformats.org/presentationml/2006/main">
  <p:tag name="VEVOX.QRDOT" val="(15,26)"/>
</p:tagLst>
</file>

<file path=ppt/tags/tag394.xml><?xml version="1.0" encoding="utf-8"?>
<p:tagLst xmlns:a="http://schemas.openxmlformats.org/drawingml/2006/main" xmlns:r="http://schemas.openxmlformats.org/officeDocument/2006/relationships" xmlns:p="http://schemas.openxmlformats.org/presentationml/2006/main">
  <p:tag name="VEVOX.QRDOT" val="(16,26)"/>
</p:tagLst>
</file>

<file path=ppt/tags/tag395.xml><?xml version="1.0" encoding="utf-8"?>
<p:tagLst xmlns:a="http://schemas.openxmlformats.org/drawingml/2006/main" xmlns:r="http://schemas.openxmlformats.org/officeDocument/2006/relationships" xmlns:p="http://schemas.openxmlformats.org/presentationml/2006/main">
  <p:tag name="VEVOX.QRDOT" val="(17,26)"/>
</p:tagLst>
</file>

<file path=ppt/tags/tag396.xml><?xml version="1.0" encoding="utf-8"?>
<p:tagLst xmlns:a="http://schemas.openxmlformats.org/drawingml/2006/main" xmlns:r="http://schemas.openxmlformats.org/officeDocument/2006/relationships" xmlns:p="http://schemas.openxmlformats.org/presentationml/2006/main">
  <p:tag name="VEVOX.QRDOT" val="(18,26)"/>
</p:tagLst>
</file>

<file path=ppt/tags/tag397.xml><?xml version="1.0" encoding="utf-8"?>
<p:tagLst xmlns:a="http://schemas.openxmlformats.org/drawingml/2006/main" xmlns:r="http://schemas.openxmlformats.org/officeDocument/2006/relationships" xmlns:p="http://schemas.openxmlformats.org/presentationml/2006/main">
  <p:tag name="VEVOX.QRDOT" val="(23,26)"/>
</p:tagLst>
</file>

<file path=ppt/tags/tag398.xml><?xml version="1.0" encoding="utf-8"?>
<p:tagLst xmlns:a="http://schemas.openxmlformats.org/drawingml/2006/main" xmlns:r="http://schemas.openxmlformats.org/officeDocument/2006/relationships" xmlns:p="http://schemas.openxmlformats.org/presentationml/2006/main">
  <p:tag name="VEVOX.QRDOT" val="(24,26)"/>
</p:tagLst>
</file>

<file path=ppt/tags/tag399.xml><?xml version="1.0" encoding="utf-8"?>
<p:tagLst xmlns:a="http://schemas.openxmlformats.org/drawingml/2006/main" xmlns:r="http://schemas.openxmlformats.org/officeDocument/2006/relationships" xmlns:p="http://schemas.openxmlformats.org/presentationml/2006/main">
  <p:tag name="VEVOX.QRDOT" val="(25,26)"/>
</p:tagLst>
</file>

<file path=ppt/tags/tag400.xml><?xml version="1.0" encoding="utf-8"?>
<p:tagLst xmlns:a="http://schemas.openxmlformats.org/drawingml/2006/main" xmlns:r="http://schemas.openxmlformats.org/officeDocument/2006/relationships" xmlns:p="http://schemas.openxmlformats.org/presentationml/2006/main">
  <p:tag name="VEVOX.QRDOT" val="(26,26)"/>
</p:tagLst>
</file>

<file path=ppt/tags/tag401.xml><?xml version="1.0" encoding="utf-8"?>
<p:tagLst xmlns:a="http://schemas.openxmlformats.org/drawingml/2006/main" xmlns:r="http://schemas.openxmlformats.org/officeDocument/2006/relationships" xmlns:p="http://schemas.openxmlformats.org/presentationml/2006/main">
  <p:tag name="VEVOX.QRDOT" val="(27,26)"/>
</p:tagLst>
</file>

<file path=ppt/tags/tag402.xml><?xml version="1.0" encoding="utf-8"?>
<p:tagLst xmlns:a="http://schemas.openxmlformats.org/drawingml/2006/main" xmlns:r="http://schemas.openxmlformats.org/officeDocument/2006/relationships" xmlns:p="http://schemas.openxmlformats.org/presentationml/2006/main">
  <p:tag name="VEVOX.QRDOT" val="(28,26)"/>
</p:tagLst>
</file>

<file path=ppt/tags/tag403.xml><?xml version="1.0" encoding="utf-8"?>
<p:tagLst xmlns:a="http://schemas.openxmlformats.org/drawingml/2006/main" xmlns:r="http://schemas.openxmlformats.org/officeDocument/2006/relationships" xmlns:p="http://schemas.openxmlformats.org/presentationml/2006/main">
  <p:tag name="VEVOX.QRDOT" val="(1,27)"/>
</p:tagLst>
</file>

<file path=ppt/tags/tag404.xml><?xml version="1.0" encoding="utf-8"?>
<p:tagLst xmlns:a="http://schemas.openxmlformats.org/drawingml/2006/main" xmlns:r="http://schemas.openxmlformats.org/officeDocument/2006/relationships" xmlns:p="http://schemas.openxmlformats.org/presentationml/2006/main">
  <p:tag name="VEVOX.QRDOT" val="(7,27)"/>
</p:tagLst>
</file>

<file path=ppt/tags/tag405.xml><?xml version="1.0" encoding="utf-8"?>
<p:tagLst xmlns:a="http://schemas.openxmlformats.org/drawingml/2006/main" xmlns:r="http://schemas.openxmlformats.org/officeDocument/2006/relationships" xmlns:p="http://schemas.openxmlformats.org/presentationml/2006/main">
  <p:tag name="VEVOX.QRDOT" val="(11,27)"/>
</p:tagLst>
</file>

<file path=ppt/tags/tag406.xml><?xml version="1.0" encoding="utf-8"?>
<p:tagLst xmlns:a="http://schemas.openxmlformats.org/drawingml/2006/main" xmlns:r="http://schemas.openxmlformats.org/officeDocument/2006/relationships" xmlns:p="http://schemas.openxmlformats.org/presentationml/2006/main">
  <p:tag name="VEVOX.QRDOT" val="(14,27)"/>
</p:tagLst>
</file>

<file path=ppt/tags/tag407.xml><?xml version="1.0" encoding="utf-8"?>
<p:tagLst xmlns:a="http://schemas.openxmlformats.org/drawingml/2006/main" xmlns:r="http://schemas.openxmlformats.org/officeDocument/2006/relationships" xmlns:p="http://schemas.openxmlformats.org/presentationml/2006/main">
  <p:tag name="VEVOX.QRDOT" val="(16,27)"/>
</p:tagLst>
</file>

<file path=ppt/tags/tag408.xml><?xml version="1.0" encoding="utf-8"?>
<p:tagLst xmlns:a="http://schemas.openxmlformats.org/drawingml/2006/main" xmlns:r="http://schemas.openxmlformats.org/officeDocument/2006/relationships" xmlns:p="http://schemas.openxmlformats.org/presentationml/2006/main">
  <p:tag name="VEVOX.QRDOT" val="(18,27)"/>
</p:tagLst>
</file>

<file path=ppt/tags/tag409.xml><?xml version="1.0" encoding="utf-8"?>
<p:tagLst xmlns:a="http://schemas.openxmlformats.org/drawingml/2006/main" xmlns:r="http://schemas.openxmlformats.org/officeDocument/2006/relationships" xmlns:p="http://schemas.openxmlformats.org/presentationml/2006/main">
  <p:tag name="VEVOX.QRDOT" val="(19,27)"/>
</p:tagLst>
</file>

<file path=ppt/tags/tag410.xml><?xml version="1.0" encoding="utf-8"?>
<p:tagLst xmlns:a="http://schemas.openxmlformats.org/drawingml/2006/main" xmlns:r="http://schemas.openxmlformats.org/officeDocument/2006/relationships" xmlns:p="http://schemas.openxmlformats.org/presentationml/2006/main">
  <p:tag name="VEVOX.QRDOT" val="(20,27)"/>
</p:tagLst>
</file>

<file path=ppt/tags/tag411.xml><?xml version="1.0" encoding="utf-8"?>
<p:tagLst xmlns:a="http://schemas.openxmlformats.org/drawingml/2006/main" xmlns:r="http://schemas.openxmlformats.org/officeDocument/2006/relationships" xmlns:p="http://schemas.openxmlformats.org/presentationml/2006/main">
  <p:tag name="VEVOX.QRDOT" val="(21,27)"/>
</p:tagLst>
</file>

<file path=ppt/tags/tag412.xml><?xml version="1.0" encoding="utf-8"?>
<p:tagLst xmlns:a="http://schemas.openxmlformats.org/drawingml/2006/main" xmlns:r="http://schemas.openxmlformats.org/officeDocument/2006/relationships" xmlns:p="http://schemas.openxmlformats.org/presentationml/2006/main">
  <p:tag name="VEVOX.QRDOT" val="(22,27)"/>
</p:tagLst>
</file>

<file path=ppt/tags/tag413.xml><?xml version="1.0" encoding="utf-8"?>
<p:tagLst xmlns:a="http://schemas.openxmlformats.org/drawingml/2006/main" xmlns:r="http://schemas.openxmlformats.org/officeDocument/2006/relationships" xmlns:p="http://schemas.openxmlformats.org/presentationml/2006/main">
  <p:tag name="VEVOX.QRDOT" val="(26,27)"/>
</p:tagLst>
</file>

<file path=ppt/tags/tag414.xml><?xml version="1.0" encoding="utf-8"?>
<p:tagLst xmlns:a="http://schemas.openxmlformats.org/drawingml/2006/main" xmlns:r="http://schemas.openxmlformats.org/officeDocument/2006/relationships" xmlns:p="http://schemas.openxmlformats.org/presentationml/2006/main">
  <p:tag name="VEVOX.QRDOT" val="(28,27)"/>
</p:tagLst>
</file>

<file path=ppt/tags/tag415.xml><?xml version="1.0" encoding="utf-8"?>
<p:tagLst xmlns:a="http://schemas.openxmlformats.org/drawingml/2006/main" xmlns:r="http://schemas.openxmlformats.org/officeDocument/2006/relationships" xmlns:p="http://schemas.openxmlformats.org/presentationml/2006/main">
  <p:tag name="VEVOX.QRDOT" val="(1,28)"/>
</p:tagLst>
</file>

<file path=ppt/tags/tag416.xml><?xml version="1.0" encoding="utf-8"?>
<p:tagLst xmlns:a="http://schemas.openxmlformats.org/drawingml/2006/main" xmlns:r="http://schemas.openxmlformats.org/officeDocument/2006/relationships" xmlns:p="http://schemas.openxmlformats.org/presentationml/2006/main">
  <p:tag name="VEVOX.QRDOT" val="(2,28)"/>
</p:tagLst>
</file>

<file path=ppt/tags/tag417.xml><?xml version="1.0" encoding="utf-8"?>
<p:tagLst xmlns:a="http://schemas.openxmlformats.org/drawingml/2006/main" xmlns:r="http://schemas.openxmlformats.org/officeDocument/2006/relationships" xmlns:p="http://schemas.openxmlformats.org/presentationml/2006/main">
  <p:tag name="VEVOX.QRDOT" val="(3,28)"/>
</p:tagLst>
</file>

<file path=ppt/tags/tag418.xml><?xml version="1.0" encoding="utf-8"?>
<p:tagLst xmlns:a="http://schemas.openxmlformats.org/drawingml/2006/main" xmlns:r="http://schemas.openxmlformats.org/officeDocument/2006/relationships" xmlns:p="http://schemas.openxmlformats.org/presentationml/2006/main">
  <p:tag name="VEVOX.QRDOT" val="(4,28)"/>
</p:tagLst>
</file>

<file path=ppt/tags/tag419.xml><?xml version="1.0" encoding="utf-8"?>
<p:tagLst xmlns:a="http://schemas.openxmlformats.org/drawingml/2006/main" xmlns:r="http://schemas.openxmlformats.org/officeDocument/2006/relationships" xmlns:p="http://schemas.openxmlformats.org/presentationml/2006/main">
  <p:tag name="VEVOX.QRDOT" val="(5,28)"/>
</p:tagLst>
</file>

<file path=ppt/tags/tag420.xml><?xml version="1.0" encoding="utf-8"?>
<p:tagLst xmlns:a="http://schemas.openxmlformats.org/drawingml/2006/main" xmlns:r="http://schemas.openxmlformats.org/officeDocument/2006/relationships" xmlns:p="http://schemas.openxmlformats.org/presentationml/2006/main">
  <p:tag name="VEVOX.QRDOT" val="(6,28)"/>
</p:tagLst>
</file>

<file path=ppt/tags/tag421.xml><?xml version="1.0" encoding="utf-8"?>
<p:tagLst xmlns:a="http://schemas.openxmlformats.org/drawingml/2006/main" xmlns:r="http://schemas.openxmlformats.org/officeDocument/2006/relationships" xmlns:p="http://schemas.openxmlformats.org/presentationml/2006/main">
  <p:tag name="VEVOX.QRDOT" val="(7,28)"/>
</p:tagLst>
</file>

<file path=ppt/tags/tag422.xml><?xml version="1.0" encoding="utf-8"?>
<p:tagLst xmlns:a="http://schemas.openxmlformats.org/drawingml/2006/main" xmlns:r="http://schemas.openxmlformats.org/officeDocument/2006/relationships" xmlns:p="http://schemas.openxmlformats.org/presentationml/2006/main">
  <p:tag name="VEVOX.QRDOT" val="(9,28)"/>
</p:tagLst>
</file>

<file path=ppt/tags/tag423.xml><?xml version="1.0" encoding="utf-8"?>
<p:tagLst xmlns:a="http://schemas.openxmlformats.org/drawingml/2006/main" xmlns:r="http://schemas.openxmlformats.org/officeDocument/2006/relationships" xmlns:p="http://schemas.openxmlformats.org/presentationml/2006/main">
  <p:tag name="VEVOX.QRDOT" val="(11,28)"/>
</p:tagLst>
</file>

<file path=ppt/tags/tag424.xml><?xml version="1.0" encoding="utf-8"?>
<p:tagLst xmlns:a="http://schemas.openxmlformats.org/drawingml/2006/main" xmlns:r="http://schemas.openxmlformats.org/officeDocument/2006/relationships" xmlns:p="http://schemas.openxmlformats.org/presentationml/2006/main">
  <p:tag name="VEVOX.QRDOT" val="(12,28)"/>
</p:tagLst>
</file>

<file path=ppt/tags/tag425.xml><?xml version="1.0" encoding="utf-8"?>
<p:tagLst xmlns:a="http://schemas.openxmlformats.org/drawingml/2006/main" xmlns:r="http://schemas.openxmlformats.org/officeDocument/2006/relationships" xmlns:p="http://schemas.openxmlformats.org/presentationml/2006/main">
  <p:tag name="VEVOX.QRDOT" val="(13,28)"/>
</p:tagLst>
</file>

<file path=ppt/tags/tag426.xml><?xml version="1.0" encoding="utf-8"?>
<p:tagLst xmlns:a="http://schemas.openxmlformats.org/drawingml/2006/main" xmlns:r="http://schemas.openxmlformats.org/officeDocument/2006/relationships" xmlns:p="http://schemas.openxmlformats.org/presentationml/2006/main">
  <p:tag name="VEVOX.QRDOT" val="(14,28)"/>
</p:tagLst>
</file>

<file path=ppt/tags/tag427.xml><?xml version="1.0" encoding="utf-8"?>
<p:tagLst xmlns:a="http://schemas.openxmlformats.org/drawingml/2006/main" xmlns:r="http://schemas.openxmlformats.org/officeDocument/2006/relationships" xmlns:p="http://schemas.openxmlformats.org/presentationml/2006/main">
  <p:tag name="VEVOX.QRDOT" val="(16,28)"/>
</p:tagLst>
</file>

<file path=ppt/tags/tag428.xml><?xml version="1.0" encoding="utf-8"?>
<p:tagLst xmlns:a="http://schemas.openxmlformats.org/drawingml/2006/main" xmlns:r="http://schemas.openxmlformats.org/officeDocument/2006/relationships" xmlns:p="http://schemas.openxmlformats.org/presentationml/2006/main">
  <p:tag name="VEVOX.QRDOT" val="(20,28)"/>
</p:tagLst>
</file>

<file path=ppt/tags/tag429.xml><?xml version="1.0" encoding="utf-8"?>
<p:tagLst xmlns:a="http://schemas.openxmlformats.org/drawingml/2006/main" xmlns:r="http://schemas.openxmlformats.org/officeDocument/2006/relationships" xmlns:p="http://schemas.openxmlformats.org/presentationml/2006/main">
  <p:tag name="VEVOX.QRDOT" val="(22,28)"/>
</p:tagLst>
</file>

<file path=ppt/tags/tag430.xml><?xml version="1.0" encoding="utf-8"?>
<p:tagLst xmlns:a="http://schemas.openxmlformats.org/drawingml/2006/main" xmlns:r="http://schemas.openxmlformats.org/officeDocument/2006/relationships" xmlns:p="http://schemas.openxmlformats.org/presentationml/2006/main">
  <p:tag name="VEVOX.QRDOT" val="(24,28)"/>
</p:tagLst>
</file>

<file path=ppt/tags/tag431.xml><?xml version="1.0" encoding="utf-8"?>
<p:tagLst xmlns:a="http://schemas.openxmlformats.org/drawingml/2006/main" xmlns:r="http://schemas.openxmlformats.org/officeDocument/2006/relationships" xmlns:p="http://schemas.openxmlformats.org/presentationml/2006/main">
  <p:tag name="VEVOX.QRDOT" val="(25,28)"/>
</p:tagLst>
</file>

<file path=ppt/tags/tag432.xml><?xml version="1.0" encoding="utf-8"?>
<p:tagLst xmlns:a="http://schemas.openxmlformats.org/drawingml/2006/main" xmlns:r="http://schemas.openxmlformats.org/officeDocument/2006/relationships" xmlns:p="http://schemas.openxmlformats.org/presentationml/2006/main">
  <p:tag name="VEVOX.QRDOT" val="(26,28)"/>
</p:tagLst>
</file>

<file path=ppt/tags/tag433.xml><?xml version="1.0" encoding="utf-8"?>
<p:tagLst xmlns:a="http://schemas.openxmlformats.org/drawingml/2006/main" xmlns:r="http://schemas.openxmlformats.org/officeDocument/2006/relationships" xmlns:p="http://schemas.openxmlformats.org/presentationml/2006/main">
  <p:tag name="VEVOX.QRDOT" val="(27,28)"/>
</p:tagLst>
</file>

<file path=ppt/theme/theme1.xml><?xml version="1.0" encoding="utf-8"?>
<a:theme xmlns:a="http://schemas.openxmlformats.org/drawingml/2006/main" name="JuxtaposeVTI">
  <a:themeElements>
    <a:clrScheme name="AnalogousFromRegularSeed_2SEEDS">
      <a:dk1>
        <a:srgbClr val="000000"/>
      </a:dk1>
      <a:lt1>
        <a:srgbClr val="FFFFFF"/>
      </a:lt1>
      <a:dk2>
        <a:srgbClr val="1B2F2E"/>
      </a:dk2>
      <a:lt2>
        <a:srgbClr val="F3F1F0"/>
      </a:lt2>
      <a:accent1>
        <a:srgbClr val="3B9EB1"/>
      </a:accent1>
      <a:accent2>
        <a:srgbClr val="46B196"/>
      </a:accent2>
      <a:accent3>
        <a:srgbClr val="4D7EC3"/>
      </a:accent3>
      <a:accent4>
        <a:srgbClr val="B13B3E"/>
      </a:accent4>
      <a:accent5>
        <a:srgbClr val="C37B4D"/>
      </a:accent5>
      <a:accent6>
        <a:srgbClr val="B19A3B"/>
      </a:accent6>
      <a:hlink>
        <a:srgbClr val="C05944"/>
      </a:hlink>
      <a:folHlink>
        <a:srgbClr val="7F7F7F"/>
      </a:folHlink>
    </a:clrScheme>
    <a:fontScheme name="Custom 167">
      <a:majorFont>
        <a:latin typeface="Franklin Gothic Demi Cond"/>
        <a:ea typeface=""/>
        <a:cs typeface=""/>
      </a:majorFont>
      <a:minorFont>
        <a:latin typeface="Franklin Gothic Medium"/>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uxtaposeVTI" id="{FBDCC3B4-6EA8-442A-B697-43C068E31FE3}" vid="{090F2E09-E4E2-4F71-A70E-279F5A0D9E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B3B924C2-B063-42EE-AD19-BE3591A841D7}">
  <we:reference id="3e0fcce7-415c-4081-926c-b4e449c650e4" version="1.1.0.2" store="EXCatalog" storeType="EXCatalog"/>
  <we:alternateReferences>
    <we:reference id="WA200004709" version="1.1.0.2" store="en-GB" storeType="OMEX"/>
  </we:alternateReferences>
  <we:properties>
    <we:property name="Office.AutoShowTaskpaneWithDocument" value="true"/>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1010</Words>
  <Application>Microsoft Office PowerPoint</Application>
  <PresentationFormat>Widescreen</PresentationFormat>
  <Paragraphs>136</Paragraphs>
  <Slides>27</Slides>
  <Notes>6</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27</vt:i4>
      </vt:variant>
    </vt:vector>
  </HeadingPairs>
  <TitlesOfParts>
    <vt:vector size="37" baseType="lpstr">
      <vt:lpstr>Lago</vt:lpstr>
      <vt:lpstr>Arial</vt:lpstr>
      <vt:lpstr>Bahnschrift</vt:lpstr>
      <vt:lpstr>Calibri</vt:lpstr>
      <vt:lpstr>Franklin Gothic Demi Cond</vt:lpstr>
      <vt:lpstr>Franklin Gothic Medium</vt:lpstr>
      <vt:lpstr>Symbol</vt:lpstr>
      <vt:lpstr>Times New Roman</vt:lpstr>
      <vt:lpstr>Wingdings</vt:lpstr>
      <vt:lpstr>JuxtaposeVTI</vt:lpstr>
      <vt:lpstr>Preparing for research</vt:lpstr>
      <vt:lpstr>Aims of the module:</vt:lpstr>
      <vt:lpstr>Independent Project</vt:lpstr>
      <vt:lpstr>What will the module look like?</vt:lpstr>
      <vt:lpstr>assessment</vt:lpstr>
      <vt:lpstr>Aims</vt:lpstr>
      <vt:lpstr>Self-assessment</vt:lpstr>
      <vt:lpstr>Join the Vevox session</vt:lpstr>
      <vt:lpstr>At Level 6 you will complete an in-depth piece of work</vt:lpstr>
      <vt:lpstr>  You have TWO options</vt:lpstr>
      <vt:lpstr>The Assignment Brief: Dissertation </vt:lpstr>
      <vt:lpstr>Independent Research Project</vt:lpstr>
      <vt:lpstr>Advantages</vt:lpstr>
      <vt:lpstr>Two critical decisions</vt:lpstr>
      <vt:lpstr>Example: topics from DPP</vt:lpstr>
      <vt:lpstr>Example: topics from DPP</vt:lpstr>
      <vt:lpstr>PowerPoint Presentation</vt:lpstr>
      <vt:lpstr>PowerPoint Presentation</vt:lpstr>
      <vt:lpstr>PowerPoint Presentation</vt:lpstr>
      <vt:lpstr>Past dissertations</vt:lpstr>
      <vt:lpstr>Past dissertations</vt:lpstr>
      <vt:lpstr>Choose now</vt:lpstr>
      <vt:lpstr>“Where do I start?”</vt:lpstr>
      <vt:lpstr>TASK: Chat gpt</vt:lpstr>
      <vt:lpstr>PowerPoint Presentation</vt:lpstr>
      <vt:lpstr>WARNING </vt:lpstr>
      <vt:lpstr>By next week…..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Preparing for criminological research</dc:title>
  <dc:creator>Laura Knight</dc:creator>
  <cp:lastModifiedBy>Laura Knight</cp:lastModifiedBy>
  <cp:revision>2</cp:revision>
  <dcterms:created xsi:type="dcterms:W3CDTF">2024-01-19T11:20:34Z</dcterms:created>
  <dcterms:modified xsi:type="dcterms:W3CDTF">2025-01-27T09:59:28Z</dcterms:modified>
</cp:coreProperties>
</file>