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sldIdLst>
    <p:sldId id="256" r:id="rId6"/>
    <p:sldId id="257" r:id="rId7"/>
  </p:sldIdLst>
  <p:sldSz cx="12192000" cy="6858000"/>
  <p:notesSz cx="6858000" cy="9144000"/>
  <p:defaultTextStyle>
    <a:defPPr>
      <a:defRPr altLang="en-GB" lang="en-GB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autoAdjust="0" sz="19972"/>
    <p:restoredTop sz="94660"/>
  </p:normalViewPr>
  <p:slideViewPr>
    <p:cSldViewPr snapToGrid="0">
      <p:cViewPr varScale="1">
        <p:scale>
          <a:sx d="100" n="86"/>
          <a:sy d="100" n="86"/>
        </p:scale>
        <p:origin x="96" y="888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6200" cy="76200"/>
</p:viewPr>
</file>

<file path=ppt/_rels/presentation.xml.rels><?xml version="1.0" encoding="UTF-8" standalone="yes"?><Relationships xmlns="http://schemas.openxmlformats.org/package/2006/relationships"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 numCol="1"/>
          <a:lstStyle>
            <a:lvl1pPr algn="ctr">
              <a:defRPr sz="6000"/>
            </a:lvl1pPr>
          </a:lstStyle>
          <a:p>
            <a:r>
              <a:rPr altLang="en-GB" lang="en-GB"/>
              <a:t>Click to edit Master title style</a:t>
            </a:r>
            <a:endParaRPr altLang="en-GB" dirty="0" lang="en-GB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524000" y="3602038"/>
            <a:ext cx="9144000" cy="1655762"/>
          </a:xfrm>
        </p:spPr>
        <p:txBody>
          <a:bodyPr numCol="1"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altLang="en-GB" lang="en-GB"/>
              <a:t>Click to edit Master subtitle style</a:t>
            </a:r>
            <a:endParaRPr altLang="en-GB" dirty="0" lang="en-GB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24/06/2022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altLang="en-GB" dirty="0"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altLang="en-GB" dirty="0" lang="en-GB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24/06/2022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 numCol="1"/>
          <a:lstStyle>
            <a:lvl1pPr>
              <a:defRPr sz="6000"/>
            </a:lvl1pPr>
          </a:lstStyle>
          <a:p>
            <a:r>
              <a:rPr altLang="en-GB" lang="en-GB"/>
              <a:t>Click to edit Master title style</a:t>
            </a:r>
            <a:endParaRPr altLang="en-GB" dirty="0" lang="en-GB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831850" y="4589463"/>
            <a:ext cx="10515600" cy="1500187"/>
          </a:xfrm>
        </p:spPr>
        <p:txBody>
          <a:bodyPr numCol="1"/>
          <a:lstStyle>
            <a:lvl1pPr indent="0" marL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24/06/2022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altLang="en-GB" dirty="0"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838200" y="1825625"/>
            <a:ext cx="5181600" cy="4351338"/>
          </a:xfr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altLang="en-GB" dirty="0" lang="en-GB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6172200" y="1825625"/>
            <a:ext cx="5181600" cy="4351338"/>
          </a:xfr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altLang="en-GB" dirty="0" lang="en-GB"/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24/06/2022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altLang="en-GB" dirty="0" lang="en-GB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839788" y="1681163"/>
            <a:ext cx="5157787" cy="82391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839788" y="2505075"/>
            <a:ext cx="5157787" cy="3684588"/>
          </a:xfr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altLang="en-GB" dirty="0" lang="en-GB"/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6172200" y="1681163"/>
            <a:ext cx="5183188" cy="82391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6172200" y="2505075"/>
            <a:ext cx="5183188" cy="3684588"/>
          </a:xfr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altLang="en-GB" dirty="0" lang="en-GB"/>
          </a:p>
        </p:txBody>
      </p:sp>
      <p:sp>
        <p:nvSpPr>
          <p:cNvPr id="7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24/06/2022</a:t>
            </a:fld>
            <a:endParaRPr altLang="en-GB" lang="en-GB"/>
          </a:p>
        </p:txBody>
      </p:sp>
      <p:sp>
        <p:nvSpPr>
          <p:cNvPr id="8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9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altLang="en-GB" dirty="0" lang="en-GB"/>
          </a:p>
        </p:txBody>
      </p:sp>
      <p:sp>
        <p:nvSpPr>
          <p:cNvPr id="3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24/06/2022</a:t>
            </a:fld>
            <a:endParaRPr altLang="en-GB" lang="en-GB"/>
          </a:p>
        </p:txBody>
      </p:sp>
      <p:sp>
        <p:nvSpPr>
          <p:cNvPr id="4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5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24/06/2022</a:t>
            </a:fld>
            <a:endParaRPr altLang="en-GB" lang="en-GB"/>
          </a:p>
        </p:txBody>
      </p:sp>
      <p:sp>
        <p:nvSpPr>
          <p:cNvPr id="3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4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 numCol="1"/>
          <a:lstStyle>
            <a:lvl1pPr>
              <a:defRPr sz="3200"/>
            </a:lvl1pPr>
          </a:lstStyle>
          <a:p>
            <a:r>
              <a:rPr altLang="en-GB" lang="en-GB"/>
              <a:t>Click to edit Master title style</a:t>
            </a:r>
            <a:endParaRPr altLang="en-GB" dirty="0"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altLang="en-GB" dirty="0" lang="en-GB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24/06/2022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 numCol="1"/>
          <a:lstStyle>
            <a:lvl1pPr>
              <a:defRPr sz="3200"/>
            </a:lvl1pPr>
          </a:lstStyle>
          <a:p>
            <a:r>
              <a:rPr altLang="en-GB" lang="en-GB"/>
              <a:t>Click to edit Master title style</a:t>
            </a:r>
            <a:endParaRPr altLang="en-GB" dirty="0" lang="en-GB"/>
          </a:p>
        </p:txBody>
      </p:sp>
      <p:sp>
        <p:nvSpPr>
          <p:cNvPr id="3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5183188" y="987425"/>
            <a:ext cx="6172200" cy="4873625"/>
          </a:xfrm>
        </p:spPr>
        <p:txBody>
          <a:bodyPr anchor="t" numCol="1"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r>
              <a:rPr altLang="en-GB" lang="en-GB"/>
              <a:t>Click icon to add picture</a:t>
            </a:r>
            <a:endParaRPr altLang="en-GB" dirty="0" lang="en-GB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24/06/2022</a:t>
            </a:fld>
            <a:endParaRPr altLang="en-GB" lang="en-GB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lang="en-GB"/>
              <a:t>Click to edit Master title style</a:t>
            </a:r>
            <a:endParaRPr altLang="en-GB" dirty="0" lang="en-GB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altLang="en-GB" dirty="0" lang="en-GB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24/06/2022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8724900" y="365125"/>
            <a:ext cx="2628900" cy="5811838"/>
          </a:xfrm>
        </p:spPr>
        <p:txBody>
          <a:bodyPr numCol="1" vert="eaVert"/>
          <a:lstStyle/>
          <a:p>
            <a:r>
              <a:rPr altLang="en-GB" lang="en-GB"/>
              <a:t>Click to edit Master title style</a:t>
            </a:r>
            <a:endParaRPr altLang="en-GB" dirty="0" lang="en-GB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838200" y="365125"/>
            <a:ext cx="7734300" cy="5811838"/>
          </a:xfrm>
        </p:spPr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altLang="en-GB" dirty="0" lang="en-GB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846CE7D5-CF57-46EF-B807-FDD0502418D4}" type="datetimeFigureOut">
              <a:rPr altLang="en-GB" lang="en-GB" smtClean="0"/>
              <a:t>24/06/2022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altLang="en-GB" lang="en-GB"/>
              <a:t>Click to edit Master title style</a:t>
            </a:r>
            <a:endParaRPr altLang="en-GB" dirty="0" lang="en-GB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altLang="en-GB" dirty="0" lang="en-GB"/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altLang="en-GB" lang="en-GB" smtClean="0"/>
              <a:t>24/06/2022</a:t>
            </a:fld>
            <a:endParaRPr altLang="en-GB" lang="en-GB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altLang="en-GB" lang="en-GB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altLang="en-GB" lang="en-GB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2" Target="../media/image1.png" Type="http://schemas.openxmlformats.org/officeDocument/2006/relationships/image"/><Relationship Id="rId1" Target="../slideLayouts/slideLayout1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/>
              <a:t>Spanish Assessment</a:t>
            </a:r>
            <a:endParaRPr altLang="en-GB" lang="en-GB"/>
          </a:p>
          <a:p>
            <a:r>
              <a:rPr/>
              <a:t>Lecturer: Rodrigo F. Aguilera</a:t>
            </a:r>
          </a:p>
          <a:p>
            <a:r>
              <a:rPr/>
              <a:t/>
            </a:r>
          </a:p>
          <a:p>
            <a:r>
              <a:rPr/>
              <a:t>Student name: Urszula Anna Joniak</a:t>
            </a:r>
          </a:p>
          <a:p>
            <a:r>
              <a:rPr/>
              <a:t>Title: Caution Signs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endParaRPr altLang="en-GB" lang="en-GB"/>
          </a:p>
          <a:p/>
        </p:txBody>
      </p:sp>
    </p:spTree>
  </p:cSld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5489B46-965E-4881-AA6A-10489C6DE555}"/>
              </a:ext>
            </a:extLst>
          </p:cNvPr>
          <p:cNvSpPr/>
          <p:nvPr/>
        </p:nvSpPr>
        <p:spPr>
          <a:xfrm>
            <a:off x="1649506" y="3879476"/>
            <a:ext cx="3148852" cy="117661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r>
              <a:rPr altLang="en-GB" dirty="0" lang="en-GB" sz="2400">
                <a:solidFill>
                  <a:schemeClr val="tx1"/>
                </a:solidFill>
                <a:cs typeface="Calibri"/>
              </a:rPr>
              <a:t>CAUTION</a:t>
            </a:r>
            <a:endParaRPr dirty="0" lang="en-US">
              <a:solidFill>
                <a:schemeClr val="tx1"/>
              </a:solidFill>
            </a:endParaRPr>
          </a:p>
          <a:p>
            <a:pPr algn="ctr"/>
            <a:r>
              <a:rPr altLang="en-GB" dirty="0" lang="en-GB" sz="2400">
                <a:solidFill>
                  <a:schemeClr val="tx1"/>
                </a:solidFill>
                <a:cs typeface="Calibri"/>
              </a:rPr>
              <a:t>WATCH YOUR STEP</a:t>
            </a:r>
            <a:endParaRPr altLang="en-GB" dirty="0"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B75BFE6-797E-2F73-B46E-9B0C5D66BF99}"/>
              </a:ext>
            </a:extLst>
          </p:cNvPr>
          <p:cNvSpPr/>
          <p:nvPr/>
        </p:nvSpPr>
        <p:spPr>
          <a:xfrm>
            <a:off x="7174006" y="3801034"/>
            <a:ext cx="3148852" cy="117661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bIns="45720" lIns="91440" numCol="1" rIns="91440" rtlCol="0" tIns="45720"/>
          <a:lstStyle/>
          <a:p>
            <a:pPr algn="ctr"/>
            <a:r>
              <a:rPr altLang="en-GB" dirty="0" lang="en-GB" sz="2400">
                <a:solidFill>
                  <a:schemeClr val="tx1"/>
                </a:solidFill>
                <a:cs panose="020F0502020204030204" typeface="Calibri"/>
              </a:rPr>
              <a:t>PRECAUCION</a:t>
            </a:r>
          </a:p>
          <a:p>
            <a:pPr algn="ctr"/>
            <a:r>
              <a:rPr altLang="en-GB" dirty="0" lang="en-GB" sz="2400">
                <a:solidFill>
                  <a:schemeClr val="tx1"/>
                </a:solidFill>
                <a:cs panose="020F0502020204030204" typeface="Calibri"/>
              </a:rPr>
              <a:t> CUIDADO DONDE PISA</a:t>
            </a:r>
          </a:p>
        </p:txBody>
      </p:sp>
      <p:pic>
        <p:nvPicPr>
          <p:cNvPr descr="Watch your step warning sign vector image | Free SVG" id="9" name="Picture 9">
            <a:extLst>
              <a:ext uri="{FF2B5EF4-FFF2-40B4-BE49-F238E27FC236}">
                <a16:creationId xmlns:a16="http://schemas.microsoft.com/office/drawing/2014/main" id="{139E77E2-9183-51CC-6796-2E1110C18F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6253" y="197224"/>
            <a:ext cx="3762935" cy="3762935"/>
          </a:xfrm>
          <a:prstGeom prst="rect">
            <a:avLst/>
          </a:prstGeom>
        </p:spPr>
      </p:pic>
      <p:pic>
        <p:nvPicPr>
          <p:cNvPr descr="Watch your step warning sign vector image | Free SVG" id="10" name="Picture 9">
            <a:extLst>
              <a:ext uri="{FF2B5EF4-FFF2-40B4-BE49-F238E27FC236}">
                <a16:creationId xmlns:a16="http://schemas.microsoft.com/office/drawing/2014/main" id="{571E9BEE-1319-3FAD-26ED-6961C24762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0752" y="129988"/>
            <a:ext cx="3762935" cy="3762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panose="020F0302020204030204"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panose="020F0502020204030204"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Words>0</Words>
  <Paragraphs>0</Paragraphs>
  <Slides>1</Slides>
  <Notes>0</Notes>
  <TotalTime>0</TotalTime>
  <HiddenSlides>0</HiddenSlides>
  <MMClips>0</MMClips>
  <ScaleCrop>false</ScaleCrop>
  <HeadingPairs>
    <vt:vector baseType="variant" size="4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baseType="lpstr" size="2">
      <vt:lpstr>office theme</vt:lpstr>
      <vt:lpstr>PowerPoint Presentation</vt:lpstr>
    </vt:vector>
  </TitlesOfParts>
  <LinksUpToDate>false</LinksUpToDate>
  <SharedDoc>false</SharedDoc>
  <HyperlinksChanged>false</HyperlinksChanged>
  <Application>Microsoft Office PowerPoint</Application>
  <AppVersion>16.0000</AppVersion>
  <PresentationFormat>Widescreen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2022-06-24T20:19:56Z</dcterms:created>
  <dc:creator/>
  <cp:lastModifiedBy/>
  <dcterms:modified xsi:type="dcterms:W3CDTF">2022-06-24T20:44:29Z</dcterms:modified>
  <cp:revision>78</cp:revision>
  <dc:title>PowerPoint Presentation</dc:title>
</cp:coreProperties>
</file>