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F5333-435F-41A3-849D-E2873B4D8523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9761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F5333-435F-41A3-849D-E2873B4D8523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80194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F5333-435F-41A3-849D-E2873B4D8523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4056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F5333-435F-41A3-849D-E2873B4D8523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517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F5333-435F-41A3-849D-E2873B4D8523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84726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F5333-435F-41A3-849D-E2873B4D8523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0748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F5333-435F-41A3-849D-E2873B4D8523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15281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F5333-435F-41A3-849D-E2873B4D8523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2858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F5333-435F-41A3-849D-E2873B4D8523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9750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F5333-435F-41A3-849D-E2873B4D8523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6884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F5333-435F-41A3-849D-E2873B4D8523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3152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F5333-435F-41A3-849D-E2873B4D8523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548395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F5333-435F-41A3-849D-E2873B4D8523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80715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F5333-435F-41A3-849D-E2873B4D8523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0911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F5333-435F-41A3-849D-E2873B4D8523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90199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F5333-435F-41A3-849D-E2873B4D8523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35850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F5333-435F-41A3-849D-E2873B4D8523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3753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D0F5333-435F-41A3-849D-E2873B4D8523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735830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Perception Disorders Task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ECAP4002</a:t>
            </a:r>
          </a:p>
        </p:txBody>
      </p:sp>
    </p:spTree>
    <p:extLst>
      <p:ext uri="{BB962C8B-B14F-4D97-AF65-F5344CB8AC3E}">
        <p14:creationId xmlns:p14="http://schemas.microsoft.com/office/powerpoint/2010/main" val="31223252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Perception </a:t>
            </a:r>
            <a:r>
              <a:rPr lang="en-GB" dirty="0"/>
              <a:t>Task.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Individually find 3 sources looking at three different perception disorders and synthesise them. </a:t>
            </a:r>
          </a:p>
          <a:p>
            <a:endParaRPr lang="en-GB" dirty="0"/>
          </a:p>
          <a:p>
            <a:r>
              <a:rPr lang="en-GB" dirty="0"/>
              <a:t>Present your findings to the class. </a:t>
            </a:r>
          </a:p>
        </p:txBody>
      </p:sp>
    </p:spTree>
    <p:extLst>
      <p:ext uri="{BB962C8B-B14F-4D97-AF65-F5344CB8AC3E}">
        <p14:creationId xmlns:p14="http://schemas.microsoft.com/office/powerpoint/2010/main" val="406047270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28</Words>
  <Application>Microsoft Office PowerPoint</Application>
  <PresentationFormat>Widescreen</PresentationFormat>
  <Paragraphs>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Century Gothic</vt:lpstr>
      <vt:lpstr>Wingdings 3</vt:lpstr>
      <vt:lpstr>Ion</vt:lpstr>
      <vt:lpstr>Perception Disorders Task</vt:lpstr>
      <vt:lpstr>Perception Task.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ECAP4002 – Face to Face – Session 3</dc:title>
  <dc:creator>Stuart Jones</dc:creator>
  <cp:lastModifiedBy>Stuart Jones</cp:lastModifiedBy>
  <cp:revision>3</cp:revision>
  <dcterms:created xsi:type="dcterms:W3CDTF">2021-11-08T20:02:08Z</dcterms:created>
  <dcterms:modified xsi:type="dcterms:W3CDTF">2022-11-06T22:08:29Z</dcterms:modified>
</cp:coreProperties>
</file>