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0" r:id="rId2"/>
    <p:sldId id="256" r:id="rId3"/>
    <p:sldId id="264" r:id="rId4"/>
    <p:sldId id="266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885862-DFD8-DE53-E206-7B22A12F3B97}" v="313" dt="2022-06-13T21:24:39.137"/>
    <p1510:client id="{21E44E87-EAFC-44EC-DFDD-079D9C28E592}" v="33" dt="2022-06-17T10:57:55.228"/>
    <p1510:client id="{365BD29E-8ABE-BAAA-8EA0-4067583E6BE2}" v="620" dt="2022-07-01T11:43:06.576"/>
    <p1510:client id="{41FFCF55-ECD6-B1C4-9777-51DC2EAD6C4D}" v="30" dt="2022-06-15T11:01:38.520"/>
    <p1510:client id="{430DCF7C-393F-8F28-49F4-E0E060A6C12F}" v="1" dt="2022-06-17T11:36:04.738"/>
    <p1510:client id="{A1B193CD-2F93-134F-26A8-D3534A84B996}" v="7" dt="2022-06-15T09:50:43.071"/>
    <p1510:client id="{AC0A5177-7AE5-4228-7172-54629C31E738}" v="228" dt="2022-06-13T22:09:26.232"/>
    <p1510:client id="{B60E09A4-C2CE-4971-140F-7B7ECF76CE87}" v="24" dt="2022-06-01T15:07:23.478"/>
    <p1510:client id="{E1C56362-975F-590B-0622-469B77DC750E}" v="494" dt="2022-06-22T08:30:25.841"/>
    <p1510:client id="{E2B7B4B9-B15A-CB02-3B87-BC5D7361E7B7}" v="53" dt="2022-06-22T10:14:14.095"/>
    <p1510:client id="{EE2C2FA7-59BE-84B0-C844-EDAB2BFE0509}" v="125" dt="2022-06-15T08:53:59.862"/>
    <p1510:client id="{F518B25E-97AD-3865-E6E0-89F24DE83876}" v="725" dt="2022-06-18T19:48:11.532"/>
    <p1510:client id="{F5EF92F7-13AE-4963-8A91-A72E3F1C9BA1}" v="717" dt="2022-05-31T09:21:20.978"/>
    <p1510:client id="{FFC5B5ED-905B-DD59-8FCD-FE3A820EBE38}" v="820" dt="2022-06-16T23:17:19.3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reen Akhtar (2016543)" userId="S::2016543@student.uwtsd.ac.uk::3d6993bf-0795-4c6d-b5e4-a8fd3f9ffc66" providerId="AD" clId="Web-{B60E09A4-C2CE-4971-140F-7B7ECF76CE87}"/>
    <pc:docChg chg="modSld">
      <pc:chgData name="Noreen Akhtar (2016543)" userId="S::2016543@student.uwtsd.ac.uk::3d6993bf-0795-4c6d-b5e4-a8fd3f9ffc66" providerId="AD" clId="Web-{B60E09A4-C2CE-4971-140F-7B7ECF76CE87}" dt="2022-06-01T15:07:23.478" v="23" actId="1076"/>
      <pc:docMkLst>
        <pc:docMk/>
      </pc:docMkLst>
      <pc:sldChg chg="modSp">
        <pc:chgData name="Noreen Akhtar (2016543)" userId="S::2016543@student.uwtsd.ac.uk::3d6993bf-0795-4c6d-b5e4-a8fd3f9ffc66" providerId="AD" clId="Web-{B60E09A4-C2CE-4971-140F-7B7ECF76CE87}" dt="2022-06-01T15:07:23.478" v="23" actId="1076"/>
        <pc:sldMkLst>
          <pc:docMk/>
          <pc:sldMk cId="2622186954" sldId="256"/>
        </pc:sldMkLst>
        <pc:spChg chg="mod">
          <ac:chgData name="Noreen Akhtar (2016543)" userId="S::2016543@student.uwtsd.ac.uk::3d6993bf-0795-4c6d-b5e4-a8fd3f9ffc66" providerId="AD" clId="Web-{B60E09A4-C2CE-4971-140F-7B7ECF76CE87}" dt="2022-06-01T15:07:20.056" v="22" actId="14100"/>
          <ac:spMkLst>
            <pc:docMk/>
            <pc:sldMk cId="2622186954" sldId="256"/>
            <ac:spMk id="2" creationId="{00000000-0000-0000-0000-000000000000}"/>
          </ac:spMkLst>
        </pc:spChg>
        <pc:picChg chg="mod">
          <ac:chgData name="Noreen Akhtar (2016543)" userId="S::2016543@student.uwtsd.ac.uk::3d6993bf-0795-4c6d-b5e4-a8fd3f9ffc66" providerId="AD" clId="Web-{B60E09A4-C2CE-4971-140F-7B7ECF76CE87}" dt="2022-06-01T15:07:23.478" v="23" actId="1076"/>
          <ac:picMkLst>
            <pc:docMk/>
            <pc:sldMk cId="2622186954" sldId="256"/>
            <ac:picMk id="4" creationId="{509099CE-AA80-1F1E-B87F-0C5C0A365E78}"/>
          </ac:picMkLst>
        </pc:picChg>
      </pc:sldChg>
    </pc:docChg>
  </pc:docChgLst>
  <pc:docChgLst>
    <pc:chgData name="Noreen Akhtar (2016543)" userId="S::2016543@student.uwtsd.ac.uk::3d6993bf-0795-4c6d-b5e4-a8fd3f9ffc66" providerId="AD" clId="Web-{F5EF92F7-13AE-4963-8A91-A72E3F1C9BA1}"/>
    <pc:docChg chg="addSld delSld modSld sldOrd">
      <pc:chgData name="Noreen Akhtar (2016543)" userId="S::2016543@student.uwtsd.ac.uk::3d6993bf-0795-4c6d-b5e4-a8fd3f9ffc66" providerId="AD" clId="Web-{F5EF92F7-13AE-4963-8A91-A72E3F1C9BA1}" dt="2022-05-31T09:21:20.978" v="685"/>
      <pc:docMkLst>
        <pc:docMk/>
      </pc:docMkLst>
      <pc:sldChg chg="addSp delSp modSp mod setBg modClrScheme addAnim chgLayout">
        <pc:chgData name="Noreen Akhtar (2016543)" userId="S::2016543@student.uwtsd.ac.uk::3d6993bf-0795-4c6d-b5e4-a8fd3f9ffc66" providerId="AD" clId="Web-{F5EF92F7-13AE-4963-8A91-A72E3F1C9BA1}" dt="2022-05-30T09:38:58.860" v="289" actId="1076"/>
        <pc:sldMkLst>
          <pc:docMk/>
          <pc:sldMk cId="2622186954" sldId="256"/>
        </pc:sldMkLst>
        <pc:spChg chg="mod ord">
          <ac:chgData name="Noreen Akhtar (2016543)" userId="S::2016543@student.uwtsd.ac.uk::3d6993bf-0795-4c6d-b5e4-a8fd3f9ffc66" providerId="AD" clId="Web-{F5EF92F7-13AE-4963-8A91-A72E3F1C9BA1}" dt="2022-05-30T09:32:47.211" v="266" actId="14100"/>
          <ac:spMkLst>
            <pc:docMk/>
            <pc:sldMk cId="2622186954" sldId="256"/>
            <ac:spMk id="2" creationId="{00000000-0000-0000-0000-000000000000}"/>
          </ac:spMkLst>
        </pc:spChg>
        <pc:spChg chg="del">
          <ac:chgData name="Noreen Akhtar (2016543)" userId="S::2016543@student.uwtsd.ac.uk::3d6993bf-0795-4c6d-b5e4-a8fd3f9ffc66" providerId="AD" clId="Web-{F5EF92F7-13AE-4963-8A91-A72E3F1C9BA1}" dt="2022-05-30T09:25:30.217" v="254"/>
          <ac:spMkLst>
            <pc:docMk/>
            <pc:sldMk cId="2622186954" sldId="256"/>
            <ac:spMk id="3" creationId="{00000000-0000-0000-0000-000000000000}"/>
          </ac:spMkLst>
        </pc:spChg>
        <pc:spChg chg="add mod">
          <ac:chgData name="Noreen Akhtar (2016543)" userId="S::2016543@student.uwtsd.ac.uk::3d6993bf-0795-4c6d-b5e4-a8fd3f9ffc66" providerId="AD" clId="Web-{F5EF92F7-13AE-4963-8A91-A72E3F1C9BA1}" dt="2022-05-30T09:38:58.860" v="289" actId="1076"/>
          <ac:spMkLst>
            <pc:docMk/>
            <pc:sldMk cId="2622186954" sldId="256"/>
            <ac:spMk id="5" creationId="{26186C7E-7E65-374F-FB98-A0994A6CB722}"/>
          </ac:spMkLst>
        </pc:spChg>
        <pc:spChg chg="add">
          <ac:chgData name="Noreen Akhtar (2016543)" userId="S::2016543@student.uwtsd.ac.uk::3d6993bf-0795-4c6d-b5e4-a8fd3f9ffc66" providerId="AD" clId="Web-{F5EF92F7-13AE-4963-8A91-A72E3F1C9BA1}" dt="2022-05-30T09:25:38.483" v="255"/>
          <ac:spMkLst>
            <pc:docMk/>
            <pc:sldMk cId="2622186954" sldId="256"/>
            <ac:spMk id="11" creationId="{B63B6C0C-65BB-4F38-9C8A-0892266F8BC3}"/>
          </ac:spMkLst>
        </pc:spChg>
        <pc:picChg chg="add mod">
          <ac:chgData name="Noreen Akhtar (2016543)" userId="S::2016543@student.uwtsd.ac.uk::3d6993bf-0795-4c6d-b5e4-a8fd3f9ffc66" providerId="AD" clId="Web-{F5EF92F7-13AE-4963-8A91-A72E3F1C9BA1}" dt="2022-05-30T09:32:50.883" v="267" actId="1076"/>
          <ac:picMkLst>
            <pc:docMk/>
            <pc:sldMk cId="2622186954" sldId="256"/>
            <ac:picMk id="4" creationId="{509099CE-AA80-1F1E-B87F-0C5C0A365E78}"/>
          </ac:picMkLst>
        </pc:picChg>
        <pc:picChg chg="add">
          <ac:chgData name="Noreen Akhtar (2016543)" userId="S::2016543@student.uwtsd.ac.uk::3d6993bf-0795-4c6d-b5e4-a8fd3f9ffc66" providerId="AD" clId="Web-{F5EF92F7-13AE-4963-8A91-A72E3F1C9BA1}" dt="2022-05-30T09:25:38.483" v="255"/>
          <ac:picMkLst>
            <pc:docMk/>
            <pc:sldMk cId="2622186954" sldId="256"/>
            <ac:picMk id="7" creationId="{9A0F0AC6-A89F-416B-9FA4-48E664065E73}"/>
          </ac:picMkLst>
        </pc:picChg>
        <pc:picChg chg="add">
          <ac:chgData name="Noreen Akhtar (2016543)" userId="S::2016543@student.uwtsd.ac.uk::3d6993bf-0795-4c6d-b5e4-a8fd3f9ffc66" providerId="AD" clId="Web-{F5EF92F7-13AE-4963-8A91-A72E3F1C9BA1}" dt="2022-05-30T09:25:38.483" v="255"/>
          <ac:picMkLst>
            <pc:docMk/>
            <pc:sldMk cId="2622186954" sldId="256"/>
            <ac:picMk id="9" creationId="{C31AA009-40AD-4098-8AE7-680CA35C6EAA}"/>
          </ac:picMkLst>
        </pc:picChg>
        <pc:picChg chg="add">
          <ac:chgData name="Noreen Akhtar (2016543)" userId="S::2016543@student.uwtsd.ac.uk::3d6993bf-0795-4c6d-b5e4-a8fd3f9ffc66" providerId="AD" clId="Web-{F5EF92F7-13AE-4963-8A91-A72E3F1C9BA1}" dt="2022-05-30T09:25:38.483" v="255"/>
          <ac:picMkLst>
            <pc:docMk/>
            <pc:sldMk cId="2622186954" sldId="256"/>
            <ac:picMk id="13" creationId="{09D77137-01B7-45E4-AA14-CD9E779B443C}"/>
          </ac:picMkLst>
        </pc:picChg>
      </pc:sldChg>
      <pc:sldChg chg="addSp modSp add mod ord replId setBg addAnim">
        <pc:chgData name="Noreen Akhtar (2016543)" userId="S::2016543@student.uwtsd.ac.uk::3d6993bf-0795-4c6d-b5e4-a8fd3f9ffc66" providerId="AD" clId="Web-{F5EF92F7-13AE-4963-8A91-A72E3F1C9BA1}" dt="2022-05-30T10:31:19.554" v="600" actId="14100"/>
        <pc:sldMkLst>
          <pc:docMk/>
          <pc:sldMk cId="3998495242" sldId="257"/>
        </pc:sldMkLst>
        <pc:spChg chg="mod">
          <ac:chgData name="Noreen Akhtar (2016543)" userId="S::2016543@student.uwtsd.ac.uk::3d6993bf-0795-4c6d-b5e4-a8fd3f9ffc66" providerId="AD" clId="Web-{F5EF92F7-13AE-4963-8A91-A72E3F1C9BA1}" dt="2022-05-30T10:31:10.664" v="597" actId="1076"/>
          <ac:spMkLst>
            <pc:docMk/>
            <pc:sldMk cId="3998495242" sldId="257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F5EF92F7-13AE-4963-8A91-A72E3F1C9BA1}" dt="2022-05-30T10:30:10.475" v="587" actId="20577"/>
          <ac:spMkLst>
            <pc:docMk/>
            <pc:sldMk cId="3998495242" sldId="257"/>
            <ac:spMk id="3" creationId="{00000000-0000-0000-0000-000000000000}"/>
          </ac:spMkLst>
        </pc:spChg>
        <pc:spChg chg="add mod">
          <ac:chgData name="Noreen Akhtar (2016543)" userId="S::2016543@student.uwtsd.ac.uk::3d6993bf-0795-4c6d-b5e4-a8fd3f9ffc66" providerId="AD" clId="Web-{F5EF92F7-13AE-4963-8A91-A72E3F1C9BA1}" dt="2022-05-30T10:30:54.538" v="595" actId="20577"/>
          <ac:spMkLst>
            <pc:docMk/>
            <pc:sldMk cId="3998495242" sldId="257"/>
            <ac:spMk id="5" creationId="{51F7EAAE-8793-7457-939A-C35C424D7842}"/>
          </ac:spMkLst>
        </pc:spChg>
        <pc:spChg chg="add mod">
          <ac:chgData name="Noreen Akhtar (2016543)" userId="S::2016543@student.uwtsd.ac.uk::3d6993bf-0795-4c6d-b5e4-a8fd3f9ffc66" providerId="AD" clId="Web-{F5EF92F7-13AE-4963-8A91-A72E3F1C9BA1}" dt="2022-05-30T10:26:08.813" v="517" actId="20577"/>
          <ac:spMkLst>
            <pc:docMk/>
            <pc:sldMk cId="3998495242" sldId="257"/>
            <ac:spMk id="8" creationId="{B63B6C0C-65BB-4F38-9C8A-0892266F8BC3}"/>
          </ac:spMkLst>
        </pc:spChg>
        <pc:picChg chg="add mod">
          <ac:chgData name="Noreen Akhtar (2016543)" userId="S::2016543@student.uwtsd.ac.uk::3d6993bf-0795-4c6d-b5e4-a8fd3f9ffc66" providerId="AD" clId="Web-{F5EF92F7-13AE-4963-8A91-A72E3F1C9BA1}" dt="2022-05-30T10:31:19.554" v="600" actId="14100"/>
          <ac:picMkLst>
            <pc:docMk/>
            <pc:sldMk cId="3998495242" sldId="257"/>
            <ac:picMk id="4" creationId="{3DAAF474-C2B2-748C-3C24-9BD0AA039B48}"/>
          </ac:picMkLst>
        </pc:picChg>
        <pc:picChg chg="add">
          <ac:chgData name="Noreen Akhtar (2016543)" userId="S::2016543@student.uwtsd.ac.uk::3d6993bf-0795-4c6d-b5e4-a8fd3f9ffc66" providerId="AD" clId="Web-{F5EF92F7-13AE-4963-8A91-A72E3F1C9BA1}" dt="2022-05-29T21:30:55.021" v="221"/>
          <ac:picMkLst>
            <pc:docMk/>
            <pc:sldMk cId="3998495242" sldId="257"/>
            <ac:picMk id="10" creationId="{09D77137-01B7-45E4-AA14-CD9E779B443C}"/>
          </ac:picMkLst>
        </pc:picChg>
      </pc:sldChg>
      <pc:sldChg chg="addSp delSp modSp add del mod replId setBg">
        <pc:chgData name="Noreen Akhtar (2016543)" userId="S::2016543@student.uwtsd.ac.uk::3d6993bf-0795-4c6d-b5e4-a8fd3f9ffc66" providerId="AD" clId="Web-{F5EF92F7-13AE-4963-8A91-A72E3F1C9BA1}" dt="2022-05-30T09:51:36.439" v="357"/>
        <pc:sldMkLst>
          <pc:docMk/>
          <pc:sldMk cId="3354784839" sldId="258"/>
        </pc:sldMkLst>
        <pc:spChg chg="mod">
          <ac:chgData name="Noreen Akhtar (2016543)" userId="S::2016543@student.uwtsd.ac.uk::3d6993bf-0795-4c6d-b5e4-a8fd3f9ffc66" providerId="AD" clId="Web-{F5EF92F7-13AE-4963-8A91-A72E3F1C9BA1}" dt="2022-05-30T09:50:56.220" v="353" actId="14100"/>
          <ac:spMkLst>
            <pc:docMk/>
            <pc:sldMk cId="3354784839" sldId="258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F5EF92F7-13AE-4963-8A91-A72E3F1C9BA1}" dt="2022-05-30T09:50:27.391" v="348"/>
          <ac:spMkLst>
            <pc:docMk/>
            <pc:sldMk cId="3354784839" sldId="258"/>
            <ac:spMk id="3" creationId="{00000000-0000-0000-0000-000000000000}"/>
          </ac:spMkLst>
        </pc:spChg>
        <pc:spChg chg="add del">
          <ac:chgData name="Noreen Akhtar (2016543)" userId="S::2016543@student.uwtsd.ac.uk::3d6993bf-0795-4c6d-b5e4-a8fd3f9ffc66" providerId="AD" clId="Web-{F5EF92F7-13AE-4963-8A91-A72E3F1C9BA1}" dt="2022-05-30T09:50:27.391" v="348"/>
          <ac:spMkLst>
            <pc:docMk/>
            <pc:sldMk cId="3354784839" sldId="258"/>
            <ac:spMk id="9" creationId="{31CA2540-FD07-4286-91E4-8D0DE4E50979}"/>
          </ac:spMkLst>
        </pc:spChg>
        <pc:picChg chg="add mod">
          <ac:chgData name="Noreen Akhtar (2016543)" userId="S::2016543@student.uwtsd.ac.uk::3d6993bf-0795-4c6d-b5e4-a8fd3f9ffc66" providerId="AD" clId="Web-{F5EF92F7-13AE-4963-8A91-A72E3F1C9BA1}" dt="2022-05-30T09:50:58.126" v="354" actId="1076"/>
          <ac:picMkLst>
            <pc:docMk/>
            <pc:sldMk cId="3354784839" sldId="258"/>
            <ac:picMk id="4" creationId="{9369348E-AD00-73BE-5818-2C438770A6BC}"/>
          </ac:picMkLst>
        </pc:picChg>
        <pc:picChg chg="add del">
          <ac:chgData name="Noreen Akhtar (2016543)" userId="S::2016543@student.uwtsd.ac.uk::3d6993bf-0795-4c6d-b5e4-a8fd3f9ffc66" providerId="AD" clId="Web-{F5EF92F7-13AE-4963-8A91-A72E3F1C9BA1}" dt="2022-05-30T09:50:27.391" v="348"/>
          <ac:picMkLst>
            <pc:docMk/>
            <pc:sldMk cId="3354784839" sldId="258"/>
            <ac:picMk id="11" creationId="{214924F5-CDC2-4DFA-82F3-4843ADD678A7}"/>
          </ac:picMkLst>
        </pc:picChg>
        <pc:picChg chg="add del">
          <ac:chgData name="Noreen Akhtar (2016543)" userId="S::2016543@student.uwtsd.ac.uk::3d6993bf-0795-4c6d-b5e4-a8fd3f9ffc66" providerId="AD" clId="Web-{F5EF92F7-13AE-4963-8A91-A72E3F1C9BA1}" dt="2022-05-30T09:50:27.391" v="348"/>
          <ac:picMkLst>
            <pc:docMk/>
            <pc:sldMk cId="3354784839" sldId="258"/>
            <ac:picMk id="13" creationId="{AED59812-6820-446C-B994-0D059C97DC3F}"/>
          </ac:picMkLst>
        </pc:picChg>
        <pc:picChg chg="add del">
          <ac:chgData name="Noreen Akhtar (2016543)" userId="S::2016543@student.uwtsd.ac.uk::3d6993bf-0795-4c6d-b5e4-a8fd3f9ffc66" providerId="AD" clId="Web-{F5EF92F7-13AE-4963-8A91-A72E3F1C9BA1}" dt="2022-05-30T09:50:27.391" v="348"/>
          <ac:picMkLst>
            <pc:docMk/>
            <pc:sldMk cId="3354784839" sldId="258"/>
            <ac:picMk id="15" creationId="{E844ED7C-1917-40D8-8B42-1B1C27BC5A54}"/>
          </ac:picMkLst>
        </pc:picChg>
      </pc:sldChg>
      <pc:sldChg chg="addSp delSp modSp add mod replId modClrScheme chgLayout">
        <pc:chgData name="Noreen Akhtar (2016543)" userId="S::2016543@student.uwtsd.ac.uk::3d6993bf-0795-4c6d-b5e4-a8fd3f9ffc66" providerId="AD" clId="Web-{F5EF92F7-13AE-4963-8A91-A72E3F1C9BA1}" dt="2022-05-30T10:49:54.407" v="684" actId="14100"/>
        <pc:sldMkLst>
          <pc:docMk/>
          <pc:sldMk cId="2383029877" sldId="259"/>
        </pc:sldMkLst>
        <pc:spChg chg="mod ord">
          <ac:chgData name="Noreen Akhtar (2016543)" userId="S::2016543@student.uwtsd.ac.uk::3d6993bf-0795-4c6d-b5e4-a8fd3f9ffc66" providerId="AD" clId="Web-{F5EF92F7-13AE-4963-8A91-A72E3F1C9BA1}" dt="2022-05-30T09:40:29.846" v="297" actId="14100"/>
          <ac:spMkLst>
            <pc:docMk/>
            <pc:sldMk cId="2383029877" sldId="259"/>
            <ac:spMk id="2" creationId="{00000000-0000-0000-0000-000000000000}"/>
          </ac:spMkLst>
        </pc:spChg>
        <pc:spChg chg="del">
          <ac:chgData name="Noreen Akhtar (2016543)" userId="S::2016543@student.uwtsd.ac.uk::3d6993bf-0795-4c6d-b5e4-a8fd3f9ffc66" providerId="AD" clId="Web-{F5EF92F7-13AE-4963-8A91-A72E3F1C9BA1}" dt="2022-05-29T21:20:46.237" v="115"/>
          <ac:spMkLst>
            <pc:docMk/>
            <pc:sldMk cId="2383029877" sldId="259"/>
            <ac:spMk id="3" creationId="{00000000-0000-0000-0000-000000000000}"/>
          </ac:spMkLst>
        </pc:spChg>
        <pc:spChg chg="add mod ord">
          <ac:chgData name="Noreen Akhtar (2016543)" userId="S::2016543@student.uwtsd.ac.uk::3d6993bf-0795-4c6d-b5e4-a8fd3f9ffc66" providerId="AD" clId="Web-{F5EF92F7-13AE-4963-8A91-A72E3F1C9BA1}" dt="2022-05-30T10:49:54.407" v="684" actId="14100"/>
          <ac:spMkLst>
            <pc:docMk/>
            <pc:sldMk cId="2383029877" sldId="259"/>
            <ac:spMk id="3" creationId="{C6F5BFE6-7FEF-87F3-49D2-291B8AA9ED9F}"/>
          </ac:spMkLst>
        </pc:spChg>
      </pc:sldChg>
      <pc:sldChg chg="addSp delSp modSp add ord replId">
        <pc:chgData name="Noreen Akhtar (2016543)" userId="S::2016543@student.uwtsd.ac.uk::3d6993bf-0795-4c6d-b5e4-a8fd3f9ffc66" providerId="AD" clId="Web-{F5EF92F7-13AE-4963-8A91-A72E3F1C9BA1}" dt="2022-05-30T10:48:44.124" v="680" actId="1076"/>
        <pc:sldMkLst>
          <pc:docMk/>
          <pc:sldMk cId="4109477439" sldId="260"/>
        </pc:sldMkLst>
        <pc:spChg chg="mod">
          <ac:chgData name="Noreen Akhtar (2016543)" userId="S::2016543@student.uwtsd.ac.uk::3d6993bf-0795-4c6d-b5e4-a8fd3f9ffc66" providerId="AD" clId="Web-{F5EF92F7-13AE-4963-8A91-A72E3F1C9BA1}" dt="2022-05-29T21:10:44.771" v="31" actId="14100"/>
          <ac:spMkLst>
            <pc:docMk/>
            <pc:sldMk cId="4109477439" sldId="260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F5EF92F7-13AE-4963-8A91-A72E3F1C9BA1}" dt="2022-05-29T21:20:00.531" v="113" actId="14100"/>
          <ac:spMkLst>
            <pc:docMk/>
            <pc:sldMk cId="4109477439" sldId="260"/>
            <ac:spMk id="3" creationId="{00000000-0000-0000-0000-000000000000}"/>
          </ac:spMkLst>
        </pc:spChg>
        <pc:spChg chg="add mod">
          <ac:chgData name="Noreen Akhtar (2016543)" userId="S::2016543@student.uwtsd.ac.uk::3d6993bf-0795-4c6d-b5e4-a8fd3f9ffc66" providerId="AD" clId="Web-{F5EF92F7-13AE-4963-8A91-A72E3F1C9BA1}" dt="2022-05-30T10:48:44.124" v="680" actId="1076"/>
          <ac:spMkLst>
            <pc:docMk/>
            <pc:sldMk cId="4109477439" sldId="260"/>
            <ac:spMk id="11" creationId="{69FDB7DE-882B-DE10-DC41-B523FA77C3D9}"/>
          </ac:spMkLst>
        </pc:spChg>
        <pc:picChg chg="add del mod">
          <ac:chgData name="Noreen Akhtar (2016543)" userId="S::2016543@student.uwtsd.ac.uk::3d6993bf-0795-4c6d-b5e4-a8fd3f9ffc66" providerId="AD" clId="Web-{F5EF92F7-13AE-4963-8A91-A72E3F1C9BA1}" dt="2022-05-30T10:42:14.366" v="656"/>
          <ac:picMkLst>
            <pc:docMk/>
            <pc:sldMk cId="4109477439" sldId="260"/>
            <ac:picMk id="4" creationId="{E169456D-8A1A-0E8D-4317-6B22C1881A00}"/>
          </ac:picMkLst>
        </pc:picChg>
        <pc:picChg chg="add del mod">
          <ac:chgData name="Noreen Akhtar (2016543)" userId="S::2016543@student.uwtsd.ac.uk::3d6993bf-0795-4c6d-b5e4-a8fd3f9ffc66" providerId="AD" clId="Web-{F5EF92F7-13AE-4963-8A91-A72E3F1C9BA1}" dt="2022-05-30T10:42:50.742" v="658"/>
          <ac:picMkLst>
            <pc:docMk/>
            <pc:sldMk cId="4109477439" sldId="260"/>
            <ac:picMk id="5" creationId="{50393CA0-0812-2570-9A41-552C5D9220F7}"/>
          </ac:picMkLst>
        </pc:picChg>
        <pc:picChg chg="add del mod">
          <ac:chgData name="Noreen Akhtar (2016543)" userId="S::2016543@student.uwtsd.ac.uk::3d6993bf-0795-4c6d-b5e4-a8fd3f9ffc66" providerId="AD" clId="Web-{F5EF92F7-13AE-4963-8A91-A72E3F1C9BA1}" dt="2022-05-30T10:45:13.417" v="668"/>
          <ac:picMkLst>
            <pc:docMk/>
            <pc:sldMk cId="4109477439" sldId="260"/>
            <ac:picMk id="6" creationId="{44D4EC62-A7F2-11E4-F3E9-9B34C3C8D1E0}"/>
          </ac:picMkLst>
        </pc:picChg>
        <pc:picChg chg="add del mod">
          <ac:chgData name="Noreen Akhtar (2016543)" userId="S::2016543@student.uwtsd.ac.uk::3d6993bf-0795-4c6d-b5e4-a8fd3f9ffc66" providerId="AD" clId="Web-{F5EF92F7-13AE-4963-8A91-A72E3F1C9BA1}" dt="2022-05-30T10:44:48.604" v="665"/>
          <ac:picMkLst>
            <pc:docMk/>
            <pc:sldMk cId="4109477439" sldId="260"/>
            <ac:picMk id="7" creationId="{33E3C878-E97F-550B-8D5A-0F85CE3A5E07}"/>
          </ac:picMkLst>
        </pc:picChg>
        <pc:picChg chg="add del mod">
          <ac:chgData name="Noreen Akhtar (2016543)" userId="S::2016543@student.uwtsd.ac.uk::3d6993bf-0795-4c6d-b5e4-a8fd3f9ffc66" providerId="AD" clId="Web-{F5EF92F7-13AE-4963-8A91-A72E3F1C9BA1}" dt="2022-05-30T10:44:44.979" v="664"/>
          <ac:picMkLst>
            <pc:docMk/>
            <pc:sldMk cId="4109477439" sldId="260"/>
            <ac:picMk id="8" creationId="{099E4E9B-1C9E-9F08-8CC4-1E25A585D472}"/>
          </ac:picMkLst>
        </pc:picChg>
        <pc:picChg chg="add del mod">
          <ac:chgData name="Noreen Akhtar (2016543)" userId="S::2016543@student.uwtsd.ac.uk::3d6993bf-0795-4c6d-b5e4-a8fd3f9ffc66" providerId="AD" clId="Web-{F5EF92F7-13AE-4963-8A91-A72E3F1C9BA1}" dt="2022-05-30T10:44:05.415" v="663"/>
          <ac:picMkLst>
            <pc:docMk/>
            <pc:sldMk cId="4109477439" sldId="260"/>
            <ac:picMk id="9" creationId="{19727BB4-1093-3907-24D5-F221C1109555}"/>
          </ac:picMkLst>
        </pc:picChg>
        <pc:picChg chg="add mod">
          <ac:chgData name="Noreen Akhtar (2016543)" userId="S::2016543@student.uwtsd.ac.uk::3d6993bf-0795-4c6d-b5e4-a8fd3f9ffc66" providerId="AD" clId="Web-{F5EF92F7-13AE-4963-8A91-A72E3F1C9BA1}" dt="2022-05-30T10:45:23.073" v="669" actId="14100"/>
          <ac:picMkLst>
            <pc:docMk/>
            <pc:sldMk cId="4109477439" sldId="260"/>
            <ac:picMk id="10" creationId="{F172DF53-1838-EC01-A606-708A36230862}"/>
          </ac:picMkLst>
        </pc:picChg>
      </pc:sldChg>
      <pc:sldChg chg="addSp delSp modSp add mod ord replId setBg modClrScheme chgLayout">
        <pc:chgData name="Noreen Akhtar (2016543)" userId="S::2016543@student.uwtsd.ac.uk::3d6993bf-0795-4c6d-b5e4-a8fd3f9ffc66" providerId="AD" clId="Web-{F5EF92F7-13AE-4963-8A91-A72E3F1C9BA1}" dt="2022-05-31T09:21:20.978" v="685"/>
        <pc:sldMkLst>
          <pc:docMk/>
          <pc:sldMk cId="798569595" sldId="261"/>
        </pc:sldMkLst>
        <pc:spChg chg="del mod">
          <ac:chgData name="Noreen Akhtar (2016543)" userId="S::2016543@student.uwtsd.ac.uk::3d6993bf-0795-4c6d-b5e4-a8fd3f9ffc66" providerId="AD" clId="Web-{F5EF92F7-13AE-4963-8A91-A72E3F1C9BA1}" dt="2022-05-29T21:22:42.995" v="132"/>
          <ac:spMkLst>
            <pc:docMk/>
            <pc:sldMk cId="798569595" sldId="261"/>
            <ac:spMk id="2" creationId="{00000000-0000-0000-0000-000000000000}"/>
          </ac:spMkLst>
        </pc:spChg>
        <pc:spChg chg="add mod ord">
          <ac:chgData name="Noreen Akhtar (2016543)" userId="S::2016543@student.uwtsd.ac.uk::3d6993bf-0795-4c6d-b5e4-a8fd3f9ffc66" providerId="AD" clId="Web-{F5EF92F7-13AE-4963-8A91-A72E3F1C9BA1}" dt="2022-05-29T21:29:16.874" v="210"/>
          <ac:spMkLst>
            <pc:docMk/>
            <pc:sldMk cId="798569595" sldId="261"/>
            <ac:spMk id="3" creationId="{65D9F269-19D3-CA08-AAD1-EC909403A64B}"/>
          </ac:spMkLst>
        </pc:spChg>
        <pc:spChg chg="add mod ord">
          <ac:chgData name="Noreen Akhtar (2016543)" userId="S::2016543@student.uwtsd.ac.uk::3d6993bf-0795-4c6d-b5e4-a8fd3f9ffc66" providerId="AD" clId="Web-{F5EF92F7-13AE-4963-8A91-A72E3F1C9BA1}" dt="2022-05-29T21:29:16.874" v="210"/>
          <ac:spMkLst>
            <pc:docMk/>
            <pc:sldMk cId="798569595" sldId="261"/>
            <ac:spMk id="4" creationId="{78302A50-8558-C173-258A-B13E2F9B8D95}"/>
          </ac:spMkLst>
        </pc:spChg>
        <pc:spChg chg="add">
          <ac:chgData name="Noreen Akhtar (2016543)" userId="S::2016543@student.uwtsd.ac.uk::3d6993bf-0795-4c6d-b5e4-a8fd3f9ffc66" providerId="AD" clId="Web-{F5EF92F7-13AE-4963-8A91-A72E3F1C9BA1}" dt="2022-05-29T21:29:16.874" v="210"/>
          <ac:spMkLst>
            <pc:docMk/>
            <pc:sldMk cId="798569595" sldId="261"/>
            <ac:spMk id="13" creationId="{B63B6C0C-65BB-4F38-9C8A-0892266F8BC3}"/>
          </ac:spMkLst>
        </pc:spChg>
        <pc:picChg chg="add">
          <ac:chgData name="Noreen Akhtar (2016543)" userId="S::2016543@student.uwtsd.ac.uk::3d6993bf-0795-4c6d-b5e4-a8fd3f9ffc66" providerId="AD" clId="Web-{F5EF92F7-13AE-4963-8A91-A72E3F1C9BA1}" dt="2022-05-29T21:29:16.874" v="210"/>
          <ac:picMkLst>
            <pc:docMk/>
            <pc:sldMk cId="798569595" sldId="261"/>
            <ac:picMk id="9" creationId="{9A0F0AC6-A89F-416B-9FA4-48E664065E73}"/>
          </ac:picMkLst>
        </pc:picChg>
        <pc:picChg chg="add">
          <ac:chgData name="Noreen Akhtar (2016543)" userId="S::2016543@student.uwtsd.ac.uk::3d6993bf-0795-4c6d-b5e4-a8fd3f9ffc66" providerId="AD" clId="Web-{F5EF92F7-13AE-4963-8A91-A72E3F1C9BA1}" dt="2022-05-29T21:29:16.874" v="210"/>
          <ac:picMkLst>
            <pc:docMk/>
            <pc:sldMk cId="798569595" sldId="261"/>
            <ac:picMk id="11" creationId="{C31AA009-40AD-4098-8AE7-680CA35C6EAA}"/>
          </ac:picMkLst>
        </pc:picChg>
        <pc:picChg chg="add">
          <ac:chgData name="Noreen Akhtar (2016543)" userId="S::2016543@student.uwtsd.ac.uk::3d6993bf-0795-4c6d-b5e4-a8fd3f9ffc66" providerId="AD" clId="Web-{F5EF92F7-13AE-4963-8A91-A72E3F1C9BA1}" dt="2022-05-29T21:29:16.874" v="210"/>
          <ac:picMkLst>
            <pc:docMk/>
            <pc:sldMk cId="798569595" sldId="261"/>
            <ac:picMk id="15" creationId="{09D77137-01B7-45E4-AA14-CD9E779B443C}"/>
          </ac:picMkLst>
        </pc:picChg>
      </pc:sldChg>
      <pc:sldChg chg="addSp delSp modSp add mod replId setBg modClrScheme delDesignElem chgLayout">
        <pc:chgData name="Noreen Akhtar (2016543)" userId="S::2016543@student.uwtsd.ac.uk::3d6993bf-0795-4c6d-b5e4-a8fd3f9ffc66" providerId="AD" clId="Web-{F5EF92F7-13AE-4963-8A91-A72E3F1C9BA1}" dt="2022-05-29T21:28:08.603" v="209"/>
        <pc:sldMkLst>
          <pc:docMk/>
          <pc:sldMk cId="1128211328" sldId="262"/>
        </pc:sldMkLst>
        <pc:spChg chg="del mod">
          <ac:chgData name="Noreen Akhtar (2016543)" userId="S::2016543@student.uwtsd.ac.uk::3d6993bf-0795-4c6d-b5e4-a8fd3f9ffc66" providerId="AD" clId="Web-{F5EF92F7-13AE-4963-8A91-A72E3F1C9BA1}" dt="2022-05-29T21:28:01.415" v="207"/>
          <ac:spMkLst>
            <pc:docMk/>
            <pc:sldMk cId="1128211328" sldId="262"/>
            <ac:spMk id="2" creationId="{00000000-0000-0000-0000-000000000000}"/>
          </ac:spMkLst>
        </pc:spChg>
        <pc:spChg chg="add mod">
          <ac:chgData name="Noreen Akhtar (2016543)" userId="S::2016543@student.uwtsd.ac.uk::3d6993bf-0795-4c6d-b5e4-a8fd3f9ffc66" providerId="AD" clId="Web-{F5EF92F7-13AE-4963-8A91-A72E3F1C9BA1}" dt="2022-05-29T21:27:35.020" v="203" actId="20577"/>
          <ac:spMkLst>
            <pc:docMk/>
            <pc:sldMk cId="1128211328" sldId="262"/>
            <ac:spMk id="4" creationId="{E4217400-30BF-EE19-A929-45D2615E303E}"/>
          </ac:spMkLst>
        </pc:spChg>
        <pc:spChg chg="add">
          <ac:chgData name="Noreen Akhtar (2016543)" userId="S::2016543@student.uwtsd.ac.uk::3d6993bf-0795-4c6d-b5e4-a8fd3f9ffc66" providerId="AD" clId="Web-{F5EF92F7-13AE-4963-8A91-A72E3F1C9BA1}" dt="2022-05-29T21:28:08.603" v="209"/>
          <ac:spMkLst>
            <pc:docMk/>
            <pc:sldMk cId="1128211328" sldId="262"/>
            <ac:spMk id="6" creationId="{5BECDBB2-914C-44DE-B171-6F7946196F54}"/>
          </ac:spMkLst>
        </pc:spChg>
        <pc:picChg chg="add mod">
          <ac:chgData name="Noreen Akhtar (2016543)" userId="S::2016543@student.uwtsd.ac.uk::3d6993bf-0795-4c6d-b5e4-a8fd3f9ffc66" providerId="AD" clId="Web-{F5EF92F7-13AE-4963-8A91-A72E3F1C9BA1}" dt="2022-05-29T21:28:08.603" v="209"/>
          <ac:picMkLst>
            <pc:docMk/>
            <pc:sldMk cId="1128211328" sldId="262"/>
            <ac:picMk id="3" creationId="{082D8390-5ED1-1459-AACD-670D1F9BD249}"/>
          </ac:picMkLst>
        </pc:picChg>
        <pc:picChg chg="add">
          <ac:chgData name="Noreen Akhtar (2016543)" userId="S::2016543@student.uwtsd.ac.uk::3d6993bf-0795-4c6d-b5e4-a8fd3f9ffc66" providerId="AD" clId="Web-{F5EF92F7-13AE-4963-8A91-A72E3F1C9BA1}" dt="2022-05-29T21:28:08.603" v="209"/>
          <ac:picMkLst>
            <pc:docMk/>
            <pc:sldMk cId="1128211328" sldId="262"/>
            <ac:picMk id="7" creationId="{1D5C6008-3DE6-42B7-AED2-68544F325BC6}"/>
          </ac:picMkLst>
        </pc:picChg>
        <pc:picChg chg="add del">
          <ac:chgData name="Noreen Akhtar (2016543)" userId="S::2016543@student.uwtsd.ac.uk::3d6993bf-0795-4c6d-b5e4-a8fd3f9ffc66" providerId="AD" clId="Web-{F5EF92F7-13AE-4963-8A91-A72E3F1C9BA1}" dt="2022-05-29T21:28:01.415" v="207"/>
          <ac:picMkLst>
            <pc:docMk/>
            <pc:sldMk cId="1128211328" sldId="262"/>
            <ac:picMk id="9" creationId="{22790EC5-ACA7-4536-8066-B60199F3C6DF}"/>
          </ac:picMkLst>
        </pc:picChg>
        <pc:picChg chg="add del">
          <ac:chgData name="Noreen Akhtar (2016543)" userId="S::2016543@student.uwtsd.ac.uk::3d6993bf-0795-4c6d-b5e4-a8fd3f9ffc66" providerId="AD" clId="Web-{F5EF92F7-13AE-4963-8A91-A72E3F1C9BA1}" dt="2022-05-29T21:28:01.415" v="207"/>
          <ac:picMkLst>
            <pc:docMk/>
            <pc:sldMk cId="1128211328" sldId="262"/>
            <ac:picMk id="11" creationId="{CAD20AEA-7CAF-4A83-BE2E-EAF010B8B7FC}"/>
          </ac:picMkLst>
        </pc:picChg>
        <pc:picChg chg="add">
          <ac:chgData name="Noreen Akhtar (2016543)" userId="S::2016543@student.uwtsd.ac.uk::3d6993bf-0795-4c6d-b5e4-a8fd3f9ffc66" providerId="AD" clId="Web-{F5EF92F7-13AE-4963-8A91-A72E3F1C9BA1}" dt="2022-05-29T21:28:08.603" v="209"/>
          <ac:picMkLst>
            <pc:docMk/>
            <pc:sldMk cId="1128211328" sldId="262"/>
            <ac:picMk id="13" creationId="{5D09915C-7FC3-45EF-BDD0-6393ACE446E7}"/>
          </ac:picMkLst>
        </pc:picChg>
      </pc:sldChg>
      <pc:sldChg chg="addSp delSp modSp add ord replId">
        <pc:chgData name="Noreen Akhtar (2016543)" userId="S::2016543@student.uwtsd.ac.uk::3d6993bf-0795-4c6d-b5e4-a8fd3f9ffc66" providerId="AD" clId="Web-{F5EF92F7-13AE-4963-8A91-A72E3F1C9BA1}" dt="2022-05-30T10:39:51.925" v="654" actId="14100"/>
        <pc:sldMkLst>
          <pc:docMk/>
          <pc:sldMk cId="2522427190" sldId="263"/>
        </pc:sldMkLst>
        <pc:spChg chg="mod">
          <ac:chgData name="Noreen Akhtar (2016543)" userId="S::2016543@student.uwtsd.ac.uk::3d6993bf-0795-4c6d-b5e4-a8fd3f9ffc66" providerId="AD" clId="Web-{F5EF92F7-13AE-4963-8A91-A72E3F1C9BA1}" dt="2022-05-30T10:37:37.235" v="637"/>
          <ac:spMkLst>
            <pc:docMk/>
            <pc:sldMk cId="2522427190" sldId="263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F5EF92F7-13AE-4963-8A91-A72E3F1C9BA1}" dt="2022-05-30T10:39:40.487" v="651" actId="14100"/>
          <ac:spMkLst>
            <pc:docMk/>
            <pc:sldMk cId="2522427190" sldId="263"/>
            <ac:spMk id="3" creationId="{00000000-0000-0000-0000-000000000000}"/>
          </ac:spMkLst>
        </pc:spChg>
        <pc:spChg chg="add del mod">
          <ac:chgData name="Noreen Akhtar (2016543)" userId="S::2016543@student.uwtsd.ac.uk::3d6993bf-0795-4c6d-b5e4-a8fd3f9ffc66" providerId="AD" clId="Web-{F5EF92F7-13AE-4963-8A91-A72E3F1C9BA1}" dt="2022-05-30T10:37:37.235" v="637"/>
          <ac:spMkLst>
            <pc:docMk/>
            <pc:sldMk cId="2522427190" sldId="263"/>
            <ac:spMk id="5" creationId="{F0771C2B-8014-A0CE-DA0F-06D8A75DDF2D}"/>
          </ac:spMkLst>
        </pc:spChg>
        <pc:spChg chg="del">
          <ac:chgData name="Noreen Akhtar (2016543)" userId="S::2016543@student.uwtsd.ac.uk::3d6993bf-0795-4c6d-b5e4-a8fd3f9ffc66" providerId="AD" clId="Web-{F5EF92F7-13AE-4963-8A91-A72E3F1C9BA1}" dt="2022-05-30T10:37:37.235" v="637"/>
          <ac:spMkLst>
            <pc:docMk/>
            <pc:sldMk cId="2522427190" sldId="263"/>
            <ac:spMk id="8" creationId="{B63B6C0C-65BB-4F38-9C8A-0892266F8BC3}"/>
          </ac:spMkLst>
        </pc:spChg>
        <pc:spChg chg="add">
          <ac:chgData name="Noreen Akhtar (2016543)" userId="S::2016543@student.uwtsd.ac.uk::3d6993bf-0795-4c6d-b5e4-a8fd3f9ffc66" providerId="AD" clId="Web-{F5EF92F7-13AE-4963-8A91-A72E3F1C9BA1}" dt="2022-05-30T10:37:37.235" v="637"/>
          <ac:spMkLst>
            <pc:docMk/>
            <pc:sldMk cId="2522427190" sldId="263"/>
            <ac:spMk id="15" creationId="{31CA2540-FD07-4286-91E4-8D0DE4E50979}"/>
          </ac:spMkLst>
        </pc:spChg>
        <pc:picChg chg="add mod">
          <ac:chgData name="Noreen Akhtar (2016543)" userId="S::2016543@student.uwtsd.ac.uk::3d6993bf-0795-4c6d-b5e4-a8fd3f9ffc66" providerId="AD" clId="Web-{F5EF92F7-13AE-4963-8A91-A72E3F1C9BA1}" dt="2022-05-30T10:39:51.925" v="654" actId="14100"/>
          <ac:picMkLst>
            <pc:docMk/>
            <pc:sldMk cId="2522427190" sldId="263"/>
            <ac:picMk id="4" creationId="{7D53E5A4-C5EE-BAFE-0A63-8F22B61AEAEE}"/>
          </ac:picMkLst>
        </pc:picChg>
        <pc:picChg chg="del">
          <ac:chgData name="Noreen Akhtar (2016543)" userId="S::2016543@student.uwtsd.ac.uk::3d6993bf-0795-4c6d-b5e4-a8fd3f9ffc66" providerId="AD" clId="Web-{F5EF92F7-13AE-4963-8A91-A72E3F1C9BA1}" dt="2022-05-30T10:37:37.235" v="637"/>
          <ac:picMkLst>
            <pc:docMk/>
            <pc:sldMk cId="2522427190" sldId="263"/>
            <ac:picMk id="10" creationId="{09D77137-01B7-45E4-AA14-CD9E779B443C}"/>
          </ac:picMkLst>
        </pc:picChg>
        <pc:picChg chg="add">
          <ac:chgData name="Noreen Akhtar (2016543)" userId="S::2016543@student.uwtsd.ac.uk::3d6993bf-0795-4c6d-b5e4-a8fd3f9ffc66" providerId="AD" clId="Web-{F5EF92F7-13AE-4963-8A91-A72E3F1C9BA1}" dt="2022-05-30T10:37:37.235" v="637"/>
          <ac:picMkLst>
            <pc:docMk/>
            <pc:sldMk cId="2522427190" sldId="263"/>
            <ac:picMk id="17" creationId="{214924F5-CDC2-4DFA-82F3-4843ADD678A7}"/>
          </ac:picMkLst>
        </pc:picChg>
        <pc:picChg chg="add">
          <ac:chgData name="Noreen Akhtar (2016543)" userId="S::2016543@student.uwtsd.ac.uk::3d6993bf-0795-4c6d-b5e4-a8fd3f9ffc66" providerId="AD" clId="Web-{F5EF92F7-13AE-4963-8A91-A72E3F1C9BA1}" dt="2022-05-30T10:37:37.235" v="637"/>
          <ac:picMkLst>
            <pc:docMk/>
            <pc:sldMk cId="2522427190" sldId="263"/>
            <ac:picMk id="19" creationId="{AED59812-6820-446C-B994-0D059C97DC3F}"/>
          </ac:picMkLst>
        </pc:picChg>
        <pc:picChg chg="add">
          <ac:chgData name="Noreen Akhtar (2016543)" userId="S::2016543@student.uwtsd.ac.uk::3d6993bf-0795-4c6d-b5e4-a8fd3f9ffc66" providerId="AD" clId="Web-{F5EF92F7-13AE-4963-8A91-A72E3F1C9BA1}" dt="2022-05-30T10:37:37.235" v="637"/>
          <ac:picMkLst>
            <pc:docMk/>
            <pc:sldMk cId="2522427190" sldId="263"/>
            <ac:picMk id="21" creationId="{E844ED7C-1917-40D8-8B42-1B1C27BC5A54}"/>
          </ac:picMkLst>
        </pc:picChg>
      </pc:sldChg>
      <pc:sldChg chg="addSp delSp modSp add ord replId">
        <pc:chgData name="Noreen Akhtar (2016543)" userId="S::2016543@student.uwtsd.ac.uk::3d6993bf-0795-4c6d-b5e4-a8fd3f9ffc66" providerId="AD" clId="Web-{F5EF92F7-13AE-4963-8A91-A72E3F1C9BA1}" dt="2022-05-30T10:23:39.060" v="488" actId="1076"/>
        <pc:sldMkLst>
          <pc:docMk/>
          <pc:sldMk cId="840455665" sldId="264"/>
        </pc:sldMkLst>
        <pc:spChg chg="mod">
          <ac:chgData name="Noreen Akhtar (2016543)" userId="S::2016543@student.uwtsd.ac.uk::3d6993bf-0795-4c6d-b5e4-a8fd3f9ffc66" providerId="AD" clId="Web-{F5EF92F7-13AE-4963-8A91-A72E3F1C9BA1}" dt="2022-05-30T10:22:25.105" v="451" actId="20577"/>
          <ac:spMkLst>
            <pc:docMk/>
            <pc:sldMk cId="840455665" sldId="264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F5EF92F7-13AE-4963-8A91-A72E3F1C9BA1}" dt="2022-05-30T10:15:47.971" v="418" actId="14100"/>
          <ac:spMkLst>
            <pc:docMk/>
            <pc:sldMk cId="840455665" sldId="264"/>
            <ac:spMk id="3" creationId="{00000000-0000-0000-0000-000000000000}"/>
          </ac:spMkLst>
        </pc:spChg>
        <pc:spChg chg="add del mod">
          <ac:chgData name="Noreen Akhtar (2016543)" userId="S::2016543@student.uwtsd.ac.uk::3d6993bf-0795-4c6d-b5e4-a8fd3f9ffc66" providerId="AD" clId="Web-{F5EF92F7-13AE-4963-8A91-A72E3F1C9BA1}" dt="2022-05-30T10:23:39.060" v="488" actId="1076"/>
          <ac:spMkLst>
            <pc:docMk/>
            <pc:sldMk cId="840455665" sldId="264"/>
            <ac:spMk id="5" creationId="{C9DC633A-8E1B-994F-210F-B7E390688002}"/>
          </ac:spMkLst>
        </pc:spChg>
        <pc:picChg chg="add mod modCrop">
          <ac:chgData name="Noreen Akhtar (2016543)" userId="S::2016543@student.uwtsd.ac.uk::3d6993bf-0795-4c6d-b5e4-a8fd3f9ffc66" providerId="AD" clId="Web-{F5EF92F7-13AE-4963-8A91-A72E3F1C9BA1}" dt="2022-05-30T10:16:19.910" v="423" actId="14100"/>
          <ac:picMkLst>
            <pc:docMk/>
            <pc:sldMk cId="840455665" sldId="264"/>
            <ac:picMk id="4" creationId="{BD00BE7D-A981-4D73-EA2B-417D1A45293E}"/>
          </ac:picMkLst>
        </pc:picChg>
      </pc:sldChg>
    </pc:docChg>
  </pc:docChgLst>
  <pc:docChgLst>
    <pc:chgData clId="Web-{A1B193CD-2F93-134F-26A8-D3534A84B996}"/>
    <pc:docChg chg="modSld">
      <pc:chgData name="" userId="" providerId="" clId="Web-{A1B193CD-2F93-134F-26A8-D3534A84B996}" dt="2022-06-15T09:49:21.256" v="0" actId="1076"/>
      <pc:docMkLst>
        <pc:docMk/>
      </pc:docMkLst>
      <pc:sldChg chg="modSp">
        <pc:chgData name="" userId="" providerId="" clId="Web-{A1B193CD-2F93-134F-26A8-D3534A84B996}" dt="2022-06-15T09:49:21.256" v="0" actId="1076"/>
        <pc:sldMkLst>
          <pc:docMk/>
          <pc:sldMk cId="4109477439" sldId="260"/>
        </pc:sldMkLst>
        <pc:spChg chg="mod">
          <ac:chgData name="" userId="" providerId="" clId="Web-{A1B193CD-2F93-134F-26A8-D3534A84B996}" dt="2022-06-15T09:49:21.256" v="0" actId="1076"/>
          <ac:spMkLst>
            <pc:docMk/>
            <pc:sldMk cId="4109477439" sldId="260"/>
            <ac:spMk id="3" creationId="{00000000-0000-0000-0000-000000000000}"/>
          </ac:spMkLst>
        </pc:spChg>
      </pc:sldChg>
    </pc:docChg>
  </pc:docChgLst>
  <pc:docChgLst>
    <pc:chgData name="Noreen Akhtar (2016543)" userId="S::2016543@student.uwtsd.ac.uk::3d6993bf-0795-4c6d-b5e4-a8fd3f9ffc66" providerId="AD" clId="Web-{21E44E87-EAFC-44EC-DFDD-079D9C28E592}"/>
    <pc:docChg chg="modSld">
      <pc:chgData name="Noreen Akhtar (2016543)" userId="S::2016543@student.uwtsd.ac.uk::3d6993bf-0795-4c6d-b5e4-a8fd3f9ffc66" providerId="AD" clId="Web-{21E44E87-EAFC-44EC-DFDD-079D9C28E592}" dt="2022-06-17T10:57:54.291" v="28" actId="20577"/>
      <pc:docMkLst>
        <pc:docMk/>
      </pc:docMkLst>
      <pc:sldChg chg="addSp delSp modSp">
        <pc:chgData name="Noreen Akhtar (2016543)" userId="S::2016543@student.uwtsd.ac.uk::3d6993bf-0795-4c6d-b5e4-a8fd3f9ffc66" providerId="AD" clId="Web-{21E44E87-EAFC-44EC-DFDD-079D9C28E592}" dt="2022-06-17T10:57:05.227" v="23" actId="1076"/>
        <pc:sldMkLst>
          <pc:docMk/>
          <pc:sldMk cId="2622186954" sldId="256"/>
        </pc:sldMkLst>
        <pc:spChg chg="add mod">
          <ac:chgData name="Noreen Akhtar (2016543)" userId="S::2016543@student.uwtsd.ac.uk::3d6993bf-0795-4c6d-b5e4-a8fd3f9ffc66" providerId="AD" clId="Web-{21E44E87-EAFC-44EC-DFDD-079D9C28E592}" dt="2022-06-17T10:56:46.430" v="21" actId="1076"/>
          <ac:spMkLst>
            <pc:docMk/>
            <pc:sldMk cId="2622186954" sldId="256"/>
            <ac:spMk id="5" creationId="{992E716D-24F8-8166-A515-B106CFCDF0C6}"/>
          </ac:spMkLst>
        </pc:spChg>
        <pc:spChg chg="del">
          <ac:chgData name="Noreen Akhtar (2016543)" userId="S::2016543@student.uwtsd.ac.uk::3d6993bf-0795-4c6d-b5e4-a8fd3f9ffc66" providerId="AD" clId="Web-{21E44E87-EAFC-44EC-DFDD-079D9C28E592}" dt="2022-06-17T10:51:37.627" v="5"/>
          <ac:spMkLst>
            <pc:docMk/>
            <pc:sldMk cId="2622186954" sldId="256"/>
            <ac:spMk id="14" creationId="{79F85676-DEA6-D1DA-ADF1-4D49478C82EC}"/>
          </ac:spMkLst>
        </pc:spChg>
        <pc:picChg chg="add mod">
          <ac:chgData name="Noreen Akhtar (2016543)" userId="S::2016543@student.uwtsd.ac.uk::3d6993bf-0795-4c6d-b5e4-a8fd3f9ffc66" providerId="AD" clId="Web-{21E44E87-EAFC-44EC-DFDD-079D9C28E592}" dt="2022-06-17T10:57:05.227" v="23" actId="1076"/>
          <ac:picMkLst>
            <pc:docMk/>
            <pc:sldMk cId="2622186954" sldId="256"/>
            <ac:picMk id="3" creationId="{450F7B5E-6B09-6A52-F0BD-15A3B8FE8054}"/>
          </ac:picMkLst>
        </pc:picChg>
      </pc:sldChg>
      <pc:sldChg chg="modSp">
        <pc:chgData name="Noreen Akhtar (2016543)" userId="S::2016543@student.uwtsd.ac.uk::3d6993bf-0795-4c6d-b5e4-a8fd3f9ffc66" providerId="AD" clId="Web-{21E44E87-EAFC-44EC-DFDD-079D9C28E592}" dt="2022-06-17T10:57:54.291" v="28" actId="20577"/>
        <pc:sldMkLst>
          <pc:docMk/>
          <pc:sldMk cId="2383029877" sldId="259"/>
        </pc:sldMkLst>
        <pc:spChg chg="mod">
          <ac:chgData name="Noreen Akhtar (2016543)" userId="S::2016543@student.uwtsd.ac.uk::3d6993bf-0795-4c6d-b5e4-a8fd3f9ffc66" providerId="AD" clId="Web-{21E44E87-EAFC-44EC-DFDD-079D9C28E592}" dt="2022-06-17T10:57:54.291" v="28" actId="20577"/>
          <ac:spMkLst>
            <pc:docMk/>
            <pc:sldMk cId="2383029877" sldId="259"/>
            <ac:spMk id="3" creationId="{C6F5BFE6-7FEF-87F3-49D2-291B8AA9ED9F}"/>
          </ac:spMkLst>
        </pc:spChg>
      </pc:sldChg>
    </pc:docChg>
  </pc:docChgLst>
  <pc:docChgLst>
    <pc:chgData name="Noreen Akhtar (2016543)" userId="S::2016543@student.uwtsd.ac.uk::3d6993bf-0795-4c6d-b5e4-a8fd3f9ffc66" providerId="AD" clId="Web-{F518B25E-97AD-3865-E6E0-89F24DE83876}"/>
    <pc:docChg chg="addSld delSld modSld sldOrd">
      <pc:chgData name="Noreen Akhtar (2016543)" userId="S::2016543@student.uwtsd.ac.uk::3d6993bf-0795-4c6d-b5e4-a8fd3f9ffc66" providerId="AD" clId="Web-{F518B25E-97AD-3865-E6E0-89F24DE83876}" dt="2022-06-18T19:48:11.532" v="498" actId="20577"/>
      <pc:docMkLst>
        <pc:docMk/>
      </pc:docMkLst>
      <pc:sldChg chg="modSp">
        <pc:chgData name="Noreen Akhtar (2016543)" userId="S::2016543@student.uwtsd.ac.uk::3d6993bf-0795-4c6d-b5e4-a8fd3f9ffc66" providerId="AD" clId="Web-{F518B25E-97AD-3865-E6E0-89F24DE83876}" dt="2022-06-18T19:48:11.532" v="498" actId="20577"/>
        <pc:sldMkLst>
          <pc:docMk/>
          <pc:sldMk cId="2383029877" sldId="259"/>
        </pc:sldMkLst>
        <pc:spChg chg="mod">
          <ac:chgData name="Noreen Akhtar (2016543)" userId="S::2016543@student.uwtsd.ac.uk::3d6993bf-0795-4c6d-b5e4-a8fd3f9ffc66" providerId="AD" clId="Web-{F518B25E-97AD-3865-E6E0-89F24DE83876}" dt="2022-06-18T19:47:15.218" v="491" actId="20577"/>
          <ac:spMkLst>
            <pc:docMk/>
            <pc:sldMk cId="2383029877" sldId="259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F518B25E-97AD-3865-E6E0-89F24DE83876}" dt="2022-06-18T19:48:11.532" v="498" actId="20577"/>
          <ac:spMkLst>
            <pc:docMk/>
            <pc:sldMk cId="2383029877" sldId="259"/>
            <ac:spMk id="3" creationId="{C6F5BFE6-7FEF-87F3-49D2-291B8AA9ED9F}"/>
          </ac:spMkLst>
        </pc:spChg>
      </pc:sldChg>
      <pc:sldChg chg="addSp delSp modSp del mod ord setBg setClrOvrMap">
        <pc:chgData name="Noreen Akhtar (2016543)" userId="S::2016543@student.uwtsd.ac.uk::3d6993bf-0795-4c6d-b5e4-a8fd3f9ffc66" providerId="AD" clId="Web-{F518B25E-97AD-3865-E6E0-89F24DE83876}" dt="2022-06-18T18:33:11.330" v="394"/>
        <pc:sldMkLst>
          <pc:docMk/>
          <pc:sldMk cId="1619285834" sldId="265"/>
        </pc:sldMkLst>
        <pc:spChg chg="mod">
          <ac:chgData name="Noreen Akhtar (2016543)" userId="S::2016543@student.uwtsd.ac.uk::3d6993bf-0795-4c6d-b5e4-a8fd3f9ffc66" providerId="AD" clId="Web-{F518B25E-97AD-3865-E6E0-89F24DE83876}" dt="2022-06-18T17:53:32.572" v="21"/>
          <ac:spMkLst>
            <pc:docMk/>
            <pc:sldMk cId="1619285834" sldId="265"/>
            <ac:spMk id="2" creationId="{959CCE16-0427-A842-073A-295F744942CC}"/>
          </ac:spMkLst>
        </pc:spChg>
        <pc:spChg chg="add del mod">
          <ac:chgData name="Noreen Akhtar (2016543)" userId="S::2016543@student.uwtsd.ac.uk::3d6993bf-0795-4c6d-b5e4-a8fd3f9ffc66" providerId="AD" clId="Web-{F518B25E-97AD-3865-E6E0-89F24DE83876}" dt="2022-06-18T17:58:33.608" v="75"/>
          <ac:spMkLst>
            <pc:docMk/>
            <pc:sldMk cId="1619285834" sldId="265"/>
            <ac:spMk id="40" creationId="{5A1C676B-6FB2-DD46-5F90-738198427461}"/>
          </ac:spMkLst>
        </pc:spChg>
        <pc:spChg chg="add del mod">
          <ac:chgData name="Noreen Akhtar (2016543)" userId="S::2016543@student.uwtsd.ac.uk::3d6993bf-0795-4c6d-b5e4-a8fd3f9ffc66" providerId="AD" clId="Web-{F518B25E-97AD-3865-E6E0-89F24DE83876}" dt="2022-06-18T17:55:37.887" v="32"/>
          <ac:spMkLst>
            <pc:docMk/>
            <pc:sldMk cId="1619285834" sldId="265"/>
            <ac:spMk id="41" creationId="{525EA183-8984-F54F-1FB0-E3E45CC2292C}"/>
          </ac:spMkLst>
        </pc:spChg>
        <pc:spChg chg="add del mod">
          <ac:chgData name="Noreen Akhtar (2016543)" userId="S::2016543@student.uwtsd.ac.uk::3d6993bf-0795-4c6d-b5e4-a8fd3f9ffc66" providerId="AD" clId="Web-{F518B25E-97AD-3865-E6E0-89F24DE83876}" dt="2022-06-18T17:55:35.840" v="31"/>
          <ac:spMkLst>
            <pc:docMk/>
            <pc:sldMk cId="1619285834" sldId="265"/>
            <ac:spMk id="42" creationId="{4C25E3E5-50DE-CE94-6E33-92210CB4B9C3}"/>
          </ac:spMkLst>
        </pc:spChg>
        <pc:spChg chg="del">
          <ac:chgData name="Noreen Akhtar (2016543)" userId="S::2016543@student.uwtsd.ac.uk::3d6993bf-0795-4c6d-b5e4-a8fd3f9ffc66" providerId="AD" clId="Web-{F518B25E-97AD-3865-E6E0-89F24DE83876}" dt="2022-06-18T17:43:08.438" v="1"/>
          <ac:spMkLst>
            <pc:docMk/>
            <pc:sldMk cId="1619285834" sldId="265"/>
            <ac:spMk id="59" creationId="{3A9C15D4-2EE7-4D05-B87C-91D1F3B9604B}"/>
          </ac:spMkLst>
        </pc:spChg>
        <pc:spChg chg="del">
          <ac:chgData name="Noreen Akhtar (2016543)" userId="S::2016543@student.uwtsd.ac.uk::3d6993bf-0795-4c6d-b5e4-a8fd3f9ffc66" providerId="AD" clId="Web-{F518B25E-97AD-3865-E6E0-89F24DE83876}" dt="2022-06-18T17:43:08.438" v="1"/>
          <ac:spMkLst>
            <pc:docMk/>
            <pc:sldMk cId="1619285834" sldId="265"/>
            <ac:spMk id="60" creationId="{4ED7B0FB-9654-4441-9545-02D458B68620}"/>
          </ac:spMkLst>
        </pc:spChg>
        <pc:spChg chg="del mod">
          <ac:chgData name="Noreen Akhtar (2016543)" userId="S::2016543@student.uwtsd.ac.uk::3d6993bf-0795-4c6d-b5e4-a8fd3f9ffc66" providerId="AD" clId="Web-{F518B25E-97AD-3865-E6E0-89F24DE83876}" dt="2022-06-18T17:43:08.438" v="1"/>
          <ac:spMkLst>
            <pc:docMk/>
            <pc:sldMk cId="1619285834" sldId="265"/>
            <ac:spMk id="62" creationId="{5B0FE47C-0937-3DFE-B977-021C01AEFD62}"/>
          </ac:spMkLst>
        </pc:spChg>
        <pc:spChg chg="add del">
          <ac:chgData name="Noreen Akhtar (2016543)" userId="S::2016543@student.uwtsd.ac.uk::3d6993bf-0795-4c6d-b5e4-a8fd3f9ffc66" providerId="AD" clId="Web-{F518B25E-97AD-3865-E6E0-89F24DE83876}" dt="2022-06-18T17:53:32.572" v="21"/>
          <ac:spMkLst>
            <pc:docMk/>
            <pc:sldMk cId="1619285834" sldId="265"/>
            <ac:spMk id="73" creationId="{37045EDB-9848-48E1-AF93-51B94A6B4482}"/>
          </ac:spMkLst>
        </pc:spChg>
        <pc:spChg chg="add del">
          <ac:chgData name="Noreen Akhtar (2016543)" userId="S::2016543@student.uwtsd.ac.uk::3d6993bf-0795-4c6d-b5e4-a8fd3f9ffc66" providerId="AD" clId="Web-{F518B25E-97AD-3865-E6E0-89F24DE83876}" dt="2022-06-18T17:53:32.572" v="21"/>
          <ac:spMkLst>
            <pc:docMk/>
            <pc:sldMk cId="1619285834" sldId="265"/>
            <ac:spMk id="75" creationId="{099DAEF2-2587-42F9-A6E0-D0002FD4D987}"/>
          </ac:spMkLst>
        </pc:spChg>
        <pc:spChg chg="add del mod">
          <ac:chgData name="Noreen Akhtar (2016543)" userId="S::2016543@student.uwtsd.ac.uk::3d6993bf-0795-4c6d-b5e4-a8fd3f9ffc66" providerId="AD" clId="Web-{F518B25E-97AD-3865-E6E0-89F24DE83876}" dt="2022-06-18T17:58:25.421" v="62"/>
          <ac:spMkLst>
            <pc:docMk/>
            <pc:sldMk cId="1619285834" sldId="265"/>
            <ac:spMk id="302" creationId="{AFFBCCED-45A3-8B7A-24BB-BEB7EE38C1AC}"/>
          </ac:spMkLst>
        </pc:spChg>
        <pc:spChg chg="add del mod">
          <ac:chgData name="Noreen Akhtar (2016543)" userId="S::2016543@student.uwtsd.ac.uk::3d6993bf-0795-4c6d-b5e4-a8fd3f9ffc66" providerId="AD" clId="Web-{F518B25E-97AD-3865-E6E0-89F24DE83876}" dt="2022-06-18T17:58:22.155" v="60"/>
          <ac:spMkLst>
            <pc:docMk/>
            <pc:sldMk cId="1619285834" sldId="265"/>
            <ac:spMk id="303" creationId="{7E5FCA46-3114-F804-3C3B-6284FFD1F03E}"/>
          </ac:spMkLst>
        </pc:spChg>
        <pc:graphicFrameChg chg="add del mod ord modGraphic">
          <ac:chgData name="Noreen Akhtar (2016543)" userId="S::2016543@student.uwtsd.ac.uk::3d6993bf-0795-4c6d-b5e4-a8fd3f9ffc66" providerId="AD" clId="Web-{F518B25E-97AD-3865-E6E0-89F24DE83876}" dt="2022-06-18T17:58:27.108" v="63"/>
          <ac:graphicFrameMkLst>
            <pc:docMk/>
            <pc:sldMk cId="1619285834" sldId="265"/>
            <ac:graphicFrameMk id="65" creationId="{9513F805-66AE-ADDA-F9DD-06853982AB57}"/>
          </ac:graphicFrameMkLst>
        </pc:graphicFrameChg>
        <pc:picChg chg="del">
          <ac:chgData name="Noreen Akhtar (2016543)" userId="S::2016543@student.uwtsd.ac.uk::3d6993bf-0795-4c6d-b5e4-a8fd3f9ffc66" providerId="AD" clId="Web-{F518B25E-97AD-3865-E6E0-89F24DE83876}" dt="2022-06-18T17:43:08.438" v="1"/>
          <ac:picMkLst>
            <pc:docMk/>
            <pc:sldMk cId="1619285834" sldId="265"/>
            <ac:picMk id="57" creationId="{9A0F0AC6-A89F-416B-9FA4-48E664065E73}"/>
          </ac:picMkLst>
        </pc:picChg>
        <pc:picChg chg="del">
          <ac:chgData name="Noreen Akhtar (2016543)" userId="S::2016543@student.uwtsd.ac.uk::3d6993bf-0795-4c6d-b5e4-a8fd3f9ffc66" providerId="AD" clId="Web-{F518B25E-97AD-3865-E6E0-89F24DE83876}" dt="2022-06-18T17:43:08.438" v="1"/>
          <ac:picMkLst>
            <pc:docMk/>
            <pc:sldMk cId="1619285834" sldId="265"/>
            <ac:picMk id="58" creationId="{218D7DD0-110F-43F3-A7E4-B51873CBF107}"/>
          </ac:picMkLst>
        </pc:picChg>
        <pc:picChg chg="del">
          <ac:chgData name="Noreen Akhtar (2016543)" userId="S::2016543@student.uwtsd.ac.uk::3d6993bf-0795-4c6d-b5e4-a8fd3f9ffc66" providerId="AD" clId="Web-{F518B25E-97AD-3865-E6E0-89F24DE83876}" dt="2022-06-18T17:43:08.438" v="1"/>
          <ac:picMkLst>
            <pc:docMk/>
            <pc:sldMk cId="1619285834" sldId="265"/>
            <ac:picMk id="61" creationId="{7BB94C57-FDF3-45A3-9D1F-904523D795D4}"/>
          </ac:picMkLst>
        </pc:picChg>
        <pc:picChg chg="del">
          <ac:chgData name="Noreen Akhtar (2016543)" userId="S::2016543@student.uwtsd.ac.uk::3d6993bf-0795-4c6d-b5e4-a8fd3f9ffc66" providerId="AD" clId="Web-{F518B25E-97AD-3865-E6E0-89F24DE83876}" dt="2022-06-18T17:43:08.438" v="1"/>
          <ac:picMkLst>
            <pc:docMk/>
            <pc:sldMk cId="1619285834" sldId="265"/>
            <ac:picMk id="63" creationId="{6AEBDF1A-221A-4497-BBA9-57A70D161510}"/>
          </ac:picMkLst>
        </pc:picChg>
        <pc:picChg chg="add del">
          <ac:chgData name="Noreen Akhtar (2016543)" userId="S::2016543@student.uwtsd.ac.uk::3d6993bf-0795-4c6d-b5e4-a8fd3f9ffc66" providerId="AD" clId="Web-{F518B25E-97AD-3865-E6E0-89F24DE83876}" dt="2022-06-18T17:53:32.572" v="21"/>
          <ac:picMkLst>
            <pc:docMk/>
            <pc:sldMk cId="1619285834" sldId="265"/>
            <ac:picMk id="69" creationId="{7407B0FF-43E0-4B2E-B48B-C2A472D103F9}"/>
          </ac:picMkLst>
        </pc:picChg>
        <pc:picChg chg="add del">
          <ac:chgData name="Noreen Akhtar (2016543)" userId="S::2016543@student.uwtsd.ac.uk::3d6993bf-0795-4c6d-b5e4-a8fd3f9ffc66" providerId="AD" clId="Web-{F518B25E-97AD-3865-E6E0-89F24DE83876}" dt="2022-06-18T17:53:32.572" v="21"/>
          <ac:picMkLst>
            <pc:docMk/>
            <pc:sldMk cId="1619285834" sldId="265"/>
            <ac:picMk id="71" creationId="{7CAC6C18-4147-48ED-8B6A-19B3E0D89163}"/>
          </ac:picMkLst>
        </pc:picChg>
        <pc:picChg chg="add del">
          <ac:chgData name="Noreen Akhtar (2016543)" userId="S::2016543@student.uwtsd.ac.uk::3d6993bf-0795-4c6d-b5e4-a8fd3f9ffc66" providerId="AD" clId="Web-{F518B25E-97AD-3865-E6E0-89F24DE83876}" dt="2022-06-18T17:53:32.572" v="21"/>
          <ac:picMkLst>
            <pc:docMk/>
            <pc:sldMk cId="1619285834" sldId="265"/>
            <ac:picMk id="77" creationId="{F96B48BD-04DD-4A15-B184-476ECCC40E5A}"/>
          </ac:picMkLst>
        </pc:picChg>
        <pc:picChg chg="add del">
          <ac:chgData name="Noreen Akhtar (2016543)" userId="S::2016543@student.uwtsd.ac.uk::3d6993bf-0795-4c6d-b5e4-a8fd3f9ffc66" providerId="AD" clId="Web-{F518B25E-97AD-3865-E6E0-89F24DE83876}" dt="2022-06-18T17:58:27.108" v="63"/>
          <ac:picMkLst>
            <pc:docMk/>
            <pc:sldMk cId="1619285834" sldId="265"/>
            <ac:picMk id="82" creationId="{7407B0FF-43E0-4B2E-B48B-C2A472D103F9}"/>
          </ac:picMkLst>
        </pc:picChg>
        <pc:picChg chg="add del">
          <ac:chgData name="Noreen Akhtar (2016543)" userId="S::2016543@student.uwtsd.ac.uk::3d6993bf-0795-4c6d-b5e4-a8fd3f9ffc66" providerId="AD" clId="Web-{F518B25E-97AD-3865-E6E0-89F24DE83876}" dt="2022-06-18T17:58:27.108" v="63"/>
          <ac:picMkLst>
            <pc:docMk/>
            <pc:sldMk cId="1619285834" sldId="265"/>
            <ac:picMk id="84" creationId="{7CAC6C18-4147-48ED-8B6A-19B3E0D89163}"/>
          </ac:picMkLst>
        </pc:picChg>
        <pc:picChg chg="add del">
          <ac:chgData name="Noreen Akhtar (2016543)" userId="S::2016543@student.uwtsd.ac.uk::3d6993bf-0795-4c6d-b5e4-a8fd3f9ffc66" providerId="AD" clId="Web-{F518B25E-97AD-3865-E6E0-89F24DE83876}" dt="2022-06-18T17:58:27.108" v="63"/>
          <ac:picMkLst>
            <pc:docMk/>
            <pc:sldMk cId="1619285834" sldId="265"/>
            <ac:picMk id="89" creationId="{7407B0FF-43E0-4B2E-B48B-C2A472D103F9}"/>
          </ac:picMkLst>
        </pc:picChg>
        <pc:picChg chg="add del">
          <ac:chgData name="Noreen Akhtar (2016543)" userId="S::2016543@student.uwtsd.ac.uk::3d6993bf-0795-4c6d-b5e4-a8fd3f9ffc66" providerId="AD" clId="Web-{F518B25E-97AD-3865-E6E0-89F24DE83876}" dt="2022-06-18T17:58:27.108" v="63"/>
          <ac:picMkLst>
            <pc:docMk/>
            <pc:sldMk cId="1619285834" sldId="265"/>
            <ac:picMk id="91" creationId="{7CAC6C18-4147-48ED-8B6A-19B3E0D89163}"/>
          </ac:picMkLst>
        </pc:picChg>
      </pc:sldChg>
      <pc:sldChg chg="addSp delSp modSp add mod replId setBg setClrOvrMap delDesignElem chgLayout">
        <pc:chgData name="Noreen Akhtar (2016543)" userId="S::2016543@student.uwtsd.ac.uk::3d6993bf-0795-4c6d-b5e4-a8fd3f9ffc66" providerId="AD" clId="Web-{F518B25E-97AD-3865-E6E0-89F24DE83876}" dt="2022-06-18T19:46:31.389" v="487" actId="20577"/>
        <pc:sldMkLst>
          <pc:docMk/>
          <pc:sldMk cId="2661023836" sldId="266"/>
        </pc:sldMkLst>
        <pc:spChg chg="mod ord">
          <ac:chgData name="Noreen Akhtar (2016543)" userId="S::2016543@student.uwtsd.ac.uk::3d6993bf-0795-4c6d-b5e4-a8fd3f9ffc66" providerId="AD" clId="Web-{F518B25E-97AD-3865-E6E0-89F24DE83876}" dt="2022-06-18T19:12:43.396" v="440" actId="1076"/>
          <ac:spMkLst>
            <pc:docMk/>
            <pc:sldMk cId="2661023836" sldId="266"/>
            <ac:spMk id="2" creationId="{959CCE16-0427-A842-073A-295F744942CC}"/>
          </ac:spMkLst>
        </pc:spChg>
        <pc:spChg chg="add mod">
          <ac:chgData name="Noreen Akhtar (2016543)" userId="S::2016543@student.uwtsd.ac.uk::3d6993bf-0795-4c6d-b5e4-a8fd3f9ffc66" providerId="AD" clId="Web-{F518B25E-97AD-3865-E6E0-89F24DE83876}" dt="2022-06-18T19:46:31.389" v="487" actId="20577"/>
          <ac:spMkLst>
            <pc:docMk/>
            <pc:sldMk cId="2661023836" sldId="266"/>
            <ac:spMk id="4" creationId="{6E5EA9C9-D1E1-4E93-D454-B1165CBC3153}"/>
          </ac:spMkLst>
        </pc:spChg>
        <pc:spChg chg="add mod ord">
          <ac:chgData name="Noreen Akhtar (2016543)" userId="S::2016543@student.uwtsd.ac.uk::3d6993bf-0795-4c6d-b5e4-a8fd3f9ffc66" providerId="AD" clId="Web-{F518B25E-97AD-3865-E6E0-89F24DE83876}" dt="2022-06-18T18:34:40.019" v="402" actId="1076"/>
          <ac:spMkLst>
            <pc:docMk/>
            <pc:sldMk cId="2661023836" sldId="266"/>
            <ac:spMk id="12" creationId="{F3657B7F-18A4-EEA3-E073-579F5C863050}"/>
          </ac:spMkLst>
        </pc:spChg>
        <pc:spChg chg="add mod ord">
          <ac:chgData name="Noreen Akhtar (2016543)" userId="S::2016543@student.uwtsd.ac.uk::3d6993bf-0795-4c6d-b5e4-a8fd3f9ffc66" providerId="AD" clId="Web-{F518B25E-97AD-3865-E6E0-89F24DE83876}" dt="2022-06-18T18:34:44.081" v="403" actId="1076"/>
          <ac:spMkLst>
            <pc:docMk/>
            <pc:sldMk cId="2661023836" sldId="266"/>
            <ac:spMk id="13" creationId="{E70DCD01-D399-D597-92E2-AD6FB5EB7E76}"/>
          </ac:spMkLst>
        </pc:spChg>
        <pc:spChg chg="add mod ord">
          <ac:chgData name="Noreen Akhtar (2016543)" userId="S::2016543@student.uwtsd.ac.uk::3d6993bf-0795-4c6d-b5e4-a8fd3f9ffc66" providerId="AD" clId="Web-{F518B25E-97AD-3865-E6E0-89F24DE83876}" dt="2022-06-18T19:14:16.665" v="470" actId="14100"/>
          <ac:spMkLst>
            <pc:docMk/>
            <pc:sldMk cId="2661023836" sldId="266"/>
            <ac:spMk id="14" creationId="{872A06E3-6EEE-FBEA-D89C-C4DD6163307D}"/>
          </ac:spMkLst>
        </pc:spChg>
        <pc:spChg chg="add del mod ord">
          <ac:chgData name="Noreen Akhtar (2016543)" userId="S::2016543@student.uwtsd.ac.uk::3d6993bf-0795-4c6d-b5e4-a8fd3f9ffc66" providerId="AD" clId="Web-{F518B25E-97AD-3865-E6E0-89F24DE83876}" dt="2022-06-18T17:52:20.462" v="11"/>
          <ac:spMkLst>
            <pc:docMk/>
            <pc:sldMk cId="2661023836" sldId="266"/>
            <ac:spMk id="15" creationId="{1971E7BB-1F67-3233-70A2-CA540783ED24}"/>
          </ac:spMkLst>
        </pc:spChg>
        <pc:spChg chg="add del mod ord">
          <ac:chgData name="Noreen Akhtar (2016543)" userId="S::2016543@student.uwtsd.ac.uk::3d6993bf-0795-4c6d-b5e4-a8fd3f9ffc66" providerId="AD" clId="Web-{F518B25E-97AD-3865-E6E0-89F24DE83876}" dt="2022-06-18T18:12:15.920" v="246"/>
          <ac:spMkLst>
            <pc:docMk/>
            <pc:sldMk cId="2661023836" sldId="266"/>
            <ac:spMk id="16" creationId="{1204790B-C4C5-9AA5-C86F-8714C77A38CC}"/>
          </ac:spMkLst>
        </pc:spChg>
        <pc:spChg chg="add del mod ord">
          <ac:chgData name="Noreen Akhtar (2016543)" userId="S::2016543@student.uwtsd.ac.uk::3d6993bf-0795-4c6d-b5e4-a8fd3f9ffc66" providerId="AD" clId="Web-{F518B25E-97AD-3865-E6E0-89F24DE83876}" dt="2022-06-18T18:14:52.532" v="264"/>
          <ac:spMkLst>
            <pc:docMk/>
            <pc:sldMk cId="2661023836" sldId="266"/>
            <ac:spMk id="17" creationId="{855EA333-C0A1-50D6-3644-5CCF21C41CEB}"/>
          </ac:spMkLst>
        </pc:spChg>
        <pc:spChg chg="add del mod ord">
          <ac:chgData name="Noreen Akhtar (2016543)" userId="S::2016543@student.uwtsd.ac.uk::3d6993bf-0795-4c6d-b5e4-a8fd3f9ffc66" providerId="AD" clId="Web-{F518B25E-97AD-3865-E6E0-89F24DE83876}" dt="2022-06-18T18:14:34.313" v="263"/>
          <ac:spMkLst>
            <pc:docMk/>
            <pc:sldMk cId="2661023836" sldId="266"/>
            <ac:spMk id="18" creationId="{088E3516-FBEC-24C7-33ED-40F27620A71E}"/>
          </ac:spMkLst>
        </pc:spChg>
        <pc:spChg chg="add del mod ord">
          <ac:chgData name="Noreen Akhtar (2016543)" userId="S::2016543@student.uwtsd.ac.uk::3d6993bf-0795-4c6d-b5e4-a8fd3f9ffc66" providerId="AD" clId="Web-{F518B25E-97AD-3865-E6E0-89F24DE83876}" dt="2022-06-18T17:52:22.400" v="12"/>
          <ac:spMkLst>
            <pc:docMk/>
            <pc:sldMk cId="2661023836" sldId="266"/>
            <ac:spMk id="19" creationId="{1A45864A-7CA7-F8FF-AD83-BFAC25C106A5}"/>
          </ac:spMkLst>
        </pc:spChg>
        <pc:spChg chg="add del mod ord">
          <ac:chgData name="Noreen Akhtar (2016543)" userId="S::2016543@student.uwtsd.ac.uk::3d6993bf-0795-4c6d-b5e4-a8fd3f9ffc66" providerId="AD" clId="Web-{F518B25E-97AD-3865-E6E0-89F24DE83876}" dt="2022-06-18T17:52:24.790" v="13"/>
          <ac:spMkLst>
            <pc:docMk/>
            <pc:sldMk cId="2661023836" sldId="266"/>
            <ac:spMk id="20" creationId="{0B66551C-0204-5B60-BCB9-E8A9465C7D6E}"/>
          </ac:spMkLst>
        </pc:spChg>
        <pc:spChg chg="add mod">
          <ac:chgData name="Noreen Akhtar (2016543)" userId="S::2016543@student.uwtsd.ac.uk::3d6993bf-0795-4c6d-b5e4-a8fd3f9ffc66" providerId="AD" clId="Web-{F518B25E-97AD-3865-E6E0-89F24DE83876}" dt="2022-06-18T18:29:37.874" v="378" actId="20577"/>
          <ac:spMkLst>
            <pc:docMk/>
            <pc:sldMk cId="2661023836" sldId="266"/>
            <ac:spMk id="21" creationId="{6C6313DB-D791-59AE-1C41-0C884C39B68C}"/>
          </ac:spMkLst>
        </pc:spChg>
        <pc:spChg chg="add mod">
          <ac:chgData name="Noreen Akhtar (2016543)" userId="S::2016543@student.uwtsd.ac.uk::3d6993bf-0795-4c6d-b5e4-a8fd3f9ffc66" providerId="AD" clId="Web-{F518B25E-97AD-3865-E6E0-89F24DE83876}" dt="2022-06-18T19:14:28.321" v="472" actId="20577"/>
          <ac:spMkLst>
            <pc:docMk/>
            <pc:sldMk cId="2661023836" sldId="266"/>
            <ac:spMk id="22" creationId="{521AE535-FF95-D11E-B03E-0F373DC942EB}"/>
          </ac:spMkLst>
        </pc:spChg>
        <pc:spChg chg="add mod">
          <ac:chgData name="Noreen Akhtar (2016543)" userId="S::2016543@student.uwtsd.ac.uk::3d6993bf-0795-4c6d-b5e4-a8fd3f9ffc66" providerId="AD" clId="Web-{F518B25E-97AD-3865-E6E0-89F24DE83876}" dt="2022-06-18T18:34:28.159" v="400" actId="1076"/>
          <ac:spMkLst>
            <pc:docMk/>
            <pc:sldMk cId="2661023836" sldId="266"/>
            <ac:spMk id="23" creationId="{0A479573-4B47-8146-1C65-A34E32A54B2F}"/>
          </ac:spMkLst>
        </pc:spChg>
        <pc:spChg chg="del">
          <ac:chgData name="Noreen Akhtar (2016543)" userId="S::2016543@student.uwtsd.ac.uk::3d6993bf-0795-4c6d-b5e4-a8fd3f9ffc66" providerId="AD" clId="Web-{F518B25E-97AD-3865-E6E0-89F24DE83876}" dt="2022-06-18T17:44:40.299" v="5"/>
          <ac:spMkLst>
            <pc:docMk/>
            <pc:sldMk cId="2661023836" sldId="266"/>
            <ac:spMk id="73" creationId="{37045EDB-9848-48E1-AF93-51B94A6B4482}"/>
          </ac:spMkLst>
        </pc:spChg>
        <pc:spChg chg="del">
          <ac:chgData name="Noreen Akhtar (2016543)" userId="S::2016543@student.uwtsd.ac.uk::3d6993bf-0795-4c6d-b5e4-a8fd3f9ffc66" providerId="AD" clId="Web-{F518B25E-97AD-3865-E6E0-89F24DE83876}" dt="2022-06-18T17:44:40.299" v="5"/>
          <ac:spMkLst>
            <pc:docMk/>
            <pc:sldMk cId="2661023836" sldId="266"/>
            <ac:spMk id="75" creationId="{099DAEF2-2587-42F9-A6E0-D0002FD4D987}"/>
          </ac:spMkLst>
        </pc:spChg>
        <pc:spChg chg="add del">
          <ac:chgData name="Noreen Akhtar (2016543)" userId="S::2016543@student.uwtsd.ac.uk::3d6993bf-0795-4c6d-b5e4-a8fd3f9ffc66" providerId="AD" clId="Web-{F518B25E-97AD-3865-E6E0-89F24DE83876}" dt="2022-06-18T17:45:07.877" v="6"/>
          <ac:spMkLst>
            <pc:docMk/>
            <pc:sldMk cId="2661023836" sldId="266"/>
            <ac:spMk id="86" creationId="{D2585039-CDA7-4B76-B013-776F970DE75E}"/>
          </ac:spMkLst>
        </pc:spChg>
        <pc:spChg chg="add del">
          <ac:chgData name="Noreen Akhtar (2016543)" userId="S::2016543@student.uwtsd.ac.uk::3d6993bf-0795-4c6d-b5e4-a8fd3f9ffc66" providerId="AD" clId="Web-{F518B25E-97AD-3865-E6E0-89F24DE83876}" dt="2022-06-18T17:45:07.877" v="6"/>
          <ac:spMkLst>
            <pc:docMk/>
            <pc:sldMk cId="2661023836" sldId="266"/>
            <ac:spMk id="88" creationId="{1D53D942-8031-42E8-88B4-E03A710E89DB}"/>
          </ac:spMkLst>
        </pc:spChg>
        <pc:spChg chg="add del">
          <ac:chgData name="Noreen Akhtar (2016543)" userId="S::2016543@student.uwtsd.ac.uk::3d6993bf-0795-4c6d-b5e4-a8fd3f9ffc66" providerId="AD" clId="Web-{F518B25E-97AD-3865-E6E0-89F24DE83876}" dt="2022-06-18T17:45:07.877" v="6"/>
          <ac:spMkLst>
            <pc:docMk/>
            <pc:sldMk cId="2661023836" sldId="266"/>
            <ac:spMk id="90" creationId="{5FD07472-970F-49B5-8994-ADEAA314872D}"/>
          </ac:spMkLst>
        </pc:spChg>
        <pc:graphicFrameChg chg="del">
          <ac:chgData name="Noreen Akhtar (2016543)" userId="S::2016543@student.uwtsd.ac.uk::3d6993bf-0795-4c6d-b5e4-a8fd3f9ffc66" providerId="AD" clId="Web-{F518B25E-97AD-3865-E6E0-89F24DE83876}" dt="2022-06-18T17:44:12.627" v="3"/>
          <ac:graphicFrameMkLst>
            <pc:docMk/>
            <pc:sldMk cId="2661023836" sldId="266"/>
            <ac:graphicFrameMk id="65" creationId="{9513F805-66AE-ADDA-F9DD-06853982AB57}"/>
          </ac:graphicFrameMkLst>
        </pc:graphicFrameChg>
        <pc:picChg chg="add mod">
          <ac:chgData name="Noreen Akhtar (2016543)" userId="S::2016543@student.uwtsd.ac.uk::3d6993bf-0795-4c6d-b5e4-a8fd3f9ffc66" providerId="AD" clId="Web-{F518B25E-97AD-3865-E6E0-89F24DE83876}" dt="2022-06-18T19:40:05.980" v="478" actId="1076"/>
          <ac:picMkLst>
            <pc:docMk/>
            <pc:sldMk cId="2661023836" sldId="266"/>
            <ac:picMk id="3" creationId="{BCC59A17-3910-6662-85F5-936768973CA4}"/>
          </ac:picMkLst>
        </pc:picChg>
        <pc:picChg chg="del">
          <ac:chgData name="Noreen Akhtar (2016543)" userId="S::2016543@student.uwtsd.ac.uk::3d6993bf-0795-4c6d-b5e4-a8fd3f9ffc66" providerId="AD" clId="Web-{F518B25E-97AD-3865-E6E0-89F24DE83876}" dt="2022-06-18T17:44:40.299" v="5"/>
          <ac:picMkLst>
            <pc:docMk/>
            <pc:sldMk cId="2661023836" sldId="266"/>
            <ac:picMk id="69" creationId="{7407B0FF-43E0-4B2E-B48B-C2A472D103F9}"/>
          </ac:picMkLst>
        </pc:picChg>
        <pc:picChg chg="del">
          <ac:chgData name="Noreen Akhtar (2016543)" userId="S::2016543@student.uwtsd.ac.uk::3d6993bf-0795-4c6d-b5e4-a8fd3f9ffc66" providerId="AD" clId="Web-{F518B25E-97AD-3865-E6E0-89F24DE83876}" dt="2022-06-18T17:44:40.299" v="5"/>
          <ac:picMkLst>
            <pc:docMk/>
            <pc:sldMk cId="2661023836" sldId="266"/>
            <ac:picMk id="71" creationId="{7CAC6C18-4147-48ED-8B6A-19B3E0D89163}"/>
          </ac:picMkLst>
        </pc:picChg>
        <pc:picChg chg="del">
          <ac:chgData name="Noreen Akhtar (2016543)" userId="S::2016543@student.uwtsd.ac.uk::3d6993bf-0795-4c6d-b5e4-a8fd3f9ffc66" providerId="AD" clId="Web-{F518B25E-97AD-3865-E6E0-89F24DE83876}" dt="2022-06-18T17:44:40.299" v="5"/>
          <ac:picMkLst>
            <pc:docMk/>
            <pc:sldMk cId="2661023836" sldId="266"/>
            <ac:picMk id="77" creationId="{F96B48BD-04DD-4A15-B184-476ECCC40E5A}"/>
          </ac:picMkLst>
        </pc:picChg>
        <pc:picChg chg="add del">
          <ac:chgData name="Noreen Akhtar (2016543)" userId="S::2016543@student.uwtsd.ac.uk::3d6993bf-0795-4c6d-b5e4-a8fd3f9ffc66" providerId="AD" clId="Web-{F518B25E-97AD-3865-E6E0-89F24DE83876}" dt="2022-06-18T17:45:07.877" v="6"/>
          <ac:picMkLst>
            <pc:docMk/>
            <pc:sldMk cId="2661023836" sldId="266"/>
            <ac:picMk id="82" creationId="{9A0F0AC6-A89F-416B-9FA4-48E664065E73}"/>
          </ac:picMkLst>
        </pc:picChg>
        <pc:picChg chg="add del">
          <ac:chgData name="Noreen Akhtar (2016543)" userId="S::2016543@student.uwtsd.ac.uk::3d6993bf-0795-4c6d-b5e4-a8fd3f9ffc66" providerId="AD" clId="Web-{F518B25E-97AD-3865-E6E0-89F24DE83876}" dt="2022-06-18T17:45:07.877" v="6"/>
          <ac:picMkLst>
            <pc:docMk/>
            <pc:sldMk cId="2661023836" sldId="266"/>
            <ac:picMk id="84" creationId="{218D7DD0-110F-43F3-A7E4-B51873CBF107}"/>
          </ac:picMkLst>
        </pc:picChg>
        <pc:picChg chg="add del">
          <ac:chgData name="Noreen Akhtar (2016543)" userId="S::2016543@student.uwtsd.ac.uk::3d6993bf-0795-4c6d-b5e4-a8fd3f9ffc66" providerId="AD" clId="Web-{F518B25E-97AD-3865-E6E0-89F24DE83876}" dt="2022-06-18T17:45:07.877" v="6"/>
          <ac:picMkLst>
            <pc:docMk/>
            <pc:sldMk cId="2661023836" sldId="266"/>
            <ac:picMk id="92" creationId="{82869BAE-8EC0-4D16-ACB8-F0CBFDD90489}"/>
          </ac:picMkLst>
        </pc:picChg>
        <pc:picChg chg="add del">
          <ac:chgData name="Noreen Akhtar (2016543)" userId="S::2016543@student.uwtsd.ac.uk::3d6993bf-0795-4c6d-b5e4-a8fd3f9ffc66" providerId="AD" clId="Web-{F518B25E-97AD-3865-E6E0-89F24DE83876}" dt="2022-06-18T17:45:07.877" v="6"/>
          <ac:picMkLst>
            <pc:docMk/>
            <pc:sldMk cId="2661023836" sldId="266"/>
            <ac:picMk id="94" creationId="{3524A7AE-FFF7-4F70-9AEA-01A5DFF77BC2}"/>
          </ac:picMkLst>
        </pc:picChg>
      </pc:sldChg>
    </pc:docChg>
  </pc:docChgLst>
  <pc:docChgLst>
    <pc:chgData name="Noreen Akhtar (2016543)" userId="S::2016543@student.uwtsd.ac.uk::3d6993bf-0795-4c6d-b5e4-a8fd3f9ffc66" providerId="AD" clId="Web-{41FFCF55-ECD6-B1C4-9777-51DC2EAD6C4D}"/>
    <pc:docChg chg="modSld">
      <pc:chgData name="Noreen Akhtar (2016543)" userId="S::2016543@student.uwtsd.ac.uk::3d6993bf-0795-4c6d-b5e4-a8fd3f9ffc66" providerId="AD" clId="Web-{41FFCF55-ECD6-B1C4-9777-51DC2EAD6C4D}" dt="2022-06-15T11:01:38.520" v="33" actId="1076"/>
      <pc:docMkLst>
        <pc:docMk/>
      </pc:docMkLst>
      <pc:sldChg chg="modSp">
        <pc:chgData name="Noreen Akhtar (2016543)" userId="S::2016543@student.uwtsd.ac.uk::3d6993bf-0795-4c6d-b5e4-a8fd3f9ffc66" providerId="AD" clId="Web-{41FFCF55-ECD6-B1C4-9777-51DC2EAD6C4D}" dt="2022-06-15T11:01:38.520" v="33" actId="1076"/>
        <pc:sldMkLst>
          <pc:docMk/>
          <pc:sldMk cId="2383029877" sldId="259"/>
        </pc:sldMkLst>
        <pc:spChg chg="mod">
          <ac:chgData name="Noreen Akhtar (2016543)" userId="S::2016543@student.uwtsd.ac.uk::3d6993bf-0795-4c6d-b5e4-a8fd3f9ffc66" providerId="AD" clId="Web-{41FFCF55-ECD6-B1C4-9777-51DC2EAD6C4D}" dt="2022-06-15T11:01:38.520" v="33" actId="1076"/>
          <ac:spMkLst>
            <pc:docMk/>
            <pc:sldMk cId="2383029877" sldId="259"/>
            <ac:spMk id="3" creationId="{C6F5BFE6-7FEF-87F3-49D2-291B8AA9ED9F}"/>
          </ac:spMkLst>
        </pc:spChg>
      </pc:sldChg>
      <pc:sldChg chg="addSp delSp modSp mod modClrScheme delDesignElem chgLayout">
        <pc:chgData name="Noreen Akhtar (2016543)" userId="S::2016543@student.uwtsd.ac.uk::3d6993bf-0795-4c6d-b5e4-a8fd3f9ffc66" providerId="AD" clId="Web-{41FFCF55-ECD6-B1C4-9777-51DC2EAD6C4D}" dt="2022-06-15T11:01:02.784" v="27" actId="20577"/>
        <pc:sldMkLst>
          <pc:docMk/>
          <pc:sldMk cId="840455665" sldId="264"/>
        </pc:sldMkLst>
        <pc:spChg chg="mod ord">
          <ac:chgData name="Noreen Akhtar (2016543)" userId="S::2016543@student.uwtsd.ac.uk::3d6993bf-0795-4c6d-b5e4-a8fd3f9ffc66" providerId="AD" clId="Web-{41FFCF55-ECD6-B1C4-9777-51DC2EAD6C4D}" dt="2022-06-15T10:54:49.071" v="17" actId="20577"/>
          <ac:spMkLst>
            <pc:docMk/>
            <pc:sldMk cId="840455665" sldId="264"/>
            <ac:spMk id="2" creationId="{00000000-0000-0000-0000-000000000000}"/>
          </ac:spMkLst>
        </pc:spChg>
        <pc:spChg chg="mod ord">
          <ac:chgData name="Noreen Akhtar (2016543)" userId="S::2016543@student.uwtsd.ac.uk::3d6993bf-0795-4c6d-b5e4-a8fd3f9ffc66" providerId="AD" clId="Web-{41FFCF55-ECD6-B1C4-9777-51DC2EAD6C4D}" dt="2022-06-15T10:54:07.226" v="0"/>
          <ac:spMkLst>
            <pc:docMk/>
            <pc:sldMk cId="840455665" sldId="264"/>
            <ac:spMk id="3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41FFCF55-ECD6-B1C4-9777-51DC2EAD6C4D}" dt="2022-06-15T10:56:00.526" v="22" actId="1076"/>
          <ac:spMkLst>
            <pc:docMk/>
            <pc:sldMk cId="840455665" sldId="264"/>
            <ac:spMk id="5" creationId="{C9DC633A-8E1B-994F-210F-B7E390688002}"/>
          </ac:spMkLst>
        </pc:spChg>
        <pc:spChg chg="add mod ord">
          <ac:chgData name="Noreen Akhtar (2016543)" userId="S::2016543@student.uwtsd.ac.uk::3d6993bf-0795-4c6d-b5e4-a8fd3f9ffc66" providerId="AD" clId="Web-{41FFCF55-ECD6-B1C4-9777-51DC2EAD6C4D}" dt="2022-06-15T11:01:02.784" v="27" actId="20577"/>
          <ac:spMkLst>
            <pc:docMk/>
            <pc:sldMk cId="840455665" sldId="264"/>
            <ac:spMk id="6" creationId="{F864E60E-D862-C96F-AA04-E2455DF53618}"/>
          </ac:spMkLst>
        </pc:spChg>
        <pc:spChg chg="del">
          <ac:chgData name="Noreen Akhtar (2016543)" userId="S::2016543@student.uwtsd.ac.uk::3d6993bf-0795-4c6d-b5e4-a8fd3f9ffc66" providerId="AD" clId="Web-{41FFCF55-ECD6-B1C4-9777-51DC2EAD6C4D}" dt="2022-06-15T10:54:07.226" v="0"/>
          <ac:spMkLst>
            <pc:docMk/>
            <pc:sldMk cId="840455665" sldId="264"/>
            <ac:spMk id="8" creationId="{B63B6C0C-65BB-4F38-9C8A-0892266F8BC3}"/>
          </ac:spMkLst>
        </pc:spChg>
        <pc:picChg chg="mod">
          <ac:chgData name="Noreen Akhtar (2016543)" userId="S::2016543@student.uwtsd.ac.uk::3d6993bf-0795-4c6d-b5e4-a8fd3f9ffc66" providerId="AD" clId="Web-{41FFCF55-ECD6-B1C4-9777-51DC2EAD6C4D}" dt="2022-06-15T10:55:06.775" v="21" actId="14100"/>
          <ac:picMkLst>
            <pc:docMk/>
            <pc:sldMk cId="840455665" sldId="264"/>
            <ac:picMk id="4" creationId="{BD00BE7D-A981-4D73-EA2B-417D1A45293E}"/>
          </ac:picMkLst>
        </pc:picChg>
        <pc:picChg chg="del">
          <ac:chgData name="Noreen Akhtar (2016543)" userId="S::2016543@student.uwtsd.ac.uk::3d6993bf-0795-4c6d-b5e4-a8fd3f9ffc66" providerId="AD" clId="Web-{41FFCF55-ECD6-B1C4-9777-51DC2EAD6C4D}" dt="2022-06-15T10:54:07.226" v="0"/>
          <ac:picMkLst>
            <pc:docMk/>
            <pc:sldMk cId="840455665" sldId="264"/>
            <ac:picMk id="10" creationId="{09D77137-01B7-45E4-AA14-CD9E779B443C}"/>
          </ac:picMkLst>
        </pc:picChg>
      </pc:sldChg>
    </pc:docChg>
  </pc:docChgLst>
  <pc:docChgLst>
    <pc:chgData name="Noreen Akhtar (2016543)" userId="S::2016543@student.uwtsd.ac.uk::3d6993bf-0795-4c6d-b5e4-a8fd3f9ffc66" providerId="AD" clId="Web-{365BD29E-8ABE-BAAA-8EA0-4067583E6BE2}"/>
    <pc:docChg chg="modSld sldOrd">
      <pc:chgData name="Noreen Akhtar (2016543)" userId="S::2016543@student.uwtsd.ac.uk::3d6993bf-0795-4c6d-b5e4-a8fd3f9ffc66" providerId="AD" clId="Web-{365BD29E-8ABE-BAAA-8EA0-4067583E6BE2}" dt="2022-07-01T11:43:06.576" v="587" actId="20577"/>
      <pc:docMkLst>
        <pc:docMk/>
      </pc:docMkLst>
      <pc:sldChg chg="modSp ord">
        <pc:chgData name="Noreen Akhtar (2016543)" userId="S::2016543@student.uwtsd.ac.uk::3d6993bf-0795-4c6d-b5e4-a8fd3f9ffc66" providerId="AD" clId="Web-{365BD29E-8ABE-BAAA-8EA0-4067583E6BE2}" dt="2022-07-01T11:43:06.576" v="587" actId="20577"/>
        <pc:sldMkLst>
          <pc:docMk/>
          <pc:sldMk cId="2622186954" sldId="256"/>
        </pc:sldMkLst>
        <pc:spChg chg="mod">
          <ac:chgData name="Noreen Akhtar (2016543)" userId="S::2016543@student.uwtsd.ac.uk::3d6993bf-0795-4c6d-b5e4-a8fd3f9ffc66" providerId="AD" clId="Web-{365BD29E-8ABE-BAAA-8EA0-4067583E6BE2}" dt="2022-06-25T16:13:00.456" v="38" actId="1076"/>
          <ac:spMkLst>
            <pc:docMk/>
            <pc:sldMk cId="2622186954" sldId="256"/>
            <ac:spMk id="4" creationId="{E00F4492-3D5F-D2BC-46CE-CFC89ED7A91E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6-25T16:24:45.369" v="69" actId="1076"/>
          <ac:spMkLst>
            <pc:docMk/>
            <pc:sldMk cId="2622186954" sldId="256"/>
            <ac:spMk id="5" creationId="{992E716D-24F8-8166-A515-B106CFCDF0C6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6-25T16:22:57.960" v="54" actId="1076"/>
          <ac:spMkLst>
            <pc:docMk/>
            <pc:sldMk cId="2622186954" sldId="256"/>
            <ac:spMk id="6" creationId="{CD505C97-1472-9051-8B30-CF79DA49671B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7-01T11:41:37.246" v="574" actId="14100"/>
          <ac:spMkLst>
            <pc:docMk/>
            <pc:sldMk cId="2622186954" sldId="256"/>
            <ac:spMk id="8" creationId="{9766086E-8461-D30B-A231-8878E7D7A304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7-01T11:43:06.576" v="587" actId="20577"/>
          <ac:spMkLst>
            <pc:docMk/>
            <pc:sldMk cId="2622186954" sldId="256"/>
            <ac:spMk id="10" creationId="{14077717-1FDC-696B-D524-E3FA7701A560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6-25T16:23:05.397" v="55" actId="1076"/>
          <ac:spMkLst>
            <pc:docMk/>
            <pc:sldMk cId="2622186954" sldId="256"/>
            <ac:spMk id="12" creationId="{D4C9481B-C378-0E21-7571-B9FAD9C47129}"/>
          </ac:spMkLst>
        </pc:spChg>
        <pc:picChg chg="mod">
          <ac:chgData name="Noreen Akhtar (2016543)" userId="S::2016543@student.uwtsd.ac.uk::3d6993bf-0795-4c6d-b5e4-a8fd3f9ffc66" providerId="AD" clId="Web-{365BD29E-8ABE-BAAA-8EA0-4067583E6BE2}" dt="2022-06-25T16:24:35.041" v="68" actId="1076"/>
          <ac:picMkLst>
            <pc:docMk/>
            <pc:sldMk cId="2622186954" sldId="256"/>
            <ac:picMk id="3" creationId="{450F7B5E-6B09-6A52-F0BD-15A3B8FE8054}"/>
          </ac:picMkLst>
        </pc:picChg>
        <pc:picChg chg="mod">
          <ac:chgData name="Noreen Akhtar (2016543)" userId="S::2016543@student.uwtsd.ac.uk::3d6993bf-0795-4c6d-b5e4-a8fd3f9ffc66" providerId="AD" clId="Web-{365BD29E-8ABE-BAAA-8EA0-4067583E6BE2}" dt="2022-06-25T16:13:15.003" v="41" actId="14100"/>
          <ac:picMkLst>
            <pc:docMk/>
            <pc:sldMk cId="2622186954" sldId="256"/>
            <ac:picMk id="7" creationId="{45AD2008-9285-5BDD-FD7A-2AEB24AABFD3}"/>
          </ac:picMkLst>
        </pc:picChg>
      </pc:sldChg>
      <pc:sldChg chg="modSp">
        <pc:chgData name="Noreen Akhtar (2016543)" userId="S::2016543@student.uwtsd.ac.uk::3d6993bf-0795-4c6d-b5e4-a8fd3f9ffc66" providerId="AD" clId="Web-{365BD29E-8ABE-BAAA-8EA0-4067583E6BE2}" dt="2022-07-01T11:10:54.237" v="524" actId="20577"/>
        <pc:sldMkLst>
          <pc:docMk/>
          <pc:sldMk cId="2383029877" sldId="259"/>
        </pc:sldMkLst>
        <pc:spChg chg="mod">
          <ac:chgData name="Noreen Akhtar (2016543)" userId="S::2016543@student.uwtsd.ac.uk::3d6993bf-0795-4c6d-b5e4-a8fd3f9ffc66" providerId="AD" clId="Web-{365BD29E-8ABE-BAAA-8EA0-4067583E6BE2}" dt="2022-07-01T11:10:54.237" v="524" actId="20577"/>
          <ac:spMkLst>
            <pc:docMk/>
            <pc:sldMk cId="2383029877" sldId="259"/>
            <ac:spMk id="3" creationId="{C6F5BFE6-7FEF-87F3-49D2-291B8AA9ED9F}"/>
          </ac:spMkLst>
        </pc:spChg>
      </pc:sldChg>
      <pc:sldChg chg="addSp delSp modSp ord">
        <pc:chgData name="Noreen Akhtar (2016543)" userId="S::2016543@student.uwtsd.ac.uk::3d6993bf-0795-4c6d-b5e4-a8fd3f9ffc66" providerId="AD" clId="Web-{365BD29E-8ABE-BAAA-8EA0-4067583E6BE2}" dt="2022-06-29T12:25:50.729" v="395"/>
        <pc:sldMkLst>
          <pc:docMk/>
          <pc:sldMk cId="4109477439" sldId="260"/>
        </pc:sldMkLst>
        <pc:spChg chg="mod">
          <ac:chgData name="Noreen Akhtar (2016543)" userId="S::2016543@student.uwtsd.ac.uk::3d6993bf-0795-4c6d-b5e4-a8fd3f9ffc66" providerId="AD" clId="Web-{365BD29E-8ABE-BAAA-8EA0-4067583E6BE2}" dt="2022-06-25T16:05:09.347" v="11" actId="1076"/>
          <ac:spMkLst>
            <pc:docMk/>
            <pc:sldMk cId="4109477439" sldId="260"/>
            <ac:spMk id="11" creationId="{69FDB7DE-882B-DE10-DC41-B523FA77C3D9}"/>
          </ac:spMkLst>
        </pc:spChg>
        <pc:picChg chg="add mod">
          <ac:chgData name="Noreen Akhtar (2016543)" userId="S::2016543@student.uwtsd.ac.uk::3d6993bf-0795-4c6d-b5e4-a8fd3f9ffc66" providerId="AD" clId="Web-{365BD29E-8ABE-BAAA-8EA0-4067583E6BE2}" dt="2022-06-25T16:05:17.113" v="13" actId="14100"/>
          <ac:picMkLst>
            <pc:docMk/>
            <pc:sldMk cId="4109477439" sldId="260"/>
            <ac:picMk id="4" creationId="{4EA781DF-1112-2843-B3CD-8B6E0C6879B2}"/>
          </ac:picMkLst>
        </pc:picChg>
        <pc:picChg chg="del">
          <ac:chgData name="Noreen Akhtar (2016543)" userId="S::2016543@student.uwtsd.ac.uk::3d6993bf-0795-4c6d-b5e4-a8fd3f9ffc66" providerId="AD" clId="Web-{365BD29E-8ABE-BAAA-8EA0-4067583E6BE2}" dt="2022-06-25T16:00:24.179" v="1"/>
          <ac:picMkLst>
            <pc:docMk/>
            <pc:sldMk cId="4109477439" sldId="260"/>
            <ac:picMk id="7" creationId="{6C7A61EB-B369-9C1D-A917-2780E448C74E}"/>
          </ac:picMkLst>
        </pc:picChg>
      </pc:sldChg>
      <pc:sldChg chg="delSp modSp ord">
        <pc:chgData name="Noreen Akhtar (2016543)" userId="S::2016543@student.uwtsd.ac.uk::3d6993bf-0795-4c6d-b5e4-a8fd3f9ffc66" providerId="AD" clId="Web-{365BD29E-8ABE-BAAA-8EA0-4067583E6BE2}" dt="2022-07-01T11:23:30.910" v="564" actId="1076"/>
        <pc:sldMkLst>
          <pc:docMk/>
          <pc:sldMk cId="840455665" sldId="264"/>
        </pc:sldMkLst>
        <pc:spChg chg="mod">
          <ac:chgData name="Noreen Akhtar (2016543)" userId="S::2016543@student.uwtsd.ac.uk::3d6993bf-0795-4c6d-b5e4-a8fd3f9ffc66" providerId="AD" clId="Web-{365BD29E-8ABE-BAAA-8EA0-4067583E6BE2}" dt="2022-07-01T11:12:30.786" v="540" actId="20577"/>
          <ac:spMkLst>
            <pc:docMk/>
            <pc:sldMk cId="840455665" sldId="264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7-01T11:23:24.160" v="563" actId="14100"/>
          <ac:spMkLst>
            <pc:docMk/>
            <pc:sldMk cId="840455665" sldId="264"/>
            <ac:spMk id="3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7-01T11:11:39.254" v="535" actId="1076"/>
          <ac:spMkLst>
            <pc:docMk/>
            <pc:sldMk cId="840455665" sldId="264"/>
            <ac:spMk id="5" creationId="{54B471A1-2F47-5D0F-7522-7E06F6DC4D79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7-01T11:23:30.910" v="564" actId="1076"/>
          <ac:spMkLst>
            <pc:docMk/>
            <pc:sldMk cId="840455665" sldId="264"/>
            <ac:spMk id="6" creationId="{3E0E66F2-A111-CCE5-5761-00076F9E7D3F}"/>
          </ac:spMkLst>
        </pc:spChg>
        <pc:spChg chg="del mod">
          <ac:chgData name="Noreen Akhtar (2016543)" userId="S::2016543@student.uwtsd.ac.uk::3d6993bf-0795-4c6d-b5e4-a8fd3f9ffc66" providerId="AD" clId="Web-{365BD29E-8ABE-BAAA-8EA0-4067583E6BE2}" dt="2022-07-01T11:11:04.581" v="531"/>
          <ac:spMkLst>
            <pc:docMk/>
            <pc:sldMk cId="840455665" sldId="264"/>
            <ac:spMk id="9" creationId="{6D406E55-2AA4-AFA7-A841-C288985EAF75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7-01T11:11:19.488" v="533" actId="1076"/>
          <ac:spMkLst>
            <pc:docMk/>
            <pc:sldMk cId="840455665" sldId="264"/>
            <ac:spMk id="10" creationId="{62865E62-0281-E092-2F19-5FFB9D3F51B1}"/>
          </ac:spMkLst>
        </pc:spChg>
        <pc:picChg chg="mod">
          <ac:chgData name="Noreen Akhtar (2016543)" userId="S::2016543@student.uwtsd.ac.uk::3d6993bf-0795-4c6d-b5e4-a8fd3f9ffc66" providerId="AD" clId="Web-{365BD29E-8ABE-BAAA-8EA0-4067583E6BE2}" dt="2022-07-01T11:23:12.113" v="561" actId="14100"/>
          <ac:picMkLst>
            <pc:docMk/>
            <pc:sldMk cId="840455665" sldId="264"/>
            <ac:picMk id="4" creationId="{DE369042-F657-418D-FC16-20AB7BBBBCB1}"/>
          </ac:picMkLst>
        </pc:picChg>
        <pc:picChg chg="del">
          <ac:chgData name="Noreen Akhtar (2016543)" userId="S::2016543@student.uwtsd.ac.uk::3d6993bf-0795-4c6d-b5e4-a8fd3f9ffc66" providerId="AD" clId="Web-{365BD29E-8ABE-BAAA-8EA0-4067583E6BE2}" dt="2022-07-01T11:10:31.565" v="522"/>
          <ac:picMkLst>
            <pc:docMk/>
            <pc:sldMk cId="840455665" sldId="264"/>
            <ac:picMk id="7" creationId="{097D2C68-E21C-608B-3265-C933947B8187}"/>
          </ac:picMkLst>
        </pc:picChg>
      </pc:sldChg>
      <pc:sldChg chg="modSp">
        <pc:chgData name="Noreen Akhtar (2016543)" userId="S::2016543@student.uwtsd.ac.uk::3d6993bf-0795-4c6d-b5e4-a8fd3f9ffc66" providerId="AD" clId="Web-{365BD29E-8ABE-BAAA-8EA0-4067583E6BE2}" dt="2022-06-29T14:31:44.721" v="521" actId="20577"/>
        <pc:sldMkLst>
          <pc:docMk/>
          <pc:sldMk cId="2661023836" sldId="266"/>
        </pc:sldMkLst>
        <pc:spChg chg="mod">
          <ac:chgData name="Noreen Akhtar (2016543)" userId="S::2016543@student.uwtsd.ac.uk::3d6993bf-0795-4c6d-b5e4-a8fd3f9ffc66" providerId="AD" clId="Web-{365BD29E-8ABE-BAAA-8EA0-4067583E6BE2}" dt="2022-06-26T16:22:14.791" v="368" actId="20577"/>
          <ac:spMkLst>
            <pc:docMk/>
            <pc:sldMk cId="2661023836" sldId="266"/>
            <ac:spMk id="4" creationId="{6E5EA9C9-D1E1-4E93-D454-B1165CBC3153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6-29T14:31:44.721" v="521" actId="20577"/>
          <ac:spMkLst>
            <pc:docMk/>
            <pc:sldMk cId="2661023836" sldId="266"/>
            <ac:spMk id="12" creationId="{F3657B7F-18A4-EEA3-E073-579F5C863050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6-29T14:29:44.141" v="465" actId="14100"/>
          <ac:spMkLst>
            <pc:docMk/>
            <pc:sldMk cId="2661023836" sldId="266"/>
            <ac:spMk id="13" creationId="{E70DCD01-D399-D597-92E2-AD6FB5EB7E76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6-26T11:03:02.844" v="329" actId="1076"/>
          <ac:spMkLst>
            <pc:docMk/>
            <pc:sldMk cId="2661023836" sldId="266"/>
            <ac:spMk id="21" creationId="{6C6313DB-D791-59AE-1C41-0C884C39B68C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6-29T14:29:25.937" v="463" actId="1076"/>
          <ac:spMkLst>
            <pc:docMk/>
            <pc:sldMk cId="2661023836" sldId="266"/>
            <ac:spMk id="22" creationId="{521AE535-FF95-D11E-B03E-0F373DC942EB}"/>
          </ac:spMkLst>
        </pc:spChg>
        <pc:spChg chg="mod">
          <ac:chgData name="Noreen Akhtar (2016543)" userId="S::2016543@student.uwtsd.ac.uk::3d6993bf-0795-4c6d-b5e4-a8fd3f9ffc66" providerId="AD" clId="Web-{365BD29E-8ABE-BAAA-8EA0-4067583E6BE2}" dt="2022-06-26T11:06:34.939" v="362" actId="1076"/>
          <ac:spMkLst>
            <pc:docMk/>
            <pc:sldMk cId="2661023836" sldId="266"/>
            <ac:spMk id="23" creationId="{0A479573-4B47-8146-1C65-A34E32A54B2F}"/>
          </ac:spMkLst>
        </pc:spChg>
      </pc:sldChg>
    </pc:docChg>
  </pc:docChgLst>
  <pc:docChgLst>
    <pc:chgData name="Noreen Akhtar (2016543)" userId="S::2016543@student.uwtsd.ac.uk::3d6993bf-0795-4c6d-b5e4-a8fd3f9ffc66" providerId="AD" clId="Web-{E2B7B4B9-B15A-CB02-3B87-BC5D7361E7B7}"/>
    <pc:docChg chg="modSld">
      <pc:chgData name="Noreen Akhtar (2016543)" userId="S::2016543@student.uwtsd.ac.uk::3d6993bf-0795-4c6d-b5e4-a8fd3f9ffc66" providerId="AD" clId="Web-{E2B7B4B9-B15A-CB02-3B87-BC5D7361E7B7}" dt="2022-06-22T10:14:14.095" v="32" actId="1076"/>
      <pc:docMkLst>
        <pc:docMk/>
      </pc:docMkLst>
      <pc:sldChg chg="modSp">
        <pc:chgData name="Noreen Akhtar (2016543)" userId="S::2016543@student.uwtsd.ac.uk::3d6993bf-0795-4c6d-b5e4-a8fd3f9ffc66" providerId="AD" clId="Web-{E2B7B4B9-B15A-CB02-3B87-BC5D7361E7B7}" dt="2022-06-22T10:13:45.235" v="31" actId="20577"/>
        <pc:sldMkLst>
          <pc:docMk/>
          <pc:sldMk cId="2622186954" sldId="256"/>
        </pc:sldMkLst>
        <pc:spChg chg="mod">
          <ac:chgData name="Noreen Akhtar (2016543)" userId="S::2016543@student.uwtsd.ac.uk::3d6993bf-0795-4c6d-b5e4-a8fd3f9ffc66" providerId="AD" clId="Web-{E2B7B4B9-B15A-CB02-3B87-BC5D7361E7B7}" dt="2022-06-22T10:13:45.235" v="31" actId="20577"/>
          <ac:spMkLst>
            <pc:docMk/>
            <pc:sldMk cId="2622186954" sldId="256"/>
            <ac:spMk id="8" creationId="{9766086E-8461-D30B-A231-8878E7D7A304}"/>
          </ac:spMkLst>
        </pc:spChg>
        <pc:spChg chg="mod">
          <ac:chgData name="Noreen Akhtar (2016543)" userId="S::2016543@student.uwtsd.ac.uk::3d6993bf-0795-4c6d-b5e4-a8fd3f9ffc66" providerId="AD" clId="Web-{E2B7B4B9-B15A-CB02-3B87-BC5D7361E7B7}" dt="2022-06-22T10:12:24.372" v="18" actId="20577"/>
          <ac:spMkLst>
            <pc:docMk/>
            <pc:sldMk cId="2622186954" sldId="256"/>
            <ac:spMk id="10" creationId="{14077717-1FDC-696B-D524-E3FA7701A560}"/>
          </ac:spMkLst>
        </pc:spChg>
        <pc:spChg chg="mod">
          <ac:chgData name="Noreen Akhtar (2016543)" userId="S::2016543@student.uwtsd.ac.uk::3d6993bf-0795-4c6d-b5e4-a8fd3f9ffc66" providerId="AD" clId="Web-{E2B7B4B9-B15A-CB02-3B87-BC5D7361E7B7}" dt="2022-06-22T10:13:22.968" v="28" actId="20577"/>
          <ac:spMkLst>
            <pc:docMk/>
            <pc:sldMk cId="2622186954" sldId="256"/>
            <ac:spMk id="12" creationId="{D4C9481B-C378-0E21-7571-B9FAD9C47129}"/>
          </ac:spMkLst>
        </pc:spChg>
      </pc:sldChg>
      <pc:sldChg chg="modSp">
        <pc:chgData name="Noreen Akhtar (2016543)" userId="S::2016543@student.uwtsd.ac.uk::3d6993bf-0795-4c6d-b5e4-a8fd3f9ffc66" providerId="AD" clId="Web-{E2B7B4B9-B15A-CB02-3B87-BC5D7361E7B7}" dt="2022-06-22T10:14:14.095" v="32" actId="1076"/>
        <pc:sldMkLst>
          <pc:docMk/>
          <pc:sldMk cId="4109477439" sldId="260"/>
        </pc:sldMkLst>
        <pc:picChg chg="mod">
          <ac:chgData name="Noreen Akhtar (2016543)" userId="S::2016543@student.uwtsd.ac.uk::3d6993bf-0795-4c6d-b5e4-a8fd3f9ffc66" providerId="AD" clId="Web-{E2B7B4B9-B15A-CB02-3B87-BC5D7361E7B7}" dt="2022-06-22T10:14:14.095" v="32" actId="1076"/>
          <ac:picMkLst>
            <pc:docMk/>
            <pc:sldMk cId="4109477439" sldId="260"/>
            <ac:picMk id="7" creationId="{6C7A61EB-B369-9C1D-A917-2780E448C74E}"/>
          </ac:picMkLst>
        </pc:picChg>
      </pc:sldChg>
      <pc:sldChg chg="delSp modSp">
        <pc:chgData name="Noreen Akhtar (2016543)" userId="S::2016543@student.uwtsd.ac.uk::3d6993bf-0795-4c6d-b5e4-a8fd3f9ffc66" providerId="AD" clId="Web-{E2B7B4B9-B15A-CB02-3B87-BC5D7361E7B7}" dt="2022-06-22T10:11:48.371" v="15" actId="20577"/>
        <pc:sldMkLst>
          <pc:docMk/>
          <pc:sldMk cId="840455665" sldId="264"/>
        </pc:sldMkLst>
        <pc:spChg chg="mod">
          <ac:chgData name="Noreen Akhtar (2016543)" userId="S::2016543@student.uwtsd.ac.uk::3d6993bf-0795-4c6d-b5e4-a8fd3f9ffc66" providerId="AD" clId="Web-{E2B7B4B9-B15A-CB02-3B87-BC5D7361E7B7}" dt="2022-06-22T10:11:30.199" v="13" actId="20577"/>
          <ac:spMkLst>
            <pc:docMk/>
            <pc:sldMk cId="840455665" sldId="264"/>
            <ac:spMk id="9" creationId="{6D406E55-2AA4-AFA7-A841-C288985EAF75}"/>
          </ac:spMkLst>
        </pc:spChg>
        <pc:spChg chg="mod">
          <ac:chgData name="Noreen Akhtar (2016543)" userId="S::2016543@student.uwtsd.ac.uk::3d6993bf-0795-4c6d-b5e4-a8fd3f9ffc66" providerId="AD" clId="Web-{E2B7B4B9-B15A-CB02-3B87-BC5D7361E7B7}" dt="2022-06-22T10:11:48.371" v="15" actId="20577"/>
          <ac:spMkLst>
            <pc:docMk/>
            <pc:sldMk cId="840455665" sldId="264"/>
            <ac:spMk id="10" creationId="{62865E62-0281-E092-2F19-5FFB9D3F51B1}"/>
          </ac:spMkLst>
        </pc:spChg>
        <pc:spChg chg="del mod">
          <ac:chgData name="Noreen Akhtar (2016543)" userId="S::2016543@student.uwtsd.ac.uk::3d6993bf-0795-4c6d-b5e4-a8fd3f9ffc66" providerId="AD" clId="Web-{E2B7B4B9-B15A-CB02-3B87-BC5D7361E7B7}" dt="2022-06-22T10:11:04.041" v="12"/>
          <ac:spMkLst>
            <pc:docMk/>
            <pc:sldMk cId="840455665" sldId="264"/>
            <ac:spMk id="11" creationId="{47A285F0-DE51-399B-CC13-69593F3C386D}"/>
          </ac:spMkLst>
        </pc:spChg>
      </pc:sldChg>
    </pc:docChg>
  </pc:docChgLst>
  <pc:docChgLst>
    <pc:chgData name="Noreen Akhtar (2016543)" userId="S::2016543@student.uwtsd.ac.uk::3d6993bf-0795-4c6d-b5e4-a8fd3f9ffc66" providerId="AD" clId="Web-{430DCF7C-393F-8F28-49F4-E0E060A6C12F}"/>
    <pc:docChg chg="modSld">
      <pc:chgData name="Noreen Akhtar (2016543)" userId="S::2016543@student.uwtsd.ac.uk::3d6993bf-0795-4c6d-b5e4-a8fd3f9ffc66" providerId="AD" clId="Web-{430DCF7C-393F-8F28-49F4-E0E060A6C12F}" dt="2022-06-17T11:36:04.738" v="0" actId="1076"/>
      <pc:docMkLst>
        <pc:docMk/>
      </pc:docMkLst>
      <pc:sldChg chg="modSp">
        <pc:chgData name="Noreen Akhtar (2016543)" userId="S::2016543@student.uwtsd.ac.uk::3d6993bf-0795-4c6d-b5e4-a8fd3f9ffc66" providerId="AD" clId="Web-{430DCF7C-393F-8F28-49F4-E0E060A6C12F}" dt="2022-06-17T11:36:04.738" v="0" actId="1076"/>
        <pc:sldMkLst>
          <pc:docMk/>
          <pc:sldMk cId="2622186954" sldId="256"/>
        </pc:sldMkLst>
        <pc:picChg chg="mod">
          <ac:chgData name="Noreen Akhtar (2016543)" userId="S::2016543@student.uwtsd.ac.uk::3d6993bf-0795-4c6d-b5e4-a8fd3f9ffc66" providerId="AD" clId="Web-{430DCF7C-393F-8F28-49F4-E0E060A6C12F}" dt="2022-06-17T11:36:04.738" v="0" actId="1076"/>
          <ac:picMkLst>
            <pc:docMk/>
            <pc:sldMk cId="2622186954" sldId="256"/>
            <ac:picMk id="3" creationId="{450F7B5E-6B09-6A52-F0BD-15A3B8FE8054}"/>
          </ac:picMkLst>
        </pc:picChg>
      </pc:sldChg>
    </pc:docChg>
  </pc:docChgLst>
  <pc:docChgLst>
    <pc:chgData name="Noreen Akhtar (2016543)" userId="S::2016543@student.uwtsd.ac.uk::3d6993bf-0795-4c6d-b5e4-a8fd3f9ffc66" providerId="AD" clId="Web-{E1C56362-975F-590B-0622-469B77DC750E}"/>
    <pc:docChg chg="addSld delSld modSld">
      <pc:chgData name="Noreen Akhtar (2016543)" userId="S::2016543@student.uwtsd.ac.uk::3d6993bf-0795-4c6d-b5e4-a8fd3f9ffc66" providerId="AD" clId="Web-{E1C56362-975F-590B-0622-469B77DC750E}" dt="2022-06-22T08:30:25.841" v="464"/>
      <pc:docMkLst>
        <pc:docMk/>
      </pc:docMkLst>
      <pc:sldChg chg="addSp delSp modSp">
        <pc:chgData name="Noreen Akhtar (2016543)" userId="S::2016543@student.uwtsd.ac.uk::3d6993bf-0795-4c6d-b5e4-a8fd3f9ffc66" providerId="AD" clId="Web-{E1C56362-975F-590B-0622-469B77DC750E}" dt="2022-06-17T12:22:55.337" v="34" actId="14100"/>
        <pc:sldMkLst>
          <pc:docMk/>
          <pc:sldMk cId="2622186954" sldId="256"/>
        </pc:sldMkLst>
        <pc:spChg chg="mod">
          <ac:chgData name="Noreen Akhtar (2016543)" userId="S::2016543@student.uwtsd.ac.uk::3d6993bf-0795-4c6d-b5e4-a8fd3f9ffc66" providerId="AD" clId="Web-{E1C56362-975F-590B-0622-469B77DC750E}" dt="2022-06-17T12:21:28.085" v="19" actId="20577"/>
          <ac:spMkLst>
            <pc:docMk/>
            <pc:sldMk cId="2622186954" sldId="256"/>
            <ac:spMk id="4" creationId="{E00F4492-3D5F-D2BC-46CE-CFC89ED7A91E}"/>
          </ac:spMkLst>
        </pc:spChg>
        <pc:picChg chg="add mod">
          <ac:chgData name="Noreen Akhtar (2016543)" userId="S::2016543@student.uwtsd.ac.uk::3d6993bf-0795-4c6d-b5e4-a8fd3f9ffc66" providerId="AD" clId="Web-{E1C56362-975F-590B-0622-469B77DC750E}" dt="2022-06-17T12:22:55.337" v="34" actId="14100"/>
          <ac:picMkLst>
            <pc:docMk/>
            <pc:sldMk cId="2622186954" sldId="256"/>
            <ac:picMk id="7" creationId="{45AD2008-9285-5BDD-FD7A-2AEB24AABFD3}"/>
          </ac:picMkLst>
        </pc:picChg>
        <pc:picChg chg="del mod">
          <ac:chgData name="Noreen Akhtar (2016543)" userId="S::2016543@student.uwtsd.ac.uk::3d6993bf-0795-4c6d-b5e4-a8fd3f9ffc66" providerId="AD" clId="Web-{E1C56362-975F-590B-0622-469B77DC750E}" dt="2022-06-17T12:19:57.926" v="10"/>
          <ac:picMkLst>
            <pc:docMk/>
            <pc:sldMk cId="2622186954" sldId="256"/>
            <ac:picMk id="17" creationId="{0822404E-191F-A427-444C-766831616BBC}"/>
          </ac:picMkLst>
        </pc:picChg>
      </pc:sldChg>
      <pc:sldChg chg="modSp">
        <pc:chgData name="Noreen Akhtar (2016543)" userId="S::2016543@student.uwtsd.ac.uk::3d6993bf-0795-4c6d-b5e4-a8fd3f9ffc66" providerId="AD" clId="Web-{E1C56362-975F-590B-0622-469B77DC750E}" dt="2022-06-17T14:13:47.606" v="282" actId="20577"/>
        <pc:sldMkLst>
          <pc:docMk/>
          <pc:sldMk cId="2383029877" sldId="259"/>
        </pc:sldMkLst>
        <pc:spChg chg="mod">
          <ac:chgData name="Noreen Akhtar (2016543)" userId="S::2016543@student.uwtsd.ac.uk::3d6993bf-0795-4c6d-b5e4-a8fd3f9ffc66" providerId="AD" clId="Web-{E1C56362-975F-590B-0622-469B77DC750E}" dt="2022-06-17T14:13:47.606" v="282" actId="20577"/>
          <ac:spMkLst>
            <pc:docMk/>
            <pc:sldMk cId="2383029877" sldId="259"/>
            <ac:spMk id="3" creationId="{C6F5BFE6-7FEF-87F3-49D2-291B8AA9ED9F}"/>
          </ac:spMkLst>
        </pc:spChg>
      </pc:sldChg>
      <pc:sldChg chg="addSp delSp modSp">
        <pc:chgData name="Noreen Akhtar (2016543)" userId="S::2016543@student.uwtsd.ac.uk::3d6993bf-0795-4c6d-b5e4-a8fd3f9ffc66" providerId="AD" clId="Web-{E1C56362-975F-590B-0622-469B77DC750E}" dt="2022-06-17T13:31:42.415" v="139" actId="14100"/>
        <pc:sldMkLst>
          <pc:docMk/>
          <pc:sldMk cId="4109477439" sldId="260"/>
        </pc:sldMkLst>
        <pc:spChg chg="mod">
          <ac:chgData name="Noreen Akhtar (2016543)" userId="S::2016543@student.uwtsd.ac.uk::3d6993bf-0795-4c6d-b5e4-a8fd3f9ffc66" providerId="AD" clId="Web-{E1C56362-975F-590B-0622-469B77DC750E}" dt="2022-06-17T13:31:24.477" v="136" actId="20577"/>
          <ac:spMkLst>
            <pc:docMk/>
            <pc:sldMk cId="4109477439" sldId="260"/>
            <ac:spMk id="5" creationId="{AA9EF74A-0C4A-A1F4-532E-CB28731417F2}"/>
          </ac:spMkLst>
        </pc:spChg>
        <pc:spChg chg="mod">
          <ac:chgData name="Noreen Akhtar (2016543)" userId="S::2016543@student.uwtsd.ac.uk::3d6993bf-0795-4c6d-b5e4-a8fd3f9ffc66" providerId="AD" clId="Web-{E1C56362-975F-590B-0622-469B77DC750E}" dt="2022-06-17T13:31:42.415" v="139" actId="14100"/>
          <ac:spMkLst>
            <pc:docMk/>
            <pc:sldMk cId="4109477439" sldId="260"/>
            <ac:spMk id="6" creationId="{E2FA24DC-610B-BBF7-291C-12EF9E5325E3}"/>
          </ac:spMkLst>
        </pc:spChg>
        <pc:spChg chg="mod">
          <ac:chgData name="Noreen Akhtar (2016543)" userId="S::2016543@student.uwtsd.ac.uk::3d6993bf-0795-4c6d-b5e4-a8fd3f9ffc66" providerId="AD" clId="Web-{E1C56362-975F-590B-0622-469B77DC750E}" dt="2022-06-17T12:22:33.039" v="32" actId="1076"/>
          <ac:spMkLst>
            <pc:docMk/>
            <pc:sldMk cId="4109477439" sldId="260"/>
            <ac:spMk id="11" creationId="{69FDB7DE-882B-DE10-DC41-B523FA77C3D9}"/>
          </ac:spMkLst>
        </pc:spChg>
        <pc:picChg chg="del mod">
          <ac:chgData name="Noreen Akhtar (2016543)" userId="S::2016543@student.uwtsd.ac.uk::3d6993bf-0795-4c6d-b5e4-a8fd3f9ffc66" providerId="AD" clId="Web-{E1C56362-975F-590B-0622-469B77DC750E}" dt="2022-06-17T12:18:54.613" v="2"/>
          <ac:picMkLst>
            <pc:docMk/>
            <pc:sldMk cId="4109477439" sldId="260"/>
            <ac:picMk id="4" creationId="{55763E7D-B5B9-442E-2485-AE3F9E63B779}"/>
          </ac:picMkLst>
        </pc:picChg>
        <pc:picChg chg="add mod">
          <ac:chgData name="Noreen Akhtar (2016543)" userId="S::2016543@student.uwtsd.ac.uk::3d6993bf-0795-4c6d-b5e4-a8fd3f9ffc66" providerId="AD" clId="Web-{E1C56362-975F-590B-0622-469B77DC750E}" dt="2022-06-17T12:22:41.805" v="33" actId="1076"/>
          <ac:picMkLst>
            <pc:docMk/>
            <pc:sldMk cId="4109477439" sldId="260"/>
            <ac:picMk id="7" creationId="{6C7A61EB-B369-9C1D-A917-2780E448C74E}"/>
          </ac:picMkLst>
        </pc:picChg>
      </pc:sldChg>
      <pc:sldChg chg="delSp modSp del">
        <pc:chgData name="Noreen Akhtar (2016543)" userId="S::2016543@student.uwtsd.ac.uk::3d6993bf-0795-4c6d-b5e4-a8fd3f9ffc66" providerId="AD" clId="Web-{E1C56362-975F-590B-0622-469B77DC750E}" dt="2022-06-17T13:29:47.099" v="124"/>
        <pc:sldMkLst>
          <pc:docMk/>
          <pc:sldMk cId="2522427190" sldId="263"/>
        </pc:sldMkLst>
        <pc:spChg chg="mod">
          <ac:chgData name="Noreen Akhtar (2016543)" userId="S::2016543@student.uwtsd.ac.uk::3d6993bf-0795-4c6d-b5e4-a8fd3f9ffc66" providerId="AD" clId="Web-{E1C56362-975F-590B-0622-469B77DC750E}" dt="2022-06-17T13:22:05.321" v="69" actId="20577"/>
          <ac:spMkLst>
            <pc:docMk/>
            <pc:sldMk cId="2522427190" sldId="263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E1C56362-975F-590B-0622-469B77DC750E}" dt="2022-06-17T13:23:54.277" v="83" actId="20577"/>
          <ac:spMkLst>
            <pc:docMk/>
            <pc:sldMk cId="2522427190" sldId="263"/>
            <ac:spMk id="11" creationId="{CDC39188-5FD4-987C-6F9E-E426D9FEE846}"/>
          </ac:spMkLst>
        </pc:spChg>
        <pc:spChg chg="mod">
          <ac:chgData name="Noreen Akhtar (2016543)" userId="S::2016543@student.uwtsd.ac.uk::3d6993bf-0795-4c6d-b5e4-a8fd3f9ffc66" providerId="AD" clId="Web-{E1C56362-975F-590B-0622-469B77DC750E}" dt="2022-06-17T13:25:56.187" v="98" actId="20577"/>
          <ac:spMkLst>
            <pc:docMk/>
            <pc:sldMk cId="2522427190" sldId="263"/>
            <ac:spMk id="16" creationId="{1951C12F-FC8C-EA6C-93EF-F5C1CCE53DA7}"/>
          </ac:spMkLst>
        </pc:spChg>
        <pc:picChg chg="del mod">
          <ac:chgData name="Noreen Akhtar (2016543)" userId="S::2016543@student.uwtsd.ac.uk::3d6993bf-0795-4c6d-b5e4-a8fd3f9ffc66" providerId="AD" clId="Web-{E1C56362-975F-590B-0622-469B77DC750E}" dt="2022-06-17T13:21:17.570" v="66"/>
          <ac:picMkLst>
            <pc:docMk/>
            <pc:sldMk cId="2522427190" sldId="263"/>
            <ac:picMk id="4" creationId="{D57832CB-778F-AB8D-57A4-5C028FA2F1E7}"/>
          </ac:picMkLst>
        </pc:picChg>
      </pc:sldChg>
      <pc:sldChg chg="addSp modSp">
        <pc:chgData name="Noreen Akhtar (2016543)" userId="S::2016543@student.uwtsd.ac.uk::3d6993bf-0795-4c6d-b5e4-a8fd3f9ffc66" providerId="AD" clId="Web-{E1C56362-975F-590B-0622-469B77DC750E}" dt="2022-06-22T08:30:25.841" v="464"/>
        <pc:sldMkLst>
          <pc:docMk/>
          <pc:sldMk cId="840455665" sldId="264"/>
        </pc:sldMkLst>
        <pc:spChg chg="mod">
          <ac:chgData name="Noreen Akhtar (2016543)" userId="S::2016543@student.uwtsd.ac.uk::3d6993bf-0795-4c6d-b5e4-a8fd3f9ffc66" providerId="AD" clId="Web-{E1C56362-975F-590B-0622-469B77DC750E}" dt="2022-06-17T13:28:37.785" v="119" actId="14100"/>
          <ac:spMkLst>
            <pc:docMk/>
            <pc:sldMk cId="840455665" sldId="264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E1C56362-975F-590B-0622-469B77DC750E}" dt="2022-06-17T13:29:13.598" v="123" actId="20577"/>
          <ac:spMkLst>
            <pc:docMk/>
            <pc:sldMk cId="840455665" sldId="264"/>
            <ac:spMk id="3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E1C56362-975F-590B-0622-469B77DC750E}" dt="2022-06-17T13:15:49.514" v="45" actId="1076"/>
          <ac:spMkLst>
            <pc:docMk/>
            <pc:sldMk cId="840455665" sldId="264"/>
            <ac:spMk id="5" creationId="{54B471A1-2F47-5D0F-7522-7E06F6DC4D79}"/>
          </ac:spMkLst>
        </pc:spChg>
        <pc:spChg chg="mod">
          <ac:chgData name="Noreen Akhtar (2016543)" userId="S::2016543@student.uwtsd.ac.uk::3d6993bf-0795-4c6d-b5e4-a8fd3f9ffc66" providerId="AD" clId="Web-{E1C56362-975F-590B-0622-469B77DC750E}" dt="2022-06-17T13:21:01.163" v="64" actId="1076"/>
          <ac:spMkLst>
            <pc:docMk/>
            <pc:sldMk cId="840455665" sldId="264"/>
            <ac:spMk id="6" creationId="{3E0E66F2-A111-CCE5-5761-00076F9E7D3F}"/>
          </ac:spMkLst>
        </pc:spChg>
        <pc:spChg chg="add mod">
          <ac:chgData name="Noreen Akhtar (2016543)" userId="S::2016543@student.uwtsd.ac.uk::3d6993bf-0795-4c6d-b5e4-a8fd3f9ffc66" providerId="AD" clId="Web-{E1C56362-975F-590B-0622-469B77DC750E}" dt="2022-06-17T13:25:34.827" v="97" actId="1076"/>
          <ac:spMkLst>
            <pc:docMk/>
            <pc:sldMk cId="840455665" sldId="264"/>
            <ac:spMk id="8" creationId="{9A47B4CA-7C96-28F1-1B8F-BAA3D66155E7}"/>
          </ac:spMkLst>
        </pc:spChg>
        <pc:spChg chg="add mod">
          <ac:chgData name="Noreen Akhtar (2016543)" userId="S::2016543@student.uwtsd.ac.uk::3d6993bf-0795-4c6d-b5e4-a8fd3f9ffc66" providerId="AD" clId="Web-{E1C56362-975F-590B-0622-469B77DC750E}" dt="2022-06-17T13:25:10.092" v="93" actId="20577"/>
          <ac:spMkLst>
            <pc:docMk/>
            <pc:sldMk cId="840455665" sldId="264"/>
            <ac:spMk id="9" creationId="{6D406E55-2AA4-AFA7-A841-C288985EAF75}"/>
          </ac:spMkLst>
        </pc:spChg>
        <pc:spChg chg="add mod">
          <ac:chgData name="Noreen Akhtar (2016543)" userId="S::2016543@student.uwtsd.ac.uk::3d6993bf-0795-4c6d-b5e4-a8fd3f9ffc66" providerId="AD" clId="Web-{E1C56362-975F-590B-0622-469B77DC750E}" dt="2022-06-17T13:27:43.362" v="115" actId="20577"/>
          <ac:spMkLst>
            <pc:docMk/>
            <pc:sldMk cId="840455665" sldId="264"/>
            <ac:spMk id="10" creationId="{62865E62-0281-E092-2F19-5FFB9D3F51B1}"/>
          </ac:spMkLst>
        </pc:spChg>
        <pc:spChg chg="add">
          <ac:chgData name="Noreen Akhtar (2016543)" userId="S::2016543@student.uwtsd.ac.uk::3d6993bf-0795-4c6d-b5e4-a8fd3f9ffc66" providerId="AD" clId="Web-{E1C56362-975F-590B-0622-469B77DC750E}" dt="2022-06-22T08:30:25.841" v="464"/>
          <ac:spMkLst>
            <pc:docMk/>
            <pc:sldMk cId="840455665" sldId="264"/>
            <ac:spMk id="11" creationId="{47A285F0-DE51-399B-CC13-69593F3C386D}"/>
          </ac:spMkLst>
        </pc:spChg>
        <pc:picChg chg="mod">
          <ac:chgData name="Noreen Akhtar (2016543)" userId="S::2016543@student.uwtsd.ac.uk::3d6993bf-0795-4c6d-b5e4-a8fd3f9ffc66" providerId="AD" clId="Web-{E1C56362-975F-590B-0622-469B77DC750E}" dt="2022-06-17T13:21:07.695" v="65" actId="1076"/>
          <ac:picMkLst>
            <pc:docMk/>
            <pc:sldMk cId="840455665" sldId="264"/>
            <ac:picMk id="4" creationId="{DE369042-F657-418D-FC16-20AB7BBBBCB1}"/>
          </ac:picMkLst>
        </pc:picChg>
        <pc:picChg chg="add mod">
          <ac:chgData name="Noreen Akhtar (2016543)" userId="S::2016543@student.uwtsd.ac.uk::3d6993bf-0795-4c6d-b5e4-a8fd3f9ffc66" providerId="AD" clId="Web-{E1C56362-975F-590B-0622-469B77DC750E}" dt="2022-06-17T13:25:23.889" v="95" actId="14100"/>
          <ac:picMkLst>
            <pc:docMk/>
            <pc:sldMk cId="840455665" sldId="264"/>
            <ac:picMk id="7" creationId="{097D2C68-E21C-608B-3265-C933947B8187}"/>
          </ac:picMkLst>
        </pc:picChg>
      </pc:sldChg>
      <pc:sldChg chg="addSp delSp modSp new mod setBg setClrOvrMap">
        <pc:chgData name="Noreen Akhtar (2016543)" userId="S::2016543@student.uwtsd.ac.uk::3d6993bf-0795-4c6d-b5e4-a8fd3f9ffc66" providerId="AD" clId="Web-{E1C56362-975F-590B-0622-469B77DC750E}" dt="2022-06-17T17:31:14.497" v="463"/>
        <pc:sldMkLst>
          <pc:docMk/>
          <pc:sldMk cId="1619285834" sldId="265"/>
        </pc:sldMkLst>
        <pc:spChg chg="mod">
          <ac:chgData name="Noreen Akhtar (2016543)" userId="S::2016543@student.uwtsd.ac.uk::3d6993bf-0795-4c6d-b5e4-a8fd3f9ffc66" providerId="AD" clId="Web-{E1C56362-975F-590B-0622-469B77DC750E}" dt="2022-06-17T17:31:14.497" v="463"/>
          <ac:spMkLst>
            <pc:docMk/>
            <pc:sldMk cId="1619285834" sldId="265"/>
            <ac:spMk id="2" creationId="{959CCE16-0427-A842-073A-295F744942CC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0:03.651" v="454"/>
          <ac:spMkLst>
            <pc:docMk/>
            <pc:sldMk cId="1619285834" sldId="265"/>
            <ac:spMk id="3" creationId="{563317E9-CE3E-3AF6-3245-44319BDED173}"/>
          </ac:spMkLst>
        </pc:spChg>
        <pc:spChg chg="add del mod">
          <ac:chgData name="Noreen Akhtar (2016543)" userId="S::2016543@student.uwtsd.ac.uk::3d6993bf-0795-4c6d-b5e4-a8fd3f9ffc66" providerId="AD" clId="Web-{E1C56362-975F-590B-0622-469B77DC750E}" dt="2022-06-17T14:26:21.187" v="452"/>
          <ac:spMkLst>
            <pc:docMk/>
            <pc:sldMk cId="1619285834" sldId="265"/>
            <ac:spMk id="3" creationId="{5B0FE47C-0937-3DFE-B977-021C01AEFD62}"/>
          </ac:spMkLst>
        </pc:spChg>
        <pc:spChg chg="del">
          <ac:chgData name="Noreen Akhtar (2016543)" userId="S::2016543@student.uwtsd.ac.uk::3d6993bf-0795-4c6d-b5e4-a8fd3f9ffc66" providerId="AD" clId="Web-{E1C56362-975F-590B-0622-469B77DC750E}" dt="2022-06-17T14:24:32.637" v="445"/>
          <ac:spMkLst>
            <pc:docMk/>
            <pc:sldMk cId="1619285834" sldId="265"/>
            <ac:spMk id="4" creationId="{B7AA9109-F0E7-E30E-5BE9-68F40A9546D6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1:14.497" v="463"/>
          <ac:spMkLst>
            <pc:docMk/>
            <pc:sldMk cId="1619285834" sldId="265"/>
            <ac:spMk id="12" creationId="{D2585039-CDA7-4B76-B013-776F970DE75E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1:14.497" v="463"/>
          <ac:spMkLst>
            <pc:docMk/>
            <pc:sldMk cId="1619285834" sldId="265"/>
            <ac:spMk id="14" creationId="{1D53D942-8031-42E8-88B4-E03A710E89DB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1:14.497" v="463"/>
          <ac:spMkLst>
            <pc:docMk/>
            <pc:sldMk cId="1619285834" sldId="265"/>
            <ac:spMk id="16" creationId="{5FD07472-970F-49B5-8994-ADEAA314872D}"/>
          </ac:spMkLst>
        </pc:spChg>
        <pc:spChg chg="add del mod ord">
          <ac:chgData name="Noreen Akhtar (2016543)" userId="S::2016543@student.uwtsd.ac.uk::3d6993bf-0795-4c6d-b5e4-a8fd3f9ffc66" providerId="AD" clId="Web-{E1C56362-975F-590B-0622-469B77DC750E}" dt="2022-06-17T17:31:14.497" v="463"/>
          <ac:spMkLst>
            <pc:docMk/>
            <pc:sldMk cId="1619285834" sldId="265"/>
            <ac:spMk id="17" creationId="{5B0FE47C-0937-3DFE-B977-021C01AEFD62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0:37.996" v="456"/>
          <ac:spMkLst>
            <pc:docMk/>
            <pc:sldMk cId="1619285834" sldId="265"/>
            <ac:spMk id="29" creationId="{E3F012C5-2940-4F3E-BB5E-B8B2C9E82914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0:37.996" v="456"/>
          <ac:spMkLst>
            <pc:docMk/>
            <pc:sldMk cId="1619285834" sldId="265"/>
            <ac:spMk id="31" creationId="{EB37C977-E7E3-44AC-AEC8-2E276419094B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0:43.371" v="458"/>
          <ac:spMkLst>
            <pc:docMk/>
            <pc:sldMk cId="1619285834" sldId="265"/>
            <ac:spMk id="37" creationId="{D2585039-CDA7-4B76-B013-776F970DE75E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0:43.371" v="458"/>
          <ac:spMkLst>
            <pc:docMk/>
            <pc:sldMk cId="1619285834" sldId="265"/>
            <ac:spMk id="38" creationId="{1D53D942-8031-42E8-88B4-E03A710E89DB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0:43.371" v="458"/>
          <ac:spMkLst>
            <pc:docMk/>
            <pc:sldMk cId="1619285834" sldId="265"/>
            <ac:spMk id="39" creationId="{5FD07472-970F-49B5-8994-ADEAA314872D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0:59.090" v="460"/>
          <ac:spMkLst>
            <pc:docMk/>
            <pc:sldMk cId="1619285834" sldId="265"/>
            <ac:spMk id="45" creationId="{5D1C0F6D-5AB0-457D-A2E5-4B8E77E3905D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0:59.090" v="460"/>
          <ac:spMkLst>
            <pc:docMk/>
            <pc:sldMk cId="1619285834" sldId="265"/>
            <ac:spMk id="46" creationId="{FD56A97F-536A-4D70-BE3C-46ED7477A145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0:59.090" v="460"/>
          <ac:spMkLst>
            <pc:docMk/>
            <pc:sldMk cId="1619285834" sldId="265"/>
            <ac:spMk id="47" creationId="{C8F27DD5-AB09-4348-AEAE-38DD5BF3BA34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0:59.090" v="460"/>
          <ac:spMkLst>
            <pc:docMk/>
            <pc:sldMk cId="1619285834" sldId="265"/>
            <ac:spMk id="48" creationId="{5B0FE47C-0937-3DFE-B977-021C01AEFD62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1:14.434" v="462"/>
          <ac:spMkLst>
            <pc:docMk/>
            <pc:sldMk cId="1619285834" sldId="265"/>
            <ac:spMk id="53" creationId="{922081EA-7107-46FA-A893-B15086A74875}"/>
          </ac:spMkLst>
        </pc:spChg>
        <pc:spChg chg="add del">
          <ac:chgData name="Noreen Akhtar (2016543)" userId="S::2016543@student.uwtsd.ac.uk::3d6993bf-0795-4c6d-b5e4-a8fd3f9ffc66" providerId="AD" clId="Web-{E1C56362-975F-590B-0622-469B77DC750E}" dt="2022-06-17T17:31:14.434" v="462"/>
          <ac:spMkLst>
            <pc:docMk/>
            <pc:sldMk cId="1619285834" sldId="265"/>
            <ac:spMk id="55" creationId="{5B0FE47C-0937-3DFE-B977-021C01AEFD62}"/>
          </ac:spMkLst>
        </pc:spChg>
        <pc:spChg chg="add">
          <ac:chgData name="Noreen Akhtar (2016543)" userId="S::2016543@student.uwtsd.ac.uk::3d6993bf-0795-4c6d-b5e4-a8fd3f9ffc66" providerId="AD" clId="Web-{E1C56362-975F-590B-0622-469B77DC750E}" dt="2022-06-17T17:31:14.497" v="463"/>
          <ac:spMkLst>
            <pc:docMk/>
            <pc:sldMk cId="1619285834" sldId="265"/>
            <ac:spMk id="59" creationId="{3A9C15D4-2EE7-4D05-B87C-91D1F3B9604B}"/>
          </ac:spMkLst>
        </pc:spChg>
        <pc:spChg chg="add">
          <ac:chgData name="Noreen Akhtar (2016543)" userId="S::2016543@student.uwtsd.ac.uk::3d6993bf-0795-4c6d-b5e4-a8fd3f9ffc66" providerId="AD" clId="Web-{E1C56362-975F-590B-0622-469B77DC750E}" dt="2022-06-17T17:31:14.497" v="463"/>
          <ac:spMkLst>
            <pc:docMk/>
            <pc:sldMk cId="1619285834" sldId="265"/>
            <ac:spMk id="60" creationId="{4ED7B0FB-9654-4441-9545-02D458B68620}"/>
          </ac:spMkLst>
        </pc:spChg>
        <pc:spChg chg="add">
          <ac:chgData name="Noreen Akhtar (2016543)" userId="S::2016543@student.uwtsd.ac.uk::3d6993bf-0795-4c6d-b5e4-a8fd3f9ffc66" providerId="AD" clId="Web-{E1C56362-975F-590B-0622-469B77DC750E}" dt="2022-06-17T17:31:14.497" v="463"/>
          <ac:spMkLst>
            <pc:docMk/>
            <pc:sldMk cId="1619285834" sldId="265"/>
            <ac:spMk id="62" creationId="{5B0FE47C-0937-3DFE-B977-021C01AEFD62}"/>
          </ac:spMkLst>
        </pc:spChg>
        <pc:graphicFrameChg chg="add del">
          <ac:chgData name="Noreen Akhtar (2016543)" userId="S::2016543@student.uwtsd.ac.uk::3d6993bf-0795-4c6d-b5e4-a8fd3f9ffc66" providerId="AD" clId="Web-{E1C56362-975F-590B-0622-469B77DC750E}" dt="2022-06-17T14:25:37.279" v="447"/>
          <ac:graphicFrameMkLst>
            <pc:docMk/>
            <pc:sldMk cId="1619285834" sldId="265"/>
            <ac:graphicFrameMk id="5" creationId="{E2DA5A21-C7A2-130F-A42C-219EA75B9596}"/>
          </ac:graphicFrameMkLst>
        </pc:graphicFrameChg>
        <pc:graphicFrameChg chg="add del">
          <ac:chgData name="Noreen Akhtar (2016543)" userId="S::2016543@student.uwtsd.ac.uk::3d6993bf-0795-4c6d-b5e4-a8fd3f9ffc66" providerId="AD" clId="Web-{E1C56362-975F-590B-0622-469B77DC750E}" dt="2022-06-17T14:25:50.483" v="449"/>
          <ac:graphicFrameMkLst>
            <pc:docMk/>
            <pc:sldMk cId="1619285834" sldId="265"/>
            <ac:graphicFrameMk id="13" creationId="{A6206AFF-8413-5B35-5699-7E682C7092E1}"/>
          </ac:graphicFrameMkLst>
        </pc:graphicFrameChg>
        <pc:graphicFrameChg chg="add del">
          <ac:chgData name="Noreen Akhtar (2016543)" userId="S::2016543@student.uwtsd.ac.uk::3d6993bf-0795-4c6d-b5e4-a8fd3f9ffc66" providerId="AD" clId="Web-{E1C56362-975F-590B-0622-469B77DC750E}" dt="2022-06-17T14:26:21.124" v="451"/>
          <ac:graphicFrameMkLst>
            <pc:docMk/>
            <pc:sldMk cId="1619285834" sldId="265"/>
            <ac:graphicFrameMk id="15" creationId="{B671998D-09A6-AA9F-28F2-40AD9C0F6E79}"/>
          </ac:graphicFrameMkLst>
        </pc:graphicFrameChg>
        <pc:graphicFrameChg chg="add del">
          <ac:chgData name="Noreen Akhtar (2016543)" userId="S::2016543@student.uwtsd.ac.uk::3d6993bf-0795-4c6d-b5e4-a8fd3f9ffc66" providerId="AD" clId="Web-{E1C56362-975F-590B-0622-469B77DC750E}" dt="2022-06-17T17:30:43.371" v="458"/>
          <ac:graphicFrameMkLst>
            <pc:docMk/>
            <pc:sldMk cId="1619285834" sldId="265"/>
            <ac:graphicFrameMk id="22" creationId="{4FB5C1AD-3B7D-EF74-F872-D67916FEF22F}"/>
          </ac:graphicFrameMkLst>
        </pc:graphicFrameChg>
        <pc:picChg chg="add del">
          <ac:chgData name="Noreen Akhtar (2016543)" userId="S::2016543@student.uwtsd.ac.uk::3d6993bf-0795-4c6d-b5e4-a8fd3f9ffc66" providerId="AD" clId="Web-{E1C56362-975F-590B-0622-469B77DC750E}" dt="2022-06-17T17:31:14.497" v="463"/>
          <ac:picMkLst>
            <pc:docMk/>
            <pc:sldMk cId="1619285834" sldId="265"/>
            <ac:picMk id="8" creationId="{9A0F0AC6-A89F-416B-9FA4-48E664065E73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4:25:37.279" v="447"/>
          <ac:picMkLst>
            <pc:docMk/>
            <pc:sldMk cId="1619285834" sldId="265"/>
            <ac:picMk id="9" creationId="{7407B0FF-43E0-4B2E-B48B-C2A472D103F9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1:14.497" v="463"/>
          <ac:picMkLst>
            <pc:docMk/>
            <pc:sldMk cId="1619285834" sldId="265"/>
            <ac:picMk id="10" creationId="{218D7DD0-110F-43F3-A7E4-B51873CBF107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4:25:37.279" v="447"/>
          <ac:picMkLst>
            <pc:docMk/>
            <pc:sldMk cId="1619285834" sldId="265"/>
            <ac:picMk id="11" creationId="{7CAC6C18-4147-48ED-8B6A-19B3E0D89163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1:14.497" v="463"/>
          <ac:picMkLst>
            <pc:docMk/>
            <pc:sldMk cId="1619285834" sldId="265"/>
            <ac:picMk id="18" creationId="{82869BAE-8EC0-4D16-ACB8-F0CBFDD90489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1:14.497" v="463"/>
          <ac:picMkLst>
            <pc:docMk/>
            <pc:sldMk cId="1619285834" sldId="265"/>
            <ac:picMk id="20" creationId="{3524A7AE-FFF7-4F70-9AEA-01A5DFF77BC2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0:37.996" v="456"/>
          <ac:picMkLst>
            <pc:docMk/>
            <pc:sldMk cId="1619285834" sldId="265"/>
            <ac:picMk id="25" creationId="{9A0F0AC6-A89F-416B-9FA4-48E664065E73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0:37.996" v="456"/>
          <ac:picMkLst>
            <pc:docMk/>
            <pc:sldMk cId="1619285834" sldId="265"/>
            <ac:picMk id="27" creationId="{218D7DD0-110F-43F3-A7E4-B51873CBF107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0:37.996" v="456"/>
          <ac:picMkLst>
            <pc:docMk/>
            <pc:sldMk cId="1619285834" sldId="265"/>
            <ac:picMk id="33" creationId="{A70DF37D-86A3-45DB-B1C1-580462D4BB6D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0:43.371" v="458"/>
          <ac:picMkLst>
            <pc:docMk/>
            <pc:sldMk cId="1619285834" sldId="265"/>
            <ac:picMk id="35" creationId="{9A0F0AC6-A89F-416B-9FA4-48E664065E73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0:43.371" v="458"/>
          <ac:picMkLst>
            <pc:docMk/>
            <pc:sldMk cId="1619285834" sldId="265"/>
            <ac:picMk id="36" creationId="{218D7DD0-110F-43F3-A7E4-B51873CBF107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0:43.371" v="458"/>
          <ac:picMkLst>
            <pc:docMk/>
            <pc:sldMk cId="1619285834" sldId="265"/>
            <ac:picMk id="40" creationId="{82869BAE-8EC0-4D16-ACB8-F0CBFDD90489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0:43.371" v="458"/>
          <ac:picMkLst>
            <pc:docMk/>
            <pc:sldMk cId="1619285834" sldId="265"/>
            <ac:picMk id="41" creationId="{3524A7AE-FFF7-4F70-9AEA-01A5DFF77BC2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0:59.090" v="460"/>
          <ac:picMkLst>
            <pc:docMk/>
            <pc:sldMk cId="1619285834" sldId="265"/>
            <ac:picMk id="43" creationId="{9A0F0AC6-A89F-416B-9FA4-48E664065E73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0:59.090" v="460"/>
          <ac:picMkLst>
            <pc:docMk/>
            <pc:sldMk cId="1619285834" sldId="265"/>
            <ac:picMk id="44" creationId="{218D7DD0-110F-43F3-A7E4-B51873CBF107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0:59.090" v="460"/>
          <ac:picMkLst>
            <pc:docMk/>
            <pc:sldMk cId="1619285834" sldId="265"/>
            <ac:picMk id="49" creationId="{522BA091-022A-4EB4-BBA0-0309BF5F9190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1:14.434" v="462"/>
          <ac:picMkLst>
            <pc:docMk/>
            <pc:sldMk cId="1619285834" sldId="265"/>
            <ac:picMk id="51" creationId="{9A0F0AC6-A89F-416B-9FA4-48E664065E73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1:14.434" v="462"/>
          <ac:picMkLst>
            <pc:docMk/>
            <pc:sldMk cId="1619285834" sldId="265"/>
            <ac:picMk id="52" creationId="{218D7DD0-110F-43F3-A7E4-B51873CBF107}"/>
          </ac:picMkLst>
        </pc:picChg>
        <pc:picChg chg="add del">
          <ac:chgData name="Noreen Akhtar (2016543)" userId="S::2016543@student.uwtsd.ac.uk::3d6993bf-0795-4c6d-b5e4-a8fd3f9ffc66" providerId="AD" clId="Web-{E1C56362-975F-590B-0622-469B77DC750E}" dt="2022-06-17T17:31:14.434" v="462"/>
          <ac:picMkLst>
            <pc:docMk/>
            <pc:sldMk cId="1619285834" sldId="265"/>
            <ac:picMk id="54" creationId="{DD8889DF-D030-4BCD-9797-4BBD1986C26B}"/>
          </ac:picMkLst>
        </pc:picChg>
        <pc:picChg chg="add">
          <ac:chgData name="Noreen Akhtar (2016543)" userId="S::2016543@student.uwtsd.ac.uk::3d6993bf-0795-4c6d-b5e4-a8fd3f9ffc66" providerId="AD" clId="Web-{E1C56362-975F-590B-0622-469B77DC750E}" dt="2022-06-17T17:31:14.497" v="463"/>
          <ac:picMkLst>
            <pc:docMk/>
            <pc:sldMk cId="1619285834" sldId="265"/>
            <ac:picMk id="57" creationId="{9A0F0AC6-A89F-416B-9FA4-48E664065E73}"/>
          </ac:picMkLst>
        </pc:picChg>
        <pc:picChg chg="add">
          <ac:chgData name="Noreen Akhtar (2016543)" userId="S::2016543@student.uwtsd.ac.uk::3d6993bf-0795-4c6d-b5e4-a8fd3f9ffc66" providerId="AD" clId="Web-{E1C56362-975F-590B-0622-469B77DC750E}" dt="2022-06-17T17:31:14.497" v="463"/>
          <ac:picMkLst>
            <pc:docMk/>
            <pc:sldMk cId="1619285834" sldId="265"/>
            <ac:picMk id="58" creationId="{218D7DD0-110F-43F3-A7E4-B51873CBF107}"/>
          </ac:picMkLst>
        </pc:picChg>
        <pc:picChg chg="add">
          <ac:chgData name="Noreen Akhtar (2016543)" userId="S::2016543@student.uwtsd.ac.uk::3d6993bf-0795-4c6d-b5e4-a8fd3f9ffc66" providerId="AD" clId="Web-{E1C56362-975F-590B-0622-469B77DC750E}" dt="2022-06-17T17:31:14.497" v="463"/>
          <ac:picMkLst>
            <pc:docMk/>
            <pc:sldMk cId="1619285834" sldId="265"/>
            <ac:picMk id="61" creationId="{7BB94C57-FDF3-45A3-9D1F-904523D795D4}"/>
          </ac:picMkLst>
        </pc:picChg>
        <pc:picChg chg="add">
          <ac:chgData name="Noreen Akhtar (2016543)" userId="S::2016543@student.uwtsd.ac.uk::3d6993bf-0795-4c6d-b5e4-a8fd3f9ffc66" providerId="AD" clId="Web-{E1C56362-975F-590B-0622-469B77DC750E}" dt="2022-06-17T17:31:14.497" v="463"/>
          <ac:picMkLst>
            <pc:docMk/>
            <pc:sldMk cId="1619285834" sldId="265"/>
            <ac:picMk id="63" creationId="{6AEBDF1A-221A-4497-BBA9-57A70D161510}"/>
          </ac:picMkLst>
        </pc:picChg>
      </pc:sldChg>
    </pc:docChg>
  </pc:docChgLst>
  <pc:docChgLst>
    <pc:chgData name="Noreen Akhtar (2016543)" userId="S::2016543@student.uwtsd.ac.uk::3d6993bf-0795-4c6d-b5e4-a8fd3f9ffc66" providerId="AD" clId="Web-{EE2C2FA7-59BE-84B0-C844-EDAB2BFE0509}"/>
    <pc:docChg chg="modSld">
      <pc:chgData name="Noreen Akhtar (2016543)" userId="S::2016543@student.uwtsd.ac.uk::3d6993bf-0795-4c6d-b5e4-a8fd3f9ffc66" providerId="AD" clId="Web-{EE2C2FA7-59BE-84B0-C844-EDAB2BFE0509}" dt="2022-06-15T08:53:59.862" v="123" actId="20577"/>
      <pc:docMkLst>
        <pc:docMk/>
      </pc:docMkLst>
      <pc:sldChg chg="modSp">
        <pc:chgData name="Noreen Akhtar (2016543)" userId="S::2016543@student.uwtsd.ac.uk::3d6993bf-0795-4c6d-b5e4-a8fd3f9ffc66" providerId="AD" clId="Web-{EE2C2FA7-59BE-84B0-C844-EDAB2BFE0509}" dt="2022-06-15T08:53:02.142" v="119" actId="20577"/>
        <pc:sldMkLst>
          <pc:docMk/>
          <pc:sldMk cId="2622186954" sldId="256"/>
        </pc:sldMkLst>
        <pc:spChg chg="mod">
          <ac:chgData name="Noreen Akhtar (2016543)" userId="S::2016543@student.uwtsd.ac.uk::3d6993bf-0795-4c6d-b5e4-a8fd3f9ffc66" providerId="AD" clId="Web-{EE2C2FA7-59BE-84B0-C844-EDAB2BFE0509}" dt="2022-06-15T08:53:02.142" v="119" actId="20577"/>
          <ac:spMkLst>
            <pc:docMk/>
            <pc:sldMk cId="2622186954" sldId="256"/>
            <ac:spMk id="8" creationId="{9766086E-8461-D30B-A231-8878E7D7A304}"/>
          </ac:spMkLst>
        </pc:spChg>
      </pc:sldChg>
      <pc:sldChg chg="modSp">
        <pc:chgData name="Noreen Akhtar (2016543)" userId="S::2016543@student.uwtsd.ac.uk::3d6993bf-0795-4c6d-b5e4-a8fd3f9ffc66" providerId="AD" clId="Web-{EE2C2FA7-59BE-84B0-C844-EDAB2BFE0509}" dt="2022-06-15T08:53:59.862" v="123" actId="20577"/>
        <pc:sldMkLst>
          <pc:docMk/>
          <pc:sldMk cId="2383029877" sldId="259"/>
        </pc:sldMkLst>
        <pc:spChg chg="mod">
          <ac:chgData name="Noreen Akhtar (2016543)" userId="S::2016543@student.uwtsd.ac.uk::3d6993bf-0795-4c6d-b5e4-a8fd3f9ffc66" providerId="AD" clId="Web-{EE2C2FA7-59BE-84B0-C844-EDAB2BFE0509}" dt="2022-06-15T08:53:59.862" v="123" actId="20577"/>
          <ac:spMkLst>
            <pc:docMk/>
            <pc:sldMk cId="2383029877" sldId="259"/>
            <ac:spMk id="3" creationId="{C6F5BFE6-7FEF-87F3-49D2-291B8AA9ED9F}"/>
          </ac:spMkLst>
        </pc:spChg>
      </pc:sldChg>
    </pc:docChg>
  </pc:docChgLst>
  <pc:docChgLst>
    <pc:chgData name="Noreen Akhtar (2016543)" userId="S::2016543@student.uwtsd.ac.uk::3d6993bf-0795-4c6d-b5e4-a8fd3f9ffc66" providerId="AD" clId="Web-{03885862-DFD8-DE53-E206-7B22A12F3B97}"/>
    <pc:docChg chg="delSld modSld">
      <pc:chgData name="Noreen Akhtar (2016543)" userId="S::2016543@student.uwtsd.ac.uk::3d6993bf-0795-4c6d-b5e4-a8fd3f9ffc66" providerId="AD" clId="Web-{03885862-DFD8-DE53-E206-7B22A12F3B97}" dt="2022-06-13T21:24:39.137" v="318" actId="20577"/>
      <pc:docMkLst>
        <pc:docMk/>
      </pc:docMkLst>
      <pc:sldChg chg="addSp delSp modSp mod modClrScheme delDesignElem chgLayout">
        <pc:chgData name="Noreen Akhtar (2016543)" userId="S::2016543@student.uwtsd.ac.uk::3d6993bf-0795-4c6d-b5e4-a8fd3f9ffc66" providerId="AD" clId="Web-{03885862-DFD8-DE53-E206-7B22A12F3B97}" dt="2022-06-13T16:52:24.037" v="142" actId="14100"/>
        <pc:sldMkLst>
          <pc:docMk/>
          <pc:sldMk cId="2622186954" sldId="256"/>
        </pc:sldMkLst>
        <pc:spChg chg="mod ord">
          <ac:chgData name="Noreen Akhtar (2016543)" userId="S::2016543@student.uwtsd.ac.uk::3d6993bf-0795-4c6d-b5e4-a8fd3f9ffc66" providerId="AD" clId="Web-{03885862-DFD8-DE53-E206-7B22A12F3B97}" dt="2022-06-12T17:48:37.893" v="24" actId="20577"/>
          <ac:spMkLst>
            <pc:docMk/>
            <pc:sldMk cId="2622186954" sldId="256"/>
            <ac:spMk id="2" creationId="{00000000-0000-0000-0000-000000000000}"/>
          </ac:spMkLst>
        </pc:spChg>
        <pc:spChg chg="add mod ord">
          <ac:chgData name="Noreen Akhtar (2016543)" userId="S::2016543@student.uwtsd.ac.uk::3d6993bf-0795-4c6d-b5e4-a8fd3f9ffc66" providerId="AD" clId="Web-{03885862-DFD8-DE53-E206-7B22A12F3B97}" dt="2022-06-13T16:51:27.316" v="136" actId="14100"/>
          <ac:spMkLst>
            <pc:docMk/>
            <pc:sldMk cId="2622186954" sldId="256"/>
            <ac:spMk id="3" creationId="{798E1FCF-6CAE-7B5C-F204-4986229FF085}"/>
          </ac:spMkLst>
        </pc:spChg>
        <pc:spChg chg="mod">
          <ac:chgData name="Noreen Akhtar (2016543)" userId="S::2016543@student.uwtsd.ac.uk::3d6993bf-0795-4c6d-b5e4-a8fd3f9ffc66" providerId="AD" clId="Web-{03885862-DFD8-DE53-E206-7B22A12F3B97}" dt="2022-06-13T16:52:07.724" v="140" actId="1076"/>
          <ac:spMkLst>
            <pc:docMk/>
            <pc:sldMk cId="2622186954" sldId="256"/>
            <ac:spMk id="5" creationId="{26186C7E-7E65-374F-FB98-A0994A6CB722}"/>
          </ac:spMkLst>
        </pc:spChg>
        <pc:spChg chg="add mod ord">
          <ac:chgData name="Noreen Akhtar (2016543)" userId="S::2016543@student.uwtsd.ac.uk::3d6993bf-0795-4c6d-b5e4-a8fd3f9ffc66" providerId="AD" clId="Web-{03885862-DFD8-DE53-E206-7B22A12F3B97}" dt="2022-06-12T18:37:27.832" v="120" actId="14100"/>
          <ac:spMkLst>
            <pc:docMk/>
            <pc:sldMk cId="2622186954" sldId="256"/>
            <ac:spMk id="6" creationId="{CD505C97-1472-9051-8B30-CF79DA49671B}"/>
          </ac:spMkLst>
        </pc:spChg>
        <pc:spChg chg="add mod ord">
          <ac:chgData name="Noreen Akhtar (2016543)" userId="S::2016543@student.uwtsd.ac.uk::3d6993bf-0795-4c6d-b5e4-a8fd3f9ffc66" providerId="AD" clId="Web-{03885862-DFD8-DE53-E206-7B22A12F3B97}" dt="2022-06-12T18:37:38.489" v="122" actId="14100"/>
          <ac:spMkLst>
            <pc:docMk/>
            <pc:sldMk cId="2622186954" sldId="256"/>
            <ac:spMk id="8" creationId="{9766086E-8461-D30B-A231-8878E7D7A304}"/>
          </ac:spMkLst>
        </pc:spChg>
        <pc:spChg chg="add mod ord">
          <ac:chgData name="Noreen Akhtar (2016543)" userId="S::2016543@student.uwtsd.ac.uk::3d6993bf-0795-4c6d-b5e4-a8fd3f9ffc66" providerId="AD" clId="Web-{03885862-DFD8-DE53-E206-7B22A12F3B97}" dt="2022-06-13T16:52:24.037" v="142" actId="14100"/>
          <ac:spMkLst>
            <pc:docMk/>
            <pc:sldMk cId="2622186954" sldId="256"/>
            <ac:spMk id="10" creationId="{14077717-1FDC-696B-D524-E3FA7701A560}"/>
          </ac:spMkLst>
        </pc:spChg>
        <pc:spChg chg="del">
          <ac:chgData name="Noreen Akhtar (2016543)" userId="S::2016543@student.uwtsd.ac.uk::3d6993bf-0795-4c6d-b5e4-a8fd3f9ffc66" providerId="AD" clId="Web-{03885862-DFD8-DE53-E206-7B22A12F3B97}" dt="2022-06-12T17:46:39.620" v="4"/>
          <ac:spMkLst>
            <pc:docMk/>
            <pc:sldMk cId="2622186954" sldId="256"/>
            <ac:spMk id="11" creationId="{B63B6C0C-65BB-4F38-9C8A-0892266F8BC3}"/>
          </ac:spMkLst>
        </pc:spChg>
        <pc:spChg chg="add mod ord">
          <ac:chgData name="Noreen Akhtar (2016543)" userId="S::2016543@student.uwtsd.ac.uk::3d6993bf-0795-4c6d-b5e4-a8fd3f9ffc66" providerId="AD" clId="Web-{03885862-DFD8-DE53-E206-7B22A12F3B97}" dt="2022-06-12T17:46:39.620" v="4"/>
          <ac:spMkLst>
            <pc:docMk/>
            <pc:sldMk cId="2622186954" sldId="256"/>
            <ac:spMk id="12" creationId="{D4C9481B-C378-0E21-7571-B9FAD9C47129}"/>
          </ac:spMkLst>
        </pc:spChg>
        <pc:spChg chg="add mod ord">
          <ac:chgData name="Noreen Akhtar (2016543)" userId="S::2016543@student.uwtsd.ac.uk::3d6993bf-0795-4c6d-b5e4-a8fd3f9ffc66" providerId="AD" clId="Web-{03885862-DFD8-DE53-E206-7B22A12F3B97}" dt="2022-06-12T18:37:34.301" v="121" actId="14100"/>
          <ac:spMkLst>
            <pc:docMk/>
            <pc:sldMk cId="2622186954" sldId="256"/>
            <ac:spMk id="14" creationId="{79F85676-DEA6-D1DA-ADF1-4D49478C82EC}"/>
          </ac:spMkLst>
        </pc:spChg>
        <pc:picChg chg="mod modCrop">
          <ac:chgData name="Noreen Akhtar (2016543)" userId="S::2016543@student.uwtsd.ac.uk::3d6993bf-0795-4c6d-b5e4-a8fd3f9ffc66" providerId="AD" clId="Web-{03885862-DFD8-DE53-E206-7B22A12F3B97}" dt="2022-06-13T16:51:06.502" v="134" actId="1076"/>
          <ac:picMkLst>
            <pc:docMk/>
            <pc:sldMk cId="2622186954" sldId="256"/>
            <ac:picMk id="4" creationId="{509099CE-AA80-1F1E-B87F-0C5C0A365E78}"/>
          </ac:picMkLst>
        </pc:picChg>
        <pc:picChg chg="del">
          <ac:chgData name="Noreen Akhtar (2016543)" userId="S::2016543@student.uwtsd.ac.uk::3d6993bf-0795-4c6d-b5e4-a8fd3f9ffc66" providerId="AD" clId="Web-{03885862-DFD8-DE53-E206-7B22A12F3B97}" dt="2022-06-12T17:46:39.620" v="4"/>
          <ac:picMkLst>
            <pc:docMk/>
            <pc:sldMk cId="2622186954" sldId="256"/>
            <ac:picMk id="7" creationId="{9A0F0AC6-A89F-416B-9FA4-48E664065E73}"/>
          </ac:picMkLst>
        </pc:picChg>
        <pc:picChg chg="del">
          <ac:chgData name="Noreen Akhtar (2016543)" userId="S::2016543@student.uwtsd.ac.uk::3d6993bf-0795-4c6d-b5e4-a8fd3f9ffc66" providerId="AD" clId="Web-{03885862-DFD8-DE53-E206-7B22A12F3B97}" dt="2022-06-12T17:46:39.620" v="4"/>
          <ac:picMkLst>
            <pc:docMk/>
            <pc:sldMk cId="2622186954" sldId="256"/>
            <ac:picMk id="9" creationId="{C31AA009-40AD-4098-8AE7-680CA35C6EAA}"/>
          </ac:picMkLst>
        </pc:picChg>
        <pc:picChg chg="del">
          <ac:chgData name="Noreen Akhtar (2016543)" userId="S::2016543@student.uwtsd.ac.uk::3d6993bf-0795-4c6d-b5e4-a8fd3f9ffc66" providerId="AD" clId="Web-{03885862-DFD8-DE53-E206-7B22A12F3B97}" dt="2022-06-12T17:46:39.620" v="4"/>
          <ac:picMkLst>
            <pc:docMk/>
            <pc:sldMk cId="2622186954" sldId="256"/>
            <ac:picMk id="13" creationId="{09D77137-01B7-45E4-AA14-CD9E779B443C}"/>
          </ac:picMkLst>
        </pc:picChg>
      </pc:sldChg>
      <pc:sldChg chg="modSp">
        <pc:chgData name="Noreen Akhtar (2016543)" userId="S::2016543@student.uwtsd.ac.uk::3d6993bf-0795-4c6d-b5e4-a8fd3f9ffc66" providerId="AD" clId="Web-{03885862-DFD8-DE53-E206-7B22A12F3B97}" dt="2022-06-13T16:50:23.657" v="130" actId="20577"/>
        <pc:sldMkLst>
          <pc:docMk/>
          <pc:sldMk cId="3998495242" sldId="257"/>
        </pc:sldMkLst>
        <pc:spChg chg="mod">
          <ac:chgData name="Noreen Akhtar (2016543)" userId="S::2016543@student.uwtsd.ac.uk::3d6993bf-0795-4c6d-b5e4-a8fd3f9ffc66" providerId="AD" clId="Web-{03885862-DFD8-DE53-E206-7B22A12F3B97}" dt="2022-06-13T16:50:23.657" v="130" actId="20577"/>
          <ac:spMkLst>
            <pc:docMk/>
            <pc:sldMk cId="3998495242" sldId="257"/>
            <ac:spMk id="3" creationId="{00000000-0000-0000-0000-000000000000}"/>
          </ac:spMkLst>
        </pc:spChg>
      </pc:sldChg>
      <pc:sldChg chg="modSp">
        <pc:chgData name="Noreen Akhtar (2016543)" userId="S::2016543@student.uwtsd.ac.uk::3d6993bf-0795-4c6d-b5e4-a8fd3f9ffc66" providerId="AD" clId="Web-{03885862-DFD8-DE53-E206-7B22A12F3B97}" dt="2022-06-13T18:07:36.777" v="265" actId="20577"/>
        <pc:sldMkLst>
          <pc:docMk/>
          <pc:sldMk cId="2383029877" sldId="259"/>
        </pc:sldMkLst>
        <pc:spChg chg="mod">
          <ac:chgData name="Noreen Akhtar (2016543)" userId="S::2016543@student.uwtsd.ac.uk::3d6993bf-0795-4c6d-b5e4-a8fd3f9ffc66" providerId="AD" clId="Web-{03885862-DFD8-DE53-E206-7B22A12F3B97}" dt="2022-06-13T18:07:36.777" v="265" actId="20577"/>
          <ac:spMkLst>
            <pc:docMk/>
            <pc:sldMk cId="2383029877" sldId="259"/>
            <ac:spMk id="3" creationId="{C6F5BFE6-7FEF-87F3-49D2-291B8AA9ED9F}"/>
          </ac:spMkLst>
        </pc:spChg>
      </pc:sldChg>
      <pc:sldChg chg="del">
        <pc:chgData name="Noreen Akhtar (2016543)" userId="S::2016543@student.uwtsd.ac.uk::3d6993bf-0795-4c6d-b5e4-a8fd3f9ffc66" providerId="AD" clId="Web-{03885862-DFD8-DE53-E206-7B22A12F3B97}" dt="2022-06-12T17:45:55.274" v="1"/>
        <pc:sldMkLst>
          <pc:docMk/>
          <pc:sldMk cId="798569595" sldId="261"/>
        </pc:sldMkLst>
      </pc:sldChg>
      <pc:sldChg chg="del">
        <pc:chgData name="Noreen Akhtar (2016543)" userId="S::2016543@student.uwtsd.ac.uk::3d6993bf-0795-4c6d-b5e4-a8fd3f9ffc66" providerId="AD" clId="Web-{03885862-DFD8-DE53-E206-7B22A12F3B97}" dt="2022-06-12T17:45:51.696" v="0"/>
        <pc:sldMkLst>
          <pc:docMk/>
          <pc:sldMk cId="1128211328" sldId="262"/>
        </pc:sldMkLst>
      </pc:sldChg>
      <pc:sldChg chg="addSp delSp modSp mod modClrScheme delDesignElem chgLayout">
        <pc:chgData name="Noreen Akhtar (2016543)" userId="S::2016543@student.uwtsd.ac.uk::3d6993bf-0795-4c6d-b5e4-a8fd3f9ffc66" providerId="AD" clId="Web-{03885862-DFD8-DE53-E206-7B22A12F3B97}" dt="2022-06-13T21:24:39.137" v="318" actId="20577"/>
        <pc:sldMkLst>
          <pc:docMk/>
          <pc:sldMk cId="2522427190" sldId="263"/>
        </pc:sldMkLst>
        <pc:spChg chg="mod ord">
          <ac:chgData name="Noreen Akhtar (2016543)" userId="S::2016543@student.uwtsd.ac.uk::3d6993bf-0795-4c6d-b5e4-a8fd3f9ffc66" providerId="AD" clId="Web-{03885862-DFD8-DE53-E206-7B22A12F3B97}" dt="2022-06-13T18:13:54.818" v="281" actId="14100"/>
          <ac:spMkLst>
            <pc:docMk/>
            <pc:sldMk cId="2522427190" sldId="263"/>
            <ac:spMk id="2" creationId="{00000000-0000-0000-0000-000000000000}"/>
          </ac:spMkLst>
        </pc:spChg>
        <pc:spChg chg="mod ord">
          <ac:chgData name="Noreen Akhtar (2016543)" userId="S::2016543@student.uwtsd.ac.uk::3d6993bf-0795-4c6d-b5e4-a8fd3f9ffc66" providerId="AD" clId="Web-{03885862-DFD8-DE53-E206-7B22A12F3B97}" dt="2022-06-13T17:59:10.764" v="234" actId="14100"/>
          <ac:spMkLst>
            <pc:docMk/>
            <pc:sldMk cId="2522427190" sldId="263"/>
            <ac:spMk id="3" creationId="{00000000-0000-0000-0000-000000000000}"/>
          </ac:spMkLst>
        </pc:spChg>
        <pc:spChg chg="add del mod ord">
          <ac:chgData name="Noreen Akhtar (2016543)" userId="S::2016543@student.uwtsd.ac.uk::3d6993bf-0795-4c6d-b5e4-a8fd3f9ffc66" providerId="AD" clId="Web-{03885862-DFD8-DE53-E206-7B22A12F3B97}" dt="2022-06-13T17:13:03.124" v="145"/>
          <ac:spMkLst>
            <pc:docMk/>
            <pc:sldMk cId="2522427190" sldId="263"/>
            <ac:spMk id="5" creationId="{CA7E37B8-92F9-2C86-AF93-AAE9DCADE440}"/>
          </ac:spMkLst>
        </pc:spChg>
        <pc:spChg chg="add del mod ord">
          <ac:chgData name="Noreen Akhtar (2016543)" userId="S::2016543@student.uwtsd.ac.uk::3d6993bf-0795-4c6d-b5e4-a8fd3f9ffc66" providerId="AD" clId="Web-{03885862-DFD8-DE53-E206-7B22A12F3B97}" dt="2022-06-13T17:13:38.250" v="147"/>
          <ac:spMkLst>
            <pc:docMk/>
            <pc:sldMk cId="2522427190" sldId="263"/>
            <ac:spMk id="6" creationId="{1DC96D8E-4134-57FA-CA82-A5B2DDCC5926}"/>
          </ac:spMkLst>
        </pc:spChg>
        <pc:spChg chg="add mod">
          <ac:chgData name="Noreen Akhtar (2016543)" userId="S::2016543@student.uwtsd.ac.uk::3d6993bf-0795-4c6d-b5e4-a8fd3f9ffc66" providerId="AD" clId="Web-{03885862-DFD8-DE53-E206-7B22A12F3B97}" dt="2022-06-13T21:23:29.227" v="313"/>
          <ac:spMkLst>
            <pc:docMk/>
            <pc:sldMk cId="2522427190" sldId="263"/>
            <ac:spMk id="6" creationId="{8609B970-2485-9097-C270-94F81DDA87AC}"/>
          </ac:spMkLst>
        </pc:spChg>
        <pc:spChg chg="add del mod ord">
          <ac:chgData name="Noreen Akhtar (2016543)" userId="S::2016543@student.uwtsd.ac.uk::3d6993bf-0795-4c6d-b5e4-a8fd3f9ffc66" providerId="AD" clId="Web-{03885862-DFD8-DE53-E206-7B22A12F3B97}" dt="2022-06-13T17:13:38.250" v="147"/>
          <ac:spMkLst>
            <pc:docMk/>
            <pc:sldMk cId="2522427190" sldId="263"/>
            <ac:spMk id="7" creationId="{5FD5B999-239A-125F-8249-D6658DC34F0B}"/>
          </ac:spMkLst>
        </pc:spChg>
        <pc:spChg chg="add">
          <ac:chgData name="Noreen Akhtar (2016543)" userId="S::2016543@student.uwtsd.ac.uk::3d6993bf-0795-4c6d-b5e4-a8fd3f9ffc66" providerId="AD" clId="Web-{03885862-DFD8-DE53-E206-7B22A12F3B97}" dt="2022-06-13T21:23:46.243" v="314"/>
          <ac:spMkLst>
            <pc:docMk/>
            <pc:sldMk cId="2522427190" sldId="263"/>
            <ac:spMk id="7" creationId="{C9233AA7-4F7B-4C54-62E2-73499FECC274}"/>
          </ac:spMkLst>
        </pc:spChg>
        <pc:spChg chg="add del mod ord">
          <ac:chgData name="Noreen Akhtar (2016543)" userId="S::2016543@student.uwtsd.ac.uk::3d6993bf-0795-4c6d-b5e4-a8fd3f9ffc66" providerId="AD" clId="Web-{03885862-DFD8-DE53-E206-7B22A12F3B97}" dt="2022-06-13T17:13:38.250" v="147"/>
          <ac:spMkLst>
            <pc:docMk/>
            <pc:sldMk cId="2522427190" sldId="263"/>
            <ac:spMk id="8" creationId="{29F029DF-2330-DF40-1286-30B841C432FC}"/>
          </ac:spMkLst>
        </pc:spChg>
        <pc:spChg chg="add">
          <ac:chgData name="Noreen Akhtar (2016543)" userId="S::2016543@student.uwtsd.ac.uk::3d6993bf-0795-4c6d-b5e4-a8fd3f9ffc66" providerId="AD" clId="Web-{03885862-DFD8-DE53-E206-7B22A12F3B97}" dt="2022-06-13T21:23:56.697" v="315"/>
          <ac:spMkLst>
            <pc:docMk/>
            <pc:sldMk cId="2522427190" sldId="263"/>
            <ac:spMk id="8" creationId="{A6DFC1F8-B7DE-499A-FF58-D25974F8F18C}"/>
          </ac:spMkLst>
        </pc:spChg>
        <pc:spChg chg="add del mod ord">
          <ac:chgData name="Noreen Akhtar (2016543)" userId="S::2016543@student.uwtsd.ac.uk::3d6993bf-0795-4c6d-b5e4-a8fd3f9ffc66" providerId="AD" clId="Web-{03885862-DFD8-DE53-E206-7B22A12F3B97}" dt="2022-06-13T17:13:38.250" v="147"/>
          <ac:spMkLst>
            <pc:docMk/>
            <pc:sldMk cId="2522427190" sldId="263"/>
            <ac:spMk id="9" creationId="{2B56F191-A08A-CE18-0AF1-F9C48A263EEA}"/>
          </ac:spMkLst>
        </pc:spChg>
        <pc:spChg chg="add">
          <ac:chgData name="Noreen Akhtar (2016543)" userId="S::2016543@student.uwtsd.ac.uk::3d6993bf-0795-4c6d-b5e4-a8fd3f9ffc66" providerId="AD" clId="Web-{03885862-DFD8-DE53-E206-7B22A12F3B97}" dt="2022-06-13T21:24:15.980" v="316"/>
          <ac:spMkLst>
            <pc:docMk/>
            <pc:sldMk cId="2522427190" sldId="263"/>
            <ac:spMk id="9" creationId="{30800AD0-FDA9-047B-152D-F0B20534EEAF}"/>
          </ac:spMkLst>
        </pc:spChg>
        <pc:spChg chg="add mod">
          <ac:chgData name="Noreen Akhtar (2016543)" userId="S::2016543@student.uwtsd.ac.uk::3d6993bf-0795-4c6d-b5e4-a8fd3f9ffc66" providerId="AD" clId="Web-{03885862-DFD8-DE53-E206-7B22A12F3B97}" dt="2022-06-13T21:24:39.137" v="318" actId="20577"/>
          <ac:spMkLst>
            <pc:docMk/>
            <pc:sldMk cId="2522427190" sldId="263"/>
            <ac:spMk id="10" creationId="{363B5094-D96D-37E3-10B8-EC6CE9F025AB}"/>
          </ac:spMkLst>
        </pc:spChg>
        <pc:spChg chg="add del mod ord">
          <ac:chgData name="Noreen Akhtar (2016543)" userId="S::2016543@student.uwtsd.ac.uk::3d6993bf-0795-4c6d-b5e4-a8fd3f9ffc66" providerId="AD" clId="Web-{03885862-DFD8-DE53-E206-7B22A12F3B97}" dt="2022-06-13T17:13:38.250" v="147"/>
          <ac:spMkLst>
            <pc:docMk/>
            <pc:sldMk cId="2522427190" sldId="263"/>
            <ac:spMk id="10" creationId="{A26B692E-DC00-D84D-DDEE-B1A31176A25F}"/>
          </ac:spMkLst>
        </pc:spChg>
        <pc:spChg chg="add mod ord">
          <ac:chgData name="Noreen Akhtar (2016543)" userId="S::2016543@student.uwtsd.ac.uk::3d6993bf-0795-4c6d-b5e4-a8fd3f9ffc66" providerId="AD" clId="Web-{03885862-DFD8-DE53-E206-7B22A12F3B97}" dt="2022-06-13T21:22:20.332" v="311" actId="1076"/>
          <ac:spMkLst>
            <pc:docMk/>
            <pc:sldMk cId="2522427190" sldId="263"/>
            <ac:spMk id="11" creationId="{CDC39188-5FD4-987C-6F9E-E426D9FEE846}"/>
          </ac:spMkLst>
        </pc:spChg>
        <pc:spChg chg="add mod ord">
          <ac:chgData name="Noreen Akhtar (2016543)" userId="S::2016543@student.uwtsd.ac.uk::3d6993bf-0795-4c6d-b5e4-a8fd3f9ffc66" providerId="AD" clId="Web-{03885862-DFD8-DE53-E206-7B22A12F3B97}" dt="2022-06-13T21:20:06.746" v="305" actId="14100"/>
          <ac:spMkLst>
            <pc:docMk/>
            <pc:sldMk cId="2522427190" sldId="263"/>
            <ac:spMk id="12" creationId="{F7D20B23-D681-0EC4-9A04-B4D461B85123}"/>
          </ac:spMkLst>
        </pc:spChg>
        <pc:spChg chg="add mod ord">
          <ac:chgData name="Noreen Akhtar (2016543)" userId="S::2016543@student.uwtsd.ac.uk::3d6993bf-0795-4c6d-b5e4-a8fd3f9ffc66" providerId="AD" clId="Web-{03885862-DFD8-DE53-E206-7B22A12F3B97}" dt="2022-06-13T18:00:40.954" v="249" actId="14100"/>
          <ac:spMkLst>
            <pc:docMk/>
            <pc:sldMk cId="2522427190" sldId="263"/>
            <ac:spMk id="13" creationId="{019922FB-C75D-4BEA-7422-E7C1687B7A7D}"/>
          </ac:spMkLst>
        </pc:spChg>
        <pc:spChg chg="add mod ord">
          <ac:chgData name="Noreen Akhtar (2016543)" userId="S::2016543@student.uwtsd.ac.uk::3d6993bf-0795-4c6d-b5e4-a8fd3f9ffc66" providerId="AD" clId="Web-{03885862-DFD8-DE53-E206-7B22A12F3B97}" dt="2022-06-13T18:07:00.588" v="262" actId="20577"/>
          <ac:spMkLst>
            <pc:docMk/>
            <pc:sldMk cId="2522427190" sldId="263"/>
            <ac:spMk id="14" creationId="{A9723DC4-384B-E0CB-F3B5-7CF663E48C8A}"/>
          </ac:spMkLst>
        </pc:spChg>
        <pc:spChg chg="del">
          <ac:chgData name="Noreen Akhtar (2016543)" userId="S::2016543@student.uwtsd.ac.uk::3d6993bf-0795-4c6d-b5e4-a8fd3f9ffc66" providerId="AD" clId="Web-{03885862-DFD8-DE53-E206-7B22A12F3B97}" dt="2022-06-13T17:12:47.499" v="143"/>
          <ac:spMkLst>
            <pc:docMk/>
            <pc:sldMk cId="2522427190" sldId="263"/>
            <ac:spMk id="15" creationId="{31CA2540-FD07-4286-91E4-8D0DE4E50979}"/>
          </ac:spMkLst>
        </pc:spChg>
        <pc:spChg chg="add mod ord">
          <ac:chgData name="Noreen Akhtar (2016543)" userId="S::2016543@student.uwtsd.ac.uk::3d6993bf-0795-4c6d-b5e4-a8fd3f9ffc66" providerId="AD" clId="Web-{03885862-DFD8-DE53-E206-7B22A12F3B97}" dt="2022-06-13T21:20:00.948" v="304" actId="14100"/>
          <ac:spMkLst>
            <pc:docMk/>
            <pc:sldMk cId="2522427190" sldId="263"/>
            <ac:spMk id="16" creationId="{1951C12F-FC8C-EA6C-93EF-F5C1CCE53DA7}"/>
          </ac:spMkLst>
        </pc:spChg>
        <pc:picChg chg="mod">
          <ac:chgData name="Noreen Akhtar (2016543)" userId="S::2016543@student.uwtsd.ac.uk::3d6993bf-0795-4c6d-b5e4-a8fd3f9ffc66" providerId="AD" clId="Web-{03885862-DFD8-DE53-E206-7B22A12F3B97}" dt="2022-06-13T18:16:26.150" v="290" actId="1076"/>
          <ac:picMkLst>
            <pc:docMk/>
            <pc:sldMk cId="2522427190" sldId="263"/>
            <ac:picMk id="4" creationId="{7D53E5A4-C5EE-BAFE-0A63-8F22B61AEAEE}"/>
          </ac:picMkLst>
        </pc:picChg>
        <pc:picChg chg="add mod modCrop">
          <ac:chgData name="Noreen Akhtar (2016543)" userId="S::2016543@student.uwtsd.ac.uk::3d6993bf-0795-4c6d-b5e4-a8fd3f9ffc66" providerId="AD" clId="Web-{03885862-DFD8-DE53-E206-7B22A12F3B97}" dt="2022-06-13T21:19:56.667" v="303" actId="14100"/>
          <ac:picMkLst>
            <pc:docMk/>
            <pc:sldMk cId="2522427190" sldId="263"/>
            <ac:picMk id="5" creationId="{4467C073-E879-C643-4BFC-107A8B2F446F}"/>
          </ac:picMkLst>
        </pc:picChg>
        <pc:picChg chg="add del mod">
          <ac:chgData name="Noreen Akhtar (2016543)" userId="S::2016543@student.uwtsd.ac.uk::3d6993bf-0795-4c6d-b5e4-a8fd3f9ffc66" providerId="AD" clId="Web-{03885862-DFD8-DE53-E206-7B22A12F3B97}" dt="2022-06-13T18:15:32.821" v="287"/>
          <ac:picMkLst>
            <pc:docMk/>
            <pc:sldMk cId="2522427190" sldId="263"/>
            <ac:picMk id="5" creationId="{D4D5990F-50C0-2115-17B8-081693964C89}"/>
          </ac:picMkLst>
        </pc:picChg>
        <pc:picChg chg="del">
          <ac:chgData name="Noreen Akhtar (2016543)" userId="S::2016543@student.uwtsd.ac.uk::3d6993bf-0795-4c6d-b5e4-a8fd3f9ffc66" providerId="AD" clId="Web-{03885862-DFD8-DE53-E206-7B22A12F3B97}" dt="2022-06-13T17:12:47.499" v="143"/>
          <ac:picMkLst>
            <pc:docMk/>
            <pc:sldMk cId="2522427190" sldId="263"/>
            <ac:picMk id="17" creationId="{214924F5-CDC2-4DFA-82F3-4843ADD678A7}"/>
          </ac:picMkLst>
        </pc:picChg>
        <pc:picChg chg="del">
          <ac:chgData name="Noreen Akhtar (2016543)" userId="S::2016543@student.uwtsd.ac.uk::3d6993bf-0795-4c6d-b5e4-a8fd3f9ffc66" providerId="AD" clId="Web-{03885862-DFD8-DE53-E206-7B22A12F3B97}" dt="2022-06-13T17:12:47.499" v="143"/>
          <ac:picMkLst>
            <pc:docMk/>
            <pc:sldMk cId="2522427190" sldId="263"/>
            <ac:picMk id="19" creationId="{AED59812-6820-446C-B994-0D059C97DC3F}"/>
          </ac:picMkLst>
        </pc:picChg>
        <pc:picChg chg="del">
          <ac:chgData name="Noreen Akhtar (2016543)" userId="S::2016543@student.uwtsd.ac.uk::3d6993bf-0795-4c6d-b5e4-a8fd3f9ffc66" providerId="AD" clId="Web-{03885862-DFD8-DE53-E206-7B22A12F3B97}" dt="2022-06-13T17:12:47.499" v="143"/>
          <ac:picMkLst>
            <pc:docMk/>
            <pc:sldMk cId="2522427190" sldId="263"/>
            <ac:picMk id="21" creationId="{E844ED7C-1917-40D8-8B42-1B1C27BC5A54}"/>
          </ac:picMkLst>
        </pc:picChg>
      </pc:sldChg>
    </pc:docChg>
  </pc:docChgLst>
  <pc:docChgLst>
    <pc:chgData name="Noreen Akhtar (2016543)" userId="S::2016543@student.uwtsd.ac.uk::3d6993bf-0795-4c6d-b5e4-a8fd3f9ffc66" providerId="AD" clId="Web-{AC0A5177-7AE5-4228-7172-54629C31E738}"/>
    <pc:docChg chg="modSld">
      <pc:chgData name="Noreen Akhtar (2016543)" userId="S::2016543@student.uwtsd.ac.uk::3d6993bf-0795-4c6d-b5e4-a8fd3f9ffc66" providerId="AD" clId="Web-{AC0A5177-7AE5-4228-7172-54629C31E738}" dt="2022-06-13T22:09:26.232" v="200" actId="1076"/>
      <pc:docMkLst>
        <pc:docMk/>
      </pc:docMkLst>
      <pc:sldChg chg="modSp">
        <pc:chgData name="Noreen Akhtar (2016543)" userId="S::2016543@student.uwtsd.ac.uk::3d6993bf-0795-4c6d-b5e4-a8fd3f9ffc66" providerId="AD" clId="Web-{AC0A5177-7AE5-4228-7172-54629C31E738}" dt="2022-06-13T22:02:09.490" v="114" actId="14100"/>
        <pc:sldMkLst>
          <pc:docMk/>
          <pc:sldMk cId="2622186954" sldId="256"/>
        </pc:sldMkLst>
        <pc:spChg chg="mod">
          <ac:chgData name="Noreen Akhtar (2016543)" userId="S::2016543@student.uwtsd.ac.uk::3d6993bf-0795-4c6d-b5e4-a8fd3f9ffc66" providerId="AD" clId="Web-{AC0A5177-7AE5-4228-7172-54629C31E738}" dt="2022-06-13T22:02:03.334" v="113" actId="1076"/>
          <ac:spMkLst>
            <pc:docMk/>
            <pc:sldMk cId="2622186954" sldId="256"/>
            <ac:spMk id="5" creationId="{26186C7E-7E65-374F-FB98-A0994A6CB722}"/>
          </ac:spMkLst>
        </pc:spChg>
        <pc:spChg chg="mod">
          <ac:chgData name="Noreen Akhtar (2016543)" userId="S::2016543@student.uwtsd.ac.uk::3d6993bf-0795-4c6d-b5e4-a8fd3f9ffc66" providerId="AD" clId="Web-{AC0A5177-7AE5-4228-7172-54629C31E738}" dt="2022-06-13T22:02:09.490" v="114" actId="14100"/>
          <ac:spMkLst>
            <pc:docMk/>
            <pc:sldMk cId="2622186954" sldId="256"/>
            <ac:spMk id="10" creationId="{14077717-1FDC-696B-D524-E3FA7701A560}"/>
          </ac:spMkLst>
        </pc:spChg>
      </pc:sldChg>
      <pc:sldChg chg="modSp">
        <pc:chgData name="Noreen Akhtar (2016543)" userId="S::2016543@student.uwtsd.ac.uk::3d6993bf-0795-4c6d-b5e4-a8fd3f9ffc66" providerId="AD" clId="Web-{AC0A5177-7AE5-4228-7172-54629C31E738}" dt="2022-06-13T22:00:39.989" v="109" actId="20577"/>
        <pc:sldMkLst>
          <pc:docMk/>
          <pc:sldMk cId="3998495242" sldId="257"/>
        </pc:sldMkLst>
        <pc:spChg chg="mod">
          <ac:chgData name="Noreen Akhtar (2016543)" userId="S::2016543@student.uwtsd.ac.uk::3d6993bf-0795-4c6d-b5e4-a8fd3f9ffc66" providerId="AD" clId="Web-{AC0A5177-7AE5-4228-7172-54629C31E738}" dt="2022-06-13T22:00:39.989" v="109" actId="20577"/>
          <ac:spMkLst>
            <pc:docMk/>
            <pc:sldMk cId="3998495242" sldId="257"/>
            <ac:spMk id="3" creationId="{00000000-0000-0000-0000-000000000000}"/>
          </ac:spMkLst>
        </pc:spChg>
      </pc:sldChg>
      <pc:sldChg chg="addSp delSp modSp">
        <pc:chgData name="Noreen Akhtar (2016543)" userId="S::2016543@student.uwtsd.ac.uk::3d6993bf-0795-4c6d-b5e4-a8fd3f9ffc66" providerId="AD" clId="Web-{AC0A5177-7AE5-4228-7172-54629C31E738}" dt="2022-06-13T22:09:26.232" v="200" actId="1076"/>
        <pc:sldMkLst>
          <pc:docMk/>
          <pc:sldMk cId="2522427190" sldId="263"/>
        </pc:sldMkLst>
        <pc:spChg chg="mod">
          <ac:chgData name="Noreen Akhtar (2016543)" userId="S::2016543@student.uwtsd.ac.uk::3d6993bf-0795-4c6d-b5e4-a8fd3f9ffc66" providerId="AD" clId="Web-{AC0A5177-7AE5-4228-7172-54629C31E738}" dt="2022-06-13T22:04:00.336" v="125" actId="14100"/>
          <ac:spMkLst>
            <pc:docMk/>
            <pc:sldMk cId="2522427190" sldId="263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AC0A5177-7AE5-4228-7172-54629C31E738}" dt="2022-06-13T22:09:16.045" v="198" actId="14100"/>
          <ac:spMkLst>
            <pc:docMk/>
            <pc:sldMk cId="2522427190" sldId="263"/>
            <ac:spMk id="3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AC0A5177-7AE5-4228-7172-54629C31E738}" dt="2022-06-13T21:26:25.916" v="25" actId="1076"/>
          <ac:spMkLst>
            <pc:docMk/>
            <pc:sldMk cId="2522427190" sldId="263"/>
            <ac:spMk id="6" creationId="{8609B970-2485-9097-C270-94F81DDA87AC}"/>
          </ac:spMkLst>
        </pc:spChg>
        <pc:spChg chg="add mod">
          <ac:chgData name="Noreen Akhtar (2016543)" userId="S::2016543@student.uwtsd.ac.uk::3d6993bf-0795-4c6d-b5e4-a8fd3f9ffc66" providerId="AD" clId="Web-{AC0A5177-7AE5-4228-7172-54629C31E738}" dt="2022-06-13T22:07:19.652" v="171" actId="20577"/>
          <ac:spMkLst>
            <pc:docMk/>
            <pc:sldMk cId="2522427190" sldId="263"/>
            <ac:spMk id="7" creationId="{17A01A4B-1134-FCED-3663-5CDF8570E806}"/>
          </ac:spMkLst>
        </pc:spChg>
        <pc:spChg chg="del mod">
          <ac:chgData name="Noreen Akhtar (2016543)" userId="S::2016543@student.uwtsd.ac.uk::3d6993bf-0795-4c6d-b5e4-a8fd3f9ffc66" providerId="AD" clId="Web-{AC0A5177-7AE5-4228-7172-54629C31E738}" dt="2022-06-13T21:25:53.462" v="16"/>
          <ac:spMkLst>
            <pc:docMk/>
            <pc:sldMk cId="2522427190" sldId="263"/>
            <ac:spMk id="7" creationId="{C9233AA7-4F7B-4C54-62E2-73499FECC274}"/>
          </ac:spMkLst>
        </pc:spChg>
        <pc:spChg chg="del">
          <ac:chgData name="Noreen Akhtar (2016543)" userId="S::2016543@student.uwtsd.ac.uk::3d6993bf-0795-4c6d-b5e4-a8fd3f9ffc66" providerId="AD" clId="Web-{AC0A5177-7AE5-4228-7172-54629C31E738}" dt="2022-06-13T21:25:32.524" v="11"/>
          <ac:spMkLst>
            <pc:docMk/>
            <pc:sldMk cId="2522427190" sldId="263"/>
            <ac:spMk id="8" creationId="{A6DFC1F8-B7DE-499A-FF58-D25974F8F18C}"/>
          </ac:spMkLst>
        </pc:spChg>
        <pc:spChg chg="add mod">
          <ac:chgData name="Noreen Akhtar (2016543)" userId="S::2016543@student.uwtsd.ac.uk::3d6993bf-0795-4c6d-b5e4-a8fd3f9ffc66" providerId="AD" clId="Web-{AC0A5177-7AE5-4228-7172-54629C31E738}" dt="2022-06-13T22:09:26.232" v="200" actId="1076"/>
          <ac:spMkLst>
            <pc:docMk/>
            <pc:sldMk cId="2522427190" sldId="263"/>
            <ac:spMk id="8" creationId="{AE02B722-A2FB-B9C0-5A6F-123FB8ECAAFC}"/>
          </ac:spMkLst>
        </pc:spChg>
        <pc:spChg chg="del mod">
          <ac:chgData name="Noreen Akhtar (2016543)" userId="S::2016543@student.uwtsd.ac.uk::3d6993bf-0795-4c6d-b5e4-a8fd3f9ffc66" providerId="AD" clId="Web-{AC0A5177-7AE5-4228-7172-54629C31E738}" dt="2022-06-13T21:26:02.806" v="17"/>
          <ac:spMkLst>
            <pc:docMk/>
            <pc:sldMk cId="2522427190" sldId="263"/>
            <ac:spMk id="9" creationId="{30800AD0-FDA9-047B-152D-F0B20534EEAF}"/>
          </ac:spMkLst>
        </pc:spChg>
        <pc:spChg chg="del">
          <ac:chgData name="Noreen Akhtar (2016543)" userId="S::2016543@student.uwtsd.ac.uk::3d6993bf-0795-4c6d-b5e4-a8fd3f9ffc66" providerId="AD" clId="Web-{AC0A5177-7AE5-4228-7172-54629C31E738}" dt="2022-06-13T21:24:58.851" v="0"/>
          <ac:spMkLst>
            <pc:docMk/>
            <pc:sldMk cId="2522427190" sldId="263"/>
            <ac:spMk id="10" creationId="{363B5094-D96D-37E3-10B8-EC6CE9F025AB}"/>
          </ac:spMkLst>
        </pc:spChg>
        <pc:spChg chg="mod">
          <ac:chgData name="Noreen Akhtar (2016543)" userId="S::2016543@student.uwtsd.ac.uk::3d6993bf-0795-4c6d-b5e4-a8fd3f9ffc66" providerId="AD" clId="Web-{AC0A5177-7AE5-4228-7172-54629C31E738}" dt="2022-06-13T22:05:29.259" v="150" actId="14100"/>
          <ac:spMkLst>
            <pc:docMk/>
            <pc:sldMk cId="2522427190" sldId="263"/>
            <ac:spMk id="11" creationId="{CDC39188-5FD4-987C-6F9E-E426D9FEE846}"/>
          </ac:spMkLst>
        </pc:spChg>
        <pc:spChg chg="mod">
          <ac:chgData name="Noreen Akhtar (2016543)" userId="S::2016543@student.uwtsd.ac.uk::3d6993bf-0795-4c6d-b5e4-a8fd3f9ffc66" providerId="AD" clId="Web-{AC0A5177-7AE5-4228-7172-54629C31E738}" dt="2022-06-13T21:59:39.668" v="103" actId="20577"/>
          <ac:spMkLst>
            <pc:docMk/>
            <pc:sldMk cId="2522427190" sldId="263"/>
            <ac:spMk id="12" creationId="{F7D20B23-D681-0EC4-9A04-B4D461B85123}"/>
          </ac:spMkLst>
        </pc:spChg>
        <pc:spChg chg="mod">
          <ac:chgData name="Noreen Akhtar (2016543)" userId="S::2016543@student.uwtsd.ac.uk::3d6993bf-0795-4c6d-b5e4-a8fd3f9ffc66" providerId="AD" clId="Web-{AC0A5177-7AE5-4228-7172-54629C31E738}" dt="2022-06-13T22:08:58.607" v="193" actId="14100"/>
          <ac:spMkLst>
            <pc:docMk/>
            <pc:sldMk cId="2522427190" sldId="263"/>
            <ac:spMk id="13" creationId="{019922FB-C75D-4BEA-7422-E7C1687B7A7D}"/>
          </ac:spMkLst>
        </pc:spChg>
      </pc:sldChg>
    </pc:docChg>
  </pc:docChgLst>
  <pc:docChgLst>
    <pc:chgData name="Noreen Akhtar (2016543)" userId="S::2016543@student.uwtsd.ac.uk::3d6993bf-0795-4c6d-b5e4-a8fd3f9ffc66" providerId="AD" clId="Web-{FFC5B5ED-905B-DD59-8FCD-FE3A820EBE38}"/>
    <pc:docChg chg="addSld delSld modSld">
      <pc:chgData name="Noreen Akhtar (2016543)" userId="S::2016543@student.uwtsd.ac.uk::3d6993bf-0795-4c6d-b5e4-a8fd3f9ffc66" providerId="AD" clId="Web-{FFC5B5ED-905B-DD59-8FCD-FE3A820EBE38}" dt="2022-06-16T23:06:02.711" v="711" actId="14100"/>
      <pc:docMkLst>
        <pc:docMk/>
      </pc:docMkLst>
      <pc:sldChg chg="addSp delSp modSp">
        <pc:chgData name="Noreen Akhtar (2016543)" userId="S::2016543@student.uwtsd.ac.uk::3d6993bf-0795-4c6d-b5e4-a8fd3f9ffc66" providerId="AD" clId="Web-{FFC5B5ED-905B-DD59-8FCD-FE3A820EBE38}" dt="2022-06-16T22:19:59.673" v="495" actId="20577"/>
        <pc:sldMkLst>
          <pc:docMk/>
          <pc:sldMk cId="2622186954" sldId="256"/>
        </pc:sldMkLst>
        <pc:spChg chg="add del">
          <ac:chgData name="Noreen Akhtar (2016543)" userId="S::2016543@student.uwtsd.ac.uk::3d6993bf-0795-4c6d-b5e4-a8fd3f9ffc66" providerId="AD" clId="Web-{FFC5B5ED-905B-DD59-8FCD-FE3A820EBE38}" dt="2022-06-16T17:48:18.714" v="282"/>
          <ac:spMkLst>
            <pc:docMk/>
            <pc:sldMk cId="2622186954" sldId="256"/>
            <ac:spMk id="3" creationId="{10B563A2-6461-B131-1208-DE4D1BEB6AA7}"/>
          </ac:spMkLst>
        </pc:spChg>
        <pc:spChg chg="del">
          <ac:chgData name="Noreen Akhtar (2016543)" userId="S::2016543@student.uwtsd.ac.uk::3d6993bf-0795-4c6d-b5e4-a8fd3f9ffc66" providerId="AD" clId="Web-{FFC5B5ED-905B-DD59-8FCD-FE3A820EBE38}" dt="2022-06-16T16:57:44.505" v="201"/>
          <ac:spMkLst>
            <pc:docMk/>
            <pc:sldMk cId="2622186954" sldId="256"/>
            <ac:spMk id="3" creationId="{798E1FCF-6CAE-7B5C-F204-4986229FF085}"/>
          </ac:spMkLst>
        </pc:spChg>
        <pc:spChg chg="add mod">
          <ac:chgData name="Noreen Akhtar (2016543)" userId="S::2016543@student.uwtsd.ac.uk::3d6993bf-0795-4c6d-b5e4-a8fd3f9ffc66" providerId="AD" clId="Web-{FFC5B5ED-905B-DD59-8FCD-FE3A820EBE38}" dt="2022-06-16T17:48:12.698" v="281" actId="20577"/>
          <ac:spMkLst>
            <pc:docMk/>
            <pc:sldMk cId="2622186954" sldId="256"/>
            <ac:spMk id="4" creationId="{E00F4492-3D5F-D2BC-46CE-CFC89ED7A91E}"/>
          </ac:spMkLst>
        </pc:spChg>
        <pc:spChg chg="del mod">
          <ac:chgData name="Noreen Akhtar (2016543)" userId="S::2016543@student.uwtsd.ac.uk::3d6993bf-0795-4c6d-b5e4-a8fd3f9ffc66" providerId="AD" clId="Web-{FFC5B5ED-905B-DD59-8FCD-FE3A820EBE38}" dt="2022-06-16T17:01:16.128" v="210"/>
          <ac:spMkLst>
            <pc:docMk/>
            <pc:sldMk cId="2622186954" sldId="256"/>
            <ac:spMk id="5" creationId="{26186C7E-7E65-374F-FB98-A0994A6CB722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4T17:25:30.394" v="101" actId="20577"/>
          <ac:spMkLst>
            <pc:docMk/>
            <pc:sldMk cId="2622186954" sldId="256"/>
            <ac:spMk id="6" creationId="{CD505C97-1472-9051-8B30-CF79DA49671B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4T18:20:39.778" v="121" actId="14100"/>
          <ac:spMkLst>
            <pc:docMk/>
            <pc:sldMk cId="2622186954" sldId="256"/>
            <ac:spMk id="8" creationId="{9766086E-8461-D30B-A231-8878E7D7A304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6T22:19:59.673" v="495" actId="20577"/>
          <ac:spMkLst>
            <pc:docMk/>
            <pc:sldMk cId="2622186954" sldId="256"/>
            <ac:spMk id="10" creationId="{14077717-1FDC-696B-D524-E3FA7701A560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4T17:30:06.506" v="109" actId="20577"/>
          <ac:spMkLst>
            <pc:docMk/>
            <pc:sldMk cId="2622186954" sldId="256"/>
            <ac:spMk id="12" creationId="{D4C9481B-C378-0E21-7571-B9FAD9C47129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4T18:20:48.888" v="123" actId="14100"/>
          <ac:spMkLst>
            <pc:docMk/>
            <pc:sldMk cId="2622186954" sldId="256"/>
            <ac:spMk id="14" creationId="{79F85676-DEA6-D1DA-ADF1-4D49478C82EC}"/>
          </ac:spMkLst>
        </pc:spChg>
        <pc:spChg chg="add del mod">
          <ac:chgData name="Noreen Akhtar (2016543)" userId="S::2016543@student.uwtsd.ac.uk::3d6993bf-0795-4c6d-b5e4-a8fd3f9ffc66" providerId="AD" clId="Web-{FFC5B5ED-905B-DD59-8FCD-FE3A820EBE38}" dt="2022-06-15T18:47:43.248" v="178"/>
          <ac:spMkLst>
            <pc:docMk/>
            <pc:sldMk cId="2622186954" sldId="256"/>
            <ac:spMk id="18" creationId="{AFFA89B0-4585-6F58-7959-4ADFB537DC5E}"/>
          </ac:spMkLst>
        </pc:spChg>
        <pc:picChg chg="del">
          <ac:chgData name="Noreen Akhtar (2016543)" userId="S::2016543@student.uwtsd.ac.uk::3d6993bf-0795-4c6d-b5e4-a8fd3f9ffc66" providerId="AD" clId="Web-{FFC5B5ED-905B-DD59-8FCD-FE3A820EBE38}" dt="2022-06-15T18:34:30.100" v="126"/>
          <ac:picMkLst>
            <pc:docMk/>
            <pc:sldMk cId="2622186954" sldId="256"/>
            <ac:picMk id="4" creationId="{509099CE-AA80-1F1E-B87F-0C5C0A365E78}"/>
          </ac:picMkLst>
        </pc:picChg>
        <pc:picChg chg="add del mod modCrop">
          <ac:chgData name="Noreen Akhtar (2016543)" userId="S::2016543@student.uwtsd.ac.uk::3d6993bf-0795-4c6d-b5e4-a8fd3f9ffc66" providerId="AD" clId="Web-{FFC5B5ED-905B-DD59-8FCD-FE3A820EBE38}" dt="2022-06-16T18:11:24.128" v="354"/>
          <ac:picMkLst>
            <pc:docMk/>
            <pc:sldMk cId="2622186954" sldId="256"/>
            <ac:picMk id="7" creationId="{1C35E2A2-D644-77DF-01B1-3E09147B65F4}"/>
          </ac:picMkLst>
        </pc:picChg>
        <pc:picChg chg="add del mod">
          <ac:chgData name="Noreen Akhtar (2016543)" userId="S::2016543@student.uwtsd.ac.uk::3d6993bf-0795-4c6d-b5e4-a8fd3f9ffc66" providerId="AD" clId="Web-{FFC5B5ED-905B-DD59-8FCD-FE3A820EBE38}" dt="2022-06-15T18:36:44.682" v="133"/>
          <ac:picMkLst>
            <pc:docMk/>
            <pc:sldMk cId="2622186954" sldId="256"/>
            <ac:picMk id="9" creationId="{E72F727A-D8F6-F9DA-A6B9-28D348473FF0}"/>
          </ac:picMkLst>
        </pc:picChg>
        <pc:picChg chg="add del mod">
          <ac:chgData name="Noreen Akhtar (2016543)" userId="S::2016543@student.uwtsd.ac.uk::3d6993bf-0795-4c6d-b5e4-a8fd3f9ffc66" providerId="AD" clId="Web-{FFC5B5ED-905B-DD59-8FCD-FE3A820EBE38}" dt="2022-06-15T18:36:55.838" v="135"/>
          <ac:picMkLst>
            <pc:docMk/>
            <pc:sldMk cId="2622186954" sldId="256"/>
            <ac:picMk id="11" creationId="{FBF98DC3-C9DE-7397-17FB-9CEFD82CA8E5}"/>
          </ac:picMkLst>
        </pc:picChg>
        <pc:picChg chg="add del mod">
          <ac:chgData name="Noreen Akhtar (2016543)" userId="S::2016543@student.uwtsd.ac.uk::3d6993bf-0795-4c6d-b5e4-a8fd3f9ffc66" providerId="AD" clId="Web-{FFC5B5ED-905B-DD59-8FCD-FE3A820EBE38}" dt="2022-06-15T18:37:34.902" v="138"/>
          <ac:picMkLst>
            <pc:docMk/>
            <pc:sldMk cId="2622186954" sldId="256"/>
            <ac:picMk id="13" creationId="{540C9301-ECB5-076D-84A6-19F574A7D6EA}"/>
          </ac:picMkLst>
        </pc:picChg>
        <pc:picChg chg="add del mod">
          <ac:chgData name="Noreen Akhtar (2016543)" userId="S::2016543@student.uwtsd.ac.uk::3d6993bf-0795-4c6d-b5e4-a8fd3f9ffc66" providerId="AD" clId="Web-{FFC5B5ED-905B-DD59-8FCD-FE3A820EBE38}" dt="2022-06-15T18:42:35.817" v="140"/>
          <ac:picMkLst>
            <pc:docMk/>
            <pc:sldMk cId="2622186954" sldId="256"/>
            <ac:picMk id="15" creationId="{7E82584D-6AC7-FEAC-851C-333486416316}"/>
          </ac:picMkLst>
        </pc:picChg>
        <pc:picChg chg="add del mod">
          <ac:chgData name="Noreen Akhtar (2016543)" userId="S::2016543@student.uwtsd.ac.uk::3d6993bf-0795-4c6d-b5e4-a8fd3f9ffc66" providerId="AD" clId="Web-{FFC5B5ED-905B-DD59-8FCD-FE3A820EBE38}" dt="2022-06-15T18:43:01.240" v="143"/>
          <ac:picMkLst>
            <pc:docMk/>
            <pc:sldMk cId="2622186954" sldId="256"/>
            <ac:picMk id="16" creationId="{52A2DDC9-FCAA-660D-93D8-1597C8E73122}"/>
          </ac:picMkLst>
        </pc:picChg>
        <pc:picChg chg="add mod ord">
          <ac:chgData name="Noreen Akhtar (2016543)" userId="S::2016543@student.uwtsd.ac.uk::3d6993bf-0795-4c6d-b5e4-a8fd3f9ffc66" providerId="AD" clId="Web-{FFC5B5ED-905B-DD59-8FCD-FE3A820EBE38}" dt="2022-06-16T17:48:38.574" v="285" actId="1076"/>
          <ac:picMkLst>
            <pc:docMk/>
            <pc:sldMk cId="2622186954" sldId="256"/>
            <ac:picMk id="17" creationId="{0822404E-191F-A427-444C-766831616BBC}"/>
          </ac:picMkLst>
        </pc:picChg>
      </pc:sldChg>
      <pc:sldChg chg="modSp del">
        <pc:chgData name="Noreen Akhtar (2016543)" userId="S::2016543@student.uwtsd.ac.uk::3d6993bf-0795-4c6d-b5e4-a8fd3f9ffc66" providerId="AD" clId="Web-{FFC5B5ED-905B-DD59-8FCD-FE3A820EBE38}" dt="2022-06-16T21:57:19.180" v="480"/>
        <pc:sldMkLst>
          <pc:docMk/>
          <pc:sldMk cId="3998495242" sldId="257"/>
        </pc:sldMkLst>
        <pc:spChg chg="mod">
          <ac:chgData name="Noreen Akhtar (2016543)" userId="S::2016543@student.uwtsd.ac.uk::3d6993bf-0795-4c6d-b5e4-a8fd3f9ffc66" providerId="AD" clId="Web-{FFC5B5ED-905B-DD59-8FCD-FE3A820EBE38}" dt="2022-06-16T21:46:22.501" v="386" actId="20577"/>
          <ac:spMkLst>
            <pc:docMk/>
            <pc:sldMk cId="3998495242" sldId="257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6T21:48:23.714" v="405" actId="20577"/>
          <ac:spMkLst>
            <pc:docMk/>
            <pc:sldMk cId="3998495242" sldId="257"/>
            <ac:spMk id="3" creationId="{00000000-0000-0000-0000-000000000000}"/>
          </ac:spMkLst>
        </pc:spChg>
      </pc:sldChg>
      <pc:sldChg chg="modSp">
        <pc:chgData name="Noreen Akhtar (2016543)" userId="S::2016543@student.uwtsd.ac.uk::3d6993bf-0795-4c6d-b5e4-a8fd3f9ffc66" providerId="AD" clId="Web-{FFC5B5ED-905B-DD59-8FCD-FE3A820EBE38}" dt="2022-06-16T23:06:02.711" v="711" actId="14100"/>
        <pc:sldMkLst>
          <pc:docMk/>
          <pc:sldMk cId="2383029877" sldId="259"/>
        </pc:sldMkLst>
        <pc:spChg chg="mod">
          <ac:chgData name="Noreen Akhtar (2016543)" userId="S::2016543@student.uwtsd.ac.uk::3d6993bf-0795-4c6d-b5e4-a8fd3f9ffc66" providerId="AD" clId="Web-{FFC5B5ED-905B-DD59-8FCD-FE3A820EBE38}" dt="2022-06-16T23:05:40.085" v="709"/>
          <ac:spMkLst>
            <pc:docMk/>
            <pc:sldMk cId="2383029877" sldId="259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6T23:06:02.711" v="711" actId="14100"/>
          <ac:spMkLst>
            <pc:docMk/>
            <pc:sldMk cId="2383029877" sldId="259"/>
            <ac:spMk id="3" creationId="{C6F5BFE6-7FEF-87F3-49D2-291B8AA9ED9F}"/>
          </ac:spMkLst>
        </pc:spChg>
      </pc:sldChg>
      <pc:sldChg chg="addSp delSp modSp">
        <pc:chgData name="Noreen Akhtar (2016543)" userId="S::2016543@student.uwtsd.ac.uk::3d6993bf-0795-4c6d-b5e4-a8fd3f9ffc66" providerId="AD" clId="Web-{FFC5B5ED-905B-DD59-8FCD-FE3A820EBE38}" dt="2022-06-16T21:58:30.248" v="487" actId="14100"/>
        <pc:sldMkLst>
          <pc:docMk/>
          <pc:sldMk cId="4109477439" sldId="260"/>
        </pc:sldMkLst>
        <pc:spChg chg="mod">
          <ac:chgData name="Noreen Akhtar (2016543)" userId="S::2016543@student.uwtsd.ac.uk::3d6993bf-0795-4c6d-b5e4-a8fd3f9ffc66" providerId="AD" clId="Web-{FFC5B5ED-905B-DD59-8FCD-FE3A820EBE38}" dt="2022-06-16T21:42:47.140" v="382" actId="20577"/>
          <ac:spMkLst>
            <pc:docMk/>
            <pc:sldMk cId="4109477439" sldId="260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6T21:43:30.409" v="385" actId="1076"/>
          <ac:spMkLst>
            <pc:docMk/>
            <pc:sldMk cId="4109477439" sldId="260"/>
            <ac:spMk id="3" creationId="{00000000-0000-0000-0000-000000000000}"/>
          </ac:spMkLst>
        </pc:spChg>
        <pc:spChg chg="add mod">
          <ac:chgData name="Noreen Akhtar (2016543)" userId="S::2016543@student.uwtsd.ac.uk::3d6993bf-0795-4c6d-b5e4-a8fd3f9ffc66" providerId="AD" clId="Web-{FFC5B5ED-905B-DD59-8FCD-FE3A820EBE38}" dt="2022-06-16T21:58:06.715" v="485" actId="14100"/>
          <ac:spMkLst>
            <pc:docMk/>
            <pc:sldMk cId="4109477439" sldId="260"/>
            <ac:spMk id="5" creationId="{AA9EF74A-0C4A-A1F4-532E-CB28731417F2}"/>
          </ac:spMkLst>
        </pc:spChg>
        <pc:spChg chg="add mod">
          <ac:chgData name="Noreen Akhtar (2016543)" userId="S::2016543@student.uwtsd.ac.uk::3d6993bf-0795-4c6d-b5e4-a8fd3f9ffc66" providerId="AD" clId="Web-{FFC5B5ED-905B-DD59-8FCD-FE3A820EBE38}" dt="2022-06-16T21:52:21.720" v="433" actId="14100"/>
          <ac:spMkLst>
            <pc:docMk/>
            <pc:sldMk cId="4109477439" sldId="260"/>
            <ac:spMk id="6" creationId="{E2FA24DC-610B-BBF7-291C-12EF9E5325E3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6T21:43:04.173" v="383" actId="1076"/>
          <ac:spMkLst>
            <pc:docMk/>
            <pc:sldMk cId="4109477439" sldId="260"/>
            <ac:spMk id="11" creationId="{69FDB7DE-882B-DE10-DC41-B523FA77C3D9}"/>
          </ac:spMkLst>
        </pc:spChg>
        <pc:picChg chg="add mod">
          <ac:chgData name="Noreen Akhtar (2016543)" userId="S::2016543@student.uwtsd.ac.uk::3d6993bf-0795-4c6d-b5e4-a8fd3f9ffc66" providerId="AD" clId="Web-{FFC5B5ED-905B-DD59-8FCD-FE3A820EBE38}" dt="2022-06-16T21:58:30.248" v="487" actId="14100"/>
          <ac:picMkLst>
            <pc:docMk/>
            <pc:sldMk cId="4109477439" sldId="260"/>
            <ac:picMk id="4" creationId="{55763E7D-B5B9-442E-2485-AE3F9E63B779}"/>
          </ac:picMkLst>
        </pc:picChg>
        <pc:picChg chg="del">
          <ac:chgData name="Noreen Akhtar (2016543)" userId="S::2016543@student.uwtsd.ac.uk::3d6993bf-0795-4c6d-b5e4-a8fd3f9ffc66" providerId="AD" clId="Web-{FFC5B5ED-905B-DD59-8FCD-FE3A820EBE38}" dt="2022-06-16T18:04:12.226" v="333"/>
          <ac:picMkLst>
            <pc:docMk/>
            <pc:sldMk cId="4109477439" sldId="260"/>
            <ac:picMk id="10" creationId="{F172DF53-1838-EC01-A606-708A36230862}"/>
          </ac:picMkLst>
        </pc:picChg>
      </pc:sldChg>
      <pc:sldChg chg="addSp delSp modSp">
        <pc:chgData name="Noreen Akhtar (2016543)" userId="S::2016543@student.uwtsd.ac.uk::3d6993bf-0795-4c6d-b5e4-a8fd3f9ffc66" providerId="AD" clId="Web-{FFC5B5ED-905B-DD59-8FCD-FE3A820EBE38}" dt="2022-06-16T22:53:47.762" v="605" actId="14100"/>
        <pc:sldMkLst>
          <pc:docMk/>
          <pc:sldMk cId="2522427190" sldId="263"/>
        </pc:sldMkLst>
        <pc:spChg chg="mod">
          <ac:chgData name="Noreen Akhtar (2016543)" userId="S::2016543@student.uwtsd.ac.uk::3d6993bf-0795-4c6d-b5e4-a8fd3f9ffc66" providerId="AD" clId="Web-{FFC5B5ED-905B-DD59-8FCD-FE3A820EBE38}" dt="2022-06-16T22:50:29.208" v="572" actId="20577"/>
          <ac:spMkLst>
            <pc:docMk/>
            <pc:sldMk cId="2522427190" sldId="263"/>
            <ac:spMk id="2" creationId="{00000000-0000-0000-0000-000000000000}"/>
          </ac:spMkLst>
        </pc:spChg>
        <pc:spChg chg="del mod">
          <ac:chgData name="Noreen Akhtar (2016543)" userId="S::2016543@student.uwtsd.ac.uk::3d6993bf-0795-4c6d-b5e4-a8fd3f9ffc66" providerId="AD" clId="Web-{FFC5B5ED-905B-DD59-8FCD-FE3A820EBE38}" dt="2022-06-16T17:02:40.411" v="217"/>
          <ac:spMkLst>
            <pc:docMk/>
            <pc:sldMk cId="2522427190" sldId="263"/>
            <ac:spMk id="6" creationId="{8609B970-2485-9097-C270-94F81DDA87AC}"/>
          </ac:spMkLst>
        </pc:spChg>
        <pc:spChg chg="del">
          <ac:chgData name="Noreen Akhtar (2016543)" userId="S::2016543@student.uwtsd.ac.uk::3d6993bf-0795-4c6d-b5e4-a8fd3f9ffc66" providerId="AD" clId="Web-{FFC5B5ED-905B-DD59-8FCD-FE3A820EBE38}" dt="2022-06-16T17:02:21.395" v="213"/>
          <ac:spMkLst>
            <pc:docMk/>
            <pc:sldMk cId="2522427190" sldId="263"/>
            <ac:spMk id="7" creationId="{17A01A4B-1134-FCED-3663-5CDF8570E806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6T22:50:50.131" v="575" actId="1076"/>
          <ac:spMkLst>
            <pc:docMk/>
            <pc:sldMk cId="2522427190" sldId="263"/>
            <ac:spMk id="8" creationId="{AE02B722-A2FB-B9C0-5A6F-123FB8ECAAFC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6T17:43:51.924" v="261" actId="14100"/>
          <ac:spMkLst>
            <pc:docMk/>
            <pc:sldMk cId="2522427190" sldId="263"/>
            <ac:spMk id="11" creationId="{CDC39188-5FD4-987C-6F9E-E426D9FEE846}"/>
          </ac:spMkLst>
        </pc:spChg>
        <pc:spChg chg="del mod">
          <ac:chgData name="Noreen Akhtar (2016543)" userId="S::2016543@student.uwtsd.ac.uk::3d6993bf-0795-4c6d-b5e4-a8fd3f9ffc66" providerId="AD" clId="Web-{FFC5B5ED-905B-DD59-8FCD-FE3A820EBE38}" dt="2022-06-16T17:12:05.155" v="225"/>
          <ac:spMkLst>
            <pc:docMk/>
            <pc:sldMk cId="2522427190" sldId="263"/>
            <ac:spMk id="12" creationId="{F7D20B23-D681-0EC4-9A04-B4D461B85123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6T22:53:47.762" v="605" actId="14100"/>
          <ac:spMkLst>
            <pc:docMk/>
            <pc:sldMk cId="2522427190" sldId="263"/>
            <ac:spMk id="13" creationId="{019922FB-C75D-4BEA-7422-E7C1687B7A7D}"/>
          </ac:spMkLst>
        </pc:spChg>
        <pc:spChg chg="del mod">
          <ac:chgData name="Noreen Akhtar (2016543)" userId="S::2016543@student.uwtsd.ac.uk::3d6993bf-0795-4c6d-b5e4-a8fd3f9ffc66" providerId="AD" clId="Web-{FFC5B5ED-905B-DD59-8FCD-FE3A820EBE38}" dt="2022-06-16T17:37:44.258" v="249"/>
          <ac:spMkLst>
            <pc:docMk/>
            <pc:sldMk cId="2522427190" sldId="263"/>
            <ac:spMk id="14" creationId="{A9723DC4-384B-E0CB-F3B5-7CF663E48C8A}"/>
          </ac:spMkLst>
        </pc:spChg>
        <pc:spChg chg="mod">
          <ac:chgData name="Noreen Akhtar (2016543)" userId="S::2016543@student.uwtsd.ac.uk::3d6993bf-0795-4c6d-b5e4-a8fd3f9ffc66" providerId="AD" clId="Web-{FFC5B5ED-905B-DD59-8FCD-FE3A820EBE38}" dt="2022-06-16T22:49:55.941" v="568" actId="1076"/>
          <ac:spMkLst>
            <pc:docMk/>
            <pc:sldMk cId="2522427190" sldId="263"/>
            <ac:spMk id="16" creationId="{1951C12F-FC8C-EA6C-93EF-F5C1CCE53DA7}"/>
          </ac:spMkLst>
        </pc:spChg>
        <pc:picChg chg="del">
          <ac:chgData name="Noreen Akhtar (2016543)" userId="S::2016543@student.uwtsd.ac.uk::3d6993bf-0795-4c6d-b5e4-a8fd3f9ffc66" providerId="AD" clId="Web-{FFC5B5ED-905B-DD59-8FCD-FE3A820EBE38}" dt="2022-06-16T17:02:23.457" v="214"/>
          <ac:picMkLst>
            <pc:docMk/>
            <pc:sldMk cId="2522427190" sldId="263"/>
            <ac:picMk id="4" creationId="{7D53E5A4-C5EE-BAFE-0A63-8F22B61AEAEE}"/>
          </ac:picMkLst>
        </pc:picChg>
        <pc:picChg chg="add del mod">
          <ac:chgData name="Noreen Akhtar (2016543)" userId="S::2016543@student.uwtsd.ac.uk::3d6993bf-0795-4c6d-b5e4-a8fd3f9ffc66" providerId="AD" clId="Web-{FFC5B5ED-905B-DD59-8FCD-FE3A820EBE38}" dt="2022-06-16T17:44:02.331" v="263" actId="1076"/>
          <ac:picMkLst>
            <pc:docMk/>
            <pc:sldMk cId="2522427190" sldId="263"/>
            <ac:picMk id="4" creationId="{D57832CB-778F-AB8D-57A4-5C028FA2F1E7}"/>
          </ac:picMkLst>
        </pc:picChg>
        <pc:picChg chg="del">
          <ac:chgData name="Noreen Akhtar (2016543)" userId="S::2016543@student.uwtsd.ac.uk::3d6993bf-0795-4c6d-b5e4-a8fd3f9ffc66" providerId="AD" clId="Web-{FFC5B5ED-905B-DD59-8FCD-FE3A820EBE38}" dt="2022-06-16T17:02:26.739" v="215"/>
          <ac:picMkLst>
            <pc:docMk/>
            <pc:sldMk cId="2522427190" sldId="263"/>
            <ac:picMk id="5" creationId="{4467C073-E879-C643-4BFC-107A8B2F446F}"/>
          </ac:picMkLst>
        </pc:picChg>
      </pc:sldChg>
      <pc:sldChg chg="addSp delSp modSp">
        <pc:chgData name="Noreen Akhtar (2016543)" userId="S::2016543@student.uwtsd.ac.uk::3d6993bf-0795-4c6d-b5e4-a8fd3f9ffc66" providerId="AD" clId="Web-{FFC5B5ED-905B-DD59-8FCD-FE3A820EBE38}" dt="2022-06-16T23:03:24.612" v="678" actId="1076"/>
        <pc:sldMkLst>
          <pc:docMk/>
          <pc:sldMk cId="840455665" sldId="264"/>
        </pc:sldMkLst>
        <pc:spChg chg="mod">
          <ac:chgData name="Noreen Akhtar (2016543)" userId="S::2016543@student.uwtsd.ac.uk::3d6993bf-0795-4c6d-b5e4-a8fd3f9ffc66" providerId="AD" clId="Web-{FFC5B5ED-905B-DD59-8FCD-FE3A820EBE38}" dt="2022-06-16T23:03:19.971" v="677" actId="14100"/>
          <ac:spMkLst>
            <pc:docMk/>
            <pc:sldMk cId="840455665" sldId="264"/>
            <ac:spMk id="3" creationId="{00000000-0000-0000-0000-000000000000}"/>
          </ac:spMkLst>
        </pc:spChg>
        <pc:spChg chg="add mod">
          <ac:chgData name="Noreen Akhtar (2016543)" userId="S::2016543@student.uwtsd.ac.uk::3d6993bf-0795-4c6d-b5e4-a8fd3f9ffc66" providerId="AD" clId="Web-{FFC5B5ED-905B-DD59-8FCD-FE3A820EBE38}" dt="2022-06-16T21:36:04.327" v="357" actId="1076"/>
          <ac:spMkLst>
            <pc:docMk/>
            <pc:sldMk cId="840455665" sldId="264"/>
            <ac:spMk id="5" creationId="{54B471A1-2F47-5D0F-7522-7E06F6DC4D79}"/>
          </ac:spMkLst>
        </pc:spChg>
        <pc:spChg chg="del">
          <ac:chgData name="Noreen Akhtar (2016543)" userId="S::2016543@student.uwtsd.ac.uk::3d6993bf-0795-4c6d-b5e4-a8fd3f9ffc66" providerId="AD" clId="Web-{FFC5B5ED-905B-DD59-8FCD-FE3A820EBE38}" dt="2022-06-16T17:03:54.021" v="223"/>
          <ac:spMkLst>
            <pc:docMk/>
            <pc:sldMk cId="840455665" sldId="264"/>
            <ac:spMk id="5" creationId="{C9DC633A-8E1B-994F-210F-B7E390688002}"/>
          </ac:spMkLst>
        </pc:spChg>
        <pc:spChg chg="add mod">
          <ac:chgData name="Noreen Akhtar (2016543)" userId="S::2016543@student.uwtsd.ac.uk::3d6993bf-0795-4c6d-b5e4-a8fd3f9ffc66" providerId="AD" clId="Web-{FFC5B5ED-905B-DD59-8FCD-FE3A820EBE38}" dt="2022-06-16T23:03:24.612" v="678" actId="1076"/>
          <ac:spMkLst>
            <pc:docMk/>
            <pc:sldMk cId="840455665" sldId="264"/>
            <ac:spMk id="6" creationId="{3E0E66F2-A111-CCE5-5761-00076F9E7D3F}"/>
          </ac:spMkLst>
        </pc:spChg>
        <pc:spChg chg="del mod">
          <ac:chgData name="Noreen Akhtar (2016543)" userId="S::2016543@student.uwtsd.ac.uk::3d6993bf-0795-4c6d-b5e4-a8fd3f9ffc66" providerId="AD" clId="Web-{FFC5B5ED-905B-DD59-8FCD-FE3A820EBE38}" dt="2022-06-16T17:55:49.555" v="289"/>
          <ac:spMkLst>
            <pc:docMk/>
            <pc:sldMk cId="840455665" sldId="264"/>
            <ac:spMk id="6" creationId="{F864E60E-D862-C96F-AA04-E2455DF53618}"/>
          </ac:spMkLst>
        </pc:spChg>
        <pc:picChg chg="del">
          <ac:chgData name="Noreen Akhtar (2016543)" userId="S::2016543@student.uwtsd.ac.uk::3d6993bf-0795-4c6d-b5e4-a8fd3f9ffc66" providerId="AD" clId="Web-{FFC5B5ED-905B-DD59-8FCD-FE3A820EBE38}" dt="2022-06-16T17:03:46.459" v="222"/>
          <ac:picMkLst>
            <pc:docMk/>
            <pc:sldMk cId="840455665" sldId="264"/>
            <ac:picMk id="4" creationId="{BD00BE7D-A981-4D73-EA2B-417D1A45293E}"/>
          </ac:picMkLst>
        </pc:picChg>
        <pc:picChg chg="add mod ord">
          <ac:chgData name="Noreen Akhtar (2016543)" userId="S::2016543@student.uwtsd.ac.uk::3d6993bf-0795-4c6d-b5e4-a8fd3f9ffc66" providerId="AD" clId="Web-{FFC5B5ED-905B-DD59-8FCD-FE3A820EBE38}" dt="2022-06-16T21:36:17.297" v="359" actId="14100"/>
          <ac:picMkLst>
            <pc:docMk/>
            <pc:sldMk cId="840455665" sldId="264"/>
            <ac:picMk id="4" creationId="{DE369042-F657-418D-FC16-20AB7BBBBCB1}"/>
          </ac:picMkLst>
        </pc:picChg>
      </pc:sldChg>
      <pc:sldChg chg="modSp add del replId">
        <pc:chgData name="Noreen Akhtar (2016543)" userId="S::2016543@student.uwtsd.ac.uk::3d6993bf-0795-4c6d-b5e4-a8fd3f9ffc66" providerId="AD" clId="Web-{FFC5B5ED-905B-DD59-8FCD-FE3A820EBE38}" dt="2022-06-16T16:55:50.597" v="199"/>
        <pc:sldMkLst>
          <pc:docMk/>
          <pc:sldMk cId="1177058039" sldId="265"/>
        </pc:sldMkLst>
        <pc:picChg chg="mod">
          <ac:chgData name="Noreen Akhtar (2016543)" userId="S::2016543@student.uwtsd.ac.uk::3d6993bf-0795-4c6d-b5e4-a8fd3f9ffc66" providerId="AD" clId="Web-{FFC5B5ED-905B-DD59-8FCD-FE3A820EBE38}" dt="2022-06-16T16:54:47.953" v="198" actId="14100"/>
          <ac:picMkLst>
            <pc:docMk/>
            <pc:sldMk cId="1177058039" sldId="265"/>
            <ac:picMk id="17" creationId="{0822404E-191F-A427-444C-766831616BBC}"/>
          </ac:picMkLst>
        </pc:picChg>
      </pc:sldChg>
    </pc:docChg>
  </pc:docChgLst>
  <pc:docChgLst>
    <pc:chgData name="Noreen Akhtar (2016543)" userId="S::2016543@student.uwtsd.ac.uk::3d6993bf-0795-4c6d-b5e4-a8fd3f9ffc66" providerId="AD" clId="Web-{A1B193CD-2F93-134F-26A8-D3534A84B996}"/>
    <pc:docChg chg="modSld">
      <pc:chgData name="Noreen Akhtar (2016543)" userId="S::2016543@student.uwtsd.ac.uk::3d6993bf-0795-4c6d-b5e4-a8fd3f9ffc66" providerId="AD" clId="Web-{A1B193CD-2F93-134F-26A8-D3534A84B996}" dt="2022-06-15T09:50:43.071" v="5" actId="1076"/>
      <pc:docMkLst>
        <pc:docMk/>
      </pc:docMkLst>
      <pc:sldChg chg="modSp">
        <pc:chgData name="Noreen Akhtar (2016543)" userId="S::2016543@student.uwtsd.ac.uk::3d6993bf-0795-4c6d-b5e4-a8fd3f9ffc66" providerId="AD" clId="Web-{A1B193CD-2F93-134F-26A8-D3534A84B996}" dt="2022-06-15T09:49:39.678" v="0" actId="1076"/>
        <pc:sldMkLst>
          <pc:docMk/>
          <pc:sldMk cId="4109477439" sldId="260"/>
        </pc:sldMkLst>
        <pc:spChg chg="mod">
          <ac:chgData name="Noreen Akhtar (2016543)" userId="S::2016543@student.uwtsd.ac.uk::3d6993bf-0795-4c6d-b5e4-a8fd3f9ffc66" providerId="AD" clId="Web-{A1B193CD-2F93-134F-26A8-D3534A84B996}" dt="2022-06-15T09:49:39.678" v="0" actId="1076"/>
          <ac:spMkLst>
            <pc:docMk/>
            <pc:sldMk cId="4109477439" sldId="260"/>
            <ac:spMk id="3" creationId="{00000000-0000-0000-0000-000000000000}"/>
          </ac:spMkLst>
        </pc:spChg>
      </pc:sldChg>
      <pc:sldChg chg="modSp">
        <pc:chgData name="Noreen Akhtar (2016543)" userId="S::2016543@student.uwtsd.ac.uk::3d6993bf-0795-4c6d-b5e4-a8fd3f9ffc66" providerId="AD" clId="Web-{A1B193CD-2F93-134F-26A8-D3534A84B996}" dt="2022-06-15T09:50:43.071" v="5" actId="1076"/>
        <pc:sldMkLst>
          <pc:docMk/>
          <pc:sldMk cId="840455665" sldId="264"/>
        </pc:sldMkLst>
        <pc:spChg chg="mod">
          <ac:chgData name="Noreen Akhtar (2016543)" userId="S::2016543@student.uwtsd.ac.uk::3d6993bf-0795-4c6d-b5e4-a8fd3f9ffc66" providerId="AD" clId="Web-{A1B193CD-2F93-134F-26A8-D3534A84B996}" dt="2022-06-15T09:50:28.289" v="2" actId="14100"/>
          <ac:spMkLst>
            <pc:docMk/>
            <pc:sldMk cId="840455665" sldId="264"/>
            <ac:spMk id="3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A1B193CD-2F93-134F-26A8-D3534A84B996}" dt="2022-06-15T09:50:43.071" v="5" actId="1076"/>
          <ac:spMkLst>
            <pc:docMk/>
            <pc:sldMk cId="840455665" sldId="264"/>
            <ac:spMk id="5" creationId="{C9DC633A-8E1B-994F-210F-B7E390688002}"/>
          </ac:spMkLst>
        </pc:spChg>
        <pc:picChg chg="mod">
          <ac:chgData name="Noreen Akhtar (2016543)" userId="S::2016543@student.uwtsd.ac.uk::3d6993bf-0795-4c6d-b5e4-a8fd3f9ffc66" providerId="AD" clId="Web-{A1B193CD-2F93-134F-26A8-D3534A84B996}" dt="2022-06-15T09:50:16.882" v="1" actId="14100"/>
          <ac:picMkLst>
            <pc:docMk/>
            <pc:sldMk cId="840455665" sldId="264"/>
            <ac:picMk id="4" creationId="{BD00BE7D-A981-4D73-EA2B-417D1A45293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25" y="434876"/>
            <a:ext cx="7058820" cy="1562486"/>
          </a:xfrm>
        </p:spPr>
        <p:txBody>
          <a:bodyPr>
            <a:normAutofit/>
          </a:bodyPr>
          <a:lstStyle/>
          <a:p>
            <a:r>
              <a:rPr lang="en-US" sz="3200" b="1">
                <a:latin typeface="Copperplate Gothic Light"/>
              </a:rPr>
              <a:t>Introduction to physiology</a:t>
            </a:r>
            <a:br>
              <a:rPr lang="en-US" sz="3200" b="1">
                <a:latin typeface="Copperplate Gothic Light"/>
              </a:rPr>
            </a:br>
            <a:r>
              <a:rPr lang="en-US" sz="3200" b="1">
                <a:latin typeface="Copperplate Gothic Light"/>
              </a:rPr>
              <a:t>Cardiovascular system</a:t>
            </a:r>
            <a:endParaRPr lang="en-US" sz="3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87356" y="252412"/>
            <a:ext cx="5235576" cy="21970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600" b="1">
                <a:solidFill>
                  <a:schemeClr val="tx1"/>
                </a:solidFill>
                <a:latin typeface="Arial"/>
                <a:cs typeface="Arial"/>
              </a:rPr>
              <a:t>STUDENT NAME:</a:t>
            </a: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 NOREEN AKHTAR</a:t>
            </a:r>
          </a:p>
          <a:p>
            <a:pPr algn="l"/>
            <a:r>
              <a:rPr lang="en-US" sz="1600" b="1">
                <a:solidFill>
                  <a:schemeClr val="tx1"/>
                </a:solidFill>
                <a:latin typeface="Arial"/>
                <a:cs typeface="Arial"/>
              </a:rPr>
              <a:t>STUDENT NUMBER:</a:t>
            </a: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 2016543</a:t>
            </a:r>
          </a:p>
          <a:p>
            <a:pPr algn="l"/>
            <a:r>
              <a:rPr lang="en-US" sz="1600" b="1">
                <a:solidFill>
                  <a:schemeClr val="tx1"/>
                </a:solidFill>
                <a:latin typeface="Arial"/>
                <a:cs typeface="Arial"/>
              </a:rPr>
              <a:t>MODULE:</a:t>
            </a: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 BMHP5003</a:t>
            </a:r>
          </a:p>
          <a:p>
            <a:pPr algn="l"/>
            <a:r>
              <a:rPr lang="en-US" sz="1600" b="1">
                <a:solidFill>
                  <a:schemeClr val="tx1"/>
                </a:solidFill>
                <a:latin typeface="Arial"/>
                <a:cs typeface="Arial"/>
              </a:rPr>
              <a:t>ASSIGNMENT:</a:t>
            </a: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 INTRODUCTION TO PHYSIOLOGY</a:t>
            </a:r>
          </a:p>
          <a:p>
            <a:pPr algn="l"/>
            <a:r>
              <a:rPr lang="en-US" sz="1600" b="1">
                <a:solidFill>
                  <a:schemeClr val="tx1"/>
                </a:solidFill>
                <a:latin typeface="Arial"/>
                <a:cs typeface="Arial"/>
              </a:rPr>
              <a:t>LECTURER:</a:t>
            </a: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 MUHAMMAD HUMZA</a:t>
            </a:r>
          </a:p>
          <a:p>
            <a:pPr algn="l"/>
            <a:endParaRPr lang="en-US" sz="1600">
              <a:solidFill>
                <a:schemeClr val="tx1"/>
              </a:solidFill>
              <a:latin typeface="Arial"/>
              <a:cs typeface="Arial"/>
            </a:endParaRPr>
          </a:p>
          <a:p>
            <a:pPr algn="l"/>
            <a:endParaRPr lang="en-US" sz="16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FDB7DE-882B-DE10-DC41-B523FA77C3D9}"/>
              </a:ext>
            </a:extLst>
          </p:cNvPr>
          <p:cNvSpPr txBox="1"/>
          <p:nvPr/>
        </p:nvSpPr>
        <p:spPr>
          <a:xfrm>
            <a:off x="9360815" y="605327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ea typeface="+mn-lt"/>
                <a:cs typeface="+mn-lt"/>
              </a:rPr>
              <a:t>( Bodybuilding Wizard, 2019)</a:t>
            </a:r>
            <a:endParaRPr lang="en-US">
              <a:latin typeface="Arial"/>
            </a:endParaRPr>
          </a:p>
          <a:p>
            <a:endParaRPr lang="en-US" sz="12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9EF74A-0C4A-A1F4-532E-CB28731417F2}"/>
              </a:ext>
            </a:extLst>
          </p:cNvPr>
          <p:cNvSpPr txBox="1"/>
          <p:nvPr/>
        </p:nvSpPr>
        <p:spPr>
          <a:xfrm>
            <a:off x="700088" y="5045868"/>
            <a:ext cx="7327101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US" sz="2400" cap="all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400" b="0" i="0" u="none" strike="noStrike" cap="all">
                <a:solidFill>
                  <a:srgbClr val="000000"/>
                </a:solidFill>
                <a:latin typeface="Arial"/>
                <a:ea typeface="Arial"/>
                <a:cs typeface="Arial"/>
              </a:rPr>
              <a:t>WHAT IS A CARDIOVASCULAR SYSTEM?</a:t>
            </a:r>
            <a:r>
              <a:rPr lang="en-US" sz="2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 sz="240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2400" cap="all">
                <a:solidFill>
                  <a:srgbClr val="000000"/>
                </a:solidFill>
                <a:latin typeface="Arial"/>
                <a:ea typeface="Arial"/>
                <a:cs typeface="Arial"/>
              </a:rPr>
              <a:t> What is a HEART?</a:t>
            </a:r>
            <a:endParaRPr lang="en-US" sz="2400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2400" cap="all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400" b="0" i="0" u="none" strike="noStrike" cap="all">
                <a:solidFill>
                  <a:srgbClr val="000000"/>
                </a:solidFill>
                <a:latin typeface="Arial"/>
                <a:ea typeface="Arial"/>
                <a:cs typeface="Arial"/>
              </a:rPr>
              <a:t>ATRIOVENTRICULAR SEPTAL DEFECT </a:t>
            </a:r>
            <a:r>
              <a:rPr lang="en-US" sz="2400" cap="all">
                <a:solidFill>
                  <a:srgbClr val="000000"/>
                </a:solidFill>
                <a:latin typeface="Arial"/>
                <a:ea typeface="Arial"/>
                <a:cs typeface="Arial"/>
              </a:rPr>
              <a:t>(</a:t>
            </a:r>
            <a:r>
              <a:rPr lang="en-US" sz="2400" b="0" i="0" u="none" strike="noStrike" cap="all">
                <a:solidFill>
                  <a:srgbClr val="000000"/>
                </a:solidFill>
                <a:latin typeface="Arial"/>
                <a:ea typeface="Arial"/>
                <a:cs typeface="Arial"/>
              </a:rPr>
              <a:t>AVSD</a:t>
            </a:r>
            <a:r>
              <a:rPr lang="en-US" sz="2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</a:rPr>
              <a:t>)</a:t>
            </a:r>
          </a:p>
          <a:p>
            <a:pPr marL="285750" indent="-285750">
              <a:buFont typeface="Wingdings"/>
              <a:buChar char="q"/>
            </a:pPr>
            <a:r>
              <a:rPr lang="en-US" sz="2400">
                <a:latin typeface="Arial"/>
                <a:cs typeface="Arial"/>
              </a:rPr>
              <a:t> CARE PLAN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FA24DC-610B-BBF7-291C-12EF9E5325E3}"/>
              </a:ext>
            </a:extLst>
          </p:cNvPr>
          <p:cNvSpPr txBox="1"/>
          <p:nvPr/>
        </p:nvSpPr>
        <p:spPr>
          <a:xfrm>
            <a:off x="878682" y="4165473"/>
            <a:ext cx="493368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cap="all">
                <a:solidFill>
                  <a:srgbClr val="FF0000"/>
                </a:solidFill>
                <a:latin typeface="Copperplate Gothic Light"/>
              </a:rPr>
              <a:t>INTRODUCTION</a:t>
            </a:r>
            <a:endParaRPr lang="en-US" sz="4000" b="1">
              <a:solidFill>
                <a:srgbClr val="FF0000"/>
              </a:solidFill>
              <a:latin typeface="Copperplate Gothic Light"/>
              <a:ea typeface="+mn-lt"/>
              <a:cs typeface="+mn-lt"/>
            </a:endParaRPr>
          </a:p>
          <a:p>
            <a:pPr algn="l"/>
            <a:endParaRPr lang="en-US" sz="4000" b="1">
              <a:latin typeface="Copperplate Gothic Light"/>
            </a:endParaRPr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4EA781DF-1112-2843-B3CD-8B6E0C6879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6154" y="2280138"/>
            <a:ext cx="3681046" cy="3681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477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-325581"/>
            <a:ext cx="10364452" cy="15242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b="1"/>
              <a:t>                  WHAT IS A CARDIOVASCULAR SYSTEM?</a:t>
            </a:r>
            <a:endParaRPr lang="en-US" sz="280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4077717-1FDC-696B-D524-E3FA7701A560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-26205" y="5079440"/>
            <a:ext cx="3898985" cy="1777315"/>
          </a:xfrm>
        </p:spPr>
        <p:txBody>
          <a:bodyPr>
            <a:normAutofit/>
          </a:bodyPr>
          <a:lstStyle/>
          <a:p>
            <a:pPr algn="l"/>
            <a:r>
              <a:rPr lang="en-US">
                <a:latin typeface="Arial Nova"/>
                <a:cs typeface="Arial"/>
              </a:rPr>
              <a:t>THE CARDIOVASCULAR SYSTEM TRANSPORTS OXYGEN, NUTRITION, HORMONES AND OTHER VITAL  SUBSTANCES THROUGHOUT THE BODY CELLS AND ORGANS. </a:t>
            </a:r>
            <a:endParaRPr lang="en-US">
              <a:ea typeface="+mn-lt"/>
              <a:cs typeface="+mn-lt"/>
            </a:endParaRPr>
          </a:p>
          <a:p>
            <a:pPr algn="l"/>
            <a:r>
              <a:rPr lang="en-US" sz="1200">
                <a:latin typeface="Arial"/>
                <a:ea typeface="+mn-lt"/>
                <a:cs typeface="+mn-lt"/>
              </a:rPr>
              <a:t>(Encyclopedia and services, 2022)</a:t>
            </a:r>
            <a:endParaRPr lang="en-US" sz="1200">
              <a:latin typeface="Arial"/>
              <a:cs typeface="Arial"/>
            </a:endParaRPr>
          </a:p>
          <a:p>
            <a:pPr algn="l"/>
            <a:endParaRPr lang="en-US">
              <a:latin typeface="Arial Nova"/>
              <a:cs typeface="Arial"/>
            </a:endParaRPr>
          </a:p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D505C97-1472-9051-8B30-CF79DA4967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1757" y="617334"/>
            <a:ext cx="3314789" cy="847671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FIVE MAIN PARTS OF THE SYSTEM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4C9481B-C378-0E21-7571-B9FAD9C47129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9775348" y="1456301"/>
            <a:ext cx="2095875" cy="1966838"/>
          </a:xfrm>
        </p:spPr>
        <p:txBody>
          <a:bodyPr/>
          <a:lstStyle/>
          <a:p>
            <a:pPr marL="342900" indent="-342900" algn="l">
              <a:lnSpc>
                <a:spcPct val="85000"/>
              </a:lnSpc>
              <a:buClr>
                <a:srgbClr val="000000"/>
              </a:buClr>
              <a:buFont typeface="Wingdings,Sans-Serif"/>
              <a:buChar char="q"/>
            </a:pPr>
            <a:r>
              <a:rPr lang="en-US" sz="1600">
                <a:latin typeface="Arial"/>
                <a:ea typeface="+mn-lt"/>
                <a:cs typeface="+mn-lt"/>
              </a:rPr>
              <a:t>HEART</a:t>
            </a:r>
          </a:p>
          <a:p>
            <a:pPr marL="342900" indent="-342900" algn="l">
              <a:lnSpc>
                <a:spcPct val="85000"/>
              </a:lnSpc>
              <a:buClr>
                <a:srgbClr val="000000"/>
              </a:buClr>
              <a:buFont typeface="Wingdings,Sans-Serif"/>
              <a:buChar char="q"/>
            </a:pPr>
            <a:r>
              <a:rPr lang="en-US" sz="1600">
                <a:latin typeface="Arial"/>
                <a:ea typeface="+mn-lt"/>
                <a:cs typeface="+mn-lt"/>
              </a:rPr>
              <a:t>ARTERIES</a:t>
            </a:r>
          </a:p>
          <a:p>
            <a:pPr marL="342900" indent="-342900" algn="l">
              <a:lnSpc>
                <a:spcPct val="85000"/>
              </a:lnSpc>
              <a:buClr>
                <a:srgbClr val="000000"/>
              </a:buClr>
              <a:buFont typeface="Wingdings,Sans-Serif"/>
              <a:buChar char="q"/>
            </a:pPr>
            <a:r>
              <a:rPr lang="en-US" sz="1600">
                <a:latin typeface="Arial"/>
                <a:ea typeface="+mn-lt"/>
                <a:cs typeface="+mn-lt"/>
              </a:rPr>
              <a:t>VEINS</a:t>
            </a:r>
          </a:p>
          <a:p>
            <a:pPr marL="342900" indent="-342900" algn="l">
              <a:lnSpc>
                <a:spcPct val="85000"/>
              </a:lnSpc>
              <a:buClr>
                <a:srgbClr val="000000"/>
              </a:buClr>
              <a:buFont typeface="Wingdings,Sans-Serif"/>
              <a:buChar char="q"/>
            </a:pPr>
            <a:r>
              <a:rPr lang="en-US" sz="1600">
                <a:latin typeface="Arial"/>
                <a:ea typeface="+mn-lt"/>
                <a:cs typeface="+mn-lt"/>
              </a:rPr>
              <a:t>CAPILLARIES</a:t>
            </a:r>
          </a:p>
          <a:p>
            <a:pPr marL="342900" indent="-342900" algn="l">
              <a:lnSpc>
                <a:spcPct val="85000"/>
              </a:lnSpc>
              <a:buClr>
                <a:srgbClr val="000000"/>
              </a:buClr>
              <a:buFont typeface="Wingdings,Sans-Serif"/>
              <a:buChar char="q"/>
            </a:pPr>
            <a:r>
              <a:rPr lang="en-US" sz="1600">
                <a:latin typeface="Arial"/>
                <a:ea typeface="+mn-lt"/>
                <a:cs typeface="+mn-lt"/>
              </a:rPr>
              <a:t>BLOOD</a:t>
            </a:r>
          </a:p>
          <a:p>
            <a:pPr algn="l">
              <a:lnSpc>
                <a:spcPct val="85000"/>
              </a:lnSpc>
            </a:pPr>
            <a:r>
              <a:rPr lang="en-US" sz="1200">
                <a:latin typeface="Arial"/>
                <a:ea typeface="+mn-lt"/>
                <a:cs typeface="+mn-lt"/>
              </a:rPr>
              <a:t>(St. John, M.D., 2022)</a:t>
            </a:r>
            <a:endParaRPr lang="en-US" sz="1200">
              <a:latin typeface="Arial"/>
              <a:cs typeface="Arial"/>
            </a:endParaRPr>
          </a:p>
          <a:p>
            <a:pPr>
              <a:buClr>
                <a:prstClr val="black"/>
              </a:buClr>
            </a:pPr>
            <a:endParaRPr lang="en-US" sz="1200">
              <a:latin typeface="Arial"/>
              <a:ea typeface="+mn-lt"/>
              <a:cs typeface="+mn-lt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766086E-8461-D30B-A231-8878E7D7A3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099108" y="3476343"/>
            <a:ext cx="3093518" cy="4071455"/>
          </a:xfrm>
        </p:spPr>
        <p:txBody>
          <a:bodyPr/>
          <a:lstStyle/>
          <a:p>
            <a:r>
              <a:rPr lang="en-US" sz="1600" b="1">
                <a:latin typeface="Arial"/>
                <a:cs typeface="Arial"/>
              </a:rPr>
              <a:t>MAINTAINING A HEALTHY CARDIOVASCULAR SYSTEM IS BY EXERCISING.</a:t>
            </a:r>
            <a:endParaRPr lang="en-US"/>
          </a:p>
          <a:p>
            <a:pPr marL="285750" indent="-285750" algn="l">
              <a:buFont typeface="Wingdings" panose="020B0604020202020204" pitchFamily="34" charset="0"/>
              <a:buChar char="q"/>
            </a:pPr>
            <a:r>
              <a:rPr lang="en-US" sz="1600">
                <a:latin typeface="Arial"/>
                <a:cs typeface="Arial"/>
              </a:rPr>
              <a:t>IMPROVED HEART HEALTH</a:t>
            </a:r>
          </a:p>
          <a:p>
            <a:pPr marL="285750" indent="-285750" algn="l">
              <a:buFont typeface="Wingdings" panose="020B0604020202020204" pitchFamily="34" charset="0"/>
              <a:buChar char="q"/>
            </a:pPr>
            <a:r>
              <a:rPr lang="en-US" sz="1600">
                <a:latin typeface="Arial"/>
                <a:cs typeface="Arial"/>
              </a:rPr>
              <a:t>INCREASED METABOLISM</a:t>
            </a:r>
          </a:p>
          <a:p>
            <a:pPr marL="285750" indent="-285750" algn="l">
              <a:buFont typeface="Wingdings" panose="020B0604020202020204" pitchFamily="34" charset="0"/>
              <a:buChar char="q"/>
            </a:pPr>
            <a:r>
              <a:rPr lang="en-US" sz="1600">
                <a:latin typeface="Arial"/>
                <a:cs typeface="Arial"/>
              </a:rPr>
              <a:t>IMPROVED HORMONAL PROFILE</a:t>
            </a:r>
          </a:p>
          <a:p>
            <a:pPr marL="285750" indent="-285750" algn="l">
              <a:buFont typeface="Wingdings" panose="020B0604020202020204" pitchFamily="34" charset="0"/>
              <a:buChar char="q"/>
            </a:pPr>
            <a:r>
              <a:rPr lang="en-US" sz="1600">
                <a:latin typeface="Arial"/>
                <a:cs typeface="Arial"/>
              </a:rPr>
              <a:t>IMPROVED RECOVERY ABILITY</a:t>
            </a:r>
          </a:p>
          <a:p>
            <a:pPr marL="285750" indent="-285750" algn="l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1600">
                <a:latin typeface="Arial"/>
                <a:ea typeface="+mn-lt"/>
                <a:cs typeface="Arial"/>
              </a:rPr>
              <a:t>Eating healthy</a:t>
            </a:r>
          </a:p>
          <a:p>
            <a:pPr algn="l"/>
            <a:r>
              <a:rPr lang="en-US" sz="1200">
                <a:latin typeface="Arial"/>
                <a:ea typeface="+mn-lt"/>
                <a:cs typeface="+mn-lt"/>
              </a:rPr>
              <a:t>(Clark, 2022)</a:t>
            </a:r>
            <a:endParaRPr lang="en-US" sz="1200">
              <a:latin typeface="Arial"/>
            </a:endParaRPr>
          </a:p>
          <a:p>
            <a:pPr marL="285750" indent="-285750">
              <a:buFont typeface="Wingdings" panose="020B0604020202020204" pitchFamily="34" charset="0"/>
              <a:buChar char="q"/>
            </a:pPr>
            <a:endParaRPr lang="en-US" sz="1600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0F4492-3D5F-D2BC-46CE-CFC89ED7A91E}"/>
              </a:ext>
            </a:extLst>
          </p:cNvPr>
          <p:cNvSpPr txBox="1"/>
          <p:nvPr/>
        </p:nvSpPr>
        <p:spPr>
          <a:xfrm>
            <a:off x="468923" y="4709379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ea typeface="+mn-lt"/>
                <a:cs typeface="+mn-lt"/>
              </a:rPr>
              <a:t>(Tenor, 2022)</a:t>
            </a:r>
            <a:endParaRPr lang="en-US" sz="1200">
              <a:latin typeface="Arial"/>
              <a:cs typeface="Arial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450F7B5E-6B09-6A52-F0BD-15A3B8FE80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8566" y="1158239"/>
            <a:ext cx="5921599" cy="43864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2E716D-24F8-8166-A515-B106CFCDF0C6}"/>
              </a:ext>
            </a:extLst>
          </p:cNvPr>
          <p:cNvSpPr txBox="1"/>
          <p:nvPr/>
        </p:nvSpPr>
        <p:spPr>
          <a:xfrm>
            <a:off x="5389980" y="5714802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ea typeface="+mn-lt"/>
                <a:cs typeface="+mn-lt"/>
              </a:rPr>
              <a:t>(BROWN, 2022)</a:t>
            </a:r>
            <a:endParaRPr lang="en-US" sz="1200">
              <a:latin typeface="Arial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45AD2008-9285-5BDD-FD7A-2AEB24AAB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78234" y="570742"/>
            <a:ext cx="3705770" cy="4073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18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2374" y="247370"/>
            <a:ext cx="5158313" cy="2023252"/>
          </a:xfrm>
        </p:spPr>
        <p:txBody>
          <a:bodyPr anchor="ctr">
            <a:normAutofit/>
          </a:bodyPr>
          <a:lstStyle/>
          <a:p>
            <a:pPr algn="l"/>
            <a:r>
              <a:rPr lang="en-US" sz="2800" b="1"/>
              <a:t>Atrioventricular</a:t>
            </a:r>
            <a:br>
              <a:rPr lang="en-US" sz="2800" b="1"/>
            </a:br>
            <a:r>
              <a:rPr lang="en-US" sz="2800" b="1"/>
              <a:t>Septal Defect (AVSD)</a:t>
            </a:r>
            <a:endParaRPr lang="en-US" sz="2800"/>
          </a:p>
        </p:txBody>
      </p:sp>
      <p:pic>
        <p:nvPicPr>
          <p:cNvPr id="4" name="Picture 4" descr="A picture containing text, blue&#10;&#10;Description automatically generated">
            <a:extLst>
              <a:ext uri="{FF2B5EF4-FFF2-40B4-BE49-F238E27FC236}">
                <a16:creationId xmlns:a16="http://schemas.microsoft.com/office/drawing/2014/main" id="{DE369042-F657-418D-FC16-20AB7BBBBCB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2892143" y="1718596"/>
            <a:ext cx="5688335" cy="4856090"/>
          </a:xfrm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8581672" y="2864285"/>
            <a:ext cx="3699169" cy="245279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 algn="just">
              <a:buFont typeface="Wingdings" panose="020B0604020202020204" pitchFamily="34" charset="0"/>
              <a:buChar char="q"/>
            </a:pPr>
            <a:r>
              <a:rPr lang="en-US">
                <a:latin typeface="Arial"/>
                <a:cs typeface="Arial"/>
              </a:rPr>
              <a:t>MULTIPLE HOLES </a:t>
            </a:r>
          </a:p>
          <a:p>
            <a:pPr marL="342900" indent="-342900" algn="just">
              <a:buFont typeface="Wingdings" panose="020B0604020202020204" pitchFamily="34" charset="0"/>
              <a:buChar char="q"/>
            </a:pPr>
            <a:r>
              <a:rPr lang="en-US">
                <a:latin typeface="Arial"/>
                <a:cs typeface="Arial"/>
              </a:rPr>
              <a:t>BLOOD FLOW </a:t>
            </a:r>
          </a:p>
          <a:p>
            <a:pPr marL="342900" indent="-342900" algn="just">
              <a:buFont typeface="Wingdings" panose="020B0604020202020204" pitchFamily="34" charset="0"/>
              <a:buChar char="q"/>
            </a:pPr>
            <a:r>
              <a:rPr lang="en-US">
                <a:latin typeface="Arial"/>
                <a:cs typeface="Arial"/>
              </a:rPr>
              <a:t>IRREGULAR HEARTBEAT</a:t>
            </a:r>
          </a:p>
          <a:p>
            <a:pPr marL="342900" indent="-342900" algn="just">
              <a:buFont typeface="Wingdings" panose="020B0604020202020204" pitchFamily="34" charset="0"/>
              <a:buChar char="q"/>
            </a:pPr>
            <a:r>
              <a:rPr lang="en-US">
                <a:latin typeface="Arial"/>
                <a:cs typeface="Arial"/>
              </a:rPr>
              <a:t>SHORT expectancy OF LIFE</a:t>
            </a:r>
          </a:p>
          <a:p>
            <a:pPr marL="342900" indent="-342900" algn="just">
              <a:buFont typeface="Wingdings" panose="020B0604020202020204" pitchFamily="34" charset="0"/>
              <a:buChar char="q"/>
            </a:pPr>
            <a:r>
              <a:rPr lang="en-US">
                <a:latin typeface="Arial"/>
                <a:cs typeface="Arial"/>
              </a:rPr>
              <a:t>MEDICATION</a:t>
            </a:r>
          </a:p>
          <a:p>
            <a:pPr marL="342900" indent="-342900" algn="just">
              <a:buFont typeface="Wingdings" panose="020B0604020202020204" pitchFamily="34" charset="0"/>
              <a:buChar char="q"/>
            </a:pPr>
            <a:r>
              <a:rPr lang="en-US">
                <a:latin typeface="Arial"/>
                <a:cs typeface="Arial"/>
              </a:rPr>
              <a:t>OPERATIONS</a:t>
            </a:r>
          </a:p>
          <a:p>
            <a:pPr algn="r"/>
            <a:endParaRPr lang="en-US" sz="20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B471A1-2F47-5D0F-7522-7E06F6DC4D79}"/>
              </a:ext>
            </a:extLst>
          </p:cNvPr>
          <p:cNvSpPr txBox="1"/>
          <p:nvPr/>
        </p:nvSpPr>
        <p:spPr>
          <a:xfrm>
            <a:off x="6042366" y="6603890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ea typeface="+mn-lt"/>
                <a:cs typeface="+mn-lt"/>
              </a:rPr>
              <a:t> (Make a GIF, 2014)</a:t>
            </a:r>
            <a:endParaRPr lang="en-US" sz="12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0E66F2-A111-CCE5-5761-00076F9E7D3F}"/>
              </a:ext>
            </a:extLst>
          </p:cNvPr>
          <p:cNvSpPr txBox="1"/>
          <p:nvPr/>
        </p:nvSpPr>
        <p:spPr>
          <a:xfrm>
            <a:off x="9419414" y="5470437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cap="all">
                <a:latin typeface="Arial"/>
                <a:ea typeface="+mn-lt"/>
                <a:cs typeface="+mn-lt"/>
              </a:rPr>
              <a:t>(HOSPITAL, G., 2022)</a:t>
            </a:r>
            <a:endParaRPr lang="en-US" sz="1200">
              <a:latin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47B4CA-7C96-28F1-1B8F-BAA3D66155E7}"/>
              </a:ext>
            </a:extLst>
          </p:cNvPr>
          <p:cNvSpPr txBox="1"/>
          <p:nvPr/>
        </p:nvSpPr>
        <p:spPr>
          <a:xfrm>
            <a:off x="443501" y="880153"/>
            <a:ext cx="3839109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cap="all">
                <a:solidFill>
                  <a:srgbClr val="FF0000"/>
                </a:solidFill>
                <a:latin typeface="Copperplate Gothic Light"/>
              </a:rPr>
              <a:t>WHAT IS  A </a:t>
            </a:r>
            <a:br>
              <a:rPr lang="en-US" sz="2400" b="1" cap="all">
                <a:solidFill>
                  <a:srgbClr val="FF0000"/>
                </a:solidFill>
                <a:latin typeface="Copperplate Gothic Light"/>
              </a:rPr>
            </a:br>
            <a:r>
              <a:rPr lang="en-US" sz="2400" b="1" cap="all">
                <a:solidFill>
                  <a:srgbClr val="FF0000"/>
                </a:solidFill>
                <a:latin typeface="Copperplate Gothic Light"/>
              </a:rPr>
              <a:t>HEART?</a:t>
            </a:r>
            <a:endParaRPr lang="en-GB" sz="2400">
              <a:solidFill>
                <a:srgbClr val="FF0000"/>
              </a:solidFill>
              <a:ea typeface="+mn-lt"/>
              <a:cs typeface="+mn-lt"/>
            </a:endParaRPr>
          </a:p>
          <a:p>
            <a:pPr algn="l"/>
            <a:endParaRPr lang="en-GB">
              <a:solidFill>
                <a:srgbClr val="FF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865E62-0281-E092-2F19-5FFB9D3F51B1}"/>
              </a:ext>
            </a:extLst>
          </p:cNvPr>
          <p:cNvSpPr txBox="1"/>
          <p:nvPr/>
        </p:nvSpPr>
        <p:spPr>
          <a:xfrm>
            <a:off x="363284" y="2356469"/>
            <a:ext cx="2743199" cy="36697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US" cap="all">
                <a:solidFill>
                  <a:srgbClr val="FF0000"/>
                </a:solidFill>
                <a:latin typeface="Arial"/>
                <a:cs typeface="Arial"/>
              </a:rPr>
              <a:t>The FOUR CHAMBERS OF THE HEART ARE:</a:t>
            </a:r>
            <a:endParaRPr lang="en-US">
              <a:ea typeface="+mn-lt"/>
              <a:cs typeface="+mn-lt"/>
            </a:endParaRPr>
          </a:p>
          <a:p>
            <a:pPr marL="285750" indent="-285750" algn="just">
              <a:lnSpc>
                <a:spcPct val="120000"/>
              </a:lnSpc>
              <a:spcBef>
                <a:spcPts val="1000"/>
              </a:spcBef>
              <a:buFont typeface="Wingdings,Sans-Serif"/>
              <a:buChar char="q"/>
            </a:pPr>
            <a:r>
              <a:rPr lang="en-US" cap="all">
                <a:latin typeface="Arial"/>
                <a:cs typeface="Arial"/>
              </a:rPr>
              <a:t>RIGHT ATRIA</a:t>
            </a:r>
            <a:endParaRPr lang="en-US">
              <a:ea typeface="+mn-lt"/>
              <a:cs typeface="+mn-lt"/>
            </a:endParaRPr>
          </a:p>
          <a:p>
            <a:pPr marL="285750" indent="-285750" algn="just">
              <a:lnSpc>
                <a:spcPct val="120000"/>
              </a:lnSpc>
              <a:spcBef>
                <a:spcPts val="1000"/>
              </a:spcBef>
              <a:buFont typeface="Wingdings,Sans-Serif"/>
              <a:buChar char="q"/>
            </a:pPr>
            <a:r>
              <a:rPr lang="en-US" cap="all">
                <a:latin typeface="Arial"/>
                <a:cs typeface="Arial"/>
              </a:rPr>
              <a:t>RIGHT VENTRICLE</a:t>
            </a:r>
            <a:endParaRPr lang="en-US">
              <a:ea typeface="+mn-lt"/>
              <a:cs typeface="+mn-lt"/>
            </a:endParaRPr>
          </a:p>
          <a:p>
            <a:pPr marL="285750" indent="-285750" algn="just">
              <a:lnSpc>
                <a:spcPct val="120000"/>
              </a:lnSpc>
              <a:spcBef>
                <a:spcPts val="1000"/>
              </a:spcBef>
              <a:buFont typeface="Wingdings,Sans-Serif"/>
              <a:buChar char="q"/>
            </a:pPr>
            <a:r>
              <a:rPr lang="en-US" cap="all">
                <a:latin typeface="Arial"/>
                <a:cs typeface="Arial"/>
              </a:rPr>
              <a:t>LEFT ATRIA</a:t>
            </a:r>
            <a:endParaRPr lang="en-US">
              <a:ea typeface="+mn-lt"/>
              <a:cs typeface="+mn-lt"/>
            </a:endParaRPr>
          </a:p>
          <a:p>
            <a:pPr marL="285750" indent="-285750" algn="just">
              <a:lnSpc>
                <a:spcPct val="120000"/>
              </a:lnSpc>
              <a:spcBef>
                <a:spcPts val="1000"/>
              </a:spcBef>
              <a:buFont typeface="Wingdings,Sans-Serif"/>
              <a:buChar char="q"/>
            </a:pPr>
            <a:r>
              <a:rPr lang="en-US" cap="all">
                <a:latin typeface="Arial"/>
                <a:cs typeface="Arial"/>
              </a:rPr>
              <a:t>LEFT VENTRICLE</a:t>
            </a:r>
            <a:endParaRPr lang="en-US">
              <a:ea typeface="+mn-lt"/>
              <a:cs typeface="+mn-lt"/>
            </a:endParaRPr>
          </a:p>
          <a:p>
            <a:pPr algn="just">
              <a:lnSpc>
                <a:spcPct val="120000"/>
              </a:lnSpc>
              <a:spcBef>
                <a:spcPts val="1000"/>
              </a:spcBef>
            </a:pPr>
            <a:r>
              <a:rPr lang="en-US" sz="1200" cap="all">
                <a:latin typeface="TW Cen MT"/>
              </a:rPr>
              <a:t>(COTTERILL, 2014)</a:t>
            </a:r>
            <a:endParaRPr lang="en-US" sz="1200"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455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CCE16-0427-A842-073A-295F74494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374" y="645941"/>
            <a:ext cx="10364452" cy="16039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>
                <a:solidFill>
                  <a:schemeClr val="bg1"/>
                </a:solidFill>
              </a:rPr>
              <a:t>CARE PLAN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3657B7F-18A4-EEA3-E073-579F5C8630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37786" y="4294761"/>
            <a:ext cx="3542593" cy="2239471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l"/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</a:rPr>
              <a:t>4) MEDICATION</a:t>
            </a:r>
            <a:endParaRPr lang="en-US"/>
          </a:p>
          <a:p>
            <a:pPr algn="l"/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</a:rPr>
              <a:t>      -diuretic</a:t>
            </a:r>
          </a:p>
          <a:p>
            <a:pPr algn="l"/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</a:rPr>
              <a:t>      -ace inhibitor</a:t>
            </a:r>
          </a:p>
          <a:p>
            <a:pPr algn="l"/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</a:rPr>
              <a:t>      -proton pump inhibitors</a:t>
            </a:r>
          </a:p>
          <a:p>
            <a:pPr algn="l"/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</a:rPr>
              <a:t>      -blood thinners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algn="l"/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</a:rPr>
              <a:t>      -penicillin</a:t>
            </a:r>
          </a:p>
          <a:p>
            <a:pPr algn="l"/>
            <a:endParaRPr lang="en-US" sz="200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 sz="200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 sz="200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 sz="2800" b="1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E70DCD01-D399-D597-92E2-AD6FB5EB7E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68944" y="3904966"/>
            <a:ext cx="3594905" cy="2698138"/>
          </a:xfrm>
        </p:spPr>
        <p:txBody>
          <a:bodyPr/>
          <a:lstStyle/>
          <a:p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</a:rPr>
              <a:t>5) SUPPORT PERSON</a:t>
            </a:r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  <a:latin typeface="TW Cen MT"/>
                <a:cs typeface="Arial"/>
              </a:rPr>
              <a:t>  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  <a:latin typeface="Tw Cen MT" panose="020B0602020104020603"/>
              <a:cs typeface="Arial"/>
            </a:endParaRPr>
          </a:p>
          <a:p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  <a:latin typeface="TW Cen MT"/>
                <a:cs typeface="Arial"/>
              </a:rPr>
              <a:t>              -Emotional support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  <a:latin typeface="Tw Cen MT" panose="020B0602020104020603"/>
              <a:cs typeface="Arial"/>
            </a:endParaRPr>
          </a:p>
          <a:p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  <a:latin typeface="TW Cen MT"/>
                <a:cs typeface="Arial"/>
              </a:rPr>
              <a:t>-Home Visits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  <a:latin typeface="Tw Cen MT" panose="020B0602020104020603"/>
              <a:cs typeface="Arial"/>
            </a:endParaRPr>
          </a:p>
          <a:p>
            <a:pPr algn="l"/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  <a:latin typeface="TW Cen MT"/>
                <a:cs typeface="Arial"/>
              </a:rPr>
              <a:t>                -information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  <a:latin typeface="Tw Cen MT" panose="020B0602020104020603"/>
              <a:cs typeface="Arial"/>
            </a:endParaRPr>
          </a:p>
          <a:p>
            <a:endParaRPr lang="en-US" sz="2000">
              <a:solidFill>
                <a:schemeClr val="bg1">
                  <a:lumMod val="95000"/>
                  <a:lumOff val="5000"/>
                </a:schemeClr>
              </a:solidFill>
              <a:latin typeface="TW Cen MT"/>
              <a:cs typeface="Arial"/>
            </a:endParaRPr>
          </a:p>
          <a:p>
            <a:endParaRPr lang="en-US" sz="1400" b="1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72A06E3-6EEE-FBEA-D89C-C4DD6163307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80775" y="3982082"/>
            <a:ext cx="2620743" cy="3296015"/>
          </a:xfrm>
        </p:spPr>
        <p:txBody>
          <a:bodyPr/>
          <a:lstStyle/>
          <a:p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</a:rPr>
              <a:t>6) ACTIVITIES</a:t>
            </a:r>
            <a:endParaRPr lang="en-US" sz="2000" b="1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algn="l"/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</a:rPr>
              <a:t>           -Walk</a:t>
            </a:r>
          </a:p>
          <a:p>
            <a:pPr algn="l"/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</a:rPr>
              <a:t>           -Swim</a:t>
            </a:r>
          </a:p>
          <a:p>
            <a:pPr algn="l"/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</a:rPr>
              <a:t>           -Bike</a:t>
            </a:r>
          </a:p>
          <a:p>
            <a:pPr algn="l"/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</a:rPr>
              <a:t>           -Ball games</a:t>
            </a:r>
          </a:p>
          <a:p>
            <a:pPr algn="l"/>
            <a:endParaRPr lang="en-US" sz="2800" b="1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 sz="2800" b="1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C6313DB-D791-59AE-1C41-0C884C39B68C}"/>
              </a:ext>
            </a:extLst>
          </p:cNvPr>
          <p:cNvSpPr txBox="1"/>
          <p:nvPr/>
        </p:nvSpPr>
        <p:spPr>
          <a:xfrm>
            <a:off x="125108" y="2286000"/>
            <a:ext cx="391550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bg1"/>
                </a:solidFill>
              </a:rPr>
              <a:t>1) REGULAR HOSPITAL </a:t>
            </a:r>
            <a:endParaRPr lang="en-US">
              <a:solidFill>
                <a:schemeClr val="bg1"/>
              </a:solidFill>
            </a:endParaRPr>
          </a:p>
          <a:p>
            <a:r>
              <a:rPr lang="en-US" sz="2800" b="1">
                <a:solidFill>
                  <a:schemeClr val="bg1"/>
                </a:solidFill>
              </a:rPr>
              <a:t>     APPOINTMENTS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21AE535-FF95-D11E-B03E-0F373DC942EB}"/>
              </a:ext>
            </a:extLst>
          </p:cNvPr>
          <p:cNvSpPr txBox="1"/>
          <p:nvPr/>
        </p:nvSpPr>
        <p:spPr>
          <a:xfrm>
            <a:off x="235560" y="3736181"/>
            <a:ext cx="2157044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bg1"/>
                </a:solidFill>
              </a:rPr>
              <a:t>3) SCANS</a:t>
            </a:r>
          </a:p>
          <a:p>
            <a:pPr algn="just"/>
            <a:r>
              <a:rPr lang="en-US">
                <a:solidFill>
                  <a:schemeClr val="bg1"/>
                </a:solidFill>
              </a:rPr>
              <a:t>    </a:t>
            </a:r>
            <a:r>
              <a:rPr lang="en-US" sz="2000">
                <a:solidFill>
                  <a:schemeClr val="bg1"/>
                </a:solidFill>
              </a:rPr>
              <a:t> -ECHO    </a:t>
            </a:r>
          </a:p>
          <a:p>
            <a:pPr algn="just"/>
            <a:r>
              <a:rPr lang="en-US" sz="2000">
                <a:solidFill>
                  <a:schemeClr val="bg1"/>
                </a:solidFill>
              </a:rPr>
              <a:t>     -CHEST X-RAY</a:t>
            </a:r>
          </a:p>
          <a:p>
            <a:pPr algn="just"/>
            <a:r>
              <a:rPr lang="en-US" sz="2000">
                <a:solidFill>
                  <a:schemeClr val="bg1"/>
                </a:solidFill>
              </a:rPr>
              <a:t>     -ECG</a:t>
            </a:r>
          </a:p>
          <a:p>
            <a:pPr algn="just"/>
            <a:r>
              <a:rPr lang="en-US" sz="2000">
                <a:solidFill>
                  <a:schemeClr val="bg1"/>
                </a:solidFill>
              </a:rPr>
              <a:t>     -CMRI</a:t>
            </a:r>
          </a:p>
          <a:p>
            <a:pPr algn="just"/>
            <a:r>
              <a:rPr lang="en-US" sz="2000">
                <a:solidFill>
                  <a:schemeClr val="bg1"/>
                </a:solidFill>
              </a:rPr>
              <a:t>     -CT</a:t>
            </a: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A479573-4B47-8146-1C65-A34E32A54B2F}"/>
              </a:ext>
            </a:extLst>
          </p:cNvPr>
          <p:cNvSpPr txBox="1"/>
          <p:nvPr/>
        </p:nvSpPr>
        <p:spPr>
          <a:xfrm>
            <a:off x="4340652" y="2814272"/>
            <a:ext cx="372793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</a:rPr>
              <a:t>2) MONITOR WEIGHT</a:t>
            </a:r>
          </a:p>
        </p:txBody>
      </p:sp>
      <p:pic>
        <p:nvPicPr>
          <p:cNvPr id="3" name="Picture 3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BCC59A17-3910-6662-85F5-936768973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8773258" y="1466"/>
            <a:ext cx="3414345" cy="34202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5EA9C9-D1E1-4E93-D454-B1165CBC3153}"/>
              </a:ext>
            </a:extLst>
          </p:cNvPr>
          <p:cNvSpPr txBox="1"/>
          <p:nvPr/>
        </p:nvSpPr>
        <p:spPr>
          <a:xfrm>
            <a:off x="9624646" y="348175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(Trends, 2018)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0238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24817"/>
            <a:ext cx="10364451" cy="308715"/>
          </a:xfrm>
        </p:spPr>
        <p:txBody>
          <a:bodyPr>
            <a:noAutofit/>
          </a:bodyPr>
          <a:lstStyle/>
          <a:p>
            <a:r>
              <a:rPr lang="en-US" sz="2400" b="1">
                <a:latin typeface="Copperplate Gothic Light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5BFE6-7FEF-87F3-49D2-291B8AA9ED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1520" y="540018"/>
            <a:ext cx="11214726" cy="614685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rgbClr val="000000"/>
              </a:buClr>
            </a:pPr>
            <a:r>
              <a:rPr lang="en-US" sz="1050">
                <a:latin typeface="Arial"/>
                <a:ea typeface="+mn-lt"/>
                <a:cs typeface="+mn-lt"/>
              </a:rPr>
              <a:t>Bodybuilding Wizard. (2019). </a:t>
            </a:r>
            <a:r>
              <a:rPr lang="en-US" sz="1050" i="1">
                <a:latin typeface="Arial"/>
                <a:ea typeface="+mn-lt"/>
                <a:cs typeface="+mn-lt"/>
              </a:rPr>
              <a:t>Anatomy of the Heart and Circulatory System • Bodybuilding Wizard</a:t>
            </a:r>
            <a:r>
              <a:rPr lang="en-US" sz="1050">
                <a:latin typeface="Arial"/>
                <a:ea typeface="+mn-lt"/>
                <a:cs typeface="+mn-lt"/>
              </a:rPr>
              <a:t>. [online] Available at: &lt;https://bodybuilding-wizard.com/heart-and-circulatory-system-anatomy/&gt; [Accessed 25 June 2022].</a:t>
            </a:r>
          </a:p>
          <a:p>
            <a:pPr>
              <a:buClr>
                <a:srgbClr val="000000"/>
              </a:buClr>
            </a:pPr>
            <a:r>
              <a:rPr lang="en-US" sz="1050">
                <a:latin typeface="Arial"/>
                <a:ea typeface="+mn-lt"/>
                <a:cs typeface="+mn-lt"/>
              </a:rPr>
              <a:t>BROWN, D., (2022). </a:t>
            </a:r>
            <a:r>
              <a:rPr lang="en-US" sz="1050" i="1">
                <a:latin typeface="Arial"/>
                <a:ea typeface="+mn-lt"/>
                <a:cs typeface="+mn-lt"/>
              </a:rPr>
              <a:t>Explaining how the human circulatory system works heart lungs blood vessels arteries capillaries veins white &amp; red blood cells platelets plasma causes cardiovascular disease statins stents </a:t>
            </a:r>
            <a:r>
              <a:rPr lang="en-US" sz="1050" i="1" err="1">
                <a:latin typeface="Arial"/>
                <a:ea typeface="+mn-lt"/>
                <a:cs typeface="+mn-lt"/>
              </a:rPr>
              <a:t>igcse</a:t>
            </a:r>
            <a:r>
              <a:rPr lang="en-US" sz="1050" i="1">
                <a:latin typeface="Arial"/>
                <a:ea typeface="+mn-lt"/>
                <a:cs typeface="+mn-lt"/>
              </a:rPr>
              <a:t>/O level/</a:t>
            </a:r>
            <a:r>
              <a:rPr lang="en-US" sz="1050" i="1" err="1">
                <a:latin typeface="Arial"/>
                <a:ea typeface="+mn-lt"/>
                <a:cs typeface="+mn-lt"/>
              </a:rPr>
              <a:t>gcse</a:t>
            </a:r>
            <a:r>
              <a:rPr lang="en-US" sz="1050" i="1">
                <a:latin typeface="Arial"/>
                <a:ea typeface="+mn-lt"/>
                <a:cs typeface="+mn-lt"/>
              </a:rPr>
              <a:t> 9-1 biology revision notes examinations</a:t>
            </a:r>
            <a:r>
              <a:rPr lang="en-US" sz="1050">
                <a:latin typeface="Arial"/>
                <a:ea typeface="+mn-lt"/>
                <a:cs typeface="+mn-lt"/>
              </a:rPr>
              <a:t>. [online] Docbrown.info. Available at: &lt;https://docbrown.info/ebiology/circulation.htm&gt; [Accessed 17 June 2022].</a:t>
            </a:r>
            <a:endParaRPr lang="en-US"/>
          </a:p>
          <a:p>
            <a:pPr>
              <a:buClr>
                <a:srgbClr val="000000"/>
              </a:buClr>
            </a:pPr>
            <a:r>
              <a:rPr lang="en-US" sz="1050">
                <a:latin typeface="Arial"/>
                <a:ea typeface="+mn-lt"/>
                <a:cs typeface="+mn-lt"/>
              </a:rPr>
              <a:t>Clark, S., (2022). [online] Available at: &lt;https://www.bodybuilding.com/content/5-great-benefits-of-cardiovascular-exercise.html#:~:text=Benefits%201%20Improved%20Heart%20Health.%202%20Increased%20Metabolism.,4%20Improved%20Recovery%20Ability.%205%20Management%20Of%20Diabetes.&gt; [Accessed 15 June 2022].</a:t>
            </a:r>
            <a:endParaRPr lang="en-US" sz="1050">
              <a:latin typeface="Arial"/>
              <a:ea typeface="+mn-lt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sz="1050">
                <a:latin typeface="Arial"/>
                <a:ea typeface="+mn-lt"/>
                <a:cs typeface="+mn-lt"/>
              </a:rPr>
              <a:t>CLINIC, M., (2022). </a:t>
            </a:r>
            <a:r>
              <a:rPr lang="en-US" sz="1050" i="1">
                <a:latin typeface="Arial"/>
                <a:ea typeface="+mn-lt"/>
                <a:cs typeface="+mn-lt"/>
              </a:rPr>
              <a:t>Atrial septal defect (ASD) - Diagnosis and treatment - Mayo Clinic</a:t>
            </a:r>
            <a:r>
              <a:rPr lang="en-US" sz="1050">
                <a:latin typeface="Arial"/>
                <a:ea typeface="+mn-lt"/>
                <a:cs typeface="+mn-lt"/>
              </a:rPr>
              <a:t>. [online] Mayoclinic.org. Available at: &lt;https://www.mayoclinic.org/diseases-conditions/atrial-septal-defect/diagnosis-treatment/drc-20369720&gt; [Accessed 17 June 2022].</a:t>
            </a:r>
          </a:p>
          <a:p>
            <a:pPr>
              <a:buClr>
                <a:srgbClr val="000000"/>
              </a:buClr>
            </a:pPr>
            <a:r>
              <a:rPr lang="en-US" sz="1050">
                <a:latin typeface="Arial"/>
                <a:ea typeface="+mn-lt"/>
                <a:cs typeface="+mn-lt"/>
              </a:rPr>
              <a:t>Cotterill, S., (2014). </a:t>
            </a:r>
            <a:r>
              <a:rPr lang="en-US" sz="1050" i="1">
                <a:latin typeface="Arial"/>
                <a:ea typeface="+mn-lt"/>
                <a:cs typeface="+mn-lt"/>
              </a:rPr>
              <a:t>The Cardiovascular System (Heart and blood) | Medical Terminology for Cancer</a:t>
            </a:r>
            <a:r>
              <a:rPr lang="en-US" sz="1050">
                <a:latin typeface="Arial"/>
                <a:ea typeface="+mn-lt"/>
                <a:cs typeface="+mn-lt"/>
              </a:rPr>
              <a:t>. [online] Cancerindex.org. Available at: &lt;http://www.cancerindex.org/medterm/medtm8.htm&gt; [Accessed 13 June 2022].</a:t>
            </a:r>
          </a:p>
          <a:p>
            <a:pPr>
              <a:buClr>
                <a:srgbClr val="000000"/>
              </a:buClr>
            </a:pPr>
            <a:r>
              <a:rPr lang="en-US" sz="1050">
                <a:latin typeface="Arial"/>
                <a:ea typeface="+mn-lt"/>
                <a:cs typeface="+mn-lt"/>
              </a:rPr>
              <a:t>Encyclopedia, M. and services, H.,( 2022). </a:t>
            </a:r>
            <a:r>
              <a:rPr lang="en-US" sz="1050" i="1">
                <a:latin typeface="Arial"/>
                <a:ea typeface="+mn-lt"/>
                <a:cs typeface="+mn-lt"/>
              </a:rPr>
              <a:t>Heart and vascular services: MedlinePlus Medical Encyclopedia</a:t>
            </a:r>
            <a:r>
              <a:rPr lang="en-US" sz="1050">
                <a:latin typeface="Arial"/>
                <a:ea typeface="+mn-lt"/>
                <a:cs typeface="+mn-lt"/>
              </a:rPr>
              <a:t>. [online] Medlineplus.gov. Available at: &lt;https://medlineplus.gov/ency/article/007459.htm&gt; [Accessed 12 June 2022]..</a:t>
            </a:r>
          </a:p>
          <a:p>
            <a:pPr>
              <a:buClr>
                <a:srgbClr val="000000"/>
              </a:buClr>
            </a:pPr>
            <a:r>
              <a:rPr lang="en-US" sz="1050">
                <a:latin typeface="Arial"/>
                <a:ea typeface="+mn-lt"/>
                <a:cs typeface="+mn-lt"/>
              </a:rPr>
              <a:t>Hospital, G.,(2022). </a:t>
            </a:r>
            <a:r>
              <a:rPr lang="en-US" sz="1050" i="1">
                <a:latin typeface="Arial"/>
                <a:ea typeface="+mn-lt"/>
                <a:cs typeface="+mn-lt"/>
              </a:rPr>
              <a:t>Atrioventricular septal defect (AVSD)</a:t>
            </a:r>
            <a:r>
              <a:rPr lang="en-US" sz="1050">
                <a:latin typeface="Arial"/>
                <a:ea typeface="+mn-lt"/>
                <a:cs typeface="+mn-lt"/>
              </a:rPr>
              <a:t>. [online] GOSH Hospital site. Available at: &lt;https://www.gosh.nhs.uk/conditions-and-treatments/conditions-we-treat/atrioventricular-septal-defect-avsd/&gt; [Accessed 15 June 2022].</a:t>
            </a:r>
          </a:p>
          <a:p>
            <a:pPr>
              <a:buClr>
                <a:srgbClr val="000000"/>
              </a:buClr>
            </a:pPr>
            <a:r>
              <a:rPr lang="en-US" sz="1050" err="1">
                <a:latin typeface="Arial"/>
                <a:ea typeface="+mn-lt"/>
                <a:cs typeface="+mn-lt"/>
              </a:rPr>
              <a:t>MakeAGif</a:t>
            </a:r>
            <a:r>
              <a:rPr lang="en-US" sz="1050">
                <a:latin typeface="Arial"/>
                <a:ea typeface="+mn-lt"/>
                <a:cs typeface="+mn-lt"/>
              </a:rPr>
              <a:t>. (2014). [online] Available at: &lt;https://makeagif.com/gif/atrial-septal-defect-zHmcmp&gt; [Accessed 16 June 2022].</a:t>
            </a:r>
          </a:p>
          <a:p>
            <a:pPr>
              <a:buClr>
                <a:srgbClr val="000000"/>
              </a:buClr>
            </a:pPr>
            <a:r>
              <a:rPr lang="en-US" sz="1050">
                <a:latin typeface="Arial"/>
                <a:ea typeface="+mn-lt"/>
                <a:cs typeface="+mn-lt"/>
              </a:rPr>
              <a:t>St. John, M.D., T., (2022). </a:t>
            </a:r>
            <a:r>
              <a:rPr lang="en-US" sz="1050" i="1">
                <a:latin typeface="Arial"/>
                <a:ea typeface="+mn-lt"/>
                <a:cs typeface="+mn-lt"/>
              </a:rPr>
              <a:t>5 Major Functions of the Cardiovascular System | Livestrong.com</a:t>
            </a:r>
            <a:r>
              <a:rPr lang="en-US" sz="1050">
                <a:latin typeface="Arial"/>
                <a:ea typeface="+mn-lt"/>
                <a:cs typeface="+mn-lt"/>
              </a:rPr>
              <a:t>. [online] LIVESTRONG.COM. Available at: &lt;https://www.livestrong.com/article/164894-5-major-functions-of-the-cardiovascular-system/&gt; [Accessed 14 June 2022].</a:t>
            </a:r>
          </a:p>
          <a:p>
            <a:pPr>
              <a:buClr>
                <a:srgbClr val="000000"/>
              </a:buClr>
            </a:pPr>
            <a:r>
              <a:rPr lang="en-US" sz="1050">
                <a:latin typeface="Arial"/>
                <a:ea typeface="+mn-lt"/>
                <a:cs typeface="+mn-lt"/>
              </a:rPr>
              <a:t>Tenor. (2022). </a:t>
            </a:r>
            <a:r>
              <a:rPr lang="en-US" sz="1050" i="1" err="1">
                <a:latin typeface="Arial"/>
                <a:ea typeface="+mn-lt"/>
                <a:cs typeface="+mn-lt"/>
              </a:rPr>
              <a:t>Biologi</a:t>
            </a:r>
            <a:r>
              <a:rPr lang="en-US" sz="1050" i="1">
                <a:latin typeface="Arial"/>
                <a:ea typeface="+mn-lt"/>
                <a:cs typeface="+mn-lt"/>
              </a:rPr>
              <a:t> GIF - BIOLOGI - Discover &amp; Share GIFs</a:t>
            </a:r>
            <a:r>
              <a:rPr lang="en-US" sz="1050">
                <a:latin typeface="Arial"/>
                <a:ea typeface="+mn-lt"/>
                <a:cs typeface="+mn-lt"/>
              </a:rPr>
              <a:t>. [online] Available at: &lt;https://tenor.com/view/biologi-gif-19306421&gt; [Accessed 16 June 2022].</a:t>
            </a:r>
          </a:p>
          <a:p>
            <a:pPr>
              <a:buClr>
                <a:srgbClr val="000000"/>
              </a:buClr>
            </a:pPr>
            <a:r>
              <a:rPr lang="en-US" sz="1050">
                <a:latin typeface="Arial"/>
                <a:ea typeface="+mn-lt"/>
                <a:cs typeface="+mn-lt"/>
              </a:rPr>
              <a:t>trends, h., (2018). </a:t>
            </a:r>
            <a:r>
              <a:rPr lang="en-US" sz="1050" i="1">
                <a:latin typeface="Arial"/>
                <a:ea typeface="+mn-lt"/>
                <a:cs typeface="+mn-lt"/>
              </a:rPr>
              <a:t>What Is Heart Disease? Cardiovascular Health Problems Explained</a:t>
            </a:r>
            <a:r>
              <a:rPr lang="en-US" sz="1050">
                <a:latin typeface="Arial"/>
                <a:ea typeface="+mn-lt"/>
                <a:cs typeface="+mn-lt"/>
              </a:rPr>
              <a:t>. [online] Medical Blog | St. George's University | The SGU Pulse. Available at: &lt;https://www.sgu.edu/blog/medical/explaining-what-is-heart-disease/&gt; [Accessed 18 June 2022].</a:t>
            </a:r>
            <a:endParaRPr lang="en-US" sz="105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302987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Droplet</vt:lpstr>
      <vt:lpstr>Introduction to physiology Cardiovascular system</vt:lpstr>
      <vt:lpstr>                  WHAT IS A CARDIOVASCULAR SYSTEM?</vt:lpstr>
      <vt:lpstr>Atrioventricular Septal Defect (AVSD)</vt:lpstr>
      <vt:lpstr>CARE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2022-05-29T21:09:13Z</dcterms:created>
  <dcterms:modified xsi:type="dcterms:W3CDTF">2022-07-01T11:43:47Z</dcterms:modified>
</cp:coreProperties>
</file>