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A02BF-4973-7514-8ECF-60C2F17CB410}" v="159" dt="2026-02-15T21:25:40.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800" dirty="0">
                <a:ea typeface="+mj-lt"/>
                <a:cs typeface="+mj-lt"/>
              </a:rPr>
              <a:t>Psychology in Health and Social Care Assessment 1: Individual Presentation Module Code: LCHS4010 Programme: Certificate of Higher Education in Health and Social Care Presented by: Nageena Farooq Module Lead: Neale Haddon Internal Verifier: Dr Besty Jose Submission Date: 16th f February 2026</a:t>
            </a:r>
            <a:endParaRPr lang="en-US" sz="28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65254-4DB2-1795-C89B-F513F414A941}"/>
              </a:ext>
            </a:extLst>
          </p:cNvPr>
          <p:cNvSpPr>
            <a:spLocks noGrp="1"/>
          </p:cNvSpPr>
          <p:nvPr>
            <p:ph idx="1"/>
          </p:nvPr>
        </p:nvSpPr>
        <p:spPr/>
        <p:txBody>
          <a:bodyPr vert="horz" lIns="91440" tIns="45720" rIns="91440" bIns="45720" rtlCol="0" anchor="t">
            <a:normAutofit/>
          </a:bodyPr>
          <a:lstStyle/>
          <a:p>
            <a:r>
              <a:rPr lang="en-GB" dirty="0">
                <a:ea typeface="+mn-lt"/>
                <a:cs typeface="+mn-lt"/>
              </a:rPr>
              <a:t>Introduction Jenny is a 16-year-old girl who has been caring for her mother for the past five years following the death of her father. Her mother has mobility difficulties and memory problems, which means Jenny provides both practical and emotional support at home. This presentation will explore the possible impact of Jenny’s caregiving role on her psychological development using Bowlby’s Attachment Theory. It will also propose a support plan to promote her well-being.</a:t>
            </a:r>
            <a:endParaRPr lang="en-GB" dirty="0"/>
          </a:p>
        </p:txBody>
      </p:sp>
    </p:spTree>
    <p:extLst>
      <p:ext uri="{BB962C8B-B14F-4D97-AF65-F5344CB8AC3E}">
        <p14:creationId xmlns:p14="http://schemas.microsoft.com/office/powerpoint/2010/main" val="2967111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5216A2-74FD-B329-4DF1-2A11BB33A640}"/>
              </a:ext>
            </a:extLst>
          </p:cNvPr>
          <p:cNvSpPr>
            <a:spLocks noGrp="1"/>
          </p:cNvSpPr>
          <p:nvPr>
            <p:ph idx="1"/>
          </p:nvPr>
        </p:nvSpPr>
        <p:spPr>
          <a:xfrm>
            <a:off x="492919" y="968376"/>
            <a:ext cx="10860881" cy="5208587"/>
          </a:xfrm>
        </p:spPr>
        <p:txBody>
          <a:bodyPr vert="horz" lIns="91440" tIns="45720" rIns="91440" bIns="45720" rtlCol="0" anchor="t">
            <a:normAutofit/>
          </a:bodyPr>
          <a:lstStyle/>
          <a:p>
            <a:pPr marL="0" indent="0">
              <a:buNone/>
            </a:pPr>
            <a:r>
              <a:rPr lang="en-GB" dirty="0"/>
              <a:t> </a:t>
            </a:r>
            <a:r>
              <a:rPr lang="en-GB" dirty="0">
                <a:ea typeface="+mn-lt"/>
                <a:cs typeface="+mn-lt"/>
              </a:rPr>
              <a:t>Bowlby’s Attachment Theory John Bowlby (1969) proposed that children are biologically programmed to form attachments with caregivers as this supports survival and emotional security. Attachment refers to the emotional bond between a child and their primary caregiver (Bowlby, 1969). Bowlby suggested that early attachment experiences shape future relationships through the development of an “internal working model” (Bowlby, 1969). Disruption through separation or loss can negatively affect emotional development and wellbeing (Bowlby, 1980). Ainsworth et al. (1978) later identified different attachment styles, including secure and insecure attachment.</a:t>
            </a:r>
            <a:endParaRPr lang="en-GB" dirty="0"/>
          </a:p>
        </p:txBody>
      </p:sp>
    </p:spTree>
    <p:extLst>
      <p:ext uri="{BB962C8B-B14F-4D97-AF65-F5344CB8AC3E}">
        <p14:creationId xmlns:p14="http://schemas.microsoft.com/office/powerpoint/2010/main" val="3963167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2272A5B6-0389-7BD9-6049-D2AB1DEAEDC1}"/>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t> </a:t>
            </a:r>
            <a:r>
              <a:rPr lang="en-GB" dirty="0">
                <a:ea typeface="+mn-lt"/>
                <a:cs typeface="+mn-lt"/>
              </a:rPr>
              <a:t>Application of Attachment Theory to Jenny </a:t>
            </a:r>
            <a:r>
              <a:rPr lang="en-GB" dirty="0" err="1">
                <a:ea typeface="+mn-lt"/>
                <a:cs typeface="+mn-lt"/>
              </a:rPr>
              <a:t>Jenny</a:t>
            </a:r>
            <a:r>
              <a:rPr lang="en-GB" dirty="0">
                <a:ea typeface="+mn-lt"/>
                <a:cs typeface="+mn-lt"/>
              </a:rPr>
              <a:t> experienced the death of her father at age 11, which represents a significant attachment loss during an important stage of development (Bowlby, 1980). According to Bowlby (1969), early attachment experiences shape a child’s internal working model, influencing how they view themselves and others in relationships. Following her father’s death, Jenny took on a caregiving role for her mother. This role reversal may limit her opportunity to experience typical adolescent development and may increase emotional responsibility. The disruption of a primary attachment figure, combined with prolonged caregiving stress, could impact Jenny’s emotional regulation, peer relationships and identity formation (Bowlby, 1969).</a:t>
            </a:r>
            <a:endParaRPr lang="en-GB" dirty="0"/>
          </a:p>
        </p:txBody>
      </p:sp>
    </p:spTree>
    <p:extLst>
      <p:ext uri="{BB962C8B-B14F-4D97-AF65-F5344CB8AC3E}">
        <p14:creationId xmlns:p14="http://schemas.microsoft.com/office/powerpoint/2010/main" val="3741810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9F342226-411E-5C6C-7F85-6A4381315D9D}"/>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ea typeface="+mn-lt"/>
                <a:cs typeface="+mn-lt"/>
              </a:rPr>
              <a:t>Nature and Nurture in Jenny’s Development Bowlby’s theory recognises that attachment is biologically driven but shaped by environmental experiences (Bowlby, 1969).</a:t>
            </a:r>
          </a:p>
          <a:p>
            <a:pPr marL="0" indent="0">
              <a:buNone/>
            </a:pPr>
            <a:r>
              <a:rPr lang="en-GB" dirty="0">
                <a:ea typeface="+mn-lt"/>
                <a:cs typeface="+mn-lt"/>
              </a:rPr>
              <a:t>Nature (Biological influences): • Adolescence is a sensitive developmental period • Prolonged stress may affect emotional regulation • Ongoing responsibility may increase anxiety and low mood Nurture (Environmental influences): • Loss of father at age 11 • Long-term caregiving responsibilities • Limited time for peer relationships and normal teenage experiences Jenny’s development is shaped by the interaction between biological stress responses and environmental pressures</a:t>
            </a:r>
            <a:endParaRPr lang="en-GB" dirty="0"/>
          </a:p>
        </p:txBody>
      </p:sp>
    </p:spTree>
    <p:extLst>
      <p:ext uri="{BB962C8B-B14F-4D97-AF65-F5344CB8AC3E}">
        <p14:creationId xmlns:p14="http://schemas.microsoft.com/office/powerpoint/2010/main" val="2565086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F8EC3-7A9F-BEE6-4FB6-E3D47FA54622}"/>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ea typeface="+mn-lt"/>
                <a:cs typeface="+mn-lt"/>
              </a:rPr>
              <a:t>Attachment-Informed Support Plan An attachment-informed support plan should focus on reducing Jenny’s caregiving burden while strengthening emotional security. • Referral to a Young Carers Service to provide peer support and practical assistance (Young Carers Trust, 2022). • Access to bereavement counselling to process unresolved grief and attachment loss (Bowlby, 1980). • School pastoral support to reduce academic pressure and monitor wellbeing. • Respite care for Jenny’s mother to allow Jenny time for education and social development. • A consistent adult mentor to provide a secure base and emotional stability (Bowlby, 1969). These interventions aim to strengthen protective factors and promote resilience in adolescence.</a:t>
            </a:r>
            <a:endParaRPr lang="en-US" dirty="0"/>
          </a:p>
        </p:txBody>
      </p:sp>
    </p:spTree>
    <p:extLst>
      <p:ext uri="{BB962C8B-B14F-4D97-AF65-F5344CB8AC3E}">
        <p14:creationId xmlns:p14="http://schemas.microsoft.com/office/powerpoint/2010/main" val="1071147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20C458-7215-A898-F337-2FDFB5A88D39}"/>
              </a:ext>
            </a:extLst>
          </p:cNvPr>
          <p:cNvSpPr>
            <a:spLocks noGrp="1"/>
          </p:cNvSpPr>
          <p:nvPr>
            <p:ph idx="1"/>
          </p:nvPr>
        </p:nvSpPr>
        <p:spPr>
          <a:xfrm>
            <a:off x="838200" y="654192"/>
            <a:ext cx="10515600" cy="5545517"/>
          </a:xfrm>
        </p:spPr>
        <p:txBody>
          <a:bodyPr vert="horz" lIns="91440" tIns="45720" rIns="91440" bIns="45720" rtlCol="0" anchor="t">
            <a:normAutofit/>
          </a:bodyPr>
          <a:lstStyle/>
          <a:p>
            <a:pPr marL="0" indent="0">
              <a:buNone/>
            </a:pPr>
            <a:r>
              <a:rPr lang="en-GB">
                <a:ea typeface="+mn-lt"/>
                <a:cs typeface="+mn-lt"/>
              </a:rPr>
              <a:t>Critical Evaluation of Attachment Theory Bowlby’s attachment theory is useful because it highlights the long-term impact of early relationships and loss on emotional development (Bowlby, 1969). It provides a strong framework for understanding Jenny’s bereavement and the psychological effects of role reversal. However, the theory has limitations. Rutter (1981) argued that attachment is not as fixed or deterministic as Bowlby originally suggested. Individuals can demonstrate resilience and recover from early disruption. Additionally, attachment theory may not fully consider cultural differences in caregiving roles or the positive strengths that can develop from responsibility in adolescence. Overall, while attachment theory is highly relevant in this case, it should be applied alongside consideration of resilience and environmental support.</a:t>
            </a:r>
            <a:endParaRPr lang="en-US"/>
          </a:p>
        </p:txBody>
      </p:sp>
    </p:spTree>
    <p:extLst>
      <p:ext uri="{BB962C8B-B14F-4D97-AF65-F5344CB8AC3E}">
        <p14:creationId xmlns:p14="http://schemas.microsoft.com/office/powerpoint/2010/main" val="1835754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F4E744-A468-17D1-E65A-FAEFB09758E9}"/>
              </a:ext>
            </a:extLst>
          </p:cNvPr>
          <p:cNvSpPr>
            <a:spLocks noGrp="1"/>
          </p:cNvSpPr>
          <p:nvPr>
            <p:ph idx="1"/>
          </p:nvPr>
        </p:nvSpPr>
        <p:spPr>
          <a:xfrm>
            <a:off x="1918949" y="395878"/>
            <a:ext cx="8070377" cy="5989068"/>
          </a:xfrm>
        </p:spPr>
        <p:txBody>
          <a:bodyPr vert="horz" lIns="91440" tIns="45720" rIns="91440" bIns="45720" rtlCol="0" anchor="t">
            <a:normAutofit/>
          </a:bodyPr>
          <a:lstStyle/>
          <a:p>
            <a:pPr marL="0" indent="0">
              <a:buNone/>
            </a:pPr>
            <a:r>
              <a:rPr lang="en-GB" dirty="0">
                <a:ea typeface="+mn-lt"/>
                <a:cs typeface="+mn-lt"/>
              </a:rPr>
              <a:t>Conclusion Jenny’s experience of bereavement and long-term caregiving has the potential to significantly impact her emotional and social development. Using Bowlby’s Attachment Theory helps to explain how early attachment loss and role reversal may affect her internal working model, identity formation, and relationships. Both biological and environmental factors interact to shape her development. An attachment-informed support plan, including young carers support and consistent adult guidance, can strengthen resilience and promote long-term wellbeing. Early intervention is essential to protect Jenny’s psychological development and future outcomes.</a:t>
            </a:r>
            <a:endParaRPr lang="en-US" dirty="0"/>
          </a:p>
        </p:txBody>
      </p:sp>
    </p:spTree>
    <p:extLst>
      <p:ext uri="{BB962C8B-B14F-4D97-AF65-F5344CB8AC3E}">
        <p14:creationId xmlns:p14="http://schemas.microsoft.com/office/powerpoint/2010/main" val="2614917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D976B9-EC9F-EA37-94D4-E00A1A096E45}"/>
              </a:ext>
            </a:extLst>
          </p:cNvPr>
          <p:cNvSpPr>
            <a:spLocks noGrp="1"/>
          </p:cNvSpPr>
          <p:nvPr>
            <p:ph idx="1"/>
          </p:nvPr>
        </p:nvSpPr>
        <p:spPr>
          <a:xfrm>
            <a:off x="838200" y="449476"/>
            <a:ext cx="10515600" cy="5727487"/>
          </a:xfrm>
        </p:spPr>
        <p:txBody>
          <a:bodyPr vert="horz" lIns="91440" tIns="45720" rIns="91440" bIns="45720" rtlCol="0" anchor="t">
            <a:normAutofit/>
          </a:bodyPr>
          <a:lstStyle/>
          <a:p>
            <a:pPr marL="0" indent="0">
              <a:buNone/>
            </a:pPr>
            <a:r>
              <a:rPr lang="en-GB" dirty="0">
                <a:ea typeface="+mn-lt"/>
                <a:cs typeface="+mn-lt"/>
              </a:rPr>
              <a:t>Reference List (Harvard style) Ainsworth, M.D.S., </a:t>
            </a:r>
            <a:r>
              <a:rPr lang="en-GB" dirty="0" err="1">
                <a:ea typeface="+mn-lt"/>
                <a:cs typeface="+mn-lt"/>
              </a:rPr>
              <a:t>Blehar</a:t>
            </a:r>
            <a:r>
              <a:rPr lang="en-GB" dirty="0">
                <a:ea typeface="+mn-lt"/>
                <a:cs typeface="+mn-lt"/>
              </a:rPr>
              <a:t>, M.C., Waters, E. and Wall, S. (1978) Patterns of attachment: A psychological study of the strange situation. Hillsdale, NJ: Lawrence Erlbaum. Bowlby, J. (1969) Attachment and loss: Volume I. Attachment. London: Hogarth Press. Bowlby, J. (1980) Attachment and loss: Volume III. Loss, sadness and depression. London: Hogarth Press. Howe, D. (2011) Attachment across the </a:t>
            </a:r>
            <a:r>
              <a:rPr lang="en-GB" dirty="0" err="1">
                <a:ea typeface="+mn-lt"/>
                <a:cs typeface="+mn-lt"/>
              </a:rPr>
              <a:t>lifecourse</a:t>
            </a:r>
            <a:r>
              <a:rPr lang="en-GB" dirty="0">
                <a:ea typeface="+mn-lt"/>
                <a:cs typeface="+mn-lt"/>
              </a:rPr>
              <a:t>: A brief introduction. Basingstoke: Palgrave Macmillan. Rutter, M. (1981) Maternal deprivation reassessed. Harmondsworth: Penguin. Young Carers Trust (2022) The impact of caring on young people’s mental health. Available at: https://www.youngcarers.org.uk (Accessed: 16 February 2026).</a:t>
            </a:r>
            <a:endParaRPr lang="en-US" dirty="0"/>
          </a:p>
        </p:txBody>
      </p:sp>
    </p:spTree>
    <p:extLst>
      <p:ext uri="{BB962C8B-B14F-4D97-AF65-F5344CB8AC3E}">
        <p14:creationId xmlns:p14="http://schemas.microsoft.com/office/powerpoint/2010/main" val="3640714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Psychology in Health and Social Care Assessment 1: Individual Presentation Module Code: LCHS4010 Programme: Certificate of Higher Education in Health and Social Care Presented by: Nageena Farooq Module Lead: Neale Haddon Internal Verifier: Dr Besty Jose Submission Date: 16th f February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130</cp:revision>
  <dcterms:created xsi:type="dcterms:W3CDTF">2026-02-15T20:03:27Z</dcterms:created>
  <dcterms:modified xsi:type="dcterms:W3CDTF">2026-02-15T21:29:45Z</dcterms:modified>
</cp:coreProperties>
</file>