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1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1" d="100"/>
          <a:sy n="111" d="100"/>
        </p:scale>
        <p:origin x="732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5" Type="http://schemas.openxmlformats.org/officeDocument/2006/relationships/image" Target="../media/image17.svg"/><Relationship Id="rId4" Type="http://schemas.openxmlformats.org/officeDocument/2006/relationships/image" Target="../media/image16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9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4" Type="http://schemas.openxmlformats.org/officeDocument/2006/relationships/image" Target="../media/image2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5" Type="http://schemas.openxmlformats.org/officeDocument/2006/relationships/image" Target="../media/image17.svg"/><Relationship Id="rId4" Type="http://schemas.openxmlformats.org/officeDocument/2006/relationships/image" Target="../media/image16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9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E3B582-2E7E-4088-B86F-5BBC677707D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B88F915-24F7-40DE-A2D2-EF20A0D62E36}">
      <dgm:prSet/>
      <dgm:spPr/>
      <dgm:t>
        <a:bodyPr/>
        <a:lstStyle/>
        <a:p>
          <a:r>
            <a:rPr lang="en-US"/>
            <a:t>Case background</a:t>
          </a:r>
        </a:p>
      </dgm:t>
    </dgm:pt>
    <dgm:pt modelId="{3C3DB261-9780-4B46-83F5-5536EADE751A}" type="parTrans" cxnId="{43D632D7-E8CB-4E52-A0B9-BF6E1D798E41}">
      <dgm:prSet/>
      <dgm:spPr/>
      <dgm:t>
        <a:bodyPr/>
        <a:lstStyle/>
        <a:p>
          <a:endParaRPr lang="en-US"/>
        </a:p>
      </dgm:t>
    </dgm:pt>
    <dgm:pt modelId="{10BDC4CD-E1F7-4B10-906C-6CB20C74317B}" type="sibTrans" cxnId="{43D632D7-E8CB-4E52-A0B9-BF6E1D798E41}">
      <dgm:prSet/>
      <dgm:spPr/>
      <dgm:t>
        <a:bodyPr/>
        <a:lstStyle/>
        <a:p>
          <a:endParaRPr lang="en-US"/>
        </a:p>
      </dgm:t>
    </dgm:pt>
    <dgm:pt modelId="{1D8329CF-F412-4886-9631-BD5899502823}">
      <dgm:prSet/>
      <dgm:spPr/>
      <dgm:t>
        <a:bodyPr/>
        <a:lstStyle/>
        <a:p>
          <a:r>
            <a:rPr lang="en-US"/>
            <a:t>Key communication barriers</a:t>
          </a:r>
        </a:p>
      </dgm:t>
    </dgm:pt>
    <dgm:pt modelId="{4C7E08CD-4489-41DB-9F09-2028FBC8B1B9}" type="parTrans" cxnId="{446F095A-E7F8-4E8A-B023-A062398D3F4C}">
      <dgm:prSet/>
      <dgm:spPr/>
      <dgm:t>
        <a:bodyPr/>
        <a:lstStyle/>
        <a:p>
          <a:endParaRPr lang="en-US"/>
        </a:p>
      </dgm:t>
    </dgm:pt>
    <dgm:pt modelId="{47D1208B-F874-4CC7-B784-78C3F4B75849}" type="sibTrans" cxnId="{446F095A-E7F8-4E8A-B023-A062398D3F4C}">
      <dgm:prSet/>
      <dgm:spPr/>
      <dgm:t>
        <a:bodyPr/>
        <a:lstStyle/>
        <a:p>
          <a:endParaRPr lang="en-US"/>
        </a:p>
      </dgm:t>
    </dgm:pt>
    <dgm:pt modelId="{A8ED0CDC-5C50-44D2-85CD-1ACCCB9E00F2}">
      <dgm:prSet/>
      <dgm:spPr/>
      <dgm:t>
        <a:bodyPr/>
        <a:lstStyle/>
        <a:p>
          <a:r>
            <a:rPr lang="en-US"/>
            <a:t>Theoretical analysis</a:t>
          </a:r>
        </a:p>
      </dgm:t>
    </dgm:pt>
    <dgm:pt modelId="{9E7AD47C-DEFA-4187-8705-72CDCDECB633}" type="parTrans" cxnId="{311E1686-23A3-47D8-A9E1-B08D4098C775}">
      <dgm:prSet/>
      <dgm:spPr/>
      <dgm:t>
        <a:bodyPr/>
        <a:lstStyle/>
        <a:p>
          <a:endParaRPr lang="en-US"/>
        </a:p>
      </dgm:t>
    </dgm:pt>
    <dgm:pt modelId="{87793CED-E421-4D93-A677-39D2DD102904}" type="sibTrans" cxnId="{311E1686-23A3-47D8-A9E1-B08D4098C775}">
      <dgm:prSet/>
      <dgm:spPr/>
      <dgm:t>
        <a:bodyPr/>
        <a:lstStyle/>
        <a:p>
          <a:endParaRPr lang="en-US"/>
        </a:p>
      </dgm:t>
    </dgm:pt>
    <dgm:pt modelId="{9E222880-71D6-4849-96D7-21A0F1111AE1}">
      <dgm:prSet/>
      <dgm:spPr/>
      <dgm:t>
        <a:bodyPr/>
        <a:lstStyle/>
        <a:p>
          <a:r>
            <a:rPr lang="en-US"/>
            <a:t>Recommendations</a:t>
          </a:r>
        </a:p>
      </dgm:t>
    </dgm:pt>
    <dgm:pt modelId="{01DDC1B9-4C97-40EB-A1C2-307518DFCF60}" type="parTrans" cxnId="{B4471DF2-F736-4A90-ACE3-9B9B22B18336}">
      <dgm:prSet/>
      <dgm:spPr/>
      <dgm:t>
        <a:bodyPr/>
        <a:lstStyle/>
        <a:p>
          <a:endParaRPr lang="en-US"/>
        </a:p>
      </dgm:t>
    </dgm:pt>
    <dgm:pt modelId="{FF058EC8-7F91-488A-8AD9-DB2D6EAC2048}" type="sibTrans" cxnId="{B4471DF2-F736-4A90-ACE3-9B9B22B18336}">
      <dgm:prSet/>
      <dgm:spPr/>
      <dgm:t>
        <a:bodyPr/>
        <a:lstStyle/>
        <a:p>
          <a:endParaRPr lang="en-US"/>
        </a:p>
      </dgm:t>
    </dgm:pt>
    <dgm:pt modelId="{83FB7623-8873-4F08-8AF4-E5623F93C04A}">
      <dgm:prSet/>
      <dgm:spPr/>
      <dgm:t>
        <a:bodyPr/>
        <a:lstStyle/>
        <a:p>
          <a:r>
            <a:rPr lang="en-US"/>
            <a:t>Conclusion</a:t>
          </a:r>
        </a:p>
      </dgm:t>
    </dgm:pt>
    <dgm:pt modelId="{6DBE65F6-2B80-467C-88DA-045C3D05D756}" type="parTrans" cxnId="{7CBE6BD5-2E1C-4570-85DF-6D50768C6B4C}">
      <dgm:prSet/>
      <dgm:spPr/>
      <dgm:t>
        <a:bodyPr/>
        <a:lstStyle/>
        <a:p>
          <a:endParaRPr lang="en-US"/>
        </a:p>
      </dgm:t>
    </dgm:pt>
    <dgm:pt modelId="{8F898441-42F4-4C90-BD89-4099A7016C3B}" type="sibTrans" cxnId="{7CBE6BD5-2E1C-4570-85DF-6D50768C6B4C}">
      <dgm:prSet/>
      <dgm:spPr/>
      <dgm:t>
        <a:bodyPr/>
        <a:lstStyle/>
        <a:p>
          <a:endParaRPr lang="en-US"/>
        </a:p>
      </dgm:t>
    </dgm:pt>
    <dgm:pt modelId="{0C526F96-6B1E-469C-A546-60D1C38A3664}" type="pres">
      <dgm:prSet presAssocID="{73E3B582-2E7E-4088-B86F-5BBC677707DB}" presName="linear" presStyleCnt="0">
        <dgm:presLayoutVars>
          <dgm:animLvl val="lvl"/>
          <dgm:resizeHandles val="exact"/>
        </dgm:presLayoutVars>
      </dgm:prSet>
      <dgm:spPr/>
    </dgm:pt>
    <dgm:pt modelId="{F22194EB-3324-4165-8976-1F95C45667FB}" type="pres">
      <dgm:prSet presAssocID="{6B88F915-24F7-40DE-A2D2-EF20A0D62E3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EBE21A4-E53A-4974-B78B-F875500A0008}" type="pres">
      <dgm:prSet presAssocID="{10BDC4CD-E1F7-4B10-906C-6CB20C74317B}" presName="spacer" presStyleCnt="0"/>
      <dgm:spPr/>
    </dgm:pt>
    <dgm:pt modelId="{2364BCFF-6F67-4EB1-850B-87BDFB2AAE9F}" type="pres">
      <dgm:prSet presAssocID="{1D8329CF-F412-4886-9631-BD589950282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24C0663-0F32-4DD1-8CF2-D88E2114D4C7}" type="pres">
      <dgm:prSet presAssocID="{47D1208B-F874-4CC7-B784-78C3F4B75849}" presName="spacer" presStyleCnt="0"/>
      <dgm:spPr/>
    </dgm:pt>
    <dgm:pt modelId="{427B4B30-40AE-41DD-BCA4-6B0921D039B7}" type="pres">
      <dgm:prSet presAssocID="{A8ED0CDC-5C50-44D2-85CD-1ACCCB9E00F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4CFFB45-2013-4C28-AB06-39ECE5370C43}" type="pres">
      <dgm:prSet presAssocID="{87793CED-E421-4D93-A677-39D2DD102904}" presName="spacer" presStyleCnt="0"/>
      <dgm:spPr/>
    </dgm:pt>
    <dgm:pt modelId="{162CD937-0584-495B-9FBE-0BB976E04831}" type="pres">
      <dgm:prSet presAssocID="{9E222880-71D6-4849-96D7-21A0F1111AE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467BEE5-64CC-4F39-84E3-5036C8154AFD}" type="pres">
      <dgm:prSet presAssocID="{FF058EC8-7F91-488A-8AD9-DB2D6EAC2048}" presName="spacer" presStyleCnt="0"/>
      <dgm:spPr/>
    </dgm:pt>
    <dgm:pt modelId="{A6EFD7F1-8192-4809-A736-A45AD735F9D6}" type="pres">
      <dgm:prSet presAssocID="{83FB7623-8873-4F08-8AF4-E5623F93C04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CB41E09-8223-4D3D-A683-C8C359A4EDA1}" type="presOf" srcId="{9E222880-71D6-4849-96D7-21A0F1111AE1}" destId="{162CD937-0584-495B-9FBE-0BB976E04831}" srcOrd="0" destOrd="0" presId="urn:microsoft.com/office/officeart/2005/8/layout/vList2"/>
    <dgm:cxn modelId="{E90A4D68-8EF9-48A6-8459-DBE7D4E03263}" type="presOf" srcId="{A8ED0CDC-5C50-44D2-85CD-1ACCCB9E00F2}" destId="{427B4B30-40AE-41DD-BCA4-6B0921D039B7}" srcOrd="0" destOrd="0" presId="urn:microsoft.com/office/officeart/2005/8/layout/vList2"/>
    <dgm:cxn modelId="{738AAA54-1514-4D87-B7BC-0180AC2BC364}" type="presOf" srcId="{83FB7623-8873-4F08-8AF4-E5623F93C04A}" destId="{A6EFD7F1-8192-4809-A736-A45AD735F9D6}" srcOrd="0" destOrd="0" presId="urn:microsoft.com/office/officeart/2005/8/layout/vList2"/>
    <dgm:cxn modelId="{446F095A-E7F8-4E8A-B023-A062398D3F4C}" srcId="{73E3B582-2E7E-4088-B86F-5BBC677707DB}" destId="{1D8329CF-F412-4886-9631-BD5899502823}" srcOrd="1" destOrd="0" parTransId="{4C7E08CD-4489-41DB-9F09-2028FBC8B1B9}" sibTransId="{47D1208B-F874-4CC7-B784-78C3F4B75849}"/>
    <dgm:cxn modelId="{311E1686-23A3-47D8-A9E1-B08D4098C775}" srcId="{73E3B582-2E7E-4088-B86F-5BBC677707DB}" destId="{A8ED0CDC-5C50-44D2-85CD-1ACCCB9E00F2}" srcOrd="2" destOrd="0" parTransId="{9E7AD47C-DEFA-4187-8705-72CDCDECB633}" sibTransId="{87793CED-E421-4D93-A677-39D2DD102904}"/>
    <dgm:cxn modelId="{DE8212BF-F9F8-49D3-BABC-5F7B9EC277D6}" type="presOf" srcId="{73E3B582-2E7E-4088-B86F-5BBC677707DB}" destId="{0C526F96-6B1E-469C-A546-60D1C38A3664}" srcOrd="0" destOrd="0" presId="urn:microsoft.com/office/officeart/2005/8/layout/vList2"/>
    <dgm:cxn modelId="{70A547CC-41FE-46C9-B523-35DC129CC5FC}" type="presOf" srcId="{1D8329CF-F412-4886-9631-BD5899502823}" destId="{2364BCFF-6F67-4EB1-850B-87BDFB2AAE9F}" srcOrd="0" destOrd="0" presId="urn:microsoft.com/office/officeart/2005/8/layout/vList2"/>
    <dgm:cxn modelId="{7CBE6BD5-2E1C-4570-85DF-6D50768C6B4C}" srcId="{73E3B582-2E7E-4088-B86F-5BBC677707DB}" destId="{83FB7623-8873-4F08-8AF4-E5623F93C04A}" srcOrd="4" destOrd="0" parTransId="{6DBE65F6-2B80-467C-88DA-045C3D05D756}" sibTransId="{8F898441-42F4-4C90-BD89-4099A7016C3B}"/>
    <dgm:cxn modelId="{43D632D7-E8CB-4E52-A0B9-BF6E1D798E41}" srcId="{73E3B582-2E7E-4088-B86F-5BBC677707DB}" destId="{6B88F915-24F7-40DE-A2D2-EF20A0D62E36}" srcOrd="0" destOrd="0" parTransId="{3C3DB261-9780-4B46-83F5-5536EADE751A}" sibTransId="{10BDC4CD-E1F7-4B10-906C-6CB20C74317B}"/>
    <dgm:cxn modelId="{8B091DE2-1DAF-4925-BC8B-53504837944F}" type="presOf" srcId="{6B88F915-24F7-40DE-A2D2-EF20A0D62E36}" destId="{F22194EB-3324-4165-8976-1F95C45667FB}" srcOrd="0" destOrd="0" presId="urn:microsoft.com/office/officeart/2005/8/layout/vList2"/>
    <dgm:cxn modelId="{B4471DF2-F736-4A90-ACE3-9B9B22B18336}" srcId="{73E3B582-2E7E-4088-B86F-5BBC677707DB}" destId="{9E222880-71D6-4849-96D7-21A0F1111AE1}" srcOrd="3" destOrd="0" parTransId="{01DDC1B9-4C97-40EB-A1C2-307518DFCF60}" sibTransId="{FF058EC8-7F91-488A-8AD9-DB2D6EAC2048}"/>
    <dgm:cxn modelId="{7FF80A80-603B-4DBB-880F-AE0CB9BAAF96}" type="presParOf" srcId="{0C526F96-6B1E-469C-A546-60D1C38A3664}" destId="{F22194EB-3324-4165-8976-1F95C45667FB}" srcOrd="0" destOrd="0" presId="urn:microsoft.com/office/officeart/2005/8/layout/vList2"/>
    <dgm:cxn modelId="{3AA1481F-F2AC-4E70-B76B-6DAD7F49B5DD}" type="presParOf" srcId="{0C526F96-6B1E-469C-A546-60D1C38A3664}" destId="{4EBE21A4-E53A-4974-B78B-F875500A0008}" srcOrd="1" destOrd="0" presId="urn:microsoft.com/office/officeart/2005/8/layout/vList2"/>
    <dgm:cxn modelId="{B91E7543-CF0E-4FDF-85FA-FEA6E0F5C0F9}" type="presParOf" srcId="{0C526F96-6B1E-469C-A546-60D1C38A3664}" destId="{2364BCFF-6F67-4EB1-850B-87BDFB2AAE9F}" srcOrd="2" destOrd="0" presId="urn:microsoft.com/office/officeart/2005/8/layout/vList2"/>
    <dgm:cxn modelId="{8115DD6F-4508-44D3-B4FA-922E1C682166}" type="presParOf" srcId="{0C526F96-6B1E-469C-A546-60D1C38A3664}" destId="{024C0663-0F32-4DD1-8CF2-D88E2114D4C7}" srcOrd="3" destOrd="0" presId="urn:microsoft.com/office/officeart/2005/8/layout/vList2"/>
    <dgm:cxn modelId="{9B0D8F40-2237-45C0-95AB-D38B9384D3C2}" type="presParOf" srcId="{0C526F96-6B1E-469C-A546-60D1C38A3664}" destId="{427B4B30-40AE-41DD-BCA4-6B0921D039B7}" srcOrd="4" destOrd="0" presId="urn:microsoft.com/office/officeart/2005/8/layout/vList2"/>
    <dgm:cxn modelId="{83F5AC15-F4EF-4DF7-A677-20836C9592B9}" type="presParOf" srcId="{0C526F96-6B1E-469C-A546-60D1C38A3664}" destId="{B4CFFB45-2013-4C28-AB06-39ECE5370C43}" srcOrd="5" destOrd="0" presId="urn:microsoft.com/office/officeart/2005/8/layout/vList2"/>
    <dgm:cxn modelId="{A303380C-52CB-4166-91AD-A073D105A127}" type="presParOf" srcId="{0C526F96-6B1E-469C-A546-60D1C38A3664}" destId="{162CD937-0584-495B-9FBE-0BB976E04831}" srcOrd="6" destOrd="0" presId="urn:microsoft.com/office/officeart/2005/8/layout/vList2"/>
    <dgm:cxn modelId="{5B3F7D3A-AD37-43D5-AF3B-E098DDF8641D}" type="presParOf" srcId="{0C526F96-6B1E-469C-A546-60D1C38A3664}" destId="{2467BEE5-64CC-4F39-84E3-5036C8154AFD}" srcOrd="7" destOrd="0" presId="urn:microsoft.com/office/officeart/2005/8/layout/vList2"/>
    <dgm:cxn modelId="{6CE4C66D-F5E6-429A-B677-D898ECCB17C1}" type="presParOf" srcId="{0C526F96-6B1E-469C-A546-60D1C38A3664}" destId="{A6EFD7F1-8192-4809-A736-A45AD735F9D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BF6AC49-6ECE-4387-99CE-03230B64ADA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CDCEC23E-0DD3-4164-A268-B58523E096F6}">
      <dgm:prSet/>
      <dgm:spPr/>
      <dgm:t>
        <a:bodyPr/>
        <a:lstStyle/>
        <a:p>
          <a:pPr>
            <a:defRPr cap="all"/>
          </a:pPr>
          <a:r>
            <a:rPr lang="en-US"/>
            <a:t>Medium-sized airline food company</a:t>
          </a:r>
        </a:p>
      </dgm:t>
    </dgm:pt>
    <dgm:pt modelId="{55E7B77F-2C37-4BC5-A59B-3FE754BF1706}" type="parTrans" cxnId="{6E48B0E6-4AA6-4701-9B22-0DC85755A26F}">
      <dgm:prSet/>
      <dgm:spPr/>
      <dgm:t>
        <a:bodyPr/>
        <a:lstStyle/>
        <a:p>
          <a:endParaRPr lang="en-US"/>
        </a:p>
      </dgm:t>
    </dgm:pt>
    <dgm:pt modelId="{A4FA4E06-763F-44E9-A8DD-4D1F760D009B}" type="sibTrans" cxnId="{6E48B0E6-4AA6-4701-9B22-0DC85755A26F}">
      <dgm:prSet/>
      <dgm:spPr/>
      <dgm:t>
        <a:bodyPr/>
        <a:lstStyle/>
        <a:p>
          <a:endParaRPr lang="en-US"/>
        </a:p>
      </dgm:t>
    </dgm:pt>
    <dgm:pt modelId="{DC821FC1-9B3B-494B-A6E5-C433B4C8B2D9}">
      <dgm:prSet/>
      <dgm:spPr/>
      <dgm:t>
        <a:bodyPr/>
        <a:lstStyle/>
        <a:p>
          <a:pPr>
            <a:defRPr cap="all"/>
          </a:pPr>
          <a:r>
            <a:rPr lang="en-US"/>
            <a:t>Declining market share</a:t>
          </a:r>
        </a:p>
      </dgm:t>
    </dgm:pt>
    <dgm:pt modelId="{DD87F72B-7226-41E8-8A79-78386EADEB33}" type="parTrans" cxnId="{25C68492-BFD6-4DA8-B8CC-EEF70532A318}">
      <dgm:prSet/>
      <dgm:spPr/>
      <dgm:t>
        <a:bodyPr/>
        <a:lstStyle/>
        <a:p>
          <a:endParaRPr lang="en-US"/>
        </a:p>
      </dgm:t>
    </dgm:pt>
    <dgm:pt modelId="{05251151-2269-4201-9F20-4AADCE2626C7}" type="sibTrans" cxnId="{25C68492-BFD6-4DA8-B8CC-EEF70532A318}">
      <dgm:prSet/>
      <dgm:spPr/>
      <dgm:t>
        <a:bodyPr/>
        <a:lstStyle/>
        <a:p>
          <a:endParaRPr lang="en-US"/>
        </a:p>
      </dgm:t>
    </dgm:pt>
    <dgm:pt modelId="{36807169-B16F-483B-B132-5773FDEDC933}">
      <dgm:prSet/>
      <dgm:spPr/>
      <dgm:t>
        <a:bodyPr/>
        <a:lstStyle/>
        <a:p>
          <a:pPr>
            <a:defRPr cap="all"/>
          </a:pPr>
          <a:r>
            <a:rPr lang="en-US"/>
            <a:t>Customer complaints on food quality</a:t>
          </a:r>
        </a:p>
      </dgm:t>
    </dgm:pt>
    <dgm:pt modelId="{C66CE918-BF29-475C-869E-E8E4C9722F57}" type="parTrans" cxnId="{DAB8FABD-F3F4-410C-9D89-5E3012D8434B}">
      <dgm:prSet/>
      <dgm:spPr/>
      <dgm:t>
        <a:bodyPr/>
        <a:lstStyle/>
        <a:p>
          <a:endParaRPr lang="en-US"/>
        </a:p>
      </dgm:t>
    </dgm:pt>
    <dgm:pt modelId="{05D2FE2F-43B4-43F4-B33F-072790277C0D}" type="sibTrans" cxnId="{DAB8FABD-F3F4-410C-9D89-5E3012D8434B}">
      <dgm:prSet/>
      <dgm:spPr/>
      <dgm:t>
        <a:bodyPr/>
        <a:lstStyle/>
        <a:p>
          <a:endParaRPr lang="en-US"/>
        </a:p>
      </dgm:t>
    </dgm:pt>
    <dgm:pt modelId="{AA08B52C-F8C5-426A-A506-04C1B7601B01}" type="pres">
      <dgm:prSet presAssocID="{5BF6AC49-6ECE-4387-99CE-03230B64ADA4}" presName="root" presStyleCnt="0">
        <dgm:presLayoutVars>
          <dgm:dir/>
          <dgm:resizeHandles val="exact"/>
        </dgm:presLayoutVars>
      </dgm:prSet>
      <dgm:spPr/>
    </dgm:pt>
    <dgm:pt modelId="{A971EA6A-55A4-448C-867E-7BBEF7FAAF6C}" type="pres">
      <dgm:prSet presAssocID="{CDCEC23E-0DD3-4164-A268-B58523E096F6}" presName="compNode" presStyleCnt="0"/>
      <dgm:spPr/>
    </dgm:pt>
    <dgm:pt modelId="{72979FD3-C562-420D-9E51-AE083063E0D0}" type="pres">
      <dgm:prSet presAssocID="{CDCEC23E-0DD3-4164-A268-B58523E096F6}" presName="iconBgRect" presStyleLbl="bgShp" presStyleIdx="0" presStyleCnt="3"/>
      <dgm:spPr/>
    </dgm:pt>
    <dgm:pt modelId="{82AF03C6-2619-4FD7-A175-400CEA84EF47}" type="pres">
      <dgm:prSet presAssocID="{CDCEC23E-0DD3-4164-A268-B58523E096F6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co"/>
        </a:ext>
      </dgm:extLst>
    </dgm:pt>
    <dgm:pt modelId="{11C51F72-B234-49CA-9A5B-100FBC762F3A}" type="pres">
      <dgm:prSet presAssocID="{CDCEC23E-0DD3-4164-A268-B58523E096F6}" presName="spaceRect" presStyleCnt="0"/>
      <dgm:spPr/>
    </dgm:pt>
    <dgm:pt modelId="{A2DDC384-9983-4811-AB4E-39E09CBB3D8B}" type="pres">
      <dgm:prSet presAssocID="{CDCEC23E-0DD3-4164-A268-B58523E096F6}" presName="textRect" presStyleLbl="revTx" presStyleIdx="0" presStyleCnt="3">
        <dgm:presLayoutVars>
          <dgm:chMax val="1"/>
          <dgm:chPref val="1"/>
        </dgm:presLayoutVars>
      </dgm:prSet>
      <dgm:spPr/>
    </dgm:pt>
    <dgm:pt modelId="{F03A1346-CBD7-4933-89CE-746EADDFDB88}" type="pres">
      <dgm:prSet presAssocID="{A4FA4E06-763F-44E9-A8DD-4D1F760D009B}" presName="sibTrans" presStyleCnt="0"/>
      <dgm:spPr/>
    </dgm:pt>
    <dgm:pt modelId="{745E1C40-641C-4272-9D46-DAF244F6DBA2}" type="pres">
      <dgm:prSet presAssocID="{DC821FC1-9B3B-494B-A6E5-C433B4C8B2D9}" presName="compNode" presStyleCnt="0"/>
      <dgm:spPr/>
    </dgm:pt>
    <dgm:pt modelId="{194AB126-BBF8-4775-A122-71B638BFD42C}" type="pres">
      <dgm:prSet presAssocID="{DC821FC1-9B3B-494B-A6E5-C433B4C8B2D9}" presName="iconBgRect" presStyleLbl="bgShp" presStyleIdx="1" presStyleCnt="3"/>
      <dgm:spPr/>
    </dgm:pt>
    <dgm:pt modelId="{50CF2EB1-BFB5-491A-B4B4-408AD1BA15E3}" type="pres">
      <dgm:prSet presAssocID="{DC821FC1-9B3B-494B-A6E5-C433B4C8B2D9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B7AC0F60-3669-4C68-B089-98556204446F}" type="pres">
      <dgm:prSet presAssocID="{DC821FC1-9B3B-494B-A6E5-C433B4C8B2D9}" presName="spaceRect" presStyleCnt="0"/>
      <dgm:spPr/>
    </dgm:pt>
    <dgm:pt modelId="{20981FB4-59E7-4047-A156-9CBBABD3E6D9}" type="pres">
      <dgm:prSet presAssocID="{DC821FC1-9B3B-494B-A6E5-C433B4C8B2D9}" presName="textRect" presStyleLbl="revTx" presStyleIdx="1" presStyleCnt="3">
        <dgm:presLayoutVars>
          <dgm:chMax val="1"/>
          <dgm:chPref val="1"/>
        </dgm:presLayoutVars>
      </dgm:prSet>
      <dgm:spPr/>
    </dgm:pt>
    <dgm:pt modelId="{685BB311-9DB0-428E-B6FB-C5F30A4ED1C9}" type="pres">
      <dgm:prSet presAssocID="{05251151-2269-4201-9F20-4AADCE2626C7}" presName="sibTrans" presStyleCnt="0"/>
      <dgm:spPr/>
    </dgm:pt>
    <dgm:pt modelId="{FC31117A-F5E1-4E5C-BA0B-12ED7F9793C6}" type="pres">
      <dgm:prSet presAssocID="{36807169-B16F-483B-B132-5773FDEDC933}" presName="compNode" presStyleCnt="0"/>
      <dgm:spPr/>
    </dgm:pt>
    <dgm:pt modelId="{2D6AC846-48AE-40BB-AB35-46F7B44A3311}" type="pres">
      <dgm:prSet presAssocID="{36807169-B16F-483B-B132-5773FDEDC933}" presName="iconBgRect" presStyleLbl="bgShp" presStyleIdx="2" presStyleCnt="3"/>
      <dgm:spPr/>
    </dgm:pt>
    <dgm:pt modelId="{912D652F-A869-4CDF-AFFC-86D93861F8E0}" type="pres">
      <dgm:prSet presAssocID="{36807169-B16F-483B-B132-5773FDEDC933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69697255-D783-4578-9736-77CF7151EDB6}" type="pres">
      <dgm:prSet presAssocID="{36807169-B16F-483B-B132-5773FDEDC933}" presName="spaceRect" presStyleCnt="0"/>
      <dgm:spPr/>
    </dgm:pt>
    <dgm:pt modelId="{364A8F95-0A11-4471-BF3A-9232F1B639E8}" type="pres">
      <dgm:prSet presAssocID="{36807169-B16F-483B-B132-5773FDEDC93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E43D40E-C6F6-4EA3-AFA9-036B8130904F}" type="presOf" srcId="{CDCEC23E-0DD3-4164-A268-B58523E096F6}" destId="{A2DDC384-9983-4811-AB4E-39E09CBB3D8B}" srcOrd="0" destOrd="0" presId="urn:microsoft.com/office/officeart/2018/5/layout/IconCircleLabelList"/>
    <dgm:cxn modelId="{30D78720-46B6-4AF2-B944-E092CF4E64A8}" type="presOf" srcId="{36807169-B16F-483B-B132-5773FDEDC933}" destId="{364A8F95-0A11-4471-BF3A-9232F1B639E8}" srcOrd="0" destOrd="0" presId="urn:microsoft.com/office/officeart/2018/5/layout/IconCircleLabelList"/>
    <dgm:cxn modelId="{AF9FFD48-F932-460B-86A8-961F47DD6A61}" type="presOf" srcId="{5BF6AC49-6ECE-4387-99CE-03230B64ADA4}" destId="{AA08B52C-F8C5-426A-A506-04C1B7601B01}" srcOrd="0" destOrd="0" presId="urn:microsoft.com/office/officeart/2018/5/layout/IconCircleLabelList"/>
    <dgm:cxn modelId="{409FF988-A85B-4050-AB6B-35E26411B489}" type="presOf" srcId="{DC821FC1-9B3B-494B-A6E5-C433B4C8B2D9}" destId="{20981FB4-59E7-4047-A156-9CBBABD3E6D9}" srcOrd="0" destOrd="0" presId="urn:microsoft.com/office/officeart/2018/5/layout/IconCircleLabelList"/>
    <dgm:cxn modelId="{25C68492-BFD6-4DA8-B8CC-EEF70532A318}" srcId="{5BF6AC49-6ECE-4387-99CE-03230B64ADA4}" destId="{DC821FC1-9B3B-494B-A6E5-C433B4C8B2D9}" srcOrd="1" destOrd="0" parTransId="{DD87F72B-7226-41E8-8A79-78386EADEB33}" sibTransId="{05251151-2269-4201-9F20-4AADCE2626C7}"/>
    <dgm:cxn modelId="{DAB8FABD-F3F4-410C-9D89-5E3012D8434B}" srcId="{5BF6AC49-6ECE-4387-99CE-03230B64ADA4}" destId="{36807169-B16F-483B-B132-5773FDEDC933}" srcOrd="2" destOrd="0" parTransId="{C66CE918-BF29-475C-869E-E8E4C9722F57}" sibTransId="{05D2FE2F-43B4-43F4-B33F-072790277C0D}"/>
    <dgm:cxn modelId="{6E48B0E6-4AA6-4701-9B22-0DC85755A26F}" srcId="{5BF6AC49-6ECE-4387-99CE-03230B64ADA4}" destId="{CDCEC23E-0DD3-4164-A268-B58523E096F6}" srcOrd="0" destOrd="0" parTransId="{55E7B77F-2C37-4BC5-A59B-3FE754BF1706}" sibTransId="{A4FA4E06-763F-44E9-A8DD-4D1F760D009B}"/>
    <dgm:cxn modelId="{A7DE44ED-0D4B-4B2D-9580-41D25237D7DD}" type="presParOf" srcId="{AA08B52C-F8C5-426A-A506-04C1B7601B01}" destId="{A971EA6A-55A4-448C-867E-7BBEF7FAAF6C}" srcOrd="0" destOrd="0" presId="urn:microsoft.com/office/officeart/2018/5/layout/IconCircleLabelList"/>
    <dgm:cxn modelId="{165B3EBF-2A00-47A2-A57C-738F25126224}" type="presParOf" srcId="{A971EA6A-55A4-448C-867E-7BBEF7FAAF6C}" destId="{72979FD3-C562-420D-9E51-AE083063E0D0}" srcOrd="0" destOrd="0" presId="urn:microsoft.com/office/officeart/2018/5/layout/IconCircleLabelList"/>
    <dgm:cxn modelId="{9AE0B204-5CB1-448A-8A1B-957CA1C13F82}" type="presParOf" srcId="{A971EA6A-55A4-448C-867E-7BBEF7FAAF6C}" destId="{82AF03C6-2619-4FD7-A175-400CEA84EF47}" srcOrd="1" destOrd="0" presId="urn:microsoft.com/office/officeart/2018/5/layout/IconCircleLabelList"/>
    <dgm:cxn modelId="{56B060B6-1F06-4516-BE31-BC462FAFCD8F}" type="presParOf" srcId="{A971EA6A-55A4-448C-867E-7BBEF7FAAF6C}" destId="{11C51F72-B234-49CA-9A5B-100FBC762F3A}" srcOrd="2" destOrd="0" presId="urn:microsoft.com/office/officeart/2018/5/layout/IconCircleLabelList"/>
    <dgm:cxn modelId="{A60990FC-0A3F-4329-89BC-5D7EAF9354AA}" type="presParOf" srcId="{A971EA6A-55A4-448C-867E-7BBEF7FAAF6C}" destId="{A2DDC384-9983-4811-AB4E-39E09CBB3D8B}" srcOrd="3" destOrd="0" presId="urn:microsoft.com/office/officeart/2018/5/layout/IconCircleLabelList"/>
    <dgm:cxn modelId="{9C058F96-BDAA-400D-AE4D-6B1C601B9811}" type="presParOf" srcId="{AA08B52C-F8C5-426A-A506-04C1B7601B01}" destId="{F03A1346-CBD7-4933-89CE-746EADDFDB88}" srcOrd="1" destOrd="0" presId="urn:microsoft.com/office/officeart/2018/5/layout/IconCircleLabelList"/>
    <dgm:cxn modelId="{D683BF0F-2BA9-4F30-87BB-CEDF444F3F94}" type="presParOf" srcId="{AA08B52C-F8C5-426A-A506-04C1B7601B01}" destId="{745E1C40-641C-4272-9D46-DAF244F6DBA2}" srcOrd="2" destOrd="0" presId="urn:microsoft.com/office/officeart/2018/5/layout/IconCircleLabelList"/>
    <dgm:cxn modelId="{F34182F3-6010-4B74-BE3B-45D29D390CA3}" type="presParOf" srcId="{745E1C40-641C-4272-9D46-DAF244F6DBA2}" destId="{194AB126-BBF8-4775-A122-71B638BFD42C}" srcOrd="0" destOrd="0" presId="urn:microsoft.com/office/officeart/2018/5/layout/IconCircleLabelList"/>
    <dgm:cxn modelId="{EFF9CB91-E19B-44B8-B8A4-9708C81297F1}" type="presParOf" srcId="{745E1C40-641C-4272-9D46-DAF244F6DBA2}" destId="{50CF2EB1-BFB5-491A-B4B4-408AD1BA15E3}" srcOrd="1" destOrd="0" presId="urn:microsoft.com/office/officeart/2018/5/layout/IconCircleLabelList"/>
    <dgm:cxn modelId="{77EBAA4F-5E5B-4D61-B07F-3294D0C4AC17}" type="presParOf" srcId="{745E1C40-641C-4272-9D46-DAF244F6DBA2}" destId="{B7AC0F60-3669-4C68-B089-98556204446F}" srcOrd="2" destOrd="0" presId="urn:microsoft.com/office/officeart/2018/5/layout/IconCircleLabelList"/>
    <dgm:cxn modelId="{9AB6FB1F-5B96-4FD9-BFFE-33A144415524}" type="presParOf" srcId="{745E1C40-641C-4272-9D46-DAF244F6DBA2}" destId="{20981FB4-59E7-4047-A156-9CBBABD3E6D9}" srcOrd="3" destOrd="0" presId="urn:microsoft.com/office/officeart/2018/5/layout/IconCircleLabelList"/>
    <dgm:cxn modelId="{EB2F08A7-41D2-46D7-858B-8102C3D25864}" type="presParOf" srcId="{AA08B52C-F8C5-426A-A506-04C1B7601B01}" destId="{685BB311-9DB0-428E-B6FB-C5F30A4ED1C9}" srcOrd="3" destOrd="0" presId="urn:microsoft.com/office/officeart/2018/5/layout/IconCircleLabelList"/>
    <dgm:cxn modelId="{4F6CE504-12C4-4771-87DD-D1B9FA3A9C5A}" type="presParOf" srcId="{AA08B52C-F8C5-426A-A506-04C1B7601B01}" destId="{FC31117A-F5E1-4E5C-BA0B-12ED7F9793C6}" srcOrd="4" destOrd="0" presId="urn:microsoft.com/office/officeart/2018/5/layout/IconCircleLabelList"/>
    <dgm:cxn modelId="{F2AD08F3-FC98-4191-A877-0ACFCD991C6F}" type="presParOf" srcId="{FC31117A-F5E1-4E5C-BA0B-12ED7F9793C6}" destId="{2D6AC846-48AE-40BB-AB35-46F7B44A3311}" srcOrd="0" destOrd="0" presId="urn:microsoft.com/office/officeart/2018/5/layout/IconCircleLabelList"/>
    <dgm:cxn modelId="{875FF2C1-5022-44B3-BA58-3D89E05A2B91}" type="presParOf" srcId="{FC31117A-F5E1-4E5C-BA0B-12ED7F9793C6}" destId="{912D652F-A869-4CDF-AFFC-86D93861F8E0}" srcOrd="1" destOrd="0" presId="urn:microsoft.com/office/officeart/2018/5/layout/IconCircleLabelList"/>
    <dgm:cxn modelId="{5F5F1070-566F-4CC5-B66B-6B35AE2D9283}" type="presParOf" srcId="{FC31117A-F5E1-4E5C-BA0B-12ED7F9793C6}" destId="{69697255-D783-4578-9736-77CF7151EDB6}" srcOrd="2" destOrd="0" presId="urn:microsoft.com/office/officeart/2018/5/layout/IconCircleLabelList"/>
    <dgm:cxn modelId="{EA5EDDC2-98AB-413E-BBB2-DCD0DE9137C5}" type="presParOf" srcId="{FC31117A-F5E1-4E5C-BA0B-12ED7F9793C6}" destId="{364A8F95-0A11-4471-BF3A-9232F1B639E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9928F7-90A6-4F2E-929F-71BAC9A09AE3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FA6BE4A-899C-4B09-859A-648713A61356}">
      <dgm:prSet/>
      <dgm:spPr/>
      <dgm:t>
        <a:bodyPr/>
        <a:lstStyle/>
        <a:p>
          <a:r>
            <a:rPr lang="en-US"/>
            <a:t>Poor hygiene and food handling</a:t>
          </a:r>
        </a:p>
      </dgm:t>
    </dgm:pt>
    <dgm:pt modelId="{60605BAA-026F-40CA-8215-ED85BCAE71CE}" type="parTrans" cxnId="{ACB5A553-3EBF-4811-945A-9F61063D200E}">
      <dgm:prSet/>
      <dgm:spPr/>
      <dgm:t>
        <a:bodyPr/>
        <a:lstStyle/>
        <a:p>
          <a:endParaRPr lang="en-US"/>
        </a:p>
      </dgm:t>
    </dgm:pt>
    <dgm:pt modelId="{CDC02672-504A-41AA-8F6A-99D0C7ABCCC7}" type="sibTrans" cxnId="{ACB5A553-3EBF-4811-945A-9F61063D200E}">
      <dgm:prSet/>
      <dgm:spPr/>
      <dgm:t>
        <a:bodyPr/>
        <a:lstStyle/>
        <a:p>
          <a:endParaRPr lang="en-US"/>
        </a:p>
      </dgm:t>
    </dgm:pt>
    <dgm:pt modelId="{9226B9B6-4CA9-4701-A70D-70AFC79DCC3F}">
      <dgm:prSet/>
      <dgm:spPr/>
      <dgm:t>
        <a:bodyPr/>
        <a:lstStyle/>
        <a:p>
          <a:r>
            <a:rPr lang="en-US"/>
            <a:t>Lack of formal training</a:t>
          </a:r>
        </a:p>
      </dgm:t>
    </dgm:pt>
    <dgm:pt modelId="{AB0CAB8A-E27D-4E6A-9C07-205FC69B9DB8}" type="parTrans" cxnId="{38C25D06-56E0-428E-BD80-49EA091BBB31}">
      <dgm:prSet/>
      <dgm:spPr/>
      <dgm:t>
        <a:bodyPr/>
        <a:lstStyle/>
        <a:p>
          <a:endParaRPr lang="en-US"/>
        </a:p>
      </dgm:t>
    </dgm:pt>
    <dgm:pt modelId="{0928FE56-FF22-4EE9-B399-1FA0CC434AD4}" type="sibTrans" cxnId="{38C25D06-56E0-428E-BD80-49EA091BBB31}">
      <dgm:prSet/>
      <dgm:spPr/>
      <dgm:t>
        <a:bodyPr/>
        <a:lstStyle/>
        <a:p>
          <a:endParaRPr lang="en-US"/>
        </a:p>
      </dgm:t>
    </dgm:pt>
    <dgm:pt modelId="{6D0901BB-3DFD-4A3C-AD26-847F69B28A5F}">
      <dgm:prSet/>
      <dgm:spPr/>
      <dgm:t>
        <a:bodyPr/>
        <a:lstStyle/>
        <a:p>
          <a:r>
            <a:rPr lang="en-US"/>
            <a:t>Communication breakdown as root cause</a:t>
          </a:r>
        </a:p>
      </dgm:t>
    </dgm:pt>
    <dgm:pt modelId="{A5DCE0A3-4D5E-4ED0-82E4-538356685D74}" type="parTrans" cxnId="{4D29CCE9-2EC4-403A-8D76-B5F084F9B808}">
      <dgm:prSet/>
      <dgm:spPr/>
      <dgm:t>
        <a:bodyPr/>
        <a:lstStyle/>
        <a:p>
          <a:endParaRPr lang="en-US"/>
        </a:p>
      </dgm:t>
    </dgm:pt>
    <dgm:pt modelId="{D62E017F-6A88-48A6-B087-247A70B0B780}" type="sibTrans" cxnId="{4D29CCE9-2EC4-403A-8D76-B5F084F9B808}">
      <dgm:prSet/>
      <dgm:spPr/>
      <dgm:t>
        <a:bodyPr/>
        <a:lstStyle/>
        <a:p>
          <a:endParaRPr lang="en-US"/>
        </a:p>
      </dgm:t>
    </dgm:pt>
    <dgm:pt modelId="{B70A1D77-ACC6-4D33-93EE-1B83FA8C550C}" type="pres">
      <dgm:prSet presAssocID="{559928F7-90A6-4F2E-929F-71BAC9A09AE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AE0F3F3-85E0-49AF-BD3B-F8922F7DD75D}" type="pres">
      <dgm:prSet presAssocID="{0FA6BE4A-899C-4B09-859A-648713A61356}" presName="hierRoot1" presStyleCnt="0"/>
      <dgm:spPr/>
    </dgm:pt>
    <dgm:pt modelId="{2C5669E6-D298-42B8-A315-B090DC9D768F}" type="pres">
      <dgm:prSet presAssocID="{0FA6BE4A-899C-4B09-859A-648713A61356}" presName="composite" presStyleCnt="0"/>
      <dgm:spPr/>
    </dgm:pt>
    <dgm:pt modelId="{CD112F2A-C21B-4156-9C5E-24AA2EAFDBAD}" type="pres">
      <dgm:prSet presAssocID="{0FA6BE4A-899C-4B09-859A-648713A61356}" presName="background" presStyleLbl="node0" presStyleIdx="0" presStyleCnt="3"/>
      <dgm:spPr/>
    </dgm:pt>
    <dgm:pt modelId="{4FF3E2D5-F946-4DBA-BF09-EEC5C4448D95}" type="pres">
      <dgm:prSet presAssocID="{0FA6BE4A-899C-4B09-859A-648713A61356}" presName="text" presStyleLbl="fgAcc0" presStyleIdx="0" presStyleCnt="3">
        <dgm:presLayoutVars>
          <dgm:chPref val="3"/>
        </dgm:presLayoutVars>
      </dgm:prSet>
      <dgm:spPr/>
    </dgm:pt>
    <dgm:pt modelId="{6FE8E044-9F70-4D2C-B2D7-5BD0ED2516D4}" type="pres">
      <dgm:prSet presAssocID="{0FA6BE4A-899C-4B09-859A-648713A61356}" presName="hierChild2" presStyleCnt="0"/>
      <dgm:spPr/>
    </dgm:pt>
    <dgm:pt modelId="{159DDCA3-E606-4C6C-B9C1-A1D7B0EE6D24}" type="pres">
      <dgm:prSet presAssocID="{9226B9B6-4CA9-4701-A70D-70AFC79DCC3F}" presName="hierRoot1" presStyleCnt="0"/>
      <dgm:spPr/>
    </dgm:pt>
    <dgm:pt modelId="{7A8FE220-EFA9-426A-B0A1-5BC943263A19}" type="pres">
      <dgm:prSet presAssocID="{9226B9B6-4CA9-4701-A70D-70AFC79DCC3F}" presName="composite" presStyleCnt="0"/>
      <dgm:spPr/>
    </dgm:pt>
    <dgm:pt modelId="{44CF9E88-755C-4121-BD93-CF998C622982}" type="pres">
      <dgm:prSet presAssocID="{9226B9B6-4CA9-4701-A70D-70AFC79DCC3F}" presName="background" presStyleLbl="node0" presStyleIdx="1" presStyleCnt="3"/>
      <dgm:spPr/>
    </dgm:pt>
    <dgm:pt modelId="{BAA250AE-C374-4DA5-9182-53DC9CCB0279}" type="pres">
      <dgm:prSet presAssocID="{9226B9B6-4CA9-4701-A70D-70AFC79DCC3F}" presName="text" presStyleLbl="fgAcc0" presStyleIdx="1" presStyleCnt="3">
        <dgm:presLayoutVars>
          <dgm:chPref val="3"/>
        </dgm:presLayoutVars>
      </dgm:prSet>
      <dgm:spPr/>
    </dgm:pt>
    <dgm:pt modelId="{ACC6A9A1-680C-45B6-916E-3A5EA849460B}" type="pres">
      <dgm:prSet presAssocID="{9226B9B6-4CA9-4701-A70D-70AFC79DCC3F}" presName="hierChild2" presStyleCnt="0"/>
      <dgm:spPr/>
    </dgm:pt>
    <dgm:pt modelId="{DD4270AB-648E-451B-A691-DEB5ADD44A76}" type="pres">
      <dgm:prSet presAssocID="{6D0901BB-3DFD-4A3C-AD26-847F69B28A5F}" presName="hierRoot1" presStyleCnt="0"/>
      <dgm:spPr/>
    </dgm:pt>
    <dgm:pt modelId="{6244E92B-D962-41F9-A356-64FBD030CF27}" type="pres">
      <dgm:prSet presAssocID="{6D0901BB-3DFD-4A3C-AD26-847F69B28A5F}" presName="composite" presStyleCnt="0"/>
      <dgm:spPr/>
    </dgm:pt>
    <dgm:pt modelId="{00960220-9274-4310-B4EA-387DB6F759B2}" type="pres">
      <dgm:prSet presAssocID="{6D0901BB-3DFD-4A3C-AD26-847F69B28A5F}" presName="background" presStyleLbl="node0" presStyleIdx="2" presStyleCnt="3"/>
      <dgm:spPr/>
    </dgm:pt>
    <dgm:pt modelId="{2200AA5D-63DC-4E6D-93C9-8B46C537AFC8}" type="pres">
      <dgm:prSet presAssocID="{6D0901BB-3DFD-4A3C-AD26-847F69B28A5F}" presName="text" presStyleLbl="fgAcc0" presStyleIdx="2" presStyleCnt="3">
        <dgm:presLayoutVars>
          <dgm:chPref val="3"/>
        </dgm:presLayoutVars>
      </dgm:prSet>
      <dgm:spPr/>
    </dgm:pt>
    <dgm:pt modelId="{3C2CB0ED-40B1-4B8E-A5D2-2A5434E17685}" type="pres">
      <dgm:prSet presAssocID="{6D0901BB-3DFD-4A3C-AD26-847F69B28A5F}" presName="hierChild2" presStyleCnt="0"/>
      <dgm:spPr/>
    </dgm:pt>
  </dgm:ptLst>
  <dgm:cxnLst>
    <dgm:cxn modelId="{12DC2501-6C13-4D7F-AD1A-085911F1DDB7}" type="presOf" srcId="{9226B9B6-4CA9-4701-A70D-70AFC79DCC3F}" destId="{BAA250AE-C374-4DA5-9182-53DC9CCB0279}" srcOrd="0" destOrd="0" presId="urn:microsoft.com/office/officeart/2005/8/layout/hierarchy1"/>
    <dgm:cxn modelId="{38C25D06-56E0-428E-BD80-49EA091BBB31}" srcId="{559928F7-90A6-4F2E-929F-71BAC9A09AE3}" destId="{9226B9B6-4CA9-4701-A70D-70AFC79DCC3F}" srcOrd="1" destOrd="0" parTransId="{AB0CAB8A-E27D-4E6A-9C07-205FC69B9DB8}" sibTransId="{0928FE56-FF22-4EE9-B399-1FA0CC434AD4}"/>
    <dgm:cxn modelId="{0DD30226-ED31-4C0F-9B10-B29FF217CF01}" type="presOf" srcId="{559928F7-90A6-4F2E-929F-71BAC9A09AE3}" destId="{B70A1D77-ACC6-4D33-93EE-1B83FA8C550C}" srcOrd="0" destOrd="0" presId="urn:microsoft.com/office/officeart/2005/8/layout/hierarchy1"/>
    <dgm:cxn modelId="{ACB5A553-3EBF-4811-945A-9F61063D200E}" srcId="{559928F7-90A6-4F2E-929F-71BAC9A09AE3}" destId="{0FA6BE4A-899C-4B09-859A-648713A61356}" srcOrd="0" destOrd="0" parTransId="{60605BAA-026F-40CA-8215-ED85BCAE71CE}" sibTransId="{CDC02672-504A-41AA-8F6A-99D0C7ABCCC7}"/>
    <dgm:cxn modelId="{17A2B778-288B-441D-BC98-54AA0BC6648D}" type="presOf" srcId="{0FA6BE4A-899C-4B09-859A-648713A61356}" destId="{4FF3E2D5-F946-4DBA-BF09-EEC5C4448D95}" srcOrd="0" destOrd="0" presId="urn:microsoft.com/office/officeart/2005/8/layout/hierarchy1"/>
    <dgm:cxn modelId="{4D29CCE9-2EC4-403A-8D76-B5F084F9B808}" srcId="{559928F7-90A6-4F2E-929F-71BAC9A09AE3}" destId="{6D0901BB-3DFD-4A3C-AD26-847F69B28A5F}" srcOrd="2" destOrd="0" parTransId="{A5DCE0A3-4D5E-4ED0-82E4-538356685D74}" sibTransId="{D62E017F-6A88-48A6-B087-247A70B0B780}"/>
    <dgm:cxn modelId="{5A04BDF0-3CBB-429F-8FBD-CF1D984A0DE9}" type="presOf" srcId="{6D0901BB-3DFD-4A3C-AD26-847F69B28A5F}" destId="{2200AA5D-63DC-4E6D-93C9-8B46C537AFC8}" srcOrd="0" destOrd="0" presId="urn:microsoft.com/office/officeart/2005/8/layout/hierarchy1"/>
    <dgm:cxn modelId="{F659A042-2DA9-408F-A601-334D3B7BB725}" type="presParOf" srcId="{B70A1D77-ACC6-4D33-93EE-1B83FA8C550C}" destId="{CAE0F3F3-85E0-49AF-BD3B-F8922F7DD75D}" srcOrd="0" destOrd="0" presId="urn:microsoft.com/office/officeart/2005/8/layout/hierarchy1"/>
    <dgm:cxn modelId="{F28B1E55-B4DE-4B40-A438-B9AB79525E66}" type="presParOf" srcId="{CAE0F3F3-85E0-49AF-BD3B-F8922F7DD75D}" destId="{2C5669E6-D298-42B8-A315-B090DC9D768F}" srcOrd="0" destOrd="0" presId="urn:microsoft.com/office/officeart/2005/8/layout/hierarchy1"/>
    <dgm:cxn modelId="{799D791F-9646-4FF7-BCE8-37BD2117A5E4}" type="presParOf" srcId="{2C5669E6-D298-42B8-A315-B090DC9D768F}" destId="{CD112F2A-C21B-4156-9C5E-24AA2EAFDBAD}" srcOrd="0" destOrd="0" presId="urn:microsoft.com/office/officeart/2005/8/layout/hierarchy1"/>
    <dgm:cxn modelId="{501036ED-51FD-4219-BEB9-DDE53CA429F9}" type="presParOf" srcId="{2C5669E6-D298-42B8-A315-B090DC9D768F}" destId="{4FF3E2D5-F946-4DBA-BF09-EEC5C4448D95}" srcOrd="1" destOrd="0" presId="urn:microsoft.com/office/officeart/2005/8/layout/hierarchy1"/>
    <dgm:cxn modelId="{F78CA221-F90C-48CF-9853-3359A0BB89AD}" type="presParOf" srcId="{CAE0F3F3-85E0-49AF-BD3B-F8922F7DD75D}" destId="{6FE8E044-9F70-4D2C-B2D7-5BD0ED2516D4}" srcOrd="1" destOrd="0" presId="urn:microsoft.com/office/officeart/2005/8/layout/hierarchy1"/>
    <dgm:cxn modelId="{30C5F534-B682-43AA-B8ED-B8875CCCA3E6}" type="presParOf" srcId="{B70A1D77-ACC6-4D33-93EE-1B83FA8C550C}" destId="{159DDCA3-E606-4C6C-B9C1-A1D7B0EE6D24}" srcOrd="1" destOrd="0" presId="urn:microsoft.com/office/officeart/2005/8/layout/hierarchy1"/>
    <dgm:cxn modelId="{4A79AA4A-25E1-4299-8465-9AEEA82387A0}" type="presParOf" srcId="{159DDCA3-E606-4C6C-B9C1-A1D7B0EE6D24}" destId="{7A8FE220-EFA9-426A-B0A1-5BC943263A19}" srcOrd="0" destOrd="0" presId="urn:microsoft.com/office/officeart/2005/8/layout/hierarchy1"/>
    <dgm:cxn modelId="{8736608C-7A54-4552-B9DC-D9F579A8AD0B}" type="presParOf" srcId="{7A8FE220-EFA9-426A-B0A1-5BC943263A19}" destId="{44CF9E88-755C-4121-BD93-CF998C622982}" srcOrd="0" destOrd="0" presId="urn:microsoft.com/office/officeart/2005/8/layout/hierarchy1"/>
    <dgm:cxn modelId="{C63A3AC5-E607-4581-93C4-DEC010C9EB12}" type="presParOf" srcId="{7A8FE220-EFA9-426A-B0A1-5BC943263A19}" destId="{BAA250AE-C374-4DA5-9182-53DC9CCB0279}" srcOrd="1" destOrd="0" presId="urn:microsoft.com/office/officeart/2005/8/layout/hierarchy1"/>
    <dgm:cxn modelId="{0A8201B9-D986-4543-9B19-4409489BBDD3}" type="presParOf" srcId="{159DDCA3-E606-4C6C-B9C1-A1D7B0EE6D24}" destId="{ACC6A9A1-680C-45B6-916E-3A5EA849460B}" srcOrd="1" destOrd="0" presId="urn:microsoft.com/office/officeart/2005/8/layout/hierarchy1"/>
    <dgm:cxn modelId="{20271656-3D83-46CC-90AD-F303382939D0}" type="presParOf" srcId="{B70A1D77-ACC6-4D33-93EE-1B83FA8C550C}" destId="{DD4270AB-648E-451B-A691-DEB5ADD44A76}" srcOrd="2" destOrd="0" presId="urn:microsoft.com/office/officeart/2005/8/layout/hierarchy1"/>
    <dgm:cxn modelId="{E56487D1-C62B-45F9-AF32-C45FC6C8A4BB}" type="presParOf" srcId="{DD4270AB-648E-451B-A691-DEB5ADD44A76}" destId="{6244E92B-D962-41F9-A356-64FBD030CF27}" srcOrd="0" destOrd="0" presId="urn:microsoft.com/office/officeart/2005/8/layout/hierarchy1"/>
    <dgm:cxn modelId="{BAE8EBA2-D34A-470E-89DB-BFC6F975EBD8}" type="presParOf" srcId="{6244E92B-D962-41F9-A356-64FBD030CF27}" destId="{00960220-9274-4310-B4EA-387DB6F759B2}" srcOrd="0" destOrd="0" presId="urn:microsoft.com/office/officeart/2005/8/layout/hierarchy1"/>
    <dgm:cxn modelId="{BF012CE3-2D6C-4057-9FD8-952BC9932357}" type="presParOf" srcId="{6244E92B-D962-41F9-A356-64FBD030CF27}" destId="{2200AA5D-63DC-4E6D-93C9-8B46C537AFC8}" srcOrd="1" destOrd="0" presId="urn:microsoft.com/office/officeart/2005/8/layout/hierarchy1"/>
    <dgm:cxn modelId="{46057C58-CF58-4EC7-8A84-F343347679FC}" type="presParOf" srcId="{DD4270AB-648E-451B-A691-DEB5ADD44A76}" destId="{3C2CB0ED-40B1-4B8E-A5D2-2A5434E1768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FA8D516-BA71-486A-9303-58FC6FAFCD4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9467428-0EF6-40DC-9636-EB10C5D4E9F1}">
      <dgm:prSet/>
      <dgm:spPr/>
      <dgm:t>
        <a:bodyPr/>
        <a:lstStyle/>
        <a:p>
          <a:r>
            <a:rPr lang="en-US"/>
            <a:t>Old noisy machines disrupt communication</a:t>
          </a:r>
        </a:p>
      </dgm:t>
    </dgm:pt>
    <dgm:pt modelId="{AB817DBB-739A-4634-ABB0-ACC8E48DA744}" type="parTrans" cxnId="{02AD892D-2C9D-4EB6-83AC-81419EC9438D}">
      <dgm:prSet/>
      <dgm:spPr/>
      <dgm:t>
        <a:bodyPr/>
        <a:lstStyle/>
        <a:p>
          <a:endParaRPr lang="en-US"/>
        </a:p>
      </dgm:t>
    </dgm:pt>
    <dgm:pt modelId="{7D518D3D-1CCC-4885-BB3D-F14817C0217C}" type="sibTrans" cxnId="{02AD892D-2C9D-4EB6-83AC-81419EC9438D}">
      <dgm:prSet/>
      <dgm:spPr/>
      <dgm:t>
        <a:bodyPr/>
        <a:lstStyle/>
        <a:p>
          <a:endParaRPr lang="en-US"/>
        </a:p>
      </dgm:t>
    </dgm:pt>
    <dgm:pt modelId="{9B7573CD-6388-4401-A0F9-FE2A1B4A456F}">
      <dgm:prSet/>
      <dgm:spPr/>
      <dgm:t>
        <a:bodyPr/>
        <a:lstStyle/>
        <a:p>
          <a:r>
            <a:rPr lang="en-US"/>
            <a:t>Messages cannot be clearly heard</a:t>
          </a:r>
        </a:p>
      </dgm:t>
    </dgm:pt>
    <dgm:pt modelId="{F5B3965E-7151-4216-9D42-595E16312F0E}" type="parTrans" cxnId="{DE10E0DD-A1A1-4C20-A6BC-52FE16184C89}">
      <dgm:prSet/>
      <dgm:spPr/>
      <dgm:t>
        <a:bodyPr/>
        <a:lstStyle/>
        <a:p>
          <a:endParaRPr lang="en-US"/>
        </a:p>
      </dgm:t>
    </dgm:pt>
    <dgm:pt modelId="{B9BEC696-8B84-4F9A-80AE-AC1EB3CD8D37}" type="sibTrans" cxnId="{DE10E0DD-A1A1-4C20-A6BC-52FE16184C89}">
      <dgm:prSet/>
      <dgm:spPr/>
      <dgm:t>
        <a:bodyPr/>
        <a:lstStyle/>
        <a:p>
          <a:endParaRPr lang="en-US"/>
        </a:p>
      </dgm:t>
    </dgm:pt>
    <dgm:pt modelId="{A08FB316-E24B-4238-8482-92FACFE18F88}">
      <dgm:prSet/>
      <dgm:spPr/>
      <dgm:t>
        <a:bodyPr/>
        <a:lstStyle/>
        <a:p>
          <a:r>
            <a:rPr lang="en-US"/>
            <a:t>Leads to incorrect actions</a:t>
          </a:r>
        </a:p>
      </dgm:t>
    </dgm:pt>
    <dgm:pt modelId="{8FD19F4E-079E-46A5-AF0D-46754DAA3114}" type="parTrans" cxnId="{5F0075E4-6031-492A-859E-A5EB1AFC5272}">
      <dgm:prSet/>
      <dgm:spPr/>
      <dgm:t>
        <a:bodyPr/>
        <a:lstStyle/>
        <a:p>
          <a:endParaRPr lang="en-US"/>
        </a:p>
      </dgm:t>
    </dgm:pt>
    <dgm:pt modelId="{FCD246A7-71B8-4728-AB7E-C66378BABC62}" type="sibTrans" cxnId="{5F0075E4-6031-492A-859E-A5EB1AFC5272}">
      <dgm:prSet/>
      <dgm:spPr/>
      <dgm:t>
        <a:bodyPr/>
        <a:lstStyle/>
        <a:p>
          <a:endParaRPr lang="en-US"/>
        </a:p>
      </dgm:t>
    </dgm:pt>
    <dgm:pt modelId="{6A6E3F9B-0ACB-4951-81F5-5BC6424A7DC5}" type="pres">
      <dgm:prSet presAssocID="{1FA8D516-BA71-486A-9303-58FC6FAFCD43}" presName="linear" presStyleCnt="0">
        <dgm:presLayoutVars>
          <dgm:animLvl val="lvl"/>
          <dgm:resizeHandles val="exact"/>
        </dgm:presLayoutVars>
      </dgm:prSet>
      <dgm:spPr/>
    </dgm:pt>
    <dgm:pt modelId="{B6062C4D-88EB-4896-8F02-D07CC80593E5}" type="pres">
      <dgm:prSet presAssocID="{49467428-0EF6-40DC-9636-EB10C5D4E9F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43C112C-A191-4F5D-BA6C-3772ABE4296B}" type="pres">
      <dgm:prSet presAssocID="{7D518D3D-1CCC-4885-BB3D-F14817C0217C}" presName="spacer" presStyleCnt="0"/>
      <dgm:spPr/>
    </dgm:pt>
    <dgm:pt modelId="{115A2848-3F77-46CC-BD6F-7163B67F6BA3}" type="pres">
      <dgm:prSet presAssocID="{9B7573CD-6388-4401-A0F9-FE2A1B4A456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09D5B42-E88B-4055-8B03-F3E879ECF486}" type="pres">
      <dgm:prSet presAssocID="{B9BEC696-8B84-4F9A-80AE-AC1EB3CD8D37}" presName="spacer" presStyleCnt="0"/>
      <dgm:spPr/>
    </dgm:pt>
    <dgm:pt modelId="{3CF7275C-B00A-4291-9173-D3648DCE6125}" type="pres">
      <dgm:prSet presAssocID="{A08FB316-E24B-4238-8482-92FACFE18F8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2AD892D-2C9D-4EB6-83AC-81419EC9438D}" srcId="{1FA8D516-BA71-486A-9303-58FC6FAFCD43}" destId="{49467428-0EF6-40DC-9636-EB10C5D4E9F1}" srcOrd="0" destOrd="0" parTransId="{AB817DBB-739A-4634-ABB0-ACC8E48DA744}" sibTransId="{7D518D3D-1CCC-4885-BB3D-F14817C0217C}"/>
    <dgm:cxn modelId="{11CDF47B-1C93-414E-9EB2-17C8CEE5C27B}" type="presOf" srcId="{49467428-0EF6-40DC-9636-EB10C5D4E9F1}" destId="{B6062C4D-88EB-4896-8F02-D07CC80593E5}" srcOrd="0" destOrd="0" presId="urn:microsoft.com/office/officeart/2005/8/layout/vList2"/>
    <dgm:cxn modelId="{B0C36CC2-F438-4C03-8E7A-85E74C533ADE}" type="presOf" srcId="{1FA8D516-BA71-486A-9303-58FC6FAFCD43}" destId="{6A6E3F9B-0ACB-4951-81F5-5BC6424A7DC5}" srcOrd="0" destOrd="0" presId="urn:microsoft.com/office/officeart/2005/8/layout/vList2"/>
    <dgm:cxn modelId="{DE10E0DD-A1A1-4C20-A6BC-52FE16184C89}" srcId="{1FA8D516-BA71-486A-9303-58FC6FAFCD43}" destId="{9B7573CD-6388-4401-A0F9-FE2A1B4A456F}" srcOrd="1" destOrd="0" parTransId="{F5B3965E-7151-4216-9D42-595E16312F0E}" sibTransId="{B9BEC696-8B84-4F9A-80AE-AC1EB3CD8D37}"/>
    <dgm:cxn modelId="{58EEA3E3-B381-4052-B2AD-90DE90039DBF}" type="presOf" srcId="{A08FB316-E24B-4238-8482-92FACFE18F88}" destId="{3CF7275C-B00A-4291-9173-D3648DCE6125}" srcOrd="0" destOrd="0" presId="urn:microsoft.com/office/officeart/2005/8/layout/vList2"/>
    <dgm:cxn modelId="{5F0075E4-6031-492A-859E-A5EB1AFC5272}" srcId="{1FA8D516-BA71-486A-9303-58FC6FAFCD43}" destId="{A08FB316-E24B-4238-8482-92FACFE18F88}" srcOrd="2" destOrd="0" parTransId="{8FD19F4E-079E-46A5-AF0D-46754DAA3114}" sibTransId="{FCD246A7-71B8-4728-AB7E-C66378BABC62}"/>
    <dgm:cxn modelId="{6E161CE9-F635-4853-8197-35F19C996D63}" type="presOf" srcId="{9B7573CD-6388-4401-A0F9-FE2A1B4A456F}" destId="{115A2848-3F77-46CC-BD6F-7163B67F6BA3}" srcOrd="0" destOrd="0" presId="urn:microsoft.com/office/officeart/2005/8/layout/vList2"/>
    <dgm:cxn modelId="{525B3A9E-9143-437F-9311-0B36B1B15C52}" type="presParOf" srcId="{6A6E3F9B-0ACB-4951-81F5-5BC6424A7DC5}" destId="{B6062C4D-88EB-4896-8F02-D07CC80593E5}" srcOrd="0" destOrd="0" presId="urn:microsoft.com/office/officeart/2005/8/layout/vList2"/>
    <dgm:cxn modelId="{5DC39F92-8641-4F97-95CF-C8A200DE172E}" type="presParOf" srcId="{6A6E3F9B-0ACB-4951-81F5-5BC6424A7DC5}" destId="{443C112C-A191-4F5D-BA6C-3772ABE4296B}" srcOrd="1" destOrd="0" presId="urn:microsoft.com/office/officeart/2005/8/layout/vList2"/>
    <dgm:cxn modelId="{E32BC2F6-8873-4916-93E5-A11FE3CBB49D}" type="presParOf" srcId="{6A6E3F9B-0ACB-4951-81F5-5BC6424A7DC5}" destId="{115A2848-3F77-46CC-BD6F-7163B67F6BA3}" srcOrd="2" destOrd="0" presId="urn:microsoft.com/office/officeart/2005/8/layout/vList2"/>
    <dgm:cxn modelId="{75C4C38A-4A65-4F0A-8233-5C49685C62A9}" type="presParOf" srcId="{6A6E3F9B-0ACB-4951-81F5-5BC6424A7DC5}" destId="{609D5B42-E88B-4055-8B03-F3E879ECF486}" srcOrd="3" destOrd="0" presId="urn:microsoft.com/office/officeart/2005/8/layout/vList2"/>
    <dgm:cxn modelId="{E9896C8A-2BB9-4613-B001-B5C4CCB78A8C}" type="presParOf" srcId="{6A6E3F9B-0ACB-4951-81F5-5BC6424A7DC5}" destId="{3CF7275C-B00A-4291-9173-D3648DCE612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3E53FB9-C9A8-43E5-A677-0C0D634682F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6A528CA7-5ED8-4B6D-B89B-590020FBA30F}">
      <dgm:prSet/>
      <dgm:spPr/>
      <dgm:t>
        <a:bodyPr/>
        <a:lstStyle/>
        <a:p>
          <a:r>
            <a:rPr lang="en-US"/>
            <a:t>Workers speak multiple languages</a:t>
          </a:r>
        </a:p>
      </dgm:t>
    </dgm:pt>
    <dgm:pt modelId="{CAB4313F-D6E5-44C3-AD1B-13FDDF8B813C}" type="parTrans" cxnId="{1309D7C7-46C6-4137-9D14-5C89133C42F1}">
      <dgm:prSet/>
      <dgm:spPr/>
      <dgm:t>
        <a:bodyPr/>
        <a:lstStyle/>
        <a:p>
          <a:endParaRPr lang="en-US"/>
        </a:p>
      </dgm:t>
    </dgm:pt>
    <dgm:pt modelId="{1344DE7F-C94E-4993-AC0F-A6890FC9F016}" type="sibTrans" cxnId="{1309D7C7-46C6-4137-9D14-5C89133C42F1}">
      <dgm:prSet/>
      <dgm:spPr/>
      <dgm:t>
        <a:bodyPr/>
        <a:lstStyle/>
        <a:p>
          <a:endParaRPr lang="en-US"/>
        </a:p>
      </dgm:t>
    </dgm:pt>
    <dgm:pt modelId="{DABCE785-F170-460C-8493-5722B070924A}">
      <dgm:prSet/>
      <dgm:spPr/>
      <dgm:t>
        <a:bodyPr/>
        <a:lstStyle/>
        <a:p>
          <a:r>
            <a:rPr lang="en-US"/>
            <a:t>Limited English proficiency</a:t>
          </a:r>
        </a:p>
      </dgm:t>
    </dgm:pt>
    <dgm:pt modelId="{493ACBD5-7176-4882-88F1-802FCF876044}" type="parTrans" cxnId="{DACEEA5C-4C93-475D-B72E-BE06A70EC213}">
      <dgm:prSet/>
      <dgm:spPr/>
      <dgm:t>
        <a:bodyPr/>
        <a:lstStyle/>
        <a:p>
          <a:endParaRPr lang="en-US"/>
        </a:p>
      </dgm:t>
    </dgm:pt>
    <dgm:pt modelId="{788A7C71-24C5-4A01-A64F-43916FBD7EFA}" type="sibTrans" cxnId="{DACEEA5C-4C93-475D-B72E-BE06A70EC213}">
      <dgm:prSet/>
      <dgm:spPr/>
      <dgm:t>
        <a:bodyPr/>
        <a:lstStyle/>
        <a:p>
          <a:endParaRPr lang="en-US"/>
        </a:p>
      </dgm:t>
    </dgm:pt>
    <dgm:pt modelId="{34705A0B-1AD6-4E06-9B4C-27B2BD67CE36}">
      <dgm:prSet/>
      <dgm:spPr/>
      <dgm:t>
        <a:bodyPr/>
        <a:lstStyle/>
        <a:p>
          <a:r>
            <a:rPr lang="en-US"/>
            <a:t>Instructions misunderstood</a:t>
          </a:r>
        </a:p>
      </dgm:t>
    </dgm:pt>
    <dgm:pt modelId="{B4748D80-33AE-4764-89B3-FC42571EE8D1}" type="parTrans" cxnId="{22641681-3EA7-4B9F-913A-15FC4C4BF1F1}">
      <dgm:prSet/>
      <dgm:spPr/>
      <dgm:t>
        <a:bodyPr/>
        <a:lstStyle/>
        <a:p>
          <a:endParaRPr lang="en-US"/>
        </a:p>
      </dgm:t>
    </dgm:pt>
    <dgm:pt modelId="{FAF68AA3-813E-402F-9640-5F86421FA641}" type="sibTrans" cxnId="{22641681-3EA7-4B9F-913A-15FC4C4BF1F1}">
      <dgm:prSet/>
      <dgm:spPr/>
      <dgm:t>
        <a:bodyPr/>
        <a:lstStyle/>
        <a:p>
          <a:endParaRPr lang="en-US"/>
        </a:p>
      </dgm:t>
    </dgm:pt>
    <dgm:pt modelId="{EA14D1CE-EA89-4EAE-9626-AB50D0E84BC5}" type="pres">
      <dgm:prSet presAssocID="{23E53FB9-C9A8-43E5-A677-0C0D634682F6}" presName="root" presStyleCnt="0">
        <dgm:presLayoutVars>
          <dgm:dir/>
          <dgm:resizeHandles val="exact"/>
        </dgm:presLayoutVars>
      </dgm:prSet>
      <dgm:spPr/>
    </dgm:pt>
    <dgm:pt modelId="{4B234249-F999-4D45-8E59-D8AA789DD458}" type="pres">
      <dgm:prSet presAssocID="{6A528CA7-5ED8-4B6D-B89B-590020FBA30F}" presName="compNode" presStyleCnt="0"/>
      <dgm:spPr/>
    </dgm:pt>
    <dgm:pt modelId="{1E62D9F1-0D58-40D8-A740-7D858B3C895A}" type="pres">
      <dgm:prSet presAssocID="{6A528CA7-5ED8-4B6D-B89B-590020FBA30F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2480E22-EA3E-4309-AB67-022E901D4FDA}" type="pres">
      <dgm:prSet presAssocID="{6A528CA7-5ED8-4B6D-B89B-590020FBA30F}" presName="spaceRect" presStyleCnt="0"/>
      <dgm:spPr/>
    </dgm:pt>
    <dgm:pt modelId="{319D353C-28F8-40B9-BCE5-7CD8E8474ABC}" type="pres">
      <dgm:prSet presAssocID="{6A528CA7-5ED8-4B6D-B89B-590020FBA30F}" presName="textRect" presStyleLbl="revTx" presStyleIdx="0" presStyleCnt="3">
        <dgm:presLayoutVars>
          <dgm:chMax val="1"/>
          <dgm:chPref val="1"/>
        </dgm:presLayoutVars>
      </dgm:prSet>
      <dgm:spPr/>
    </dgm:pt>
    <dgm:pt modelId="{C717ABA3-CE31-4810-95DC-73C24E2EDFAE}" type="pres">
      <dgm:prSet presAssocID="{1344DE7F-C94E-4993-AC0F-A6890FC9F016}" presName="sibTrans" presStyleCnt="0"/>
      <dgm:spPr/>
    </dgm:pt>
    <dgm:pt modelId="{B29261CA-7AF4-4FE4-949A-75B833913E35}" type="pres">
      <dgm:prSet presAssocID="{DABCE785-F170-460C-8493-5722B070924A}" presName="compNode" presStyleCnt="0"/>
      <dgm:spPr/>
    </dgm:pt>
    <dgm:pt modelId="{80F29827-2765-4384-9149-84D097B1EF5E}" type="pres">
      <dgm:prSet presAssocID="{DABCE785-F170-460C-8493-5722B070924A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0450A47-8D7E-47B7-8600-14E1703B6494}" type="pres">
      <dgm:prSet presAssocID="{DABCE785-F170-460C-8493-5722B070924A}" presName="spaceRect" presStyleCnt="0"/>
      <dgm:spPr/>
    </dgm:pt>
    <dgm:pt modelId="{52EFC44E-9CE9-4180-97B6-5B03DC2CD8C0}" type="pres">
      <dgm:prSet presAssocID="{DABCE785-F170-460C-8493-5722B070924A}" presName="textRect" presStyleLbl="revTx" presStyleIdx="1" presStyleCnt="3">
        <dgm:presLayoutVars>
          <dgm:chMax val="1"/>
          <dgm:chPref val="1"/>
        </dgm:presLayoutVars>
      </dgm:prSet>
      <dgm:spPr/>
    </dgm:pt>
    <dgm:pt modelId="{E7208D2F-F155-476D-A103-D78EC797186E}" type="pres">
      <dgm:prSet presAssocID="{788A7C71-24C5-4A01-A64F-43916FBD7EFA}" presName="sibTrans" presStyleCnt="0"/>
      <dgm:spPr/>
    </dgm:pt>
    <dgm:pt modelId="{53948D5A-A904-4189-A382-F5E7C3E0874C}" type="pres">
      <dgm:prSet presAssocID="{34705A0B-1AD6-4E06-9B4C-27B2BD67CE36}" presName="compNode" presStyleCnt="0"/>
      <dgm:spPr/>
    </dgm:pt>
    <dgm:pt modelId="{F73C5EF4-59D6-43D9-B073-E4209C73E2C6}" type="pres">
      <dgm:prSet presAssocID="{34705A0B-1AD6-4E06-9B4C-27B2BD67CE36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DA4CB0E3-644F-4B18-9BA5-17E407E1080A}" type="pres">
      <dgm:prSet presAssocID="{34705A0B-1AD6-4E06-9B4C-27B2BD67CE36}" presName="spaceRect" presStyleCnt="0"/>
      <dgm:spPr/>
    </dgm:pt>
    <dgm:pt modelId="{DD7CA152-F8BA-4FD7-A328-6A11F7CA64F5}" type="pres">
      <dgm:prSet presAssocID="{34705A0B-1AD6-4E06-9B4C-27B2BD67CE3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B1D9615-7376-49D4-A7C6-9A1FEDC1EB71}" type="presOf" srcId="{34705A0B-1AD6-4E06-9B4C-27B2BD67CE36}" destId="{DD7CA152-F8BA-4FD7-A328-6A11F7CA64F5}" srcOrd="0" destOrd="0" presId="urn:microsoft.com/office/officeart/2018/2/layout/IconLabelList"/>
    <dgm:cxn modelId="{DACEEA5C-4C93-475D-B72E-BE06A70EC213}" srcId="{23E53FB9-C9A8-43E5-A677-0C0D634682F6}" destId="{DABCE785-F170-460C-8493-5722B070924A}" srcOrd="1" destOrd="0" parTransId="{493ACBD5-7176-4882-88F1-802FCF876044}" sibTransId="{788A7C71-24C5-4A01-A64F-43916FBD7EFA}"/>
    <dgm:cxn modelId="{22641681-3EA7-4B9F-913A-15FC4C4BF1F1}" srcId="{23E53FB9-C9A8-43E5-A677-0C0D634682F6}" destId="{34705A0B-1AD6-4E06-9B4C-27B2BD67CE36}" srcOrd="2" destOrd="0" parTransId="{B4748D80-33AE-4764-89B3-FC42571EE8D1}" sibTransId="{FAF68AA3-813E-402F-9640-5F86421FA641}"/>
    <dgm:cxn modelId="{1309D7C7-46C6-4137-9D14-5C89133C42F1}" srcId="{23E53FB9-C9A8-43E5-A677-0C0D634682F6}" destId="{6A528CA7-5ED8-4B6D-B89B-590020FBA30F}" srcOrd="0" destOrd="0" parTransId="{CAB4313F-D6E5-44C3-AD1B-13FDDF8B813C}" sibTransId="{1344DE7F-C94E-4993-AC0F-A6890FC9F016}"/>
    <dgm:cxn modelId="{EB6F94D7-365D-4BB8-8DFE-4ABE0EDC3708}" type="presOf" srcId="{6A528CA7-5ED8-4B6D-B89B-590020FBA30F}" destId="{319D353C-28F8-40B9-BCE5-7CD8E8474ABC}" srcOrd="0" destOrd="0" presId="urn:microsoft.com/office/officeart/2018/2/layout/IconLabelList"/>
    <dgm:cxn modelId="{6EFDA5D7-2789-4009-90DB-30EA4A04301B}" type="presOf" srcId="{23E53FB9-C9A8-43E5-A677-0C0D634682F6}" destId="{EA14D1CE-EA89-4EAE-9626-AB50D0E84BC5}" srcOrd="0" destOrd="0" presId="urn:microsoft.com/office/officeart/2018/2/layout/IconLabelList"/>
    <dgm:cxn modelId="{D05BCAF4-D708-412F-9C3F-3083B37DB977}" type="presOf" srcId="{DABCE785-F170-460C-8493-5722B070924A}" destId="{52EFC44E-9CE9-4180-97B6-5B03DC2CD8C0}" srcOrd="0" destOrd="0" presId="urn:microsoft.com/office/officeart/2018/2/layout/IconLabelList"/>
    <dgm:cxn modelId="{D6E00236-4A98-4A62-BC2D-13FF3AD0B49D}" type="presParOf" srcId="{EA14D1CE-EA89-4EAE-9626-AB50D0E84BC5}" destId="{4B234249-F999-4D45-8E59-D8AA789DD458}" srcOrd="0" destOrd="0" presId="urn:microsoft.com/office/officeart/2018/2/layout/IconLabelList"/>
    <dgm:cxn modelId="{DF259301-13D4-4741-9790-297E7A6C763B}" type="presParOf" srcId="{4B234249-F999-4D45-8E59-D8AA789DD458}" destId="{1E62D9F1-0D58-40D8-A740-7D858B3C895A}" srcOrd="0" destOrd="0" presId="urn:microsoft.com/office/officeart/2018/2/layout/IconLabelList"/>
    <dgm:cxn modelId="{CF45A81B-913A-4E8F-AFE7-21E712ED10DB}" type="presParOf" srcId="{4B234249-F999-4D45-8E59-D8AA789DD458}" destId="{C2480E22-EA3E-4309-AB67-022E901D4FDA}" srcOrd="1" destOrd="0" presId="urn:microsoft.com/office/officeart/2018/2/layout/IconLabelList"/>
    <dgm:cxn modelId="{8CB84B8F-2F09-41EB-A674-F1E5F5D8E726}" type="presParOf" srcId="{4B234249-F999-4D45-8E59-D8AA789DD458}" destId="{319D353C-28F8-40B9-BCE5-7CD8E8474ABC}" srcOrd="2" destOrd="0" presId="urn:microsoft.com/office/officeart/2018/2/layout/IconLabelList"/>
    <dgm:cxn modelId="{F8A815D5-4AA5-4B4D-A831-16461814D146}" type="presParOf" srcId="{EA14D1CE-EA89-4EAE-9626-AB50D0E84BC5}" destId="{C717ABA3-CE31-4810-95DC-73C24E2EDFAE}" srcOrd="1" destOrd="0" presId="urn:microsoft.com/office/officeart/2018/2/layout/IconLabelList"/>
    <dgm:cxn modelId="{F104DBDA-CE79-4BC8-B002-1EA3E34DAFB9}" type="presParOf" srcId="{EA14D1CE-EA89-4EAE-9626-AB50D0E84BC5}" destId="{B29261CA-7AF4-4FE4-949A-75B833913E35}" srcOrd="2" destOrd="0" presId="urn:microsoft.com/office/officeart/2018/2/layout/IconLabelList"/>
    <dgm:cxn modelId="{47080E60-9AFB-4F2D-BBB7-3CF91300860D}" type="presParOf" srcId="{B29261CA-7AF4-4FE4-949A-75B833913E35}" destId="{80F29827-2765-4384-9149-84D097B1EF5E}" srcOrd="0" destOrd="0" presId="urn:microsoft.com/office/officeart/2018/2/layout/IconLabelList"/>
    <dgm:cxn modelId="{0C57E677-F3C7-4FA3-BBD3-3C7F77D58B54}" type="presParOf" srcId="{B29261CA-7AF4-4FE4-949A-75B833913E35}" destId="{70450A47-8D7E-47B7-8600-14E1703B6494}" srcOrd="1" destOrd="0" presId="urn:microsoft.com/office/officeart/2018/2/layout/IconLabelList"/>
    <dgm:cxn modelId="{D3CA4CDE-5469-44DE-B412-7B3AA881A26A}" type="presParOf" srcId="{B29261CA-7AF4-4FE4-949A-75B833913E35}" destId="{52EFC44E-9CE9-4180-97B6-5B03DC2CD8C0}" srcOrd="2" destOrd="0" presId="urn:microsoft.com/office/officeart/2018/2/layout/IconLabelList"/>
    <dgm:cxn modelId="{18A61978-ADC7-4DE3-98C1-D054D3C0A1E1}" type="presParOf" srcId="{EA14D1CE-EA89-4EAE-9626-AB50D0E84BC5}" destId="{E7208D2F-F155-476D-A103-D78EC797186E}" srcOrd="3" destOrd="0" presId="urn:microsoft.com/office/officeart/2018/2/layout/IconLabelList"/>
    <dgm:cxn modelId="{58886C2E-8FD5-40FA-82C0-3C47914C8CF0}" type="presParOf" srcId="{EA14D1CE-EA89-4EAE-9626-AB50D0E84BC5}" destId="{53948D5A-A904-4189-A382-F5E7C3E0874C}" srcOrd="4" destOrd="0" presId="urn:microsoft.com/office/officeart/2018/2/layout/IconLabelList"/>
    <dgm:cxn modelId="{5A5DAF88-3303-4443-B584-EF6B22ACC61E}" type="presParOf" srcId="{53948D5A-A904-4189-A382-F5E7C3E0874C}" destId="{F73C5EF4-59D6-43D9-B073-E4209C73E2C6}" srcOrd="0" destOrd="0" presId="urn:microsoft.com/office/officeart/2018/2/layout/IconLabelList"/>
    <dgm:cxn modelId="{9AED3A97-4A68-436D-9857-E6B8EA377AA1}" type="presParOf" srcId="{53948D5A-A904-4189-A382-F5E7C3E0874C}" destId="{DA4CB0E3-644F-4B18-9BA5-17E407E1080A}" srcOrd="1" destOrd="0" presId="urn:microsoft.com/office/officeart/2018/2/layout/IconLabelList"/>
    <dgm:cxn modelId="{6C644FF4-757A-4E00-99D4-360CCE58AE74}" type="presParOf" srcId="{53948D5A-A904-4189-A382-F5E7C3E0874C}" destId="{DD7CA152-F8BA-4FD7-A328-6A11F7CA64F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2CBA5F1-D8B8-4454-8B72-70EEF9A9649E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B3F4B83-2010-4272-84BE-85CAE0A6E61A}">
      <dgm:prSet/>
      <dgm:spPr/>
      <dgm:t>
        <a:bodyPr/>
        <a:lstStyle/>
        <a:p>
          <a:pPr>
            <a:defRPr cap="all"/>
          </a:pPr>
          <a:r>
            <a:rPr lang="en-US"/>
            <a:t>Different hygiene standards</a:t>
          </a:r>
        </a:p>
      </dgm:t>
    </dgm:pt>
    <dgm:pt modelId="{46477E1D-59AF-4F17-8E66-EA7E7617A570}" type="parTrans" cxnId="{44307498-D801-49C7-83E0-A5665E36DADF}">
      <dgm:prSet/>
      <dgm:spPr/>
      <dgm:t>
        <a:bodyPr/>
        <a:lstStyle/>
        <a:p>
          <a:endParaRPr lang="en-US"/>
        </a:p>
      </dgm:t>
    </dgm:pt>
    <dgm:pt modelId="{DBC763E4-86C2-428B-8463-4295D34E18B1}" type="sibTrans" cxnId="{44307498-D801-49C7-83E0-A5665E36DADF}">
      <dgm:prSet/>
      <dgm:spPr/>
      <dgm:t>
        <a:bodyPr/>
        <a:lstStyle/>
        <a:p>
          <a:endParaRPr lang="en-US"/>
        </a:p>
      </dgm:t>
    </dgm:pt>
    <dgm:pt modelId="{B9E4F63D-F388-4F44-A262-92331EA6487B}">
      <dgm:prSet/>
      <dgm:spPr/>
      <dgm:t>
        <a:bodyPr/>
        <a:lstStyle/>
        <a:p>
          <a:pPr>
            <a:defRPr cap="all"/>
          </a:pPr>
          <a:r>
            <a:rPr lang="en-US"/>
            <a:t>Different workplace norms</a:t>
          </a:r>
        </a:p>
      </dgm:t>
    </dgm:pt>
    <dgm:pt modelId="{62AA914E-3BD2-4288-92B3-E84822AD4567}" type="parTrans" cxnId="{031BB4B0-9724-4DA5-A057-8BC88F95CB82}">
      <dgm:prSet/>
      <dgm:spPr/>
      <dgm:t>
        <a:bodyPr/>
        <a:lstStyle/>
        <a:p>
          <a:endParaRPr lang="en-US"/>
        </a:p>
      </dgm:t>
    </dgm:pt>
    <dgm:pt modelId="{F69FA209-572B-4FB0-9AA2-B50A40815888}" type="sibTrans" cxnId="{031BB4B0-9724-4DA5-A057-8BC88F95CB82}">
      <dgm:prSet/>
      <dgm:spPr/>
      <dgm:t>
        <a:bodyPr/>
        <a:lstStyle/>
        <a:p>
          <a:endParaRPr lang="en-US"/>
        </a:p>
      </dgm:t>
    </dgm:pt>
    <dgm:pt modelId="{F8D57002-504D-461C-9EED-25E83F0DD4BF}">
      <dgm:prSet/>
      <dgm:spPr/>
      <dgm:t>
        <a:bodyPr/>
        <a:lstStyle/>
        <a:p>
          <a:pPr>
            <a:defRPr cap="all"/>
          </a:pPr>
          <a:r>
            <a:rPr lang="en-US"/>
            <a:t>Misalignment in expectations</a:t>
          </a:r>
        </a:p>
      </dgm:t>
    </dgm:pt>
    <dgm:pt modelId="{263A58DE-EFE3-4AC2-A2F5-9E1F59354633}" type="parTrans" cxnId="{7ADE3C28-AEF7-4A78-AAF1-8908332B15BD}">
      <dgm:prSet/>
      <dgm:spPr/>
      <dgm:t>
        <a:bodyPr/>
        <a:lstStyle/>
        <a:p>
          <a:endParaRPr lang="en-US"/>
        </a:p>
      </dgm:t>
    </dgm:pt>
    <dgm:pt modelId="{EC3C30BD-2EA8-40FC-AB29-7CCF8B1F4321}" type="sibTrans" cxnId="{7ADE3C28-AEF7-4A78-AAF1-8908332B15BD}">
      <dgm:prSet/>
      <dgm:spPr/>
      <dgm:t>
        <a:bodyPr/>
        <a:lstStyle/>
        <a:p>
          <a:endParaRPr lang="en-US"/>
        </a:p>
      </dgm:t>
    </dgm:pt>
    <dgm:pt modelId="{A06352C8-BD87-48FB-ADF8-6A73E7D081D9}" type="pres">
      <dgm:prSet presAssocID="{D2CBA5F1-D8B8-4454-8B72-70EEF9A9649E}" presName="root" presStyleCnt="0">
        <dgm:presLayoutVars>
          <dgm:dir/>
          <dgm:resizeHandles val="exact"/>
        </dgm:presLayoutVars>
      </dgm:prSet>
      <dgm:spPr/>
    </dgm:pt>
    <dgm:pt modelId="{48067E33-ACFF-4588-8567-8D2CE9A15152}" type="pres">
      <dgm:prSet presAssocID="{AB3F4B83-2010-4272-84BE-85CAE0A6E61A}" presName="compNode" presStyleCnt="0"/>
      <dgm:spPr/>
    </dgm:pt>
    <dgm:pt modelId="{60CB0D1C-A719-4E86-BEAA-304297DF37D8}" type="pres">
      <dgm:prSet presAssocID="{AB3F4B83-2010-4272-84BE-85CAE0A6E61A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F9C57868-166F-4A78-A268-8063E0FAFFDA}" type="pres">
      <dgm:prSet presAssocID="{AB3F4B83-2010-4272-84BE-85CAE0A6E61A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C52091D-E327-42E6-AC04-E4E05BB6B038}" type="pres">
      <dgm:prSet presAssocID="{AB3F4B83-2010-4272-84BE-85CAE0A6E61A}" presName="spaceRect" presStyleCnt="0"/>
      <dgm:spPr/>
    </dgm:pt>
    <dgm:pt modelId="{E791B1A9-8047-4468-BB86-75B4758F96D8}" type="pres">
      <dgm:prSet presAssocID="{AB3F4B83-2010-4272-84BE-85CAE0A6E61A}" presName="textRect" presStyleLbl="revTx" presStyleIdx="0" presStyleCnt="3">
        <dgm:presLayoutVars>
          <dgm:chMax val="1"/>
          <dgm:chPref val="1"/>
        </dgm:presLayoutVars>
      </dgm:prSet>
      <dgm:spPr/>
    </dgm:pt>
    <dgm:pt modelId="{085504BD-1503-407B-BB83-05FA601B504D}" type="pres">
      <dgm:prSet presAssocID="{DBC763E4-86C2-428B-8463-4295D34E18B1}" presName="sibTrans" presStyleCnt="0"/>
      <dgm:spPr/>
    </dgm:pt>
    <dgm:pt modelId="{E3B88C60-05A9-49D2-AC1E-81F27531D47D}" type="pres">
      <dgm:prSet presAssocID="{B9E4F63D-F388-4F44-A262-92331EA6487B}" presName="compNode" presStyleCnt="0"/>
      <dgm:spPr/>
    </dgm:pt>
    <dgm:pt modelId="{08CDA607-26C5-4993-915D-16AFE9EE0BC1}" type="pres">
      <dgm:prSet presAssocID="{B9E4F63D-F388-4F44-A262-92331EA6487B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7B62DEF-0ACD-4711-A40F-346FA4983CA5}" type="pres">
      <dgm:prSet presAssocID="{B9E4F63D-F388-4F44-A262-92331EA6487B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14DF717-136B-411D-8AEF-86575361F4BC}" type="pres">
      <dgm:prSet presAssocID="{B9E4F63D-F388-4F44-A262-92331EA6487B}" presName="spaceRect" presStyleCnt="0"/>
      <dgm:spPr/>
    </dgm:pt>
    <dgm:pt modelId="{67CAFAEF-7F20-4F46-B781-516EF9D5599D}" type="pres">
      <dgm:prSet presAssocID="{B9E4F63D-F388-4F44-A262-92331EA6487B}" presName="textRect" presStyleLbl="revTx" presStyleIdx="1" presStyleCnt="3">
        <dgm:presLayoutVars>
          <dgm:chMax val="1"/>
          <dgm:chPref val="1"/>
        </dgm:presLayoutVars>
      </dgm:prSet>
      <dgm:spPr/>
    </dgm:pt>
    <dgm:pt modelId="{9E07E619-08A6-4DA8-B8F0-79DF23C871EA}" type="pres">
      <dgm:prSet presAssocID="{F69FA209-572B-4FB0-9AA2-B50A40815888}" presName="sibTrans" presStyleCnt="0"/>
      <dgm:spPr/>
    </dgm:pt>
    <dgm:pt modelId="{093D611E-DE3B-4666-8230-37313CC130C9}" type="pres">
      <dgm:prSet presAssocID="{F8D57002-504D-461C-9EED-25E83F0DD4BF}" presName="compNode" presStyleCnt="0"/>
      <dgm:spPr/>
    </dgm:pt>
    <dgm:pt modelId="{2BE5980E-1232-40DD-8448-197C94295BEF}" type="pres">
      <dgm:prSet presAssocID="{F8D57002-504D-461C-9EED-25E83F0DD4BF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941FD45-A5E0-430F-B58A-4B9B84E6EF29}" type="pres">
      <dgm:prSet presAssocID="{F8D57002-504D-461C-9EED-25E83F0DD4BF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A4C5608-2F42-4DD5-991D-0F30DC74A0C8}" type="pres">
      <dgm:prSet presAssocID="{F8D57002-504D-461C-9EED-25E83F0DD4BF}" presName="spaceRect" presStyleCnt="0"/>
      <dgm:spPr/>
    </dgm:pt>
    <dgm:pt modelId="{335EB7D3-2629-450D-BA01-585CD1B52492}" type="pres">
      <dgm:prSet presAssocID="{F8D57002-504D-461C-9EED-25E83F0DD4B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C562D09-6C7B-475C-9F6C-D12FC18486D7}" type="presOf" srcId="{D2CBA5F1-D8B8-4454-8B72-70EEF9A9649E}" destId="{A06352C8-BD87-48FB-ADF8-6A73E7D081D9}" srcOrd="0" destOrd="0" presId="urn:microsoft.com/office/officeart/2018/5/layout/IconLeafLabelList"/>
    <dgm:cxn modelId="{7ADE3C28-AEF7-4A78-AAF1-8908332B15BD}" srcId="{D2CBA5F1-D8B8-4454-8B72-70EEF9A9649E}" destId="{F8D57002-504D-461C-9EED-25E83F0DD4BF}" srcOrd="2" destOrd="0" parTransId="{263A58DE-EFE3-4AC2-A2F5-9E1F59354633}" sibTransId="{EC3C30BD-2EA8-40FC-AB29-7CCF8B1F4321}"/>
    <dgm:cxn modelId="{44307498-D801-49C7-83E0-A5665E36DADF}" srcId="{D2CBA5F1-D8B8-4454-8B72-70EEF9A9649E}" destId="{AB3F4B83-2010-4272-84BE-85CAE0A6E61A}" srcOrd="0" destOrd="0" parTransId="{46477E1D-59AF-4F17-8E66-EA7E7617A570}" sibTransId="{DBC763E4-86C2-428B-8463-4295D34E18B1}"/>
    <dgm:cxn modelId="{F16FF49A-2FE7-4BB8-83B3-9BEF5C683584}" type="presOf" srcId="{B9E4F63D-F388-4F44-A262-92331EA6487B}" destId="{67CAFAEF-7F20-4F46-B781-516EF9D5599D}" srcOrd="0" destOrd="0" presId="urn:microsoft.com/office/officeart/2018/5/layout/IconLeafLabelList"/>
    <dgm:cxn modelId="{20B1E9AB-48B9-4FC1-B2A6-57749F964A13}" type="presOf" srcId="{AB3F4B83-2010-4272-84BE-85CAE0A6E61A}" destId="{E791B1A9-8047-4468-BB86-75B4758F96D8}" srcOrd="0" destOrd="0" presId="urn:microsoft.com/office/officeart/2018/5/layout/IconLeafLabelList"/>
    <dgm:cxn modelId="{031BB4B0-9724-4DA5-A057-8BC88F95CB82}" srcId="{D2CBA5F1-D8B8-4454-8B72-70EEF9A9649E}" destId="{B9E4F63D-F388-4F44-A262-92331EA6487B}" srcOrd="1" destOrd="0" parTransId="{62AA914E-3BD2-4288-92B3-E84822AD4567}" sibTransId="{F69FA209-572B-4FB0-9AA2-B50A40815888}"/>
    <dgm:cxn modelId="{96DE63E8-EBA7-4703-9E16-DCD043BB48C7}" type="presOf" srcId="{F8D57002-504D-461C-9EED-25E83F0DD4BF}" destId="{335EB7D3-2629-450D-BA01-585CD1B52492}" srcOrd="0" destOrd="0" presId="urn:microsoft.com/office/officeart/2018/5/layout/IconLeafLabelList"/>
    <dgm:cxn modelId="{9718741B-37EE-4149-8957-A571463F5209}" type="presParOf" srcId="{A06352C8-BD87-48FB-ADF8-6A73E7D081D9}" destId="{48067E33-ACFF-4588-8567-8D2CE9A15152}" srcOrd="0" destOrd="0" presId="urn:microsoft.com/office/officeart/2018/5/layout/IconLeafLabelList"/>
    <dgm:cxn modelId="{5A2045FD-5593-4967-AEFF-483C55DBAD4E}" type="presParOf" srcId="{48067E33-ACFF-4588-8567-8D2CE9A15152}" destId="{60CB0D1C-A719-4E86-BEAA-304297DF37D8}" srcOrd="0" destOrd="0" presId="urn:microsoft.com/office/officeart/2018/5/layout/IconLeafLabelList"/>
    <dgm:cxn modelId="{ADD68BA4-9A61-43B7-8291-4FFF677D7777}" type="presParOf" srcId="{48067E33-ACFF-4588-8567-8D2CE9A15152}" destId="{F9C57868-166F-4A78-A268-8063E0FAFFDA}" srcOrd="1" destOrd="0" presId="urn:microsoft.com/office/officeart/2018/5/layout/IconLeafLabelList"/>
    <dgm:cxn modelId="{07C7DAD5-9334-4AB8-9A11-DC0A35F12F1D}" type="presParOf" srcId="{48067E33-ACFF-4588-8567-8D2CE9A15152}" destId="{4C52091D-E327-42E6-AC04-E4E05BB6B038}" srcOrd="2" destOrd="0" presId="urn:microsoft.com/office/officeart/2018/5/layout/IconLeafLabelList"/>
    <dgm:cxn modelId="{8B25DE90-B52C-401F-9160-781249176F5F}" type="presParOf" srcId="{48067E33-ACFF-4588-8567-8D2CE9A15152}" destId="{E791B1A9-8047-4468-BB86-75B4758F96D8}" srcOrd="3" destOrd="0" presId="urn:microsoft.com/office/officeart/2018/5/layout/IconLeafLabelList"/>
    <dgm:cxn modelId="{32031C11-B814-422C-A8B2-91838396E696}" type="presParOf" srcId="{A06352C8-BD87-48FB-ADF8-6A73E7D081D9}" destId="{085504BD-1503-407B-BB83-05FA601B504D}" srcOrd="1" destOrd="0" presId="urn:microsoft.com/office/officeart/2018/5/layout/IconLeafLabelList"/>
    <dgm:cxn modelId="{BA165F00-2A53-41A3-AFC2-039E7CA6DC1F}" type="presParOf" srcId="{A06352C8-BD87-48FB-ADF8-6A73E7D081D9}" destId="{E3B88C60-05A9-49D2-AC1E-81F27531D47D}" srcOrd="2" destOrd="0" presId="urn:microsoft.com/office/officeart/2018/5/layout/IconLeafLabelList"/>
    <dgm:cxn modelId="{7A1FE983-A590-49F7-9128-D3510D518EBE}" type="presParOf" srcId="{E3B88C60-05A9-49D2-AC1E-81F27531D47D}" destId="{08CDA607-26C5-4993-915D-16AFE9EE0BC1}" srcOrd="0" destOrd="0" presId="urn:microsoft.com/office/officeart/2018/5/layout/IconLeafLabelList"/>
    <dgm:cxn modelId="{00CAC7D6-244A-4257-8D12-9364DADAC782}" type="presParOf" srcId="{E3B88C60-05A9-49D2-AC1E-81F27531D47D}" destId="{77B62DEF-0ACD-4711-A40F-346FA4983CA5}" srcOrd="1" destOrd="0" presId="urn:microsoft.com/office/officeart/2018/5/layout/IconLeafLabelList"/>
    <dgm:cxn modelId="{8F89EEBD-6803-416F-9501-8A785476D4E5}" type="presParOf" srcId="{E3B88C60-05A9-49D2-AC1E-81F27531D47D}" destId="{B14DF717-136B-411D-8AEF-86575361F4BC}" srcOrd="2" destOrd="0" presId="urn:microsoft.com/office/officeart/2018/5/layout/IconLeafLabelList"/>
    <dgm:cxn modelId="{B2394AE6-BCB0-470C-A575-88C73DA5617E}" type="presParOf" srcId="{E3B88C60-05A9-49D2-AC1E-81F27531D47D}" destId="{67CAFAEF-7F20-4F46-B781-516EF9D5599D}" srcOrd="3" destOrd="0" presId="urn:microsoft.com/office/officeart/2018/5/layout/IconLeafLabelList"/>
    <dgm:cxn modelId="{1C6BDB4C-E720-4A27-BB2A-7EC0E16A3965}" type="presParOf" srcId="{A06352C8-BD87-48FB-ADF8-6A73E7D081D9}" destId="{9E07E619-08A6-4DA8-B8F0-79DF23C871EA}" srcOrd="3" destOrd="0" presId="urn:microsoft.com/office/officeart/2018/5/layout/IconLeafLabelList"/>
    <dgm:cxn modelId="{A38F195A-FF8D-428C-8013-32F420FED201}" type="presParOf" srcId="{A06352C8-BD87-48FB-ADF8-6A73E7D081D9}" destId="{093D611E-DE3B-4666-8230-37313CC130C9}" srcOrd="4" destOrd="0" presId="urn:microsoft.com/office/officeart/2018/5/layout/IconLeafLabelList"/>
    <dgm:cxn modelId="{81284EE5-FD1D-48FE-8D31-759F5038AA32}" type="presParOf" srcId="{093D611E-DE3B-4666-8230-37313CC130C9}" destId="{2BE5980E-1232-40DD-8448-197C94295BEF}" srcOrd="0" destOrd="0" presId="urn:microsoft.com/office/officeart/2018/5/layout/IconLeafLabelList"/>
    <dgm:cxn modelId="{4F29E43E-08AD-4DD5-94CF-3545D30B598A}" type="presParOf" srcId="{093D611E-DE3B-4666-8230-37313CC130C9}" destId="{E941FD45-A5E0-430F-B58A-4B9B84E6EF29}" srcOrd="1" destOrd="0" presId="urn:microsoft.com/office/officeart/2018/5/layout/IconLeafLabelList"/>
    <dgm:cxn modelId="{310A6975-492B-4BC8-9A10-C7D45466AC23}" type="presParOf" srcId="{093D611E-DE3B-4666-8230-37313CC130C9}" destId="{6A4C5608-2F42-4DD5-991D-0F30DC74A0C8}" srcOrd="2" destOrd="0" presId="urn:microsoft.com/office/officeart/2018/5/layout/IconLeafLabelList"/>
    <dgm:cxn modelId="{D7A42D1F-BCA8-4377-B069-76BC1001C156}" type="presParOf" srcId="{093D611E-DE3B-4666-8230-37313CC130C9}" destId="{335EB7D3-2629-450D-BA01-585CD1B52492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629DCBA-AD90-4004-97CB-DA951B773E1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54C823D-9E2F-43D9-ADAE-90570D8A7875}">
      <dgm:prSet/>
      <dgm:spPr/>
      <dgm:t>
        <a:bodyPr/>
        <a:lstStyle/>
        <a:p>
          <a:r>
            <a:rPr lang="en-US"/>
            <a:t>Wide age range (16–60)</a:t>
          </a:r>
        </a:p>
      </dgm:t>
    </dgm:pt>
    <dgm:pt modelId="{1B6A25D3-85A1-47BF-93FB-8C206A0C29BF}" type="parTrans" cxnId="{C57AEBA7-E7F0-4CF4-8244-87E281328691}">
      <dgm:prSet/>
      <dgm:spPr/>
      <dgm:t>
        <a:bodyPr/>
        <a:lstStyle/>
        <a:p>
          <a:endParaRPr lang="en-US"/>
        </a:p>
      </dgm:t>
    </dgm:pt>
    <dgm:pt modelId="{FEE3BE16-002B-4486-BC2B-5048E99098FD}" type="sibTrans" cxnId="{C57AEBA7-E7F0-4CF4-8244-87E281328691}">
      <dgm:prSet/>
      <dgm:spPr/>
      <dgm:t>
        <a:bodyPr/>
        <a:lstStyle/>
        <a:p>
          <a:endParaRPr lang="en-US"/>
        </a:p>
      </dgm:t>
    </dgm:pt>
    <dgm:pt modelId="{AC414AFF-7CAD-4A2C-9BC7-1DCBA62A5C1B}">
      <dgm:prSet/>
      <dgm:spPr/>
      <dgm:t>
        <a:bodyPr/>
        <a:lstStyle/>
        <a:p>
          <a:r>
            <a:rPr lang="en-US"/>
            <a:t>Different learning styles</a:t>
          </a:r>
        </a:p>
      </dgm:t>
    </dgm:pt>
    <dgm:pt modelId="{53EDE1C8-01BE-4C1D-A9A9-279DEC737979}" type="parTrans" cxnId="{FA26E440-A86F-47B4-8414-9203038F52EF}">
      <dgm:prSet/>
      <dgm:spPr/>
      <dgm:t>
        <a:bodyPr/>
        <a:lstStyle/>
        <a:p>
          <a:endParaRPr lang="en-US"/>
        </a:p>
      </dgm:t>
    </dgm:pt>
    <dgm:pt modelId="{697E5D75-9BF5-42CA-AD0F-DC33CADD9738}" type="sibTrans" cxnId="{FA26E440-A86F-47B4-8414-9203038F52EF}">
      <dgm:prSet/>
      <dgm:spPr/>
      <dgm:t>
        <a:bodyPr/>
        <a:lstStyle/>
        <a:p>
          <a:endParaRPr lang="en-US"/>
        </a:p>
      </dgm:t>
    </dgm:pt>
    <dgm:pt modelId="{5FD40F8D-C5CE-45C1-8CFF-AA678E32835C}">
      <dgm:prSet/>
      <dgm:spPr/>
      <dgm:t>
        <a:bodyPr/>
        <a:lstStyle/>
        <a:p>
          <a:r>
            <a:rPr lang="en-US"/>
            <a:t>Younger workers less responsive</a:t>
          </a:r>
        </a:p>
      </dgm:t>
    </dgm:pt>
    <dgm:pt modelId="{3A129BBF-E888-4A06-B9B9-CBF8F05F9F36}" type="parTrans" cxnId="{3C60D6AD-FDE5-4C0E-AF65-C4744BA2B5F5}">
      <dgm:prSet/>
      <dgm:spPr/>
      <dgm:t>
        <a:bodyPr/>
        <a:lstStyle/>
        <a:p>
          <a:endParaRPr lang="en-US"/>
        </a:p>
      </dgm:t>
    </dgm:pt>
    <dgm:pt modelId="{CFBC1075-707E-4498-9392-948CCFB37EBB}" type="sibTrans" cxnId="{3C60D6AD-FDE5-4C0E-AF65-C4744BA2B5F5}">
      <dgm:prSet/>
      <dgm:spPr/>
      <dgm:t>
        <a:bodyPr/>
        <a:lstStyle/>
        <a:p>
          <a:endParaRPr lang="en-US"/>
        </a:p>
      </dgm:t>
    </dgm:pt>
    <dgm:pt modelId="{1C93B49E-C6EA-484E-A57F-A17F685871D2}" type="pres">
      <dgm:prSet presAssocID="{B629DCBA-AD90-4004-97CB-DA951B773E1F}" presName="linear" presStyleCnt="0">
        <dgm:presLayoutVars>
          <dgm:animLvl val="lvl"/>
          <dgm:resizeHandles val="exact"/>
        </dgm:presLayoutVars>
      </dgm:prSet>
      <dgm:spPr/>
    </dgm:pt>
    <dgm:pt modelId="{E6A4263A-4A52-4921-AB67-B92FE212274A}" type="pres">
      <dgm:prSet presAssocID="{654C823D-9E2F-43D9-ADAE-90570D8A787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09B44E5-4364-43DB-90F1-46460A362871}" type="pres">
      <dgm:prSet presAssocID="{FEE3BE16-002B-4486-BC2B-5048E99098FD}" presName="spacer" presStyleCnt="0"/>
      <dgm:spPr/>
    </dgm:pt>
    <dgm:pt modelId="{3998764C-B289-41A5-8299-24661EC9889B}" type="pres">
      <dgm:prSet presAssocID="{AC414AFF-7CAD-4A2C-9BC7-1DCBA62A5C1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A9342D6-3111-425A-AFCA-C71C94502E6D}" type="pres">
      <dgm:prSet presAssocID="{697E5D75-9BF5-42CA-AD0F-DC33CADD9738}" presName="spacer" presStyleCnt="0"/>
      <dgm:spPr/>
    </dgm:pt>
    <dgm:pt modelId="{9FA1DFCB-8DFD-481B-A266-6521ED8CFC54}" type="pres">
      <dgm:prSet presAssocID="{5FD40F8D-C5CE-45C1-8CFF-AA678E32835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5DECA12-205D-4DB9-99E0-ABA4F2869635}" type="presOf" srcId="{5FD40F8D-C5CE-45C1-8CFF-AA678E32835C}" destId="{9FA1DFCB-8DFD-481B-A266-6521ED8CFC54}" srcOrd="0" destOrd="0" presId="urn:microsoft.com/office/officeart/2005/8/layout/vList2"/>
    <dgm:cxn modelId="{A041F32F-269A-4246-98EA-E6E4A5C72751}" type="presOf" srcId="{654C823D-9E2F-43D9-ADAE-90570D8A7875}" destId="{E6A4263A-4A52-4921-AB67-B92FE212274A}" srcOrd="0" destOrd="0" presId="urn:microsoft.com/office/officeart/2005/8/layout/vList2"/>
    <dgm:cxn modelId="{FA26E440-A86F-47B4-8414-9203038F52EF}" srcId="{B629DCBA-AD90-4004-97CB-DA951B773E1F}" destId="{AC414AFF-7CAD-4A2C-9BC7-1DCBA62A5C1B}" srcOrd="1" destOrd="0" parTransId="{53EDE1C8-01BE-4C1D-A9A9-279DEC737979}" sibTransId="{697E5D75-9BF5-42CA-AD0F-DC33CADD9738}"/>
    <dgm:cxn modelId="{DD3BA259-5B58-4887-929A-CFFC67141268}" type="presOf" srcId="{AC414AFF-7CAD-4A2C-9BC7-1DCBA62A5C1B}" destId="{3998764C-B289-41A5-8299-24661EC9889B}" srcOrd="0" destOrd="0" presId="urn:microsoft.com/office/officeart/2005/8/layout/vList2"/>
    <dgm:cxn modelId="{C57AEBA7-E7F0-4CF4-8244-87E281328691}" srcId="{B629DCBA-AD90-4004-97CB-DA951B773E1F}" destId="{654C823D-9E2F-43D9-ADAE-90570D8A7875}" srcOrd="0" destOrd="0" parTransId="{1B6A25D3-85A1-47BF-93FB-8C206A0C29BF}" sibTransId="{FEE3BE16-002B-4486-BC2B-5048E99098FD}"/>
    <dgm:cxn modelId="{3C60D6AD-FDE5-4C0E-AF65-C4744BA2B5F5}" srcId="{B629DCBA-AD90-4004-97CB-DA951B773E1F}" destId="{5FD40F8D-C5CE-45C1-8CFF-AA678E32835C}" srcOrd="2" destOrd="0" parTransId="{3A129BBF-E888-4A06-B9B9-CBF8F05F9F36}" sibTransId="{CFBC1075-707E-4498-9392-948CCFB37EBB}"/>
    <dgm:cxn modelId="{86325CFD-5050-40B0-9F53-D96059987E5E}" type="presOf" srcId="{B629DCBA-AD90-4004-97CB-DA951B773E1F}" destId="{1C93B49E-C6EA-484E-A57F-A17F685871D2}" srcOrd="0" destOrd="0" presId="urn:microsoft.com/office/officeart/2005/8/layout/vList2"/>
    <dgm:cxn modelId="{AA449FF3-71AF-40E6-A4D2-1BB9B20CB2A8}" type="presParOf" srcId="{1C93B49E-C6EA-484E-A57F-A17F685871D2}" destId="{E6A4263A-4A52-4921-AB67-B92FE212274A}" srcOrd="0" destOrd="0" presId="urn:microsoft.com/office/officeart/2005/8/layout/vList2"/>
    <dgm:cxn modelId="{49DA72C4-2634-46D3-ABBD-797045F7ABDD}" type="presParOf" srcId="{1C93B49E-C6EA-484E-A57F-A17F685871D2}" destId="{D09B44E5-4364-43DB-90F1-46460A362871}" srcOrd="1" destOrd="0" presId="urn:microsoft.com/office/officeart/2005/8/layout/vList2"/>
    <dgm:cxn modelId="{4F10D19C-0204-48C8-84CF-A30BEE3C6304}" type="presParOf" srcId="{1C93B49E-C6EA-484E-A57F-A17F685871D2}" destId="{3998764C-B289-41A5-8299-24661EC9889B}" srcOrd="2" destOrd="0" presId="urn:microsoft.com/office/officeart/2005/8/layout/vList2"/>
    <dgm:cxn modelId="{25532ED7-7122-4070-B4C3-A65E03DB3F7C}" type="presParOf" srcId="{1C93B49E-C6EA-484E-A57F-A17F685871D2}" destId="{8A9342D6-3111-425A-AFCA-C71C94502E6D}" srcOrd="3" destOrd="0" presId="urn:microsoft.com/office/officeart/2005/8/layout/vList2"/>
    <dgm:cxn modelId="{9251B8F1-22D5-451B-9560-42D85808FFB9}" type="presParOf" srcId="{1C93B49E-C6EA-484E-A57F-A17F685871D2}" destId="{9FA1DFCB-8DFD-481B-A266-6521ED8CFC5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7C1A1DB-B8EE-4A1A-94AF-19E08CE9F577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F09485D-86E9-439F-8D68-C8D106152FEF}">
      <dgm:prSet/>
      <dgm:spPr/>
      <dgm:t>
        <a:bodyPr/>
        <a:lstStyle/>
        <a:p>
          <a:r>
            <a:rPr lang="en-US"/>
            <a:t>Manager frustration</a:t>
          </a:r>
        </a:p>
      </dgm:t>
    </dgm:pt>
    <dgm:pt modelId="{B3504919-86BF-41A8-9E90-C95D6DED8040}" type="parTrans" cxnId="{0176C93A-8C5A-4B8F-A2B2-7D4724FD7CA2}">
      <dgm:prSet/>
      <dgm:spPr/>
      <dgm:t>
        <a:bodyPr/>
        <a:lstStyle/>
        <a:p>
          <a:endParaRPr lang="en-US"/>
        </a:p>
      </dgm:t>
    </dgm:pt>
    <dgm:pt modelId="{D04FCE10-D5E8-4D58-BE90-DD3B615DE843}" type="sibTrans" cxnId="{0176C93A-8C5A-4B8F-A2B2-7D4724FD7CA2}">
      <dgm:prSet/>
      <dgm:spPr/>
      <dgm:t>
        <a:bodyPr/>
        <a:lstStyle/>
        <a:p>
          <a:endParaRPr lang="en-US"/>
        </a:p>
      </dgm:t>
    </dgm:pt>
    <dgm:pt modelId="{0D11949F-B174-40A3-827F-C3B9DA9A9948}">
      <dgm:prSet/>
      <dgm:spPr/>
      <dgm:t>
        <a:bodyPr/>
        <a:lstStyle/>
        <a:p>
          <a:r>
            <a:rPr lang="en-US"/>
            <a:t>Poor role modelling</a:t>
          </a:r>
        </a:p>
      </dgm:t>
    </dgm:pt>
    <dgm:pt modelId="{FF9DD462-41FF-4B4E-940A-4155CA04B51C}" type="parTrans" cxnId="{D6FEA422-EE8B-4B6B-9A7C-E5A006753F89}">
      <dgm:prSet/>
      <dgm:spPr/>
      <dgm:t>
        <a:bodyPr/>
        <a:lstStyle/>
        <a:p>
          <a:endParaRPr lang="en-US"/>
        </a:p>
      </dgm:t>
    </dgm:pt>
    <dgm:pt modelId="{C74DE415-3730-4C3F-8B62-51DD9CA4F71D}" type="sibTrans" cxnId="{D6FEA422-EE8B-4B6B-9A7C-E5A006753F89}">
      <dgm:prSet/>
      <dgm:spPr/>
      <dgm:t>
        <a:bodyPr/>
        <a:lstStyle/>
        <a:p>
          <a:endParaRPr lang="en-US"/>
        </a:p>
      </dgm:t>
    </dgm:pt>
    <dgm:pt modelId="{1C243347-E56C-497E-811B-EF69BC7E82BC}">
      <dgm:prSet/>
      <dgm:spPr/>
      <dgm:t>
        <a:bodyPr/>
        <a:lstStyle/>
        <a:p>
          <a:r>
            <a:rPr lang="en-US"/>
            <a:t>Low morale</a:t>
          </a:r>
        </a:p>
      </dgm:t>
    </dgm:pt>
    <dgm:pt modelId="{D5AEF858-C76D-42FB-8D61-D84EFF86F9FB}" type="parTrans" cxnId="{D0E2FE16-16DB-46C1-A40D-AA746F39A678}">
      <dgm:prSet/>
      <dgm:spPr/>
      <dgm:t>
        <a:bodyPr/>
        <a:lstStyle/>
        <a:p>
          <a:endParaRPr lang="en-US"/>
        </a:p>
      </dgm:t>
    </dgm:pt>
    <dgm:pt modelId="{CE994CFB-8E1C-4DBE-920E-38C4D71D08A3}" type="sibTrans" cxnId="{D0E2FE16-16DB-46C1-A40D-AA746F39A678}">
      <dgm:prSet/>
      <dgm:spPr/>
      <dgm:t>
        <a:bodyPr/>
        <a:lstStyle/>
        <a:p>
          <a:endParaRPr lang="en-US"/>
        </a:p>
      </dgm:t>
    </dgm:pt>
    <dgm:pt modelId="{8F51BC60-1328-4002-B59D-E55FF251A7C6}" type="pres">
      <dgm:prSet presAssocID="{07C1A1DB-B8EE-4A1A-94AF-19E08CE9F577}" presName="diagram" presStyleCnt="0">
        <dgm:presLayoutVars>
          <dgm:dir/>
          <dgm:resizeHandles val="exact"/>
        </dgm:presLayoutVars>
      </dgm:prSet>
      <dgm:spPr/>
    </dgm:pt>
    <dgm:pt modelId="{19C24DCF-399E-487B-8CFB-BB63E42BF5B9}" type="pres">
      <dgm:prSet presAssocID="{7F09485D-86E9-439F-8D68-C8D106152FEF}" presName="node" presStyleLbl="node1" presStyleIdx="0" presStyleCnt="3">
        <dgm:presLayoutVars>
          <dgm:bulletEnabled val="1"/>
        </dgm:presLayoutVars>
      </dgm:prSet>
      <dgm:spPr/>
    </dgm:pt>
    <dgm:pt modelId="{6AAEBF00-B2C7-49D6-A176-C6D3EEDE719B}" type="pres">
      <dgm:prSet presAssocID="{D04FCE10-D5E8-4D58-BE90-DD3B615DE843}" presName="sibTrans" presStyleCnt="0"/>
      <dgm:spPr/>
    </dgm:pt>
    <dgm:pt modelId="{DB528C04-3023-40FE-950F-353B1403A6FD}" type="pres">
      <dgm:prSet presAssocID="{0D11949F-B174-40A3-827F-C3B9DA9A9948}" presName="node" presStyleLbl="node1" presStyleIdx="1" presStyleCnt="3">
        <dgm:presLayoutVars>
          <dgm:bulletEnabled val="1"/>
        </dgm:presLayoutVars>
      </dgm:prSet>
      <dgm:spPr/>
    </dgm:pt>
    <dgm:pt modelId="{B0C36347-35D6-434D-8B32-0FAA6D91EC3A}" type="pres">
      <dgm:prSet presAssocID="{C74DE415-3730-4C3F-8B62-51DD9CA4F71D}" presName="sibTrans" presStyleCnt="0"/>
      <dgm:spPr/>
    </dgm:pt>
    <dgm:pt modelId="{F7B0945A-4690-4ED7-8D79-057825BB58C7}" type="pres">
      <dgm:prSet presAssocID="{1C243347-E56C-497E-811B-EF69BC7E82BC}" presName="node" presStyleLbl="node1" presStyleIdx="2" presStyleCnt="3">
        <dgm:presLayoutVars>
          <dgm:bulletEnabled val="1"/>
        </dgm:presLayoutVars>
      </dgm:prSet>
      <dgm:spPr/>
    </dgm:pt>
  </dgm:ptLst>
  <dgm:cxnLst>
    <dgm:cxn modelId="{D0E2FE16-16DB-46C1-A40D-AA746F39A678}" srcId="{07C1A1DB-B8EE-4A1A-94AF-19E08CE9F577}" destId="{1C243347-E56C-497E-811B-EF69BC7E82BC}" srcOrd="2" destOrd="0" parTransId="{D5AEF858-C76D-42FB-8D61-D84EFF86F9FB}" sibTransId="{CE994CFB-8E1C-4DBE-920E-38C4D71D08A3}"/>
    <dgm:cxn modelId="{D6FEA422-EE8B-4B6B-9A7C-E5A006753F89}" srcId="{07C1A1DB-B8EE-4A1A-94AF-19E08CE9F577}" destId="{0D11949F-B174-40A3-827F-C3B9DA9A9948}" srcOrd="1" destOrd="0" parTransId="{FF9DD462-41FF-4B4E-940A-4155CA04B51C}" sibTransId="{C74DE415-3730-4C3F-8B62-51DD9CA4F71D}"/>
    <dgm:cxn modelId="{C5D66433-2A2D-40BE-AFBE-3BFA56CC6F66}" type="presOf" srcId="{07C1A1DB-B8EE-4A1A-94AF-19E08CE9F577}" destId="{8F51BC60-1328-4002-B59D-E55FF251A7C6}" srcOrd="0" destOrd="0" presId="urn:microsoft.com/office/officeart/2005/8/layout/default"/>
    <dgm:cxn modelId="{0176C93A-8C5A-4B8F-A2B2-7D4724FD7CA2}" srcId="{07C1A1DB-B8EE-4A1A-94AF-19E08CE9F577}" destId="{7F09485D-86E9-439F-8D68-C8D106152FEF}" srcOrd="0" destOrd="0" parTransId="{B3504919-86BF-41A8-9E90-C95D6DED8040}" sibTransId="{D04FCE10-D5E8-4D58-BE90-DD3B615DE843}"/>
    <dgm:cxn modelId="{C7FD8473-0FA4-4493-A7DA-9D37FBB0E90A}" type="presOf" srcId="{0D11949F-B174-40A3-827F-C3B9DA9A9948}" destId="{DB528C04-3023-40FE-950F-353B1403A6FD}" srcOrd="0" destOrd="0" presId="urn:microsoft.com/office/officeart/2005/8/layout/default"/>
    <dgm:cxn modelId="{A1FB6CC2-56B4-4A8C-8FDA-DC979A1535AE}" type="presOf" srcId="{7F09485D-86E9-439F-8D68-C8D106152FEF}" destId="{19C24DCF-399E-487B-8CFB-BB63E42BF5B9}" srcOrd="0" destOrd="0" presId="urn:microsoft.com/office/officeart/2005/8/layout/default"/>
    <dgm:cxn modelId="{A5BFA3F7-B131-4D87-96A3-458ABE544CFF}" type="presOf" srcId="{1C243347-E56C-497E-811B-EF69BC7E82BC}" destId="{F7B0945A-4690-4ED7-8D79-057825BB58C7}" srcOrd="0" destOrd="0" presId="urn:microsoft.com/office/officeart/2005/8/layout/default"/>
    <dgm:cxn modelId="{6DB3B9FE-EF2F-4126-8A14-ABD445BD392B}" type="presParOf" srcId="{8F51BC60-1328-4002-B59D-E55FF251A7C6}" destId="{19C24DCF-399E-487B-8CFB-BB63E42BF5B9}" srcOrd="0" destOrd="0" presId="urn:microsoft.com/office/officeart/2005/8/layout/default"/>
    <dgm:cxn modelId="{16501977-56FA-4B44-8205-259A6376D1B2}" type="presParOf" srcId="{8F51BC60-1328-4002-B59D-E55FF251A7C6}" destId="{6AAEBF00-B2C7-49D6-A176-C6D3EEDE719B}" srcOrd="1" destOrd="0" presId="urn:microsoft.com/office/officeart/2005/8/layout/default"/>
    <dgm:cxn modelId="{12579F63-1763-483D-8E30-6B3E87A9C8FC}" type="presParOf" srcId="{8F51BC60-1328-4002-B59D-E55FF251A7C6}" destId="{DB528C04-3023-40FE-950F-353B1403A6FD}" srcOrd="2" destOrd="0" presId="urn:microsoft.com/office/officeart/2005/8/layout/default"/>
    <dgm:cxn modelId="{BFCD2831-7E05-46C0-8157-025F3619A0F3}" type="presParOf" srcId="{8F51BC60-1328-4002-B59D-E55FF251A7C6}" destId="{B0C36347-35D6-434D-8B32-0FAA6D91EC3A}" srcOrd="3" destOrd="0" presId="urn:microsoft.com/office/officeart/2005/8/layout/default"/>
    <dgm:cxn modelId="{0284E66E-1D7A-4BDF-B095-CAD7F96CAF1A}" type="presParOf" srcId="{8F51BC60-1328-4002-B59D-E55FF251A7C6}" destId="{F7B0945A-4690-4ED7-8D79-057825BB58C7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7CB87BF-928C-4AA0-9CE6-77C88F049C5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C15355E-E420-438E-B65C-931B510AC073}">
      <dgm:prSet/>
      <dgm:spPr/>
      <dgm:t>
        <a:bodyPr/>
        <a:lstStyle/>
        <a:p>
          <a:r>
            <a:rPr lang="en-US"/>
            <a:t>Multiple barriers interact</a:t>
          </a:r>
        </a:p>
      </dgm:t>
    </dgm:pt>
    <dgm:pt modelId="{A4199764-513F-439F-BF44-C08020A28249}" type="parTrans" cxnId="{C09708CE-7783-4958-9968-1176439965FB}">
      <dgm:prSet/>
      <dgm:spPr/>
      <dgm:t>
        <a:bodyPr/>
        <a:lstStyle/>
        <a:p>
          <a:endParaRPr lang="en-US"/>
        </a:p>
      </dgm:t>
    </dgm:pt>
    <dgm:pt modelId="{34293153-7A03-4D55-B343-AA2C7A11455E}" type="sibTrans" cxnId="{C09708CE-7783-4958-9968-1176439965FB}">
      <dgm:prSet/>
      <dgm:spPr/>
      <dgm:t>
        <a:bodyPr/>
        <a:lstStyle/>
        <a:p>
          <a:endParaRPr lang="en-US"/>
        </a:p>
      </dgm:t>
    </dgm:pt>
    <dgm:pt modelId="{4C990FF5-DDC1-4B90-B81A-DEB722E86454}">
      <dgm:prSet/>
      <dgm:spPr/>
      <dgm:t>
        <a:bodyPr/>
        <a:lstStyle/>
        <a:p>
          <a:r>
            <a:rPr lang="en-US"/>
            <a:t>Management contributes to problem</a:t>
          </a:r>
        </a:p>
      </dgm:t>
    </dgm:pt>
    <dgm:pt modelId="{C85F92CD-E7EF-4539-B638-E0ED35058129}" type="parTrans" cxnId="{F53BDB0A-3D6C-437C-9E69-2F7C61018694}">
      <dgm:prSet/>
      <dgm:spPr/>
      <dgm:t>
        <a:bodyPr/>
        <a:lstStyle/>
        <a:p>
          <a:endParaRPr lang="en-US"/>
        </a:p>
      </dgm:t>
    </dgm:pt>
    <dgm:pt modelId="{601C3A04-EE37-464F-BBFE-2A0F8385FD38}" type="sibTrans" cxnId="{F53BDB0A-3D6C-437C-9E69-2F7C61018694}">
      <dgm:prSet/>
      <dgm:spPr/>
      <dgm:t>
        <a:bodyPr/>
        <a:lstStyle/>
        <a:p>
          <a:endParaRPr lang="en-US"/>
        </a:p>
      </dgm:t>
    </dgm:pt>
    <dgm:pt modelId="{96210795-4A6C-4054-B7B0-03485AA8C9D6}">
      <dgm:prSet/>
      <dgm:spPr/>
      <dgm:t>
        <a:bodyPr/>
        <a:lstStyle/>
        <a:p>
          <a:r>
            <a:rPr lang="en-US"/>
            <a:t>Lack of structured communication system</a:t>
          </a:r>
        </a:p>
      </dgm:t>
    </dgm:pt>
    <dgm:pt modelId="{C8196146-E651-4A28-A88F-DA5FE379CDF0}" type="parTrans" cxnId="{8CE05C01-A8AA-4392-ABF9-05714B75804C}">
      <dgm:prSet/>
      <dgm:spPr/>
      <dgm:t>
        <a:bodyPr/>
        <a:lstStyle/>
        <a:p>
          <a:endParaRPr lang="en-US"/>
        </a:p>
      </dgm:t>
    </dgm:pt>
    <dgm:pt modelId="{45108100-9C8D-434A-80A8-AF739CE48288}" type="sibTrans" cxnId="{8CE05C01-A8AA-4392-ABF9-05714B75804C}">
      <dgm:prSet/>
      <dgm:spPr/>
      <dgm:t>
        <a:bodyPr/>
        <a:lstStyle/>
        <a:p>
          <a:endParaRPr lang="en-US"/>
        </a:p>
      </dgm:t>
    </dgm:pt>
    <dgm:pt modelId="{85A557A4-5D0D-49A5-BBC9-A1B8ACCA7BD4}" type="pres">
      <dgm:prSet presAssocID="{A7CB87BF-928C-4AA0-9CE6-77C88F049C57}" presName="linear" presStyleCnt="0">
        <dgm:presLayoutVars>
          <dgm:animLvl val="lvl"/>
          <dgm:resizeHandles val="exact"/>
        </dgm:presLayoutVars>
      </dgm:prSet>
      <dgm:spPr/>
    </dgm:pt>
    <dgm:pt modelId="{DC6BC16F-0BAA-4D3A-BBD8-DF58D6E317C4}" type="pres">
      <dgm:prSet presAssocID="{6C15355E-E420-438E-B65C-931B510AC07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8A27EC6-FCB6-471F-A77E-8335243D9794}" type="pres">
      <dgm:prSet presAssocID="{34293153-7A03-4D55-B343-AA2C7A11455E}" presName="spacer" presStyleCnt="0"/>
      <dgm:spPr/>
    </dgm:pt>
    <dgm:pt modelId="{1CA45EDC-BD2D-466A-AC56-D2139D4CA11C}" type="pres">
      <dgm:prSet presAssocID="{4C990FF5-DDC1-4B90-B81A-DEB722E8645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686D96B-81D8-400A-B77E-0B917244A9AB}" type="pres">
      <dgm:prSet presAssocID="{601C3A04-EE37-464F-BBFE-2A0F8385FD38}" presName="spacer" presStyleCnt="0"/>
      <dgm:spPr/>
    </dgm:pt>
    <dgm:pt modelId="{6CF2528C-51CE-4C4E-B43B-6A54F24A4C33}" type="pres">
      <dgm:prSet presAssocID="{96210795-4A6C-4054-B7B0-03485AA8C9D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CE05C01-A8AA-4392-ABF9-05714B75804C}" srcId="{A7CB87BF-928C-4AA0-9CE6-77C88F049C57}" destId="{96210795-4A6C-4054-B7B0-03485AA8C9D6}" srcOrd="2" destOrd="0" parTransId="{C8196146-E651-4A28-A88F-DA5FE379CDF0}" sibTransId="{45108100-9C8D-434A-80A8-AF739CE48288}"/>
    <dgm:cxn modelId="{F53BDB0A-3D6C-437C-9E69-2F7C61018694}" srcId="{A7CB87BF-928C-4AA0-9CE6-77C88F049C57}" destId="{4C990FF5-DDC1-4B90-B81A-DEB722E86454}" srcOrd="1" destOrd="0" parTransId="{C85F92CD-E7EF-4539-B638-E0ED35058129}" sibTransId="{601C3A04-EE37-464F-BBFE-2A0F8385FD38}"/>
    <dgm:cxn modelId="{88085414-B542-4CBD-8518-C93E32E73843}" type="presOf" srcId="{4C990FF5-DDC1-4B90-B81A-DEB722E86454}" destId="{1CA45EDC-BD2D-466A-AC56-D2139D4CA11C}" srcOrd="0" destOrd="0" presId="urn:microsoft.com/office/officeart/2005/8/layout/vList2"/>
    <dgm:cxn modelId="{91895D32-9532-4010-831A-91E99D7020D5}" type="presOf" srcId="{96210795-4A6C-4054-B7B0-03485AA8C9D6}" destId="{6CF2528C-51CE-4C4E-B43B-6A54F24A4C33}" srcOrd="0" destOrd="0" presId="urn:microsoft.com/office/officeart/2005/8/layout/vList2"/>
    <dgm:cxn modelId="{C09708CE-7783-4958-9968-1176439965FB}" srcId="{A7CB87BF-928C-4AA0-9CE6-77C88F049C57}" destId="{6C15355E-E420-438E-B65C-931B510AC073}" srcOrd="0" destOrd="0" parTransId="{A4199764-513F-439F-BF44-C08020A28249}" sibTransId="{34293153-7A03-4D55-B343-AA2C7A11455E}"/>
    <dgm:cxn modelId="{83DD69E8-1DB1-4663-951C-7CDA2BFECA57}" type="presOf" srcId="{A7CB87BF-928C-4AA0-9CE6-77C88F049C57}" destId="{85A557A4-5D0D-49A5-BBC9-A1B8ACCA7BD4}" srcOrd="0" destOrd="0" presId="urn:microsoft.com/office/officeart/2005/8/layout/vList2"/>
    <dgm:cxn modelId="{4761C0EE-F89F-48A0-99C0-09775D98667A}" type="presOf" srcId="{6C15355E-E420-438E-B65C-931B510AC073}" destId="{DC6BC16F-0BAA-4D3A-BBD8-DF58D6E317C4}" srcOrd="0" destOrd="0" presId="urn:microsoft.com/office/officeart/2005/8/layout/vList2"/>
    <dgm:cxn modelId="{505B2FD9-7467-45B1-923A-54BBB3B2935B}" type="presParOf" srcId="{85A557A4-5D0D-49A5-BBC9-A1B8ACCA7BD4}" destId="{DC6BC16F-0BAA-4D3A-BBD8-DF58D6E317C4}" srcOrd="0" destOrd="0" presId="urn:microsoft.com/office/officeart/2005/8/layout/vList2"/>
    <dgm:cxn modelId="{D7E3F25E-0E70-4DD3-A716-08B0DB27695D}" type="presParOf" srcId="{85A557A4-5D0D-49A5-BBC9-A1B8ACCA7BD4}" destId="{98A27EC6-FCB6-471F-A77E-8335243D9794}" srcOrd="1" destOrd="0" presId="urn:microsoft.com/office/officeart/2005/8/layout/vList2"/>
    <dgm:cxn modelId="{F6A09873-D0DB-490C-8043-5C7A6F788251}" type="presParOf" srcId="{85A557A4-5D0D-49A5-BBC9-A1B8ACCA7BD4}" destId="{1CA45EDC-BD2D-466A-AC56-D2139D4CA11C}" srcOrd="2" destOrd="0" presId="urn:microsoft.com/office/officeart/2005/8/layout/vList2"/>
    <dgm:cxn modelId="{F2E19F42-A77A-439A-9430-D695569A7B1A}" type="presParOf" srcId="{85A557A4-5D0D-49A5-BBC9-A1B8ACCA7BD4}" destId="{2686D96B-81D8-400A-B77E-0B917244A9AB}" srcOrd="3" destOrd="0" presId="urn:microsoft.com/office/officeart/2005/8/layout/vList2"/>
    <dgm:cxn modelId="{BD9C2728-4C05-47F3-8EA9-E722D8DA9827}" type="presParOf" srcId="{85A557A4-5D0D-49A5-BBC9-A1B8ACCA7BD4}" destId="{6CF2528C-51CE-4C4E-B43B-6A54F24A4C3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B91566C-E9B0-4BE5-9881-12A8157BA02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FF3531DB-55C9-4450-B89A-74560474BF88}">
      <dgm:prSet/>
      <dgm:spPr/>
      <dgm:t>
        <a:bodyPr/>
        <a:lstStyle/>
        <a:p>
          <a:r>
            <a:rPr lang="en-US"/>
            <a:t>Formal training programs</a:t>
          </a:r>
        </a:p>
      </dgm:t>
    </dgm:pt>
    <dgm:pt modelId="{BC546E88-D0D9-419E-B233-BC0F80CEF75E}" type="parTrans" cxnId="{25B44585-8D51-40FE-BE79-4448199E853C}">
      <dgm:prSet/>
      <dgm:spPr/>
      <dgm:t>
        <a:bodyPr/>
        <a:lstStyle/>
        <a:p>
          <a:endParaRPr lang="en-US"/>
        </a:p>
      </dgm:t>
    </dgm:pt>
    <dgm:pt modelId="{22293D9C-F8D7-4D2F-B65B-9D8010570726}" type="sibTrans" cxnId="{25B44585-8D51-40FE-BE79-4448199E853C}">
      <dgm:prSet/>
      <dgm:spPr/>
      <dgm:t>
        <a:bodyPr/>
        <a:lstStyle/>
        <a:p>
          <a:endParaRPr lang="en-US"/>
        </a:p>
      </dgm:t>
    </dgm:pt>
    <dgm:pt modelId="{965928A4-B541-418A-BA76-B61C15B6E0A7}">
      <dgm:prSet/>
      <dgm:spPr/>
      <dgm:t>
        <a:bodyPr/>
        <a:lstStyle/>
        <a:p>
          <a:r>
            <a:rPr lang="en-US"/>
            <a:t>Visual &amp; multilingual communication</a:t>
          </a:r>
        </a:p>
      </dgm:t>
    </dgm:pt>
    <dgm:pt modelId="{6E379B77-39A1-411F-ADDB-FFD83E48DD29}" type="parTrans" cxnId="{EB753759-537E-4B45-A03D-92BC086AC477}">
      <dgm:prSet/>
      <dgm:spPr/>
      <dgm:t>
        <a:bodyPr/>
        <a:lstStyle/>
        <a:p>
          <a:endParaRPr lang="en-US"/>
        </a:p>
      </dgm:t>
    </dgm:pt>
    <dgm:pt modelId="{FA5BE62B-A52E-491A-8F54-E5C276654A18}" type="sibTrans" cxnId="{EB753759-537E-4B45-A03D-92BC086AC477}">
      <dgm:prSet/>
      <dgm:spPr/>
      <dgm:t>
        <a:bodyPr/>
        <a:lstStyle/>
        <a:p>
          <a:endParaRPr lang="en-US"/>
        </a:p>
      </dgm:t>
    </dgm:pt>
    <dgm:pt modelId="{BBC56B11-A23B-4277-A997-07612C8FE071}">
      <dgm:prSet/>
      <dgm:spPr/>
      <dgm:t>
        <a:bodyPr/>
        <a:lstStyle/>
        <a:p>
          <a:r>
            <a:rPr lang="en-US"/>
            <a:t>Improve leadership behaviour</a:t>
          </a:r>
        </a:p>
      </dgm:t>
    </dgm:pt>
    <dgm:pt modelId="{8DAF7451-ADD8-4543-B223-3C6647E6168D}" type="parTrans" cxnId="{EAEFE701-234B-4210-B642-11D5E27D3098}">
      <dgm:prSet/>
      <dgm:spPr/>
      <dgm:t>
        <a:bodyPr/>
        <a:lstStyle/>
        <a:p>
          <a:endParaRPr lang="en-US"/>
        </a:p>
      </dgm:t>
    </dgm:pt>
    <dgm:pt modelId="{95D6A15A-FD50-4BF2-B2CB-0458619CD65C}" type="sibTrans" cxnId="{EAEFE701-234B-4210-B642-11D5E27D3098}">
      <dgm:prSet/>
      <dgm:spPr/>
      <dgm:t>
        <a:bodyPr/>
        <a:lstStyle/>
        <a:p>
          <a:endParaRPr lang="en-US"/>
        </a:p>
      </dgm:t>
    </dgm:pt>
    <dgm:pt modelId="{82185205-349D-449E-B092-54CB593E832E}">
      <dgm:prSet/>
      <dgm:spPr/>
      <dgm:t>
        <a:bodyPr/>
        <a:lstStyle/>
        <a:p>
          <a:r>
            <a:rPr lang="en-US"/>
            <a:t>Upgrade machinery</a:t>
          </a:r>
        </a:p>
      </dgm:t>
    </dgm:pt>
    <dgm:pt modelId="{F6CD252E-4FA2-416D-B88E-C8F3D8D3C763}" type="parTrans" cxnId="{4FFD3FCE-AD3E-4ABB-862F-6FC99DD6824F}">
      <dgm:prSet/>
      <dgm:spPr/>
      <dgm:t>
        <a:bodyPr/>
        <a:lstStyle/>
        <a:p>
          <a:endParaRPr lang="en-US"/>
        </a:p>
      </dgm:t>
    </dgm:pt>
    <dgm:pt modelId="{9CAA0F2D-D03B-4CC3-B944-C9285FA123DA}" type="sibTrans" cxnId="{4FFD3FCE-AD3E-4ABB-862F-6FC99DD6824F}">
      <dgm:prSet/>
      <dgm:spPr/>
      <dgm:t>
        <a:bodyPr/>
        <a:lstStyle/>
        <a:p>
          <a:endParaRPr lang="en-US"/>
        </a:p>
      </dgm:t>
    </dgm:pt>
    <dgm:pt modelId="{A5D619C8-89F9-44A2-9A31-5C9E09F7FFC8}">
      <dgm:prSet/>
      <dgm:spPr/>
      <dgm:t>
        <a:bodyPr/>
        <a:lstStyle/>
        <a:p>
          <a:r>
            <a:rPr lang="en-US"/>
            <a:t>Standardised procedures</a:t>
          </a:r>
        </a:p>
      </dgm:t>
    </dgm:pt>
    <dgm:pt modelId="{13B97ABD-9AB5-402F-BDD2-8F10E318DA85}" type="parTrans" cxnId="{0751CE5D-E76B-438F-965F-1AD242492E9F}">
      <dgm:prSet/>
      <dgm:spPr/>
      <dgm:t>
        <a:bodyPr/>
        <a:lstStyle/>
        <a:p>
          <a:endParaRPr lang="en-US"/>
        </a:p>
      </dgm:t>
    </dgm:pt>
    <dgm:pt modelId="{8A34C63C-06F9-4948-AE87-FCAE9E87B164}" type="sibTrans" cxnId="{0751CE5D-E76B-438F-965F-1AD242492E9F}">
      <dgm:prSet/>
      <dgm:spPr/>
      <dgm:t>
        <a:bodyPr/>
        <a:lstStyle/>
        <a:p>
          <a:endParaRPr lang="en-US"/>
        </a:p>
      </dgm:t>
    </dgm:pt>
    <dgm:pt modelId="{57573999-22EF-4610-B27D-06B92C3C30DA}" type="pres">
      <dgm:prSet presAssocID="{7B91566C-E9B0-4BE5-9881-12A8157BA021}" presName="root" presStyleCnt="0">
        <dgm:presLayoutVars>
          <dgm:dir/>
          <dgm:resizeHandles val="exact"/>
        </dgm:presLayoutVars>
      </dgm:prSet>
      <dgm:spPr/>
    </dgm:pt>
    <dgm:pt modelId="{994E4DCE-9455-47D9-8362-1BD5C9A7A991}" type="pres">
      <dgm:prSet presAssocID="{FF3531DB-55C9-4450-B89A-74560474BF88}" presName="compNode" presStyleCnt="0"/>
      <dgm:spPr/>
    </dgm:pt>
    <dgm:pt modelId="{E7209FF9-2E26-4DFF-BE8A-DBF94A72A42A}" type="pres">
      <dgm:prSet presAssocID="{FF3531DB-55C9-4450-B89A-74560474BF88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396A71C3-0DED-4C8A-8587-469163867FB1}" type="pres">
      <dgm:prSet presAssocID="{FF3531DB-55C9-4450-B89A-74560474BF88}" presName="spaceRect" presStyleCnt="0"/>
      <dgm:spPr/>
    </dgm:pt>
    <dgm:pt modelId="{89345075-3AFA-495D-A3AF-48F66CE3F44F}" type="pres">
      <dgm:prSet presAssocID="{FF3531DB-55C9-4450-B89A-74560474BF88}" presName="textRect" presStyleLbl="revTx" presStyleIdx="0" presStyleCnt="5">
        <dgm:presLayoutVars>
          <dgm:chMax val="1"/>
          <dgm:chPref val="1"/>
        </dgm:presLayoutVars>
      </dgm:prSet>
      <dgm:spPr/>
    </dgm:pt>
    <dgm:pt modelId="{0A5DC060-AB0B-4C48-A7E9-978CC2394487}" type="pres">
      <dgm:prSet presAssocID="{22293D9C-F8D7-4D2F-B65B-9D8010570726}" presName="sibTrans" presStyleCnt="0"/>
      <dgm:spPr/>
    </dgm:pt>
    <dgm:pt modelId="{94B0CD4D-C743-48F7-AE7A-47E5821E0077}" type="pres">
      <dgm:prSet presAssocID="{965928A4-B541-418A-BA76-B61C15B6E0A7}" presName="compNode" presStyleCnt="0"/>
      <dgm:spPr/>
    </dgm:pt>
    <dgm:pt modelId="{996C124D-2AD4-4F49-BFAD-F130ED579FE1}" type="pres">
      <dgm:prSet presAssocID="{965928A4-B541-418A-BA76-B61C15B6E0A7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A73C4F43-B158-48E8-BB21-25C0CF35207D}" type="pres">
      <dgm:prSet presAssocID="{965928A4-B541-418A-BA76-B61C15B6E0A7}" presName="spaceRect" presStyleCnt="0"/>
      <dgm:spPr/>
    </dgm:pt>
    <dgm:pt modelId="{35D3A0CC-9366-4CBF-8B1D-88E29835CA69}" type="pres">
      <dgm:prSet presAssocID="{965928A4-B541-418A-BA76-B61C15B6E0A7}" presName="textRect" presStyleLbl="revTx" presStyleIdx="1" presStyleCnt="5">
        <dgm:presLayoutVars>
          <dgm:chMax val="1"/>
          <dgm:chPref val="1"/>
        </dgm:presLayoutVars>
      </dgm:prSet>
      <dgm:spPr/>
    </dgm:pt>
    <dgm:pt modelId="{C416D5C3-F74A-471B-AB1F-03C4CD4C2A49}" type="pres">
      <dgm:prSet presAssocID="{FA5BE62B-A52E-491A-8F54-E5C276654A18}" presName="sibTrans" presStyleCnt="0"/>
      <dgm:spPr/>
    </dgm:pt>
    <dgm:pt modelId="{9224FEA9-F848-4BC1-A44A-965FDFF17AE4}" type="pres">
      <dgm:prSet presAssocID="{BBC56B11-A23B-4277-A997-07612C8FE071}" presName="compNode" presStyleCnt="0"/>
      <dgm:spPr/>
    </dgm:pt>
    <dgm:pt modelId="{1F37CFA3-FEDA-474D-9C9C-42D013D2AC35}" type="pres">
      <dgm:prSet presAssocID="{BBC56B11-A23B-4277-A997-07612C8FE071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FD3F0A9-4C9B-4AAE-9594-C8CE0BFD621B}" type="pres">
      <dgm:prSet presAssocID="{BBC56B11-A23B-4277-A997-07612C8FE071}" presName="spaceRect" presStyleCnt="0"/>
      <dgm:spPr/>
    </dgm:pt>
    <dgm:pt modelId="{ADE04EE7-2D89-4D49-B43E-E805AF5E5919}" type="pres">
      <dgm:prSet presAssocID="{BBC56B11-A23B-4277-A997-07612C8FE071}" presName="textRect" presStyleLbl="revTx" presStyleIdx="2" presStyleCnt="5">
        <dgm:presLayoutVars>
          <dgm:chMax val="1"/>
          <dgm:chPref val="1"/>
        </dgm:presLayoutVars>
      </dgm:prSet>
      <dgm:spPr/>
    </dgm:pt>
    <dgm:pt modelId="{EB7D002C-849F-4E0E-9D09-D4E39D680981}" type="pres">
      <dgm:prSet presAssocID="{95D6A15A-FD50-4BF2-B2CB-0458619CD65C}" presName="sibTrans" presStyleCnt="0"/>
      <dgm:spPr/>
    </dgm:pt>
    <dgm:pt modelId="{F4AA9D50-3C6E-4C44-A134-B0F7112F50FD}" type="pres">
      <dgm:prSet presAssocID="{82185205-349D-449E-B092-54CB593E832E}" presName="compNode" presStyleCnt="0"/>
      <dgm:spPr/>
    </dgm:pt>
    <dgm:pt modelId="{DF4A283C-B10A-4B90-B89D-D6576112F711}" type="pres">
      <dgm:prSet presAssocID="{82185205-349D-449E-B092-54CB593E832E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B8732F02-131F-4F02-B796-BBFC3942AFB0}" type="pres">
      <dgm:prSet presAssocID="{82185205-349D-449E-B092-54CB593E832E}" presName="spaceRect" presStyleCnt="0"/>
      <dgm:spPr/>
    </dgm:pt>
    <dgm:pt modelId="{89D5C57A-CDD2-4F52-9C93-55D424BD2773}" type="pres">
      <dgm:prSet presAssocID="{82185205-349D-449E-B092-54CB593E832E}" presName="textRect" presStyleLbl="revTx" presStyleIdx="3" presStyleCnt="5">
        <dgm:presLayoutVars>
          <dgm:chMax val="1"/>
          <dgm:chPref val="1"/>
        </dgm:presLayoutVars>
      </dgm:prSet>
      <dgm:spPr/>
    </dgm:pt>
    <dgm:pt modelId="{CD6E7DE1-EB49-41CF-A954-1C6106E23BCC}" type="pres">
      <dgm:prSet presAssocID="{9CAA0F2D-D03B-4CC3-B944-C9285FA123DA}" presName="sibTrans" presStyleCnt="0"/>
      <dgm:spPr/>
    </dgm:pt>
    <dgm:pt modelId="{B2B88B87-3A32-4FDC-BB8F-51C3BBA9F7C0}" type="pres">
      <dgm:prSet presAssocID="{A5D619C8-89F9-44A2-9A31-5C9E09F7FFC8}" presName="compNode" presStyleCnt="0"/>
      <dgm:spPr/>
    </dgm:pt>
    <dgm:pt modelId="{9D4FFDD7-0A34-433E-B5CE-07491C3AFBB7}" type="pres">
      <dgm:prSet presAssocID="{A5D619C8-89F9-44A2-9A31-5C9E09F7FFC8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E59446E0-8FE6-49E5-97E0-5AEFC2339B5B}" type="pres">
      <dgm:prSet presAssocID="{A5D619C8-89F9-44A2-9A31-5C9E09F7FFC8}" presName="spaceRect" presStyleCnt="0"/>
      <dgm:spPr/>
    </dgm:pt>
    <dgm:pt modelId="{0138A249-2143-43AA-82E4-F8AF51D4C130}" type="pres">
      <dgm:prSet presAssocID="{A5D619C8-89F9-44A2-9A31-5C9E09F7FFC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AEFE701-234B-4210-B642-11D5E27D3098}" srcId="{7B91566C-E9B0-4BE5-9881-12A8157BA021}" destId="{BBC56B11-A23B-4277-A997-07612C8FE071}" srcOrd="2" destOrd="0" parTransId="{8DAF7451-ADD8-4543-B223-3C6647E6168D}" sibTransId="{95D6A15A-FD50-4BF2-B2CB-0458619CD65C}"/>
    <dgm:cxn modelId="{38E83F20-270E-484D-A8C0-F0CB5D755804}" type="presOf" srcId="{A5D619C8-89F9-44A2-9A31-5C9E09F7FFC8}" destId="{0138A249-2143-43AA-82E4-F8AF51D4C130}" srcOrd="0" destOrd="0" presId="urn:microsoft.com/office/officeart/2018/2/layout/IconLabelList"/>
    <dgm:cxn modelId="{B2437A23-5AB0-4FC2-80AA-2B4D56CB25DA}" type="presOf" srcId="{965928A4-B541-418A-BA76-B61C15B6E0A7}" destId="{35D3A0CC-9366-4CBF-8B1D-88E29835CA69}" srcOrd="0" destOrd="0" presId="urn:microsoft.com/office/officeart/2018/2/layout/IconLabelList"/>
    <dgm:cxn modelId="{0751CE5D-E76B-438F-965F-1AD242492E9F}" srcId="{7B91566C-E9B0-4BE5-9881-12A8157BA021}" destId="{A5D619C8-89F9-44A2-9A31-5C9E09F7FFC8}" srcOrd="4" destOrd="0" parTransId="{13B97ABD-9AB5-402F-BDD2-8F10E318DA85}" sibTransId="{8A34C63C-06F9-4948-AE87-FCAE9E87B164}"/>
    <dgm:cxn modelId="{3C31C26A-D2C8-4D1C-BB66-4719603B869C}" type="presOf" srcId="{FF3531DB-55C9-4450-B89A-74560474BF88}" destId="{89345075-3AFA-495D-A3AF-48F66CE3F44F}" srcOrd="0" destOrd="0" presId="urn:microsoft.com/office/officeart/2018/2/layout/IconLabelList"/>
    <dgm:cxn modelId="{EB753759-537E-4B45-A03D-92BC086AC477}" srcId="{7B91566C-E9B0-4BE5-9881-12A8157BA021}" destId="{965928A4-B541-418A-BA76-B61C15B6E0A7}" srcOrd="1" destOrd="0" parTransId="{6E379B77-39A1-411F-ADDB-FFD83E48DD29}" sibTransId="{FA5BE62B-A52E-491A-8F54-E5C276654A18}"/>
    <dgm:cxn modelId="{80995F7B-D0E0-41C6-BBF8-986335061F03}" type="presOf" srcId="{82185205-349D-449E-B092-54CB593E832E}" destId="{89D5C57A-CDD2-4F52-9C93-55D424BD2773}" srcOrd="0" destOrd="0" presId="urn:microsoft.com/office/officeart/2018/2/layout/IconLabelList"/>
    <dgm:cxn modelId="{B8678D7F-60D3-4C0F-8405-A7075419582A}" type="presOf" srcId="{7B91566C-E9B0-4BE5-9881-12A8157BA021}" destId="{57573999-22EF-4610-B27D-06B92C3C30DA}" srcOrd="0" destOrd="0" presId="urn:microsoft.com/office/officeart/2018/2/layout/IconLabelList"/>
    <dgm:cxn modelId="{F0529782-9C9D-481A-A391-AF45653D5DCE}" type="presOf" srcId="{BBC56B11-A23B-4277-A997-07612C8FE071}" destId="{ADE04EE7-2D89-4D49-B43E-E805AF5E5919}" srcOrd="0" destOrd="0" presId="urn:microsoft.com/office/officeart/2018/2/layout/IconLabelList"/>
    <dgm:cxn modelId="{25B44585-8D51-40FE-BE79-4448199E853C}" srcId="{7B91566C-E9B0-4BE5-9881-12A8157BA021}" destId="{FF3531DB-55C9-4450-B89A-74560474BF88}" srcOrd="0" destOrd="0" parTransId="{BC546E88-D0D9-419E-B233-BC0F80CEF75E}" sibTransId="{22293D9C-F8D7-4D2F-B65B-9D8010570726}"/>
    <dgm:cxn modelId="{4FFD3FCE-AD3E-4ABB-862F-6FC99DD6824F}" srcId="{7B91566C-E9B0-4BE5-9881-12A8157BA021}" destId="{82185205-349D-449E-B092-54CB593E832E}" srcOrd="3" destOrd="0" parTransId="{F6CD252E-4FA2-416D-B88E-C8F3D8D3C763}" sibTransId="{9CAA0F2D-D03B-4CC3-B944-C9285FA123DA}"/>
    <dgm:cxn modelId="{BD9D1AFF-2B24-41F1-8515-AEDC07C2FA1F}" type="presParOf" srcId="{57573999-22EF-4610-B27D-06B92C3C30DA}" destId="{994E4DCE-9455-47D9-8362-1BD5C9A7A991}" srcOrd="0" destOrd="0" presId="urn:microsoft.com/office/officeart/2018/2/layout/IconLabelList"/>
    <dgm:cxn modelId="{12EB33A0-5730-4A5E-9295-05A276507448}" type="presParOf" srcId="{994E4DCE-9455-47D9-8362-1BD5C9A7A991}" destId="{E7209FF9-2E26-4DFF-BE8A-DBF94A72A42A}" srcOrd="0" destOrd="0" presId="urn:microsoft.com/office/officeart/2018/2/layout/IconLabelList"/>
    <dgm:cxn modelId="{B61001F5-8C30-4514-8128-D9CC0B07D734}" type="presParOf" srcId="{994E4DCE-9455-47D9-8362-1BD5C9A7A991}" destId="{396A71C3-0DED-4C8A-8587-469163867FB1}" srcOrd="1" destOrd="0" presId="urn:microsoft.com/office/officeart/2018/2/layout/IconLabelList"/>
    <dgm:cxn modelId="{DF3640B5-98A5-4038-8BE9-6E43399C0FFE}" type="presParOf" srcId="{994E4DCE-9455-47D9-8362-1BD5C9A7A991}" destId="{89345075-3AFA-495D-A3AF-48F66CE3F44F}" srcOrd="2" destOrd="0" presId="urn:microsoft.com/office/officeart/2018/2/layout/IconLabelList"/>
    <dgm:cxn modelId="{05A6504D-8DC9-4432-9747-EA962F45DBD6}" type="presParOf" srcId="{57573999-22EF-4610-B27D-06B92C3C30DA}" destId="{0A5DC060-AB0B-4C48-A7E9-978CC2394487}" srcOrd="1" destOrd="0" presId="urn:microsoft.com/office/officeart/2018/2/layout/IconLabelList"/>
    <dgm:cxn modelId="{284D9986-A17C-41A3-8A7D-686D5C4076B1}" type="presParOf" srcId="{57573999-22EF-4610-B27D-06B92C3C30DA}" destId="{94B0CD4D-C743-48F7-AE7A-47E5821E0077}" srcOrd="2" destOrd="0" presId="urn:microsoft.com/office/officeart/2018/2/layout/IconLabelList"/>
    <dgm:cxn modelId="{F052E8D1-C062-4B90-B7C1-161E00562AA9}" type="presParOf" srcId="{94B0CD4D-C743-48F7-AE7A-47E5821E0077}" destId="{996C124D-2AD4-4F49-BFAD-F130ED579FE1}" srcOrd="0" destOrd="0" presId="urn:microsoft.com/office/officeart/2018/2/layout/IconLabelList"/>
    <dgm:cxn modelId="{0D77328E-AA15-4FAA-8746-7E23538F026B}" type="presParOf" srcId="{94B0CD4D-C743-48F7-AE7A-47E5821E0077}" destId="{A73C4F43-B158-48E8-BB21-25C0CF35207D}" srcOrd="1" destOrd="0" presId="urn:microsoft.com/office/officeart/2018/2/layout/IconLabelList"/>
    <dgm:cxn modelId="{B0F7713D-8D36-41AF-9C08-4FB456F64052}" type="presParOf" srcId="{94B0CD4D-C743-48F7-AE7A-47E5821E0077}" destId="{35D3A0CC-9366-4CBF-8B1D-88E29835CA69}" srcOrd="2" destOrd="0" presId="urn:microsoft.com/office/officeart/2018/2/layout/IconLabelList"/>
    <dgm:cxn modelId="{90F51E42-2F4E-4802-A5BC-C0AF3BE4F0F5}" type="presParOf" srcId="{57573999-22EF-4610-B27D-06B92C3C30DA}" destId="{C416D5C3-F74A-471B-AB1F-03C4CD4C2A49}" srcOrd="3" destOrd="0" presId="urn:microsoft.com/office/officeart/2018/2/layout/IconLabelList"/>
    <dgm:cxn modelId="{06A9E6DC-1BB3-439C-9550-D2659A8CBD24}" type="presParOf" srcId="{57573999-22EF-4610-B27D-06B92C3C30DA}" destId="{9224FEA9-F848-4BC1-A44A-965FDFF17AE4}" srcOrd="4" destOrd="0" presId="urn:microsoft.com/office/officeart/2018/2/layout/IconLabelList"/>
    <dgm:cxn modelId="{D57EA2EF-4FAD-4537-AC2D-597DC9CD5E12}" type="presParOf" srcId="{9224FEA9-F848-4BC1-A44A-965FDFF17AE4}" destId="{1F37CFA3-FEDA-474D-9C9C-42D013D2AC35}" srcOrd="0" destOrd="0" presId="urn:microsoft.com/office/officeart/2018/2/layout/IconLabelList"/>
    <dgm:cxn modelId="{87133EA2-4831-44DB-8500-68E2DCFA63EB}" type="presParOf" srcId="{9224FEA9-F848-4BC1-A44A-965FDFF17AE4}" destId="{2FD3F0A9-4C9B-4AAE-9594-C8CE0BFD621B}" srcOrd="1" destOrd="0" presId="urn:microsoft.com/office/officeart/2018/2/layout/IconLabelList"/>
    <dgm:cxn modelId="{3A0938F1-0D07-4ED1-8A96-2BF4256F4B0C}" type="presParOf" srcId="{9224FEA9-F848-4BC1-A44A-965FDFF17AE4}" destId="{ADE04EE7-2D89-4D49-B43E-E805AF5E5919}" srcOrd="2" destOrd="0" presId="urn:microsoft.com/office/officeart/2018/2/layout/IconLabelList"/>
    <dgm:cxn modelId="{6C876783-39D9-41D2-A3CF-1BACFA3AFBA9}" type="presParOf" srcId="{57573999-22EF-4610-B27D-06B92C3C30DA}" destId="{EB7D002C-849F-4E0E-9D09-D4E39D680981}" srcOrd="5" destOrd="0" presId="urn:microsoft.com/office/officeart/2018/2/layout/IconLabelList"/>
    <dgm:cxn modelId="{8FB91ECA-AF7B-45A3-9773-045DCCEB1D54}" type="presParOf" srcId="{57573999-22EF-4610-B27D-06B92C3C30DA}" destId="{F4AA9D50-3C6E-4C44-A134-B0F7112F50FD}" srcOrd="6" destOrd="0" presId="urn:microsoft.com/office/officeart/2018/2/layout/IconLabelList"/>
    <dgm:cxn modelId="{549A01EC-4770-4E03-AA79-86B66DEBC8DC}" type="presParOf" srcId="{F4AA9D50-3C6E-4C44-A134-B0F7112F50FD}" destId="{DF4A283C-B10A-4B90-B89D-D6576112F711}" srcOrd="0" destOrd="0" presId="urn:microsoft.com/office/officeart/2018/2/layout/IconLabelList"/>
    <dgm:cxn modelId="{59A04C00-DC0C-4750-9BAD-84D15F23C2FA}" type="presParOf" srcId="{F4AA9D50-3C6E-4C44-A134-B0F7112F50FD}" destId="{B8732F02-131F-4F02-B796-BBFC3942AFB0}" srcOrd="1" destOrd="0" presId="urn:microsoft.com/office/officeart/2018/2/layout/IconLabelList"/>
    <dgm:cxn modelId="{1720EB22-DCEB-48E4-A664-7162C63404A2}" type="presParOf" srcId="{F4AA9D50-3C6E-4C44-A134-B0F7112F50FD}" destId="{89D5C57A-CDD2-4F52-9C93-55D424BD2773}" srcOrd="2" destOrd="0" presId="urn:microsoft.com/office/officeart/2018/2/layout/IconLabelList"/>
    <dgm:cxn modelId="{C488BBD9-1C67-4757-BB99-2C34DB8924B7}" type="presParOf" srcId="{57573999-22EF-4610-B27D-06B92C3C30DA}" destId="{CD6E7DE1-EB49-41CF-A954-1C6106E23BCC}" srcOrd="7" destOrd="0" presId="urn:microsoft.com/office/officeart/2018/2/layout/IconLabelList"/>
    <dgm:cxn modelId="{DF362774-E6C1-41E2-AEC6-429F1AF0E636}" type="presParOf" srcId="{57573999-22EF-4610-B27D-06B92C3C30DA}" destId="{B2B88B87-3A32-4FDC-BB8F-51C3BBA9F7C0}" srcOrd="8" destOrd="0" presId="urn:microsoft.com/office/officeart/2018/2/layout/IconLabelList"/>
    <dgm:cxn modelId="{1AC87756-D305-44E2-AC66-7E69F0C86AFD}" type="presParOf" srcId="{B2B88B87-3A32-4FDC-BB8F-51C3BBA9F7C0}" destId="{9D4FFDD7-0A34-433E-B5CE-07491C3AFBB7}" srcOrd="0" destOrd="0" presId="urn:microsoft.com/office/officeart/2018/2/layout/IconLabelList"/>
    <dgm:cxn modelId="{C68F05DA-894A-4BA9-95A9-8C795F1CE62A}" type="presParOf" srcId="{B2B88B87-3A32-4FDC-BB8F-51C3BBA9F7C0}" destId="{E59446E0-8FE6-49E5-97E0-5AEFC2339B5B}" srcOrd="1" destOrd="0" presId="urn:microsoft.com/office/officeart/2018/2/layout/IconLabelList"/>
    <dgm:cxn modelId="{B239FB2E-BA97-4227-B0CF-587CEBC729B4}" type="presParOf" srcId="{B2B88B87-3A32-4FDC-BB8F-51C3BBA9F7C0}" destId="{0138A249-2143-43AA-82E4-F8AF51D4C13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CE507D1-7D93-4C25-8568-21F510AAD00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3BA413C8-74B2-4032-8D59-ED6062829B02}">
      <dgm:prSet/>
      <dgm:spPr/>
      <dgm:t>
        <a:bodyPr/>
        <a:lstStyle/>
        <a:p>
          <a:pPr>
            <a:defRPr cap="all"/>
          </a:pPr>
          <a:r>
            <a:rPr lang="en-US"/>
            <a:t>Communication is the root issue</a:t>
          </a:r>
        </a:p>
      </dgm:t>
    </dgm:pt>
    <dgm:pt modelId="{18C32472-F8F9-4FE8-AD74-E0B3E7E5A4EA}" type="parTrans" cxnId="{49B5F9EB-4FEE-4C91-A960-D2836F72071F}">
      <dgm:prSet/>
      <dgm:spPr/>
      <dgm:t>
        <a:bodyPr/>
        <a:lstStyle/>
        <a:p>
          <a:endParaRPr lang="en-US"/>
        </a:p>
      </dgm:t>
    </dgm:pt>
    <dgm:pt modelId="{B04066BF-7404-452E-9CF1-197F146FA5A4}" type="sibTrans" cxnId="{49B5F9EB-4FEE-4C91-A960-D2836F72071F}">
      <dgm:prSet/>
      <dgm:spPr/>
      <dgm:t>
        <a:bodyPr/>
        <a:lstStyle/>
        <a:p>
          <a:endParaRPr lang="en-US"/>
        </a:p>
      </dgm:t>
    </dgm:pt>
    <dgm:pt modelId="{16679154-94FD-4501-B465-2F6580B3B7B2}">
      <dgm:prSet/>
      <dgm:spPr/>
      <dgm:t>
        <a:bodyPr/>
        <a:lstStyle/>
        <a:p>
          <a:pPr>
            <a:defRPr cap="all"/>
          </a:pPr>
          <a:r>
            <a:rPr lang="en-US"/>
            <a:t>Barriers cause operational failures</a:t>
          </a:r>
        </a:p>
      </dgm:t>
    </dgm:pt>
    <dgm:pt modelId="{79D97D1B-1892-445B-83AD-05E441BECF90}" type="parTrans" cxnId="{39ECD6A7-D390-4CB9-B60C-155ECCEB168D}">
      <dgm:prSet/>
      <dgm:spPr/>
      <dgm:t>
        <a:bodyPr/>
        <a:lstStyle/>
        <a:p>
          <a:endParaRPr lang="en-US"/>
        </a:p>
      </dgm:t>
    </dgm:pt>
    <dgm:pt modelId="{10BE02EF-DB6D-41DD-9113-9F3C949BD316}" type="sibTrans" cxnId="{39ECD6A7-D390-4CB9-B60C-155ECCEB168D}">
      <dgm:prSet/>
      <dgm:spPr/>
      <dgm:t>
        <a:bodyPr/>
        <a:lstStyle/>
        <a:p>
          <a:endParaRPr lang="en-US"/>
        </a:p>
      </dgm:t>
    </dgm:pt>
    <dgm:pt modelId="{3913B552-3DD2-4759-9AE7-44C938049238}">
      <dgm:prSet/>
      <dgm:spPr/>
      <dgm:t>
        <a:bodyPr/>
        <a:lstStyle/>
        <a:p>
          <a:pPr>
            <a:defRPr cap="all"/>
          </a:pPr>
          <a:r>
            <a:rPr lang="en-US"/>
            <a:t>Improving communication enhances quality and competitiveness</a:t>
          </a:r>
        </a:p>
      </dgm:t>
    </dgm:pt>
    <dgm:pt modelId="{C4269F91-9F9E-4DC7-81E8-E4414C45E0AB}" type="parTrans" cxnId="{7AECB444-A00B-41CE-9AE0-BE6DDDC61D9E}">
      <dgm:prSet/>
      <dgm:spPr/>
      <dgm:t>
        <a:bodyPr/>
        <a:lstStyle/>
        <a:p>
          <a:endParaRPr lang="en-US"/>
        </a:p>
      </dgm:t>
    </dgm:pt>
    <dgm:pt modelId="{0D557B1B-AF6D-45FD-86D4-C9AFC5687A54}" type="sibTrans" cxnId="{7AECB444-A00B-41CE-9AE0-BE6DDDC61D9E}">
      <dgm:prSet/>
      <dgm:spPr/>
      <dgm:t>
        <a:bodyPr/>
        <a:lstStyle/>
        <a:p>
          <a:endParaRPr lang="en-US"/>
        </a:p>
      </dgm:t>
    </dgm:pt>
    <dgm:pt modelId="{84760517-C4BC-45C6-850E-261F5AF1B826}" type="pres">
      <dgm:prSet presAssocID="{4CE507D1-7D93-4C25-8568-21F510AAD00C}" presName="root" presStyleCnt="0">
        <dgm:presLayoutVars>
          <dgm:dir/>
          <dgm:resizeHandles val="exact"/>
        </dgm:presLayoutVars>
      </dgm:prSet>
      <dgm:spPr/>
    </dgm:pt>
    <dgm:pt modelId="{B8FC20C3-7550-4CA9-92A9-87F6609166FA}" type="pres">
      <dgm:prSet presAssocID="{3BA413C8-74B2-4032-8D59-ED6062829B02}" presName="compNode" presStyleCnt="0"/>
      <dgm:spPr/>
    </dgm:pt>
    <dgm:pt modelId="{39AAA321-8934-40E9-AF2E-7EF06D2DB16F}" type="pres">
      <dgm:prSet presAssocID="{3BA413C8-74B2-4032-8D59-ED6062829B02}" presName="iconBgRect" presStyleLbl="bgShp" presStyleIdx="0" presStyleCnt="3"/>
      <dgm:spPr/>
    </dgm:pt>
    <dgm:pt modelId="{2DDC1739-0E8B-4FCE-84AB-B4160BD76D6E}" type="pres">
      <dgm:prSet presAssocID="{3BA413C8-74B2-4032-8D59-ED6062829B0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D35CAD7-B065-4DE4-9A3C-6793D89ACE69}" type="pres">
      <dgm:prSet presAssocID="{3BA413C8-74B2-4032-8D59-ED6062829B02}" presName="spaceRect" presStyleCnt="0"/>
      <dgm:spPr/>
    </dgm:pt>
    <dgm:pt modelId="{8A4A0EE3-1D90-4ADC-841A-AF17A094AF07}" type="pres">
      <dgm:prSet presAssocID="{3BA413C8-74B2-4032-8D59-ED6062829B02}" presName="textRect" presStyleLbl="revTx" presStyleIdx="0" presStyleCnt="3">
        <dgm:presLayoutVars>
          <dgm:chMax val="1"/>
          <dgm:chPref val="1"/>
        </dgm:presLayoutVars>
      </dgm:prSet>
      <dgm:spPr/>
    </dgm:pt>
    <dgm:pt modelId="{557EE83E-6E5A-4375-A509-BD3BD7E00CA0}" type="pres">
      <dgm:prSet presAssocID="{B04066BF-7404-452E-9CF1-197F146FA5A4}" presName="sibTrans" presStyleCnt="0"/>
      <dgm:spPr/>
    </dgm:pt>
    <dgm:pt modelId="{67F2F18C-E156-4510-A923-12456D415E36}" type="pres">
      <dgm:prSet presAssocID="{16679154-94FD-4501-B465-2F6580B3B7B2}" presName="compNode" presStyleCnt="0"/>
      <dgm:spPr/>
    </dgm:pt>
    <dgm:pt modelId="{7AE0C321-66A0-4134-AABA-A0AD0346EA4B}" type="pres">
      <dgm:prSet presAssocID="{16679154-94FD-4501-B465-2F6580B3B7B2}" presName="iconBgRect" presStyleLbl="bgShp" presStyleIdx="1" presStyleCnt="3"/>
      <dgm:spPr/>
    </dgm:pt>
    <dgm:pt modelId="{8CE4F0E2-393A-4530-8E18-4CB58019C820}" type="pres">
      <dgm:prSet presAssocID="{16679154-94FD-4501-B465-2F6580B3B7B2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8BCBEA0E-B1BB-4178-9DC9-ECFAFA88E10D}" type="pres">
      <dgm:prSet presAssocID="{16679154-94FD-4501-B465-2F6580B3B7B2}" presName="spaceRect" presStyleCnt="0"/>
      <dgm:spPr/>
    </dgm:pt>
    <dgm:pt modelId="{EAD47321-DA0D-43C1-B09E-598C95A70148}" type="pres">
      <dgm:prSet presAssocID="{16679154-94FD-4501-B465-2F6580B3B7B2}" presName="textRect" presStyleLbl="revTx" presStyleIdx="1" presStyleCnt="3">
        <dgm:presLayoutVars>
          <dgm:chMax val="1"/>
          <dgm:chPref val="1"/>
        </dgm:presLayoutVars>
      </dgm:prSet>
      <dgm:spPr/>
    </dgm:pt>
    <dgm:pt modelId="{009D42B2-D736-45AA-9263-4AB05BD98391}" type="pres">
      <dgm:prSet presAssocID="{10BE02EF-DB6D-41DD-9113-9F3C949BD316}" presName="sibTrans" presStyleCnt="0"/>
      <dgm:spPr/>
    </dgm:pt>
    <dgm:pt modelId="{6423D5E0-4C74-48FA-BC3B-6B0AED68F050}" type="pres">
      <dgm:prSet presAssocID="{3913B552-3DD2-4759-9AE7-44C938049238}" presName="compNode" presStyleCnt="0"/>
      <dgm:spPr/>
    </dgm:pt>
    <dgm:pt modelId="{F2F2754F-1CD8-47E6-9A4E-7BD2081F1493}" type="pres">
      <dgm:prSet presAssocID="{3913B552-3DD2-4759-9AE7-44C938049238}" presName="iconBgRect" presStyleLbl="bgShp" presStyleIdx="2" presStyleCnt="3"/>
      <dgm:spPr/>
    </dgm:pt>
    <dgm:pt modelId="{C6CDF13F-A941-4F5B-8A9A-A4A3375F0CD5}" type="pres">
      <dgm:prSet presAssocID="{3913B552-3DD2-4759-9AE7-44C938049238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0DE0ED09-4E68-4D38-A530-9FFA5F9357E9}" type="pres">
      <dgm:prSet presAssocID="{3913B552-3DD2-4759-9AE7-44C938049238}" presName="spaceRect" presStyleCnt="0"/>
      <dgm:spPr/>
    </dgm:pt>
    <dgm:pt modelId="{6B568DF5-3F28-4099-A39C-B43C80A88FC1}" type="pres">
      <dgm:prSet presAssocID="{3913B552-3DD2-4759-9AE7-44C93804923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449F30D-8C4E-46B0-936D-FDFECFA9CC4D}" type="presOf" srcId="{4CE507D1-7D93-4C25-8568-21F510AAD00C}" destId="{84760517-C4BC-45C6-850E-261F5AF1B826}" srcOrd="0" destOrd="0" presId="urn:microsoft.com/office/officeart/2018/5/layout/IconCircleLabelList"/>
    <dgm:cxn modelId="{7AECB444-A00B-41CE-9AE0-BE6DDDC61D9E}" srcId="{4CE507D1-7D93-4C25-8568-21F510AAD00C}" destId="{3913B552-3DD2-4759-9AE7-44C938049238}" srcOrd="2" destOrd="0" parTransId="{C4269F91-9F9E-4DC7-81E8-E4414C45E0AB}" sibTransId="{0D557B1B-AF6D-45FD-86D4-C9AFC5687A54}"/>
    <dgm:cxn modelId="{CA9B446D-6FA2-4D84-9F50-CD1FB87A99EB}" type="presOf" srcId="{3BA413C8-74B2-4032-8D59-ED6062829B02}" destId="{8A4A0EE3-1D90-4ADC-841A-AF17A094AF07}" srcOrd="0" destOrd="0" presId="urn:microsoft.com/office/officeart/2018/5/layout/IconCircleLabelList"/>
    <dgm:cxn modelId="{F3166DA4-18D5-457C-A46B-57C38BA45BEC}" type="presOf" srcId="{16679154-94FD-4501-B465-2F6580B3B7B2}" destId="{EAD47321-DA0D-43C1-B09E-598C95A70148}" srcOrd="0" destOrd="0" presId="urn:microsoft.com/office/officeart/2018/5/layout/IconCircleLabelList"/>
    <dgm:cxn modelId="{39ECD6A7-D390-4CB9-B60C-155ECCEB168D}" srcId="{4CE507D1-7D93-4C25-8568-21F510AAD00C}" destId="{16679154-94FD-4501-B465-2F6580B3B7B2}" srcOrd="1" destOrd="0" parTransId="{79D97D1B-1892-445B-83AD-05E441BECF90}" sibTransId="{10BE02EF-DB6D-41DD-9113-9F3C949BD316}"/>
    <dgm:cxn modelId="{49B5F9EB-4FEE-4C91-A960-D2836F72071F}" srcId="{4CE507D1-7D93-4C25-8568-21F510AAD00C}" destId="{3BA413C8-74B2-4032-8D59-ED6062829B02}" srcOrd="0" destOrd="0" parTransId="{18C32472-F8F9-4FE8-AD74-E0B3E7E5A4EA}" sibTransId="{B04066BF-7404-452E-9CF1-197F146FA5A4}"/>
    <dgm:cxn modelId="{CB0D92F0-7B2A-45F0-8A09-E8D7EBBC8B2A}" type="presOf" srcId="{3913B552-3DD2-4759-9AE7-44C938049238}" destId="{6B568DF5-3F28-4099-A39C-B43C80A88FC1}" srcOrd="0" destOrd="0" presId="urn:microsoft.com/office/officeart/2018/5/layout/IconCircleLabelList"/>
    <dgm:cxn modelId="{9D0CF927-8996-462B-B4BB-14981447147D}" type="presParOf" srcId="{84760517-C4BC-45C6-850E-261F5AF1B826}" destId="{B8FC20C3-7550-4CA9-92A9-87F6609166FA}" srcOrd="0" destOrd="0" presId="urn:microsoft.com/office/officeart/2018/5/layout/IconCircleLabelList"/>
    <dgm:cxn modelId="{C6232F4F-2DAC-4C5B-A3BB-1E8066B69FCB}" type="presParOf" srcId="{B8FC20C3-7550-4CA9-92A9-87F6609166FA}" destId="{39AAA321-8934-40E9-AF2E-7EF06D2DB16F}" srcOrd="0" destOrd="0" presId="urn:microsoft.com/office/officeart/2018/5/layout/IconCircleLabelList"/>
    <dgm:cxn modelId="{E4532456-7115-4811-8EE8-B90F7FA8191C}" type="presParOf" srcId="{B8FC20C3-7550-4CA9-92A9-87F6609166FA}" destId="{2DDC1739-0E8B-4FCE-84AB-B4160BD76D6E}" srcOrd="1" destOrd="0" presId="urn:microsoft.com/office/officeart/2018/5/layout/IconCircleLabelList"/>
    <dgm:cxn modelId="{2578F31E-C61D-49F6-9E81-03CEE07DB460}" type="presParOf" srcId="{B8FC20C3-7550-4CA9-92A9-87F6609166FA}" destId="{4D35CAD7-B065-4DE4-9A3C-6793D89ACE69}" srcOrd="2" destOrd="0" presId="urn:microsoft.com/office/officeart/2018/5/layout/IconCircleLabelList"/>
    <dgm:cxn modelId="{AC723D7B-D318-43F1-9BD2-E93B45964C72}" type="presParOf" srcId="{B8FC20C3-7550-4CA9-92A9-87F6609166FA}" destId="{8A4A0EE3-1D90-4ADC-841A-AF17A094AF07}" srcOrd="3" destOrd="0" presId="urn:microsoft.com/office/officeart/2018/5/layout/IconCircleLabelList"/>
    <dgm:cxn modelId="{09340317-4BCB-41CD-BCEF-0A2F3ECC811F}" type="presParOf" srcId="{84760517-C4BC-45C6-850E-261F5AF1B826}" destId="{557EE83E-6E5A-4375-A509-BD3BD7E00CA0}" srcOrd="1" destOrd="0" presId="urn:microsoft.com/office/officeart/2018/5/layout/IconCircleLabelList"/>
    <dgm:cxn modelId="{13EBF70A-2B37-4615-8AB1-E52D4F878BB9}" type="presParOf" srcId="{84760517-C4BC-45C6-850E-261F5AF1B826}" destId="{67F2F18C-E156-4510-A923-12456D415E36}" srcOrd="2" destOrd="0" presId="urn:microsoft.com/office/officeart/2018/5/layout/IconCircleLabelList"/>
    <dgm:cxn modelId="{118763D5-7C50-4E0D-A28B-B37CDAA93B8E}" type="presParOf" srcId="{67F2F18C-E156-4510-A923-12456D415E36}" destId="{7AE0C321-66A0-4134-AABA-A0AD0346EA4B}" srcOrd="0" destOrd="0" presId="urn:microsoft.com/office/officeart/2018/5/layout/IconCircleLabelList"/>
    <dgm:cxn modelId="{33623EF6-A832-4A99-8D5F-0D8A10FF32C5}" type="presParOf" srcId="{67F2F18C-E156-4510-A923-12456D415E36}" destId="{8CE4F0E2-393A-4530-8E18-4CB58019C820}" srcOrd="1" destOrd="0" presId="urn:microsoft.com/office/officeart/2018/5/layout/IconCircleLabelList"/>
    <dgm:cxn modelId="{25A575F1-8661-4389-97E0-3B4F4B118DFE}" type="presParOf" srcId="{67F2F18C-E156-4510-A923-12456D415E36}" destId="{8BCBEA0E-B1BB-4178-9DC9-ECFAFA88E10D}" srcOrd="2" destOrd="0" presId="urn:microsoft.com/office/officeart/2018/5/layout/IconCircleLabelList"/>
    <dgm:cxn modelId="{15E96EC9-AC57-4C58-97AC-66847A4CCAF2}" type="presParOf" srcId="{67F2F18C-E156-4510-A923-12456D415E36}" destId="{EAD47321-DA0D-43C1-B09E-598C95A70148}" srcOrd="3" destOrd="0" presId="urn:microsoft.com/office/officeart/2018/5/layout/IconCircleLabelList"/>
    <dgm:cxn modelId="{DC4C12FA-5B67-46F7-8290-3D798C6BADA2}" type="presParOf" srcId="{84760517-C4BC-45C6-850E-261F5AF1B826}" destId="{009D42B2-D736-45AA-9263-4AB05BD98391}" srcOrd="3" destOrd="0" presId="urn:microsoft.com/office/officeart/2018/5/layout/IconCircleLabelList"/>
    <dgm:cxn modelId="{6251A92A-8B07-4117-9713-B9FA54B5928B}" type="presParOf" srcId="{84760517-C4BC-45C6-850E-261F5AF1B826}" destId="{6423D5E0-4C74-48FA-BC3B-6B0AED68F050}" srcOrd="4" destOrd="0" presId="urn:microsoft.com/office/officeart/2018/5/layout/IconCircleLabelList"/>
    <dgm:cxn modelId="{9272C07D-69F1-4E3E-8C64-D331083ABB6C}" type="presParOf" srcId="{6423D5E0-4C74-48FA-BC3B-6B0AED68F050}" destId="{F2F2754F-1CD8-47E6-9A4E-7BD2081F1493}" srcOrd="0" destOrd="0" presId="urn:microsoft.com/office/officeart/2018/5/layout/IconCircleLabelList"/>
    <dgm:cxn modelId="{508A0682-01B0-4933-87E1-368F4D8AA4DA}" type="presParOf" srcId="{6423D5E0-4C74-48FA-BC3B-6B0AED68F050}" destId="{C6CDF13F-A941-4F5B-8A9A-A4A3375F0CD5}" srcOrd="1" destOrd="0" presId="urn:microsoft.com/office/officeart/2018/5/layout/IconCircleLabelList"/>
    <dgm:cxn modelId="{AE106FA9-3FED-4E7B-A4D1-C8CEE9D1F6BF}" type="presParOf" srcId="{6423D5E0-4C74-48FA-BC3B-6B0AED68F050}" destId="{0DE0ED09-4E68-4D38-A530-9FFA5F9357E9}" srcOrd="2" destOrd="0" presId="urn:microsoft.com/office/officeart/2018/5/layout/IconCircleLabelList"/>
    <dgm:cxn modelId="{FFC1A9B3-C7F7-451A-9450-D0D8FBC9B2D2}" type="presParOf" srcId="{6423D5E0-4C74-48FA-BC3B-6B0AED68F050}" destId="{6B568DF5-3F28-4099-A39C-B43C80A88FC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C8FDD01-5822-4513-8954-3578A22548C8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2FDA184-2E8E-426D-BEB5-05463C489954}">
      <dgm:prSet/>
      <dgm:spPr/>
      <dgm:t>
        <a:bodyPr/>
        <a:lstStyle/>
        <a:p>
          <a:pPr>
            <a:defRPr cap="all"/>
          </a:pPr>
          <a:r>
            <a:rPr lang="en-US"/>
            <a:t>Shannon, C. &amp; Weaver, W. (1949)</a:t>
          </a:r>
        </a:p>
      </dgm:t>
    </dgm:pt>
    <dgm:pt modelId="{F8F364EA-3D9D-427A-AFF8-AF1D9CD9388E}" type="parTrans" cxnId="{2E85B0AE-8073-4C57-987D-34C9C6545D65}">
      <dgm:prSet/>
      <dgm:spPr/>
      <dgm:t>
        <a:bodyPr/>
        <a:lstStyle/>
        <a:p>
          <a:endParaRPr lang="en-US"/>
        </a:p>
      </dgm:t>
    </dgm:pt>
    <dgm:pt modelId="{E74C7669-680C-4CE6-BB3C-E4C60A46C3F1}" type="sibTrans" cxnId="{2E85B0AE-8073-4C57-987D-34C9C6545D65}">
      <dgm:prSet/>
      <dgm:spPr/>
      <dgm:t>
        <a:bodyPr/>
        <a:lstStyle/>
        <a:p>
          <a:endParaRPr lang="en-US"/>
        </a:p>
      </dgm:t>
    </dgm:pt>
    <dgm:pt modelId="{EDBCB477-B053-4444-A754-74B34A9D6948}">
      <dgm:prSet/>
      <dgm:spPr/>
      <dgm:t>
        <a:bodyPr/>
        <a:lstStyle/>
        <a:p>
          <a:pPr>
            <a:defRPr cap="all"/>
          </a:pPr>
          <a:r>
            <a:rPr lang="en-US"/>
            <a:t>Schramm, W. (1954)</a:t>
          </a:r>
        </a:p>
      </dgm:t>
    </dgm:pt>
    <dgm:pt modelId="{7B93ECFB-2EBB-4733-B579-C68B0795053B}" type="parTrans" cxnId="{81A3416A-7777-4777-BF41-7C31BA289875}">
      <dgm:prSet/>
      <dgm:spPr/>
      <dgm:t>
        <a:bodyPr/>
        <a:lstStyle/>
        <a:p>
          <a:endParaRPr lang="en-US"/>
        </a:p>
      </dgm:t>
    </dgm:pt>
    <dgm:pt modelId="{C759E67E-89ED-41E7-96F7-D7B79B185AD7}" type="sibTrans" cxnId="{81A3416A-7777-4777-BF41-7C31BA289875}">
      <dgm:prSet/>
      <dgm:spPr/>
      <dgm:t>
        <a:bodyPr/>
        <a:lstStyle/>
        <a:p>
          <a:endParaRPr lang="en-US"/>
        </a:p>
      </dgm:t>
    </dgm:pt>
    <dgm:pt modelId="{91D502A1-532C-4401-914B-B19517F71A51}">
      <dgm:prSet/>
      <dgm:spPr/>
      <dgm:t>
        <a:bodyPr/>
        <a:lstStyle/>
        <a:p>
          <a:pPr>
            <a:defRPr cap="all"/>
          </a:pPr>
          <a:r>
            <a:rPr lang="en-US"/>
            <a:t>Berlo, D. (1960)</a:t>
          </a:r>
        </a:p>
      </dgm:t>
    </dgm:pt>
    <dgm:pt modelId="{DBBEEA6A-4FCA-4A46-84BC-1172F98B52C8}" type="parTrans" cxnId="{76DD06C4-A079-4CD4-8502-493034B32F89}">
      <dgm:prSet/>
      <dgm:spPr/>
      <dgm:t>
        <a:bodyPr/>
        <a:lstStyle/>
        <a:p>
          <a:endParaRPr lang="en-US"/>
        </a:p>
      </dgm:t>
    </dgm:pt>
    <dgm:pt modelId="{276ACC65-F9BB-49FB-BE11-98D49B560A51}" type="sibTrans" cxnId="{76DD06C4-A079-4CD4-8502-493034B32F89}">
      <dgm:prSet/>
      <dgm:spPr/>
      <dgm:t>
        <a:bodyPr/>
        <a:lstStyle/>
        <a:p>
          <a:endParaRPr lang="en-US"/>
        </a:p>
      </dgm:t>
    </dgm:pt>
    <dgm:pt modelId="{9DA7052F-4A97-4136-988E-09F59F7B0CD7}">
      <dgm:prSet/>
      <dgm:spPr/>
      <dgm:t>
        <a:bodyPr/>
        <a:lstStyle/>
        <a:p>
          <a:pPr>
            <a:defRPr cap="all"/>
          </a:pPr>
          <a:r>
            <a:rPr lang="en-US"/>
            <a:t>Adler et al. (2020) Communicating at Work</a:t>
          </a:r>
        </a:p>
      </dgm:t>
    </dgm:pt>
    <dgm:pt modelId="{981AB7AA-581F-4F4B-8B7D-8E3016164421}" type="parTrans" cxnId="{158DEE92-D6BC-43E1-A1E8-EE49982F2A14}">
      <dgm:prSet/>
      <dgm:spPr/>
      <dgm:t>
        <a:bodyPr/>
        <a:lstStyle/>
        <a:p>
          <a:endParaRPr lang="en-US"/>
        </a:p>
      </dgm:t>
    </dgm:pt>
    <dgm:pt modelId="{2581B6E6-4E84-4391-8D34-16D66BEAF3FC}" type="sibTrans" cxnId="{158DEE92-D6BC-43E1-A1E8-EE49982F2A14}">
      <dgm:prSet/>
      <dgm:spPr/>
      <dgm:t>
        <a:bodyPr/>
        <a:lstStyle/>
        <a:p>
          <a:endParaRPr lang="en-US"/>
        </a:p>
      </dgm:t>
    </dgm:pt>
    <dgm:pt modelId="{1AB1C1CC-ECE2-4489-97FC-82151147FB2A}" type="pres">
      <dgm:prSet presAssocID="{CC8FDD01-5822-4513-8954-3578A22548C8}" presName="root" presStyleCnt="0">
        <dgm:presLayoutVars>
          <dgm:dir/>
          <dgm:resizeHandles val="exact"/>
        </dgm:presLayoutVars>
      </dgm:prSet>
      <dgm:spPr/>
    </dgm:pt>
    <dgm:pt modelId="{66783EA3-74D7-4BA7-B612-C9DE25B3B553}" type="pres">
      <dgm:prSet presAssocID="{92FDA184-2E8E-426D-BEB5-05463C489954}" presName="compNode" presStyleCnt="0"/>
      <dgm:spPr/>
    </dgm:pt>
    <dgm:pt modelId="{C275FD4F-F1F7-4C8F-893A-49FCC4D99786}" type="pres">
      <dgm:prSet presAssocID="{92FDA184-2E8E-426D-BEB5-05463C489954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FF9583A-7CA4-4018-B118-4CDD7B66B0E7}" type="pres">
      <dgm:prSet presAssocID="{92FDA184-2E8E-426D-BEB5-05463C48995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ading"/>
        </a:ext>
      </dgm:extLst>
    </dgm:pt>
    <dgm:pt modelId="{85BFB3EA-A886-4820-A749-A455478F078B}" type="pres">
      <dgm:prSet presAssocID="{92FDA184-2E8E-426D-BEB5-05463C489954}" presName="spaceRect" presStyleCnt="0"/>
      <dgm:spPr/>
    </dgm:pt>
    <dgm:pt modelId="{C2336AD8-C4FC-4AEB-8628-E1DDBA66C0E4}" type="pres">
      <dgm:prSet presAssocID="{92FDA184-2E8E-426D-BEB5-05463C489954}" presName="textRect" presStyleLbl="revTx" presStyleIdx="0" presStyleCnt="4">
        <dgm:presLayoutVars>
          <dgm:chMax val="1"/>
          <dgm:chPref val="1"/>
        </dgm:presLayoutVars>
      </dgm:prSet>
      <dgm:spPr/>
    </dgm:pt>
    <dgm:pt modelId="{DB9533A0-8529-44D4-A491-7908CFE32D48}" type="pres">
      <dgm:prSet presAssocID="{E74C7669-680C-4CE6-BB3C-E4C60A46C3F1}" presName="sibTrans" presStyleCnt="0"/>
      <dgm:spPr/>
    </dgm:pt>
    <dgm:pt modelId="{97A22C62-4E71-4FDB-9CF6-60FA4D54D03E}" type="pres">
      <dgm:prSet presAssocID="{EDBCB477-B053-4444-A754-74B34A9D6948}" presName="compNode" presStyleCnt="0"/>
      <dgm:spPr/>
    </dgm:pt>
    <dgm:pt modelId="{7521797E-DBF9-4A77-AC9E-96DB80A7BD6D}" type="pres">
      <dgm:prSet presAssocID="{EDBCB477-B053-4444-A754-74B34A9D6948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834E2EB4-0445-4126-B6E0-40861FB9D12F}" type="pres">
      <dgm:prSet presAssocID="{EDBCB477-B053-4444-A754-74B34A9D694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"/>
        </a:ext>
      </dgm:extLst>
    </dgm:pt>
    <dgm:pt modelId="{DAC0EA04-BEB8-49A6-A291-E0B93DDA1D56}" type="pres">
      <dgm:prSet presAssocID="{EDBCB477-B053-4444-A754-74B34A9D6948}" presName="spaceRect" presStyleCnt="0"/>
      <dgm:spPr/>
    </dgm:pt>
    <dgm:pt modelId="{8239BDD2-7CF8-4F42-9D61-66FF840B030D}" type="pres">
      <dgm:prSet presAssocID="{EDBCB477-B053-4444-A754-74B34A9D6948}" presName="textRect" presStyleLbl="revTx" presStyleIdx="1" presStyleCnt="4">
        <dgm:presLayoutVars>
          <dgm:chMax val="1"/>
          <dgm:chPref val="1"/>
        </dgm:presLayoutVars>
      </dgm:prSet>
      <dgm:spPr/>
    </dgm:pt>
    <dgm:pt modelId="{F7B9D71D-5023-4351-AF96-242208C3A43D}" type="pres">
      <dgm:prSet presAssocID="{C759E67E-89ED-41E7-96F7-D7B79B185AD7}" presName="sibTrans" presStyleCnt="0"/>
      <dgm:spPr/>
    </dgm:pt>
    <dgm:pt modelId="{22E097EB-01B9-4BE3-804A-4A27E9448722}" type="pres">
      <dgm:prSet presAssocID="{91D502A1-532C-4401-914B-B19517F71A51}" presName="compNode" presStyleCnt="0"/>
      <dgm:spPr/>
    </dgm:pt>
    <dgm:pt modelId="{98A7E310-19B6-4D40-8345-CA05F0D125CD}" type="pres">
      <dgm:prSet presAssocID="{91D502A1-532C-4401-914B-B19517F71A51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68F66D8-EEF8-4BA8-8617-03EF5B5908B7}" type="pres">
      <dgm:prSet presAssocID="{91D502A1-532C-4401-914B-B19517F71A5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t Air Balloon"/>
        </a:ext>
      </dgm:extLst>
    </dgm:pt>
    <dgm:pt modelId="{5B02EF80-502D-4732-80D7-6DA8CDC4C4C6}" type="pres">
      <dgm:prSet presAssocID="{91D502A1-532C-4401-914B-B19517F71A51}" presName="spaceRect" presStyleCnt="0"/>
      <dgm:spPr/>
    </dgm:pt>
    <dgm:pt modelId="{4438D5A0-683B-477F-87C2-E2D8E83FBD7B}" type="pres">
      <dgm:prSet presAssocID="{91D502A1-532C-4401-914B-B19517F71A51}" presName="textRect" presStyleLbl="revTx" presStyleIdx="2" presStyleCnt="4">
        <dgm:presLayoutVars>
          <dgm:chMax val="1"/>
          <dgm:chPref val="1"/>
        </dgm:presLayoutVars>
      </dgm:prSet>
      <dgm:spPr/>
    </dgm:pt>
    <dgm:pt modelId="{0E5BCF74-4D36-440D-998D-DFABC2580838}" type="pres">
      <dgm:prSet presAssocID="{276ACC65-F9BB-49FB-BE11-98D49B560A51}" presName="sibTrans" presStyleCnt="0"/>
      <dgm:spPr/>
    </dgm:pt>
    <dgm:pt modelId="{CB1FE65B-459D-4F5F-811B-DB49E92E4AAA}" type="pres">
      <dgm:prSet presAssocID="{9DA7052F-4A97-4136-988E-09F59F7B0CD7}" presName="compNode" presStyleCnt="0"/>
      <dgm:spPr/>
    </dgm:pt>
    <dgm:pt modelId="{CE1D7152-533A-49D8-A30B-193DE2EF8B23}" type="pres">
      <dgm:prSet presAssocID="{9DA7052F-4A97-4136-988E-09F59F7B0CD7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75F92F32-C593-461B-8C06-DC03A08D9DF0}" type="pres">
      <dgm:prSet presAssocID="{9DA7052F-4A97-4136-988E-09F59F7B0CD7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gloo"/>
        </a:ext>
      </dgm:extLst>
    </dgm:pt>
    <dgm:pt modelId="{462C6B30-16A0-434A-8746-98B79CA8E7EC}" type="pres">
      <dgm:prSet presAssocID="{9DA7052F-4A97-4136-988E-09F59F7B0CD7}" presName="spaceRect" presStyleCnt="0"/>
      <dgm:spPr/>
    </dgm:pt>
    <dgm:pt modelId="{D74D6AF0-665C-4EB7-861F-06F640A7F422}" type="pres">
      <dgm:prSet presAssocID="{9DA7052F-4A97-4136-988E-09F59F7B0CD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426592D-C9BB-4138-AD3D-979D7519A8BB}" type="presOf" srcId="{CC8FDD01-5822-4513-8954-3578A22548C8}" destId="{1AB1C1CC-ECE2-4489-97FC-82151147FB2A}" srcOrd="0" destOrd="0" presId="urn:microsoft.com/office/officeart/2018/5/layout/IconLeafLabelList"/>
    <dgm:cxn modelId="{7D41AA66-3A05-4613-9E16-4F4936BA1A2D}" type="presOf" srcId="{EDBCB477-B053-4444-A754-74B34A9D6948}" destId="{8239BDD2-7CF8-4F42-9D61-66FF840B030D}" srcOrd="0" destOrd="0" presId="urn:microsoft.com/office/officeart/2018/5/layout/IconLeafLabelList"/>
    <dgm:cxn modelId="{81A3416A-7777-4777-BF41-7C31BA289875}" srcId="{CC8FDD01-5822-4513-8954-3578A22548C8}" destId="{EDBCB477-B053-4444-A754-74B34A9D6948}" srcOrd="1" destOrd="0" parTransId="{7B93ECFB-2EBB-4733-B579-C68B0795053B}" sibTransId="{C759E67E-89ED-41E7-96F7-D7B79B185AD7}"/>
    <dgm:cxn modelId="{87F8F04F-74C2-4D61-90AF-47DE88C3BA0D}" type="presOf" srcId="{92FDA184-2E8E-426D-BEB5-05463C489954}" destId="{C2336AD8-C4FC-4AEB-8628-E1DDBA66C0E4}" srcOrd="0" destOrd="0" presId="urn:microsoft.com/office/officeart/2018/5/layout/IconLeafLabelList"/>
    <dgm:cxn modelId="{158DEE92-D6BC-43E1-A1E8-EE49982F2A14}" srcId="{CC8FDD01-5822-4513-8954-3578A22548C8}" destId="{9DA7052F-4A97-4136-988E-09F59F7B0CD7}" srcOrd="3" destOrd="0" parTransId="{981AB7AA-581F-4F4B-8B7D-8E3016164421}" sibTransId="{2581B6E6-4E84-4391-8D34-16D66BEAF3FC}"/>
    <dgm:cxn modelId="{381B049B-C02F-4215-855D-73387FAFCDD3}" type="presOf" srcId="{91D502A1-532C-4401-914B-B19517F71A51}" destId="{4438D5A0-683B-477F-87C2-E2D8E83FBD7B}" srcOrd="0" destOrd="0" presId="urn:microsoft.com/office/officeart/2018/5/layout/IconLeafLabelList"/>
    <dgm:cxn modelId="{2E85B0AE-8073-4C57-987D-34C9C6545D65}" srcId="{CC8FDD01-5822-4513-8954-3578A22548C8}" destId="{92FDA184-2E8E-426D-BEB5-05463C489954}" srcOrd="0" destOrd="0" parTransId="{F8F364EA-3D9D-427A-AFF8-AF1D9CD9388E}" sibTransId="{E74C7669-680C-4CE6-BB3C-E4C60A46C3F1}"/>
    <dgm:cxn modelId="{76DD06C4-A079-4CD4-8502-493034B32F89}" srcId="{CC8FDD01-5822-4513-8954-3578A22548C8}" destId="{91D502A1-532C-4401-914B-B19517F71A51}" srcOrd="2" destOrd="0" parTransId="{DBBEEA6A-4FCA-4A46-84BC-1172F98B52C8}" sibTransId="{276ACC65-F9BB-49FB-BE11-98D49B560A51}"/>
    <dgm:cxn modelId="{35DBEAD4-547A-4B64-8A7B-435A7C6CEB32}" type="presOf" srcId="{9DA7052F-4A97-4136-988E-09F59F7B0CD7}" destId="{D74D6AF0-665C-4EB7-861F-06F640A7F422}" srcOrd="0" destOrd="0" presId="urn:microsoft.com/office/officeart/2018/5/layout/IconLeafLabelList"/>
    <dgm:cxn modelId="{905FF532-1D2F-4C1C-ADCE-5FAA2954FAF1}" type="presParOf" srcId="{1AB1C1CC-ECE2-4489-97FC-82151147FB2A}" destId="{66783EA3-74D7-4BA7-B612-C9DE25B3B553}" srcOrd="0" destOrd="0" presId="urn:microsoft.com/office/officeart/2018/5/layout/IconLeafLabelList"/>
    <dgm:cxn modelId="{A548F670-B65E-4A97-A353-ADDE02087A37}" type="presParOf" srcId="{66783EA3-74D7-4BA7-B612-C9DE25B3B553}" destId="{C275FD4F-F1F7-4C8F-893A-49FCC4D99786}" srcOrd="0" destOrd="0" presId="urn:microsoft.com/office/officeart/2018/5/layout/IconLeafLabelList"/>
    <dgm:cxn modelId="{8F766211-BA39-4926-80E1-8DA233576AE7}" type="presParOf" srcId="{66783EA3-74D7-4BA7-B612-C9DE25B3B553}" destId="{FFF9583A-7CA4-4018-B118-4CDD7B66B0E7}" srcOrd="1" destOrd="0" presId="urn:microsoft.com/office/officeart/2018/5/layout/IconLeafLabelList"/>
    <dgm:cxn modelId="{59DDDC5F-5C48-48CF-9C81-0FF156F7C548}" type="presParOf" srcId="{66783EA3-74D7-4BA7-B612-C9DE25B3B553}" destId="{85BFB3EA-A886-4820-A749-A455478F078B}" srcOrd="2" destOrd="0" presId="urn:microsoft.com/office/officeart/2018/5/layout/IconLeafLabelList"/>
    <dgm:cxn modelId="{2C135CA7-8549-4820-88EC-2CD21C870354}" type="presParOf" srcId="{66783EA3-74D7-4BA7-B612-C9DE25B3B553}" destId="{C2336AD8-C4FC-4AEB-8628-E1DDBA66C0E4}" srcOrd="3" destOrd="0" presId="urn:microsoft.com/office/officeart/2018/5/layout/IconLeafLabelList"/>
    <dgm:cxn modelId="{1AAF8D7C-899B-4155-9D67-E1947C83EFB2}" type="presParOf" srcId="{1AB1C1CC-ECE2-4489-97FC-82151147FB2A}" destId="{DB9533A0-8529-44D4-A491-7908CFE32D48}" srcOrd="1" destOrd="0" presId="urn:microsoft.com/office/officeart/2018/5/layout/IconLeafLabelList"/>
    <dgm:cxn modelId="{E2C714EF-A6DA-4A5C-BBF1-092F100F8885}" type="presParOf" srcId="{1AB1C1CC-ECE2-4489-97FC-82151147FB2A}" destId="{97A22C62-4E71-4FDB-9CF6-60FA4D54D03E}" srcOrd="2" destOrd="0" presId="urn:microsoft.com/office/officeart/2018/5/layout/IconLeafLabelList"/>
    <dgm:cxn modelId="{6698D806-5334-4840-8D9E-A7C9196653BB}" type="presParOf" srcId="{97A22C62-4E71-4FDB-9CF6-60FA4D54D03E}" destId="{7521797E-DBF9-4A77-AC9E-96DB80A7BD6D}" srcOrd="0" destOrd="0" presId="urn:microsoft.com/office/officeart/2018/5/layout/IconLeafLabelList"/>
    <dgm:cxn modelId="{944D40DD-306C-43A4-A108-DDF0F9259EDE}" type="presParOf" srcId="{97A22C62-4E71-4FDB-9CF6-60FA4D54D03E}" destId="{834E2EB4-0445-4126-B6E0-40861FB9D12F}" srcOrd="1" destOrd="0" presId="urn:microsoft.com/office/officeart/2018/5/layout/IconLeafLabelList"/>
    <dgm:cxn modelId="{D1D733C6-C2C9-471E-A08F-CAC7BDC2D73F}" type="presParOf" srcId="{97A22C62-4E71-4FDB-9CF6-60FA4D54D03E}" destId="{DAC0EA04-BEB8-49A6-A291-E0B93DDA1D56}" srcOrd="2" destOrd="0" presId="urn:microsoft.com/office/officeart/2018/5/layout/IconLeafLabelList"/>
    <dgm:cxn modelId="{7C2A696E-B005-47A2-BBBA-4DDAA69682E6}" type="presParOf" srcId="{97A22C62-4E71-4FDB-9CF6-60FA4D54D03E}" destId="{8239BDD2-7CF8-4F42-9D61-66FF840B030D}" srcOrd="3" destOrd="0" presId="urn:microsoft.com/office/officeart/2018/5/layout/IconLeafLabelList"/>
    <dgm:cxn modelId="{728D4DF4-266D-48DD-89AB-0202E28FF11A}" type="presParOf" srcId="{1AB1C1CC-ECE2-4489-97FC-82151147FB2A}" destId="{F7B9D71D-5023-4351-AF96-242208C3A43D}" srcOrd="3" destOrd="0" presId="urn:microsoft.com/office/officeart/2018/5/layout/IconLeafLabelList"/>
    <dgm:cxn modelId="{41F65875-E987-47C9-9948-EA0581AF6027}" type="presParOf" srcId="{1AB1C1CC-ECE2-4489-97FC-82151147FB2A}" destId="{22E097EB-01B9-4BE3-804A-4A27E9448722}" srcOrd="4" destOrd="0" presId="urn:microsoft.com/office/officeart/2018/5/layout/IconLeafLabelList"/>
    <dgm:cxn modelId="{5E7B7FAE-3B51-4695-AD15-D078D5DF0FE6}" type="presParOf" srcId="{22E097EB-01B9-4BE3-804A-4A27E9448722}" destId="{98A7E310-19B6-4D40-8345-CA05F0D125CD}" srcOrd="0" destOrd="0" presId="urn:microsoft.com/office/officeart/2018/5/layout/IconLeafLabelList"/>
    <dgm:cxn modelId="{0711B7A2-765C-405A-BAB9-86B3A24EB7C0}" type="presParOf" srcId="{22E097EB-01B9-4BE3-804A-4A27E9448722}" destId="{B68F66D8-EEF8-4BA8-8617-03EF5B5908B7}" srcOrd="1" destOrd="0" presId="urn:microsoft.com/office/officeart/2018/5/layout/IconLeafLabelList"/>
    <dgm:cxn modelId="{F517AF74-4F78-410B-8BDC-9977C9D95B17}" type="presParOf" srcId="{22E097EB-01B9-4BE3-804A-4A27E9448722}" destId="{5B02EF80-502D-4732-80D7-6DA8CDC4C4C6}" srcOrd="2" destOrd="0" presId="urn:microsoft.com/office/officeart/2018/5/layout/IconLeafLabelList"/>
    <dgm:cxn modelId="{6FB081BA-6A48-4E57-B75F-822CC6CCC09D}" type="presParOf" srcId="{22E097EB-01B9-4BE3-804A-4A27E9448722}" destId="{4438D5A0-683B-477F-87C2-E2D8E83FBD7B}" srcOrd="3" destOrd="0" presId="urn:microsoft.com/office/officeart/2018/5/layout/IconLeafLabelList"/>
    <dgm:cxn modelId="{E289F061-6B9B-4F24-BEA7-234A0AE5CECD}" type="presParOf" srcId="{1AB1C1CC-ECE2-4489-97FC-82151147FB2A}" destId="{0E5BCF74-4D36-440D-998D-DFABC2580838}" srcOrd="5" destOrd="0" presId="urn:microsoft.com/office/officeart/2018/5/layout/IconLeafLabelList"/>
    <dgm:cxn modelId="{30DB1F43-B90B-4B79-91D8-0F3AC99D60E3}" type="presParOf" srcId="{1AB1C1CC-ECE2-4489-97FC-82151147FB2A}" destId="{CB1FE65B-459D-4F5F-811B-DB49E92E4AAA}" srcOrd="6" destOrd="0" presId="urn:microsoft.com/office/officeart/2018/5/layout/IconLeafLabelList"/>
    <dgm:cxn modelId="{1A2D43D1-F19F-4E3A-ABEA-3827920728A9}" type="presParOf" srcId="{CB1FE65B-459D-4F5F-811B-DB49E92E4AAA}" destId="{CE1D7152-533A-49D8-A30B-193DE2EF8B23}" srcOrd="0" destOrd="0" presId="urn:microsoft.com/office/officeart/2018/5/layout/IconLeafLabelList"/>
    <dgm:cxn modelId="{EDA510D1-AE3A-4DCD-946E-8ECBA02A575C}" type="presParOf" srcId="{CB1FE65B-459D-4F5F-811B-DB49E92E4AAA}" destId="{75F92F32-C593-461B-8C06-DC03A08D9DF0}" srcOrd="1" destOrd="0" presId="urn:microsoft.com/office/officeart/2018/5/layout/IconLeafLabelList"/>
    <dgm:cxn modelId="{689A0F41-1B2A-494B-B665-398DD9E538A6}" type="presParOf" srcId="{CB1FE65B-459D-4F5F-811B-DB49E92E4AAA}" destId="{462C6B30-16A0-434A-8746-98B79CA8E7EC}" srcOrd="2" destOrd="0" presId="urn:microsoft.com/office/officeart/2018/5/layout/IconLeafLabelList"/>
    <dgm:cxn modelId="{8BFA20B4-5442-4C46-BC14-FB77A0B5697E}" type="presParOf" srcId="{CB1FE65B-459D-4F5F-811B-DB49E92E4AAA}" destId="{D74D6AF0-665C-4EB7-861F-06F640A7F422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2194EB-3324-4165-8976-1F95C45667FB}">
      <dsp:nvSpPr>
        <dsp:cNvPr id="0" name=""/>
        <dsp:cNvSpPr/>
      </dsp:nvSpPr>
      <dsp:spPr>
        <a:xfrm>
          <a:off x="0" y="623839"/>
          <a:ext cx="5000124" cy="7675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Case background</a:t>
          </a:r>
        </a:p>
      </dsp:txBody>
      <dsp:txXfrm>
        <a:off x="37467" y="661306"/>
        <a:ext cx="4925190" cy="692586"/>
      </dsp:txXfrm>
    </dsp:sp>
    <dsp:sp modelId="{2364BCFF-6F67-4EB1-850B-87BDFB2AAE9F}">
      <dsp:nvSpPr>
        <dsp:cNvPr id="0" name=""/>
        <dsp:cNvSpPr/>
      </dsp:nvSpPr>
      <dsp:spPr>
        <a:xfrm>
          <a:off x="0" y="1483519"/>
          <a:ext cx="5000124" cy="767520"/>
        </a:xfrm>
        <a:prstGeom prst="roundRect">
          <a:avLst/>
        </a:prstGeom>
        <a:gradFill rotWithShape="0">
          <a:gsLst>
            <a:gs pos="0">
              <a:schemeClr val="accent2">
                <a:hueOff val="1170380"/>
                <a:satOff val="-1460"/>
                <a:lumOff val="34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170380"/>
                <a:satOff val="-1460"/>
                <a:lumOff val="34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Key communication barriers</a:t>
          </a:r>
        </a:p>
      </dsp:txBody>
      <dsp:txXfrm>
        <a:off x="37467" y="1520986"/>
        <a:ext cx="4925190" cy="692586"/>
      </dsp:txXfrm>
    </dsp:sp>
    <dsp:sp modelId="{427B4B30-40AE-41DD-BCA4-6B0921D039B7}">
      <dsp:nvSpPr>
        <dsp:cNvPr id="0" name=""/>
        <dsp:cNvSpPr/>
      </dsp:nvSpPr>
      <dsp:spPr>
        <a:xfrm>
          <a:off x="0" y="2343199"/>
          <a:ext cx="5000124" cy="767520"/>
        </a:xfrm>
        <a:prstGeom prst="round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Theoretical analysis</a:t>
          </a:r>
        </a:p>
      </dsp:txBody>
      <dsp:txXfrm>
        <a:off x="37467" y="2380666"/>
        <a:ext cx="4925190" cy="692586"/>
      </dsp:txXfrm>
    </dsp:sp>
    <dsp:sp modelId="{162CD937-0584-495B-9FBE-0BB976E04831}">
      <dsp:nvSpPr>
        <dsp:cNvPr id="0" name=""/>
        <dsp:cNvSpPr/>
      </dsp:nvSpPr>
      <dsp:spPr>
        <a:xfrm>
          <a:off x="0" y="3202880"/>
          <a:ext cx="5000124" cy="767520"/>
        </a:xfrm>
        <a:prstGeom prst="roundRect">
          <a:avLst/>
        </a:prstGeom>
        <a:gradFill rotWithShape="0">
          <a:gsLst>
            <a:gs pos="0">
              <a:schemeClr val="accent2">
                <a:hueOff val="3511139"/>
                <a:satOff val="-4379"/>
                <a:lumOff val="103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511139"/>
                <a:satOff val="-4379"/>
                <a:lumOff val="103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Recommendations</a:t>
          </a:r>
        </a:p>
      </dsp:txBody>
      <dsp:txXfrm>
        <a:off x="37467" y="3240347"/>
        <a:ext cx="4925190" cy="692586"/>
      </dsp:txXfrm>
    </dsp:sp>
    <dsp:sp modelId="{A6EFD7F1-8192-4809-A736-A45AD735F9D6}">
      <dsp:nvSpPr>
        <dsp:cNvPr id="0" name=""/>
        <dsp:cNvSpPr/>
      </dsp:nvSpPr>
      <dsp:spPr>
        <a:xfrm>
          <a:off x="0" y="4062560"/>
          <a:ext cx="5000124" cy="767520"/>
        </a:xfrm>
        <a:prstGeom prst="round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Conclusion</a:t>
          </a:r>
        </a:p>
      </dsp:txBody>
      <dsp:txXfrm>
        <a:off x="37467" y="4100027"/>
        <a:ext cx="4925190" cy="6925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979FD3-C562-420D-9E51-AE083063E0D0}">
      <dsp:nvSpPr>
        <dsp:cNvPr id="0" name=""/>
        <dsp:cNvSpPr/>
      </dsp:nvSpPr>
      <dsp:spPr>
        <a:xfrm>
          <a:off x="518185" y="768902"/>
          <a:ext cx="1475437" cy="1475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AF03C6-2619-4FD7-A175-400CEA84EF47}">
      <dsp:nvSpPr>
        <dsp:cNvPr id="0" name=""/>
        <dsp:cNvSpPr/>
      </dsp:nvSpPr>
      <dsp:spPr>
        <a:xfrm>
          <a:off x="832623" y="1083340"/>
          <a:ext cx="846562" cy="8465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DDC384-9983-4811-AB4E-39E09CBB3D8B}">
      <dsp:nvSpPr>
        <dsp:cNvPr id="0" name=""/>
        <dsp:cNvSpPr/>
      </dsp:nvSpPr>
      <dsp:spPr>
        <a:xfrm>
          <a:off x="46529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Medium-sized airline food company</a:t>
          </a:r>
        </a:p>
      </dsp:txBody>
      <dsp:txXfrm>
        <a:off x="46529" y="2703902"/>
        <a:ext cx="2418750" cy="720000"/>
      </dsp:txXfrm>
    </dsp:sp>
    <dsp:sp modelId="{194AB126-BBF8-4775-A122-71B638BFD42C}">
      <dsp:nvSpPr>
        <dsp:cNvPr id="0" name=""/>
        <dsp:cNvSpPr/>
      </dsp:nvSpPr>
      <dsp:spPr>
        <a:xfrm>
          <a:off x="3360216" y="768902"/>
          <a:ext cx="1475437" cy="1475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CF2EB1-BFB5-491A-B4B4-408AD1BA15E3}">
      <dsp:nvSpPr>
        <dsp:cNvPr id="0" name=""/>
        <dsp:cNvSpPr/>
      </dsp:nvSpPr>
      <dsp:spPr>
        <a:xfrm>
          <a:off x="3674654" y="1083340"/>
          <a:ext cx="846562" cy="8465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981FB4-59E7-4047-A156-9CBBABD3E6D9}">
      <dsp:nvSpPr>
        <dsp:cNvPr id="0" name=""/>
        <dsp:cNvSpPr/>
      </dsp:nvSpPr>
      <dsp:spPr>
        <a:xfrm>
          <a:off x="2888560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Declining market share</a:t>
          </a:r>
        </a:p>
      </dsp:txBody>
      <dsp:txXfrm>
        <a:off x="2888560" y="2703902"/>
        <a:ext cx="2418750" cy="720000"/>
      </dsp:txXfrm>
    </dsp:sp>
    <dsp:sp modelId="{2D6AC846-48AE-40BB-AB35-46F7B44A3311}">
      <dsp:nvSpPr>
        <dsp:cNvPr id="0" name=""/>
        <dsp:cNvSpPr/>
      </dsp:nvSpPr>
      <dsp:spPr>
        <a:xfrm>
          <a:off x="6202248" y="768902"/>
          <a:ext cx="1475437" cy="1475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2D652F-A869-4CDF-AFFC-86D93861F8E0}">
      <dsp:nvSpPr>
        <dsp:cNvPr id="0" name=""/>
        <dsp:cNvSpPr/>
      </dsp:nvSpPr>
      <dsp:spPr>
        <a:xfrm>
          <a:off x="6516685" y="1083340"/>
          <a:ext cx="846562" cy="8465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4A8F95-0A11-4471-BF3A-9232F1B639E8}">
      <dsp:nvSpPr>
        <dsp:cNvPr id="0" name=""/>
        <dsp:cNvSpPr/>
      </dsp:nvSpPr>
      <dsp:spPr>
        <a:xfrm>
          <a:off x="5730591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Customer complaints on food quality</a:t>
          </a:r>
        </a:p>
      </dsp:txBody>
      <dsp:txXfrm>
        <a:off x="5730591" y="2703902"/>
        <a:ext cx="24187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112F2A-C21B-4156-9C5E-24AA2EAFDBAD}">
      <dsp:nvSpPr>
        <dsp:cNvPr id="0" name=""/>
        <dsp:cNvSpPr/>
      </dsp:nvSpPr>
      <dsp:spPr>
        <a:xfrm>
          <a:off x="0" y="991179"/>
          <a:ext cx="2305088" cy="1463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F3E2D5-F946-4DBA-BF09-EEC5C4448D95}">
      <dsp:nvSpPr>
        <dsp:cNvPr id="0" name=""/>
        <dsp:cNvSpPr/>
      </dsp:nvSpPr>
      <dsp:spPr>
        <a:xfrm>
          <a:off x="256120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Poor hygiene and food handling</a:t>
          </a:r>
        </a:p>
      </dsp:txBody>
      <dsp:txXfrm>
        <a:off x="298991" y="1277365"/>
        <a:ext cx="2219346" cy="1377989"/>
      </dsp:txXfrm>
    </dsp:sp>
    <dsp:sp modelId="{44CF9E88-755C-4121-BD93-CF998C622982}">
      <dsp:nvSpPr>
        <dsp:cNvPr id="0" name=""/>
        <dsp:cNvSpPr/>
      </dsp:nvSpPr>
      <dsp:spPr>
        <a:xfrm>
          <a:off x="2817330" y="991179"/>
          <a:ext cx="2305088" cy="1463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A250AE-C374-4DA5-9182-53DC9CCB0279}">
      <dsp:nvSpPr>
        <dsp:cNvPr id="0" name=""/>
        <dsp:cNvSpPr/>
      </dsp:nvSpPr>
      <dsp:spPr>
        <a:xfrm>
          <a:off x="3073451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Lack of formal training</a:t>
          </a:r>
        </a:p>
      </dsp:txBody>
      <dsp:txXfrm>
        <a:off x="3116322" y="1277365"/>
        <a:ext cx="2219346" cy="1377989"/>
      </dsp:txXfrm>
    </dsp:sp>
    <dsp:sp modelId="{00960220-9274-4310-B4EA-387DB6F759B2}">
      <dsp:nvSpPr>
        <dsp:cNvPr id="0" name=""/>
        <dsp:cNvSpPr/>
      </dsp:nvSpPr>
      <dsp:spPr>
        <a:xfrm>
          <a:off x="5634661" y="991179"/>
          <a:ext cx="2305088" cy="1463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00AA5D-63DC-4E6D-93C9-8B46C537AFC8}">
      <dsp:nvSpPr>
        <dsp:cNvPr id="0" name=""/>
        <dsp:cNvSpPr/>
      </dsp:nvSpPr>
      <dsp:spPr>
        <a:xfrm>
          <a:off x="5890782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Communication breakdown as root cause</a:t>
          </a:r>
        </a:p>
      </dsp:txBody>
      <dsp:txXfrm>
        <a:off x="5933653" y="1277365"/>
        <a:ext cx="2219346" cy="13779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062C4D-88EB-4896-8F02-D07CC80593E5}">
      <dsp:nvSpPr>
        <dsp:cNvPr id="0" name=""/>
        <dsp:cNvSpPr/>
      </dsp:nvSpPr>
      <dsp:spPr>
        <a:xfrm>
          <a:off x="0" y="328620"/>
          <a:ext cx="5175384" cy="15514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Old noisy machines disrupt communication</a:t>
          </a:r>
        </a:p>
      </dsp:txBody>
      <dsp:txXfrm>
        <a:off x="75734" y="404354"/>
        <a:ext cx="5023916" cy="1399952"/>
      </dsp:txXfrm>
    </dsp:sp>
    <dsp:sp modelId="{115A2848-3F77-46CC-BD6F-7163B67F6BA3}">
      <dsp:nvSpPr>
        <dsp:cNvPr id="0" name=""/>
        <dsp:cNvSpPr/>
      </dsp:nvSpPr>
      <dsp:spPr>
        <a:xfrm>
          <a:off x="0" y="1992360"/>
          <a:ext cx="5175384" cy="155142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Messages cannot be clearly heard</a:t>
          </a:r>
        </a:p>
      </dsp:txBody>
      <dsp:txXfrm>
        <a:off x="75734" y="2068094"/>
        <a:ext cx="5023916" cy="1399952"/>
      </dsp:txXfrm>
    </dsp:sp>
    <dsp:sp modelId="{3CF7275C-B00A-4291-9173-D3648DCE6125}">
      <dsp:nvSpPr>
        <dsp:cNvPr id="0" name=""/>
        <dsp:cNvSpPr/>
      </dsp:nvSpPr>
      <dsp:spPr>
        <a:xfrm>
          <a:off x="0" y="3656100"/>
          <a:ext cx="5175384" cy="155142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Leads to incorrect actions</a:t>
          </a:r>
        </a:p>
      </dsp:txBody>
      <dsp:txXfrm>
        <a:off x="75734" y="3731834"/>
        <a:ext cx="5023916" cy="139995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62D9F1-0D58-40D8-A740-7D858B3C895A}">
      <dsp:nvSpPr>
        <dsp:cNvPr id="0" name=""/>
        <dsp:cNvSpPr/>
      </dsp:nvSpPr>
      <dsp:spPr>
        <a:xfrm>
          <a:off x="738477" y="1037662"/>
          <a:ext cx="1079825" cy="10798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9D353C-28F8-40B9-BCE5-7CD8E8474ABC}">
      <dsp:nvSpPr>
        <dsp:cNvPr id="0" name=""/>
        <dsp:cNvSpPr/>
      </dsp:nvSpPr>
      <dsp:spPr>
        <a:xfrm>
          <a:off x="78583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Workers speak multiple languages</a:t>
          </a:r>
        </a:p>
      </dsp:txBody>
      <dsp:txXfrm>
        <a:off x="78583" y="2435142"/>
        <a:ext cx="2399612" cy="720000"/>
      </dsp:txXfrm>
    </dsp:sp>
    <dsp:sp modelId="{80F29827-2765-4384-9149-84D097B1EF5E}">
      <dsp:nvSpPr>
        <dsp:cNvPr id="0" name=""/>
        <dsp:cNvSpPr/>
      </dsp:nvSpPr>
      <dsp:spPr>
        <a:xfrm>
          <a:off x="3558022" y="1037662"/>
          <a:ext cx="1079825" cy="10798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EFC44E-9CE9-4180-97B6-5B03DC2CD8C0}">
      <dsp:nvSpPr>
        <dsp:cNvPr id="0" name=""/>
        <dsp:cNvSpPr/>
      </dsp:nvSpPr>
      <dsp:spPr>
        <a:xfrm>
          <a:off x="2898129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Limited English proficiency</a:t>
          </a:r>
        </a:p>
      </dsp:txBody>
      <dsp:txXfrm>
        <a:off x="2898129" y="2435142"/>
        <a:ext cx="2399612" cy="720000"/>
      </dsp:txXfrm>
    </dsp:sp>
    <dsp:sp modelId="{F73C5EF4-59D6-43D9-B073-E4209C73E2C6}">
      <dsp:nvSpPr>
        <dsp:cNvPr id="0" name=""/>
        <dsp:cNvSpPr/>
      </dsp:nvSpPr>
      <dsp:spPr>
        <a:xfrm>
          <a:off x="6377567" y="1037662"/>
          <a:ext cx="1079825" cy="10798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7CA152-F8BA-4FD7-A328-6A11F7CA64F5}">
      <dsp:nvSpPr>
        <dsp:cNvPr id="0" name=""/>
        <dsp:cNvSpPr/>
      </dsp:nvSpPr>
      <dsp:spPr>
        <a:xfrm>
          <a:off x="5717674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Instructions misunderstood</a:t>
          </a:r>
        </a:p>
      </dsp:txBody>
      <dsp:txXfrm>
        <a:off x="5717674" y="2435142"/>
        <a:ext cx="2399612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CB0D1C-A719-4E86-BEAA-304297DF37D8}">
      <dsp:nvSpPr>
        <dsp:cNvPr id="0" name=""/>
        <dsp:cNvSpPr/>
      </dsp:nvSpPr>
      <dsp:spPr>
        <a:xfrm>
          <a:off x="518185" y="517202"/>
          <a:ext cx="1475437" cy="14754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C57868-166F-4A78-A268-8063E0FAFFDA}">
      <dsp:nvSpPr>
        <dsp:cNvPr id="0" name=""/>
        <dsp:cNvSpPr/>
      </dsp:nvSpPr>
      <dsp:spPr>
        <a:xfrm>
          <a:off x="832623" y="831639"/>
          <a:ext cx="846562" cy="8465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91B1A9-8047-4468-BB86-75B4758F96D8}">
      <dsp:nvSpPr>
        <dsp:cNvPr id="0" name=""/>
        <dsp:cNvSpPr/>
      </dsp:nvSpPr>
      <dsp:spPr>
        <a:xfrm>
          <a:off x="46529" y="24522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Different hygiene standards</a:t>
          </a:r>
        </a:p>
      </dsp:txBody>
      <dsp:txXfrm>
        <a:off x="46529" y="2452202"/>
        <a:ext cx="2418750" cy="720000"/>
      </dsp:txXfrm>
    </dsp:sp>
    <dsp:sp modelId="{08CDA607-26C5-4993-915D-16AFE9EE0BC1}">
      <dsp:nvSpPr>
        <dsp:cNvPr id="0" name=""/>
        <dsp:cNvSpPr/>
      </dsp:nvSpPr>
      <dsp:spPr>
        <a:xfrm>
          <a:off x="3360216" y="517202"/>
          <a:ext cx="1475437" cy="14754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B62DEF-0ACD-4711-A40F-346FA4983CA5}">
      <dsp:nvSpPr>
        <dsp:cNvPr id="0" name=""/>
        <dsp:cNvSpPr/>
      </dsp:nvSpPr>
      <dsp:spPr>
        <a:xfrm>
          <a:off x="3674654" y="831639"/>
          <a:ext cx="846562" cy="8465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CAFAEF-7F20-4F46-B781-516EF9D5599D}">
      <dsp:nvSpPr>
        <dsp:cNvPr id="0" name=""/>
        <dsp:cNvSpPr/>
      </dsp:nvSpPr>
      <dsp:spPr>
        <a:xfrm>
          <a:off x="2888560" y="24522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Different workplace norms</a:t>
          </a:r>
        </a:p>
      </dsp:txBody>
      <dsp:txXfrm>
        <a:off x="2888560" y="2452202"/>
        <a:ext cx="2418750" cy="720000"/>
      </dsp:txXfrm>
    </dsp:sp>
    <dsp:sp modelId="{2BE5980E-1232-40DD-8448-197C94295BEF}">
      <dsp:nvSpPr>
        <dsp:cNvPr id="0" name=""/>
        <dsp:cNvSpPr/>
      </dsp:nvSpPr>
      <dsp:spPr>
        <a:xfrm>
          <a:off x="6202248" y="517202"/>
          <a:ext cx="1475437" cy="14754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1FD45-A5E0-430F-B58A-4B9B84E6EF29}">
      <dsp:nvSpPr>
        <dsp:cNvPr id="0" name=""/>
        <dsp:cNvSpPr/>
      </dsp:nvSpPr>
      <dsp:spPr>
        <a:xfrm>
          <a:off x="6516685" y="831639"/>
          <a:ext cx="846562" cy="8465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5EB7D3-2629-450D-BA01-585CD1B52492}">
      <dsp:nvSpPr>
        <dsp:cNvPr id="0" name=""/>
        <dsp:cNvSpPr/>
      </dsp:nvSpPr>
      <dsp:spPr>
        <a:xfrm>
          <a:off x="5730591" y="24522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Misalignment in expectations</a:t>
          </a:r>
        </a:p>
      </dsp:txBody>
      <dsp:txXfrm>
        <a:off x="5730591" y="2452202"/>
        <a:ext cx="241875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A4263A-4A52-4921-AB67-B92FE212274A}">
      <dsp:nvSpPr>
        <dsp:cNvPr id="0" name=""/>
        <dsp:cNvSpPr/>
      </dsp:nvSpPr>
      <dsp:spPr>
        <a:xfrm>
          <a:off x="0" y="15870"/>
          <a:ext cx="5175384" cy="1750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Wide age range (16–60)</a:t>
          </a:r>
        </a:p>
      </dsp:txBody>
      <dsp:txXfrm>
        <a:off x="85444" y="101314"/>
        <a:ext cx="5004496" cy="1579432"/>
      </dsp:txXfrm>
    </dsp:sp>
    <dsp:sp modelId="{3998764C-B289-41A5-8299-24661EC9889B}">
      <dsp:nvSpPr>
        <dsp:cNvPr id="0" name=""/>
        <dsp:cNvSpPr/>
      </dsp:nvSpPr>
      <dsp:spPr>
        <a:xfrm>
          <a:off x="0" y="1892910"/>
          <a:ext cx="5175384" cy="175032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Different learning styles</a:t>
          </a:r>
        </a:p>
      </dsp:txBody>
      <dsp:txXfrm>
        <a:off x="85444" y="1978354"/>
        <a:ext cx="5004496" cy="1579432"/>
      </dsp:txXfrm>
    </dsp:sp>
    <dsp:sp modelId="{9FA1DFCB-8DFD-481B-A266-6521ED8CFC54}">
      <dsp:nvSpPr>
        <dsp:cNvPr id="0" name=""/>
        <dsp:cNvSpPr/>
      </dsp:nvSpPr>
      <dsp:spPr>
        <a:xfrm>
          <a:off x="0" y="3769950"/>
          <a:ext cx="5175384" cy="175032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Younger workers less responsive</a:t>
          </a:r>
        </a:p>
      </dsp:txBody>
      <dsp:txXfrm>
        <a:off x="85444" y="3855394"/>
        <a:ext cx="5004496" cy="157943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C24DCF-399E-487B-8CFB-BB63E42BF5B9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/>
            <a:t>Manager frustration</a:t>
          </a:r>
        </a:p>
      </dsp:txBody>
      <dsp:txXfrm>
        <a:off x="429570" y="472"/>
        <a:ext cx="3346456" cy="2007873"/>
      </dsp:txXfrm>
    </dsp:sp>
    <dsp:sp modelId="{DB528C04-3023-40FE-950F-353B1403A6FD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/>
            <a:t>Poor role modelling</a:t>
          </a:r>
        </a:p>
      </dsp:txBody>
      <dsp:txXfrm>
        <a:off x="4110672" y="472"/>
        <a:ext cx="3346456" cy="2007873"/>
      </dsp:txXfrm>
    </dsp:sp>
    <dsp:sp modelId="{F7B0945A-4690-4ED7-8D79-057825BB58C7}">
      <dsp:nvSpPr>
        <dsp:cNvPr id="0" name=""/>
        <dsp:cNvSpPr/>
      </dsp:nvSpPr>
      <dsp:spPr>
        <a:xfrm>
          <a:off x="2270121" y="2342991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/>
            <a:t>Low morale</a:t>
          </a:r>
        </a:p>
      </dsp:txBody>
      <dsp:txXfrm>
        <a:off x="2270121" y="2342991"/>
        <a:ext cx="3346456" cy="200787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6BC16F-0BAA-4D3A-BBD8-DF58D6E317C4}">
      <dsp:nvSpPr>
        <dsp:cNvPr id="0" name=""/>
        <dsp:cNvSpPr/>
      </dsp:nvSpPr>
      <dsp:spPr>
        <a:xfrm>
          <a:off x="0" y="815656"/>
          <a:ext cx="7886700" cy="8394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Multiple barriers interact</a:t>
          </a:r>
        </a:p>
      </dsp:txBody>
      <dsp:txXfrm>
        <a:off x="40980" y="856636"/>
        <a:ext cx="7804740" cy="757514"/>
      </dsp:txXfrm>
    </dsp:sp>
    <dsp:sp modelId="{1CA45EDC-BD2D-466A-AC56-D2139D4CA11C}">
      <dsp:nvSpPr>
        <dsp:cNvPr id="0" name=""/>
        <dsp:cNvSpPr/>
      </dsp:nvSpPr>
      <dsp:spPr>
        <a:xfrm>
          <a:off x="0" y="1755931"/>
          <a:ext cx="7886700" cy="839474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Management contributes to problem</a:t>
          </a:r>
        </a:p>
      </dsp:txBody>
      <dsp:txXfrm>
        <a:off x="40980" y="1796911"/>
        <a:ext cx="7804740" cy="757514"/>
      </dsp:txXfrm>
    </dsp:sp>
    <dsp:sp modelId="{6CF2528C-51CE-4C4E-B43B-6A54F24A4C33}">
      <dsp:nvSpPr>
        <dsp:cNvPr id="0" name=""/>
        <dsp:cNvSpPr/>
      </dsp:nvSpPr>
      <dsp:spPr>
        <a:xfrm>
          <a:off x="0" y="2696206"/>
          <a:ext cx="7886700" cy="839474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Lack of structured communication system</a:t>
          </a:r>
        </a:p>
      </dsp:txBody>
      <dsp:txXfrm>
        <a:off x="40980" y="2737186"/>
        <a:ext cx="7804740" cy="75751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209FF9-2E26-4DFF-BE8A-DBF94A72A42A}">
      <dsp:nvSpPr>
        <dsp:cNvPr id="0" name=""/>
        <dsp:cNvSpPr/>
      </dsp:nvSpPr>
      <dsp:spPr>
        <a:xfrm>
          <a:off x="840986" y="392674"/>
          <a:ext cx="702421" cy="7024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345075-3AFA-495D-A3AF-48F66CE3F44F}">
      <dsp:nvSpPr>
        <dsp:cNvPr id="0" name=""/>
        <dsp:cNvSpPr/>
      </dsp:nvSpPr>
      <dsp:spPr>
        <a:xfrm>
          <a:off x="411728" y="1356176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Formal training programs</a:t>
          </a:r>
        </a:p>
      </dsp:txBody>
      <dsp:txXfrm>
        <a:off x="411728" y="1356176"/>
        <a:ext cx="1560937" cy="624375"/>
      </dsp:txXfrm>
    </dsp:sp>
    <dsp:sp modelId="{996C124D-2AD4-4F49-BFAD-F130ED579FE1}">
      <dsp:nvSpPr>
        <dsp:cNvPr id="0" name=""/>
        <dsp:cNvSpPr/>
      </dsp:nvSpPr>
      <dsp:spPr>
        <a:xfrm>
          <a:off x="2675088" y="392674"/>
          <a:ext cx="702421" cy="7024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D3A0CC-9366-4CBF-8B1D-88E29835CA69}">
      <dsp:nvSpPr>
        <dsp:cNvPr id="0" name=""/>
        <dsp:cNvSpPr/>
      </dsp:nvSpPr>
      <dsp:spPr>
        <a:xfrm>
          <a:off x="2245830" y="1356176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Visual &amp; multilingual communication</a:t>
          </a:r>
        </a:p>
      </dsp:txBody>
      <dsp:txXfrm>
        <a:off x="2245830" y="1356176"/>
        <a:ext cx="1560937" cy="624375"/>
      </dsp:txXfrm>
    </dsp:sp>
    <dsp:sp modelId="{1F37CFA3-FEDA-474D-9C9C-42D013D2AC35}">
      <dsp:nvSpPr>
        <dsp:cNvPr id="0" name=""/>
        <dsp:cNvSpPr/>
      </dsp:nvSpPr>
      <dsp:spPr>
        <a:xfrm>
          <a:off x="4509189" y="392674"/>
          <a:ext cx="702421" cy="7024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E04EE7-2D89-4D49-B43E-E805AF5E5919}">
      <dsp:nvSpPr>
        <dsp:cNvPr id="0" name=""/>
        <dsp:cNvSpPr/>
      </dsp:nvSpPr>
      <dsp:spPr>
        <a:xfrm>
          <a:off x="4079932" y="1356176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Improve leadership behaviour</a:t>
          </a:r>
        </a:p>
      </dsp:txBody>
      <dsp:txXfrm>
        <a:off x="4079932" y="1356176"/>
        <a:ext cx="1560937" cy="624375"/>
      </dsp:txXfrm>
    </dsp:sp>
    <dsp:sp modelId="{DF4A283C-B10A-4B90-B89D-D6576112F711}">
      <dsp:nvSpPr>
        <dsp:cNvPr id="0" name=""/>
        <dsp:cNvSpPr/>
      </dsp:nvSpPr>
      <dsp:spPr>
        <a:xfrm>
          <a:off x="6343291" y="392674"/>
          <a:ext cx="702421" cy="7024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D5C57A-CDD2-4F52-9C93-55D424BD2773}">
      <dsp:nvSpPr>
        <dsp:cNvPr id="0" name=""/>
        <dsp:cNvSpPr/>
      </dsp:nvSpPr>
      <dsp:spPr>
        <a:xfrm>
          <a:off x="5914033" y="1356176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Upgrade machinery</a:t>
          </a:r>
        </a:p>
      </dsp:txBody>
      <dsp:txXfrm>
        <a:off x="5914033" y="1356176"/>
        <a:ext cx="1560937" cy="624375"/>
      </dsp:txXfrm>
    </dsp:sp>
    <dsp:sp modelId="{9D4FFDD7-0A34-433E-B5CE-07491C3AFBB7}">
      <dsp:nvSpPr>
        <dsp:cNvPr id="0" name=""/>
        <dsp:cNvSpPr/>
      </dsp:nvSpPr>
      <dsp:spPr>
        <a:xfrm>
          <a:off x="3592139" y="2370786"/>
          <a:ext cx="702421" cy="7024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38A249-2143-43AA-82E4-F8AF51D4C130}">
      <dsp:nvSpPr>
        <dsp:cNvPr id="0" name=""/>
        <dsp:cNvSpPr/>
      </dsp:nvSpPr>
      <dsp:spPr>
        <a:xfrm>
          <a:off x="3162881" y="3334288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Standardised procedures</a:t>
          </a:r>
        </a:p>
      </dsp:txBody>
      <dsp:txXfrm>
        <a:off x="3162881" y="3334288"/>
        <a:ext cx="1560937" cy="62437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AAA321-8934-40E9-AF2E-7EF06D2DB16F}">
      <dsp:nvSpPr>
        <dsp:cNvPr id="0" name=""/>
        <dsp:cNvSpPr/>
      </dsp:nvSpPr>
      <dsp:spPr>
        <a:xfrm>
          <a:off x="530099" y="893169"/>
          <a:ext cx="1406812" cy="140681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DC1739-0E8B-4FCE-84AB-B4160BD76D6E}">
      <dsp:nvSpPr>
        <dsp:cNvPr id="0" name=""/>
        <dsp:cNvSpPr/>
      </dsp:nvSpPr>
      <dsp:spPr>
        <a:xfrm>
          <a:off x="829912" y="1192981"/>
          <a:ext cx="807187" cy="807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4A0EE3-1D90-4ADC-841A-AF17A094AF07}">
      <dsp:nvSpPr>
        <dsp:cNvPr id="0" name=""/>
        <dsp:cNvSpPr/>
      </dsp:nvSpPr>
      <dsp:spPr>
        <a:xfrm>
          <a:off x="80381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Communication is the root issue</a:t>
          </a:r>
        </a:p>
      </dsp:txBody>
      <dsp:txXfrm>
        <a:off x="80381" y="2738169"/>
        <a:ext cx="2306250" cy="720000"/>
      </dsp:txXfrm>
    </dsp:sp>
    <dsp:sp modelId="{7AE0C321-66A0-4134-AABA-A0AD0346EA4B}">
      <dsp:nvSpPr>
        <dsp:cNvPr id="0" name=""/>
        <dsp:cNvSpPr/>
      </dsp:nvSpPr>
      <dsp:spPr>
        <a:xfrm>
          <a:off x="3239943" y="893169"/>
          <a:ext cx="1406812" cy="140681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E4F0E2-393A-4530-8E18-4CB58019C820}">
      <dsp:nvSpPr>
        <dsp:cNvPr id="0" name=""/>
        <dsp:cNvSpPr/>
      </dsp:nvSpPr>
      <dsp:spPr>
        <a:xfrm>
          <a:off x="3539756" y="1192981"/>
          <a:ext cx="807187" cy="807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D47321-DA0D-43C1-B09E-598C95A70148}">
      <dsp:nvSpPr>
        <dsp:cNvPr id="0" name=""/>
        <dsp:cNvSpPr/>
      </dsp:nvSpPr>
      <dsp:spPr>
        <a:xfrm>
          <a:off x="2790224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Barriers cause operational failures</a:t>
          </a:r>
        </a:p>
      </dsp:txBody>
      <dsp:txXfrm>
        <a:off x="2790224" y="2738169"/>
        <a:ext cx="2306250" cy="720000"/>
      </dsp:txXfrm>
    </dsp:sp>
    <dsp:sp modelId="{F2F2754F-1CD8-47E6-9A4E-7BD2081F1493}">
      <dsp:nvSpPr>
        <dsp:cNvPr id="0" name=""/>
        <dsp:cNvSpPr/>
      </dsp:nvSpPr>
      <dsp:spPr>
        <a:xfrm>
          <a:off x="5949787" y="893169"/>
          <a:ext cx="1406812" cy="140681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CDF13F-A941-4F5B-8A9A-A4A3375F0CD5}">
      <dsp:nvSpPr>
        <dsp:cNvPr id="0" name=""/>
        <dsp:cNvSpPr/>
      </dsp:nvSpPr>
      <dsp:spPr>
        <a:xfrm>
          <a:off x="6249600" y="1192981"/>
          <a:ext cx="807187" cy="807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568DF5-3F28-4099-A39C-B43C80A88FC1}">
      <dsp:nvSpPr>
        <dsp:cNvPr id="0" name=""/>
        <dsp:cNvSpPr/>
      </dsp:nvSpPr>
      <dsp:spPr>
        <a:xfrm>
          <a:off x="5500068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Improving communication enhances quality and competitiveness</a:t>
          </a:r>
        </a:p>
      </dsp:txBody>
      <dsp:txXfrm>
        <a:off x="5500068" y="2738169"/>
        <a:ext cx="2306250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75FD4F-F1F7-4C8F-893A-49FCC4D99786}">
      <dsp:nvSpPr>
        <dsp:cNvPr id="0" name=""/>
        <dsp:cNvSpPr/>
      </dsp:nvSpPr>
      <dsp:spPr>
        <a:xfrm>
          <a:off x="341781" y="1130473"/>
          <a:ext cx="1062615" cy="106261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F9583A-7CA4-4018-B118-4CDD7B66B0E7}">
      <dsp:nvSpPr>
        <dsp:cNvPr id="0" name=""/>
        <dsp:cNvSpPr/>
      </dsp:nvSpPr>
      <dsp:spPr>
        <a:xfrm>
          <a:off x="568240" y="1356932"/>
          <a:ext cx="609697" cy="6096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336AD8-C4FC-4AEB-8628-E1DDBA66C0E4}">
      <dsp:nvSpPr>
        <dsp:cNvPr id="0" name=""/>
        <dsp:cNvSpPr/>
      </dsp:nvSpPr>
      <dsp:spPr>
        <a:xfrm>
          <a:off x="2092" y="2524067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Shannon, C. &amp; Weaver, W. (1949)</a:t>
          </a:r>
        </a:p>
      </dsp:txBody>
      <dsp:txXfrm>
        <a:off x="2092" y="2524067"/>
        <a:ext cx="1741992" cy="696796"/>
      </dsp:txXfrm>
    </dsp:sp>
    <dsp:sp modelId="{7521797E-DBF9-4A77-AC9E-96DB80A7BD6D}">
      <dsp:nvSpPr>
        <dsp:cNvPr id="0" name=""/>
        <dsp:cNvSpPr/>
      </dsp:nvSpPr>
      <dsp:spPr>
        <a:xfrm>
          <a:off x="2388621" y="1130473"/>
          <a:ext cx="1062615" cy="106261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4E2EB4-0445-4126-B6E0-40861FB9D12F}">
      <dsp:nvSpPr>
        <dsp:cNvPr id="0" name=""/>
        <dsp:cNvSpPr/>
      </dsp:nvSpPr>
      <dsp:spPr>
        <a:xfrm>
          <a:off x="2615080" y="1356932"/>
          <a:ext cx="609697" cy="6096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39BDD2-7CF8-4F42-9D61-66FF840B030D}">
      <dsp:nvSpPr>
        <dsp:cNvPr id="0" name=""/>
        <dsp:cNvSpPr/>
      </dsp:nvSpPr>
      <dsp:spPr>
        <a:xfrm>
          <a:off x="2048933" y="2524067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Schramm, W. (1954)</a:t>
          </a:r>
        </a:p>
      </dsp:txBody>
      <dsp:txXfrm>
        <a:off x="2048933" y="2524067"/>
        <a:ext cx="1741992" cy="696796"/>
      </dsp:txXfrm>
    </dsp:sp>
    <dsp:sp modelId="{98A7E310-19B6-4D40-8345-CA05F0D125CD}">
      <dsp:nvSpPr>
        <dsp:cNvPr id="0" name=""/>
        <dsp:cNvSpPr/>
      </dsp:nvSpPr>
      <dsp:spPr>
        <a:xfrm>
          <a:off x="4435462" y="1130473"/>
          <a:ext cx="1062615" cy="106261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8F66D8-EEF8-4BA8-8617-03EF5B5908B7}">
      <dsp:nvSpPr>
        <dsp:cNvPr id="0" name=""/>
        <dsp:cNvSpPr/>
      </dsp:nvSpPr>
      <dsp:spPr>
        <a:xfrm>
          <a:off x="4661921" y="1356932"/>
          <a:ext cx="609697" cy="6096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38D5A0-683B-477F-87C2-E2D8E83FBD7B}">
      <dsp:nvSpPr>
        <dsp:cNvPr id="0" name=""/>
        <dsp:cNvSpPr/>
      </dsp:nvSpPr>
      <dsp:spPr>
        <a:xfrm>
          <a:off x="4095774" y="2524067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Berlo, D. (1960)</a:t>
          </a:r>
        </a:p>
      </dsp:txBody>
      <dsp:txXfrm>
        <a:off x="4095774" y="2524067"/>
        <a:ext cx="1741992" cy="696796"/>
      </dsp:txXfrm>
    </dsp:sp>
    <dsp:sp modelId="{CE1D7152-533A-49D8-A30B-193DE2EF8B23}">
      <dsp:nvSpPr>
        <dsp:cNvPr id="0" name=""/>
        <dsp:cNvSpPr/>
      </dsp:nvSpPr>
      <dsp:spPr>
        <a:xfrm>
          <a:off x="6482303" y="1130473"/>
          <a:ext cx="1062615" cy="106261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F92F32-C593-461B-8C06-DC03A08D9DF0}">
      <dsp:nvSpPr>
        <dsp:cNvPr id="0" name=""/>
        <dsp:cNvSpPr/>
      </dsp:nvSpPr>
      <dsp:spPr>
        <a:xfrm>
          <a:off x="6708762" y="1356932"/>
          <a:ext cx="609697" cy="60969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4D6AF0-665C-4EB7-861F-06F640A7F422}">
      <dsp:nvSpPr>
        <dsp:cNvPr id="0" name=""/>
        <dsp:cNvSpPr/>
      </dsp:nvSpPr>
      <dsp:spPr>
        <a:xfrm>
          <a:off x="6142615" y="2524067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Adler et al. (2020) Communicating at Work</a:t>
          </a:r>
        </a:p>
      </dsp:txBody>
      <dsp:txXfrm>
        <a:off x="6142615" y="2524067"/>
        <a:ext cx="1741992" cy="6967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GB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BB7438-B764-654A-94C3-0D8E12520506}" type="datetimeFigureOut">
              <a:rPr lang="ro-GB" smtClean="0"/>
              <a:t>04/13/2026</a:t>
            </a:fld>
            <a:endParaRPr lang="ro-GB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GB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GB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374BE3-5532-2D45-B77C-CFCA93AC3413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1130551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Today we will analyse communication problems at Flight Foods. We will identify barriers, apply communication theories, and propose solutions to improve performance.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Flight Foods is losing customers due to poor food quality. However, the root issue is ineffective communication on the factory floor.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Although quality issues appear operational, they stem from communication failures between Gary and workers.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According to Shannon and Weaver, noise interferes with message transmission. In this case, physical noise prevents workers from understanding instructions, increasing errors.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Berlo’s model highlights that communication depends on skills and knowledge. Language differences reduce understanding, causing mistakes such as improper food handling.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Schramm’s model emphasises shared understanding. Here, cultural differences prevent shared meaning, leading to inconsistent hygiene practices.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Different generations process information differently. Younger workers may require more engaging or visual communication methods.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Gary’s stress and poor example reduce respect and motivation. Emotional barriers negatively affect communication effectiveness.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issue is not one barrier but a combination. Management’s failure to train staff and enforce standards worsens communication breakdown.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These solutions directly address each barrier. Training improves knowledge, visuals overcome language barriers, and better leadership improves morale.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 conclusion, resolving communication barriers will improve food quality, customer satisfaction, and market share.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Ensure full Harvard references are included in final submission.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0.jpe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11.jpe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12.jpe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18.jpeg"/><Relationship Id="rId7" Type="http://schemas.openxmlformats.org/officeDocument/2006/relationships/diagramColors" Target="../diagrams/colors1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22693"/>
            <a:ext cx="9143998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384720" y="-2407841"/>
            <a:ext cx="4374557" cy="9144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55756" y="-2236808"/>
            <a:ext cx="4374128" cy="880235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22690"/>
            <a:ext cx="6406863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4459073" y="-1032053"/>
            <a:ext cx="3742610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6118" y="735106"/>
            <a:ext cx="7540322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200" b="1">
                <a:solidFill>
                  <a:srgbClr val="FFFFFF"/>
                </a:solidFill>
              </a:rPr>
              <a:t>Communication Problems at Flight Foods Ltd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13011" y="4870824"/>
            <a:ext cx="7504463" cy="1458258"/>
          </a:xfrm>
        </p:spPr>
        <p:txBody>
          <a:bodyPr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700" b="1" u="sng" dirty="0"/>
              <a:t>High Distinction Presentation</a:t>
            </a:r>
          </a:p>
          <a:p>
            <a:pPr algn="l">
              <a:lnSpc>
                <a:spcPct val="90000"/>
              </a:lnSpc>
            </a:pPr>
            <a:r>
              <a:rPr lang="en-GB" sz="2700" dirty="0"/>
              <a:t>Robert Gabriel Nita – 2516428</a:t>
            </a:r>
          </a:p>
          <a:p>
            <a:pPr algn="l">
              <a:lnSpc>
                <a:spcPct val="90000"/>
              </a:lnSpc>
            </a:pPr>
            <a:r>
              <a:rPr lang="en-GB" sz="2700" dirty="0"/>
              <a:t>Madalin George Coman - 2516439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Overview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D395A4A6-95A8-C321-748A-B645D1DBAB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7955630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Case Background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C711F7-72F2-9628-8E1E-416D916FAD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1815079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Core Problem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F2FD2F-3052-0B08-8CE6-91FD025C05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6726429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2900"/>
              <a:t>Environmental Noise Barrier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27EF3F-F92C-8477-8FB7-A527F247BA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2701954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Language Barrier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C61B3A-0538-26B0-097E-935B227840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1258496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Cultural Barrier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40400F-EF61-2389-3FDE-0F0264B91A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2353627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3300"/>
              <a:t>Generational Barrier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B1FFC2-0DAC-CA65-C7C5-5DB58EDC95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5185263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01BBD38-4283-3D0B-217C-5442F3C95D4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7295" r="17705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Emotional Barrier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DEBE381A-7487-AD0E-E425-025C80C6A4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1879141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E21016A-79F8-C2A1-11BF-ACB300FDC64A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Critical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1E129E-450A-F7D7-3716-F903142FBF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6634314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6B88791-A19C-7BC9-0BAB-73A18B0D7F23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8BB896-CF18-46C1-458C-57B46DC99F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0594851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9633A58-F94B-6450-9272-C7DD1B65D6E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3043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43EB62-1E5F-FCD3-D1FC-2BA1B9D37D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4575051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381677" cy="1325563"/>
          </a:xfrm>
        </p:spPr>
        <p:txBody>
          <a:bodyPr>
            <a:normAutofit/>
          </a:bodyPr>
          <a:lstStyle/>
          <a:p>
            <a:r>
              <a:rPr lang="en-GB" sz="4900"/>
              <a:t>References (Harvard Style)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7911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46996" y="821124"/>
            <a:ext cx="6835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256" y="1336268"/>
            <a:ext cx="95786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13F978-5CA8-D091-10F5-031E3476DD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914123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451</Words>
  <Application>Microsoft Office PowerPoint</Application>
  <PresentationFormat>On-screen Show (4:3)</PresentationFormat>
  <Paragraphs>69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Calibri</vt:lpstr>
      <vt:lpstr>Office Theme</vt:lpstr>
      <vt:lpstr>Communication Problems at Flight Foods Ltd</vt:lpstr>
      <vt:lpstr>Overview</vt:lpstr>
      <vt:lpstr>Case Background</vt:lpstr>
      <vt:lpstr>Core Problem</vt:lpstr>
      <vt:lpstr>Environmental Noise Barrier</vt:lpstr>
      <vt:lpstr>Language Barrier</vt:lpstr>
      <vt:lpstr>Cultural Barrier</vt:lpstr>
      <vt:lpstr>Generational Barrier</vt:lpstr>
      <vt:lpstr>Emotional Barrier</vt:lpstr>
      <vt:lpstr>Critical Analysis</vt:lpstr>
      <vt:lpstr>Recommendations</vt:lpstr>
      <vt:lpstr>Conclusion</vt:lpstr>
      <vt:lpstr>References (Harvard Style)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Problems at Flight Foods Ltd</dc:title>
  <dc:subject/>
  <dc:creator/>
  <cp:keywords/>
  <dc:description>generated using python-pptx</dc:description>
  <cp:lastModifiedBy>Madalin-George Coman (2516439)</cp:lastModifiedBy>
  <cp:revision>3</cp:revision>
  <dcterms:created xsi:type="dcterms:W3CDTF">2013-01-27T09:14:16Z</dcterms:created>
  <dcterms:modified xsi:type="dcterms:W3CDTF">2026-04-12T23:46:20Z</dcterms:modified>
  <cp:category/>
</cp:coreProperties>
</file>