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tiff" ContentType="image/tiff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3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4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theme/theme5.xml" ContentType="application/vnd.openxmlformats-officedocument.theme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theme/themeOverride2.xml" ContentType="application/vnd.openxmlformats-officedocument.themeOverrid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theme/themeOverride3.xml" ContentType="application/vnd.openxmlformats-officedocument.themeOverr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  <p:sldMasterId id="2147483672" r:id="rId2"/>
    <p:sldMasterId id="2147483685" r:id="rId3"/>
    <p:sldMasterId id="2147483695" r:id="rId4"/>
    <p:sldMasterId id="2147483708" r:id="rId5"/>
    <p:sldMasterId id="2147483726" r:id="rId6"/>
  </p:sldMasterIdLst>
  <p:notesMasterIdLst>
    <p:notesMasterId r:id="rId30"/>
  </p:notesMasterIdLst>
  <p:sldIdLst>
    <p:sldId id="256" r:id="rId7"/>
    <p:sldId id="270" r:id="rId8"/>
    <p:sldId id="328" r:id="rId9"/>
    <p:sldId id="344" r:id="rId10"/>
    <p:sldId id="329" r:id="rId11"/>
    <p:sldId id="336" r:id="rId12"/>
    <p:sldId id="335" r:id="rId13"/>
    <p:sldId id="337" r:id="rId14"/>
    <p:sldId id="331" r:id="rId15"/>
    <p:sldId id="338" r:id="rId16"/>
    <p:sldId id="330" r:id="rId17"/>
    <p:sldId id="339" r:id="rId18"/>
    <p:sldId id="340" r:id="rId19"/>
    <p:sldId id="341" r:id="rId20"/>
    <p:sldId id="332" r:id="rId21"/>
    <p:sldId id="285" r:id="rId22"/>
    <p:sldId id="346" r:id="rId23"/>
    <p:sldId id="333" r:id="rId24"/>
    <p:sldId id="257" r:id="rId25"/>
    <p:sldId id="345" r:id="rId26"/>
    <p:sldId id="283" r:id="rId27"/>
    <p:sldId id="272" r:id="rId28"/>
    <p:sldId id="287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447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等深淺樣式 2 - 輔色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中等深淺樣式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3296810-A885-4BE3-A3E7-6D5BEEA58F35}" styleName="中等深淺樣式 2 - 輔色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16D9F66E-5EB9-4882-86FB-DCBF35E3C3E4}" styleName="中等深淺樣式 4 - 輔色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FABFCF23-3B69-468F-B69F-88F6DE6A72F2}" styleName="中等深淺樣式 1 - 輔色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BDBED569-4797-4DF1-A0F4-6AAB3CD982D8}" styleName="淺色樣式 3 - 輔色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ED083AE6-46FA-4A59-8FB0-9F97EB10719F}" styleName="淺色樣式 3 - 輔色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21E4AEA4-8DFA-4A89-87EB-49C32662AFE0}" styleName="中等深淺樣式 2 - 輔色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DA37D80-6434-44D0-A028-1B22A696006F}" styleName="淺色樣式 3 - 輔色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08"/>
    <p:restoredTop sz="94613"/>
  </p:normalViewPr>
  <p:slideViewPr>
    <p:cSldViewPr snapToGrid="0" snapToObjects="1">
      <p:cViewPr>
        <p:scale>
          <a:sx n="60" d="100"/>
          <a:sy n="60" d="100"/>
        </p:scale>
        <p:origin x="884" y="1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5.xml"/><Relationship Id="rId34" Type="http://schemas.openxmlformats.org/officeDocument/2006/relationships/tableStyles" Target="tableStyles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viewProps" Target="viewProp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notesMaster" Target="notesMasters/notesMaster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2.xml"/><Relationship Id="rId2" Type="http://schemas.microsoft.com/office/2011/relationships/chartColorStyle" Target="colors1.xml"/><Relationship Id="rId1" Type="http://schemas.microsoft.com/office/2011/relationships/chartStyle" Target="style1.xml"/><Relationship Id="rId4" Type="http://schemas.openxmlformats.org/officeDocument/2006/relationships/package" Target="../embeddings/Microsoft_Excel_Worksheet.xlsx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3.xml"/><Relationship Id="rId2" Type="http://schemas.microsoft.com/office/2011/relationships/chartColorStyle" Target="colors2.xml"/><Relationship Id="rId1" Type="http://schemas.microsoft.com/office/2011/relationships/chartStyle" Target="style2.xml"/><Relationship Id="rId4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zh-TW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baseline="0"/>
              <a:t> Projected Monthly Net Income</a:t>
            </a:r>
            <a:endParaRPr lang="en-US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zh-TW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v>Monthly Net Income</c:v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cat>
            <c:strRef>
              <c:f>('Monthly Proforma P&amp;L'!$D$5:$O$5,'Monthly Proforma P&amp;L'!$Q$5:$AB$5,'Monthly Proforma P&amp;L'!$AD$5:$AO$5)</c:f>
              <c:strCache>
                <c:ptCount val="36"/>
                <c:pt idx="0">
                  <c:v>Month 1</c:v>
                </c:pt>
                <c:pt idx="1">
                  <c:v>Month 2</c:v>
                </c:pt>
                <c:pt idx="2">
                  <c:v>Month 3</c:v>
                </c:pt>
                <c:pt idx="3">
                  <c:v>Month 4</c:v>
                </c:pt>
                <c:pt idx="4">
                  <c:v>Month 5</c:v>
                </c:pt>
                <c:pt idx="5">
                  <c:v>Month 6</c:v>
                </c:pt>
                <c:pt idx="6">
                  <c:v>Month 7</c:v>
                </c:pt>
                <c:pt idx="7">
                  <c:v>Month 8</c:v>
                </c:pt>
                <c:pt idx="8">
                  <c:v>Month 9</c:v>
                </c:pt>
                <c:pt idx="9">
                  <c:v>Month 10</c:v>
                </c:pt>
                <c:pt idx="10">
                  <c:v>Month 11</c:v>
                </c:pt>
                <c:pt idx="11">
                  <c:v>Month 12</c:v>
                </c:pt>
                <c:pt idx="12">
                  <c:v>Month 13</c:v>
                </c:pt>
                <c:pt idx="13">
                  <c:v>Month 14</c:v>
                </c:pt>
                <c:pt idx="14">
                  <c:v>Month 15</c:v>
                </c:pt>
                <c:pt idx="15">
                  <c:v>Month 16</c:v>
                </c:pt>
                <c:pt idx="16">
                  <c:v>Month 17</c:v>
                </c:pt>
                <c:pt idx="17">
                  <c:v>Month 18</c:v>
                </c:pt>
                <c:pt idx="18">
                  <c:v>Month 19</c:v>
                </c:pt>
                <c:pt idx="19">
                  <c:v>Month 20</c:v>
                </c:pt>
                <c:pt idx="20">
                  <c:v>Month 21</c:v>
                </c:pt>
                <c:pt idx="21">
                  <c:v>Month 22</c:v>
                </c:pt>
                <c:pt idx="22">
                  <c:v>Month 23</c:v>
                </c:pt>
                <c:pt idx="23">
                  <c:v>Month 24</c:v>
                </c:pt>
                <c:pt idx="24">
                  <c:v>Month 25</c:v>
                </c:pt>
                <c:pt idx="25">
                  <c:v>Month 26</c:v>
                </c:pt>
                <c:pt idx="26">
                  <c:v>Month 27</c:v>
                </c:pt>
                <c:pt idx="27">
                  <c:v>Month 28</c:v>
                </c:pt>
                <c:pt idx="28">
                  <c:v>Month 29</c:v>
                </c:pt>
                <c:pt idx="29">
                  <c:v>Month 30</c:v>
                </c:pt>
                <c:pt idx="30">
                  <c:v>Month 31</c:v>
                </c:pt>
                <c:pt idx="31">
                  <c:v>Month 32</c:v>
                </c:pt>
                <c:pt idx="32">
                  <c:v>Month 33</c:v>
                </c:pt>
                <c:pt idx="33">
                  <c:v>Month 34</c:v>
                </c:pt>
                <c:pt idx="34">
                  <c:v>Month 35</c:v>
                </c:pt>
                <c:pt idx="35">
                  <c:v>Month 36</c:v>
                </c:pt>
              </c:strCache>
            </c:strRef>
          </c:cat>
          <c:val>
            <c:numRef>
              <c:f>('Monthly Proforma P&amp;L'!$D$79:$O$79,'Monthly Proforma P&amp;L'!$Q$79:$AB$79,'Monthly Proforma P&amp;L'!$AD$79:$AO$79)</c:f>
              <c:numCache>
                <c:formatCode>"£"#,##0.00</c:formatCode>
                <c:ptCount val="36"/>
                <c:pt idx="0">
                  <c:v>-9852.0300000000007</c:v>
                </c:pt>
                <c:pt idx="1">
                  <c:v>-8070.0300000000007</c:v>
                </c:pt>
                <c:pt idx="2">
                  <c:v>-8070.0300000000007</c:v>
                </c:pt>
                <c:pt idx="3">
                  <c:v>-6288.0300000000007</c:v>
                </c:pt>
                <c:pt idx="4">
                  <c:v>-6288.0300000000007</c:v>
                </c:pt>
                <c:pt idx="5">
                  <c:v>-5316.0300000000007</c:v>
                </c:pt>
                <c:pt idx="6">
                  <c:v>-5443.2000000000007</c:v>
                </c:pt>
                <c:pt idx="7">
                  <c:v>-5443.2000000000007</c:v>
                </c:pt>
                <c:pt idx="8">
                  <c:v>-5443.2000000000007</c:v>
                </c:pt>
                <c:pt idx="9">
                  <c:v>-2235.6000000000004</c:v>
                </c:pt>
                <c:pt idx="10">
                  <c:v>-2235.6000000000004</c:v>
                </c:pt>
                <c:pt idx="11">
                  <c:v>-615.60000000000036</c:v>
                </c:pt>
                <c:pt idx="12">
                  <c:v>-1921.3199999999979</c:v>
                </c:pt>
                <c:pt idx="13">
                  <c:v>-1921.3199999999979</c:v>
                </c:pt>
                <c:pt idx="14">
                  <c:v>-910.43999999999869</c:v>
                </c:pt>
                <c:pt idx="15">
                  <c:v>-505.43999999999869</c:v>
                </c:pt>
                <c:pt idx="16">
                  <c:v>304.56000000000131</c:v>
                </c:pt>
                <c:pt idx="17">
                  <c:v>1438.5600000000013</c:v>
                </c:pt>
                <c:pt idx="18">
                  <c:v>1519.5600000000013</c:v>
                </c:pt>
                <c:pt idx="19">
                  <c:v>2329.5600000000013</c:v>
                </c:pt>
                <c:pt idx="20">
                  <c:v>3722.7599999999984</c:v>
                </c:pt>
                <c:pt idx="21">
                  <c:v>3722.7599999999984</c:v>
                </c:pt>
                <c:pt idx="22">
                  <c:v>4759.5600000000013</c:v>
                </c:pt>
                <c:pt idx="23">
                  <c:v>6314.7599999999984</c:v>
                </c:pt>
                <c:pt idx="24">
                  <c:v>4314.9752999999982</c:v>
                </c:pt>
                <c:pt idx="25">
                  <c:v>4719.9752999999982</c:v>
                </c:pt>
                <c:pt idx="26">
                  <c:v>4719.9752999999982</c:v>
                </c:pt>
                <c:pt idx="27">
                  <c:v>4719.9752999999982</c:v>
                </c:pt>
                <c:pt idx="28">
                  <c:v>5124.9752999999982</c:v>
                </c:pt>
                <c:pt idx="29">
                  <c:v>5286.9752999999982</c:v>
                </c:pt>
                <c:pt idx="30">
                  <c:v>6339.9752999999982</c:v>
                </c:pt>
                <c:pt idx="31">
                  <c:v>6744.9752999999982</c:v>
                </c:pt>
                <c:pt idx="32">
                  <c:v>7149.9752999999982</c:v>
                </c:pt>
                <c:pt idx="33">
                  <c:v>7311.9752999999982</c:v>
                </c:pt>
                <c:pt idx="34">
                  <c:v>7668.3752999999997</c:v>
                </c:pt>
                <c:pt idx="35">
                  <c:v>10260.3753</c:v>
                </c:pt>
              </c:numCache>
              <c:extLst/>
            </c:numRef>
          </c:val>
          <c:smooth val="0"/>
          <c:extLst>
            <c:ext xmlns:c16="http://schemas.microsoft.com/office/drawing/2014/chart" uri="{C3380CC4-5D6E-409C-BE32-E72D297353CC}">
              <c16:uniqueId val="{00000000-2F7A-488B-9B3D-AB3EE3DF2A7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984629088"/>
        <c:axId val="1984627456"/>
      </c:lineChart>
      <c:catAx>
        <c:axId val="198462908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TW"/>
          </a:p>
        </c:txPr>
        <c:crossAx val="1984627456"/>
        <c:crosses val="autoZero"/>
        <c:auto val="1"/>
        <c:lblAlgn val="ctr"/>
        <c:lblOffset val="100"/>
        <c:noMultiLvlLbl val="1"/>
      </c:catAx>
      <c:valAx>
        <c:axId val="198462745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&quot;£&quot;#,##0.0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TW"/>
          </a:p>
        </c:txPr>
        <c:crossAx val="1984629088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zh-TW"/>
    </a:p>
  </c:txPr>
  <c:externalData r:id="rId4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zh-TW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baseline="0"/>
              <a:t> Projected Monthly Profit &amp; Loss</a:t>
            </a:r>
            <a:endParaRPr lang="en-US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zh-TW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v>Monthly Net Income</c:v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cat>
            <c:strRef>
              <c:f>('Monthly Proforma P&amp;L'!$D$5:$O$5,'Monthly Proforma P&amp;L'!$Q$5:$AB$5,'Monthly Proforma P&amp;L'!$AD$5:$AO$5)</c:f>
              <c:strCache>
                <c:ptCount val="36"/>
                <c:pt idx="0">
                  <c:v>Month 1</c:v>
                </c:pt>
                <c:pt idx="1">
                  <c:v>Month 2</c:v>
                </c:pt>
                <c:pt idx="2">
                  <c:v>Month 3</c:v>
                </c:pt>
                <c:pt idx="3">
                  <c:v>Month 4</c:v>
                </c:pt>
                <c:pt idx="4">
                  <c:v>Month 5</c:v>
                </c:pt>
                <c:pt idx="5">
                  <c:v>Month 6</c:v>
                </c:pt>
                <c:pt idx="6">
                  <c:v>Month 7</c:v>
                </c:pt>
                <c:pt idx="7">
                  <c:v>Month 8</c:v>
                </c:pt>
                <c:pt idx="8">
                  <c:v>Month 9</c:v>
                </c:pt>
                <c:pt idx="9">
                  <c:v>Month 10</c:v>
                </c:pt>
                <c:pt idx="10">
                  <c:v>Month 11</c:v>
                </c:pt>
                <c:pt idx="11">
                  <c:v>Month 12</c:v>
                </c:pt>
                <c:pt idx="12">
                  <c:v>Month 13</c:v>
                </c:pt>
                <c:pt idx="13">
                  <c:v>Month 14</c:v>
                </c:pt>
                <c:pt idx="14">
                  <c:v>Month 15</c:v>
                </c:pt>
                <c:pt idx="15">
                  <c:v>Month 16</c:v>
                </c:pt>
                <c:pt idx="16">
                  <c:v>Month 17</c:v>
                </c:pt>
                <c:pt idx="17">
                  <c:v>Month 18</c:v>
                </c:pt>
                <c:pt idx="18">
                  <c:v>Month 19</c:v>
                </c:pt>
                <c:pt idx="19">
                  <c:v>Month 20</c:v>
                </c:pt>
                <c:pt idx="20">
                  <c:v>Month 21</c:v>
                </c:pt>
                <c:pt idx="21">
                  <c:v>Month 22</c:v>
                </c:pt>
                <c:pt idx="22">
                  <c:v>Month 23</c:v>
                </c:pt>
                <c:pt idx="23">
                  <c:v>Month 24</c:v>
                </c:pt>
                <c:pt idx="24">
                  <c:v>Month 25</c:v>
                </c:pt>
                <c:pt idx="25">
                  <c:v>Month 26</c:v>
                </c:pt>
                <c:pt idx="26">
                  <c:v>Month 27</c:v>
                </c:pt>
                <c:pt idx="27">
                  <c:v>Month 28</c:v>
                </c:pt>
                <c:pt idx="28">
                  <c:v>Month 29</c:v>
                </c:pt>
                <c:pt idx="29">
                  <c:v>Month 30</c:v>
                </c:pt>
                <c:pt idx="30">
                  <c:v>Month 31</c:v>
                </c:pt>
                <c:pt idx="31">
                  <c:v>Month 32</c:v>
                </c:pt>
                <c:pt idx="32">
                  <c:v>Month 33</c:v>
                </c:pt>
                <c:pt idx="33">
                  <c:v>Month 34</c:v>
                </c:pt>
                <c:pt idx="34">
                  <c:v>Month 35</c:v>
                </c:pt>
                <c:pt idx="35">
                  <c:v>Month 36</c:v>
                </c:pt>
              </c:strCache>
            </c:strRef>
          </c:cat>
          <c:val>
            <c:numRef>
              <c:f>('Monthly Proforma P&amp;L'!$D$79:$O$79,'Monthly Proforma P&amp;L'!$Q$79:$AB$79,'Monthly Proforma P&amp;L'!$AD$79:$AO$79)</c:f>
              <c:numCache>
                <c:formatCode>"£"#,##0.00</c:formatCode>
                <c:ptCount val="36"/>
                <c:pt idx="0">
                  <c:v>-9852.0300000000007</c:v>
                </c:pt>
                <c:pt idx="1">
                  <c:v>-8070.0300000000007</c:v>
                </c:pt>
                <c:pt idx="2">
                  <c:v>-8070.0300000000007</c:v>
                </c:pt>
                <c:pt idx="3">
                  <c:v>-6288.0300000000007</c:v>
                </c:pt>
                <c:pt idx="4">
                  <c:v>-6288.0300000000007</c:v>
                </c:pt>
                <c:pt idx="5">
                  <c:v>-5316.0300000000007</c:v>
                </c:pt>
                <c:pt idx="6">
                  <c:v>-5443.2000000000007</c:v>
                </c:pt>
                <c:pt idx="7">
                  <c:v>-5443.2000000000007</c:v>
                </c:pt>
                <c:pt idx="8">
                  <c:v>-5443.2000000000007</c:v>
                </c:pt>
                <c:pt idx="9">
                  <c:v>-2235.6000000000004</c:v>
                </c:pt>
                <c:pt idx="10">
                  <c:v>-2235.6000000000004</c:v>
                </c:pt>
                <c:pt idx="11">
                  <c:v>-615.60000000000036</c:v>
                </c:pt>
                <c:pt idx="12">
                  <c:v>-1921.3199999999979</c:v>
                </c:pt>
                <c:pt idx="13">
                  <c:v>-1921.3199999999979</c:v>
                </c:pt>
                <c:pt idx="14">
                  <c:v>-910.43999999999869</c:v>
                </c:pt>
                <c:pt idx="15">
                  <c:v>-505.43999999999869</c:v>
                </c:pt>
                <c:pt idx="16">
                  <c:v>304.56000000000131</c:v>
                </c:pt>
                <c:pt idx="17">
                  <c:v>1438.5600000000013</c:v>
                </c:pt>
                <c:pt idx="18">
                  <c:v>1519.5600000000013</c:v>
                </c:pt>
                <c:pt idx="19">
                  <c:v>2329.5600000000013</c:v>
                </c:pt>
                <c:pt idx="20">
                  <c:v>3722.7599999999984</c:v>
                </c:pt>
                <c:pt idx="21">
                  <c:v>3722.7599999999984</c:v>
                </c:pt>
                <c:pt idx="22">
                  <c:v>4759.5600000000013</c:v>
                </c:pt>
                <c:pt idx="23">
                  <c:v>6314.7599999999984</c:v>
                </c:pt>
                <c:pt idx="24">
                  <c:v>4314.9752999999982</c:v>
                </c:pt>
                <c:pt idx="25">
                  <c:v>4719.9752999999982</c:v>
                </c:pt>
                <c:pt idx="26">
                  <c:v>4719.9752999999982</c:v>
                </c:pt>
                <c:pt idx="27">
                  <c:v>4719.9752999999982</c:v>
                </c:pt>
                <c:pt idx="28">
                  <c:v>5124.9752999999982</c:v>
                </c:pt>
                <c:pt idx="29">
                  <c:v>5286.9752999999982</c:v>
                </c:pt>
                <c:pt idx="30">
                  <c:v>6339.9752999999982</c:v>
                </c:pt>
                <c:pt idx="31">
                  <c:v>6744.9752999999982</c:v>
                </c:pt>
                <c:pt idx="32">
                  <c:v>7149.9752999999982</c:v>
                </c:pt>
                <c:pt idx="33">
                  <c:v>7311.9752999999982</c:v>
                </c:pt>
                <c:pt idx="34">
                  <c:v>7668.3752999999997</c:v>
                </c:pt>
                <c:pt idx="35">
                  <c:v>10260.3753</c:v>
                </c:pt>
              </c:numCache>
              <c:extLst/>
            </c:numRef>
          </c:val>
          <c:smooth val="0"/>
          <c:extLst>
            <c:ext xmlns:c16="http://schemas.microsoft.com/office/drawing/2014/chart" uri="{C3380CC4-5D6E-409C-BE32-E72D297353CC}">
              <c16:uniqueId val="{00000000-75C5-45DC-B4BA-EBC368A92746}"/>
            </c:ext>
          </c:extLst>
        </c:ser>
        <c:ser>
          <c:idx val="1"/>
          <c:order val="1"/>
          <c:tx>
            <c:v>Revenue</c:v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2"/>
              </a:solidFill>
              <a:ln w="9525">
                <a:solidFill>
                  <a:schemeClr val="accent2"/>
                </a:solidFill>
              </a:ln>
              <a:effectLst/>
            </c:spPr>
          </c:marker>
          <c:cat>
            <c:strLit>
              <c:ptCount val="36"/>
              <c:pt idx="0">
                <c:v>1</c:v>
              </c:pt>
              <c:pt idx="1">
                <c:v>2</c:v>
              </c:pt>
              <c:pt idx="2">
                <c:v>3</c:v>
              </c:pt>
              <c:pt idx="3">
                <c:v>4</c:v>
              </c:pt>
              <c:pt idx="4">
                <c:v>5</c:v>
              </c:pt>
              <c:pt idx="5">
                <c:v>6</c:v>
              </c:pt>
              <c:pt idx="6">
                <c:v>7</c:v>
              </c:pt>
              <c:pt idx="7">
                <c:v>8</c:v>
              </c:pt>
              <c:pt idx="8">
                <c:v>9</c:v>
              </c:pt>
              <c:pt idx="9">
                <c:v>10</c:v>
              </c:pt>
              <c:pt idx="10">
                <c:v>11</c:v>
              </c:pt>
              <c:pt idx="11">
                <c:v>12</c:v>
              </c:pt>
              <c:pt idx="12">
                <c:v>13</c:v>
              </c:pt>
              <c:pt idx="13">
                <c:v>14</c:v>
              </c:pt>
              <c:pt idx="14">
                <c:v>15</c:v>
              </c:pt>
              <c:pt idx="15">
                <c:v>16</c:v>
              </c:pt>
              <c:pt idx="16">
                <c:v>17</c:v>
              </c:pt>
              <c:pt idx="17">
                <c:v>18</c:v>
              </c:pt>
              <c:pt idx="18">
                <c:v>19</c:v>
              </c:pt>
              <c:pt idx="19">
                <c:v>20</c:v>
              </c:pt>
              <c:pt idx="20">
                <c:v>21</c:v>
              </c:pt>
              <c:pt idx="21">
                <c:v>22</c:v>
              </c:pt>
              <c:pt idx="22">
                <c:v>23</c:v>
              </c:pt>
              <c:pt idx="23">
                <c:v>24</c:v>
              </c:pt>
              <c:pt idx="24">
                <c:v>25</c:v>
              </c:pt>
              <c:pt idx="25">
                <c:v>26</c:v>
              </c:pt>
              <c:pt idx="26">
                <c:v>27</c:v>
              </c:pt>
              <c:pt idx="27">
                <c:v>28</c:v>
              </c:pt>
              <c:pt idx="28">
                <c:v>29</c:v>
              </c:pt>
              <c:pt idx="29">
                <c:v>30</c:v>
              </c:pt>
              <c:pt idx="30">
                <c:v>31</c:v>
              </c:pt>
              <c:pt idx="31">
                <c:v>32</c:v>
              </c:pt>
              <c:pt idx="32">
                <c:v>33</c:v>
              </c:pt>
              <c:pt idx="33">
                <c:v>34</c:v>
              </c:pt>
              <c:pt idx="34">
                <c:v>35</c:v>
              </c:pt>
              <c:pt idx="35">
                <c:v>36</c:v>
              </c:pt>
              <c:extLst>
                <c:ext xmlns:c15="http://schemas.microsoft.com/office/drawing/2012/chart" uri="{02D57815-91ED-43cb-92C2-25804820EDAC}">
                  <c15:autoCat val="1"/>
                </c:ext>
              </c:extLst>
            </c:strLit>
          </c:cat>
          <c:val>
            <c:numRef>
              <c:f>('Monthly Proforma P&amp;L'!$D$10:$O$10,'Monthly Proforma P&amp;L'!$Q$10:$AB$10,'Monthly Proforma P&amp;L'!$AD$10:$AO$10)</c:f>
              <c:numCache>
                <c:formatCode>"£"#,##0.00</c:formatCode>
                <c:ptCount val="36"/>
                <c:pt idx="0">
                  <c:v>0</c:v>
                </c:pt>
                <c:pt idx="1">
                  <c:v>2200</c:v>
                </c:pt>
                <c:pt idx="2">
                  <c:v>2200</c:v>
                </c:pt>
                <c:pt idx="3">
                  <c:v>4400</c:v>
                </c:pt>
                <c:pt idx="4">
                  <c:v>4400</c:v>
                </c:pt>
                <c:pt idx="5">
                  <c:v>5600</c:v>
                </c:pt>
                <c:pt idx="6">
                  <c:v>8360</c:v>
                </c:pt>
                <c:pt idx="7">
                  <c:v>8360</c:v>
                </c:pt>
                <c:pt idx="8">
                  <c:v>8360</c:v>
                </c:pt>
                <c:pt idx="9">
                  <c:v>12320</c:v>
                </c:pt>
                <c:pt idx="10">
                  <c:v>12320</c:v>
                </c:pt>
                <c:pt idx="11">
                  <c:v>14320</c:v>
                </c:pt>
                <c:pt idx="12">
                  <c:v>15752.000000000002</c:v>
                </c:pt>
                <c:pt idx="13">
                  <c:v>15752.000000000002</c:v>
                </c:pt>
                <c:pt idx="14">
                  <c:v>17000</c:v>
                </c:pt>
                <c:pt idx="15">
                  <c:v>17500</c:v>
                </c:pt>
                <c:pt idx="16">
                  <c:v>18500</c:v>
                </c:pt>
                <c:pt idx="17">
                  <c:v>19900</c:v>
                </c:pt>
                <c:pt idx="18">
                  <c:v>20000</c:v>
                </c:pt>
                <c:pt idx="19">
                  <c:v>21000</c:v>
                </c:pt>
                <c:pt idx="20">
                  <c:v>22720</c:v>
                </c:pt>
                <c:pt idx="21">
                  <c:v>22720</c:v>
                </c:pt>
                <c:pt idx="22">
                  <c:v>24000</c:v>
                </c:pt>
                <c:pt idx="23">
                  <c:v>25920</c:v>
                </c:pt>
                <c:pt idx="24">
                  <c:v>26500</c:v>
                </c:pt>
                <c:pt idx="25">
                  <c:v>27000</c:v>
                </c:pt>
                <c:pt idx="26">
                  <c:v>27000</c:v>
                </c:pt>
                <c:pt idx="27">
                  <c:v>27000</c:v>
                </c:pt>
                <c:pt idx="28">
                  <c:v>27500</c:v>
                </c:pt>
                <c:pt idx="29">
                  <c:v>27700</c:v>
                </c:pt>
                <c:pt idx="30">
                  <c:v>29000</c:v>
                </c:pt>
                <c:pt idx="31">
                  <c:v>29500</c:v>
                </c:pt>
                <c:pt idx="32">
                  <c:v>30000</c:v>
                </c:pt>
                <c:pt idx="33">
                  <c:v>30200</c:v>
                </c:pt>
                <c:pt idx="34">
                  <c:v>30640</c:v>
                </c:pt>
                <c:pt idx="35">
                  <c:v>33840</c:v>
                </c:pt>
              </c:numCache>
              <c:extLst/>
            </c:numRef>
          </c:val>
          <c:smooth val="0"/>
          <c:extLst>
            <c:ext xmlns:c16="http://schemas.microsoft.com/office/drawing/2014/chart" uri="{C3380CC4-5D6E-409C-BE32-E72D297353CC}">
              <c16:uniqueId val="{00000001-75C5-45DC-B4BA-EBC368A92746}"/>
            </c:ext>
          </c:extLst>
        </c:ser>
        <c:ser>
          <c:idx val="2"/>
          <c:order val="2"/>
          <c:tx>
            <c:v>Expenses</c:v>
          </c:tx>
          <c:spPr>
            <a:ln w="28575" cap="rnd">
              <a:solidFill>
                <a:schemeClr val="accent3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3"/>
              </a:solidFill>
              <a:ln w="9525">
                <a:solidFill>
                  <a:schemeClr val="accent3"/>
                </a:solidFill>
              </a:ln>
              <a:effectLst/>
            </c:spPr>
          </c:marker>
          <c:cat>
            <c:strLit>
              <c:ptCount val="36"/>
              <c:pt idx="0">
                <c:v>1</c:v>
              </c:pt>
              <c:pt idx="1">
                <c:v>2</c:v>
              </c:pt>
              <c:pt idx="2">
                <c:v>3</c:v>
              </c:pt>
              <c:pt idx="3">
                <c:v>4</c:v>
              </c:pt>
              <c:pt idx="4">
                <c:v>5</c:v>
              </c:pt>
              <c:pt idx="5">
                <c:v>6</c:v>
              </c:pt>
              <c:pt idx="6">
                <c:v>7</c:v>
              </c:pt>
              <c:pt idx="7">
                <c:v>8</c:v>
              </c:pt>
              <c:pt idx="8">
                <c:v>9</c:v>
              </c:pt>
              <c:pt idx="9">
                <c:v>10</c:v>
              </c:pt>
              <c:pt idx="10">
                <c:v>11</c:v>
              </c:pt>
              <c:pt idx="11">
                <c:v>12</c:v>
              </c:pt>
              <c:pt idx="12">
                <c:v>13</c:v>
              </c:pt>
              <c:pt idx="13">
                <c:v>14</c:v>
              </c:pt>
              <c:pt idx="14">
                <c:v>15</c:v>
              </c:pt>
              <c:pt idx="15">
                <c:v>16</c:v>
              </c:pt>
              <c:pt idx="16">
                <c:v>17</c:v>
              </c:pt>
              <c:pt idx="17">
                <c:v>18</c:v>
              </c:pt>
              <c:pt idx="18">
                <c:v>19</c:v>
              </c:pt>
              <c:pt idx="19">
                <c:v>20</c:v>
              </c:pt>
              <c:pt idx="20">
                <c:v>21</c:v>
              </c:pt>
              <c:pt idx="21">
                <c:v>22</c:v>
              </c:pt>
              <c:pt idx="22">
                <c:v>23</c:v>
              </c:pt>
              <c:pt idx="23">
                <c:v>24</c:v>
              </c:pt>
              <c:pt idx="24">
                <c:v>25</c:v>
              </c:pt>
              <c:pt idx="25">
                <c:v>26</c:v>
              </c:pt>
              <c:pt idx="26">
                <c:v>27</c:v>
              </c:pt>
              <c:pt idx="27">
                <c:v>28</c:v>
              </c:pt>
              <c:pt idx="28">
                <c:v>29</c:v>
              </c:pt>
              <c:pt idx="29">
                <c:v>30</c:v>
              </c:pt>
              <c:pt idx="30">
                <c:v>31</c:v>
              </c:pt>
              <c:pt idx="31">
                <c:v>32</c:v>
              </c:pt>
              <c:pt idx="32">
                <c:v>33</c:v>
              </c:pt>
              <c:pt idx="33">
                <c:v>34</c:v>
              </c:pt>
              <c:pt idx="34">
                <c:v>35</c:v>
              </c:pt>
              <c:pt idx="35">
                <c:v>36</c:v>
              </c:pt>
              <c:extLst>
                <c:ext xmlns:c15="http://schemas.microsoft.com/office/drawing/2012/chart" uri="{02D57815-91ED-43cb-92C2-25804820EDAC}">
                  <c15:autoCat val="1"/>
                </c:ext>
              </c:extLst>
            </c:strLit>
          </c:cat>
          <c:val>
            <c:numRef>
              <c:f>('Monthly Proforma P&amp;L'!$D$70:$O$70,'Monthly Proforma P&amp;L'!$Q$70:$AB$70,'Monthly Proforma P&amp;L'!$AD$70:$AO$70)</c:f>
              <c:numCache>
                <c:formatCode>"£"#,##0.00</c:formatCode>
                <c:ptCount val="36"/>
                <c:pt idx="0">
                  <c:v>9852.0300000000007</c:v>
                </c:pt>
                <c:pt idx="1">
                  <c:v>10270.030000000001</c:v>
                </c:pt>
                <c:pt idx="2">
                  <c:v>10270.030000000001</c:v>
                </c:pt>
                <c:pt idx="3">
                  <c:v>10688.03</c:v>
                </c:pt>
                <c:pt idx="4">
                  <c:v>10688.03</c:v>
                </c:pt>
                <c:pt idx="5">
                  <c:v>10916.03</c:v>
                </c:pt>
                <c:pt idx="6">
                  <c:v>13803.2</c:v>
                </c:pt>
                <c:pt idx="7">
                  <c:v>13803.2</c:v>
                </c:pt>
                <c:pt idx="8">
                  <c:v>13803.2</c:v>
                </c:pt>
                <c:pt idx="9">
                  <c:v>14555.6</c:v>
                </c:pt>
                <c:pt idx="10">
                  <c:v>14555.6</c:v>
                </c:pt>
                <c:pt idx="11">
                  <c:v>14935.6</c:v>
                </c:pt>
                <c:pt idx="12">
                  <c:v>17673.32</c:v>
                </c:pt>
                <c:pt idx="13">
                  <c:v>17673.32</c:v>
                </c:pt>
                <c:pt idx="14">
                  <c:v>17910.439999999999</c:v>
                </c:pt>
                <c:pt idx="15">
                  <c:v>18005.439999999999</c:v>
                </c:pt>
                <c:pt idx="16">
                  <c:v>18195.439999999999</c:v>
                </c:pt>
                <c:pt idx="17">
                  <c:v>18461.439999999999</c:v>
                </c:pt>
                <c:pt idx="18">
                  <c:v>18480.439999999999</c:v>
                </c:pt>
                <c:pt idx="19">
                  <c:v>18670.439999999999</c:v>
                </c:pt>
                <c:pt idx="20">
                  <c:v>18997.240000000002</c:v>
                </c:pt>
                <c:pt idx="21">
                  <c:v>18997.240000000002</c:v>
                </c:pt>
                <c:pt idx="22">
                  <c:v>19240.439999999999</c:v>
                </c:pt>
                <c:pt idx="23">
                  <c:v>19605.240000000002</c:v>
                </c:pt>
                <c:pt idx="24">
                  <c:v>22185.024700000002</c:v>
                </c:pt>
                <c:pt idx="25">
                  <c:v>22280.024700000002</c:v>
                </c:pt>
                <c:pt idx="26">
                  <c:v>22280.024700000002</c:v>
                </c:pt>
                <c:pt idx="27">
                  <c:v>22280.024700000002</c:v>
                </c:pt>
                <c:pt idx="28">
                  <c:v>22375.024700000002</c:v>
                </c:pt>
                <c:pt idx="29">
                  <c:v>22413.024700000002</c:v>
                </c:pt>
                <c:pt idx="30">
                  <c:v>22660.024700000002</c:v>
                </c:pt>
                <c:pt idx="31">
                  <c:v>22755.024700000002</c:v>
                </c:pt>
                <c:pt idx="32">
                  <c:v>22850.024700000002</c:v>
                </c:pt>
                <c:pt idx="33">
                  <c:v>22888.024700000002</c:v>
                </c:pt>
                <c:pt idx="34">
                  <c:v>22971.6247</c:v>
                </c:pt>
                <c:pt idx="35">
                  <c:v>23579.6247</c:v>
                </c:pt>
              </c:numCache>
              <c:extLst/>
            </c:numRef>
          </c:val>
          <c:smooth val="0"/>
          <c:extLst>
            <c:ext xmlns:c16="http://schemas.microsoft.com/office/drawing/2014/chart" uri="{C3380CC4-5D6E-409C-BE32-E72D297353CC}">
              <c16:uniqueId val="{00000002-75C5-45DC-B4BA-EBC368A9274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984616032"/>
        <c:axId val="1984626368"/>
      </c:lineChart>
      <c:catAx>
        <c:axId val="198461603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TW"/>
          </a:p>
        </c:txPr>
        <c:crossAx val="1984626368"/>
        <c:crosses val="autoZero"/>
        <c:auto val="1"/>
        <c:lblAlgn val="ctr"/>
        <c:lblOffset val="100"/>
        <c:noMultiLvlLbl val="1"/>
      </c:catAx>
      <c:valAx>
        <c:axId val="198462636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&quot;£&quot;#,##0.0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TW"/>
          </a:p>
        </c:txPr>
        <c:crossAx val="198461603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zh-TW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zh-TW"/>
    </a:p>
  </c:txPr>
  <c:externalData r:id="rId4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2EDBA1-A028-C44C-84B7-566D6EC0C8B6}" type="datetimeFigureOut">
              <a:rPr lang="en-US" smtClean="0"/>
              <a:t>8/12/2019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7A7532-6D7B-BD45-8DA5-13A016D677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15063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7A7532-6D7B-BD45-8DA5-13A016D67712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48725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7A7532-6D7B-BD45-8DA5-13A016D67712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63512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97" name="Google Shape;97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5.png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6.xml"/></Relationships>
</file>

<file path=ppt/slideLayouts/_rels/slideLayout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6.xml"/></Relationships>
</file>

<file path=ppt/slideLayouts/_rels/slideLayout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6.xml"/></Relationships>
</file>

<file path=ppt/slideLayouts/_rels/slideLayout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0C866-9E12-430D-8676-B0972F5D66D6}" type="datetime1">
              <a:rPr lang="en-US" smtClean="0"/>
              <a:t>8/13/2019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537E4-A89B-7D49-9A6E-6A95209E6B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46551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47F35-162D-404E-8E2B-7C084E25CB74}" type="datetime1">
              <a:rPr lang="en-US" smtClean="0"/>
              <a:t>8/13/2019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537E4-A89B-7D49-9A6E-6A95209E6B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81891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E7DDBC-365C-4874-8547-57617CCC6203}" type="datetime1">
              <a:rPr lang="en-US" smtClean="0"/>
              <a:t>8/13/2019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537E4-A89B-7D49-9A6E-6A95209E6B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09872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B2F8E-2EA6-4C09-BF6A-6F6477384D84}" type="datetime1">
              <a:rPr lang="en-US" smtClean="0"/>
              <a:t>8/13/2019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537E4-A89B-7D49-9A6E-6A95209E6B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2810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87574-2DB0-4A42-906B-E41971DF75E1}" type="datetime1">
              <a:rPr lang="en-US" smtClean="0"/>
              <a:t>8/13/2019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537E4-A89B-7D49-9A6E-6A95209E6B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26747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AFA9A-7122-4E66-9ED7-4242226D1C9A}" type="datetime1">
              <a:rPr lang="en-US" smtClean="0"/>
              <a:t>8/13/2019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537E4-A89B-7D49-9A6E-6A95209E6B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9873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22195-942F-4795-BE53-0A6C2D1C5F7A}" type="datetime1">
              <a:rPr lang="en-US" smtClean="0"/>
              <a:t>8/13/2019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537E4-A89B-7D49-9A6E-6A95209E6B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12421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55D43-8DA9-453A-A09E-48D668C8E09A}" type="datetime1">
              <a:rPr lang="en-US" smtClean="0"/>
              <a:t>8/13/2019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537E4-A89B-7D49-9A6E-6A95209E6B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27788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2AE5B4-5074-4B1A-9CEA-71EE959D09A9}" type="datetime1">
              <a:rPr lang="en-US" smtClean="0"/>
              <a:t>8/13/2019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537E4-A89B-7D49-9A6E-6A95209E6B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85913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73682-0EB6-439C-BD5F-8DB9C182826E}" type="datetime1">
              <a:rPr lang="en-US" smtClean="0"/>
              <a:t>8/13/2019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537E4-A89B-7D49-9A6E-6A95209E6B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7372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500968-B6B7-498D-9D54-A77984BFB789}" type="datetime1">
              <a:rPr lang="en-US" smtClean="0"/>
              <a:t>8/13/2019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537E4-A89B-7D49-9A6E-6A95209E6B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23548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2 columns" type="twoColTx">
  <p:cSld name="Title + 2 columns">
    <p:spTree>
      <p:nvGrpSpPr>
        <p:cNvPr id="1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Google Shape;13;p3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7277605" y="3163229"/>
            <a:ext cx="4711200" cy="3491500"/>
          </a:xfrm>
          <a:prstGeom prst="rect">
            <a:avLst/>
          </a:prstGeom>
          <a:noFill/>
          <a:ln>
            <a:noFill/>
          </a:ln>
        </p:spPr>
      </p:pic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609600" y="1392233"/>
            <a:ext cx="8400400" cy="114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/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body" idx="1"/>
          </p:nvPr>
        </p:nvSpPr>
        <p:spPr>
          <a:xfrm>
            <a:off x="609600" y="2776433"/>
            <a:ext cx="3190000" cy="368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/>
          <a:lstStyle>
            <a:lvl1pPr marL="609585" lvl="0" indent="-440256" algn="l">
              <a:lnSpc>
                <a:spcPct val="115000"/>
              </a:lnSpc>
              <a:spcBef>
                <a:spcPts val="800"/>
              </a:spcBef>
              <a:spcAft>
                <a:spcPts val="0"/>
              </a:spcAft>
              <a:buSzPts val="1600"/>
              <a:buChar char="●"/>
              <a:defRPr sz="2133"/>
            </a:lvl1pPr>
            <a:lvl2pPr marL="1219170" lvl="1" indent="-44025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 sz="2133"/>
            </a:lvl2pPr>
            <a:lvl3pPr marL="1828754" lvl="2" indent="-44025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■"/>
              <a:defRPr sz="2133"/>
            </a:lvl3pPr>
            <a:lvl4pPr marL="2438339" lvl="3" indent="-44025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  <a:defRPr sz="2133"/>
            </a:lvl4pPr>
            <a:lvl5pPr marL="3047924" lvl="4" indent="-44025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 sz="2133"/>
            </a:lvl5pPr>
            <a:lvl6pPr marL="3657509" lvl="5" indent="-44025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■"/>
              <a:defRPr sz="2133"/>
            </a:lvl6pPr>
            <a:lvl7pPr marL="4267093" lvl="6" indent="-44025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  <a:defRPr sz="2133"/>
            </a:lvl7pPr>
            <a:lvl8pPr marL="4876678" lvl="7" indent="-44025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 sz="2133"/>
            </a:lvl8pPr>
            <a:lvl9pPr marL="5486263" lvl="8" indent="-44025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■"/>
              <a:defRPr sz="2133"/>
            </a:lvl9pPr>
          </a:lstStyle>
          <a:p>
            <a:endParaRPr/>
          </a:p>
        </p:txBody>
      </p:sp>
      <p:sp>
        <p:nvSpPr>
          <p:cNvPr id="16" name="Google Shape;16;p3"/>
          <p:cNvSpPr txBox="1">
            <a:spLocks noGrp="1"/>
          </p:cNvSpPr>
          <p:nvPr>
            <p:ph type="body" idx="2"/>
          </p:nvPr>
        </p:nvSpPr>
        <p:spPr>
          <a:xfrm>
            <a:off x="3991904" y="2776433"/>
            <a:ext cx="3190000" cy="368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/>
          <a:lstStyle>
            <a:lvl1pPr marL="609585" lvl="0" indent="-440256" algn="l">
              <a:lnSpc>
                <a:spcPct val="115000"/>
              </a:lnSpc>
              <a:spcBef>
                <a:spcPts val="800"/>
              </a:spcBef>
              <a:spcAft>
                <a:spcPts val="0"/>
              </a:spcAft>
              <a:buSzPts val="1600"/>
              <a:buChar char="●"/>
              <a:defRPr sz="2133"/>
            </a:lvl1pPr>
            <a:lvl2pPr marL="1219170" lvl="1" indent="-44025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 sz="2133"/>
            </a:lvl2pPr>
            <a:lvl3pPr marL="1828754" lvl="2" indent="-44025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■"/>
              <a:defRPr sz="2133"/>
            </a:lvl3pPr>
            <a:lvl4pPr marL="2438339" lvl="3" indent="-44025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  <a:defRPr sz="2133"/>
            </a:lvl4pPr>
            <a:lvl5pPr marL="3047924" lvl="4" indent="-44025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 sz="2133"/>
            </a:lvl5pPr>
            <a:lvl6pPr marL="3657509" lvl="5" indent="-44025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■"/>
              <a:defRPr sz="2133"/>
            </a:lvl6pPr>
            <a:lvl7pPr marL="4267093" lvl="6" indent="-44025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  <a:defRPr sz="2133"/>
            </a:lvl7pPr>
            <a:lvl8pPr marL="4876678" lvl="7" indent="-44025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 sz="2133"/>
            </a:lvl8pPr>
            <a:lvl9pPr marL="5486263" lvl="8" indent="-44025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■"/>
              <a:defRPr sz="2133"/>
            </a:lvl9pPr>
          </a:lstStyle>
          <a:p>
            <a:endParaRPr/>
          </a:p>
        </p:txBody>
      </p:sp>
      <p:sp>
        <p:nvSpPr>
          <p:cNvPr id="17" name="Google Shape;17;p3"/>
          <p:cNvSpPr txBox="1">
            <a:spLocks noGrp="1"/>
          </p:cNvSpPr>
          <p:nvPr>
            <p:ph type="sldNum" idx="12"/>
          </p:nvPr>
        </p:nvSpPr>
        <p:spPr>
          <a:xfrm>
            <a:off x="11307445" y="6333135"/>
            <a:ext cx="731600" cy="52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733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733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733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733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733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733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733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733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733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9pPr>
          </a:lstStyle>
          <a:p>
            <a:fld id="{00000000-1234-1234-1234-1234123412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89029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02" name="Rectangle 6"/>
          <p:cNvSpPr>
            <a:spLocks noGrp="1" noChangeArrowheads="1"/>
          </p:cNvSpPr>
          <p:nvPr>
            <p:ph type="ctrTitle" sz="quarter"/>
          </p:nvPr>
        </p:nvSpPr>
        <p:spPr>
          <a:xfrm>
            <a:off x="609600" y="1720789"/>
            <a:ext cx="7022592" cy="360099"/>
          </a:xfrm>
          <a:prstGeom prst="rect">
            <a:avLst/>
          </a:prstGeom>
        </p:spPr>
        <p:txBody>
          <a:bodyPr wrap="square" lIns="0" tIns="0" rIns="0" bIns="0" anchor="ctr" anchorCtr="0">
            <a:spAutoFit/>
          </a:bodyPr>
          <a:lstStyle>
            <a:lvl1pPr>
              <a:defRPr sz="2600">
                <a:solidFill>
                  <a:srgbClr val="464749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29703" name="Rectangle 7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609599" y="2310534"/>
            <a:ext cx="7022592" cy="276999"/>
          </a:xfrm>
          <a:prstGeom prst="rect">
            <a:avLst/>
          </a:prstGeom>
        </p:spPr>
        <p:txBody>
          <a:bodyPr wrap="square" lIns="0" tIns="0" rIns="0" bIns="0" anchor="ctr" anchorCtr="0">
            <a:spAutoFit/>
          </a:bodyPr>
          <a:lstStyle>
            <a:lvl1pPr marL="0" indent="0" eaLnBrk="1" hangingPunct="1">
              <a:spcBef>
                <a:spcPct val="0"/>
              </a:spcBef>
              <a:buFontTx/>
              <a:buNone/>
              <a:defRPr sz="2000">
                <a:solidFill>
                  <a:srgbClr val="00A69D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noProof="0"/>
              <a:t>Click to edit Master subtitle style</a:t>
            </a:r>
            <a:endParaRPr lang="en-GB" noProof="0" dirty="0"/>
          </a:p>
        </p:txBody>
      </p:sp>
      <p:sp>
        <p:nvSpPr>
          <p:cNvPr id="13" name="Rectangle 12"/>
          <p:cNvSpPr/>
          <p:nvPr userDrawn="1"/>
        </p:nvSpPr>
        <p:spPr bwMode="auto">
          <a:xfrm>
            <a:off x="0" y="6390000"/>
            <a:ext cx="12192000" cy="468000"/>
          </a:xfrm>
          <a:prstGeom prst="rect">
            <a:avLst/>
          </a:prstGeom>
          <a:solidFill>
            <a:srgbClr val="00A69D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2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7242048" y="2944368"/>
            <a:ext cx="4352544" cy="325526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11" name="Picture 10" descr="SqPB Logo - RGB.pn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" y="457200"/>
            <a:ext cx="2335200" cy="583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0644251"/>
      </p:ext>
    </p:extLst>
  </p:cSld>
  <p:clrMapOvr>
    <a:masterClrMapping/>
  </p:clrMapOvr>
  <p:transition>
    <p:fade thruBlk="1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46166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46166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323065-A711-4561-82A7-510B7E6C748F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t>8/13/2019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6459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41448" y="275734"/>
            <a:ext cx="9109104" cy="553998"/>
          </a:xfrm>
        </p:spPr>
        <p:txBody>
          <a:bodyPr lIns="0" tIns="0" rIns="0" bIns="0"/>
          <a:lstStyle>
            <a:lvl1pPr>
              <a:defRPr sz="360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77942" y="1532110"/>
            <a:ext cx="11236114" cy="553998"/>
          </a:xfrm>
        </p:spPr>
        <p:txBody>
          <a:bodyPr lIns="0" tIns="0" rIns="0" bIns="0"/>
          <a:lstStyle>
            <a:lvl1pPr>
              <a:defRPr sz="3600" b="1" i="0">
                <a:solidFill>
                  <a:srgbClr val="155C76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06EF76-A152-4736-91ED-226B9B1F4D2A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t>8/13/2019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47397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41448" y="275734"/>
            <a:ext cx="9109104" cy="553998"/>
          </a:xfrm>
        </p:spPr>
        <p:txBody>
          <a:bodyPr lIns="0" tIns="0" rIns="0" bIns="0"/>
          <a:lstStyle>
            <a:lvl1pPr>
              <a:defRPr sz="360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1" y="1577340"/>
            <a:ext cx="5303520" cy="46166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1" y="1577340"/>
            <a:ext cx="5303520" cy="46166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30BB41-5E87-4685-9617-21072182C118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t>8/13/2019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58067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41448" y="275734"/>
            <a:ext cx="9109104" cy="553998"/>
          </a:xfrm>
        </p:spPr>
        <p:txBody>
          <a:bodyPr lIns="0" tIns="0" rIns="0" bIns="0"/>
          <a:lstStyle>
            <a:lvl1pPr>
              <a:defRPr sz="360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62F47F-3CF7-4B8E-9354-8FB28432714D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t>8/13/2019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216275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576" y="0"/>
            <a:ext cx="12190837" cy="685463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2160">
              <a:solidFill>
                <a:prstClr val="black"/>
              </a:solidFill>
            </a:endParaRPr>
          </a:p>
        </p:txBody>
      </p:sp>
      <p:sp>
        <p:nvSpPr>
          <p:cNvPr id="17" name="bk object 17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8458200" h="5715000">
                <a:moveTo>
                  <a:pt x="8457806" y="5715000"/>
                </a:moveTo>
                <a:lnTo>
                  <a:pt x="0" y="5715000"/>
                </a:lnTo>
                <a:lnTo>
                  <a:pt x="0" y="0"/>
                </a:lnTo>
                <a:lnTo>
                  <a:pt x="8457806" y="0"/>
                </a:lnTo>
                <a:lnTo>
                  <a:pt x="8457806" y="5715000"/>
                </a:lnTo>
                <a:close/>
              </a:path>
            </a:pathLst>
          </a:custGeom>
          <a:solidFill>
            <a:srgbClr val="A1A0A0"/>
          </a:solidFill>
        </p:spPr>
        <p:txBody>
          <a:bodyPr wrap="square" lIns="0" tIns="0" rIns="0" bIns="0" rtlCol="0"/>
          <a:lstStyle/>
          <a:p>
            <a:endParaRPr sz="2160">
              <a:solidFill>
                <a:prstClr val="black"/>
              </a:solidFill>
            </a:endParaRPr>
          </a:p>
        </p:txBody>
      </p:sp>
      <p:sp>
        <p:nvSpPr>
          <p:cNvPr id="18" name="bk object 18"/>
          <p:cNvSpPr/>
          <p:nvPr/>
        </p:nvSpPr>
        <p:spPr>
          <a:xfrm>
            <a:off x="4060924" y="1774993"/>
            <a:ext cx="4165051" cy="2845606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2160">
              <a:solidFill>
                <a:prstClr val="black"/>
              </a:solidFill>
            </a:endParaRPr>
          </a:p>
        </p:txBody>
      </p:sp>
      <p:sp>
        <p:nvSpPr>
          <p:cNvPr id="19" name="bk object 19"/>
          <p:cNvSpPr/>
          <p:nvPr/>
        </p:nvSpPr>
        <p:spPr>
          <a:xfrm>
            <a:off x="4334931" y="2013392"/>
            <a:ext cx="3615495" cy="2377440"/>
          </a:xfrm>
          <a:custGeom>
            <a:avLst/>
            <a:gdLst/>
            <a:ahLst/>
            <a:cxnLst/>
            <a:rect l="l" t="t" r="r" b="b"/>
            <a:pathLst>
              <a:path w="2508250" h="1981200">
                <a:moveTo>
                  <a:pt x="1147706" y="1968500"/>
                </a:moveTo>
                <a:lnTo>
                  <a:pt x="1065034" y="1968500"/>
                </a:lnTo>
                <a:lnTo>
                  <a:pt x="1070071" y="1981200"/>
                </a:lnTo>
                <a:lnTo>
                  <a:pt x="1140548" y="1981200"/>
                </a:lnTo>
                <a:lnTo>
                  <a:pt x="1147706" y="1968500"/>
                </a:lnTo>
                <a:close/>
              </a:path>
              <a:path w="2508250" h="1981200">
                <a:moveTo>
                  <a:pt x="1493773" y="1701800"/>
                </a:moveTo>
                <a:lnTo>
                  <a:pt x="1055065" y="1701800"/>
                </a:lnTo>
                <a:lnTo>
                  <a:pt x="1056944" y="1714500"/>
                </a:lnTo>
                <a:lnTo>
                  <a:pt x="1057842" y="1714500"/>
                </a:lnTo>
                <a:lnTo>
                  <a:pt x="1058527" y="1727200"/>
                </a:lnTo>
                <a:lnTo>
                  <a:pt x="1059072" y="1739900"/>
                </a:lnTo>
                <a:lnTo>
                  <a:pt x="1059294" y="1739900"/>
                </a:lnTo>
                <a:lnTo>
                  <a:pt x="1059116" y="1930400"/>
                </a:lnTo>
                <a:lnTo>
                  <a:pt x="1059192" y="1943100"/>
                </a:lnTo>
                <a:lnTo>
                  <a:pt x="1059461" y="1943100"/>
                </a:lnTo>
                <a:lnTo>
                  <a:pt x="1059916" y="1955800"/>
                </a:lnTo>
                <a:lnTo>
                  <a:pt x="1061531" y="1968500"/>
                </a:lnTo>
                <a:lnTo>
                  <a:pt x="1161560" y="1968500"/>
                </a:lnTo>
                <a:lnTo>
                  <a:pt x="1168311" y="1955800"/>
                </a:lnTo>
                <a:lnTo>
                  <a:pt x="1211980" y="1930400"/>
                </a:lnTo>
                <a:lnTo>
                  <a:pt x="1233704" y="1905000"/>
                </a:lnTo>
                <a:lnTo>
                  <a:pt x="1255268" y="1892300"/>
                </a:lnTo>
                <a:lnTo>
                  <a:pt x="1296173" y="1866900"/>
                </a:lnTo>
                <a:lnTo>
                  <a:pt x="1377825" y="1790700"/>
                </a:lnTo>
                <a:lnTo>
                  <a:pt x="1418675" y="1765300"/>
                </a:lnTo>
                <a:lnTo>
                  <a:pt x="1459610" y="1727200"/>
                </a:lnTo>
                <a:lnTo>
                  <a:pt x="1481562" y="1714500"/>
                </a:lnTo>
                <a:lnTo>
                  <a:pt x="1493773" y="1701800"/>
                </a:lnTo>
                <a:close/>
              </a:path>
              <a:path w="2508250" h="1981200">
                <a:moveTo>
                  <a:pt x="985136" y="1358900"/>
                </a:moveTo>
                <a:lnTo>
                  <a:pt x="680542" y="1358900"/>
                </a:lnTo>
                <a:lnTo>
                  <a:pt x="680740" y="1625600"/>
                </a:lnTo>
                <a:lnTo>
                  <a:pt x="688220" y="1676400"/>
                </a:lnTo>
                <a:lnTo>
                  <a:pt x="720397" y="1701800"/>
                </a:lnTo>
                <a:lnTo>
                  <a:pt x="2468491" y="1701800"/>
                </a:lnTo>
                <a:lnTo>
                  <a:pt x="2487918" y="1689100"/>
                </a:lnTo>
                <a:lnTo>
                  <a:pt x="2501195" y="1663700"/>
                </a:lnTo>
                <a:lnTo>
                  <a:pt x="2507094" y="1638300"/>
                </a:lnTo>
                <a:lnTo>
                  <a:pt x="2507569" y="1638300"/>
                </a:lnTo>
                <a:lnTo>
                  <a:pt x="2507656" y="1397000"/>
                </a:lnTo>
                <a:lnTo>
                  <a:pt x="995787" y="1397000"/>
                </a:lnTo>
                <a:lnTo>
                  <a:pt x="989099" y="1384300"/>
                </a:lnTo>
                <a:lnTo>
                  <a:pt x="984790" y="1384300"/>
                </a:lnTo>
                <a:lnTo>
                  <a:pt x="983373" y="1371600"/>
                </a:lnTo>
                <a:lnTo>
                  <a:pt x="985136" y="1358900"/>
                </a:lnTo>
                <a:close/>
              </a:path>
              <a:path w="2508250" h="1981200">
                <a:moveTo>
                  <a:pt x="268804" y="1612900"/>
                </a:moveTo>
                <a:lnTo>
                  <a:pt x="240442" y="1612900"/>
                </a:lnTo>
                <a:lnTo>
                  <a:pt x="254712" y="1625600"/>
                </a:lnTo>
                <a:lnTo>
                  <a:pt x="268804" y="1612900"/>
                </a:lnTo>
                <a:close/>
              </a:path>
              <a:path w="2508250" h="1981200">
                <a:moveTo>
                  <a:pt x="300418" y="1600200"/>
                </a:moveTo>
                <a:lnTo>
                  <a:pt x="212650" y="1600200"/>
                </a:lnTo>
                <a:lnTo>
                  <a:pt x="218509" y="1612900"/>
                </a:lnTo>
                <a:lnTo>
                  <a:pt x="291627" y="1612900"/>
                </a:lnTo>
                <a:lnTo>
                  <a:pt x="300418" y="1600200"/>
                </a:lnTo>
                <a:close/>
              </a:path>
              <a:path w="2508250" h="1981200">
                <a:moveTo>
                  <a:pt x="648288" y="1333500"/>
                </a:moveTo>
                <a:lnTo>
                  <a:pt x="199072" y="1333500"/>
                </a:lnTo>
                <a:lnTo>
                  <a:pt x="205079" y="1346200"/>
                </a:lnTo>
                <a:lnTo>
                  <a:pt x="205511" y="1358900"/>
                </a:lnTo>
                <a:lnTo>
                  <a:pt x="205852" y="1358900"/>
                </a:lnTo>
                <a:lnTo>
                  <a:pt x="206103" y="1371600"/>
                </a:lnTo>
                <a:lnTo>
                  <a:pt x="206252" y="1384300"/>
                </a:lnTo>
                <a:lnTo>
                  <a:pt x="206228" y="1397000"/>
                </a:lnTo>
                <a:lnTo>
                  <a:pt x="205767" y="1498600"/>
                </a:lnTo>
                <a:lnTo>
                  <a:pt x="205663" y="1574800"/>
                </a:lnTo>
                <a:lnTo>
                  <a:pt x="206008" y="1574800"/>
                </a:lnTo>
                <a:lnTo>
                  <a:pt x="206667" y="1587500"/>
                </a:lnTo>
                <a:lnTo>
                  <a:pt x="208650" y="1600200"/>
                </a:lnTo>
                <a:lnTo>
                  <a:pt x="309009" y="1600200"/>
                </a:lnTo>
                <a:lnTo>
                  <a:pt x="317398" y="1587500"/>
                </a:lnTo>
                <a:lnTo>
                  <a:pt x="358575" y="1562100"/>
                </a:lnTo>
                <a:lnTo>
                  <a:pt x="399722" y="1524000"/>
                </a:lnTo>
                <a:lnTo>
                  <a:pt x="440839" y="1498600"/>
                </a:lnTo>
                <a:lnTo>
                  <a:pt x="522998" y="1422400"/>
                </a:lnTo>
                <a:lnTo>
                  <a:pt x="548604" y="1409700"/>
                </a:lnTo>
                <a:lnTo>
                  <a:pt x="574143" y="1384300"/>
                </a:lnTo>
                <a:lnTo>
                  <a:pt x="625144" y="1346200"/>
                </a:lnTo>
                <a:lnTo>
                  <a:pt x="636468" y="1346200"/>
                </a:lnTo>
                <a:lnTo>
                  <a:pt x="648288" y="1333500"/>
                </a:lnTo>
                <a:close/>
              </a:path>
              <a:path w="2508250" h="1981200">
                <a:moveTo>
                  <a:pt x="2507624" y="1143000"/>
                </a:moveTo>
                <a:lnTo>
                  <a:pt x="2156904" y="1143000"/>
                </a:lnTo>
                <a:lnTo>
                  <a:pt x="2177129" y="1155700"/>
                </a:lnTo>
                <a:lnTo>
                  <a:pt x="2195410" y="1168400"/>
                </a:lnTo>
                <a:lnTo>
                  <a:pt x="2208825" y="1181100"/>
                </a:lnTo>
                <a:lnTo>
                  <a:pt x="2214448" y="1206500"/>
                </a:lnTo>
                <a:lnTo>
                  <a:pt x="2214969" y="1219200"/>
                </a:lnTo>
                <a:lnTo>
                  <a:pt x="2215267" y="1244600"/>
                </a:lnTo>
                <a:lnTo>
                  <a:pt x="2215126" y="1257300"/>
                </a:lnTo>
                <a:lnTo>
                  <a:pt x="2214333" y="1270000"/>
                </a:lnTo>
                <a:lnTo>
                  <a:pt x="2210629" y="1295400"/>
                </a:lnTo>
                <a:lnTo>
                  <a:pt x="2202437" y="1308100"/>
                </a:lnTo>
                <a:lnTo>
                  <a:pt x="2189991" y="1320800"/>
                </a:lnTo>
                <a:lnTo>
                  <a:pt x="2173528" y="1320800"/>
                </a:lnTo>
                <a:lnTo>
                  <a:pt x="2166606" y="1333500"/>
                </a:lnTo>
                <a:lnTo>
                  <a:pt x="1435087" y="1333500"/>
                </a:lnTo>
                <a:lnTo>
                  <a:pt x="1432966" y="1346200"/>
                </a:lnTo>
                <a:lnTo>
                  <a:pt x="1423378" y="1358900"/>
                </a:lnTo>
                <a:lnTo>
                  <a:pt x="1409538" y="1384300"/>
                </a:lnTo>
                <a:lnTo>
                  <a:pt x="1391654" y="1397000"/>
                </a:lnTo>
                <a:lnTo>
                  <a:pt x="2507656" y="1397000"/>
                </a:lnTo>
                <a:lnTo>
                  <a:pt x="2507624" y="1143000"/>
                </a:lnTo>
                <a:close/>
              </a:path>
              <a:path w="2508250" h="1981200">
                <a:moveTo>
                  <a:pt x="996634" y="1346200"/>
                </a:moveTo>
                <a:lnTo>
                  <a:pt x="678510" y="1346200"/>
                </a:lnTo>
                <a:lnTo>
                  <a:pt x="679970" y="1358900"/>
                </a:lnTo>
                <a:lnTo>
                  <a:pt x="989712" y="1358900"/>
                </a:lnTo>
                <a:lnTo>
                  <a:pt x="996634" y="1346200"/>
                </a:lnTo>
                <a:close/>
              </a:path>
              <a:path w="2508250" h="1981200">
                <a:moveTo>
                  <a:pt x="1257217" y="1333500"/>
                </a:moveTo>
                <a:lnTo>
                  <a:pt x="660497" y="1333500"/>
                </a:lnTo>
                <a:lnTo>
                  <a:pt x="672985" y="1346200"/>
                </a:lnTo>
                <a:lnTo>
                  <a:pt x="1240802" y="1346200"/>
                </a:lnTo>
                <a:lnTo>
                  <a:pt x="1257217" y="1333500"/>
                </a:lnTo>
                <a:close/>
              </a:path>
              <a:path w="2508250" h="1981200">
                <a:moveTo>
                  <a:pt x="1264508" y="1270000"/>
                </a:moveTo>
                <a:lnTo>
                  <a:pt x="774" y="1270000"/>
                </a:lnTo>
                <a:lnTo>
                  <a:pt x="5890" y="1295400"/>
                </a:lnTo>
                <a:lnTo>
                  <a:pt x="17916" y="1320800"/>
                </a:lnTo>
                <a:lnTo>
                  <a:pt x="35814" y="1333500"/>
                </a:lnTo>
                <a:lnTo>
                  <a:pt x="1269244" y="1333500"/>
                </a:lnTo>
                <a:lnTo>
                  <a:pt x="1275717" y="1308100"/>
                </a:lnTo>
                <a:lnTo>
                  <a:pt x="1275473" y="1295400"/>
                </a:lnTo>
                <a:lnTo>
                  <a:pt x="1271301" y="1282700"/>
                </a:lnTo>
                <a:lnTo>
                  <a:pt x="1264508" y="1270000"/>
                </a:lnTo>
                <a:close/>
              </a:path>
              <a:path w="2508250" h="1981200">
                <a:moveTo>
                  <a:pt x="1597240" y="1308100"/>
                </a:moveTo>
                <a:lnTo>
                  <a:pt x="1440294" y="1308100"/>
                </a:lnTo>
                <a:lnTo>
                  <a:pt x="1436192" y="1333500"/>
                </a:lnTo>
                <a:lnTo>
                  <a:pt x="2133650" y="1333500"/>
                </a:lnTo>
                <a:lnTo>
                  <a:pt x="1976779" y="1320800"/>
                </a:lnTo>
                <a:lnTo>
                  <a:pt x="1796122" y="1320800"/>
                </a:lnTo>
                <a:lnTo>
                  <a:pt x="1597240" y="1308100"/>
                </a:lnTo>
                <a:close/>
              </a:path>
              <a:path w="2508250" h="1981200">
                <a:moveTo>
                  <a:pt x="1780022" y="0"/>
                </a:moveTo>
                <a:lnTo>
                  <a:pt x="44030" y="0"/>
                </a:lnTo>
                <a:lnTo>
                  <a:pt x="27449" y="12700"/>
                </a:lnTo>
                <a:lnTo>
                  <a:pt x="14893" y="25400"/>
                </a:lnTo>
                <a:lnTo>
                  <a:pt x="6229" y="38100"/>
                </a:lnTo>
                <a:lnTo>
                  <a:pt x="1320" y="50800"/>
                </a:lnTo>
                <a:lnTo>
                  <a:pt x="0" y="63500"/>
                </a:lnTo>
                <a:lnTo>
                  <a:pt x="596" y="76200"/>
                </a:lnTo>
                <a:lnTo>
                  <a:pt x="460" y="1270000"/>
                </a:lnTo>
                <a:lnTo>
                  <a:pt x="1025755" y="1270000"/>
                </a:lnTo>
                <a:lnTo>
                  <a:pt x="1017396" y="1257300"/>
                </a:lnTo>
                <a:lnTo>
                  <a:pt x="988847" y="1257300"/>
                </a:lnTo>
                <a:lnTo>
                  <a:pt x="985247" y="1244600"/>
                </a:lnTo>
                <a:lnTo>
                  <a:pt x="95457" y="1244600"/>
                </a:lnTo>
                <a:lnTo>
                  <a:pt x="91419" y="1231900"/>
                </a:lnTo>
                <a:lnTo>
                  <a:pt x="90982" y="1206500"/>
                </a:lnTo>
                <a:lnTo>
                  <a:pt x="91061" y="177800"/>
                </a:lnTo>
                <a:lnTo>
                  <a:pt x="91198" y="114300"/>
                </a:lnTo>
                <a:lnTo>
                  <a:pt x="91559" y="114300"/>
                </a:lnTo>
                <a:lnTo>
                  <a:pt x="92127" y="101600"/>
                </a:lnTo>
                <a:lnTo>
                  <a:pt x="92875" y="101600"/>
                </a:lnTo>
                <a:lnTo>
                  <a:pt x="93116" y="88900"/>
                </a:lnTo>
                <a:lnTo>
                  <a:pt x="1826714" y="88900"/>
                </a:lnTo>
                <a:lnTo>
                  <a:pt x="1826688" y="76200"/>
                </a:lnTo>
                <a:lnTo>
                  <a:pt x="1826559" y="63500"/>
                </a:lnTo>
                <a:lnTo>
                  <a:pt x="1826399" y="50800"/>
                </a:lnTo>
                <a:lnTo>
                  <a:pt x="1825565" y="50800"/>
                </a:lnTo>
                <a:lnTo>
                  <a:pt x="1823546" y="38100"/>
                </a:lnTo>
                <a:lnTo>
                  <a:pt x="1820582" y="38100"/>
                </a:lnTo>
                <a:lnTo>
                  <a:pt x="1816912" y="25400"/>
                </a:lnTo>
                <a:lnTo>
                  <a:pt x="1806643" y="12700"/>
                </a:lnTo>
                <a:lnTo>
                  <a:pt x="1794259" y="12700"/>
                </a:lnTo>
                <a:lnTo>
                  <a:pt x="1780022" y="0"/>
                </a:lnTo>
                <a:close/>
              </a:path>
              <a:path w="2508250" h="1981200">
                <a:moveTo>
                  <a:pt x="2468500" y="368300"/>
                </a:moveTo>
                <a:lnTo>
                  <a:pt x="720003" y="368300"/>
                </a:lnTo>
                <a:lnTo>
                  <a:pt x="700281" y="381000"/>
                </a:lnTo>
                <a:lnTo>
                  <a:pt x="686364" y="406400"/>
                </a:lnTo>
                <a:lnTo>
                  <a:pt x="681177" y="431800"/>
                </a:lnTo>
                <a:lnTo>
                  <a:pt x="681083" y="444500"/>
                </a:lnTo>
                <a:lnTo>
                  <a:pt x="680900" y="952500"/>
                </a:lnTo>
                <a:lnTo>
                  <a:pt x="680776" y="1206500"/>
                </a:lnTo>
                <a:lnTo>
                  <a:pt x="680543" y="1219200"/>
                </a:lnTo>
                <a:lnTo>
                  <a:pt x="680227" y="1231900"/>
                </a:lnTo>
                <a:lnTo>
                  <a:pt x="679716" y="1244600"/>
                </a:lnTo>
                <a:lnTo>
                  <a:pt x="983564" y="1244600"/>
                </a:lnTo>
                <a:lnTo>
                  <a:pt x="984413" y="1231900"/>
                </a:lnTo>
                <a:lnTo>
                  <a:pt x="988721" y="1219200"/>
                </a:lnTo>
                <a:lnTo>
                  <a:pt x="996185" y="1219200"/>
                </a:lnTo>
                <a:lnTo>
                  <a:pt x="1006500" y="1206500"/>
                </a:lnTo>
                <a:lnTo>
                  <a:pt x="1262708" y="1206500"/>
                </a:lnTo>
                <a:lnTo>
                  <a:pt x="1269864" y="1193800"/>
                </a:lnTo>
                <a:lnTo>
                  <a:pt x="1274698" y="1181100"/>
                </a:lnTo>
                <a:lnTo>
                  <a:pt x="1276467" y="1168400"/>
                </a:lnTo>
                <a:lnTo>
                  <a:pt x="1275491" y="1155700"/>
                </a:lnTo>
                <a:lnTo>
                  <a:pt x="1272036" y="1155700"/>
                </a:lnTo>
                <a:lnTo>
                  <a:pt x="1266367" y="1143000"/>
                </a:lnTo>
                <a:lnTo>
                  <a:pt x="1262049" y="1130300"/>
                </a:lnTo>
                <a:lnTo>
                  <a:pt x="1004887" y="1130300"/>
                </a:lnTo>
                <a:lnTo>
                  <a:pt x="992553" y="1117600"/>
                </a:lnTo>
                <a:lnTo>
                  <a:pt x="984931" y="1117600"/>
                </a:lnTo>
                <a:lnTo>
                  <a:pt x="983197" y="1104900"/>
                </a:lnTo>
                <a:lnTo>
                  <a:pt x="988529" y="1092200"/>
                </a:lnTo>
                <a:lnTo>
                  <a:pt x="991844" y="1079500"/>
                </a:lnTo>
                <a:lnTo>
                  <a:pt x="2507615" y="1079500"/>
                </a:lnTo>
                <a:lnTo>
                  <a:pt x="2507601" y="965200"/>
                </a:lnTo>
                <a:lnTo>
                  <a:pt x="1545208" y="965200"/>
                </a:lnTo>
                <a:lnTo>
                  <a:pt x="1528440" y="952500"/>
                </a:lnTo>
                <a:lnTo>
                  <a:pt x="1400586" y="952500"/>
                </a:lnTo>
                <a:lnTo>
                  <a:pt x="1353424" y="939800"/>
                </a:lnTo>
                <a:lnTo>
                  <a:pt x="1220281" y="939800"/>
                </a:lnTo>
                <a:lnTo>
                  <a:pt x="1177283" y="927100"/>
                </a:lnTo>
                <a:lnTo>
                  <a:pt x="1080427" y="927100"/>
                </a:lnTo>
                <a:lnTo>
                  <a:pt x="1042791" y="901700"/>
                </a:lnTo>
                <a:lnTo>
                  <a:pt x="1011016" y="876300"/>
                </a:lnTo>
                <a:lnTo>
                  <a:pt x="989446" y="838200"/>
                </a:lnTo>
                <a:lnTo>
                  <a:pt x="982421" y="787400"/>
                </a:lnTo>
                <a:lnTo>
                  <a:pt x="989139" y="749300"/>
                </a:lnTo>
                <a:lnTo>
                  <a:pt x="1005131" y="736600"/>
                </a:lnTo>
                <a:lnTo>
                  <a:pt x="1027416" y="711200"/>
                </a:lnTo>
                <a:lnTo>
                  <a:pt x="2507568" y="711200"/>
                </a:lnTo>
                <a:lnTo>
                  <a:pt x="2507532" y="431800"/>
                </a:lnTo>
                <a:lnTo>
                  <a:pt x="2507119" y="431800"/>
                </a:lnTo>
                <a:lnTo>
                  <a:pt x="2501157" y="406400"/>
                </a:lnTo>
                <a:lnTo>
                  <a:pt x="2487869" y="381000"/>
                </a:lnTo>
                <a:lnTo>
                  <a:pt x="2468500" y="368300"/>
                </a:lnTo>
                <a:close/>
              </a:path>
              <a:path w="2508250" h="1981200">
                <a:moveTo>
                  <a:pt x="2507615" y="1079500"/>
                </a:moveTo>
                <a:lnTo>
                  <a:pt x="1375803" y="1079500"/>
                </a:lnTo>
                <a:lnTo>
                  <a:pt x="1396195" y="1092200"/>
                </a:lnTo>
                <a:lnTo>
                  <a:pt x="1412687" y="1092200"/>
                </a:lnTo>
                <a:lnTo>
                  <a:pt x="1425174" y="1117600"/>
                </a:lnTo>
                <a:lnTo>
                  <a:pt x="1433550" y="1130300"/>
                </a:lnTo>
                <a:lnTo>
                  <a:pt x="1435836" y="1143000"/>
                </a:lnTo>
                <a:lnTo>
                  <a:pt x="1437055" y="1155700"/>
                </a:lnTo>
                <a:lnTo>
                  <a:pt x="1440180" y="1168400"/>
                </a:lnTo>
                <a:lnTo>
                  <a:pt x="1627405" y="1168400"/>
                </a:lnTo>
                <a:lnTo>
                  <a:pt x="1728254" y="1155700"/>
                </a:lnTo>
                <a:lnTo>
                  <a:pt x="1876396" y="1155700"/>
                </a:lnTo>
                <a:lnTo>
                  <a:pt x="2123287" y="1143000"/>
                </a:lnTo>
                <a:lnTo>
                  <a:pt x="2507624" y="1143000"/>
                </a:lnTo>
                <a:lnTo>
                  <a:pt x="2507615" y="1079500"/>
                </a:lnTo>
                <a:close/>
              </a:path>
              <a:path w="2508250" h="1981200">
                <a:moveTo>
                  <a:pt x="1795589" y="876300"/>
                </a:moveTo>
                <a:lnTo>
                  <a:pt x="1738909" y="876300"/>
                </a:lnTo>
                <a:lnTo>
                  <a:pt x="1735835" y="889000"/>
                </a:lnTo>
                <a:lnTo>
                  <a:pt x="1731200" y="901700"/>
                </a:lnTo>
                <a:lnTo>
                  <a:pt x="1729485" y="901700"/>
                </a:lnTo>
                <a:lnTo>
                  <a:pt x="1726082" y="914400"/>
                </a:lnTo>
                <a:lnTo>
                  <a:pt x="1713833" y="939800"/>
                </a:lnTo>
                <a:lnTo>
                  <a:pt x="1697794" y="952500"/>
                </a:lnTo>
                <a:lnTo>
                  <a:pt x="1677967" y="965200"/>
                </a:lnTo>
                <a:lnTo>
                  <a:pt x="2507601" y="965200"/>
                </a:lnTo>
                <a:lnTo>
                  <a:pt x="2507591" y="889000"/>
                </a:lnTo>
                <a:lnTo>
                  <a:pt x="1836564" y="889000"/>
                </a:lnTo>
                <a:lnTo>
                  <a:pt x="1795589" y="876300"/>
                </a:lnTo>
                <a:close/>
              </a:path>
              <a:path w="2508250" h="1981200">
                <a:moveTo>
                  <a:pt x="2507568" y="711200"/>
                </a:moveTo>
                <a:lnTo>
                  <a:pt x="2181352" y="711200"/>
                </a:lnTo>
                <a:lnTo>
                  <a:pt x="2198941" y="736600"/>
                </a:lnTo>
                <a:lnTo>
                  <a:pt x="2210443" y="749300"/>
                </a:lnTo>
                <a:lnTo>
                  <a:pt x="2214549" y="774700"/>
                </a:lnTo>
                <a:lnTo>
                  <a:pt x="2214647" y="787400"/>
                </a:lnTo>
                <a:lnTo>
                  <a:pt x="2214829" y="800100"/>
                </a:lnTo>
                <a:lnTo>
                  <a:pt x="2214867" y="812800"/>
                </a:lnTo>
                <a:lnTo>
                  <a:pt x="2214537" y="825500"/>
                </a:lnTo>
                <a:lnTo>
                  <a:pt x="2209645" y="850900"/>
                </a:lnTo>
                <a:lnTo>
                  <a:pt x="2197636" y="876300"/>
                </a:lnTo>
                <a:lnTo>
                  <a:pt x="2179679" y="889000"/>
                </a:lnTo>
                <a:lnTo>
                  <a:pt x="2507591" y="889000"/>
                </a:lnTo>
                <a:lnTo>
                  <a:pt x="2507568" y="711200"/>
                </a:lnTo>
                <a:close/>
              </a:path>
              <a:path w="2508250" h="1981200">
                <a:moveTo>
                  <a:pt x="1826714" y="88900"/>
                </a:moveTo>
                <a:lnTo>
                  <a:pt x="1732275" y="88900"/>
                </a:lnTo>
                <a:lnTo>
                  <a:pt x="1736391" y="101600"/>
                </a:lnTo>
                <a:lnTo>
                  <a:pt x="1736532" y="114300"/>
                </a:lnTo>
                <a:lnTo>
                  <a:pt x="1736636" y="330200"/>
                </a:lnTo>
                <a:lnTo>
                  <a:pt x="1736501" y="330200"/>
                </a:lnTo>
                <a:lnTo>
                  <a:pt x="1736172" y="342900"/>
                </a:lnTo>
                <a:lnTo>
                  <a:pt x="1735700" y="355600"/>
                </a:lnTo>
                <a:lnTo>
                  <a:pt x="1734756" y="368300"/>
                </a:lnTo>
                <a:lnTo>
                  <a:pt x="1832140" y="368300"/>
                </a:lnTo>
                <a:lnTo>
                  <a:pt x="1828965" y="355600"/>
                </a:lnTo>
                <a:lnTo>
                  <a:pt x="1827959" y="355600"/>
                </a:lnTo>
                <a:lnTo>
                  <a:pt x="1827395" y="342900"/>
                </a:lnTo>
                <a:lnTo>
                  <a:pt x="1827037" y="342900"/>
                </a:lnTo>
                <a:lnTo>
                  <a:pt x="1826907" y="330200"/>
                </a:lnTo>
                <a:lnTo>
                  <a:pt x="1826793" y="127000"/>
                </a:lnTo>
                <a:lnTo>
                  <a:pt x="1826714" y="8890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 sz="2160">
              <a:solidFill>
                <a:prstClr val="black"/>
              </a:solidFill>
            </a:endParaRPr>
          </a:p>
        </p:txBody>
      </p:sp>
      <p:sp>
        <p:nvSpPr>
          <p:cNvPr id="20" name="bk object 20"/>
          <p:cNvSpPr/>
          <p:nvPr/>
        </p:nvSpPr>
        <p:spPr>
          <a:xfrm>
            <a:off x="2770458" y="4202735"/>
            <a:ext cx="6748434" cy="1207007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2160">
              <a:solidFill>
                <a:prstClr val="black"/>
              </a:solidFill>
            </a:endParaRPr>
          </a:p>
        </p:txBody>
      </p:sp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F8D932-AEEC-4568-B3DA-C0E99C81E0CE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t>8/13/2019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676535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oogle Shape;10;p2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6108200" y="2346400"/>
            <a:ext cx="5829235" cy="4280099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Google Shape;11;p2"/>
          <p:cNvSpPr txBox="1">
            <a:spLocks noGrp="1"/>
          </p:cNvSpPr>
          <p:nvPr>
            <p:ph type="ctrTitle"/>
          </p:nvPr>
        </p:nvSpPr>
        <p:spPr>
          <a:xfrm>
            <a:off x="914400" y="928567"/>
            <a:ext cx="7188000" cy="390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/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81304088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2 columns" type="twoColTx">
  <p:cSld name="Title + 2 columns">
    <p:spTree>
      <p:nvGrpSpPr>
        <p:cNvPr id="1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Google Shape;13;p3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7277605" y="3163229"/>
            <a:ext cx="4711200" cy="3491500"/>
          </a:xfrm>
          <a:prstGeom prst="rect">
            <a:avLst/>
          </a:prstGeom>
          <a:noFill/>
          <a:ln>
            <a:noFill/>
          </a:ln>
        </p:spPr>
      </p:pic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609600" y="1392233"/>
            <a:ext cx="8400400" cy="114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/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body" idx="1"/>
          </p:nvPr>
        </p:nvSpPr>
        <p:spPr>
          <a:xfrm>
            <a:off x="609600" y="2776433"/>
            <a:ext cx="3190000" cy="368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/>
          <a:lstStyle>
            <a:lvl1pPr marL="609585" lvl="0" indent="-440256" algn="l">
              <a:lnSpc>
                <a:spcPct val="115000"/>
              </a:lnSpc>
              <a:spcBef>
                <a:spcPts val="800"/>
              </a:spcBef>
              <a:spcAft>
                <a:spcPts val="0"/>
              </a:spcAft>
              <a:buSzPts val="1600"/>
              <a:buChar char="●"/>
              <a:defRPr sz="2133"/>
            </a:lvl1pPr>
            <a:lvl2pPr marL="1219170" lvl="1" indent="-44025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 sz="2133"/>
            </a:lvl2pPr>
            <a:lvl3pPr marL="1828754" lvl="2" indent="-44025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■"/>
              <a:defRPr sz="2133"/>
            </a:lvl3pPr>
            <a:lvl4pPr marL="2438339" lvl="3" indent="-44025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  <a:defRPr sz="2133"/>
            </a:lvl4pPr>
            <a:lvl5pPr marL="3047924" lvl="4" indent="-44025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 sz="2133"/>
            </a:lvl5pPr>
            <a:lvl6pPr marL="3657509" lvl="5" indent="-44025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■"/>
              <a:defRPr sz="2133"/>
            </a:lvl6pPr>
            <a:lvl7pPr marL="4267093" lvl="6" indent="-44025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  <a:defRPr sz="2133"/>
            </a:lvl7pPr>
            <a:lvl8pPr marL="4876678" lvl="7" indent="-44025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 sz="2133"/>
            </a:lvl8pPr>
            <a:lvl9pPr marL="5486263" lvl="8" indent="-44025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■"/>
              <a:defRPr sz="2133"/>
            </a:lvl9pPr>
          </a:lstStyle>
          <a:p>
            <a:endParaRPr/>
          </a:p>
        </p:txBody>
      </p:sp>
      <p:sp>
        <p:nvSpPr>
          <p:cNvPr id="16" name="Google Shape;16;p3"/>
          <p:cNvSpPr txBox="1">
            <a:spLocks noGrp="1"/>
          </p:cNvSpPr>
          <p:nvPr>
            <p:ph type="body" idx="2"/>
          </p:nvPr>
        </p:nvSpPr>
        <p:spPr>
          <a:xfrm>
            <a:off x="3991904" y="2776433"/>
            <a:ext cx="3190000" cy="368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/>
          <a:lstStyle>
            <a:lvl1pPr marL="609585" lvl="0" indent="-440256" algn="l">
              <a:lnSpc>
                <a:spcPct val="115000"/>
              </a:lnSpc>
              <a:spcBef>
                <a:spcPts val="800"/>
              </a:spcBef>
              <a:spcAft>
                <a:spcPts val="0"/>
              </a:spcAft>
              <a:buSzPts val="1600"/>
              <a:buChar char="●"/>
              <a:defRPr sz="2133"/>
            </a:lvl1pPr>
            <a:lvl2pPr marL="1219170" lvl="1" indent="-44025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 sz="2133"/>
            </a:lvl2pPr>
            <a:lvl3pPr marL="1828754" lvl="2" indent="-44025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■"/>
              <a:defRPr sz="2133"/>
            </a:lvl3pPr>
            <a:lvl4pPr marL="2438339" lvl="3" indent="-44025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  <a:defRPr sz="2133"/>
            </a:lvl4pPr>
            <a:lvl5pPr marL="3047924" lvl="4" indent="-44025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 sz="2133"/>
            </a:lvl5pPr>
            <a:lvl6pPr marL="3657509" lvl="5" indent="-44025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■"/>
              <a:defRPr sz="2133"/>
            </a:lvl6pPr>
            <a:lvl7pPr marL="4267093" lvl="6" indent="-44025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  <a:defRPr sz="2133"/>
            </a:lvl7pPr>
            <a:lvl8pPr marL="4876678" lvl="7" indent="-44025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 sz="2133"/>
            </a:lvl8pPr>
            <a:lvl9pPr marL="5486263" lvl="8" indent="-44025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■"/>
              <a:defRPr sz="2133"/>
            </a:lvl9pPr>
          </a:lstStyle>
          <a:p>
            <a:endParaRPr/>
          </a:p>
        </p:txBody>
      </p:sp>
      <p:sp>
        <p:nvSpPr>
          <p:cNvPr id="17" name="Google Shape;17;p3"/>
          <p:cNvSpPr txBox="1">
            <a:spLocks noGrp="1"/>
          </p:cNvSpPr>
          <p:nvPr>
            <p:ph type="sldNum" idx="12"/>
          </p:nvPr>
        </p:nvSpPr>
        <p:spPr>
          <a:xfrm>
            <a:off x="11307445" y="6333135"/>
            <a:ext cx="731600" cy="52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733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733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733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733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733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733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733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733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733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9pPr>
          </a:lstStyle>
          <a:p>
            <a:fld id="{00000000-1234-1234-1234-1234123412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868811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no illustration">
  <p:cSld name="Title only no illustration">
    <p:spTree>
      <p:nvGrpSpPr>
        <p:cNvPr id="1" name="Shape 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Google Shape;19;p4"/>
          <p:cNvSpPr txBox="1">
            <a:spLocks noGrp="1"/>
          </p:cNvSpPr>
          <p:nvPr>
            <p:ph type="title"/>
          </p:nvPr>
        </p:nvSpPr>
        <p:spPr>
          <a:xfrm>
            <a:off x="609600" y="1392233"/>
            <a:ext cx="8400400" cy="114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/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4"/>
          <p:cNvSpPr txBox="1">
            <a:spLocks noGrp="1"/>
          </p:cNvSpPr>
          <p:nvPr>
            <p:ph type="sldNum" idx="12"/>
          </p:nvPr>
        </p:nvSpPr>
        <p:spPr>
          <a:xfrm>
            <a:off x="11307445" y="6333135"/>
            <a:ext cx="731600" cy="52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733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733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733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733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733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733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733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733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733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9pPr>
          </a:lstStyle>
          <a:p>
            <a:fld id="{00000000-1234-1234-1234-1234123412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91814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oogle Shape;22;p5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7388227" y="3357713"/>
            <a:ext cx="4600567" cy="3297100"/>
          </a:xfrm>
          <a:prstGeom prst="rect">
            <a:avLst/>
          </a:prstGeom>
          <a:noFill/>
          <a:ln>
            <a:noFill/>
          </a:ln>
        </p:spPr>
      </p:pic>
      <p:sp>
        <p:nvSpPr>
          <p:cNvPr id="23" name="Google Shape;23;p5"/>
          <p:cNvSpPr txBox="1">
            <a:spLocks noGrp="1"/>
          </p:cNvSpPr>
          <p:nvPr>
            <p:ph type="sldNum" idx="12"/>
          </p:nvPr>
        </p:nvSpPr>
        <p:spPr>
          <a:xfrm>
            <a:off x="11307445" y="6333135"/>
            <a:ext cx="731600" cy="52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733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733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733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733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733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733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733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733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733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9pPr>
          </a:lstStyle>
          <a:p>
            <a:fld id="{00000000-1234-1234-1234-1234123412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646405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3 columns">
  <p:cSld name="Title + 3 columns">
    <p:spTree>
      <p:nvGrpSpPr>
        <p:cNvPr id="1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6"/>
          <p:cNvSpPr txBox="1">
            <a:spLocks noGrp="1"/>
          </p:cNvSpPr>
          <p:nvPr>
            <p:ph type="title"/>
          </p:nvPr>
        </p:nvSpPr>
        <p:spPr>
          <a:xfrm>
            <a:off x="609600" y="1392233"/>
            <a:ext cx="8400400" cy="114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/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6"/>
          <p:cNvSpPr txBox="1">
            <a:spLocks noGrp="1"/>
          </p:cNvSpPr>
          <p:nvPr>
            <p:ph type="body" idx="1"/>
          </p:nvPr>
        </p:nvSpPr>
        <p:spPr>
          <a:xfrm>
            <a:off x="609600" y="2776433"/>
            <a:ext cx="3146400" cy="379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/>
          <a:lstStyle>
            <a:lvl1pPr marL="609585" lvl="0" indent="-440256" algn="l">
              <a:lnSpc>
                <a:spcPct val="115000"/>
              </a:lnSpc>
              <a:spcBef>
                <a:spcPts val="800"/>
              </a:spcBef>
              <a:spcAft>
                <a:spcPts val="0"/>
              </a:spcAft>
              <a:buSzPts val="1600"/>
              <a:buChar char="●"/>
              <a:defRPr sz="2133"/>
            </a:lvl1pPr>
            <a:lvl2pPr marL="1219170" lvl="1" indent="-44025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 sz="2133"/>
            </a:lvl2pPr>
            <a:lvl3pPr marL="1828754" lvl="2" indent="-44025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■"/>
              <a:defRPr sz="2133"/>
            </a:lvl3pPr>
            <a:lvl4pPr marL="2438339" lvl="3" indent="-44025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  <a:defRPr sz="2133"/>
            </a:lvl4pPr>
            <a:lvl5pPr marL="3047924" lvl="4" indent="-44025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 sz="2133"/>
            </a:lvl5pPr>
            <a:lvl6pPr marL="3657509" lvl="5" indent="-44025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■"/>
              <a:defRPr sz="2133"/>
            </a:lvl6pPr>
            <a:lvl7pPr marL="4267093" lvl="6" indent="-44025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  <a:defRPr sz="2133"/>
            </a:lvl7pPr>
            <a:lvl8pPr marL="4876678" lvl="7" indent="-44025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 sz="2133"/>
            </a:lvl8pPr>
            <a:lvl9pPr marL="5486263" lvl="8" indent="-44025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■"/>
              <a:defRPr sz="2133"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body" idx="2"/>
          </p:nvPr>
        </p:nvSpPr>
        <p:spPr>
          <a:xfrm>
            <a:off x="4522800" y="2776433"/>
            <a:ext cx="3146400" cy="379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/>
          <a:lstStyle>
            <a:lvl1pPr marL="609585" lvl="0" indent="-440256" algn="l">
              <a:lnSpc>
                <a:spcPct val="115000"/>
              </a:lnSpc>
              <a:spcBef>
                <a:spcPts val="800"/>
              </a:spcBef>
              <a:spcAft>
                <a:spcPts val="0"/>
              </a:spcAft>
              <a:buSzPts val="1600"/>
              <a:buChar char="●"/>
              <a:defRPr sz="2133"/>
            </a:lvl1pPr>
            <a:lvl2pPr marL="1219170" lvl="1" indent="-44025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 sz="2133"/>
            </a:lvl2pPr>
            <a:lvl3pPr marL="1828754" lvl="2" indent="-44025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■"/>
              <a:defRPr sz="2133"/>
            </a:lvl3pPr>
            <a:lvl4pPr marL="2438339" lvl="3" indent="-44025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  <a:defRPr sz="2133"/>
            </a:lvl4pPr>
            <a:lvl5pPr marL="3047924" lvl="4" indent="-44025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 sz="2133"/>
            </a:lvl5pPr>
            <a:lvl6pPr marL="3657509" lvl="5" indent="-44025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■"/>
              <a:defRPr sz="2133"/>
            </a:lvl6pPr>
            <a:lvl7pPr marL="4267093" lvl="6" indent="-44025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  <a:defRPr sz="2133"/>
            </a:lvl7pPr>
            <a:lvl8pPr marL="4876678" lvl="7" indent="-44025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 sz="2133"/>
            </a:lvl8pPr>
            <a:lvl9pPr marL="5486263" lvl="8" indent="-44025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■"/>
              <a:defRPr sz="2133"/>
            </a:lvl9pPr>
          </a:lstStyle>
          <a:p>
            <a:endParaRPr/>
          </a:p>
        </p:txBody>
      </p:sp>
      <p:sp>
        <p:nvSpPr>
          <p:cNvPr id="28" name="Google Shape;28;p6"/>
          <p:cNvSpPr txBox="1">
            <a:spLocks noGrp="1"/>
          </p:cNvSpPr>
          <p:nvPr>
            <p:ph type="body" idx="3"/>
          </p:nvPr>
        </p:nvSpPr>
        <p:spPr>
          <a:xfrm>
            <a:off x="8435996" y="2776433"/>
            <a:ext cx="3146400" cy="379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/>
          <a:lstStyle>
            <a:lvl1pPr marL="609585" lvl="0" indent="-440256" algn="l">
              <a:lnSpc>
                <a:spcPct val="115000"/>
              </a:lnSpc>
              <a:spcBef>
                <a:spcPts val="800"/>
              </a:spcBef>
              <a:spcAft>
                <a:spcPts val="0"/>
              </a:spcAft>
              <a:buSzPts val="1600"/>
              <a:buChar char="●"/>
              <a:defRPr sz="2133"/>
            </a:lvl1pPr>
            <a:lvl2pPr marL="1219170" lvl="1" indent="-44025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 sz="2133"/>
            </a:lvl2pPr>
            <a:lvl3pPr marL="1828754" lvl="2" indent="-44025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■"/>
              <a:defRPr sz="2133"/>
            </a:lvl3pPr>
            <a:lvl4pPr marL="2438339" lvl="3" indent="-44025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  <a:defRPr sz="2133"/>
            </a:lvl4pPr>
            <a:lvl5pPr marL="3047924" lvl="4" indent="-44025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 sz="2133"/>
            </a:lvl5pPr>
            <a:lvl6pPr marL="3657509" lvl="5" indent="-44025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■"/>
              <a:defRPr sz="2133"/>
            </a:lvl6pPr>
            <a:lvl7pPr marL="4267093" lvl="6" indent="-44025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  <a:defRPr sz="2133"/>
            </a:lvl7pPr>
            <a:lvl8pPr marL="4876678" lvl="7" indent="-44025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 sz="2133"/>
            </a:lvl8pPr>
            <a:lvl9pPr marL="5486263" lvl="8" indent="-44025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■"/>
              <a:defRPr sz="2133"/>
            </a:lvl9pPr>
          </a:lstStyle>
          <a:p>
            <a:endParaRPr/>
          </a:p>
        </p:txBody>
      </p:sp>
      <p:sp>
        <p:nvSpPr>
          <p:cNvPr id="29" name="Google Shape;29;p6"/>
          <p:cNvSpPr txBox="1">
            <a:spLocks noGrp="1"/>
          </p:cNvSpPr>
          <p:nvPr>
            <p:ph type="sldNum" idx="12"/>
          </p:nvPr>
        </p:nvSpPr>
        <p:spPr>
          <a:xfrm>
            <a:off x="11307445" y="6333135"/>
            <a:ext cx="731600" cy="52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733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733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733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733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733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733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733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733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733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9pPr>
          </a:lstStyle>
          <a:p>
            <a:fld id="{00000000-1234-1234-1234-1234123412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831674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1 column" type="tx">
  <p:cSld name="Title + 1 column">
    <p:spTree>
      <p:nvGrpSpPr>
        <p:cNvPr id="1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Google Shape;31;p7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7052466" y="3068433"/>
            <a:ext cx="4936332" cy="3581500"/>
          </a:xfrm>
          <a:prstGeom prst="rect">
            <a:avLst/>
          </a:prstGeom>
          <a:noFill/>
          <a:ln>
            <a:noFill/>
          </a:ln>
        </p:spPr>
      </p:pic>
      <p:sp>
        <p:nvSpPr>
          <p:cNvPr id="32" name="Google Shape;32;p7"/>
          <p:cNvSpPr txBox="1">
            <a:spLocks noGrp="1"/>
          </p:cNvSpPr>
          <p:nvPr>
            <p:ph type="title"/>
          </p:nvPr>
        </p:nvSpPr>
        <p:spPr>
          <a:xfrm>
            <a:off x="609600" y="1392233"/>
            <a:ext cx="8400400" cy="114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/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9pPr>
          </a:lstStyle>
          <a:p>
            <a:endParaRPr/>
          </a:p>
        </p:txBody>
      </p:sp>
      <p:sp>
        <p:nvSpPr>
          <p:cNvPr id="33" name="Google Shape;33;p7"/>
          <p:cNvSpPr txBox="1">
            <a:spLocks noGrp="1"/>
          </p:cNvSpPr>
          <p:nvPr>
            <p:ph type="body" idx="1"/>
          </p:nvPr>
        </p:nvSpPr>
        <p:spPr>
          <a:xfrm>
            <a:off x="609600" y="2717800"/>
            <a:ext cx="6572400" cy="248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/>
          <a:lstStyle>
            <a:lvl1pPr marL="609585" lvl="0" indent="-491054" algn="l">
              <a:lnSpc>
                <a:spcPct val="115000"/>
              </a:lnSpc>
              <a:spcBef>
                <a:spcPts val="800"/>
              </a:spcBef>
              <a:spcAft>
                <a:spcPts val="0"/>
              </a:spcAft>
              <a:buSzPts val="2200"/>
              <a:buChar char="●"/>
              <a:defRPr/>
            </a:lvl1pPr>
            <a:lvl2pPr marL="1219170" lvl="1" indent="-491054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Char char="○"/>
              <a:defRPr/>
            </a:lvl2pPr>
            <a:lvl3pPr marL="1828754" lvl="2" indent="-491054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Char char="■"/>
              <a:defRPr/>
            </a:lvl3pPr>
            <a:lvl4pPr marL="2438339" lvl="3" indent="-491054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Char char="●"/>
              <a:defRPr/>
            </a:lvl4pPr>
            <a:lvl5pPr marL="3047924" lvl="4" indent="-491054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Char char="○"/>
              <a:defRPr/>
            </a:lvl5pPr>
            <a:lvl6pPr marL="3657509" lvl="5" indent="-491054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Char char="■"/>
              <a:defRPr/>
            </a:lvl6pPr>
            <a:lvl7pPr marL="4267093" lvl="6" indent="-491054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Char char="●"/>
              <a:defRPr/>
            </a:lvl7pPr>
            <a:lvl8pPr marL="4876678" lvl="7" indent="-491054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Char char="○"/>
              <a:defRPr/>
            </a:lvl8pPr>
            <a:lvl9pPr marL="5486263" lvl="8" indent="-491054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200"/>
              <a:buChar char="■"/>
              <a:defRPr/>
            </a:lvl9pPr>
          </a:lstStyle>
          <a:p>
            <a:endParaRPr/>
          </a:p>
        </p:txBody>
      </p:sp>
      <p:sp>
        <p:nvSpPr>
          <p:cNvPr id="34" name="Google Shape;34;p7"/>
          <p:cNvSpPr txBox="1">
            <a:spLocks noGrp="1"/>
          </p:cNvSpPr>
          <p:nvPr>
            <p:ph type="sldNum" idx="12"/>
          </p:nvPr>
        </p:nvSpPr>
        <p:spPr>
          <a:xfrm>
            <a:off x="11307445" y="6333135"/>
            <a:ext cx="731600" cy="52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733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733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733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733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733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733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733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733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733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9pPr>
          </a:lstStyle>
          <a:p>
            <a:fld id="{00000000-1234-1234-1234-1234123412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479657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BE8E91-A31D-5A4E-95D3-697B0624B9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s-E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7D948E-9B38-524B-8D6A-9093F4DE7C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s-E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9A34F7-F535-CE44-A138-AE29EE2E93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51F60-8A67-49C4-BCDC-3D0F3F624777}" type="datetime1">
              <a:rPr lang="en-US" smtClean="0"/>
              <a:t>8/13/2019</a:t>
            </a:fld>
            <a:endParaRPr lang="es-E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5740E4-D859-7F48-8F86-85209A5076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32BDC4-3667-F248-818F-5A5927BFDA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AB1B9C-28E9-D947-865D-22021EE1BD30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60595498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A7EE1-57E6-4791-9F40-17FF3C61D8F2}" type="datetime1">
              <a:rPr lang="en-US" smtClean="0"/>
              <a:t>8/13/2019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6CFEE-36C4-4A0C-BC89-DCE02F99B3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63690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C6FEF4-75E4-445E-B8D8-51BE1486C886}" type="datetime1">
              <a:rPr lang="en-US" smtClean="0"/>
              <a:t>8/13/2019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6CFEE-36C4-4A0C-BC89-DCE02F99B3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038604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F78DB-F36D-4755-B581-12D0D8EDB786}" type="datetime1">
              <a:rPr lang="en-US" smtClean="0"/>
              <a:t>8/13/2019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6CFEE-36C4-4A0C-BC89-DCE02F99B3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692101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7B469-51B1-4AD9-834B-D86F2482DA33}" type="datetime1">
              <a:rPr lang="en-US" smtClean="0"/>
              <a:t>8/13/2019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6CFEE-36C4-4A0C-BC89-DCE02F99B3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368110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2E911-73CD-4234-B9EA-B72C04E01742}" type="datetime1">
              <a:rPr lang="en-US" smtClean="0"/>
              <a:t>8/13/2019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6CFEE-36C4-4A0C-BC89-DCE02F99B3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548677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A2956-9C44-471B-A848-BCC55F6F5E31}" type="datetime1">
              <a:rPr lang="en-US" smtClean="0"/>
              <a:t>8/13/2019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6CFEE-36C4-4A0C-BC89-DCE02F99B3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40505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E9257-E876-4591-B8D4-526AFF79E8FD}" type="datetime1">
              <a:rPr lang="en-US" smtClean="0"/>
              <a:t>8/13/2019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6CFEE-36C4-4A0C-BC89-DCE02F99B3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690504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F1134-7665-495F-9920-7785CEC15AF8}" type="datetime1">
              <a:rPr lang="en-US" smtClean="0"/>
              <a:t>8/13/2019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6CFEE-36C4-4A0C-BC89-DCE02F99B3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1686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77C0D-0313-41B6-AFEE-EB955615DDBF}" type="datetime1">
              <a:rPr lang="en-US" smtClean="0"/>
              <a:t>8/13/2019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6CFEE-36C4-4A0C-BC89-DCE02F99B3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648600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1501B6-A52F-445B-BAE1-A6B288AC63A0}" type="datetime1">
              <a:rPr lang="en-US" smtClean="0"/>
              <a:t>8/13/2019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6CFEE-36C4-4A0C-BC89-DCE02F99B3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16299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9F85F4-784C-4E30-B9D1-9D7159EA466C}" type="datetime1">
              <a:rPr lang="en-US" smtClean="0"/>
              <a:t>8/13/2019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6CFEE-36C4-4A0C-BC89-DCE02F99B3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49334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lidemodel2">
    <p:bg>
      <p:bgPr>
        <a:gradFill flip="none" rotWithShape="1">
          <a:gsLst>
            <a:gs pos="55000">
              <a:srgbClr val="1181AE"/>
            </a:gs>
            <a:gs pos="0">
              <a:srgbClr val="1181AE"/>
            </a:gs>
            <a:gs pos="100000">
              <a:srgbClr val="095474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3218672" y="2870634"/>
            <a:ext cx="5932223" cy="711081"/>
          </a:xfrm>
          <a:prstGeom prst="rect">
            <a:avLst/>
          </a:prstGeom>
        </p:spPr>
        <p:txBody>
          <a:bodyPr>
            <a:normAutofit/>
          </a:bodyPr>
          <a:lstStyle>
            <a:lvl1pPr algn="ctr">
              <a:defRPr sz="3600" b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Open Sans" pitchFamily="34" charset="0"/>
                <a:cs typeface="Open Sans" pitchFamily="34" charset="0"/>
              </a:defRPr>
            </a:lvl1pPr>
          </a:lstStyle>
          <a:p>
            <a:r>
              <a:rPr lang="en-US"/>
              <a:t>SlideModel.com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4E01C6-CF41-4F1F-88DD-AAA63A38F1AF}" type="datetime1">
              <a:rPr lang="en-US" smtClean="0"/>
              <a:t>8/13/2019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6E69268-9C8B-4EBF-A9EE-DC5DC2D48DC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388900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1" y="3225800"/>
            <a:ext cx="12192000" cy="3632200"/>
          </a:xfrm>
          <a:prstGeom prst="rect">
            <a:avLst/>
          </a:prstGeom>
          <a:gradFill flip="none" rotWithShape="1">
            <a:gsLst>
              <a:gs pos="44000">
                <a:srgbClr val="CBCBCB">
                  <a:alpha val="22000"/>
                </a:srgbClr>
              </a:gs>
              <a:gs pos="100000">
                <a:srgbClr val="5F5F5F">
                  <a:alpha val="19000"/>
                </a:srgbClr>
              </a:gs>
              <a:gs pos="100000">
                <a:srgbClr val="FFFFFF">
                  <a:alpha val="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1218895"/>
            <a:endParaRPr lang="en-US" sz="2399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1" y="4987990"/>
            <a:ext cx="10363200" cy="610820"/>
          </a:xfrm>
        </p:spPr>
        <p:txBody>
          <a:bodyPr/>
          <a:lstStyle>
            <a:lvl1pPr algn="ctr">
              <a:defRPr lang="en-US" sz="3999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5509360"/>
            <a:ext cx="8534401" cy="764440"/>
          </a:xfrm>
        </p:spPr>
        <p:txBody>
          <a:bodyPr>
            <a:normAutofit/>
          </a:bodyPr>
          <a:lstStyle>
            <a:lvl1pPr marL="0" indent="0" algn="ctr">
              <a:buNone/>
              <a:defRPr lang="en-US" sz="2399" kern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6093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879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1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758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698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63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577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51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61A9E-BC6F-40C2-B4A7-B64C1E2807E4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t>8/13/2019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39B1FA-81F2-4940-9AF3-5EAFB5D6669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935156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1" y="2130429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1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4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884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26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768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11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653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595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537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2C514-16B7-43CB-BE55-7CC60B6351FD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t>8/13/2019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39B1FA-81F2-4940-9AF3-5EAFB5D6669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100808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15584-B2DB-491B-8AC0-832D2A49C343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t>8/13/2019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39B1FA-81F2-4940-9AF3-5EAFB5D6669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0637784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2"/>
            <a:ext cx="10363200" cy="1362075"/>
          </a:xfrm>
        </p:spPr>
        <p:txBody>
          <a:bodyPr anchor="t"/>
          <a:lstStyle>
            <a:lvl1pPr algn="l">
              <a:defRPr sz="5332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666">
                <a:solidFill>
                  <a:schemeClr val="tx1">
                    <a:tint val="75000"/>
                  </a:schemeClr>
                </a:solidFill>
              </a:defRPr>
            </a:lvl1pPr>
            <a:lvl2pPr marL="609422" indent="0">
              <a:buNone/>
              <a:defRPr sz="2399">
                <a:solidFill>
                  <a:schemeClr val="tx1">
                    <a:tint val="75000"/>
                  </a:schemeClr>
                </a:solidFill>
              </a:defRPr>
            </a:lvl2pPr>
            <a:lvl3pPr marL="1218845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3pPr>
            <a:lvl4pPr marL="1828267" indent="0">
              <a:buNone/>
              <a:defRPr sz="1866">
                <a:solidFill>
                  <a:schemeClr val="tx1">
                    <a:tint val="75000"/>
                  </a:schemeClr>
                </a:solidFill>
              </a:defRPr>
            </a:lvl4pPr>
            <a:lvl5pPr marL="2437689" indent="0">
              <a:buNone/>
              <a:defRPr sz="1866">
                <a:solidFill>
                  <a:schemeClr val="tx1">
                    <a:tint val="75000"/>
                  </a:schemeClr>
                </a:solidFill>
              </a:defRPr>
            </a:lvl5pPr>
            <a:lvl6pPr marL="3047111" indent="0">
              <a:buNone/>
              <a:defRPr sz="1866">
                <a:solidFill>
                  <a:schemeClr val="tx1">
                    <a:tint val="75000"/>
                  </a:schemeClr>
                </a:solidFill>
              </a:defRPr>
            </a:lvl6pPr>
            <a:lvl7pPr marL="3656534" indent="0">
              <a:buNone/>
              <a:defRPr sz="1866">
                <a:solidFill>
                  <a:schemeClr val="tx1">
                    <a:tint val="75000"/>
                  </a:schemeClr>
                </a:solidFill>
              </a:defRPr>
            </a:lvl7pPr>
            <a:lvl8pPr marL="4265955" indent="0">
              <a:buNone/>
              <a:defRPr sz="1866">
                <a:solidFill>
                  <a:schemeClr val="tx1">
                    <a:tint val="75000"/>
                  </a:schemeClr>
                </a:solidFill>
              </a:defRPr>
            </a:lvl8pPr>
            <a:lvl9pPr marL="4875378" indent="0">
              <a:buNone/>
              <a:defRPr sz="1866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730A8-72CB-4330-A6EA-F1F0075BDE7D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t>8/13/2019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39B1FA-81F2-4940-9AF3-5EAFB5D6669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416061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2"/>
            <a:ext cx="5384800" cy="4525963"/>
          </a:xfrm>
        </p:spPr>
        <p:txBody>
          <a:bodyPr/>
          <a:lstStyle>
            <a:lvl1pPr>
              <a:defRPr sz="3732"/>
            </a:lvl1pPr>
            <a:lvl2pPr>
              <a:defRPr sz="3199"/>
            </a:lvl2pPr>
            <a:lvl3pPr>
              <a:defRPr sz="2666"/>
            </a:lvl3pPr>
            <a:lvl4pPr>
              <a:defRPr sz="2399"/>
            </a:lvl4pPr>
            <a:lvl5pPr>
              <a:defRPr sz="2399"/>
            </a:lvl5pPr>
            <a:lvl6pPr>
              <a:defRPr sz="2399"/>
            </a:lvl6pPr>
            <a:lvl7pPr>
              <a:defRPr sz="2399"/>
            </a:lvl7pPr>
            <a:lvl8pPr>
              <a:defRPr sz="2399"/>
            </a:lvl8pPr>
            <a:lvl9pPr>
              <a:defRPr sz="2399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2"/>
            <a:ext cx="5384800" cy="4525963"/>
          </a:xfrm>
        </p:spPr>
        <p:txBody>
          <a:bodyPr/>
          <a:lstStyle>
            <a:lvl1pPr>
              <a:defRPr sz="3732"/>
            </a:lvl1pPr>
            <a:lvl2pPr>
              <a:defRPr sz="3199"/>
            </a:lvl2pPr>
            <a:lvl3pPr>
              <a:defRPr sz="2666"/>
            </a:lvl3pPr>
            <a:lvl4pPr>
              <a:defRPr sz="2399"/>
            </a:lvl4pPr>
            <a:lvl5pPr>
              <a:defRPr sz="2399"/>
            </a:lvl5pPr>
            <a:lvl6pPr>
              <a:defRPr sz="2399"/>
            </a:lvl6pPr>
            <a:lvl7pPr>
              <a:defRPr sz="2399"/>
            </a:lvl7pPr>
            <a:lvl8pPr>
              <a:defRPr sz="2399"/>
            </a:lvl8pPr>
            <a:lvl9pPr>
              <a:defRPr sz="2399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F377D-803E-4142-855F-399240C415C2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t>8/13/2019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39B1FA-81F2-4940-9AF3-5EAFB5D6669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685295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4"/>
            <a:ext cx="5386917" cy="639763"/>
          </a:xfrm>
        </p:spPr>
        <p:txBody>
          <a:bodyPr anchor="b"/>
          <a:lstStyle>
            <a:lvl1pPr marL="0" indent="0">
              <a:buNone/>
              <a:defRPr sz="3199" b="1"/>
            </a:lvl1pPr>
            <a:lvl2pPr marL="609422" indent="0">
              <a:buNone/>
              <a:defRPr sz="2666" b="1"/>
            </a:lvl2pPr>
            <a:lvl3pPr marL="1218845" indent="0">
              <a:buNone/>
              <a:defRPr sz="2399" b="1"/>
            </a:lvl3pPr>
            <a:lvl4pPr marL="1828267" indent="0">
              <a:buNone/>
              <a:defRPr sz="2133" b="1"/>
            </a:lvl4pPr>
            <a:lvl5pPr marL="2437689" indent="0">
              <a:buNone/>
              <a:defRPr sz="2133" b="1"/>
            </a:lvl5pPr>
            <a:lvl6pPr marL="3047111" indent="0">
              <a:buNone/>
              <a:defRPr sz="2133" b="1"/>
            </a:lvl6pPr>
            <a:lvl7pPr marL="3656534" indent="0">
              <a:buNone/>
              <a:defRPr sz="2133" b="1"/>
            </a:lvl7pPr>
            <a:lvl8pPr marL="4265955" indent="0">
              <a:buNone/>
              <a:defRPr sz="2133" b="1"/>
            </a:lvl8pPr>
            <a:lvl9pPr marL="4875378" indent="0">
              <a:buNone/>
              <a:defRPr sz="2133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3199"/>
            </a:lvl1pPr>
            <a:lvl2pPr>
              <a:defRPr sz="2666"/>
            </a:lvl2pPr>
            <a:lvl3pPr>
              <a:defRPr sz="2399"/>
            </a:lvl3pPr>
            <a:lvl4pPr>
              <a:defRPr sz="2133"/>
            </a:lvl4pPr>
            <a:lvl5pPr>
              <a:defRPr sz="2133"/>
            </a:lvl5pPr>
            <a:lvl6pPr>
              <a:defRPr sz="2133"/>
            </a:lvl6pPr>
            <a:lvl7pPr>
              <a:defRPr sz="2133"/>
            </a:lvl7pPr>
            <a:lvl8pPr>
              <a:defRPr sz="2133"/>
            </a:lvl8pPr>
            <a:lvl9pPr>
              <a:defRPr sz="213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70" y="1535114"/>
            <a:ext cx="5389033" cy="639763"/>
          </a:xfrm>
        </p:spPr>
        <p:txBody>
          <a:bodyPr anchor="b"/>
          <a:lstStyle>
            <a:lvl1pPr marL="0" indent="0">
              <a:buNone/>
              <a:defRPr sz="3199" b="1"/>
            </a:lvl1pPr>
            <a:lvl2pPr marL="609422" indent="0">
              <a:buNone/>
              <a:defRPr sz="2666" b="1"/>
            </a:lvl2pPr>
            <a:lvl3pPr marL="1218845" indent="0">
              <a:buNone/>
              <a:defRPr sz="2399" b="1"/>
            </a:lvl3pPr>
            <a:lvl4pPr marL="1828267" indent="0">
              <a:buNone/>
              <a:defRPr sz="2133" b="1"/>
            </a:lvl4pPr>
            <a:lvl5pPr marL="2437689" indent="0">
              <a:buNone/>
              <a:defRPr sz="2133" b="1"/>
            </a:lvl5pPr>
            <a:lvl6pPr marL="3047111" indent="0">
              <a:buNone/>
              <a:defRPr sz="2133" b="1"/>
            </a:lvl6pPr>
            <a:lvl7pPr marL="3656534" indent="0">
              <a:buNone/>
              <a:defRPr sz="2133" b="1"/>
            </a:lvl7pPr>
            <a:lvl8pPr marL="4265955" indent="0">
              <a:buNone/>
              <a:defRPr sz="2133" b="1"/>
            </a:lvl8pPr>
            <a:lvl9pPr marL="4875378" indent="0">
              <a:buNone/>
              <a:defRPr sz="2133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70" y="2174875"/>
            <a:ext cx="5389033" cy="3951288"/>
          </a:xfrm>
        </p:spPr>
        <p:txBody>
          <a:bodyPr/>
          <a:lstStyle>
            <a:lvl1pPr>
              <a:defRPr sz="3199"/>
            </a:lvl1pPr>
            <a:lvl2pPr>
              <a:defRPr sz="2666"/>
            </a:lvl2pPr>
            <a:lvl3pPr>
              <a:defRPr sz="2399"/>
            </a:lvl3pPr>
            <a:lvl4pPr>
              <a:defRPr sz="2133"/>
            </a:lvl4pPr>
            <a:lvl5pPr>
              <a:defRPr sz="2133"/>
            </a:lvl5pPr>
            <a:lvl6pPr>
              <a:defRPr sz="2133"/>
            </a:lvl6pPr>
            <a:lvl7pPr>
              <a:defRPr sz="2133"/>
            </a:lvl7pPr>
            <a:lvl8pPr>
              <a:defRPr sz="2133"/>
            </a:lvl8pPr>
            <a:lvl9pPr>
              <a:defRPr sz="213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56B53B-6927-44F7-91A3-F303CF56B56D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t>8/13/2019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39B1FA-81F2-4940-9AF3-5EAFB5D6669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529298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27127-BCD4-41F2-83A0-92CAEAEE42BF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t>8/13/2019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39B1FA-81F2-4940-9AF3-5EAFB5D6669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609600" y="274641"/>
            <a:ext cx="10972801" cy="715961"/>
          </a:xfrm>
        </p:spPr>
        <p:txBody>
          <a:bodyPr>
            <a:normAutofit/>
          </a:bodyPr>
          <a:lstStyle>
            <a:lvl1pPr algn="l">
              <a:defRPr sz="3732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755558522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AE852-0E0E-433E-9012-8FE45FE17A94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t>8/13/2019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39B1FA-81F2-4940-9AF3-5EAFB5D6669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609600" y="274641"/>
            <a:ext cx="10972801" cy="715961"/>
          </a:xfrm>
        </p:spPr>
        <p:txBody>
          <a:bodyPr>
            <a:normAutofit/>
          </a:bodyPr>
          <a:lstStyle>
            <a:lvl1pPr algn="l">
              <a:defRPr sz="3732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9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" y="990600"/>
            <a:ext cx="10972801" cy="508000"/>
          </a:xfrm>
        </p:spPr>
        <p:txBody>
          <a:bodyPr>
            <a:noAutofit/>
          </a:bodyPr>
          <a:lstStyle>
            <a:lvl1pPr marL="0" indent="0">
              <a:buNone/>
              <a:defRPr sz="1866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1147241911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0FFFD-15A6-4959-BB1A-ADED1F811C89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t>8/13/2019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39B1FA-81F2-4940-9AF3-5EAFB5D6669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894721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4" y="273050"/>
            <a:ext cx="4011084" cy="1162051"/>
          </a:xfrm>
        </p:spPr>
        <p:txBody>
          <a:bodyPr anchor="b"/>
          <a:lstStyle>
            <a:lvl1pPr algn="l">
              <a:defRPr sz="2666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4"/>
            <a:ext cx="6815667" cy="5853113"/>
          </a:xfrm>
        </p:spPr>
        <p:txBody>
          <a:bodyPr/>
          <a:lstStyle>
            <a:lvl1pPr>
              <a:defRPr sz="4266"/>
            </a:lvl1pPr>
            <a:lvl2pPr>
              <a:defRPr sz="3732"/>
            </a:lvl2pPr>
            <a:lvl3pPr>
              <a:defRPr sz="3199"/>
            </a:lvl3pPr>
            <a:lvl4pPr>
              <a:defRPr sz="2666"/>
            </a:lvl4pPr>
            <a:lvl5pPr>
              <a:defRPr sz="2666"/>
            </a:lvl5pPr>
            <a:lvl6pPr>
              <a:defRPr sz="2666"/>
            </a:lvl6pPr>
            <a:lvl7pPr>
              <a:defRPr sz="2666"/>
            </a:lvl7pPr>
            <a:lvl8pPr>
              <a:defRPr sz="2666"/>
            </a:lvl8pPr>
            <a:lvl9pPr>
              <a:defRPr sz="2666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4" y="1435103"/>
            <a:ext cx="4011084" cy="4691063"/>
          </a:xfrm>
        </p:spPr>
        <p:txBody>
          <a:bodyPr/>
          <a:lstStyle>
            <a:lvl1pPr marL="0" indent="0">
              <a:buNone/>
              <a:defRPr sz="1866"/>
            </a:lvl1pPr>
            <a:lvl2pPr marL="609422" indent="0">
              <a:buNone/>
              <a:defRPr sz="1600"/>
            </a:lvl2pPr>
            <a:lvl3pPr marL="1218845" indent="0">
              <a:buNone/>
              <a:defRPr sz="1333"/>
            </a:lvl3pPr>
            <a:lvl4pPr marL="1828267" indent="0">
              <a:buNone/>
              <a:defRPr sz="1200"/>
            </a:lvl4pPr>
            <a:lvl5pPr marL="2437689" indent="0">
              <a:buNone/>
              <a:defRPr sz="1200"/>
            </a:lvl5pPr>
            <a:lvl6pPr marL="3047111" indent="0">
              <a:buNone/>
              <a:defRPr sz="1200"/>
            </a:lvl6pPr>
            <a:lvl7pPr marL="3656534" indent="0">
              <a:buNone/>
              <a:defRPr sz="1200"/>
            </a:lvl7pPr>
            <a:lvl8pPr marL="4265955" indent="0">
              <a:buNone/>
              <a:defRPr sz="1200"/>
            </a:lvl8pPr>
            <a:lvl9pPr marL="4875378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7E6ED-1CAF-49CC-BF9D-C1D56DC4F8FD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t>8/13/2019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39B1FA-81F2-4940-9AF3-5EAFB5D6669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6547582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8" y="4800602"/>
            <a:ext cx="7315200" cy="566739"/>
          </a:xfrm>
        </p:spPr>
        <p:txBody>
          <a:bodyPr anchor="b"/>
          <a:lstStyle>
            <a:lvl1pPr algn="l">
              <a:defRPr sz="2666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8" y="612775"/>
            <a:ext cx="7315200" cy="4114800"/>
          </a:xfrm>
        </p:spPr>
        <p:txBody>
          <a:bodyPr/>
          <a:lstStyle>
            <a:lvl1pPr marL="0" indent="0">
              <a:buNone/>
              <a:defRPr sz="4266"/>
            </a:lvl1pPr>
            <a:lvl2pPr marL="609422" indent="0">
              <a:buNone/>
              <a:defRPr sz="3732"/>
            </a:lvl2pPr>
            <a:lvl3pPr marL="1218845" indent="0">
              <a:buNone/>
              <a:defRPr sz="3199"/>
            </a:lvl3pPr>
            <a:lvl4pPr marL="1828267" indent="0">
              <a:buNone/>
              <a:defRPr sz="2666"/>
            </a:lvl4pPr>
            <a:lvl5pPr marL="2437689" indent="0">
              <a:buNone/>
              <a:defRPr sz="2666"/>
            </a:lvl5pPr>
            <a:lvl6pPr marL="3047111" indent="0">
              <a:buNone/>
              <a:defRPr sz="2666"/>
            </a:lvl6pPr>
            <a:lvl7pPr marL="3656534" indent="0">
              <a:buNone/>
              <a:defRPr sz="2666"/>
            </a:lvl7pPr>
            <a:lvl8pPr marL="4265955" indent="0">
              <a:buNone/>
              <a:defRPr sz="2666"/>
            </a:lvl8pPr>
            <a:lvl9pPr marL="4875378" indent="0">
              <a:buNone/>
              <a:defRPr sz="2666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8" y="5367340"/>
            <a:ext cx="7315200" cy="804863"/>
          </a:xfrm>
        </p:spPr>
        <p:txBody>
          <a:bodyPr/>
          <a:lstStyle>
            <a:lvl1pPr marL="0" indent="0">
              <a:buNone/>
              <a:defRPr sz="1866"/>
            </a:lvl1pPr>
            <a:lvl2pPr marL="609422" indent="0">
              <a:buNone/>
              <a:defRPr sz="1600"/>
            </a:lvl2pPr>
            <a:lvl3pPr marL="1218845" indent="0">
              <a:buNone/>
              <a:defRPr sz="1333"/>
            </a:lvl3pPr>
            <a:lvl4pPr marL="1828267" indent="0">
              <a:buNone/>
              <a:defRPr sz="1200"/>
            </a:lvl4pPr>
            <a:lvl5pPr marL="2437689" indent="0">
              <a:buNone/>
              <a:defRPr sz="1200"/>
            </a:lvl5pPr>
            <a:lvl6pPr marL="3047111" indent="0">
              <a:buNone/>
              <a:defRPr sz="1200"/>
            </a:lvl6pPr>
            <a:lvl7pPr marL="3656534" indent="0">
              <a:buNone/>
              <a:defRPr sz="1200"/>
            </a:lvl7pPr>
            <a:lvl8pPr marL="4265955" indent="0">
              <a:buNone/>
              <a:defRPr sz="1200"/>
            </a:lvl8pPr>
            <a:lvl9pPr marL="4875378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2F030-7E93-40E8-9F03-3C2590E92021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t>8/13/2019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39B1FA-81F2-4940-9AF3-5EAFB5D6669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146160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9670C9-2E90-441A-BBBE-31A345FCE183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t>8/13/2019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39B1FA-81F2-4940-9AF3-5EAFB5D6669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0861159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41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41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09063-B82C-447A-9609-0A003FD7D036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t>8/13/2019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39B1FA-81F2-4940-9AF3-5EAFB5D6669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507819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F7159-1847-4EA9-8BD6-6AD0C2BF0902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t>8/13/2019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39B1FA-81F2-4940-9AF3-5EAFB5D6669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609600" y="274641"/>
            <a:ext cx="10972801" cy="715961"/>
          </a:xfrm>
        </p:spPr>
        <p:txBody>
          <a:bodyPr>
            <a:normAutofit/>
          </a:bodyPr>
          <a:lstStyle>
            <a:lvl1pPr algn="l">
              <a:defRPr sz="3732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9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" y="990600"/>
            <a:ext cx="10972801" cy="508000"/>
          </a:xfrm>
        </p:spPr>
        <p:txBody>
          <a:bodyPr>
            <a:noAutofit/>
          </a:bodyPr>
          <a:lstStyle>
            <a:lvl1pPr marL="0" indent="0">
              <a:buNone/>
              <a:defRPr sz="1866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en-US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4073833820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Title Only">
    <p:bg>
      <p:bgPr>
        <a:gradFill flip="none" rotWithShape="1">
          <a:gsLst>
            <a:gs pos="81000">
              <a:schemeClr val="bg1">
                <a:lumMod val="95000"/>
              </a:schemeClr>
            </a:gs>
            <a:gs pos="0">
              <a:schemeClr val="bg1"/>
            </a:gs>
            <a:gs pos="100000">
              <a:schemeClr val="bg1">
                <a:lumMod val="95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4642"/>
            <a:ext cx="6705600" cy="711081"/>
          </a:xfrm>
        </p:spPr>
        <p:txBody>
          <a:bodyPr>
            <a:noAutofit/>
          </a:bodyPr>
          <a:lstStyle>
            <a:lvl1pPr>
              <a:defRPr sz="3599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63919-C0E7-4239-92E1-B9C5B369959C}" type="datetime1">
              <a:rPr lang="en-US" smtClean="0"/>
              <a:t>8/13/2019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1430000" y="6356354"/>
            <a:ext cx="762001" cy="365125"/>
          </a:xfr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18900000" scaled="1"/>
            <a:tileRect/>
          </a:gradFill>
          <a:ln w="0">
            <a:noFill/>
            <a:prstDash val="solid"/>
            <a:round/>
            <a:headEnd/>
            <a:tailEnd/>
          </a:ln>
        </p:spPr>
        <p:txBody>
          <a:bodyPr vert="horz" wrap="square" lIns="0" tIns="91440" rIns="0" bIns="91440" numCol="1" anchor="ctr" anchorCtr="1" compatLnSpc="1">
            <a:prstTxWarp prst="textNoShape">
              <a:avLst/>
            </a:prstTxWarp>
          </a:bodyPr>
          <a:lstStyle>
            <a:lvl1pPr algn="r">
              <a:defRPr lang="en-US" sz="1400" kern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fld id="{96E69268-9C8B-4EBF-A9EE-DC5DC2D48DC3}" type="slidenum">
              <a:rPr lang="es-UY" smtClean="0"/>
              <a:pPr/>
              <a:t>‹#›</a:t>
            </a:fld>
            <a:endParaRPr lang="es-UY" dirty="0"/>
          </a:p>
        </p:txBody>
      </p:sp>
      <p:sp>
        <p:nvSpPr>
          <p:cNvPr id="8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7480301" y="362139"/>
            <a:ext cx="4114800" cy="533400"/>
          </a:xfrm>
        </p:spPr>
        <p:txBody>
          <a:bodyPr anchor="ctr">
            <a:noAutofit/>
          </a:bodyPr>
          <a:lstStyle>
            <a:lvl1pPr marL="0" indent="0" algn="r">
              <a:buNone/>
              <a:defRPr sz="1999" baseline="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Breadcrumb 1 &gt; Breadcrumb 2</a:t>
            </a:r>
            <a:endParaRPr lang="es-UY" dirty="0"/>
          </a:p>
        </p:txBody>
      </p:sp>
    </p:spTree>
    <p:extLst>
      <p:ext uri="{BB962C8B-B14F-4D97-AF65-F5344CB8AC3E}">
        <p14:creationId xmlns:p14="http://schemas.microsoft.com/office/powerpoint/2010/main" val="172133112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ext Left Clipart Right">
    <p:bg>
      <p:bgPr>
        <a:solidFill>
          <a:schemeClr val="bg1">
            <a:lumMod val="95000"/>
            <a:alpha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75709-A64B-4DF0-AAB7-BC840D748CC8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t>8/13/2019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69268-9C8B-4EBF-A9EE-DC5DC2D48DC3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Content Placeholder 7"/>
          <p:cNvSpPr>
            <a:spLocks noGrp="1"/>
          </p:cNvSpPr>
          <p:nvPr>
            <p:ph sz="quarter" idx="13" hasCustomPrompt="1"/>
          </p:nvPr>
        </p:nvSpPr>
        <p:spPr>
          <a:xfrm>
            <a:off x="684391" y="1066800"/>
            <a:ext cx="4192092" cy="762000"/>
          </a:xfrm>
        </p:spPr>
        <p:txBody>
          <a:bodyPr>
            <a:noAutofit/>
          </a:bodyPr>
          <a:lstStyle>
            <a:lvl1pPr>
              <a:defRPr sz="3999" b="1"/>
            </a:lvl1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12" name="Content Placeholder 10"/>
          <p:cNvSpPr>
            <a:spLocks noGrp="1"/>
          </p:cNvSpPr>
          <p:nvPr>
            <p:ph sz="quarter" idx="14"/>
          </p:nvPr>
        </p:nvSpPr>
        <p:spPr>
          <a:xfrm>
            <a:off x="684391" y="2057400"/>
            <a:ext cx="4192092" cy="38100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57544681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slidemodel2">
    <p:bg>
      <p:bgPr>
        <a:gradFill flip="none" rotWithShape="1">
          <a:gsLst>
            <a:gs pos="55000">
              <a:srgbClr val="1181AE"/>
            </a:gs>
            <a:gs pos="0">
              <a:srgbClr val="1181AE"/>
            </a:gs>
            <a:gs pos="100000">
              <a:srgbClr val="095474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3218672" y="2870634"/>
            <a:ext cx="5932223" cy="711081"/>
          </a:xfrm>
        </p:spPr>
        <p:txBody>
          <a:bodyPr>
            <a:normAutofit/>
          </a:bodyPr>
          <a:lstStyle>
            <a:lvl1pPr algn="ctr">
              <a:defRPr sz="3600" b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Open Sans" pitchFamily="34" charset="0"/>
                <a:cs typeface="Open Sans" pitchFamily="34" charset="0"/>
              </a:defRPr>
            </a:lvl1pPr>
          </a:lstStyle>
          <a:p>
            <a:r>
              <a:rPr lang="en-US"/>
              <a:t>SlideModel.com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18C57-ADE4-48FD-BFD3-EF6408C9CEFA}" type="datetime1">
              <a:rPr lang="en-US" smtClean="0">
                <a:solidFill>
                  <a:srgbClr val="080808">
                    <a:tint val="75000"/>
                  </a:srgbClr>
                </a:solidFill>
              </a:rPr>
              <a:t>8/13/2019</a:t>
            </a:fld>
            <a:endParaRPr lang="en-US">
              <a:solidFill>
                <a:srgbClr val="080808">
                  <a:tint val="75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rgbClr val="080808">
                  <a:tint val="75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E69268-9C8B-4EBF-A9EE-DC5DC2D48DC3}" type="slidenum">
              <a:rPr lang="en-US" smtClean="0">
                <a:solidFill>
                  <a:srgbClr val="080808">
                    <a:tint val="75000"/>
                  </a:srgbClr>
                </a:solidFill>
              </a:rPr>
              <a:pPr/>
              <a:t>‹#›</a:t>
            </a:fld>
            <a:endParaRPr lang="en-US">
              <a:solidFill>
                <a:srgbClr val="080808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075625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6"/>
          <p:cNvSpPr>
            <a:spLocks noGrp="1" noChangeArrowheads="1"/>
          </p:cNvSpPr>
          <p:nvPr>
            <p:ph type="ctrTitle" sz="quarter"/>
          </p:nvPr>
        </p:nvSpPr>
        <p:spPr>
          <a:xfrm>
            <a:off x="609600" y="1700784"/>
            <a:ext cx="7022592" cy="400110"/>
          </a:xfrm>
          <a:prstGeom prst="rect">
            <a:avLst/>
          </a:prstGeom>
        </p:spPr>
        <p:txBody>
          <a:bodyPr wrap="square" lIns="0" tIns="0" rIns="0" bIns="0" anchor="ctr" anchorCtr="0">
            <a:spAutoFit/>
          </a:bodyPr>
          <a:lstStyle>
            <a:lvl1pPr>
              <a:defRPr sz="2600">
                <a:solidFill>
                  <a:srgbClr val="464749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5" name="Rectangle 7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609599" y="2295145"/>
            <a:ext cx="7022592" cy="307777"/>
          </a:xfrm>
          <a:prstGeom prst="rect">
            <a:avLst/>
          </a:prstGeom>
        </p:spPr>
        <p:txBody>
          <a:bodyPr wrap="square" lIns="0" tIns="0" rIns="0" bIns="0" anchor="ctr" anchorCtr="0">
            <a:spAutoFit/>
          </a:bodyPr>
          <a:lstStyle>
            <a:lvl1pPr marL="0" indent="0" eaLnBrk="1" hangingPunct="1">
              <a:spcBef>
                <a:spcPct val="0"/>
              </a:spcBef>
              <a:buFontTx/>
              <a:buNone/>
              <a:defRPr sz="2000">
                <a:solidFill>
                  <a:srgbClr val="00A69D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noProof="0"/>
              <a:t>Click to edit Master subtitle style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326312543"/>
      </p:ext>
    </p:extLst>
  </p:cSld>
  <p:clrMapOvr>
    <a:masterClrMapping/>
  </p:clrMapOvr>
  <p:transition>
    <p:fade thruBlk="1"/>
  </p:transition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6"/>
          <p:cNvSpPr>
            <a:spLocks noGrp="1" noChangeArrowheads="1"/>
          </p:cNvSpPr>
          <p:nvPr>
            <p:ph type="ctrTitle" sz="quarter"/>
          </p:nvPr>
        </p:nvSpPr>
        <p:spPr>
          <a:xfrm>
            <a:off x="609600" y="1700784"/>
            <a:ext cx="7022592" cy="400110"/>
          </a:xfrm>
          <a:prstGeom prst="rect">
            <a:avLst/>
          </a:prstGeom>
        </p:spPr>
        <p:txBody>
          <a:bodyPr wrap="square" lIns="0" tIns="0" rIns="0" bIns="0" anchor="ctr" anchorCtr="0">
            <a:spAutoFit/>
          </a:bodyPr>
          <a:lstStyle>
            <a:lvl1pPr>
              <a:defRPr sz="2600">
                <a:solidFill>
                  <a:srgbClr val="464749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5" name="Rectangle 7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609599" y="2295145"/>
            <a:ext cx="7022592" cy="307777"/>
          </a:xfrm>
          <a:prstGeom prst="rect">
            <a:avLst/>
          </a:prstGeom>
        </p:spPr>
        <p:txBody>
          <a:bodyPr wrap="square" lIns="0" tIns="0" rIns="0" bIns="0" anchor="ctr" anchorCtr="0">
            <a:spAutoFit/>
          </a:bodyPr>
          <a:lstStyle>
            <a:lvl1pPr marL="0" indent="0" eaLnBrk="1" hangingPunct="1">
              <a:spcBef>
                <a:spcPct val="0"/>
              </a:spcBef>
              <a:buFontTx/>
              <a:buNone/>
              <a:defRPr sz="2000">
                <a:solidFill>
                  <a:srgbClr val="00A69D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noProof="0"/>
              <a:t>Click to edit Master subtitle style</a:t>
            </a:r>
            <a:endParaRPr lang="en-GB" noProof="0" dirty="0"/>
          </a:p>
        </p:txBody>
      </p:sp>
      <p:pic>
        <p:nvPicPr>
          <p:cNvPr id="4" name="Picture 3" descr="_Background image-white (color)-01.png"/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825392" y="1987884"/>
            <a:ext cx="7366608" cy="4584461"/>
          </a:xfrm>
          <a:prstGeom prst="rect">
            <a:avLst/>
          </a:prstGeom>
        </p:spPr>
      </p:pic>
      <p:sp>
        <p:nvSpPr>
          <p:cNvPr id="5" name="Rectangle 4"/>
          <p:cNvSpPr/>
          <p:nvPr userDrawn="1"/>
        </p:nvSpPr>
        <p:spPr bwMode="auto">
          <a:xfrm>
            <a:off x="0" y="6390000"/>
            <a:ext cx="12192000" cy="468000"/>
          </a:xfrm>
          <a:prstGeom prst="rect">
            <a:avLst/>
          </a:prstGeom>
          <a:solidFill>
            <a:srgbClr val="00A69D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2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Arial Unicode MS" pitchFamily="34" charset="-128"/>
              <a:cs typeface="Arial Unicode MS" pitchFamily="34" charset="-128"/>
            </a:endParaRPr>
          </a:p>
        </p:txBody>
      </p:sp>
      <p:pic>
        <p:nvPicPr>
          <p:cNvPr id="6" name="Picture 5" descr="SqPB Logo - RGB.png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" y="457200"/>
            <a:ext cx="2335200" cy="583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2889676"/>
      </p:ext>
    </p:extLst>
  </p:cSld>
  <p:clrMapOvr>
    <a:masterClrMapping/>
  </p:clrMapOvr>
  <p:transition>
    <p:fade thruBlk="1"/>
  </p:transition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02" name="Rectangle 6"/>
          <p:cNvSpPr>
            <a:spLocks noGrp="1" noChangeArrowheads="1"/>
          </p:cNvSpPr>
          <p:nvPr>
            <p:ph type="ctrTitle" sz="quarter"/>
          </p:nvPr>
        </p:nvSpPr>
        <p:spPr>
          <a:xfrm>
            <a:off x="609600" y="1700784"/>
            <a:ext cx="7022592" cy="400110"/>
          </a:xfrm>
          <a:prstGeom prst="rect">
            <a:avLst/>
          </a:prstGeom>
        </p:spPr>
        <p:txBody>
          <a:bodyPr wrap="square" lIns="0" tIns="0" rIns="0" bIns="0" anchor="ctr" anchorCtr="0">
            <a:spAutoFit/>
          </a:bodyPr>
          <a:lstStyle>
            <a:lvl1pPr>
              <a:defRPr sz="2600">
                <a:solidFill>
                  <a:srgbClr val="464749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29703" name="Rectangle 7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609599" y="2295145"/>
            <a:ext cx="7022592" cy="307777"/>
          </a:xfrm>
          <a:prstGeom prst="rect">
            <a:avLst/>
          </a:prstGeom>
        </p:spPr>
        <p:txBody>
          <a:bodyPr wrap="square" lIns="0" tIns="0" rIns="0" bIns="0" anchor="ctr" anchorCtr="0">
            <a:spAutoFit/>
          </a:bodyPr>
          <a:lstStyle>
            <a:lvl1pPr marL="0" indent="0" eaLnBrk="1" hangingPunct="1">
              <a:spcBef>
                <a:spcPct val="0"/>
              </a:spcBef>
              <a:buFontTx/>
              <a:buNone/>
              <a:defRPr sz="2000">
                <a:solidFill>
                  <a:srgbClr val="00A69D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noProof="0"/>
              <a:t>Click to edit Master subtitle style</a:t>
            </a:r>
            <a:endParaRPr lang="en-GB" noProof="0" dirty="0"/>
          </a:p>
        </p:txBody>
      </p:sp>
      <p:sp>
        <p:nvSpPr>
          <p:cNvPr id="13" name="Rectangle 12"/>
          <p:cNvSpPr/>
          <p:nvPr userDrawn="1"/>
        </p:nvSpPr>
        <p:spPr bwMode="auto">
          <a:xfrm>
            <a:off x="0" y="6390000"/>
            <a:ext cx="12192000" cy="468000"/>
          </a:xfrm>
          <a:prstGeom prst="rect">
            <a:avLst/>
          </a:prstGeom>
          <a:solidFill>
            <a:srgbClr val="00A69D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2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7242048" y="2944368"/>
            <a:ext cx="4352544" cy="325526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11" name="Picture 10" descr="SqPB Logo - RGB.pn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" y="457200"/>
            <a:ext cx="2335200" cy="583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8449432"/>
      </p:ext>
    </p:extLst>
  </p:cSld>
  <p:clrMapOvr>
    <a:masterClrMapping/>
  </p:clrMapOvr>
  <p:transition>
    <p:fade thruBlk="1"/>
  </p:transition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Divi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 userDrawn="1"/>
        </p:nvSpPr>
        <p:spPr bwMode="auto">
          <a:xfrm>
            <a:off x="0" y="6398640"/>
            <a:ext cx="12192000" cy="468000"/>
          </a:xfrm>
          <a:prstGeom prst="rect">
            <a:avLst/>
          </a:prstGeom>
          <a:solidFill>
            <a:srgbClr val="6D2077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2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18" name="Rectangle 6"/>
          <p:cNvSpPr>
            <a:spLocks noGrp="1" noChangeArrowheads="1"/>
          </p:cNvSpPr>
          <p:nvPr>
            <p:ph type="ctrTitle" sz="quarter"/>
          </p:nvPr>
        </p:nvSpPr>
        <p:spPr>
          <a:xfrm>
            <a:off x="609600" y="1956816"/>
            <a:ext cx="7023432" cy="400110"/>
          </a:xfrm>
          <a:prstGeom prst="rect">
            <a:avLst/>
          </a:prstGeom>
        </p:spPr>
        <p:txBody>
          <a:bodyPr wrap="square" lIns="0" tIns="0" rIns="0" bIns="0" anchor="ctr" anchorCtr="0">
            <a:spAutoFit/>
          </a:bodyPr>
          <a:lstStyle>
            <a:lvl1pPr>
              <a:defRPr sz="2600">
                <a:solidFill>
                  <a:srgbClr val="464749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9" name="Rectangle 7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609600" y="2560321"/>
            <a:ext cx="7023432" cy="307777"/>
          </a:xfrm>
          <a:prstGeom prst="rect">
            <a:avLst/>
          </a:prstGeom>
        </p:spPr>
        <p:txBody>
          <a:bodyPr wrap="square" lIns="0" tIns="0" rIns="0" bIns="0" anchor="ctr" anchorCtr="0">
            <a:spAutoFit/>
          </a:bodyPr>
          <a:lstStyle>
            <a:lvl1pPr marL="0" indent="0" eaLnBrk="1" hangingPunct="1">
              <a:spcBef>
                <a:spcPct val="0"/>
              </a:spcBef>
              <a:buFontTx/>
              <a:buNone/>
              <a:defRPr sz="20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noProof="0"/>
              <a:t>Click to edit Master subtitle style</a:t>
            </a:r>
            <a:endParaRPr lang="en-GB" noProof="0" dirty="0"/>
          </a:p>
        </p:txBody>
      </p:sp>
      <p:sp>
        <p:nvSpPr>
          <p:cNvPr id="6" name="Slide Number Placeholder 5"/>
          <p:cNvSpPr txBox="1">
            <a:spLocks/>
          </p:cNvSpPr>
          <p:nvPr/>
        </p:nvSpPr>
        <p:spPr bwMode="auto">
          <a:xfrm>
            <a:off x="609600" y="6547022"/>
            <a:ext cx="2915381" cy="184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 lIns="0" tIns="0" rIns="0" bIns="0">
            <a:spAutoFit/>
          </a:bodyPr>
          <a:lstStyle>
            <a:lvl1pPr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algn="l" eaLnBrk="1" hangingPunct="1">
              <a:defRPr/>
            </a:pPr>
            <a:r>
              <a:rPr lang="en-GB" sz="1200" b="0" dirty="0" err="1">
                <a:solidFill>
                  <a:schemeClr val="bg1"/>
                </a:solidFill>
              </a:rPr>
              <a:t>squirepattonboggs.com</a:t>
            </a:r>
            <a:endParaRPr lang="en-GB" sz="1200" b="0" dirty="0">
              <a:solidFill>
                <a:schemeClr val="bg1"/>
              </a:solidFill>
            </a:endParaRPr>
          </a:p>
        </p:txBody>
      </p:sp>
      <p:pic>
        <p:nvPicPr>
          <p:cNvPr id="10" name="Picture 9" descr="SqPB Logo - RGB.pn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" y="457200"/>
            <a:ext cx="2335200" cy="583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5024003"/>
      </p:ext>
    </p:extLst>
  </p:cSld>
  <p:clrMapOvr>
    <a:masterClrMapping/>
  </p:clrMapOvr>
  <p:transition>
    <p:fade thruBlk="1"/>
  </p:transition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Divi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 userDrawn="1"/>
        </p:nvSpPr>
        <p:spPr bwMode="auto">
          <a:xfrm>
            <a:off x="0" y="6398640"/>
            <a:ext cx="12192000" cy="468000"/>
          </a:xfrm>
          <a:prstGeom prst="rect">
            <a:avLst/>
          </a:prstGeom>
          <a:solidFill>
            <a:srgbClr val="FC4C02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2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18" name="Rectangle 6"/>
          <p:cNvSpPr>
            <a:spLocks noGrp="1" noChangeArrowheads="1"/>
          </p:cNvSpPr>
          <p:nvPr>
            <p:ph type="ctrTitle" sz="quarter"/>
          </p:nvPr>
        </p:nvSpPr>
        <p:spPr>
          <a:xfrm>
            <a:off x="609600" y="1956816"/>
            <a:ext cx="7023432" cy="400110"/>
          </a:xfrm>
          <a:prstGeom prst="rect">
            <a:avLst/>
          </a:prstGeom>
        </p:spPr>
        <p:txBody>
          <a:bodyPr wrap="square" lIns="0" tIns="0" rIns="0" bIns="0" anchor="ctr" anchorCtr="0">
            <a:spAutoFit/>
          </a:bodyPr>
          <a:lstStyle>
            <a:lvl1pPr>
              <a:defRPr sz="2600">
                <a:solidFill>
                  <a:srgbClr val="464749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9" name="Rectangle 7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609600" y="2560321"/>
            <a:ext cx="7023432" cy="307777"/>
          </a:xfrm>
          <a:prstGeom prst="rect">
            <a:avLst/>
          </a:prstGeom>
        </p:spPr>
        <p:txBody>
          <a:bodyPr wrap="square" lIns="0" tIns="0" rIns="0" bIns="0" anchor="ctr" anchorCtr="0">
            <a:spAutoFit/>
          </a:bodyPr>
          <a:lstStyle>
            <a:lvl1pPr marL="0" indent="0" eaLnBrk="1" hangingPunct="1">
              <a:spcBef>
                <a:spcPct val="0"/>
              </a:spcBef>
              <a:buFontTx/>
              <a:buNone/>
              <a:defRPr sz="20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noProof="0"/>
              <a:t>Click to edit Master subtitle style</a:t>
            </a:r>
            <a:endParaRPr lang="en-GB" noProof="0" dirty="0"/>
          </a:p>
        </p:txBody>
      </p:sp>
      <p:sp>
        <p:nvSpPr>
          <p:cNvPr id="6" name="Slide Number Placeholder 5"/>
          <p:cNvSpPr txBox="1">
            <a:spLocks/>
          </p:cNvSpPr>
          <p:nvPr userDrawn="1"/>
        </p:nvSpPr>
        <p:spPr bwMode="auto">
          <a:xfrm>
            <a:off x="609600" y="6547022"/>
            <a:ext cx="2915381" cy="184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 lIns="0" tIns="0" rIns="0" bIns="0">
            <a:spAutoFit/>
          </a:bodyPr>
          <a:lstStyle>
            <a:lvl1pPr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algn="l" eaLnBrk="1" hangingPunct="1">
              <a:defRPr/>
            </a:pPr>
            <a:r>
              <a:rPr lang="en-GB" sz="1200" b="0" dirty="0" err="1">
                <a:solidFill>
                  <a:schemeClr val="bg1"/>
                </a:solidFill>
              </a:rPr>
              <a:t>squirepattonboggs.com</a:t>
            </a:r>
            <a:endParaRPr lang="en-GB" sz="1200" b="0" dirty="0">
              <a:solidFill>
                <a:schemeClr val="bg1"/>
              </a:solidFill>
            </a:endParaRPr>
          </a:p>
        </p:txBody>
      </p:sp>
      <p:pic>
        <p:nvPicPr>
          <p:cNvPr id="9" name="Picture 8" descr="SqPB Logo - RGB.pn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" y="457200"/>
            <a:ext cx="2335200" cy="583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1262440"/>
      </p:ext>
    </p:extLst>
  </p:cSld>
  <p:clrMapOvr>
    <a:masterClrMapping/>
  </p:clrMapOvr>
  <p:transition>
    <p:fade thruBlk="1"/>
  </p:transition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Divi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auto">
          <a:xfrm>
            <a:off x="0" y="6398640"/>
            <a:ext cx="12192000" cy="468000"/>
          </a:xfrm>
          <a:prstGeom prst="rect">
            <a:avLst/>
          </a:prstGeom>
          <a:solidFill>
            <a:srgbClr val="509E2F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2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18" name="Rectangle 6"/>
          <p:cNvSpPr>
            <a:spLocks noGrp="1" noChangeArrowheads="1"/>
          </p:cNvSpPr>
          <p:nvPr>
            <p:ph type="ctrTitle" sz="quarter"/>
          </p:nvPr>
        </p:nvSpPr>
        <p:spPr>
          <a:xfrm>
            <a:off x="609600" y="1956816"/>
            <a:ext cx="7023432" cy="400110"/>
          </a:xfrm>
          <a:prstGeom prst="rect">
            <a:avLst/>
          </a:prstGeom>
        </p:spPr>
        <p:txBody>
          <a:bodyPr wrap="square" lIns="0" tIns="0" rIns="0" bIns="0" anchor="ctr" anchorCtr="0">
            <a:spAutoFit/>
          </a:bodyPr>
          <a:lstStyle>
            <a:lvl1pPr>
              <a:defRPr sz="2600">
                <a:solidFill>
                  <a:srgbClr val="464749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9" name="Rectangle 7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609600" y="2560321"/>
            <a:ext cx="7023432" cy="307777"/>
          </a:xfrm>
          <a:prstGeom prst="rect">
            <a:avLst/>
          </a:prstGeom>
        </p:spPr>
        <p:txBody>
          <a:bodyPr wrap="square" lIns="0" tIns="0" rIns="0" bIns="0" anchor="ctr" anchorCtr="0">
            <a:spAutoFit/>
          </a:bodyPr>
          <a:lstStyle>
            <a:lvl1pPr marL="0" indent="0" eaLnBrk="1" hangingPunct="1">
              <a:spcBef>
                <a:spcPct val="0"/>
              </a:spcBef>
              <a:buFontTx/>
              <a:buNone/>
              <a:defRPr sz="20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noProof="0"/>
              <a:t>Click to edit Master subtitle style</a:t>
            </a:r>
            <a:endParaRPr lang="en-GB" noProof="0" dirty="0"/>
          </a:p>
        </p:txBody>
      </p:sp>
      <p:sp>
        <p:nvSpPr>
          <p:cNvPr id="6" name="Slide Number Placeholder 5"/>
          <p:cNvSpPr txBox="1">
            <a:spLocks/>
          </p:cNvSpPr>
          <p:nvPr/>
        </p:nvSpPr>
        <p:spPr bwMode="auto">
          <a:xfrm>
            <a:off x="609600" y="6547022"/>
            <a:ext cx="2915381" cy="184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 lIns="0" tIns="0" rIns="0" bIns="0">
            <a:spAutoFit/>
          </a:bodyPr>
          <a:lstStyle>
            <a:lvl1pPr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algn="l" eaLnBrk="1" hangingPunct="1">
              <a:defRPr/>
            </a:pPr>
            <a:r>
              <a:rPr lang="en-GB" sz="1200" b="0" dirty="0" err="1">
                <a:solidFill>
                  <a:schemeClr val="bg1"/>
                </a:solidFill>
              </a:rPr>
              <a:t>squirepattonboggs.com</a:t>
            </a:r>
            <a:endParaRPr lang="en-GB" sz="1200" b="0" dirty="0">
              <a:solidFill>
                <a:schemeClr val="bg1"/>
              </a:solidFill>
            </a:endParaRPr>
          </a:p>
        </p:txBody>
      </p:sp>
      <p:pic>
        <p:nvPicPr>
          <p:cNvPr id="10" name="Picture 9" descr="SqPB Logo - RGB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" y="457200"/>
            <a:ext cx="2335200" cy="583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0372211"/>
      </p:ext>
    </p:extLst>
  </p:cSld>
  <p:clrMapOvr>
    <a:masterClrMapping/>
  </p:clrMapOvr>
  <p:transition>
    <p:fade thruBlk="1"/>
  </p:transition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4_Divi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 bwMode="auto">
          <a:xfrm>
            <a:off x="0" y="6398640"/>
            <a:ext cx="12192000" cy="468000"/>
          </a:xfrm>
          <a:prstGeom prst="rect">
            <a:avLst/>
          </a:prstGeom>
          <a:solidFill>
            <a:srgbClr val="FFBC2C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2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18" name="Rectangle 6"/>
          <p:cNvSpPr>
            <a:spLocks noGrp="1" noChangeArrowheads="1"/>
          </p:cNvSpPr>
          <p:nvPr>
            <p:ph type="ctrTitle" sz="quarter"/>
          </p:nvPr>
        </p:nvSpPr>
        <p:spPr>
          <a:xfrm>
            <a:off x="609600" y="1956816"/>
            <a:ext cx="7023432" cy="400110"/>
          </a:xfrm>
          <a:prstGeom prst="rect">
            <a:avLst/>
          </a:prstGeom>
        </p:spPr>
        <p:txBody>
          <a:bodyPr wrap="square" lIns="0" tIns="0" rIns="0" bIns="0" anchor="ctr" anchorCtr="0">
            <a:spAutoFit/>
          </a:bodyPr>
          <a:lstStyle>
            <a:lvl1pPr>
              <a:defRPr sz="2600">
                <a:solidFill>
                  <a:srgbClr val="464749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9" name="Rectangle 7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609600" y="2685655"/>
            <a:ext cx="7023432" cy="276999"/>
          </a:xfrm>
          <a:prstGeom prst="rect">
            <a:avLst/>
          </a:prstGeom>
        </p:spPr>
        <p:txBody>
          <a:bodyPr wrap="square" lIns="0" tIns="0" rIns="0" bIns="0" anchor="ctr" anchorCtr="0">
            <a:spAutoFit/>
          </a:bodyPr>
          <a:lstStyle>
            <a:lvl1pPr marL="0" indent="0" eaLnBrk="1" hangingPunct="1">
              <a:spcBef>
                <a:spcPct val="0"/>
              </a:spcBef>
              <a:buFontTx/>
              <a:buNone/>
              <a:defRPr sz="18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noProof="0"/>
              <a:t>Click to edit Master subtitle style</a:t>
            </a:r>
            <a:endParaRPr lang="en-GB" noProof="0" dirty="0"/>
          </a:p>
        </p:txBody>
      </p:sp>
      <p:sp>
        <p:nvSpPr>
          <p:cNvPr id="6" name="Slide Number Placeholder 5"/>
          <p:cNvSpPr txBox="1">
            <a:spLocks/>
          </p:cNvSpPr>
          <p:nvPr/>
        </p:nvSpPr>
        <p:spPr bwMode="auto">
          <a:xfrm>
            <a:off x="609600" y="6547022"/>
            <a:ext cx="2915381" cy="184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 lIns="0" tIns="0" rIns="0" bIns="0">
            <a:spAutoFit/>
          </a:bodyPr>
          <a:lstStyle>
            <a:lvl1pPr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algn="l" eaLnBrk="1" hangingPunct="1">
              <a:defRPr/>
            </a:pPr>
            <a:r>
              <a:rPr lang="en-GB" sz="1200" b="0" dirty="0" err="1">
                <a:solidFill>
                  <a:schemeClr val="bg1"/>
                </a:solidFill>
              </a:rPr>
              <a:t>squirepattonboggs.com</a:t>
            </a:r>
            <a:endParaRPr lang="en-GB" sz="1200" b="0" dirty="0">
              <a:solidFill>
                <a:schemeClr val="bg1"/>
              </a:solidFill>
            </a:endParaRPr>
          </a:p>
        </p:txBody>
      </p:sp>
      <p:pic>
        <p:nvPicPr>
          <p:cNvPr id="11" name="Picture 10" descr="SqPB Logo - RGB.pn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" y="457200"/>
            <a:ext cx="2335200" cy="583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3363042"/>
      </p:ext>
    </p:extLst>
  </p:cSld>
  <p:clrMapOvr>
    <a:masterClrMapping/>
  </p:clrMapOvr>
  <p:transition>
    <p:fade thruBlk="1"/>
  </p:transition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SqPB Logo - RGB.jpg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80688" y="190080"/>
            <a:ext cx="2065725" cy="781556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auto">
          <a:xfrm>
            <a:off x="1" y="6398640"/>
            <a:ext cx="12191999" cy="468000"/>
          </a:xfrm>
          <a:prstGeom prst="rect">
            <a:avLst/>
          </a:prstGeom>
          <a:solidFill>
            <a:srgbClr val="00A69D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2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Arial Unicode MS" pitchFamily="34" charset="-128"/>
              <a:cs typeface="Arial Unicode MS" pitchFamily="34" charset="-128"/>
            </a:endParaRPr>
          </a:p>
        </p:txBody>
      </p:sp>
      <p:cxnSp>
        <p:nvCxnSpPr>
          <p:cNvPr id="12" name="Straight Connector 11"/>
          <p:cNvCxnSpPr/>
          <p:nvPr userDrawn="1"/>
        </p:nvCxnSpPr>
        <p:spPr>
          <a:xfrm>
            <a:off x="609600" y="1143000"/>
            <a:ext cx="10972800" cy="0"/>
          </a:xfrm>
          <a:prstGeom prst="line">
            <a:avLst/>
          </a:prstGeom>
          <a:ln w="3175" cmpd="sng">
            <a:solidFill>
              <a:srgbClr val="00A69D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Slide Number Placeholder 5"/>
          <p:cNvSpPr txBox="1">
            <a:spLocks/>
          </p:cNvSpPr>
          <p:nvPr/>
        </p:nvSpPr>
        <p:spPr bwMode="auto">
          <a:xfrm>
            <a:off x="10126276" y="6564236"/>
            <a:ext cx="1449969" cy="153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 lIns="0" tIns="0" rIns="0" bIns="0">
            <a:spAutoFit/>
          </a:bodyPr>
          <a:lstStyle>
            <a:lvl1pPr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algn="r" eaLnBrk="1" hangingPunct="1">
              <a:defRPr/>
            </a:pPr>
            <a:fld id="{7A139EFB-9D67-46EA-B6B0-4D8A8A9ADB4E}" type="slidenum">
              <a:rPr lang="en-GB" sz="1000" b="0" smtClean="0">
                <a:solidFill>
                  <a:srgbClr val="FFFFFF"/>
                </a:solidFill>
              </a:rPr>
              <a:pPr algn="r" eaLnBrk="1" hangingPunct="1">
                <a:defRPr/>
              </a:pPr>
              <a:t>‹#›</a:t>
            </a:fld>
            <a:endParaRPr lang="en-GB" sz="1000" b="0" dirty="0">
              <a:solidFill>
                <a:srgbClr val="FFFFFF"/>
              </a:solidFill>
            </a:endParaRPr>
          </a:p>
        </p:txBody>
      </p:sp>
      <p:sp>
        <p:nvSpPr>
          <p:cNvPr id="10" name="Slide Number Placeholder 5"/>
          <p:cNvSpPr txBox="1">
            <a:spLocks/>
          </p:cNvSpPr>
          <p:nvPr userDrawn="1"/>
        </p:nvSpPr>
        <p:spPr bwMode="auto">
          <a:xfrm>
            <a:off x="609600" y="6547022"/>
            <a:ext cx="2915381" cy="184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 lIns="0" tIns="0" rIns="0" bIns="0">
            <a:spAutoFit/>
          </a:bodyPr>
          <a:lstStyle>
            <a:lvl1pPr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algn="l" eaLnBrk="1" hangingPunct="1">
              <a:defRPr/>
            </a:pPr>
            <a:r>
              <a:rPr lang="en-GB" sz="1200" b="0" dirty="0" err="1">
                <a:solidFill>
                  <a:schemeClr val="bg1"/>
                </a:solidFill>
              </a:rPr>
              <a:t>squirepattonboggs.com</a:t>
            </a:r>
            <a:endParaRPr lang="en-GB" sz="1200" b="0" dirty="0">
              <a:solidFill>
                <a:schemeClr val="bg1"/>
              </a:solidFill>
            </a:endParaRPr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609600" y="0"/>
            <a:ext cx="9171088" cy="1143000"/>
          </a:xfrm>
          <a:prstGeom prst="rect">
            <a:avLst/>
          </a:prstGeom>
        </p:spPr>
        <p:txBody>
          <a:bodyPr anchor="ctr"/>
          <a:lstStyle>
            <a:lvl1pPr>
              <a:defRPr sz="2400">
                <a:solidFill>
                  <a:srgbClr val="00A69D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0"/>
          </p:nvPr>
        </p:nvSpPr>
        <p:spPr>
          <a:xfrm>
            <a:off x="609600" y="1341438"/>
            <a:ext cx="10966451" cy="4868862"/>
          </a:xfrm>
          <a:prstGeom prst="rect">
            <a:avLst/>
          </a:prstGeom>
        </p:spPr>
        <p:txBody>
          <a:bodyPr/>
          <a:lstStyle>
            <a:lvl1pPr marL="228600" indent="-228600">
              <a:buFont typeface="Wingdings" panose="05000000000000000000" pitchFamily="2" charset="2"/>
              <a:buChar char="§"/>
              <a:defRPr>
                <a:solidFill>
                  <a:srgbClr val="54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-228600">
              <a:buClr>
                <a:srgbClr val="6D2077"/>
              </a:buClr>
              <a:buFont typeface="Wingdings" panose="05000000000000000000" pitchFamily="2" charset="2"/>
              <a:buChar char="§"/>
              <a:defRPr>
                <a:solidFill>
                  <a:srgbClr val="54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860425" indent="-174625">
              <a:buClr>
                <a:srgbClr val="FC4C02"/>
              </a:buClr>
              <a:buFont typeface="Arial" panose="020B0604020202020204" pitchFamily="34" charset="0"/>
              <a:buChar char="•"/>
              <a:defRPr>
                <a:solidFill>
                  <a:srgbClr val="54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371600" indent="-228600">
              <a:buFont typeface="Arial" panose="020B0604020202020204" pitchFamily="34" charset="0"/>
              <a:buChar char="-"/>
              <a:defRPr>
                <a:solidFill>
                  <a:srgbClr val="54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1828800" indent="-228600">
              <a:buFont typeface="Arial" panose="020B0604020202020204" pitchFamily="34" charset="0"/>
              <a:buChar char="–"/>
              <a:defRPr>
                <a:solidFill>
                  <a:srgbClr val="54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83726"/>
      </p:ext>
    </p:extLst>
  </p:cSld>
  <p:clrMapOvr>
    <a:masterClrMapping/>
  </p:clrMapOvr>
  <p:transition>
    <p:fade thruBlk="1"/>
  </p:transition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ubhead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 bwMode="auto">
          <a:xfrm>
            <a:off x="1" y="6398640"/>
            <a:ext cx="12191999" cy="468000"/>
          </a:xfrm>
          <a:prstGeom prst="rect">
            <a:avLst/>
          </a:prstGeom>
          <a:solidFill>
            <a:srgbClr val="00A69D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2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Arial Unicode MS" pitchFamily="34" charset="-128"/>
              <a:cs typeface="Arial Unicode MS" pitchFamily="34" charset="-128"/>
            </a:endParaRPr>
          </a:p>
        </p:txBody>
      </p:sp>
      <p:pic>
        <p:nvPicPr>
          <p:cNvPr id="10" name="Picture 9" descr="SqPB Logo - RGB.jpg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80688" y="190080"/>
            <a:ext cx="2065725" cy="781556"/>
          </a:xfrm>
          <a:prstGeom prst="rect">
            <a:avLst/>
          </a:prstGeom>
        </p:spPr>
      </p:pic>
      <p:cxnSp>
        <p:nvCxnSpPr>
          <p:cNvPr id="17" name="Straight Connector 16"/>
          <p:cNvCxnSpPr/>
          <p:nvPr userDrawn="1"/>
        </p:nvCxnSpPr>
        <p:spPr>
          <a:xfrm>
            <a:off x="609600" y="1143000"/>
            <a:ext cx="10972800" cy="0"/>
          </a:xfrm>
          <a:prstGeom prst="line">
            <a:avLst/>
          </a:prstGeom>
          <a:ln w="3175" cmpd="sng">
            <a:solidFill>
              <a:srgbClr val="00A69D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Slide Number Placeholder 5"/>
          <p:cNvSpPr txBox="1">
            <a:spLocks/>
          </p:cNvSpPr>
          <p:nvPr/>
        </p:nvSpPr>
        <p:spPr bwMode="auto">
          <a:xfrm>
            <a:off x="10126276" y="6564236"/>
            <a:ext cx="1449969" cy="153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 lIns="0" tIns="0" rIns="0" bIns="0">
            <a:spAutoFit/>
          </a:bodyPr>
          <a:lstStyle>
            <a:lvl1pPr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algn="r" eaLnBrk="1" hangingPunct="1">
              <a:defRPr/>
            </a:pPr>
            <a:fld id="{7A139EFB-9D67-46EA-B6B0-4D8A8A9ADB4E}" type="slidenum">
              <a:rPr lang="en-GB" sz="1000" b="0" smtClean="0">
                <a:solidFill>
                  <a:srgbClr val="FFFFFF"/>
                </a:solidFill>
              </a:rPr>
              <a:pPr algn="r" eaLnBrk="1" hangingPunct="1">
                <a:defRPr/>
              </a:pPr>
              <a:t>‹#›</a:t>
            </a:fld>
            <a:endParaRPr lang="en-GB" sz="1000" b="0" dirty="0">
              <a:solidFill>
                <a:srgbClr val="FFFFFF"/>
              </a:solidFill>
            </a:endParaRPr>
          </a:p>
        </p:txBody>
      </p:sp>
      <p:sp>
        <p:nvSpPr>
          <p:cNvPr id="19" name="Slide Number Placeholder 5"/>
          <p:cNvSpPr txBox="1">
            <a:spLocks/>
          </p:cNvSpPr>
          <p:nvPr/>
        </p:nvSpPr>
        <p:spPr bwMode="auto">
          <a:xfrm>
            <a:off x="609600" y="6547022"/>
            <a:ext cx="2915381" cy="184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 lIns="0" tIns="0" rIns="0" bIns="0">
            <a:spAutoFit/>
          </a:bodyPr>
          <a:lstStyle>
            <a:lvl1pPr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algn="l" eaLnBrk="1" hangingPunct="1">
              <a:defRPr/>
            </a:pPr>
            <a:r>
              <a:rPr lang="en-GB" sz="1200" b="0" dirty="0" err="1">
                <a:solidFill>
                  <a:schemeClr val="bg1"/>
                </a:solidFill>
              </a:rPr>
              <a:t>squirepattonboggs.com</a:t>
            </a:r>
            <a:endParaRPr lang="en-GB" sz="1200" b="0" dirty="0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0"/>
            <a:ext cx="9171088" cy="1143000"/>
          </a:xfrm>
          <a:prstGeom prst="rect">
            <a:avLst/>
          </a:prstGeom>
        </p:spPr>
        <p:txBody>
          <a:bodyPr anchor="ctr"/>
          <a:lstStyle>
            <a:lvl1pPr>
              <a:defRPr sz="2400">
                <a:solidFill>
                  <a:srgbClr val="00A69D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0"/>
          </p:nvPr>
        </p:nvSpPr>
        <p:spPr>
          <a:xfrm>
            <a:off x="609600" y="1236663"/>
            <a:ext cx="10972800" cy="450850"/>
          </a:xfrm>
          <a:prstGeom prst="rect">
            <a:avLst/>
          </a:prstGeom>
        </p:spPr>
        <p:txBody>
          <a:bodyPr anchor="ctr"/>
          <a:lstStyle>
            <a:lvl1pPr marL="0" indent="0">
              <a:buFontTx/>
              <a:buNone/>
              <a:defRPr sz="2000" b="1">
                <a:solidFill>
                  <a:srgbClr val="898D8D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2286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143000" indent="0">
              <a:buFontTx/>
              <a:buNone/>
              <a:defRPr/>
            </a:lvl4pPr>
            <a:lvl5pPr marL="16002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1"/>
          </p:nvPr>
        </p:nvSpPr>
        <p:spPr>
          <a:xfrm>
            <a:off x="609600" y="1687513"/>
            <a:ext cx="10972800" cy="4546600"/>
          </a:xfrm>
          <a:prstGeom prst="rect">
            <a:avLst/>
          </a:prstGeom>
        </p:spPr>
        <p:txBody>
          <a:bodyPr/>
          <a:lstStyle>
            <a:lvl1pPr marL="228600" indent="-228600">
              <a:buFont typeface="Wingdings" panose="05000000000000000000" pitchFamily="2" charset="2"/>
              <a:buChar char="§"/>
              <a:defRPr>
                <a:solidFill>
                  <a:srgbClr val="54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-228600">
              <a:buClr>
                <a:srgbClr val="6D2077"/>
              </a:buClr>
              <a:buFont typeface="Wingdings" panose="05000000000000000000" pitchFamily="2" charset="2"/>
              <a:buChar char="§"/>
              <a:defRPr>
                <a:solidFill>
                  <a:srgbClr val="54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860425" indent="-174625">
              <a:buClr>
                <a:srgbClr val="FC4C02"/>
              </a:buClr>
              <a:buFont typeface="Arial" panose="020B0604020202020204" pitchFamily="34" charset="0"/>
              <a:buChar char="•"/>
              <a:defRPr>
                <a:solidFill>
                  <a:srgbClr val="54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371600" indent="-228600">
              <a:buFont typeface="Arial" panose="020B0604020202020204" pitchFamily="34" charset="0"/>
              <a:buChar char="-"/>
              <a:defRPr>
                <a:solidFill>
                  <a:srgbClr val="54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1828800" indent="-228600">
              <a:buFont typeface="Arial" panose="020B0604020202020204" pitchFamily="34" charset="0"/>
              <a:buChar char="–"/>
              <a:defRPr>
                <a:solidFill>
                  <a:srgbClr val="54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7574465"/>
      </p:ext>
    </p:extLst>
  </p:cSld>
  <p:clrMapOvr>
    <a:masterClrMapping/>
  </p:clrMapOvr>
  <p:transition>
    <p:fade thruBlk="1"/>
  </p:transition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 userDrawn="1"/>
        </p:nvSpPr>
        <p:spPr bwMode="auto">
          <a:xfrm>
            <a:off x="1" y="6398640"/>
            <a:ext cx="12191999" cy="468000"/>
          </a:xfrm>
          <a:prstGeom prst="rect">
            <a:avLst/>
          </a:prstGeom>
          <a:solidFill>
            <a:srgbClr val="00A69D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2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Arial Unicode MS" pitchFamily="34" charset="-128"/>
              <a:cs typeface="Arial Unicode MS" pitchFamily="34" charset="-128"/>
            </a:endParaRPr>
          </a:p>
        </p:txBody>
      </p:sp>
      <p:pic>
        <p:nvPicPr>
          <p:cNvPr id="9" name="Picture 8" descr="SqPB Logo - RGB.jpg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80688" y="190080"/>
            <a:ext cx="2065725" cy="781556"/>
          </a:xfrm>
          <a:prstGeom prst="rect">
            <a:avLst/>
          </a:prstGeom>
        </p:spPr>
      </p:pic>
      <p:cxnSp>
        <p:nvCxnSpPr>
          <p:cNvPr id="15" name="Straight Connector 14"/>
          <p:cNvCxnSpPr/>
          <p:nvPr userDrawn="1"/>
        </p:nvCxnSpPr>
        <p:spPr>
          <a:xfrm>
            <a:off x="609600" y="1143000"/>
            <a:ext cx="10972800" cy="0"/>
          </a:xfrm>
          <a:prstGeom prst="line">
            <a:avLst/>
          </a:prstGeom>
          <a:ln w="3175" cmpd="sng">
            <a:solidFill>
              <a:srgbClr val="00A69D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Slide Number Placeholder 5"/>
          <p:cNvSpPr txBox="1">
            <a:spLocks/>
          </p:cNvSpPr>
          <p:nvPr/>
        </p:nvSpPr>
        <p:spPr bwMode="auto">
          <a:xfrm>
            <a:off x="10126276" y="6564236"/>
            <a:ext cx="1449969" cy="153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 lIns="0" tIns="0" rIns="0" bIns="0">
            <a:spAutoFit/>
          </a:bodyPr>
          <a:lstStyle>
            <a:lvl1pPr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algn="r" eaLnBrk="1" hangingPunct="1">
              <a:defRPr/>
            </a:pPr>
            <a:fld id="{7A139EFB-9D67-46EA-B6B0-4D8A8A9ADB4E}" type="slidenum">
              <a:rPr lang="en-GB" sz="1000" b="0" smtClean="0">
                <a:solidFill>
                  <a:srgbClr val="FFFFFF"/>
                </a:solidFill>
              </a:rPr>
              <a:pPr algn="r" eaLnBrk="1" hangingPunct="1">
                <a:defRPr/>
              </a:pPr>
              <a:t>‹#›</a:t>
            </a:fld>
            <a:endParaRPr lang="en-GB" sz="1000" b="0" dirty="0">
              <a:solidFill>
                <a:srgbClr val="FFFFFF"/>
              </a:solidFill>
            </a:endParaRPr>
          </a:p>
        </p:txBody>
      </p:sp>
      <p:sp>
        <p:nvSpPr>
          <p:cNvPr id="18" name="Slide Number Placeholder 5"/>
          <p:cNvSpPr txBox="1">
            <a:spLocks/>
          </p:cNvSpPr>
          <p:nvPr userDrawn="1"/>
        </p:nvSpPr>
        <p:spPr bwMode="auto">
          <a:xfrm>
            <a:off x="609600" y="6547022"/>
            <a:ext cx="2915381" cy="184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 lIns="0" tIns="0" rIns="0" bIns="0">
            <a:spAutoFit/>
          </a:bodyPr>
          <a:lstStyle>
            <a:lvl1pPr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algn="l" eaLnBrk="1" hangingPunct="1">
              <a:defRPr/>
            </a:pPr>
            <a:r>
              <a:rPr lang="en-GB" sz="1200" b="0" dirty="0" err="1">
                <a:solidFill>
                  <a:schemeClr val="bg1"/>
                </a:solidFill>
              </a:rPr>
              <a:t>squirepattonboggs.com</a:t>
            </a:r>
            <a:endParaRPr lang="en-GB" sz="1200" b="0" dirty="0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70338"/>
            <a:ext cx="9171088" cy="1072662"/>
          </a:xfrm>
          <a:prstGeom prst="rect">
            <a:avLst/>
          </a:prstGeom>
        </p:spPr>
        <p:txBody>
          <a:bodyPr anchor="ctr"/>
          <a:lstStyle>
            <a:lvl1pPr>
              <a:defRPr sz="2400">
                <a:solidFill>
                  <a:srgbClr val="00A69D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0"/>
          </p:nvPr>
        </p:nvSpPr>
        <p:spPr>
          <a:xfrm>
            <a:off x="609600" y="1354139"/>
            <a:ext cx="10966451" cy="4808537"/>
          </a:xfrm>
          <a:prstGeom prst="rect">
            <a:avLst/>
          </a:prstGeom>
        </p:spPr>
        <p:txBody>
          <a:bodyPr/>
          <a:lstStyle>
            <a:lvl1pPr marL="342900" indent="-342900">
              <a:buFont typeface="+mj-lt"/>
              <a:buAutoNum type="arabicPeriod"/>
              <a:defRPr>
                <a:solidFill>
                  <a:srgbClr val="54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571500" indent="-342900">
              <a:buClr>
                <a:srgbClr val="6D2077"/>
              </a:buClr>
              <a:buFont typeface="+mj-lt"/>
              <a:buAutoNum type="arabicPeriod"/>
              <a:defRPr>
                <a:solidFill>
                  <a:srgbClr val="54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028700" indent="-342900">
              <a:buClr>
                <a:srgbClr val="FC4C02"/>
              </a:buClr>
              <a:buFont typeface="+mj-lt"/>
              <a:buAutoNum type="arabicPeriod"/>
              <a:defRPr>
                <a:solidFill>
                  <a:srgbClr val="54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buFont typeface="+mj-lt"/>
              <a:buAutoNum type="arabicPeriod"/>
              <a:defRPr>
                <a:solidFill>
                  <a:srgbClr val="54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buFont typeface="+mj-lt"/>
              <a:buAutoNum type="arabicPeriod"/>
              <a:defRPr>
                <a:solidFill>
                  <a:srgbClr val="54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2648897"/>
      </p:ext>
    </p:extLst>
  </p:cSld>
  <p:clrMapOvr>
    <a:masterClrMapping/>
  </p:clrMapOvr>
  <p:transition>
    <p:fade thruBlk="1"/>
  </p:transition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ubhead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 userDrawn="1"/>
        </p:nvSpPr>
        <p:spPr bwMode="auto">
          <a:xfrm>
            <a:off x="1" y="6398640"/>
            <a:ext cx="12191999" cy="468000"/>
          </a:xfrm>
          <a:prstGeom prst="rect">
            <a:avLst/>
          </a:prstGeom>
          <a:solidFill>
            <a:srgbClr val="00A69D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2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Arial Unicode MS" pitchFamily="34" charset="-128"/>
              <a:cs typeface="Arial Unicode MS" pitchFamily="34" charset="-128"/>
            </a:endParaRPr>
          </a:p>
        </p:txBody>
      </p:sp>
      <p:pic>
        <p:nvPicPr>
          <p:cNvPr id="10" name="Picture 9" descr="SqPB Logo - RGB.jpg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80688" y="190080"/>
            <a:ext cx="2065725" cy="781556"/>
          </a:xfrm>
          <a:prstGeom prst="rect">
            <a:avLst/>
          </a:prstGeom>
        </p:spPr>
      </p:pic>
      <p:cxnSp>
        <p:nvCxnSpPr>
          <p:cNvPr id="17" name="Straight Connector 16"/>
          <p:cNvCxnSpPr/>
          <p:nvPr userDrawn="1"/>
        </p:nvCxnSpPr>
        <p:spPr>
          <a:xfrm>
            <a:off x="609600" y="1143000"/>
            <a:ext cx="10972800" cy="0"/>
          </a:xfrm>
          <a:prstGeom prst="line">
            <a:avLst/>
          </a:prstGeom>
          <a:ln w="3175" cmpd="sng">
            <a:solidFill>
              <a:srgbClr val="00A69D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Slide Number Placeholder 5"/>
          <p:cNvSpPr txBox="1">
            <a:spLocks/>
          </p:cNvSpPr>
          <p:nvPr/>
        </p:nvSpPr>
        <p:spPr bwMode="auto">
          <a:xfrm>
            <a:off x="10126276" y="6564236"/>
            <a:ext cx="1449969" cy="153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 lIns="0" tIns="0" rIns="0" bIns="0">
            <a:spAutoFit/>
          </a:bodyPr>
          <a:lstStyle>
            <a:lvl1pPr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algn="r" eaLnBrk="1" hangingPunct="1">
              <a:defRPr/>
            </a:pPr>
            <a:fld id="{7A139EFB-9D67-46EA-B6B0-4D8A8A9ADB4E}" type="slidenum">
              <a:rPr lang="en-GB" sz="1000" b="0" smtClean="0">
                <a:solidFill>
                  <a:srgbClr val="FFFFFF"/>
                </a:solidFill>
              </a:rPr>
              <a:pPr algn="r" eaLnBrk="1" hangingPunct="1">
                <a:defRPr/>
              </a:pPr>
              <a:t>‹#›</a:t>
            </a:fld>
            <a:endParaRPr lang="en-GB" sz="1000" b="0" dirty="0">
              <a:solidFill>
                <a:srgbClr val="FFFFFF"/>
              </a:solidFill>
            </a:endParaRPr>
          </a:p>
        </p:txBody>
      </p:sp>
      <p:sp>
        <p:nvSpPr>
          <p:cNvPr id="19" name="Slide Number Placeholder 5"/>
          <p:cNvSpPr txBox="1">
            <a:spLocks/>
          </p:cNvSpPr>
          <p:nvPr/>
        </p:nvSpPr>
        <p:spPr bwMode="auto">
          <a:xfrm>
            <a:off x="609600" y="6547022"/>
            <a:ext cx="2915381" cy="184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 lIns="0" tIns="0" rIns="0" bIns="0">
            <a:spAutoFit/>
          </a:bodyPr>
          <a:lstStyle>
            <a:lvl1pPr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algn="l" eaLnBrk="1" hangingPunct="1">
              <a:defRPr/>
            </a:pPr>
            <a:r>
              <a:rPr lang="en-GB" sz="1200" b="0" dirty="0" err="1">
                <a:solidFill>
                  <a:schemeClr val="bg1"/>
                </a:solidFill>
              </a:rPr>
              <a:t>squirepattonboggs.com</a:t>
            </a:r>
            <a:endParaRPr lang="en-GB" sz="1200" b="0" dirty="0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3388"/>
            <a:ext cx="9171088" cy="1129612"/>
          </a:xfrm>
          <a:prstGeom prst="rect">
            <a:avLst/>
          </a:prstGeom>
        </p:spPr>
        <p:txBody>
          <a:bodyPr anchor="ctr"/>
          <a:lstStyle>
            <a:lvl1pPr>
              <a:defRPr sz="2400">
                <a:solidFill>
                  <a:srgbClr val="00A69D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0"/>
          </p:nvPr>
        </p:nvSpPr>
        <p:spPr>
          <a:xfrm>
            <a:off x="609600" y="1210625"/>
            <a:ext cx="10966451" cy="457200"/>
          </a:xfrm>
          <a:prstGeom prst="rect">
            <a:avLst/>
          </a:prstGeom>
        </p:spPr>
        <p:txBody>
          <a:bodyPr anchor="ctr"/>
          <a:lstStyle>
            <a:lvl1pPr marL="0" indent="0">
              <a:buFontTx/>
              <a:buNone/>
              <a:defRPr sz="2000" b="1">
                <a:solidFill>
                  <a:srgbClr val="898D8D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2286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143000" indent="0">
              <a:buFontTx/>
              <a:buNone/>
              <a:defRPr/>
            </a:lvl4pPr>
            <a:lvl5pPr marL="16002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1"/>
          </p:nvPr>
        </p:nvSpPr>
        <p:spPr>
          <a:xfrm>
            <a:off x="609600" y="1668464"/>
            <a:ext cx="10966451" cy="4541837"/>
          </a:xfrm>
          <a:prstGeom prst="rect">
            <a:avLst/>
          </a:prstGeom>
        </p:spPr>
        <p:txBody>
          <a:bodyPr/>
          <a:lstStyle>
            <a:lvl1pPr marL="342900" indent="-342900">
              <a:buFont typeface="+mj-lt"/>
              <a:buAutoNum type="arabicPeriod"/>
              <a:defRPr>
                <a:solidFill>
                  <a:srgbClr val="54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571500" indent="-342900">
              <a:buClr>
                <a:srgbClr val="6D2077"/>
              </a:buClr>
              <a:buFont typeface="+mj-lt"/>
              <a:buAutoNum type="arabicPeriod"/>
              <a:defRPr>
                <a:solidFill>
                  <a:srgbClr val="54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028700" indent="-342900">
              <a:buClr>
                <a:srgbClr val="FC4C02"/>
              </a:buClr>
              <a:buFont typeface="+mj-lt"/>
              <a:buAutoNum type="arabicPeriod"/>
              <a:defRPr>
                <a:solidFill>
                  <a:srgbClr val="54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buFont typeface="+mj-lt"/>
              <a:buAutoNum type="arabicPeriod"/>
              <a:defRPr>
                <a:solidFill>
                  <a:srgbClr val="54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buFont typeface="+mj-lt"/>
              <a:buAutoNum type="arabicPeriod"/>
              <a:defRPr>
                <a:solidFill>
                  <a:srgbClr val="54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0211336"/>
      </p:ext>
    </p:extLst>
  </p:cSld>
  <p:clrMapOvr>
    <a:masterClrMapping/>
  </p:clrMapOvr>
  <p:transition>
    <p:fade thruBlk="1"/>
  </p:transition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 userDrawn="1"/>
        </p:nvSpPr>
        <p:spPr bwMode="auto">
          <a:xfrm>
            <a:off x="1" y="6398640"/>
            <a:ext cx="12191999" cy="468000"/>
          </a:xfrm>
          <a:prstGeom prst="rect">
            <a:avLst/>
          </a:prstGeom>
          <a:solidFill>
            <a:srgbClr val="00A69D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2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Arial Unicode MS" pitchFamily="34" charset="-128"/>
              <a:cs typeface="Arial Unicode MS" pitchFamily="34" charset="-128"/>
            </a:endParaRPr>
          </a:p>
        </p:txBody>
      </p:sp>
      <p:pic>
        <p:nvPicPr>
          <p:cNvPr id="10" name="Picture 9" descr="SqPB Logo - RGB.jpg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80688" y="190080"/>
            <a:ext cx="2065725" cy="781556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09600" y="1143000"/>
            <a:ext cx="10972800" cy="0"/>
          </a:xfrm>
          <a:prstGeom prst="line">
            <a:avLst/>
          </a:prstGeom>
          <a:ln w="3175" cmpd="sng">
            <a:solidFill>
              <a:srgbClr val="00A69D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" name="Slide Number Placeholder 5"/>
          <p:cNvSpPr txBox="1">
            <a:spLocks/>
          </p:cNvSpPr>
          <p:nvPr/>
        </p:nvSpPr>
        <p:spPr bwMode="auto">
          <a:xfrm>
            <a:off x="10126276" y="6564236"/>
            <a:ext cx="1449969" cy="153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 lIns="0" tIns="0" rIns="0" bIns="0">
            <a:spAutoFit/>
          </a:bodyPr>
          <a:lstStyle>
            <a:lvl1pPr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algn="r" eaLnBrk="1" hangingPunct="1">
              <a:defRPr/>
            </a:pPr>
            <a:fld id="{7A139EFB-9D67-46EA-B6B0-4D8A8A9ADB4E}" type="slidenum">
              <a:rPr lang="en-GB" sz="1000" b="0" smtClean="0">
                <a:solidFill>
                  <a:srgbClr val="FFFFFF"/>
                </a:solidFill>
              </a:rPr>
              <a:pPr algn="r" eaLnBrk="1" hangingPunct="1">
                <a:defRPr/>
              </a:pPr>
              <a:t>‹#›</a:t>
            </a:fld>
            <a:endParaRPr lang="en-GB" sz="1000" b="0" dirty="0">
              <a:solidFill>
                <a:srgbClr val="FFFFFF"/>
              </a:solidFill>
            </a:endParaRPr>
          </a:p>
        </p:txBody>
      </p:sp>
      <p:sp>
        <p:nvSpPr>
          <p:cNvPr id="20" name="Slide Number Placeholder 5"/>
          <p:cNvSpPr txBox="1">
            <a:spLocks/>
          </p:cNvSpPr>
          <p:nvPr/>
        </p:nvSpPr>
        <p:spPr bwMode="auto">
          <a:xfrm>
            <a:off x="609600" y="6547022"/>
            <a:ext cx="2915381" cy="184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 lIns="0" tIns="0" rIns="0" bIns="0">
            <a:spAutoFit/>
          </a:bodyPr>
          <a:lstStyle>
            <a:lvl1pPr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algn="l" eaLnBrk="1" hangingPunct="1">
              <a:defRPr/>
            </a:pPr>
            <a:r>
              <a:rPr lang="en-GB" sz="1200" b="0" dirty="0" err="1">
                <a:solidFill>
                  <a:schemeClr val="bg1"/>
                </a:solidFill>
              </a:rPr>
              <a:t>squirepattonboggs.com</a:t>
            </a:r>
            <a:endParaRPr lang="en-GB" sz="1200" b="0" dirty="0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3388"/>
            <a:ext cx="9171088" cy="1129612"/>
          </a:xfrm>
          <a:prstGeom prst="rect">
            <a:avLst/>
          </a:prstGeom>
        </p:spPr>
        <p:txBody>
          <a:bodyPr anchor="ctr"/>
          <a:lstStyle>
            <a:lvl1pPr>
              <a:defRPr sz="2400">
                <a:solidFill>
                  <a:srgbClr val="00A69D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2"/>
          </p:nvPr>
        </p:nvSpPr>
        <p:spPr>
          <a:xfrm>
            <a:off x="609600" y="1389064"/>
            <a:ext cx="5181600" cy="4829175"/>
          </a:xfrm>
          <a:prstGeom prst="rect">
            <a:avLst/>
          </a:prstGeom>
        </p:spPr>
        <p:txBody>
          <a:bodyPr/>
          <a:lstStyle>
            <a:lvl1pPr marL="228600" indent="-228600">
              <a:buFont typeface="Wingdings" panose="05000000000000000000" pitchFamily="2" charset="2"/>
              <a:buChar char="§"/>
              <a:defRPr>
                <a:solidFill>
                  <a:srgbClr val="54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-228600">
              <a:buClr>
                <a:srgbClr val="6D2077"/>
              </a:buClr>
              <a:buFont typeface="Wingdings" panose="05000000000000000000" pitchFamily="2" charset="2"/>
              <a:buChar char="§"/>
              <a:defRPr>
                <a:solidFill>
                  <a:srgbClr val="54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860425" indent="-174625">
              <a:buClr>
                <a:srgbClr val="FC4C02"/>
              </a:buClr>
              <a:buFont typeface="Arial" panose="020B0604020202020204" pitchFamily="34" charset="0"/>
              <a:buChar char="•"/>
              <a:defRPr>
                <a:solidFill>
                  <a:srgbClr val="54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371600" indent="-228600">
              <a:buFont typeface="Arial" panose="020B0604020202020204" pitchFamily="34" charset="0"/>
              <a:buChar char="-"/>
              <a:defRPr>
                <a:solidFill>
                  <a:srgbClr val="54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1828800" indent="-228600">
              <a:buFont typeface="Arial" panose="020B0604020202020204" pitchFamily="34" charset="0"/>
              <a:buChar char="–"/>
              <a:defRPr>
                <a:solidFill>
                  <a:srgbClr val="54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2" name="Content Placeholder 5"/>
          <p:cNvSpPr>
            <a:spLocks noGrp="1"/>
          </p:cNvSpPr>
          <p:nvPr>
            <p:ph sz="quarter" idx="13"/>
          </p:nvPr>
        </p:nvSpPr>
        <p:spPr>
          <a:xfrm>
            <a:off x="6394644" y="1389064"/>
            <a:ext cx="5181600" cy="4829175"/>
          </a:xfrm>
          <a:prstGeom prst="rect">
            <a:avLst/>
          </a:prstGeom>
        </p:spPr>
        <p:txBody>
          <a:bodyPr/>
          <a:lstStyle>
            <a:lvl1pPr marL="228600" indent="-228600">
              <a:buFont typeface="Wingdings" panose="05000000000000000000" pitchFamily="2" charset="2"/>
              <a:buChar char="§"/>
              <a:defRPr>
                <a:solidFill>
                  <a:srgbClr val="54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-228600">
              <a:buClr>
                <a:srgbClr val="6D2077"/>
              </a:buClr>
              <a:buFont typeface="Wingdings" panose="05000000000000000000" pitchFamily="2" charset="2"/>
              <a:buChar char="§"/>
              <a:defRPr>
                <a:solidFill>
                  <a:srgbClr val="54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860425" indent="-174625">
              <a:buClr>
                <a:srgbClr val="FC4C02"/>
              </a:buClr>
              <a:buFont typeface="Arial" panose="020B0604020202020204" pitchFamily="34" charset="0"/>
              <a:buChar char="•"/>
              <a:defRPr>
                <a:solidFill>
                  <a:srgbClr val="54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371600" indent="-228600">
              <a:buFont typeface="Arial" panose="020B0604020202020204" pitchFamily="34" charset="0"/>
              <a:buChar char="-"/>
              <a:defRPr>
                <a:solidFill>
                  <a:srgbClr val="54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1828800" indent="-228600">
              <a:buFont typeface="Arial" panose="020B0604020202020204" pitchFamily="34" charset="0"/>
              <a:buChar char="–"/>
              <a:defRPr>
                <a:solidFill>
                  <a:srgbClr val="54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3455349"/>
      </p:ext>
    </p:extLst>
  </p:cSld>
  <p:clrMapOvr>
    <a:masterClrMapping/>
  </p:clrMapOvr>
  <p:transition>
    <p:fade thruBlk="1"/>
  </p:transition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wo Content Subhea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 userDrawn="1"/>
        </p:nvSpPr>
        <p:spPr bwMode="auto">
          <a:xfrm>
            <a:off x="1" y="6398640"/>
            <a:ext cx="12191999" cy="468000"/>
          </a:xfrm>
          <a:prstGeom prst="rect">
            <a:avLst/>
          </a:prstGeom>
          <a:solidFill>
            <a:srgbClr val="00A69D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2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Arial Unicode MS" pitchFamily="34" charset="-128"/>
              <a:cs typeface="Arial Unicode MS" pitchFamily="34" charset="-128"/>
            </a:endParaRPr>
          </a:p>
        </p:txBody>
      </p:sp>
      <p:pic>
        <p:nvPicPr>
          <p:cNvPr id="12" name="Picture 11" descr="SqPB Logo - RGB.jpg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80688" y="190080"/>
            <a:ext cx="2065725" cy="781556"/>
          </a:xfrm>
          <a:prstGeom prst="rect">
            <a:avLst/>
          </a:prstGeom>
        </p:spPr>
      </p:pic>
      <p:cxnSp>
        <p:nvCxnSpPr>
          <p:cNvPr id="21" name="Straight Connector 20"/>
          <p:cNvCxnSpPr/>
          <p:nvPr userDrawn="1"/>
        </p:nvCxnSpPr>
        <p:spPr>
          <a:xfrm>
            <a:off x="609600" y="1143000"/>
            <a:ext cx="10972800" cy="0"/>
          </a:xfrm>
          <a:prstGeom prst="line">
            <a:avLst/>
          </a:prstGeom>
          <a:ln w="3175" cmpd="sng">
            <a:solidFill>
              <a:srgbClr val="00A69D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Slide Number Placeholder 5"/>
          <p:cNvSpPr txBox="1">
            <a:spLocks/>
          </p:cNvSpPr>
          <p:nvPr/>
        </p:nvSpPr>
        <p:spPr bwMode="auto">
          <a:xfrm>
            <a:off x="10126276" y="6564236"/>
            <a:ext cx="1449969" cy="153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 lIns="0" tIns="0" rIns="0" bIns="0">
            <a:spAutoFit/>
          </a:bodyPr>
          <a:lstStyle>
            <a:lvl1pPr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algn="r" eaLnBrk="1" hangingPunct="1">
              <a:defRPr/>
            </a:pPr>
            <a:fld id="{7A139EFB-9D67-46EA-B6B0-4D8A8A9ADB4E}" type="slidenum">
              <a:rPr lang="en-GB" sz="1000" b="0" smtClean="0">
                <a:solidFill>
                  <a:srgbClr val="FFFFFF"/>
                </a:solidFill>
              </a:rPr>
              <a:pPr algn="r" eaLnBrk="1" hangingPunct="1">
                <a:defRPr/>
              </a:pPr>
              <a:t>‹#›</a:t>
            </a:fld>
            <a:endParaRPr lang="en-GB" sz="1000" b="0" dirty="0">
              <a:solidFill>
                <a:srgbClr val="FFFFFF"/>
              </a:solidFill>
            </a:endParaRPr>
          </a:p>
        </p:txBody>
      </p:sp>
      <p:sp>
        <p:nvSpPr>
          <p:cNvPr id="23" name="Slide Number Placeholder 5"/>
          <p:cNvSpPr txBox="1">
            <a:spLocks/>
          </p:cNvSpPr>
          <p:nvPr/>
        </p:nvSpPr>
        <p:spPr bwMode="auto">
          <a:xfrm>
            <a:off x="609600" y="6547022"/>
            <a:ext cx="2915381" cy="184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 lIns="0" tIns="0" rIns="0" bIns="0">
            <a:spAutoFit/>
          </a:bodyPr>
          <a:lstStyle>
            <a:lvl1pPr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algn="l" eaLnBrk="1" hangingPunct="1">
              <a:defRPr/>
            </a:pPr>
            <a:r>
              <a:rPr lang="en-GB" sz="1200" b="0" dirty="0" err="1">
                <a:solidFill>
                  <a:schemeClr val="bg1"/>
                </a:solidFill>
              </a:rPr>
              <a:t>squirepattonboggs.com</a:t>
            </a:r>
            <a:endParaRPr lang="en-GB" sz="1200" b="0" dirty="0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0"/>
            <a:ext cx="9171088" cy="1132638"/>
          </a:xfrm>
          <a:prstGeom prst="rect">
            <a:avLst/>
          </a:prstGeom>
        </p:spPr>
        <p:txBody>
          <a:bodyPr anchor="ctr"/>
          <a:lstStyle>
            <a:lvl1pPr>
              <a:defRPr sz="2400">
                <a:solidFill>
                  <a:srgbClr val="00A69D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0"/>
          </p:nvPr>
        </p:nvSpPr>
        <p:spPr>
          <a:xfrm>
            <a:off x="609600" y="1235075"/>
            <a:ext cx="5181600" cy="548640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000" b="1">
                <a:solidFill>
                  <a:srgbClr val="898D8D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228600" indent="0">
              <a:buNone/>
              <a:defRPr/>
            </a:lvl2pPr>
            <a:lvl3pPr marL="685800" indent="0">
              <a:buNone/>
              <a:defRPr/>
            </a:lvl3pPr>
            <a:lvl4pPr marL="1143000" indent="0">
              <a:buNone/>
              <a:defRPr/>
            </a:lvl4pPr>
            <a:lvl5pPr marL="1600200" indent="0"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1"/>
          </p:nvPr>
        </p:nvSpPr>
        <p:spPr>
          <a:xfrm>
            <a:off x="609600" y="1784350"/>
            <a:ext cx="5181600" cy="4572000"/>
          </a:xfrm>
          <a:prstGeom prst="rect">
            <a:avLst/>
          </a:prstGeom>
        </p:spPr>
        <p:txBody>
          <a:bodyPr/>
          <a:lstStyle>
            <a:lvl1pPr marL="228600" indent="-228600">
              <a:buFont typeface="Wingdings" panose="05000000000000000000" pitchFamily="2" charset="2"/>
              <a:buChar char="§"/>
              <a:defRPr>
                <a:solidFill>
                  <a:srgbClr val="54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-228600">
              <a:buClr>
                <a:srgbClr val="6D2077"/>
              </a:buClr>
              <a:buFont typeface="Wingdings" panose="05000000000000000000" pitchFamily="2" charset="2"/>
              <a:buChar char="§"/>
              <a:defRPr>
                <a:solidFill>
                  <a:srgbClr val="54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860425" indent="-174625">
              <a:buClr>
                <a:srgbClr val="FC4C02"/>
              </a:buClr>
              <a:buFont typeface="Arial" panose="020B0604020202020204" pitchFamily="34" charset="0"/>
              <a:buChar char="•"/>
              <a:defRPr>
                <a:solidFill>
                  <a:srgbClr val="54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371600" indent="-228600">
              <a:buFont typeface="Arial" panose="020B0604020202020204" pitchFamily="34" charset="0"/>
              <a:buChar char="-"/>
              <a:defRPr>
                <a:solidFill>
                  <a:srgbClr val="54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1828800" indent="-228600">
              <a:buFont typeface="Arial" panose="020B0604020202020204" pitchFamily="34" charset="0"/>
              <a:buChar char="–"/>
              <a:defRPr>
                <a:solidFill>
                  <a:srgbClr val="54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9" name="Text Placeholder 5"/>
          <p:cNvSpPr>
            <a:spLocks noGrp="1"/>
          </p:cNvSpPr>
          <p:nvPr>
            <p:ph type="body" sz="quarter" idx="12"/>
          </p:nvPr>
        </p:nvSpPr>
        <p:spPr>
          <a:xfrm>
            <a:off x="6394644" y="1235710"/>
            <a:ext cx="5181600" cy="548640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000" b="1">
                <a:solidFill>
                  <a:srgbClr val="898D8D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228600" indent="0">
              <a:buNone/>
              <a:defRPr/>
            </a:lvl2pPr>
            <a:lvl3pPr marL="685800" indent="0">
              <a:buNone/>
              <a:defRPr/>
            </a:lvl3pPr>
            <a:lvl4pPr marL="1143000" indent="0">
              <a:buNone/>
              <a:defRPr/>
            </a:lvl4pPr>
            <a:lvl5pPr marL="1600200" indent="0"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Content Placeholder 8"/>
          <p:cNvSpPr>
            <a:spLocks noGrp="1"/>
          </p:cNvSpPr>
          <p:nvPr>
            <p:ph sz="quarter" idx="13"/>
          </p:nvPr>
        </p:nvSpPr>
        <p:spPr>
          <a:xfrm>
            <a:off x="6394644" y="1784985"/>
            <a:ext cx="5181600" cy="4572000"/>
          </a:xfrm>
          <a:prstGeom prst="rect">
            <a:avLst/>
          </a:prstGeom>
        </p:spPr>
        <p:txBody>
          <a:bodyPr/>
          <a:lstStyle>
            <a:lvl1pPr marL="228600" indent="-228600">
              <a:buFont typeface="Wingdings" panose="05000000000000000000" pitchFamily="2" charset="2"/>
              <a:buChar char="§"/>
              <a:defRPr>
                <a:solidFill>
                  <a:srgbClr val="54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-228600">
              <a:buClr>
                <a:srgbClr val="6D2077"/>
              </a:buClr>
              <a:buFont typeface="Wingdings" panose="05000000000000000000" pitchFamily="2" charset="2"/>
              <a:buChar char="§"/>
              <a:defRPr>
                <a:solidFill>
                  <a:srgbClr val="54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860425" indent="-174625">
              <a:buClr>
                <a:srgbClr val="FC4C02"/>
              </a:buClr>
              <a:buFont typeface="Arial" panose="020B0604020202020204" pitchFamily="34" charset="0"/>
              <a:buChar char="•"/>
              <a:defRPr>
                <a:solidFill>
                  <a:srgbClr val="54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371600" indent="-228600">
              <a:buFont typeface="Arial" panose="020B0604020202020204" pitchFamily="34" charset="0"/>
              <a:buChar char="-"/>
              <a:defRPr>
                <a:solidFill>
                  <a:srgbClr val="54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1828800" indent="-228600">
              <a:buFont typeface="Arial" panose="020B0604020202020204" pitchFamily="34" charset="0"/>
              <a:buChar char="–"/>
              <a:defRPr>
                <a:solidFill>
                  <a:srgbClr val="54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4283486"/>
      </p:ext>
    </p:extLst>
  </p:cSld>
  <p:clrMapOvr>
    <a:masterClrMapping/>
  </p:clrMapOvr>
  <p:transition>
    <p:fade thruBlk="1"/>
  </p:transition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 bwMode="auto">
          <a:xfrm>
            <a:off x="1" y="6398640"/>
            <a:ext cx="12191999" cy="468000"/>
          </a:xfrm>
          <a:prstGeom prst="rect">
            <a:avLst/>
          </a:prstGeom>
          <a:solidFill>
            <a:srgbClr val="00A69D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2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Arial Unicode MS" pitchFamily="34" charset="-128"/>
              <a:cs typeface="Arial Unicode MS" pitchFamily="34" charset="-128"/>
            </a:endParaRPr>
          </a:p>
        </p:txBody>
      </p:sp>
      <p:pic>
        <p:nvPicPr>
          <p:cNvPr id="10" name="Picture 9" descr="SqPB Logo - RGB.jpg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80688" y="190080"/>
            <a:ext cx="2065725" cy="781556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09600" y="1143000"/>
            <a:ext cx="10972800" cy="0"/>
          </a:xfrm>
          <a:prstGeom prst="line">
            <a:avLst/>
          </a:prstGeom>
          <a:ln w="3175" cmpd="sng">
            <a:solidFill>
              <a:srgbClr val="00A69D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" name="Slide Number Placeholder 5"/>
          <p:cNvSpPr txBox="1">
            <a:spLocks/>
          </p:cNvSpPr>
          <p:nvPr userDrawn="1"/>
        </p:nvSpPr>
        <p:spPr bwMode="auto">
          <a:xfrm>
            <a:off x="10126276" y="6564236"/>
            <a:ext cx="1449969" cy="153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 lIns="0" tIns="0" rIns="0" bIns="0">
            <a:spAutoFit/>
          </a:bodyPr>
          <a:lstStyle>
            <a:lvl1pPr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algn="r" eaLnBrk="1" hangingPunct="1">
              <a:defRPr/>
            </a:pPr>
            <a:fld id="{7A139EFB-9D67-46EA-B6B0-4D8A8A9ADB4E}" type="slidenum">
              <a:rPr lang="en-GB" sz="1000" b="0" smtClean="0">
                <a:solidFill>
                  <a:srgbClr val="FFFFFF"/>
                </a:solidFill>
              </a:rPr>
              <a:pPr algn="r" eaLnBrk="1" hangingPunct="1">
                <a:defRPr/>
              </a:pPr>
              <a:t>‹#›</a:t>
            </a:fld>
            <a:endParaRPr lang="en-GB" sz="1000" b="0" dirty="0">
              <a:solidFill>
                <a:srgbClr val="FFFFFF"/>
              </a:solidFill>
            </a:endParaRPr>
          </a:p>
        </p:txBody>
      </p:sp>
      <p:sp>
        <p:nvSpPr>
          <p:cNvPr id="20" name="Slide Number Placeholder 5"/>
          <p:cNvSpPr txBox="1">
            <a:spLocks/>
          </p:cNvSpPr>
          <p:nvPr userDrawn="1"/>
        </p:nvSpPr>
        <p:spPr bwMode="auto">
          <a:xfrm>
            <a:off x="609600" y="6547022"/>
            <a:ext cx="2915381" cy="184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 lIns="0" tIns="0" rIns="0" bIns="0">
            <a:spAutoFit/>
          </a:bodyPr>
          <a:lstStyle>
            <a:lvl1pPr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algn="l" eaLnBrk="1" hangingPunct="1">
              <a:defRPr/>
            </a:pPr>
            <a:r>
              <a:rPr lang="en-GB" sz="1200" b="0" dirty="0" err="1">
                <a:solidFill>
                  <a:schemeClr val="bg1"/>
                </a:solidFill>
              </a:rPr>
              <a:t>squirepattonboggs.com</a:t>
            </a:r>
            <a:endParaRPr lang="en-GB" sz="1200" b="0" dirty="0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3388"/>
            <a:ext cx="9171088" cy="1129612"/>
          </a:xfrm>
          <a:prstGeom prst="rect">
            <a:avLst/>
          </a:prstGeom>
        </p:spPr>
        <p:txBody>
          <a:bodyPr anchor="ctr"/>
          <a:lstStyle>
            <a:lvl1pPr>
              <a:defRPr sz="2400">
                <a:solidFill>
                  <a:srgbClr val="00A69D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2"/>
          </p:nvPr>
        </p:nvSpPr>
        <p:spPr>
          <a:xfrm>
            <a:off x="609599" y="1213642"/>
            <a:ext cx="6768936" cy="5184648"/>
          </a:xfrm>
          <a:prstGeom prst="rect">
            <a:avLst/>
          </a:prstGeom>
        </p:spPr>
        <p:txBody>
          <a:bodyPr/>
          <a:lstStyle>
            <a:lvl1pPr marL="228600" indent="-228600">
              <a:buFont typeface="Wingdings" panose="05000000000000000000" pitchFamily="2" charset="2"/>
              <a:buChar char="§"/>
              <a:defRPr>
                <a:solidFill>
                  <a:srgbClr val="54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-228600">
              <a:buClr>
                <a:srgbClr val="6D2077"/>
              </a:buClr>
              <a:buFont typeface="Wingdings" panose="05000000000000000000" pitchFamily="2" charset="2"/>
              <a:buChar char="§"/>
              <a:defRPr>
                <a:solidFill>
                  <a:srgbClr val="54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860425" indent="-174625">
              <a:buClr>
                <a:srgbClr val="FC4C02"/>
              </a:buClr>
              <a:buFont typeface="Arial" panose="020B0604020202020204" pitchFamily="34" charset="0"/>
              <a:buChar char="•"/>
              <a:defRPr>
                <a:solidFill>
                  <a:srgbClr val="54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371600" indent="-228600">
              <a:buFont typeface="Arial" panose="020B0604020202020204" pitchFamily="34" charset="0"/>
              <a:buChar char="-"/>
              <a:defRPr>
                <a:solidFill>
                  <a:srgbClr val="54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1828800" indent="-228600">
              <a:buFont typeface="Arial" panose="020B0604020202020204" pitchFamily="34" charset="0"/>
              <a:buChar char="–"/>
              <a:defRPr>
                <a:solidFill>
                  <a:srgbClr val="54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2" name="Content Placeholder 5"/>
          <p:cNvSpPr>
            <a:spLocks noGrp="1"/>
          </p:cNvSpPr>
          <p:nvPr>
            <p:ph sz="quarter" idx="13"/>
          </p:nvPr>
        </p:nvSpPr>
        <p:spPr>
          <a:xfrm>
            <a:off x="7511539" y="1213642"/>
            <a:ext cx="4632960" cy="5184648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/>
            </a:lvl1pPr>
            <a:lvl2pPr marL="457200" indent="-228600">
              <a:buClr>
                <a:srgbClr val="6D2077"/>
              </a:buClr>
              <a:buFont typeface="Wingdings" panose="05000000000000000000" pitchFamily="2" charset="2"/>
              <a:buChar char="§"/>
              <a:defRPr/>
            </a:lvl2pPr>
            <a:lvl3pPr marL="860425" indent="-174625">
              <a:buClr>
                <a:srgbClr val="FC4C02"/>
              </a:buClr>
              <a:buFont typeface="Arial" panose="020B0604020202020204" pitchFamily="34" charset="0"/>
              <a:buChar char="•"/>
              <a:defRPr/>
            </a:lvl3pPr>
            <a:lvl4pPr marL="1371600" indent="-228600">
              <a:buFont typeface="Arial" panose="020B0604020202020204" pitchFamily="34" charset="0"/>
              <a:buChar char="-"/>
              <a:defRPr/>
            </a:lvl4pPr>
            <a:lvl5pPr marL="1828800" indent="-228600">
              <a:buFont typeface="Arial" panose="020B0604020202020204" pitchFamily="34" charset="0"/>
              <a:buChar char="–"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55758075"/>
      </p:ext>
    </p:extLst>
  </p:cSld>
  <p:clrMapOvr>
    <a:masterClrMapping/>
  </p:clrMapOvr>
  <p:transition>
    <p:fade thruBlk="1"/>
  </p:transition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 bwMode="auto">
          <a:xfrm>
            <a:off x="1" y="6398640"/>
            <a:ext cx="12191999" cy="468000"/>
          </a:xfrm>
          <a:prstGeom prst="rect">
            <a:avLst/>
          </a:prstGeom>
          <a:solidFill>
            <a:srgbClr val="00A69D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2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Arial Unicode MS" pitchFamily="34" charset="-128"/>
              <a:cs typeface="Arial Unicode MS" pitchFamily="34" charset="-128"/>
            </a:endParaRPr>
          </a:p>
        </p:txBody>
      </p:sp>
      <p:pic>
        <p:nvPicPr>
          <p:cNvPr id="11" name="Picture 10" descr="SqPB Logo - RGB.jpg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80688" y="190080"/>
            <a:ext cx="2065725" cy="781556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09600" y="1143000"/>
            <a:ext cx="10972800" cy="0"/>
          </a:xfrm>
          <a:prstGeom prst="line">
            <a:avLst/>
          </a:prstGeom>
          <a:ln w="3175" cmpd="sng">
            <a:solidFill>
              <a:srgbClr val="00A69D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" name="Slide Number Placeholder 5"/>
          <p:cNvSpPr txBox="1">
            <a:spLocks/>
          </p:cNvSpPr>
          <p:nvPr userDrawn="1"/>
        </p:nvSpPr>
        <p:spPr bwMode="auto">
          <a:xfrm>
            <a:off x="10126276" y="6564236"/>
            <a:ext cx="1449969" cy="153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 lIns="0" tIns="0" rIns="0" bIns="0">
            <a:spAutoFit/>
          </a:bodyPr>
          <a:lstStyle>
            <a:lvl1pPr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algn="r" eaLnBrk="1" hangingPunct="1">
              <a:defRPr/>
            </a:pPr>
            <a:fld id="{7A139EFB-9D67-46EA-B6B0-4D8A8A9ADB4E}" type="slidenum">
              <a:rPr lang="en-GB" sz="1000" b="0" smtClean="0">
                <a:solidFill>
                  <a:srgbClr val="FFFFFF"/>
                </a:solidFill>
              </a:rPr>
              <a:pPr algn="r" eaLnBrk="1" hangingPunct="1">
                <a:defRPr/>
              </a:pPr>
              <a:t>‹#›</a:t>
            </a:fld>
            <a:endParaRPr lang="en-GB" sz="1000" b="0" dirty="0">
              <a:solidFill>
                <a:srgbClr val="FFFFFF"/>
              </a:solidFill>
            </a:endParaRPr>
          </a:p>
        </p:txBody>
      </p:sp>
      <p:sp>
        <p:nvSpPr>
          <p:cNvPr id="20" name="Slide Number Placeholder 5"/>
          <p:cNvSpPr txBox="1">
            <a:spLocks/>
          </p:cNvSpPr>
          <p:nvPr/>
        </p:nvSpPr>
        <p:spPr bwMode="auto">
          <a:xfrm>
            <a:off x="609600" y="6547022"/>
            <a:ext cx="2915381" cy="184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 lIns="0" tIns="0" rIns="0" bIns="0">
            <a:spAutoFit/>
          </a:bodyPr>
          <a:lstStyle>
            <a:lvl1pPr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algn="l" eaLnBrk="1" hangingPunct="1">
              <a:defRPr/>
            </a:pPr>
            <a:r>
              <a:rPr lang="en-GB" sz="1200" b="0" dirty="0" err="1">
                <a:solidFill>
                  <a:schemeClr val="bg1"/>
                </a:solidFill>
              </a:rPr>
              <a:t>squirepattonboggs.com</a:t>
            </a:r>
            <a:endParaRPr lang="en-GB" sz="1200" b="0" dirty="0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3388"/>
            <a:ext cx="9171088" cy="1129612"/>
          </a:xfrm>
          <a:prstGeom prst="rect">
            <a:avLst/>
          </a:prstGeom>
        </p:spPr>
        <p:txBody>
          <a:bodyPr anchor="ctr"/>
          <a:lstStyle>
            <a:lvl1pPr>
              <a:defRPr sz="2400">
                <a:solidFill>
                  <a:srgbClr val="00A69D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2"/>
          </p:nvPr>
        </p:nvSpPr>
        <p:spPr>
          <a:xfrm>
            <a:off x="609599" y="1213642"/>
            <a:ext cx="7148947" cy="5184648"/>
          </a:xfrm>
          <a:prstGeom prst="rect">
            <a:avLst/>
          </a:prstGeom>
        </p:spPr>
        <p:txBody>
          <a:bodyPr/>
          <a:lstStyle>
            <a:lvl1pPr marL="228600" indent="-228600">
              <a:buFont typeface="Wingdings" panose="05000000000000000000" pitchFamily="2" charset="2"/>
              <a:buChar char="§"/>
              <a:defRPr>
                <a:solidFill>
                  <a:srgbClr val="54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-228600">
              <a:buClr>
                <a:srgbClr val="6D2077"/>
              </a:buClr>
              <a:buFont typeface="Wingdings" panose="05000000000000000000" pitchFamily="2" charset="2"/>
              <a:buChar char="§"/>
              <a:defRPr>
                <a:solidFill>
                  <a:srgbClr val="54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860425" indent="-174625">
              <a:buClr>
                <a:srgbClr val="FC4C02"/>
              </a:buClr>
              <a:buFont typeface="Arial" panose="020B0604020202020204" pitchFamily="34" charset="0"/>
              <a:buChar char="•"/>
              <a:defRPr>
                <a:solidFill>
                  <a:srgbClr val="54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371600" indent="-228600">
              <a:buFont typeface="Arial" panose="020B0604020202020204" pitchFamily="34" charset="0"/>
              <a:buChar char="-"/>
              <a:defRPr>
                <a:solidFill>
                  <a:srgbClr val="54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1828800" indent="-228600">
              <a:buFont typeface="Arial" panose="020B0604020202020204" pitchFamily="34" charset="0"/>
              <a:buChar char="–"/>
              <a:defRPr>
                <a:solidFill>
                  <a:srgbClr val="54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2" name="Content Placeholder 5"/>
          <p:cNvSpPr>
            <a:spLocks noGrp="1"/>
          </p:cNvSpPr>
          <p:nvPr>
            <p:ph sz="quarter" idx="13"/>
          </p:nvPr>
        </p:nvSpPr>
        <p:spPr>
          <a:xfrm>
            <a:off x="8018212" y="1213642"/>
            <a:ext cx="3657600" cy="3913632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/>
            </a:lvl1pPr>
            <a:lvl2pPr marL="457200" indent="-228600">
              <a:buClr>
                <a:srgbClr val="6D2077"/>
              </a:buClr>
              <a:buFont typeface="Wingdings" panose="05000000000000000000" pitchFamily="2" charset="2"/>
              <a:buChar char="§"/>
              <a:defRPr/>
            </a:lvl2pPr>
            <a:lvl3pPr marL="860425" indent="-174625">
              <a:buClr>
                <a:srgbClr val="FC4C02"/>
              </a:buClr>
              <a:buFont typeface="Arial" panose="020B0604020202020204" pitchFamily="34" charset="0"/>
              <a:buChar char="•"/>
              <a:defRPr/>
            </a:lvl3pPr>
            <a:lvl4pPr marL="1371600" indent="-228600">
              <a:buFont typeface="Arial" panose="020B0604020202020204" pitchFamily="34" charset="0"/>
              <a:buChar char="-"/>
              <a:defRPr/>
            </a:lvl4pPr>
            <a:lvl5pPr marL="1828800" indent="-228600">
              <a:buFont typeface="Arial" panose="020B0604020202020204" pitchFamily="34" charset="0"/>
              <a:buChar char="–"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4"/>
          </p:nvPr>
        </p:nvSpPr>
        <p:spPr>
          <a:xfrm>
            <a:off x="8030632" y="5153587"/>
            <a:ext cx="3657600" cy="1042416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 b="1">
                <a:solidFill>
                  <a:srgbClr val="00A69D"/>
                </a:solidFill>
              </a:defRPr>
            </a:lvl1pPr>
            <a:lvl2pPr marL="3175" indent="0">
              <a:buFontTx/>
              <a:buNone/>
              <a:defRPr sz="1200" i="1">
                <a:solidFill>
                  <a:srgbClr val="00A69D"/>
                </a:solidFill>
              </a:defRPr>
            </a:lvl2pPr>
            <a:lvl3pPr marL="685800" indent="0">
              <a:buFontTx/>
              <a:buNone/>
              <a:defRPr/>
            </a:lvl3pPr>
            <a:lvl4pPr marL="1143000" indent="0">
              <a:buFontTx/>
              <a:buNone/>
              <a:defRPr/>
            </a:lvl4pPr>
            <a:lvl5pPr marL="16002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</p:txBody>
      </p:sp>
    </p:spTree>
    <p:extLst>
      <p:ext uri="{BB962C8B-B14F-4D97-AF65-F5344CB8AC3E}">
        <p14:creationId xmlns:p14="http://schemas.microsoft.com/office/powerpoint/2010/main" val="1828538463"/>
      </p:ext>
    </p:extLst>
  </p:cSld>
  <p:clrMapOvr>
    <a:masterClrMapping/>
  </p:clrMapOvr>
  <p:transition>
    <p:fade thruBlk="1"/>
  </p:transition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 bwMode="auto">
          <a:xfrm>
            <a:off x="1" y="6398640"/>
            <a:ext cx="12191999" cy="468000"/>
          </a:xfrm>
          <a:prstGeom prst="rect">
            <a:avLst/>
          </a:prstGeom>
          <a:solidFill>
            <a:srgbClr val="00A69D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2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Arial Unicode MS" pitchFamily="34" charset="-128"/>
              <a:cs typeface="Arial Unicode MS" pitchFamily="34" charset="-128"/>
            </a:endParaRPr>
          </a:p>
        </p:txBody>
      </p:sp>
      <p:pic>
        <p:nvPicPr>
          <p:cNvPr id="9" name="Picture 8" descr="SqPB Logo - RGB.jpg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80688" y="190080"/>
            <a:ext cx="2065725" cy="781556"/>
          </a:xfrm>
          <a:prstGeom prst="rect">
            <a:avLst/>
          </a:prstGeom>
        </p:spPr>
      </p:pic>
      <p:cxnSp>
        <p:nvCxnSpPr>
          <p:cNvPr id="17" name="Straight Connector 16"/>
          <p:cNvCxnSpPr/>
          <p:nvPr userDrawn="1"/>
        </p:nvCxnSpPr>
        <p:spPr>
          <a:xfrm>
            <a:off x="609600" y="1183944"/>
            <a:ext cx="10972800" cy="0"/>
          </a:xfrm>
          <a:prstGeom prst="line">
            <a:avLst/>
          </a:prstGeom>
          <a:ln w="3175" cmpd="sng">
            <a:solidFill>
              <a:srgbClr val="00A69D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Slide Number Placeholder 5"/>
          <p:cNvSpPr txBox="1">
            <a:spLocks/>
          </p:cNvSpPr>
          <p:nvPr/>
        </p:nvSpPr>
        <p:spPr bwMode="auto">
          <a:xfrm>
            <a:off x="10126276" y="6564236"/>
            <a:ext cx="1449969" cy="153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 lIns="0" tIns="0" rIns="0" bIns="0">
            <a:spAutoFit/>
          </a:bodyPr>
          <a:lstStyle>
            <a:lvl1pPr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algn="r" eaLnBrk="1" hangingPunct="1">
              <a:defRPr/>
            </a:pPr>
            <a:fld id="{7A139EFB-9D67-46EA-B6B0-4D8A8A9ADB4E}" type="slidenum">
              <a:rPr lang="en-GB" sz="1000" b="0" smtClean="0">
                <a:solidFill>
                  <a:srgbClr val="FFFFFF"/>
                </a:solidFill>
              </a:rPr>
              <a:pPr algn="r" eaLnBrk="1" hangingPunct="1">
                <a:defRPr/>
              </a:pPr>
              <a:t>‹#›</a:t>
            </a:fld>
            <a:endParaRPr lang="en-GB" sz="1000" b="0" dirty="0">
              <a:solidFill>
                <a:srgbClr val="FFFFFF"/>
              </a:solidFill>
            </a:endParaRPr>
          </a:p>
        </p:txBody>
      </p:sp>
      <p:sp>
        <p:nvSpPr>
          <p:cNvPr id="19" name="Slide Number Placeholder 5"/>
          <p:cNvSpPr txBox="1">
            <a:spLocks/>
          </p:cNvSpPr>
          <p:nvPr userDrawn="1"/>
        </p:nvSpPr>
        <p:spPr bwMode="auto">
          <a:xfrm>
            <a:off x="609600" y="6547022"/>
            <a:ext cx="2915381" cy="184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 lIns="0" tIns="0" rIns="0" bIns="0">
            <a:spAutoFit/>
          </a:bodyPr>
          <a:lstStyle>
            <a:lvl1pPr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algn="l" eaLnBrk="1" hangingPunct="1">
              <a:defRPr/>
            </a:pPr>
            <a:r>
              <a:rPr lang="en-GB" sz="1200" b="0" dirty="0" err="1">
                <a:solidFill>
                  <a:schemeClr val="bg1"/>
                </a:solidFill>
              </a:rPr>
              <a:t>squirepattonboggs.com</a:t>
            </a:r>
            <a:endParaRPr lang="en-GB" sz="1200" b="0" dirty="0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445" y="9358"/>
            <a:ext cx="9177244" cy="1143000"/>
          </a:xfrm>
          <a:prstGeom prst="rect">
            <a:avLst/>
          </a:prstGeom>
        </p:spPr>
        <p:txBody>
          <a:bodyPr anchor="ctr"/>
          <a:lstStyle>
            <a:lvl1pPr>
              <a:defRPr sz="2400">
                <a:solidFill>
                  <a:srgbClr val="00A69D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0"/>
          </p:nvPr>
        </p:nvSpPr>
        <p:spPr>
          <a:xfrm>
            <a:off x="609600" y="1543050"/>
            <a:ext cx="10972800" cy="4478338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06670623"/>
      </p:ext>
    </p:extLst>
  </p:cSld>
  <p:clrMapOvr>
    <a:masterClrMapping/>
  </p:clrMapOvr>
  <p:transition>
    <p:fade thruBlk="1"/>
  </p:transition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 userDrawn="1"/>
        </p:nvSpPr>
        <p:spPr bwMode="auto">
          <a:xfrm>
            <a:off x="1" y="6398640"/>
            <a:ext cx="12191999" cy="468000"/>
          </a:xfrm>
          <a:prstGeom prst="rect">
            <a:avLst/>
          </a:prstGeom>
          <a:solidFill>
            <a:srgbClr val="00A69D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2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Arial Unicode MS" pitchFamily="34" charset="-128"/>
              <a:cs typeface="Arial Unicode MS" pitchFamily="34" charset="-128"/>
            </a:endParaRPr>
          </a:p>
        </p:txBody>
      </p:sp>
      <p:pic>
        <p:nvPicPr>
          <p:cNvPr id="8" name="Picture 7" descr="SqPB Logo - RGB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80688" y="190080"/>
            <a:ext cx="2065725" cy="781556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09601" y="-1"/>
            <a:ext cx="9171087" cy="1143001"/>
          </a:xfrm>
          <a:prstGeom prst="rect">
            <a:avLst/>
          </a:prstGeom>
        </p:spPr>
        <p:txBody>
          <a:bodyPr lIns="0" tIns="0" rIns="0" bIns="0" anchor="ctr" anchorCtr="0"/>
          <a:lstStyle>
            <a:lvl1pPr>
              <a:defRPr sz="2400">
                <a:solidFill>
                  <a:srgbClr val="00A69D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15" name="Straight Connector 14"/>
          <p:cNvCxnSpPr/>
          <p:nvPr userDrawn="1"/>
        </p:nvCxnSpPr>
        <p:spPr>
          <a:xfrm>
            <a:off x="609600" y="1143000"/>
            <a:ext cx="10972800" cy="0"/>
          </a:xfrm>
          <a:prstGeom prst="line">
            <a:avLst/>
          </a:prstGeom>
          <a:ln w="3175" cmpd="sng">
            <a:solidFill>
              <a:srgbClr val="00A69D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Slide Number Placeholder 5"/>
          <p:cNvSpPr txBox="1">
            <a:spLocks/>
          </p:cNvSpPr>
          <p:nvPr/>
        </p:nvSpPr>
        <p:spPr bwMode="auto">
          <a:xfrm>
            <a:off x="10126276" y="6564236"/>
            <a:ext cx="1449969" cy="153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 lIns="0" tIns="0" rIns="0" bIns="0">
            <a:spAutoFit/>
          </a:bodyPr>
          <a:lstStyle>
            <a:lvl1pPr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algn="r" eaLnBrk="1" hangingPunct="1">
              <a:defRPr/>
            </a:pPr>
            <a:fld id="{7A139EFB-9D67-46EA-B6B0-4D8A8A9ADB4E}" type="slidenum">
              <a:rPr lang="en-GB" sz="1000" b="0" smtClean="0">
                <a:solidFill>
                  <a:srgbClr val="FFFFFF"/>
                </a:solidFill>
              </a:rPr>
              <a:pPr algn="r" eaLnBrk="1" hangingPunct="1">
                <a:defRPr/>
              </a:pPr>
              <a:t>‹#›</a:t>
            </a:fld>
            <a:endParaRPr lang="en-GB" sz="1000" b="0" dirty="0">
              <a:solidFill>
                <a:srgbClr val="FFFFFF"/>
              </a:solidFill>
            </a:endParaRPr>
          </a:p>
        </p:txBody>
      </p:sp>
      <p:sp>
        <p:nvSpPr>
          <p:cNvPr id="17" name="Slide Number Placeholder 5"/>
          <p:cNvSpPr txBox="1">
            <a:spLocks/>
          </p:cNvSpPr>
          <p:nvPr/>
        </p:nvSpPr>
        <p:spPr bwMode="auto">
          <a:xfrm>
            <a:off x="609600" y="6547022"/>
            <a:ext cx="2915381" cy="184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 lIns="0" tIns="0" rIns="0" bIns="0">
            <a:spAutoFit/>
          </a:bodyPr>
          <a:lstStyle>
            <a:lvl1pPr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algn="l" eaLnBrk="1" hangingPunct="1">
              <a:defRPr/>
            </a:pPr>
            <a:r>
              <a:rPr lang="en-GB" sz="1200" b="0" dirty="0" err="1">
                <a:solidFill>
                  <a:schemeClr val="bg1"/>
                </a:solidFill>
              </a:rPr>
              <a:t>squirepattonboggs.com</a:t>
            </a:r>
            <a:endParaRPr lang="en-GB" sz="1200" b="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7137585"/>
      </p:ext>
    </p:extLst>
  </p:cSld>
  <p:clrMapOvr>
    <a:masterClrMapping/>
  </p:clrMapOvr>
  <p:transition>
    <p:fade thruBlk="1"/>
  </p:transition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ac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 userDrawn="1"/>
        </p:nvSpPr>
        <p:spPr bwMode="auto">
          <a:xfrm>
            <a:off x="1" y="6398640"/>
            <a:ext cx="12191999" cy="468000"/>
          </a:xfrm>
          <a:prstGeom prst="rect">
            <a:avLst/>
          </a:prstGeom>
          <a:solidFill>
            <a:srgbClr val="00A69D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2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Arial Unicode MS" pitchFamily="34" charset="-128"/>
              <a:cs typeface="Arial Unicode MS" pitchFamily="34" charset="-128"/>
            </a:endParaRPr>
          </a:p>
        </p:txBody>
      </p:sp>
      <p:pic>
        <p:nvPicPr>
          <p:cNvPr id="22" name="Picture 21" descr="SqPB Logo - RGB.jpg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80688" y="190080"/>
            <a:ext cx="2065725" cy="781556"/>
          </a:xfrm>
          <a:prstGeom prst="rect">
            <a:avLst/>
          </a:prstGeom>
        </p:spPr>
      </p:pic>
      <p:cxnSp>
        <p:nvCxnSpPr>
          <p:cNvPr id="20" name="Straight Connector 19"/>
          <p:cNvCxnSpPr/>
          <p:nvPr userDrawn="1"/>
        </p:nvCxnSpPr>
        <p:spPr>
          <a:xfrm>
            <a:off x="609600" y="1143000"/>
            <a:ext cx="10972800" cy="0"/>
          </a:xfrm>
          <a:prstGeom prst="line">
            <a:avLst/>
          </a:prstGeom>
          <a:ln w="3175" cmpd="sng">
            <a:solidFill>
              <a:srgbClr val="00A69D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1" name="Slide Number Placeholder 5"/>
          <p:cNvSpPr txBox="1">
            <a:spLocks/>
          </p:cNvSpPr>
          <p:nvPr/>
        </p:nvSpPr>
        <p:spPr bwMode="auto">
          <a:xfrm>
            <a:off x="10126276" y="6564236"/>
            <a:ext cx="1449969" cy="153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 lIns="0" tIns="0" rIns="0" bIns="0">
            <a:spAutoFit/>
          </a:bodyPr>
          <a:lstStyle>
            <a:lvl1pPr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algn="r" eaLnBrk="1" hangingPunct="1">
              <a:defRPr/>
            </a:pPr>
            <a:fld id="{7A139EFB-9D67-46EA-B6B0-4D8A8A9ADB4E}" type="slidenum">
              <a:rPr lang="en-GB" sz="1000" b="0" smtClean="0">
                <a:solidFill>
                  <a:srgbClr val="FFFFFF"/>
                </a:solidFill>
              </a:rPr>
              <a:pPr algn="r" eaLnBrk="1" hangingPunct="1">
                <a:defRPr/>
              </a:pPr>
              <a:t>‹#›</a:t>
            </a:fld>
            <a:endParaRPr lang="en-GB" sz="1000" b="0" dirty="0">
              <a:solidFill>
                <a:srgbClr val="FFFFFF"/>
              </a:solidFill>
            </a:endParaRPr>
          </a:p>
        </p:txBody>
      </p:sp>
      <p:sp>
        <p:nvSpPr>
          <p:cNvPr id="23" name="Slide Number Placeholder 5"/>
          <p:cNvSpPr txBox="1">
            <a:spLocks/>
          </p:cNvSpPr>
          <p:nvPr/>
        </p:nvSpPr>
        <p:spPr bwMode="auto">
          <a:xfrm>
            <a:off x="609600" y="6547022"/>
            <a:ext cx="2915381" cy="184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 lIns="0" tIns="0" rIns="0" bIns="0">
            <a:spAutoFit/>
          </a:bodyPr>
          <a:lstStyle>
            <a:lvl1pPr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algn="l" eaLnBrk="1" hangingPunct="1">
              <a:defRPr/>
            </a:pPr>
            <a:r>
              <a:rPr lang="en-GB" sz="1200" b="0" dirty="0" err="1">
                <a:solidFill>
                  <a:schemeClr val="bg1"/>
                </a:solidFill>
              </a:rPr>
              <a:t>squirepattonboggs.com</a:t>
            </a:r>
            <a:endParaRPr lang="en-GB" sz="1200" b="0" dirty="0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9358"/>
            <a:ext cx="9171088" cy="1133642"/>
          </a:xfrm>
          <a:prstGeom prst="rect">
            <a:avLst/>
          </a:prstGeom>
        </p:spPr>
        <p:txBody>
          <a:bodyPr anchor="ctr"/>
          <a:lstStyle>
            <a:lvl1pPr>
              <a:defRPr sz="2400">
                <a:solidFill>
                  <a:srgbClr val="00A69D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365760" y="1828800"/>
            <a:ext cx="914400" cy="914400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1" hasCustomPrompt="1"/>
          </p:nvPr>
        </p:nvSpPr>
        <p:spPr>
          <a:xfrm>
            <a:off x="1341120" y="1828800"/>
            <a:ext cx="2804160" cy="1463040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 sz="1400" b="0" baseline="0">
                <a:solidFill>
                  <a:srgbClr val="54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First A. Last</a:t>
            </a:r>
          </a:p>
          <a:p>
            <a:pPr lvl="0"/>
            <a:r>
              <a:rPr lang="en-US" dirty="0"/>
              <a:t>Title</a:t>
            </a:r>
          </a:p>
          <a:p>
            <a:pPr lvl="0"/>
            <a:r>
              <a:rPr lang="en-US" dirty="0"/>
              <a:t>Phone</a:t>
            </a:r>
          </a:p>
          <a:p>
            <a:pPr lvl="0"/>
            <a:r>
              <a:rPr lang="en-US" dirty="0"/>
              <a:t>first.last@squirepb.com</a:t>
            </a:r>
          </a:p>
        </p:txBody>
      </p:sp>
      <p:sp>
        <p:nvSpPr>
          <p:cNvPr id="10" name="Picture Placeholder 9"/>
          <p:cNvSpPr>
            <a:spLocks noGrp="1"/>
          </p:cNvSpPr>
          <p:nvPr>
            <p:ph type="pic" sz="quarter" idx="12"/>
          </p:nvPr>
        </p:nvSpPr>
        <p:spPr>
          <a:xfrm>
            <a:off x="4267200" y="1828800"/>
            <a:ext cx="914400" cy="914400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3" hasCustomPrompt="1"/>
          </p:nvPr>
        </p:nvSpPr>
        <p:spPr>
          <a:xfrm>
            <a:off x="5242560" y="1828800"/>
            <a:ext cx="2804160" cy="1463040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 sz="1400" baseline="0">
                <a:solidFill>
                  <a:srgbClr val="54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First A. Last</a:t>
            </a:r>
          </a:p>
          <a:p>
            <a:pPr lvl="0"/>
            <a:r>
              <a:rPr lang="en-US" dirty="0"/>
              <a:t>Title</a:t>
            </a:r>
          </a:p>
          <a:p>
            <a:pPr lvl="0"/>
            <a:r>
              <a:rPr lang="en-US" dirty="0"/>
              <a:t>Phone</a:t>
            </a:r>
          </a:p>
          <a:p>
            <a:pPr lvl="0"/>
            <a:r>
              <a:rPr lang="en-US" dirty="0"/>
              <a:t>first.last@squirepb.com</a:t>
            </a:r>
          </a:p>
        </p:txBody>
      </p:sp>
      <p:sp>
        <p:nvSpPr>
          <p:cNvPr id="14" name="Picture Placeholder 13"/>
          <p:cNvSpPr>
            <a:spLocks noGrp="1"/>
          </p:cNvSpPr>
          <p:nvPr>
            <p:ph type="pic" sz="quarter" idx="14"/>
          </p:nvPr>
        </p:nvSpPr>
        <p:spPr>
          <a:xfrm>
            <a:off x="8168640" y="1828800"/>
            <a:ext cx="914400" cy="914400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5" hasCustomPrompt="1"/>
          </p:nvPr>
        </p:nvSpPr>
        <p:spPr>
          <a:xfrm>
            <a:off x="9144000" y="1828800"/>
            <a:ext cx="2804160" cy="1463040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 sz="1400" baseline="0">
                <a:solidFill>
                  <a:srgbClr val="54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First A. Last</a:t>
            </a:r>
          </a:p>
          <a:p>
            <a:pPr lvl="0"/>
            <a:r>
              <a:rPr lang="en-US" dirty="0"/>
              <a:t>Title</a:t>
            </a:r>
          </a:p>
          <a:p>
            <a:pPr lvl="0"/>
            <a:r>
              <a:rPr lang="en-US" dirty="0"/>
              <a:t>Phone</a:t>
            </a:r>
          </a:p>
          <a:p>
            <a:pPr lvl="0"/>
            <a:r>
              <a:rPr lang="en-US" dirty="0"/>
              <a:t>first.last@squirepb.com</a:t>
            </a:r>
          </a:p>
        </p:txBody>
      </p:sp>
      <p:sp>
        <p:nvSpPr>
          <p:cNvPr id="19" name="Picture Placeholder 18"/>
          <p:cNvSpPr>
            <a:spLocks noGrp="1"/>
          </p:cNvSpPr>
          <p:nvPr>
            <p:ph type="pic" sz="quarter" idx="16"/>
          </p:nvPr>
        </p:nvSpPr>
        <p:spPr>
          <a:xfrm>
            <a:off x="365760" y="4206240"/>
            <a:ext cx="914400" cy="914400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7" hasCustomPrompt="1"/>
          </p:nvPr>
        </p:nvSpPr>
        <p:spPr>
          <a:xfrm>
            <a:off x="1341120" y="4206240"/>
            <a:ext cx="2804160" cy="1463040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 sz="1400">
                <a:solidFill>
                  <a:srgbClr val="54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2286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143000" indent="0">
              <a:buFontTx/>
              <a:buNone/>
              <a:defRPr/>
            </a:lvl4pPr>
            <a:lvl5pPr marL="1600200" indent="0">
              <a:buFontTx/>
              <a:buNone/>
              <a:defRPr/>
            </a:lvl5pPr>
          </a:lstStyle>
          <a:p>
            <a:pPr lvl="0"/>
            <a:r>
              <a:rPr lang="en-US" dirty="0"/>
              <a:t>First A. Last</a:t>
            </a:r>
          </a:p>
          <a:p>
            <a:pPr lvl="0"/>
            <a:r>
              <a:rPr lang="en-US" dirty="0"/>
              <a:t>Title</a:t>
            </a:r>
          </a:p>
          <a:p>
            <a:pPr lvl="0"/>
            <a:r>
              <a:rPr lang="en-US" dirty="0"/>
              <a:t>Phone</a:t>
            </a:r>
          </a:p>
          <a:p>
            <a:pPr lvl="0"/>
            <a:r>
              <a:rPr lang="en-US" dirty="0"/>
              <a:t>first.last@squirepb.com</a:t>
            </a:r>
          </a:p>
        </p:txBody>
      </p:sp>
      <p:sp>
        <p:nvSpPr>
          <p:cNvPr id="30" name="Picture Placeholder 29"/>
          <p:cNvSpPr>
            <a:spLocks noGrp="1"/>
          </p:cNvSpPr>
          <p:nvPr>
            <p:ph type="pic" sz="quarter" idx="18"/>
          </p:nvPr>
        </p:nvSpPr>
        <p:spPr>
          <a:xfrm>
            <a:off x="4267200" y="4206240"/>
            <a:ext cx="914400" cy="914400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4" name="Text Placeholder 33"/>
          <p:cNvSpPr>
            <a:spLocks noGrp="1"/>
          </p:cNvSpPr>
          <p:nvPr>
            <p:ph type="body" sz="quarter" idx="19" hasCustomPrompt="1"/>
          </p:nvPr>
        </p:nvSpPr>
        <p:spPr>
          <a:xfrm>
            <a:off x="5242560" y="4206240"/>
            <a:ext cx="2804160" cy="1463040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 sz="1400">
                <a:solidFill>
                  <a:srgbClr val="54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2286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143000" indent="0">
              <a:buFontTx/>
              <a:buNone/>
              <a:defRPr/>
            </a:lvl4pPr>
            <a:lvl5pPr marL="1600200" indent="0">
              <a:buFontTx/>
              <a:buNone/>
              <a:defRPr/>
            </a:lvl5pPr>
          </a:lstStyle>
          <a:p>
            <a:pPr lvl="0"/>
            <a:r>
              <a:rPr lang="en-US" dirty="0"/>
              <a:t>First A. Last</a:t>
            </a:r>
          </a:p>
          <a:p>
            <a:pPr lvl="0"/>
            <a:r>
              <a:rPr lang="en-US" dirty="0"/>
              <a:t>Title</a:t>
            </a:r>
          </a:p>
          <a:p>
            <a:pPr lvl="0"/>
            <a:r>
              <a:rPr lang="en-US" dirty="0"/>
              <a:t>Phone</a:t>
            </a:r>
          </a:p>
          <a:p>
            <a:pPr lvl="0"/>
            <a:r>
              <a:rPr lang="en-US" dirty="0"/>
              <a:t>first.last@squirepb.com</a:t>
            </a:r>
          </a:p>
        </p:txBody>
      </p:sp>
      <p:sp>
        <p:nvSpPr>
          <p:cNvPr id="36" name="Picture Placeholder 35"/>
          <p:cNvSpPr>
            <a:spLocks noGrp="1"/>
          </p:cNvSpPr>
          <p:nvPr>
            <p:ph type="pic" sz="quarter" idx="20"/>
          </p:nvPr>
        </p:nvSpPr>
        <p:spPr>
          <a:xfrm>
            <a:off x="8168640" y="4206240"/>
            <a:ext cx="914400" cy="914400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49" name="Text Placeholder 48"/>
          <p:cNvSpPr>
            <a:spLocks noGrp="1"/>
          </p:cNvSpPr>
          <p:nvPr>
            <p:ph type="body" sz="quarter" idx="21" hasCustomPrompt="1"/>
          </p:nvPr>
        </p:nvSpPr>
        <p:spPr>
          <a:xfrm>
            <a:off x="9144000" y="4206240"/>
            <a:ext cx="2804160" cy="1463040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 sz="1400">
                <a:solidFill>
                  <a:srgbClr val="54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2286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143000" indent="0">
              <a:buFontTx/>
              <a:buNone/>
              <a:defRPr/>
            </a:lvl4pPr>
            <a:lvl5pPr marL="1600200" indent="0">
              <a:buFontTx/>
              <a:buNone/>
              <a:defRPr/>
            </a:lvl5pPr>
          </a:lstStyle>
          <a:p>
            <a:pPr lvl="0"/>
            <a:r>
              <a:rPr lang="en-US" dirty="0"/>
              <a:t>First A. Last</a:t>
            </a:r>
          </a:p>
          <a:p>
            <a:pPr lvl="0"/>
            <a:r>
              <a:rPr lang="en-US" dirty="0"/>
              <a:t>Title</a:t>
            </a:r>
          </a:p>
          <a:p>
            <a:pPr lvl="0"/>
            <a:r>
              <a:rPr lang="en-US" dirty="0"/>
              <a:t>Phone</a:t>
            </a:r>
          </a:p>
          <a:p>
            <a:pPr lvl="0"/>
            <a:r>
              <a:rPr lang="en-US" dirty="0"/>
              <a:t>first.last@squirepb.com</a:t>
            </a:r>
          </a:p>
        </p:txBody>
      </p:sp>
    </p:spTree>
    <p:extLst>
      <p:ext uri="{BB962C8B-B14F-4D97-AF65-F5344CB8AC3E}">
        <p14:creationId xmlns:p14="http://schemas.microsoft.com/office/powerpoint/2010/main" val="3005696563"/>
      </p:ext>
    </p:extLst>
  </p:cSld>
  <p:clrMapOvr>
    <a:masterClrMapping/>
  </p:clrMapOvr>
  <p:transition>
    <p:fade thruBlk="1"/>
  </p:transition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Ma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 userDrawn="1"/>
        </p:nvSpPr>
        <p:spPr bwMode="auto">
          <a:xfrm>
            <a:off x="1" y="6398640"/>
            <a:ext cx="12191999" cy="468000"/>
          </a:xfrm>
          <a:prstGeom prst="rect">
            <a:avLst/>
          </a:prstGeom>
          <a:solidFill>
            <a:srgbClr val="00A69D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2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Arial Unicode MS" pitchFamily="34" charset="-128"/>
              <a:cs typeface="Arial Unicode MS" pitchFamily="34" charset="-128"/>
            </a:endParaRPr>
          </a:p>
        </p:txBody>
      </p:sp>
      <p:pic>
        <p:nvPicPr>
          <p:cNvPr id="10" name="Picture 9" descr="SqPB Logo - RGB.jpg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80688" y="190080"/>
            <a:ext cx="2065725" cy="781556"/>
          </a:xfrm>
          <a:prstGeom prst="rect">
            <a:avLst/>
          </a:prstGeom>
        </p:spPr>
      </p:pic>
      <p:cxnSp>
        <p:nvCxnSpPr>
          <p:cNvPr id="15" name="Straight Connector 14"/>
          <p:cNvCxnSpPr/>
          <p:nvPr userDrawn="1"/>
        </p:nvCxnSpPr>
        <p:spPr>
          <a:xfrm>
            <a:off x="609600" y="1143000"/>
            <a:ext cx="10972800" cy="0"/>
          </a:xfrm>
          <a:prstGeom prst="line">
            <a:avLst/>
          </a:prstGeom>
          <a:ln w="3175" cmpd="sng">
            <a:solidFill>
              <a:srgbClr val="00A69D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Slide Number Placeholder 5"/>
          <p:cNvSpPr txBox="1">
            <a:spLocks/>
          </p:cNvSpPr>
          <p:nvPr/>
        </p:nvSpPr>
        <p:spPr bwMode="auto">
          <a:xfrm>
            <a:off x="10126276" y="6564236"/>
            <a:ext cx="1449969" cy="153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 lIns="0" tIns="0" rIns="0" bIns="0">
            <a:spAutoFit/>
          </a:bodyPr>
          <a:lstStyle>
            <a:lvl1pPr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algn="r" eaLnBrk="1" hangingPunct="1">
              <a:defRPr/>
            </a:pPr>
            <a:fld id="{7A139EFB-9D67-46EA-B6B0-4D8A8A9ADB4E}" type="slidenum">
              <a:rPr lang="en-GB" sz="1000" b="0" smtClean="0">
                <a:solidFill>
                  <a:srgbClr val="FFFFFF"/>
                </a:solidFill>
              </a:rPr>
              <a:pPr algn="r" eaLnBrk="1" hangingPunct="1">
                <a:defRPr/>
              </a:pPr>
              <a:t>‹#›</a:t>
            </a:fld>
            <a:endParaRPr lang="en-GB" sz="1000" b="0" dirty="0">
              <a:solidFill>
                <a:srgbClr val="FFFFFF"/>
              </a:solidFill>
            </a:endParaRPr>
          </a:p>
        </p:txBody>
      </p:sp>
      <p:sp>
        <p:nvSpPr>
          <p:cNvPr id="17" name="Slide Number Placeholder 5"/>
          <p:cNvSpPr txBox="1">
            <a:spLocks/>
          </p:cNvSpPr>
          <p:nvPr userDrawn="1"/>
        </p:nvSpPr>
        <p:spPr bwMode="auto">
          <a:xfrm>
            <a:off x="609600" y="6547022"/>
            <a:ext cx="2915381" cy="184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 lIns="0" tIns="0" rIns="0" bIns="0">
            <a:spAutoFit/>
          </a:bodyPr>
          <a:lstStyle>
            <a:lvl1pPr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1200" b="1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algn="l" eaLnBrk="1" hangingPunct="1">
              <a:defRPr/>
            </a:pPr>
            <a:r>
              <a:rPr lang="en-GB" sz="1200" b="0" dirty="0" err="1">
                <a:solidFill>
                  <a:schemeClr val="bg1"/>
                </a:solidFill>
              </a:rPr>
              <a:t>squirepattonboggs.com</a:t>
            </a:r>
            <a:endParaRPr lang="en-GB" sz="1200" b="0" dirty="0">
              <a:solidFill>
                <a:schemeClr val="bg1"/>
              </a:solidFill>
            </a:endParaRPr>
          </a:p>
        </p:txBody>
      </p:sp>
      <p:sp>
        <p:nvSpPr>
          <p:cNvPr id="22" name="TextBox 21"/>
          <p:cNvSpPr txBox="1"/>
          <p:nvPr userDrawn="1"/>
        </p:nvSpPr>
        <p:spPr>
          <a:xfrm>
            <a:off x="609601" y="1336224"/>
            <a:ext cx="812723" cy="3898824"/>
          </a:xfrm>
          <a:prstGeom prst="rect">
            <a:avLst/>
          </a:prstGeom>
          <a:noFill/>
        </p:spPr>
        <p:txBody>
          <a:bodyPr wrap="none" lIns="0" tIns="0" rIns="0" bIns="0" rtlCol="0" anchor="t" anchorCtr="0">
            <a:spAutoFit/>
          </a:bodyPr>
          <a:lstStyle/>
          <a:p>
            <a:pPr>
              <a:lnSpc>
                <a:spcPts val="1700"/>
              </a:lnSpc>
            </a:pPr>
            <a:r>
              <a:rPr lang="en-US" sz="1000" b="0" dirty="0">
                <a:solidFill>
                  <a:srgbClr val="00A69D"/>
                </a:solidFill>
              </a:rPr>
              <a:t>Abu Dhabi</a:t>
            </a:r>
          </a:p>
          <a:p>
            <a:pPr>
              <a:lnSpc>
                <a:spcPts val="1700"/>
              </a:lnSpc>
            </a:pPr>
            <a:r>
              <a:rPr lang="en-US" sz="1000" b="0" dirty="0">
                <a:solidFill>
                  <a:srgbClr val="00A69D"/>
                </a:solidFill>
              </a:rPr>
              <a:t>Beijing</a:t>
            </a:r>
          </a:p>
          <a:p>
            <a:pPr>
              <a:lnSpc>
                <a:spcPts val="1700"/>
              </a:lnSpc>
            </a:pPr>
            <a:r>
              <a:rPr lang="en-US" sz="1000" b="0" dirty="0">
                <a:solidFill>
                  <a:srgbClr val="00A69D"/>
                </a:solidFill>
              </a:rPr>
              <a:t>Berlin</a:t>
            </a:r>
          </a:p>
          <a:p>
            <a:pPr>
              <a:lnSpc>
                <a:spcPts val="1700"/>
              </a:lnSpc>
            </a:pPr>
            <a:r>
              <a:rPr lang="en-US" sz="1000" b="0" dirty="0">
                <a:solidFill>
                  <a:srgbClr val="00A69D"/>
                </a:solidFill>
              </a:rPr>
              <a:t>Birmingham</a:t>
            </a:r>
          </a:p>
          <a:p>
            <a:pPr>
              <a:lnSpc>
                <a:spcPts val="1700"/>
              </a:lnSpc>
            </a:pPr>
            <a:r>
              <a:rPr lang="en-US" sz="1000" b="0" dirty="0">
                <a:solidFill>
                  <a:srgbClr val="00A69D"/>
                </a:solidFill>
              </a:rPr>
              <a:t>Böblingen</a:t>
            </a:r>
          </a:p>
          <a:p>
            <a:pPr>
              <a:lnSpc>
                <a:spcPts val="1700"/>
              </a:lnSpc>
            </a:pPr>
            <a:r>
              <a:rPr lang="en-US" sz="1000" b="0" dirty="0">
                <a:solidFill>
                  <a:srgbClr val="00A69D"/>
                </a:solidFill>
              </a:rPr>
              <a:t>Bratislava</a:t>
            </a:r>
          </a:p>
          <a:p>
            <a:pPr>
              <a:lnSpc>
                <a:spcPts val="1700"/>
              </a:lnSpc>
            </a:pPr>
            <a:r>
              <a:rPr lang="en-US" sz="1000" b="0" dirty="0">
                <a:solidFill>
                  <a:srgbClr val="00A69D"/>
                </a:solidFill>
              </a:rPr>
              <a:t>Brussels</a:t>
            </a:r>
          </a:p>
          <a:p>
            <a:pPr>
              <a:lnSpc>
                <a:spcPts val="1700"/>
              </a:lnSpc>
            </a:pPr>
            <a:r>
              <a:rPr lang="en-US" sz="1000" b="0" dirty="0">
                <a:solidFill>
                  <a:srgbClr val="00A69D"/>
                </a:solidFill>
              </a:rPr>
              <a:t>Budapest</a:t>
            </a:r>
          </a:p>
          <a:p>
            <a:pPr>
              <a:lnSpc>
                <a:spcPts val="1700"/>
              </a:lnSpc>
            </a:pPr>
            <a:r>
              <a:rPr lang="en-US" sz="1000" b="0" dirty="0">
                <a:solidFill>
                  <a:srgbClr val="00A69D"/>
                </a:solidFill>
              </a:rPr>
              <a:t>Cincinnati</a:t>
            </a:r>
          </a:p>
          <a:p>
            <a:pPr>
              <a:lnSpc>
                <a:spcPts val="1700"/>
              </a:lnSpc>
            </a:pPr>
            <a:r>
              <a:rPr lang="en-US" sz="1000" b="0" dirty="0">
                <a:solidFill>
                  <a:srgbClr val="00A69D"/>
                </a:solidFill>
              </a:rPr>
              <a:t>Cleveland</a:t>
            </a:r>
          </a:p>
          <a:p>
            <a:pPr>
              <a:lnSpc>
                <a:spcPts val="1700"/>
              </a:lnSpc>
            </a:pPr>
            <a:r>
              <a:rPr lang="en-US" sz="1000" b="0" dirty="0">
                <a:solidFill>
                  <a:srgbClr val="00A69D"/>
                </a:solidFill>
              </a:rPr>
              <a:t>Columbus</a:t>
            </a:r>
          </a:p>
          <a:p>
            <a:pPr>
              <a:lnSpc>
                <a:spcPts val="1700"/>
              </a:lnSpc>
            </a:pPr>
            <a:r>
              <a:rPr lang="en-US" sz="1000" b="0" dirty="0">
                <a:solidFill>
                  <a:srgbClr val="00A69D"/>
                </a:solidFill>
              </a:rPr>
              <a:t>Dallas</a:t>
            </a:r>
          </a:p>
          <a:p>
            <a:pPr>
              <a:lnSpc>
                <a:spcPts val="1700"/>
              </a:lnSpc>
            </a:pPr>
            <a:r>
              <a:rPr lang="en-US" sz="1000" b="0" dirty="0">
                <a:solidFill>
                  <a:srgbClr val="00A69D"/>
                </a:solidFill>
              </a:rPr>
              <a:t>Darwin</a:t>
            </a:r>
          </a:p>
          <a:p>
            <a:pPr>
              <a:lnSpc>
                <a:spcPts val="1700"/>
              </a:lnSpc>
            </a:pPr>
            <a:r>
              <a:rPr lang="en-US" sz="1000" b="0" dirty="0">
                <a:solidFill>
                  <a:srgbClr val="00A69D"/>
                </a:solidFill>
              </a:rPr>
              <a:t>Denver</a:t>
            </a:r>
          </a:p>
          <a:p>
            <a:pPr>
              <a:lnSpc>
                <a:spcPts val="1700"/>
              </a:lnSpc>
            </a:pPr>
            <a:r>
              <a:rPr lang="en-US" sz="1000" b="0" dirty="0">
                <a:solidFill>
                  <a:srgbClr val="00A69D"/>
                </a:solidFill>
              </a:rPr>
              <a:t>Doha</a:t>
            </a:r>
          </a:p>
          <a:p>
            <a:pPr>
              <a:lnSpc>
                <a:spcPts val="1700"/>
              </a:lnSpc>
            </a:pPr>
            <a:r>
              <a:rPr lang="en-US" sz="1000" b="0" dirty="0">
                <a:solidFill>
                  <a:srgbClr val="00A69D"/>
                </a:solidFill>
              </a:rPr>
              <a:t>Dubai</a:t>
            </a:r>
          </a:p>
          <a:p>
            <a:pPr>
              <a:lnSpc>
                <a:spcPts val="1700"/>
              </a:lnSpc>
            </a:pPr>
            <a:r>
              <a:rPr lang="en-US" sz="1000" b="0" dirty="0">
                <a:solidFill>
                  <a:srgbClr val="00A69D"/>
                </a:solidFill>
              </a:rPr>
              <a:t>Frankfurt</a:t>
            </a:r>
          </a:p>
          <a:p>
            <a:pPr>
              <a:lnSpc>
                <a:spcPts val="1700"/>
              </a:lnSpc>
            </a:pPr>
            <a:r>
              <a:rPr lang="en-US" sz="1000" b="0" dirty="0">
                <a:solidFill>
                  <a:srgbClr val="00A69D"/>
                </a:solidFill>
              </a:rPr>
              <a:t>Hong Kong     </a:t>
            </a:r>
          </a:p>
        </p:txBody>
      </p:sp>
      <p:sp>
        <p:nvSpPr>
          <p:cNvPr id="28" name="TextBox 27"/>
          <p:cNvSpPr txBox="1"/>
          <p:nvPr userDrawn="1"/>
        </p:nvSpPr>
        <p:spPr>
          <a:xfrm>
            <a:off x="2203868" y="1336224"/>
            <a:ext cx="958596" cy="3898824"/>
          </a:xfrm>
          <a:prstGeom prst="rect">
            <a:avLst/>
          </a:prstGeom>
          <a:noFill/>
        </p:spPr>
        <p:txBody>
          <a:bodyPr wrap="none" lIns="0" tIns="0" rIns="0" bIns="0" rtlCol="0" anchor="t" anchorCtr="0">
            <a:spAutoFit/>
          </a:bodyPr>
          <a:lstStyle/>
          <a:p>
            <a:pPr>
              <a:lnSpc>
                <a:spcPts val="1700"/>
              </a:lnSpc>
            </a:pPr>
            <a:r>
              <a:rPr lang="en-US" sz="1000" b="0" dirty="0">
                <a:solidFill>
                  <a:srgbClr val="00A69D"/>
                </a:solidFill>
              </a:rPr>
              <a:t>Houston</a:t>
            </a:r>
          </a:p>
          <a:p>
            <a:pPr>
              <a:lnSpc>
                <a:spcPts val="1700"/>
              </a:lnSpc>
            </a:pPr>
            <a:r>
              <a:rPr lang="en-US" sz="1000" b="0" dirty="0">
                <a:solidFill>
                  <a:srgbClr val="00A69D"/>
                </a:solidFill>
              </a:rPr>
              <a:t>Leeds</a:t>
            </a:r>
          </a:p>
          <a:p>
            <a:pPr>
              <a:lnSpc>
                <a:spcPts val="1700"/>
              </a:lnSpc>
            </a:pPr>
            <a:r>
              <a:rPr lang="en-US" sz="1000" b="0" dirty="0">
                <a:solidFill>
                  <a:srgbClr val="00A69D"/>
                </a:solidFill>
              </a:rPr>
              <a:t>London</a:t>
            </a:r>
          </a:p>
          <a:p>
            <a:pPr>
              <a:lnSpc>
                <a:spcPts val="1700"/>
              </a:lnSpc>
            </a:pPr>
            <a:r>
              <a:rPr lang="en-US" sz="1000" b="0" dirty="0">
                <a:solidFill>
                  <a:srgbClr val="00A69D"/>
                </a:solidFill>
              </a:rPr>
              <a:t>Los Angeles</a:t>
            </a:r>
          </a:p>
          <a:p>
            <a:pPr>
              <a:lnSpc>
                <a:spcPts val="1700"/>
              </a:lnSpc>
            </a:pPr>
            <a:r>
              <a:rPr lang="en-US" sz="1000" b="0" dirty="0">
                <a:solidFill>
                  <a:srgbClr val="00A69D"/>
                </a:solidFill>
              </a:rPr>
              <a:t>Madrid</a:t>
            </a:r>
          </a:p>
          <a:p>
            <a:pPr marL="0" marR="0" indent="0" algn="l" defTabSz="457200" rtl="0" eaLnBrk="1" fontAlgn="base" latinLnBrk="0" hangingPunct="1">
              <a:lnSpc>
                <a:spcPts val="17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000" b="0" dirty="0">
                <a:solidFill>
                  <a:srgbClr val="00A69D"/>
                </a:solidFill>
              </a:rPr>
              <a:t>Manchester</a:t>
            </a:r>
          </a:p>
          <a:p>
            <a:pPr>
              <a:lnSpc>
                <a:spcPts val="1700"/>
              </a:lnSpc>
            </a:pPr>
            <a:r>
              <a:rPr lang="en-US" sz="1000" b="0" dirty="0">
                <a:solidFill>
                  <a:srgbClr val="00A69D"/>
                </a:solidFill>
              </a:rPr>
              <a:t>Miami</a:t>
            </a:r>
          </a:p>
          <a:p>
            <a:pPr>
              <a:lnSpc>
                <a:spcPts val="1700"/>
              </a:lnSpc>
            </a:pPr>
            <a:r>
              <a:rPr lang="en-US" sz="1000" b="0" dirty="0">
                <a:solidFill>
                  <a:srgbClr val="00A69D"/>
                </a:solidFill>
              </a:rPr>
              <a:t>Moscow</a:t>
            </a:r>
          </a:p>
          <a:p>
            <a:pPr>
              <a:lnSpc>
                <a:spcPts val="1700"/>
              </a:lnSpc>
            </a:pPr>
            <a:r>
              <a:rPr lang="en-US" sz="1000" b="0" dirty="0">
                <a:solidFill>
                  <a:srgbClr val="00A69D"/>
                </a:solidFill>
              </a:rPr>
              <a:t>Newark</a:t>
            </a:r>
          </a:p>
          <a:p>
            <a:pPr>
              <a:lnSpc>
                <a:spcPts val="1700"/>
              </a:lnSpc>
            </a:pPr>
            <a:r>
              <a:rPr lang="en-US" sz="1000" b="0" dirty="0">
                <a:solidFill>
                  <a:srgbClr val="00A69D"/>
                </a:solidFill>
              </a:rPr>
              <a:t>New York</a:t>
            </a:r>
          </a:p>
          <a:p>
            <a:pPr>
              <a:lnSpc>
                <a:spcPts val="1700"/>
              </a:lnSpc>
            </a:pPr>
            <a:r>
              <a:rPr lang="en-US" sz="1000" b="0" dirty="0">
                <a:solidFill>
                  <a:srgbClr val="00A69D"/>
                </a:solidFill>
              </a:rPr>
              <a:t>Northern Virginia</a:t>
            </a:r>
          </a:p>
          <a:p>
            <a:pPr>
              <a:lnSpc>
                <a:spcPts val="1700"/>
              </a:lnSpc>
            </a:pPr>
            <a:r>
              <a:rPr lang="en-US" sz="1000" b="0" dirty="0">
                <a:solidFill>
                  <a:srgbClr val="00A69D"/>
                </a:solidFill>
              </a:rPr>
              <a:t>Palo Alto</a:t>
            </a:r>
          </a:p>
          <a:p>
            <a:pPr>
              <a:lnSpc>
                <a:spcPts val="1700"/>
              </a:lnSpc>
            </a:pPr>
            <a:r>
              <a:rPr lang="en-US" sz="1000" b="0" dirty="0">
                <a:solidFill>
                  <a:srgbClr val="00A69D"/>
                </a:solidFill>
              </a:rPr>
              <a:t>Paris</a:t>
            </a:r>
          </a:p>
          <a:p>
            <a:pPr>
              <a:lnSpc>
                <a:spcPts val="1700"/>
              </a:lnSpc>
            </a:pPr>
            <a:r>
              <a:rPr lang="en-US" sz="1000" b="0" dirty="0">
                <a:solidFill>
                  <a:srgbClr val="00A69D"/>
                </a:solidFill>
              </a:rPr>
              <a:t>Perth</a:t>
            </a:r>
          </a:p>
          <a:p>
            <a:pPr>
              <a:lnSpc>
                <a:spcPts val="1700"/>
              </a:lnSpc>
            </a:pPr>
            <a:r>
              <a:rPr lang="en-US" sz="1000" b="0" dirty="0">
                <a:solidFill>
                  <a:srgbClr val="00A69D"/>
                </a:solidFill>
              </a:rPr>
              <a:t>Phoenix</a:t>
            </a:r>
          </a:p>
          <a:p>
            <a:pPr>
              <a:lnSpc>
                <a:spcPts val="1700"/>
              </a:lnSpc>
            </a:pPr>
            <a:r>
              <a:rPr lang="en-US" sz="1000" b="0" dirty="0">
                <a:solidFill>
                  <a:srgbClr val="00A69D"/>
                </a:solidFill>
              </a:rPr>
              <a:t>Prague</a:t>
            </a:r>
          </a:p>
          <a:p>
            <a:pPr>
              <a:lnSpc>
                <a:spcPts val="1700"/>
              </a:lnSpc>
            </a:pPr>
            <a:r>
              <a:rPr lang="en-US" sz="1000" b="0" dirty="0">
                <a:solidFill>
                  <a:srgbClr val="00A69D"/>
                </a:solidFill>
              </a:rPr>
              <a:t>Riyadh</a:t>
            </a:r>
          </a:p>
          <a:p>
            <a:pPr marL="0" marR="0" lvl="0" indent="0" algn="l" defTabSz="457200" rtl="0" eaLnBrk="1" fontAlgn="base" latinLnBrk="0" hangingPunct="1">
              <a:lnSpc>
                <a:spcPts val="17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000" b="0" dirty="0">
                <a:solidFill>
                  <a:srgbClr val="00A69D"/>
                </a:solidFill>
              </a:rPr>
              <a:t>San Francisco</a:t>
            </a:r>
          </a:p>
        </p:txBody>
      </p:sp>
      <p:sp>
        <p:nvSpPr>
          <p:cNvPr id="30" name="TextBox 29"/>
          <p:cNvSpPr txBox="1"/>
          <p:nvPr userDrawn="1"/>
        </p:nvSpPr>
        <p:spPr>
          <a:xfrm>
            <a:off x="6578539" y="1336224"/>
            <a:ext cx="924495" cy="15260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pPr>
              <a:lnSpc>
                <a:spcPts val="1700"/>
              </a:lnSpc>
            </a:pPr>
            <a:r>
              <a:rPr lang="en-US" sz="1000" b="0" dirty="0">
                <a:solidFill>
                  <a:srgbClr val="464749"/>
                </a:solidFill>
              </a:rPr>
              <a:t>Italy</a:t>
            </a:r>
          </a:p>
          <a:p>
            <a:pPr>
              <a:lnSpc>
                <a:spcPts val="1700"/>
              </a:lnSpc>
            </a:pPr>
            <a:r>
              <a:rPr lang="en-US" sz="1000" b="0" dirty="0">
                <a:solidFill>
                  <a:srgbClr val="464749"/>
                </a:solidFill>
              </a:rPr>
              <a:t>Mexico</a:t>
            </a:r>
          </a:p>
          <a:p>
            <a:pPr>
              <a:lnSpc>
                <a:spcPts val="1700"/>
              </a:lnSpc>
            </a:pPr>
            <a:r>
              <a:rPr lang="en-US" sz="1000" b="0" dirty="0">
                <a:solidFill>
                  <a:srgbClr val="464749"/>
                </a:solidFill>
              </a:rPr>
              <a:t>Panamá</a:t>
            </a:r>
          </a:p>
          <a:p>
            <a:pPr>
              <a:lnSpc>
                <a:spcPts val="1700"/>
              </a:lnSpc>
            </a:pPr>
            <a:r>
              <a:rPr lang="en-US" sz="1000" b="0" dirty="0">
                <a:solidFill>
                  <a:srgbClr val="464749"/>
                </a:solidFill>
              </a:rPr>
              <a:t>Peru</a:t>
            </a:r>
          </a:p>
          <a:p>
            <a:pPr>
              <a:lnSpc>
                <a:spcPts val="1700"/>
              </a:lnSpc>
            </a:pPr>
            <a:r>
              <a:rPr lang="en-US" sz="1000" b="0" dirty="0">
                <a:solidFill>
                  <a:srgbClr val="464749"/>
                </a:solidFill>
              </a:rPr>
              <a:t>Turkey</a:t>
            </a:r>
          </a:p>
          <a:p>
            <a:pPr>
              <a:lnSpc>
                <a:spcPts val="1700"/>
              </a:lnSpc>
            </a:pPr>
            <a:r>
              <a:rPr lang="en-US" sz="1000" b="0" dirty="0">
                <a:solidFill>
                  <a:srgbClr val="464749"/>
                </a:solidFill>
              </a:rPr>
              <a:t>Ukraine</a:t>
            </a:r>
          </a:p>
          <a:p>
            <a:pPr>
              <a:lnSpc>
                <a:spcPts val="1700"/>
              </a:lnSpc>
            </a:pPr>
            <a:r>
              <a:rPr lang="en-US" sz="1000" b="0" dirty="0">
                <a:solidFill>
                  <a:srgbClr val="464749"/>
                </a:solidFill>
              </a:rPr>
              <a:t>Venezuela</a:t>
            </a:r>
          </a:p>
        </p:txBody>
      </p:sp>
      <p:sp>
        <p:nvSpPr>
          <p:cNvPr id="2" name="TextBox 1"/>
          <p:cNvSpPr txBox="1"/>
          <p:nvPr userDrawn="1"/>
        </p:nvSpPr>
        <p:spPr>
          <a:xfrm>
            <a:off x="609600" y="350877"/>
            <a:ext cx="9171088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2400" b="0" baseline="0" dirty="0">
                <a:solidFill>
                  <a:srgbClr val="00A69D"/>
                </a:solidFill>
              </a:rPr>
              <a:t>Global Coverage</a:t>
            </a:r>
          </a:p>
        </p:txBody>
      </p:sp>
      <p:sp>
        <p:nvSpPr>
          <p:cNvPr id="37" name="TextBox 36"/>
          <p:cNvSpPr txBox="1"/>
          <p:nvPr userDrawn="1"/>
        </p:nvSpPr>
        <p:spPr>
          <a:xfrm>
            <a:off x="5338337" y="1336224"/>
            <a:ext cx="545021" cy="1718740"/>
          </a:xfrm>
          <a:prstGeom prst="rect">
            <a:avLst/>
          </a:prstGeom>
          <a:noFill/>
        </p:spPr>
        <p:txBody>
          <a:bodyPr wrap="none" lIns="0" tIns="0" rIns="0" bIns="0" rtlCol="0" anchor="t" anchorCtr="0">
            <a:spAutoFit/>
          </a:bodyPr>
          <a:lstStyle/>
          <a:p>
            <a:pPr>
              <a:lnSpc>
                <a:spcPts val="1700"/>
              </a:lnSpc>
            </a:pPr>
            <a:r>
              <a:rPr lang="en-US" sz="1000" b="0" dirty="0">
                <a:solidFill>
                  <a:srgbClr val="464749"/>
                </a:solidFill>
              </a:rPr>
              <a:t>Africa</a:t>
            </a:r>
          </a:p>
          <a:p>
            <a:pPr>
              <a:lnSpc>
                <a:spcPts val="1700"/>
              </a:lnSpc>
            </a:pPr>
            <a:r>
              <a:rPr lang="en-US" sz="1000" b="0" dirty="0">
                <a:solidFill>
                  <a:srgbClr val="464749"/>
                </a:solidFill>
              </a:rPr>
              <a:t>Argentina</a:t>
            </a:r>
          </a:p>
          <a:p>
            <a:pPr>
              <a:lnSpc>
                <a:spcPts val="1700"/>
              </a:lnSpc>
            </a:pPr>
            <a:r>
              <a:rPr lang="en-US" sz="1000" b="0" dirty="0">
                <a:solidFill>
                  <a:srgbClr val="464749"/>
                </a:solidFill>
              </a:rPr>
              <a:t>Brazil</a:t>
            </a:r>
          </a:p>
          <a:p>
            <a:pPr>
              <a:lnSpc>
                <a:spcPts val="1700"/>
              </a:lnSpc>
            </a:pPr>
            <a:r>
              <a:rPr lang="en-US" sz="1000" b="0" dirty="0">
                <a:solidFill>
                  <a:srgbClr val="464749"/>
                </a:solidFill>
              </a:rPr>
              <a:t>Chile</a:t>
            </a:r>
          </a:p>
          <a:p>
            <a:pPr>
              <a:lnSpc>
                <a:spcPts val="1700"/>
              </a:lnSpc>
            </a:pPr>
            <a:r>
              <a:rPr lang="en-US" sz="1000" b="0" dirty="0">
                <a:solidFill>
                  <a:srgbClr val="464749"/>
                </a:solidFill>
              </a:rPr>
              <a:t>Colombia</a:t>
            </a:r>
          </a:p>
          <a:p>
            <a:pPr>
              <a:lnSpc>
                <a:spcPts val="1700"/>
              </a:lnSpc>
            </a:pPr>
            <a:r>
              <a:rPr lang="en-US" sz="1000" b="0" dirty="0">
                <a:solidFill>
                  <a:srgbClr val="464749"/>
                </a:solidFill>
              </a:rPr>
              <a:t>Cuba</a:t>
            </a:r>
          </a:p>
          <a:p>
            <a:pPr>
              <a:lnSpc>
                <a:spcPts val="1700"/>
              </a:lnSpc>
            </a:pPr>
            <a:r>
              <a:rPr lang="en-US" sz="1000" b="0" dirty="0">
                <a:solidFill>
                  <a:srgbClr val="464749"/>
                </a:solidFill>
              </a:rPr>
              <a:t>India</a:t>
            </a:r>
          </a:p>
          <a:p>
            <a:pPr marL="0" marR="0" lvl="0" indent="0" algn="l" defTabSz="457200" rtl="0" eaLnBrk="1" fontAlgn="base" latinLnBrk="0" hangingPunct="1">
              <a:lnSpc>
                <a:spcPts val="17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000" b="0" dirty="0">
                <a:solidFill>
                  <a:srgbClr val="464749"/>
                </a:solidFill>
              </a:rPr>
              <a:t>Israel</a:t>
            </a:r>
          </a:p>
        </p:txBody>
      </p:sp>
      <p:grpSp>
        <p:nvGrpSpPr>
          <p:cNvPr id="3" name="Group 2"/>
          <p:cNvGrpSpPr/>
          <p:nvPr userDrawn="1"/>
        </p:nvGrpSpPr>
        <p:grpSpPr>
          <a:xfrm>
            <a:off x="8245604" y="1333324"/>
            <a:ext cx="2363620" cy="410690"/>
            <a:chOff x="6184203" y="1386488"/>
            <a:chExt cx="1772715" cy="410690"/>
          </a:xfrm>
        </p:grpSpPr>
        <p:sp>
          <p:nvSpPr>
            <p:cNvPr id="31" name="Rectangle 30"/>
            <p:cNvSpPr/>
            <p:nvPr userDrawn="1"/>
          </p:nvSpPr>
          <p:spPr bwMode="auto">
            <a:xfrm>
              <a:off x="6184203" y="1433960"/>
              <a:ext cx="92710" cy="92710"/>
            </a:xfrm>
            <a:prstGeom prst="rect">
              <a:avLst/>
            </a:prstGeom>
            <a:solidFill>
              <a:srgbClr val="00A69D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ea typeface="Arial Unicode MS" pitchFamily="34" charset="-128"/>
                <a:cs typeface="Arial Unicode MS" pitchFamily="34" charset="-128"/>
              </a:endParaRPr>
            </a:p>
          </p:txBody>
        </p:sp>
        <p:sp>
          <p:nvSpPr>
            <p:cNvPr id="32" name="Rectangle 31"/>
            <p:cNvSpPr/>
            <p:nvPr userDrawn="1"/>
          </p:nvSpPr>
          <p:spPr bwMode="auto">
            <a:xfrm>
              <a:off x="6184203" y="1649676"/>
              <a:ext cx="92710" cy="92710"/>
            </a:xfrm>
            <a:prstGeom prst="rect">
              <a:avLst/>
            </a:prstGeom>
            <a:solidFill>
              <a:srgbClr val="464749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ea typeface="Arial Unicode MS" pitchFamily="34" charset="-128"/>
                <a:cs typeface="Arial Unicode MS" pitchFamily="34" charset="-128"/>
              </a:endParaRPr>
            </a:p>
          </p:txBody>
        </p:sp>
        <p:sp>
          <p:nvSpPr>
            <p:cNvPr id="41" name="TextBox 40"/>
            <p:cNvSpPr txBox="1"/>
            <p:nvPr userDrawn="1"/>
          </p:nvSpPr>
          <p:spPr>
            <a:xfrm>
              <a:off x="6330271" y="1386488"/>
              <a:ext cx="1626647" cy="410690"/>
            </a:xfrm>
            <a:prstGeom prst="rect">
              <a:avLst/>
            </a:prstGeom>
            <a:noFill/>
          </p:spPr>
          <p:txBody>
            <a:bodyPr wrap="none" lIns="0" tIns="0" rIns="0" bIns="0" rtlCol="0" anchor="b" anchorCtr="0">
              <a:spAutoFit/>
            </a:bodyPr>
            <a:lstStyle/>
            <a:p>
              <a:pPr>
                <a:lnSpc>
                  <a:spcPts val="1700"/>
                </a:lnSpc>
              </a:pPr>
              <a:r>
                <a:rPr lang="en-US" sz="1000" b="0" dirty="0">
                  <a:solidFill>
                    <a:srgbClr val="00A69D"/>
                  </a:solidFill>
                </a:rPr>
                <a:t>Office locations</a:t>
              </a:r>
            </a:p>
            <a:p>
              <a:pPr>
                <a:lnSpc>
                  <a:spcPts val="1700"/>
                </a:lnSpc>
              </a:pPr>
              <a:r>
                <a:rPr lang="en-US" sz="1000" b="0" dirty="0">
                  <a:solidFill>
                    <a:srgbClr val="464749"/>
                  </a:solidFill>
                </a:rPr>
                <a:t>Regional desks and strategic alliances</a:t>
              </a:r>
            </a:p>
          </p:txBody>
        </p:sp>
      </p:grpSp>
      <p:sp>
        <p:nvSpPr>
          <p:cNvPr id="20" name="TextBox 19"/>
          <p:cNvSpPr txBox="1"/>
          <p:nvPr userDrawn="1"/>
        </p:nvSpPr>
        <p:spPr>
          <a:xfrm>
            <a:off x="3683803" y="1335024"/>
            <a:ext cx="1014701" cy="2154757"/>
          </a:xfrm>
          <a:prstGeom prst="rect">
            <a:avLst/>
          </a:prstGeom>
          <a:noFill/>
        </p:spPr>
        <p:txBody>
          <a:bodyPr wrap="none" lIns="0" tIns="0" rIns="0" bIns="0" rtlCol="0" anchor="t" anchorCtr="0">
            <a:spAutoFit/>
          </a:bodyPr>
          <a:lstStyle/>
          <a:p>
            <a:pPr>
              <a:lnSpc>
                <a:spcPts val="1700"/>
              </a:lnSpc>
            </a:pPr>
            <a:r>
              <a:rPr lang="en-US" sz="1000" b="0" dirty="0">
                <a:solidFill>
                  <a:srgbClr val="00A69D"/>
                </a:solidFill>
              </a:rPr>
              <a:t>Santo Domingo</a:t>
            </a:r>
          </a:p>
          <a:p>
            <a:pPr>
              <a:lnSpc>
                <a:spcPts val="1700"/>
              </a:lnSpc>
            </a:pPr>
            <a:r>
              <a:rPr lang="en-US" sz="1000" b="0" dirty="0">
                <a:solidFill>
                  <a:srgbClr val="00A69D"/>
                </a:solidFill>
              </a:rPr>
              <a:t>Seoul</a:t>
            </a:r>
          </a:p>
          <a:p>
            <a:pPr>
              <a:lnSpc>
                <a:spcPts val="1700"/>
              </a:lnSpc>
            </a:pPr>
            <a:r>
              <a:rPr lang="en-US" sz="1000" b="0" dirty="0">
                <a:solidFill>
                  <a:srgbClr val="00A69D"/>
                </a:solidFill>
              </a:rPr>
              <a:t>Shanghai</a:t>
            </a:r>
          </a:p>
          <a:p>
            <a:pPr>
              <a:lnSpc>
                <a:spcPts val="1700"/>
              </a:lnSpc>
            </a:pPr>
            <a:r>
              <a:rPr lang="en-US" sz="1000" b="0" dirty="0">
                <a:solidFill>
                  <a:srgbClr val="00A69D"/>
                </a:solidFill>
              </a:rPr>
              <a:t>Singapore</a:t>
            </a:r>
          </a:p>
          <a:p>
            <a:pPr>
              <a:lnSpc>
                <a:spcPts val="1700"/>
              </a:lnSpc>
            </a:pPr>
            <a:r>
              <a:rPr lang="en-US" sz="1000" b="0" dirty="0">
                <a:solidFill>
                  <a:srgbClr val="00A69D"/>
                </a:solidFill>
              </a:rPr>
              <a:t>Sydney</a:t>
            </a:r>
          </a:p>
          <a:p>
            <a:pPr>
              <a:lnSpc>
                <a:spcPts val="1700"/>
              </a:lnSpc>
            </a:pPr>
            <a:r>
              <a:rPr lang="en-US" sz="1000" b="0" dirty="0">
                <a:solidFill>
                  <a:srgbClr val="00A69D"/>
                </a:solidFill>
              </a:rPr>
              <a:t>Tampa</a:t>
            </a:r>
          </a:p>
          <a:p>
            <a:pPr>
              <a:lnSpc>
                <a:spcPts val="1700"/>
              </a:lnSpc>
            </a:pPr>
            <a:r>
              <a:rPr lang="en-US" sz="1000" b="0" dirty="0">
                <a:solidFill>
                  <a:srgbClr val="00A69D"/>
                </a:solidFill>
              </a:rPr>
              <a:t>Tokyo</a:t>
            </a:r>
          </a:p>
          <a:p>
            <a:pPr>
              <a:lnSpc>
                <a:spcPts val="1700"/>
              </a:lnSpc>
            </a:pPr>
            <a:r>
              <a:rPr lang="en-US" sz="1000" b="0" dirty="0">
                <a:solidFill>
                  <a:srgbClr val="00A69D"/>
                </a:solidFill>
              </a:rPr>
              <a:t>Warsaw</a:t>
            </a:r>
          </a:p>
          <a:p>
            <a:pPr>
              <a:lnSpc>
                <a:spcPts val="1700"/>
              </a:lnSpc>
            </a:pPr>
            <a:r>
              <a:rPr lang="en-US" sz="1000" b="0" dirty="0">
                <a:solidFill>
                  <a:srgbClr val="00A69D"/>
                </a:solidFill>
              </a:rPr>
              <a:t>Washington DC</a:t>
            </a:r>
          </a:p>
          <a:p>
            <a:pPr>
              <a:lnSpc>
                <a:spcPts val="1700"/>
              </a:lnSpc>
            </a:pPr>
            <a:r>
              <a:rPr lang="en-US" sz="1000" b="0" dirty="0">
                <a:solidFill>
                  <a:srgbClr val="00A69D"/>
                </a:solidFill>
              </a:rPr>
              <a:t>West Palm Beach</a:t>
            </a:r>
          </a:p>
        </p:txBody>
      </p:sp>
      <p:pic>
        <p:nvPicPr>
          <p:cNvPr id="19" name="Picture 18" descr="28071-Global Coverage Offices-Map (RGB).png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4535" y="3115571"/>
            <a:ext cx="6813292" cy="32024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9645758"/>
      </p:ext>
    </p:extLst>
  </p:cSld>
  <p:clrMapOvr>
    <a:masterClrMapping/>
  </p:clrMapOvr>
  <p:transition>
    <p:fade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6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18.xml"/><Relationship Id="rId4" Type="http://schemas.openxmlformats.org/officeDocument/2006/relationships/slideLayout" Target="../slideLayouts/slideLayout17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21.xml"/><Relationship Id="rId7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5.xml"/><Relationship Id="rId13" Type="http://schemas.openxmlformats.org/officeDocument/2006/relationships/slideLayout" Target="../slideLayouts/slideLayout50.xml"/><Relationship Id="rId18" Type="http://schemas.openxmlformats.org/officeDocument/2006/relationships/theme" Target="../theme/theme5.xml"/><Relationship Id="rId3" Type="http://schemas.openxmlformats.org/officeDocument/2006/relationships/slideLayout" Target="../slideLayouts/slideLayout40.xml"/><Relationship Id="rId7" Type="http://schemas.openxmlformats.org/officeDocument/2006/relationships/slideLayout" Target="../slideLayouts/slideLayout44.xml"/><Relationship Id="rId12" Type="http://schemas.openxmlformats.org/officeDocument/2006/relationships/slideLayout" Target="../slideLayouts/slideLayout49.xml"/><Relationship Id="rId17" Type="http://schemas.openxmlformats.org/officeDocument/2006/relationships/slideLayout" Target="../slideLayouts/slideLayout54.xml"/><Relationship Id="rId2" Type="http://schemas.openxmlformats.org/officeDocument/2006/relationships/slideLayout" Target="../slideLayouts/slideLayout39.xml"/><Relationship Id="rId16" Type="http://schemas.openxmlformats.org/officeDocument/2006/relationships/slideLayout" Target="../slideLayouts/slideLayout53.xml"/><Relationship Id="rId1" Type="http://schemas.openxmlformats.org/officeDocument/2006/relationships/slideLayout" Target="../slideLayouts/slideLayout38.xml"/><Relationship Id="rId6" Type="http://schemas.openxmlformats.org/officeDocument/2006/relationships/slideLayout" Target="../slideLayouts/slideLayout43.xml"/><Relationship Id="rId11" Type="http://schemas.openxmlformats.org/officeDocument/2006/relationships/slideLayout" Target="../slideLayouts/slideLayout48.xml"/><Relationship Id="rId5" Type="http://schemas.openxmlformats.org/officeDocument/2006/relationships/slideLayout" Target="../slideLayouts/slideLayout42.xml"/><Relationship Id="rId15" Type="http://schemas.openxmlformats.org/officeDocument/2006/relationships/slideLayout" Target="../slideLayouts/slideLayout52.xml"/><Relationship Id="rId10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1.xml"/><Relationship Id="rId9" Type="http://schemas.openxmlformats.org/officeDocument/2006/relationships/slideLayout" Target="../slideLayouts/slideLayout46.xml"/><Relationship Id="rId14" Type="http://schemas.openxmlformats.org/officeDocument/2006/relationships/slideLayout" Target="../slideLayouts/slideLayout51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2.xml"/><Relationship Id="rId13" Type="http://schemas.openxmlformats.org/officeDocument/2006/relationships/slideLayout" Target="../slideLayouts/slideLayout67.xml"/><Relationship Id="rId18" Type="http://schemas.openxmlformats.org/officeDocument/2006/relationships/slideLayout" Target="../slideLayouts/slideLayout72.xml"/><Relationship Id="rId3" Type="http://schemas.openxmlformats.org/officeDocument/2006/relationships/slideLayout" Target="../slideLayouts/slideLayout57.xml"/><Relationship Id="rId21" Type="http://schemas.openxmlformats.org/officeDocument/2006/relationships/image" Target="../media/image2.png"/><Relationship Id="rId7" Type="http://schemas.openxmlformats.org/officeDocument/2006/relationships/slideLayout" Target="../slideLayouts/slideLayout61.xml"/><Relationship Id="rId12" Type="http://schemas.openxmlformats.org/officeDocument/2006/relationships/slideLayout" Target="../slideLayouts/slideLayout66.xml"/><Relationship Id="rId17" Type="http://schemas.openxmlformats.org/officeDocument/2006/relationships/slideLayout" Target="../slideLayouts/slideLayout71.xml"/><Relationship Id="rId2" Type="http://schemas.openxmlformats.org/officeDocument/2006/relationships/slideLayout" Target="../slideLayouts/slideLayout56.xml"/><Relationship Id="rId16" Type="http://schemas.openxmlformats.org/officeDocument/2006/relationships/slideLayout" Target="../slideLayouts/slideLayout70.xml"/><Relationship Id="rId20" Type="http://schemas.openxmlformats.org/officeDocument/2006/relationships/theme" Target="../theme/theme6.xml"/><Relationship Id="rId1" Type="http://schemas.openxmlformats.org/officeDocument/2006/relationships/slideLayout" Target="../slideLayouts/slideLayout55.xml"/><Relationship Id="rId6" Type="http://schemas.openxmlformats.org/officeDocument/2006/relationships/slideLayout" Target="../slideLayouts/slideLayout60.xml"/><Relationship Id="rId11" Type="http://schemas.openxmlformats.org/officeDocument/2006/relationships/slideLayout" Target="../slideLayouts/slideLayout65.xml"/><Relationship Id="rId5" Type="http://schemas.openxmlformats.org/officeDocument/2006/relationships/slideLayout" Target="../slideLayouts/slideLayout59.xml"/><Relationship Id="rId15" Type="http://schemas.openxmlformats.org/officeDocument/2006/relationships/slideLayout" Target="../slideLayouts/slideLayout69.xml"/><Relationship Id="rId10" Type="http://schemas.openxmlformats.org/officeDocument/2006/relationships/slideLayout" Target="../slideLayouts/slideLayout64.xml"/><Relationship Id="rId19" Type="http://schemas.openxmlformats.org/officeDocument/2006/relationships/slideLayout" Target="../slideLayouts/slideLayout73.xml"/><Relationship Id="rId4" Type="http://schemas.openxmlformats.org/officeDocument/2006/relationships/slideLayout" Target="../slideLayouts/slideLayout58.xml"/><Relationship Id="rId9" Type="http://schemas.openxmlformats.org/officeDocument/2006/relationships/slideLayout" Target="../slideLayouts/slideLayout63.xml"/><Relationship Id="rId14" Type="http://schemas.openxmlformats.org/officeDocument/2006/relationships/slideLayout" Target="../slideLayouts/slideLayout68.xml"/><Relationship Id="rId22" Type="http://schemas.openxmlformats.org/officeDocument/2006/relationships/image" Target="../media/image9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A5AEA6-3CE5-42AB-9BF5-C7B397B198F0}" type="datetime1">
              <a:rPr lang="en-US" smtClean="0"/>
              <a:t>8/13/2019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A537E4-A89B-7D49-9A6E-6A95209E6B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85644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93" r:id="rId12"/>
    <p:sldLayoutId id="2147483694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41448" y="275734"/>
            <a:ext cx="9109104" cy="46166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77942" y="1532110"/>
            <a:ext cx="11236114" cy="46166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155C76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865D6E-B780-4D9C-8189-F6FADC844485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t>8/13/2019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8161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</p:sldLayoutIdLst>
  <p:hf hdr="0" ftr="0" dt="0"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548640">
        <a:defRPr>
          <a:latin typeface="+mn-lt"/>
          <a:ea typeface="+mn-ea"/>
          <a:cs typeface="+mn-cs"/>
        </a:defRPr>
      </a:lvl2pPr>
      <a:lvl3pPr marL="1097280">
        <a:defRPr>
          <a:latin typeface="+mn-lt"/>
          <a:ea typeface="+mn-ea"/>
          <a:cs typeface="+mn-cs"/>
        </a:defRPr>
      </a:lvl3pPr>
      <a:lvl4pPr marL="1645920">
        <a:defRPr>
          <a:latin typeface="+mn-lt"/>
          <a:ea typeface="+mn-ea"/>
          <a:cs typeface="+mn-cs"/>
        </a:defRPr>
      </a:lvl4pPr>
      <a:lvl5pPr marL="2194560">
        <a:defRPr>
          <a:latin typeface="+mn-lt"/>
          <a:ea typeface="+mn-ea"/>
          <a:cs typeface="+mn-cs"/>
        </a:defRPr>
      </a:lvl5pPr>
      <a:lvl6pPr marL="2743200">
        <a:defRPr>
          <a:latin typeface="+mn-lt"/>
          <a:ea typeface="+mn-ea"/>
          <a:cs typeface="+mn-cs"/>
        </a:defRPr>
      </a:lvl6pPr>
      <a:lvl7pPr marL="3291840">
        <a:defRPr>
          <a:latin typeface="+mn-lt"/>
          <a:ea typeface="+mn-ea"/>
          <a:cs typeface="+mn-cs"/>
        </a:defRPr>
      </a:lvl7pPr>
      <a:lvl8pPr marL="3840480">
        <a:defRPr>
          <a:latin typeface="+mn-lt"/>
          <a:ea typeface="+mn-ea"/>
          <a:cs typeface="+mn-cs"/>
        </a:defRPr>
      </a:lvl8pPr>
      <a:lvl9pPr marL="438912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548640">
        <a:defRPr>
          <a:latin typeface="+mn-lt"/>
          <a:ea typeface="+mn-ea"/>
          <a:cs typeface="+mn-cs"/>
        </a:defRPr>
      </a:lvl2pPr>
      <a:lvl3pPr marL="1097280">
        <a:defRPr>
          <a:latin typeface="+mn-lt"/>
          <a:ea typeface="+mn-ea"/>
          <a:cs typeface="+mn-cs"/>
        </a:defRPr>
      </a:lvl3pPr>
      <a:lvl4pPr marL="1645920">
        <a:defRPr>
          <a:latin typeface="+mn-lt"/>
          <a:ea typeface="+mn-ea"/>
          <a:cs typeface="+mn-cs"/>
        </a:defRPr>
      </a:lvl4pPr>
      <a:lvl5pPr marL="2194560">
        <a:defRPr>
          <a:latin typeface="+mn-lt"/>
          <a:ea typeface="+mn-ea"/>
          <a:cs typeface="+mn-cs"/>
        </a:defRPr>
      </a:lvl5pPr>
      <a:lvl6pPr marL="2743200">
        <a:defRPr>
          <a:latin typeface="+mn-lt"/>
          <a:ea typeface="+mn-ea"/>
          <a:cs typeface="+mn-cs"/>
        </a:defRPr>
      </a:lvl6pPr>
      <a:lvl7pPr marL="3291840">
        <a:defRPr>
          <a:latin typeface="+mn-lt"/>
          <a:ea typeface="+mn-ea"/>
          <a:cs typeface="+mn-cs"/>
        </a:defRPr>
      </a:lvl7pPr>
      <a:lvl8pPr marL="3840480">
        <a:defRPr>
          <a:latin typeface="+mn-lt"/>
          <a:ea typeface="+mn-ea"/>
          <a:cs typeface="+mn-cs"/>
        </a:defRPr>
      </a:lvl8pPr>
      <a:lvl9pPr marL="4389120">
        <a:defRPr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609600" y="1392233"/>
            <a:ext cx="8400400" cy="114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/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7D86D"/>
              </a:buClr>
              <a:buSzPts val="4800"/>
              <a:buFont typeface="Poppins"/>
              <a:buNone/>
              <a:defRPr sz="4800" b="1" i="0" u="none" strike="noStrike" cap="none">
                <a:solidFill>
                  <a:srgbClr val="A7D86D"/>
                </a:solidFill>
                <a:latin typeface="Poppins"/>
                <a:ea typeface="Poppins"/>
                <a:cs typeface="Poppins"/>
                <a:sym typeface="Poppi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7D86D"/>
              </a:buClr>
              <a:buSzPts val="4800"/>
              <a:buFont typeface="Poppins"/>
              <a:buNone/>
              <a:defRPr sz="4800" b="1" i="0" u="none" strike="noStrike" cap="none">
                <a:solidFill>
                  <a:srgbClr val="A7D86D"/>
                </a:solidFill>
                <a:latin typeface="Poppins"/>
                <a:ea typeface="Poppins"/>
                <a:cs typeface="Poppins"/>
                <a:sym typeface="Poppin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7D86D"/>
              </a:buClr>
              <a:buSzPts val="4800"/>
              <a:buFont typeface="Poppins"/>
              <a:buNone/>
              <a:defRPr sz="4800" b="1" i="0" u="none" strike="noStrike" cap="none">
                <a:solidFill>
                  <a:srgbClr val="A7D86D"/>
                </a:solidFill>
                <a:latin typeface="Poppins"/>
                <a:ea typeface="Poppins"/>
                <a:cs typeface="Poppins"/>
                <a:sym typeface="Poppin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7D86D"/>
              </a:buClr>
              <a:buSzPts val="4800"/>
              <a:buFont typeface="Poppins"/>
              <a:buNone/>
              <a:defRPr sz="4800" b="1" i="0" u="none" strike="noStrike" cap="none">
                <a:solidFill>
                  <a:srgbClr val="A7D86D"/>
                </a:solidFill>
                <a:latin typeface="Poppins"/>
                <a:ea typeface="Poppins"/>
                <a:cs typeface="Poppins"/>
                <a:sym typeface="Poppin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7D86D"/>
              </a:buClr>
              <a:buSzPts val="4800"/>
              <a:buFont typeface="Poppins"/>
              <a:buNone/>
              <a:defRPr sz="4800" b="1" i="0" u="none" strike="noStrike" cap="none">
                <a:solidFill>
                  <a:srgbClr val="A7D86D"/>
                </a:solidFill>
                <a:latin typeface="Poppins"/>
                <a:ea typeface="Poppins"/>
                <a:cs typeface="Poppins"/>
                <a:sym typeface="Poppin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7D86D"/>
              </a:buClr>
              <a:buSzPts val="4800"/>
              <a:buFont typeface="Poppins"/>
              <a:buNone/>
              <a:defRPr sz="4800" b="1" i="0" u="none" strike="noStrike" cap="none">
                <a:solidFill>
                  <a:srgbClr val="A7D86D"/>
                </a:solidFill>
                <a:latin typeface="Poppins"/>
                <a:ea typeface="Poppins"/>
                <a:cs typeface="Poppins"/>
                <a:sym typeface="Poppin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7D86D"/>
              </a:buClr>
              <a:buSzPts val="4800"/>
              <a:buFont typeface="Poppins"/>
              <a:buNone/>
              <a:defRPr sz="4800" b="1" i="0" u="none" strike="noStrike" cap="none">
                <a:solidFill>
                  <a:srgbClr val="A7D86D"/>
                </a:solidFill>
                <a:latin typeface="Poppins"/>
                <a:ea typeface="Poppins"/>
                <a:cs typeface="Poppins"/>
                <a:sym typeface="Poppin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7D86D"/>
              </a:buClr>
              <a:buSzPts val="4800"/>
              <a:buFont typeface="Poppins"/>
              <a:buNone/>
              <a:defRPr sz="4800" b="1" i="0" u="none" strike="noStrike" cap="none">
                <a:solidFill>
                  <a:srgbClr val="A7D86D"/>
                </a:solidFill>
                <a:latin typeface="Poppins"/>
                <a:ea typeface="Poppins"/>
                <a:cs typeface="Poppins"/>
                <a:sym typeface="Poppin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7D86D"/>
              </a:buClr>
              <a:buSzPts val="4800"/>
              <a:buFont typeface="Poppins"/>
              <a:buNone/>
              <a:defRPr sz="4800" b="1" i="0" u="none" strike="noStrike" cap="none">
                <a:solidFill>
                  <a:srgbClr val="A7D86D"/>
                </a:solidFill>
                <a:latin typeface="Poppins"/>
                <a:ea typeface="Poppins"/>
                <a:cs typeface="Poppins"/>
                <a:sym typeface="Poppins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609600" y="2717800"/>
            <a:ext cx="6572400" cy="248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/>
          <a:lstStyle>
            <a:lvl1pPr marL="457200" marR="0" lvl="0" indent="-3683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rgbClr val="A7D86D"/>
              </a:buClr>
              <a:buSzPts val="2200"/>
              <a:buFont typeface="Muli Light"/>
              <a:buChar char="●"/>
              <a:defRPr sz="2200" b="0" i="0" u="none" strike="noStrike" cap="none">
                <a:solidFill>
                  <a:srgbClr val="65617D"/>
                </a:solidFill>
                <a:latin typeface="Muli Light"/>
                <a:ea typeface="Muli Light"/>
                <a:cs typeface="Muli Light"/>
                <a:sym typeface="Muli Light"/>
              </a:defRPr>
            </a:lvl1pPr>
            <a:lvl2pPr marL="914400" marR="0" lvl="1" indent="-3683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A7A4BC"/>
              </a:buClr>
              <a:buSzPts val="2200"/>
              <a:buFont typeface="Muli Light"/>
              <a:buChar char="○"/>
              <a:defRPr sz="2200" b="0" i="0" u="none" strike="noStrike" cap="none">
                <a:solidFill>
                  <a:srgbClr val="65617D"/>
                </a:solidFill>
                <a:latin typeface="Muli Light"/>
                <a:ea typeface="Muli Light"/>
                <a:cs typeface="Muli Light"/>
                <a:sym typeface="Muli Light"/>
              </a:defRPr>
            </a:lvl2pPr>
            <a:lvl3pPr marL="1371600" marR="0" lvl="2" indent="-3683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A7A4BC"/>
              </a:buClr>
              <a:buSzPts val="2200"/>
              <a:buFont typeface="Muli Light"/>
              <a:buChar char="■"/>
              <a:defRPr sz="2200" b="0" i="0" u="none" strike="noStrike" cap="none">
                <a:solidFill>
                  <a:srgbClr val="65617D"/>
                </a:solidFill>
                <a:latin typeface="Muli Light"/>
                <a:ea typeface="Muli Light"/>
                <a:cs typeface="Muli Light"/>
                <a:sym typeface="Muli Light"/>
              </a:defRPr>
            </a:lvl3pPr>
            <a:lvl4pPr marL="1828800" marR="0" lvl="3" indent="-3683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A7A4BC"/>
              </a:buClr>
              <a:buSzPts val="2200"/>
              <a:buFont typeface="Muli Light"/>
              <a:buChar char="●"/>
              <a:defRPr sz="2200" b="0" i="0" u="none" strike="noStrike" cap="none">
                <a:solidFill>
                  <a:srgbClr val="65617D"/>
                </a:solidFill>
                <a:latin typeface="Muli Light"/>
                <a:ea typeface="Muli Light"/>
                <a:cs typeface="Muli Light"/>
                <a:sym typeface="Muli Light"/>
              </a:defRPr>
            </a:lvl4pPr>
            <a:lvl5pPr marL="2286000" marR="0" lvl="4" indent="-3683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A7A4BC"/>
              </a:buClr>
              <a:buSzPts val="2200"/>
              <a:buFont typeface="Muli Light"/>
              <a:buChar char="○"/>
              <a:defRPr sz="2200" b="0" i="0" u="none" strike="noStrike" cap="none">
                <a:solidFill>
                  <a:srgbClr val="65617D"/>
                </a:solidFill>
                <a:latin typeface="Muli Light"/>
                <a:ea typeface="Muli Light"/>
                <a:cs typeface="Muli Light"/>
                <a:sym typeface="Muli Light"/>
              </a:defRPr>
            </a:lvl5pPr>
            <a:lvl6pPr marL="2743200" marR="0" lvl="5" indent="-3683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A7A4BC"/>
              </a:buClr>
              <a:buSzPts val="2200"/>
              <a:buFont typeface="Muli Light"/>
              <a:buChar char="■"/>
              <a:defRPr sz="2200" b="0" i="0" u="none" strike="noStrike" cap="none">
                <a:solidFill>
                  <a:srgbClr val="65617D"/>
                </a:solidFill>
                <a:latin typeface="Muli Light"/>
                <a:ea typeface="Muli Light"/>
                <a:cs typeface="Muli Light"/>
                <a:sym typeface="Muli Light"/>
              </a:defRPr>
            </a:lvl6pPr>
            <a:lvl7pPr marL="3200400" marR="0" lvl="6" indent="-3683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A7A4BC"/>
              </a:buClr>
              <a:buSzPts val="2200"/>
              <a:buFont typeface="Muli Light"/>
              <a:buChar char="●"/>
              <a:defRPr sz="2200" b="0" i="0" u="none" strike="noStrike" cap="none">
                <a:solidFill>
                  <a:srgbClr val="65617D"/>
                </a:solidFill>
                <a:latin typeface="Muli Light"/>
                <a:ea typeface="Muli Light"/>
                <a:cs typeface="Muli Light"/>
                <a:sym typeface="Muli Light"/>
              </a:defRPr>
            </a:lvl7pPr>
            <a:lvl8pPr marL="3657600" marR="0" lvl="7" indent="-3683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A7A4BC"/>
              </a:buClr>
              <a:buSzPts val="2200"/>
              <a:buFont typeface="Muli Light"/>
              <a:buChar char="○"/>
              <a:defRPr sz="2200" b="0" i="0" u="none" strike="noStrike" cap="none">
                <a:solidFill>
                  <a:srgbClr val="65617D"/>
                </a:solidFill>
                <a:latin typeface="Muli Light"/>
                <a:ea typeface="Muli Light"/>
                <a:cs typeface="Muli Light"/>
                <a:sym typeface="Muli Light"/>
              </a:defRPr>
            </a:lvl8pPr>
            <a:lvl9pPr marL="4114800" marR="0" lvl="8" indent="-3683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A7A4BC"/>
              </a:buClr>
              <a:buSzPts val="2200"/>
              <a:buFont typeface="Muli Light"/>
              <a:buChar char="■"/>
              <a:defRPr sz="2200" b="0" i="0" u="none" strike="noStrike" cap="none">
                <a:solidFill>
                  <a:srgbClr val="65617D"/>
                </a:solidFill>
                <a:latin typeface="Muli Light"/>
                <a:ea typeface="Muli Light"/>
                <a:cs typeface="Muli Light"/>
                <a:sym typeface="Muli Light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11307445" y="6333135"/>
            <a:ext cx="731600" cy="52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733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733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733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733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733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733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733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733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sz="1733" b="0" i="0" u="none" strike="noStrike" cap="none">
                <a:solidFill>
                  <a:srgbClr val="A7D86D"/>
                </a:solidFill>
                <a:latin typeface="Poppins Light"/>
                <a:ea typeface="Poppins Light"/>
                <a:cs typeface="Poppins Light"/>
                <a:sym typeface="Poppins Light"/>
              </a:defRPr>
            </a:lvl9pPr>
          </a:lstStyle>
          <a:p>
            <a:fld id="{00000000-1234-1234-1234-1234123412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8253238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</p:sldLayoutIdLst>
  <p:transition>
    <p:fade thruBlk="1"/>
  </p:transition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054D74-5DAF-474D-A109-A7E62FE7847A}" type="datetime1">
              <a:rPr lang="en-US" smtClean="0"/>
              <a:t>8/13/2019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76CFEE-36C4-4A0C-BC89-DCE02F99B3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25410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9" r:id="rId4"/>
    <p:sldLayoutId id="2147483700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  <p:sldLayoutId id="2147483707" r:id="rId1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100000">
              <a:srgbClr val="EEEEEE"/>
            </a:gs>
            <a:gs pos="67000">
              <a:schemeClr val="bg1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41"/>
            <a:ext cx="10972801" cy="711081"/>
          </a:xfrm>
          <a:prstGeom prst="rect">
            <a:avLst/>
          </a:prstGeom>
        </p:spPr>
        <p:txBody>
          <a:bodyPr vert="horz" lIns="91436" tIns="45718" rIns="91436" bIns="45718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138426"/>
            <a:ext cx="10972801" cy="4987739"/>
          </a:xfrm>
          <a:prstGeom prst="rect">
            <a:avLst/>
          </a:prstGeom>
        </p:spPr>
        <p:txBody>
          <a:bodyPr vert="horz" lIns="91436" tIns="45718" rIns="91436" bIns="45718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3"/>
            <a:ext cx="2844800" cy="365125"/>
          </a:xfrm>
          <a:prstGeom prst="rect">
            <a:avLst/>
          </a:prstGeom>
        </p:spPr>
        <p:txBody>
          <a:bodyPr vert="horz" lIns="91436" tIns="45718" rIns="91436" bIns="45718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1218895"/>
            <a:fld id="{97E7385D-D680-43A1-AC61-D49A070DDDDE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t>8/13/2019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1" y="6356353"/>
            <a:ext cx="3860800" cy="365125"/>
          </a:xfrm>
          <a:prstGeom prst="rect">
            <a:avLst/>
          </a:prstGeom>
        </p:spPr>
        <p:txBody>
          <a:bodyPr vert="horz" lIns="91436" tIns="45718" rIns="91436" bIns="45718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1218895"/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2" y="6356353"/>
            <a:ext cx="2844800" cy="365125"/>
          </a:xfrm>
          <a:prstGeom prst="rect">
            <a:avLst/>
          </a:prstGeom>
        </p:spPr>
        <p:txBody>
          <a:bodyPr vert="horz" lIns="91436" tIns="45718" rIns="91436" bIns="45718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1218895"/>
            <a:fld id="{5939B1FA-81F2-4940-9AF3-5EAFB5D6669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 defTabSz="1218895"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25943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  <p:sldLayoutId id="2147483722" r:id="rId14"/>
    <p:sldLayoutId id="2147483723" r:id="rId15"/>
    <p:sldLayoutId id="2147483724" r:id="rId16"/>
    <p:sldLayoutId id="2147483725" r:id="rId17"/>
  </p:sldLayoutIdLst>
  <p:hf hdr="0" ftr="0" dt="0"/>
  <p:txStyles>
    <p:titleStyle>
      <a:lvl1pPr algn="l" defTabSz="1218845" rtl="0" eaLnBrk="1" latinLnBrk="0" hangingPunct="1">
        <a:spcBef>
          <a:spcPct val="0"/>
        </a:spcBef>
        <a:buNone/>
        <a:defRPr sz="3199" kern="1200">
          <a:solidFill>
            <a:schemeClr val="tx1">
              <a:lumMod val="65000"/>
              <a:lumOff val="35000"/>
            </a:schemeClr>
          </a:solidFill>
          <a:latin typeface="+mj-lt"/>
          <a:ea typeface="+mj-ea"/>
          <a:cs typeface="+mj-cs"/>
        </a:defRPr>
      </a:lvl1pPr>
    </p:titleStyle>
    <p:bodyStyle>
      <a:lvl1pPr marL="457067" indent="-457067" algn="l" defTabSz="1218845" rtl="0" eaLnBrk="1" latinLnBrk="0" hangingPunct="1">
        <a:spcBef>
          <a:spcPct val="20000"/>
        </a:spcBef>
        <a:buFont typeface="Arial" pitchFamily="34" charset="0"/>
        <a:buChar char="•"/>
        <a:defRPr sz="3599" kern="1200">
          <a:solidFill>
            <a:schemeClr val="tx1"/>
          </a:solidFill>
          <a:latin typeface="+mj-lt"/>
          <a:ea typeface="+mn-ea"/>
          <a:cs typeface="+mn-cs"/>
        </a:defRPr>
      </a:lvl1pPr>
      <a:lvl2pPr marL="990311" indent="-380889" algn="l" defTabSz="1218845" rtl="0" eaLnBrk="1" latinLnBrk="0" hangingPunct="1">
        <a:spcBef>
          <a:spcPct val="20000"/>
        </a:spcBef>
        <a:buFont typeface="Arial" pitchFamily="34" charset="0"/>
        <a:buChar char="–"/>
        <a:defRPr sz="3199" kern="1200">
          <a:solidFill>
            <a:schemeClr val="tx1"/>
          </a:solidFill>
          <a:latin typeface="+mj-lt"/>
          <a:ea typeface="+mn-ea"/>
          <a:cs typeface="+mn-cs"/>
        </a:defRPr>
      </a:lvl2pPr>
      <a:lvl3pPr marL="1523555" indent="-304712" algn="l" defTabSz="1218845" rtl="0" eaLnBrk="1" latinLnBrk="0" hangingPunct="1">
        <a:spcBef>
          <a:spcPct val="20000"/>
        </a:spcBef>
        <a:buFont typeface="Arial" pitchFamily="34" charset="0"/>
        <a:buChar char="•"/>
        <a:defRPr sz="2399" kern="1200">
          <a:solidFill>
            <a:schemeClr val="tx1"/>
          </a:solidFill>
          <a:latin typeface="+mj-lt"/>
          <a:ea typeface="+mn-ea"/>
          <a:cs typeface="+mn-cs"/>
        </a:defRPr>
      </a:lvl3pPr>
      <a:lvl4pPr marL="2132979" indent="-304712" algn="l" defTabSz="1218845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j-lt"/>
          <a:ea typeface="+mn-ea"/>
          <a:cs typeface="+mn-cs"/>
        </a:defRPr>
      </a:lvl4pPr>
      <a:lvl5pPr marL="2742400" indent="-304712" algn="l" defTabSz="1218845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j-lt"/>
          <a:ea typeface="+mn-ea"/>
          <a:cs typeface="+mn-cs"/>
        </a:defRPr>
      </a:lvl5pPr>
      <a:lvl6pPr marL="3351822" indent="-304712" algn="l" defTabSz="1218845" rtl="0" eaLnBrk="1" latinLnBrk="0" hangingPunct="1">
        <a:spcBef>
          <a:spcPct val="20000"/>
        </a:spcBef>
        <a:buFont typeface="Arial" pitchFamily="34" charset="0"/>
        <a:buChar char="•"/>
        <a:defRPr sz="2666" kern="1200">
          <a:solidFill>
            <a:schemeClr val="tx1"/>
          </a:solidFill>
          <a:latin typeface="+mn-lt"/>
          <a:ea typeface="+mn-ea"/>
          <a:cs typeface="+mn-cs"/>
        </a:defRPr>
      </a:lvl6pPr>
      <a:lvl7pPr marL="3961244" indent="-304712" algn="l" defTabSz="1218845" rtl="0" eaLnBrk="1" latinLnBrk="0" hangingPunct="1">
        <a:spcBef>
          <a:spcPct val="20000"/>
        </a:spcBef>
        <a:buFont typeface="Arial" pitchFamily="34" charset="0"/>
        <a:buChar char="•"/>
        <a:defRPr sz="2666" kern="1200">
          <a:solidFill>
            <a:schemeClr val="tx1"/>
          </a:solidFill>
          <a:latin typeface="+mn-lt"/>
          <a:ea typeface="+mn-ea"/>
          <a:cs typeface="+mn-cs"/>
        </a:defRPr>
      </a:lvl7pPr>
      <a:lvl8pPr marL="4570666" indent="-304712" algn="l" defTabSz="1218845" rtl="0" eaLnBrk="1" latinLnBrk="0" hangingPunct="1">
        <a:spcBef>
          <a:spcPct val="20000"/>
        </a:spcBef>
        <a:buFont typeface="Arial" pitchFamily="34" charset="0"/>
        <a:buChar char="•"/>
        <a:defRPr sz="2666" kern="1200">
          <a:solidFill>
            <a:schemeClr val="tx1"/>
          </a:solidFill>
          <a:latin typeface="+mn-lt"/>
          <a:ea typeface="+mn-ea"/>
          <a:cs typeface="+mn-cs"/>
        </a:defRPr>
      </a:lvl8pPr>
      <a:lvl9pPr marL="5180089" indent="-304712" algn="l" defTabSz="1218845" rtl="0" eaLnBrk="1" latinLnBrk="0" hangingPunct="1">
        <a:spcBef>
          <a:spcPct val="20000"/>
        </a:spcBef>
        <a:buFont typeface="Arial" pitchFamily="34" charset="0"/>
        <a:buChar char="•"/>
        <a:defRPr sz="2666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845" rtl="0" eaLnBrk="1" latinLnBrk="0" hangingPunct="1">
        <a:defRPr sz="2399" kern="1200">
          <a:solidFill>
            <a:schemeClr val="tx1"/>
          </a:solidFill>
          <a:latin typeface="+mn-lt"/>
          <a:ea typeface="+mn-ea"/>
          <a:cs typeface="+mn-cs"/>
        </a:defRPr>
      </a:lvl1pPr>
      <a:lvl2pPr marL="609422" algn="l" defTabSz="1218845" rtl="0" eaLnBrk="1" latinLnBrk="0" hangingPunct="1">
        <a:defRPr sz="2399" kern="1200">
          <a:solidFill>
            <a:schemeClr val="tx1"/>
          </a:solidFill>
          <a:latin typeface="+mn-lt"/>
          <a:ea typeface="+mn-ea"/>
          <a:cs typeface="+mn-cs"/>
        </a:defRPr>
      </a:lvl2pPr>
      <a:lvl3pPr marL="1218845" algn="l" defTabSz="1218845" rtl="0" eaLnBrk="1" latinLnBrk="0" hangingPunct="1">
        <a:defRPr sz="2399" kern="1200">
          <a:solidFill>
            <a:schemeClr val="tx1"/>
          </a:solidFill>
          <a:latin typeface="+mn-lt"/>
          <a:ea typeface="+mn-ea"/>
          <a:cs typeface="+mn-cs"/>
        </a:defRPr>
      </a:lvl3pPr>
      <a:lvl4pPr marL="1828267" algn="l" defTabSz="1218845" rtl="0" eaLnBrk="1" latinLnBrk="0" hangingPunct="1">
        <a:defRPr sz="2399" kern="1200">
          <a:solidFill>
            <a:schemeClr val="tx1"/>
          </a:solidFill>
          <a:latin typeface="+mn-lt"/>
          <a:ea typeface="+mn-ea"/>
          <a:cs typeface="+mn-cs"/>
        </a:defRPr>
      </a:lvl4pPr>
      <a:lvl5pPr marL="2437689" algn="l" defTabSz="1218845" rtl="0" eaLnBrk="1" latinLnBrk="0" hangingPunct="1">
        <a:defRPr sz="2399" kern="1200">
          <a:solidFill>
            <a:schemeClr val="tx1"/>
          </a:solidFill>
          <a:latin typeface="+mn-lt"/>
          <a:ea typeface="+mn-ea"/>
          <a:cs typeface="+mn-cs"/>
        </a:defRPr>
      </a:lvl5pPr>
      <a:lvl6pPr marL="3047111" algn="l" defTabSz="1218845" rtl="0" eaLnBrk="1" latinLnBrk="0" hangingPunct="1">
        <a:defRPr sz="2399" kern="1200">
          <a:solidFill>
            <a:schemeClr val="tx1"/>
          </a:solidFill>
          <a:latin typeface="+mn-lt"/>
          <a:ea typeface="+mn-ea"/>
          <a:cs typeface="+mn-cs"/>
        </a:defRPr>
      </a:lvl6pPr>
      <a:lvl7pPr marL="3656534" algn="l" defTabSz="1218845" rtl="0" eaLnBrk="1" latinLnBrk="0" hangingPunct="1">
        <a:defRPr sz="2399" kern="1200">
          <a:solidFill>
            <a:schemeClr val="tx1"/>
          </a:solidFill>
          <a:latin typeface="+mn-lt"/>
          <a:ea typeface="+mn-ea"/>
          <a:cs typeface="+mn-cs"/>
        </a:defRPr>
      </a:lvl7pPr>
      <a:lvl8pPr marL="4265955" algn="l" defTabSz="1218845" rtl="0" eaLnBrk="1" latinLnBrk="0" hangingPunct="1">
        <a:defRPr sz="2399" kern="1200">
          <a:solidFill>
            <a:schemeClr val="tx1"/>
          </a:solidFill>
          <a:latin typeface="+mn-lt"/>
          <a:ea typeface="+mn-ea"/>
          <a:cs typeface="+mn-cs"/>
        </a:defRPr>
      </a:lvl8pPr>
      <a:lvl9pPr marL="4875378" algn="l" defTabSz="1218845" rtl="0" eaLnBrk="1" latinLnBrk="0" hangingPunct="1">
        <a:defRPr sz="239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4165600" y="6419415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pic>
        <p:nvPicPr>
          <p:cNvPr id="5" name="Picture 4" descr="SqPB Logo - RGB.png"/>
          <p:cNvPicPr>
            <a:picLocks noChangeAspect="1"/>
          </p:cNvPicPr>
          <p:nvPr userDrawn="1"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" y="457200"/>
            <a:ext cx="2335200" cy="583800"/>
          </a:xfrm>
          <a:prstGeom prst="rect">
            <a:avLst/>
          </a:prstGeom>
        </p:spPr>
      </p:pic>
      <p:pic>
        <p:nvPicPr>
          <p:cNvPr id="7" name="Picture 6" descr="Standard-Powerpoint-Cover.png"/>
          <p:cNvPicPr>
            <a:picLocks noChangeAspect="1"/>
          </p:cNvPicPr>
          <p:nvPr userDrawn="1"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253" y="3948598"/>
            <a:ext cx="12241829" cy="2448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40328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  <p:sldLayoutId id="2147483738" r:id="rId12"/>
    <p:sldLayoutId id="2147483739" r:id="rId13"/>
    <p:sldLayoutId id="2147483740" r:id="rId14"/>
    <p:sldLayoutId id="2147483741" r:id="rId15"/>
    <p:sldLayoutId id="2147483742" r:id="rId16"/>
    <p:sldLayoutId id="2147483743" r:id="rId17"/>
    <p:sldLayoutId id="2147483744" r:id="rId18"/>
    <p:sldLayoutId id="2147483745" r:id="rId19"/>
  </p:sldLayoutIdLst>
  <p:transition>
    <p:fade thruBlk="1"/>
  </p:transition>
  <p:hf hdr="0" ftr="0" dt="0"/>
  <p:txStyles>
    <p:titleStyle>
      <a:lvl1pPr algn="l" defTabSz="457200" rtl="0" eaLnBrk="1" fontAlgn="base" hangingPunct="1">
        <a:spcBef>
          <a:spcPct val="0"/>
        </a:spcBef>
        <a:spcAft>
          <a:spcPct val="0"/>
        </a:spcAft>
        <a:defRPr sz="2800">
          <a:solidFill>
            <a:srgbClr val="CF4520"/>
          </a:solidFill>
          <a:latin typeface="+mj-lt"/>
          <a:ea typeface="+mj-ea"/>
          <a:cs typeface="+mj-cs"/>
        </a:defRPr>
      </a:lvl1pPr>
      <a:lvl2pPr algn="l" defTabSz="457200" rtl="0" eaLnBrk="1" fontAlgn="base" hangingPunct="1">
        <a:spcBef>
          <a:spcPct val="0"/>
        </a:spcBef>
        <a:spcAft>
          <a:spcPct val="0"/>
        </a:spcAft>
        <a:defRPr sz="2800">
          <a:solidFill>
            <a:srgbClr val="CF4520"/>
          </a:solidFill>
          <a:latin typeface="Arial" charset="0"/>
          <a:ea typeface="Arial Unicode MS" pitchFamily="34" charset="-128"/>
          <a:cs typeface="Arial" charset="0"/>
        </a:defRPr>
      </a:lvl2pPr>
      <a:lvl3pPr algn="l" defTabSz="457200" rtl="0" eaLnBrk="1" fontAlgn="base" hangingPunct="1">
        <a:spcBef>
          <a:spcPct val="0"/>
        </a:spcBef>
        <a:spcAft>
          <a:spcPct val="0"/>
        </a:spcAft>
        <a:defRPr sz="2800">
          <a:solidFill>
            <a:srgbClr val="CF4520"/>
          </a:solidFill>
          <a:latin typeface="Arial" charset="0"/>
          <a:ea typeface="Arial Unicode MS" pitchFamily="34" charset="-128"/>
          <a:cs typeface="Arial" charset="0"/>
        </a:defRPr>
      </a:lvl3pPr>
      <a:lvl4pPr algn="l" defTabSz="457200" rtl="0" eaLnBrk="1" fontAlgn="base" hangingPunct="1">
        <a:spcBef>
          <a:spcPct val="0"/>
        </a:spcBef>
        <a:spcAft>
          <a:spcPct val="0"/>
        </a:spcAft>
        <a:defRPr sz="2800">
          <a:solidFill>
            <a:srgbClr val="CF4520"/>
          </a:solidFill>
          <a:latin typeface="Arial" charset="0"/>
          <a:ea typeface="Arial Unicode MS" pitchFamily="34" charset="-128"/>
          <a:cs typeface="Arial" charset="0"/>
        </a:defRPr>
      </a:lvl4pPr>
      <a:lvl5pPr algn="l" defTabSz="457200" rtl="0" eaLnBrk="1" fontAlgn="base" hangingPunct="1">
        <a:spcBef>
          <a:spcPct val="0"/>
        </a:spcBef>
        <a:spcAft>
          <a:spcPct val="0"/>
        </a:spcAft>
        <a:defRPr sz="2800">
          <a:solidFill>
            <a:srgbClr val="CF4520"/>
          </a:solidFill>
          <a:latin typeface="Arial" charset="0"/>
          <a:ea typeface="Arial Unicode MS" pitchFamily="34" charset="-128"/>
          <a:cs typeface="Arial" charset="0"/>
        </a:defRPr>
      </a:lvl5pPr>
      <a:lvl6pPr marL="457200" algn="l" defTabSz="457200" rtl="0" eaLnBrk="1" fontAlgn="base" hangingPunct="1">
        <a:spcBef>
          <a:spcPct val="0"/>
        </a:spcBef>
        <a:spcAft>
          <a:spcPct val="0"/>
        </a:spcAft>
        <a:defRPr sz="3000">
          <a:solidFill>
            <a:srgbClr val="CF4520"/>
          </a:solidFill>
          <a:latin typeface="Arial" charset="0"/>
          <a:ea typeface="Arial Unicode MS" pitchFamily="34" charset="-128"/>
          <a:cs typeface="Arial" charset="0"/>
        </a:defRPr>
      </a:lvl6pPr>
      <a:lvl7pPr marL="914400" algn="l" defTabSz="457200" rtl="0" eaLnBrk="1" fontAlgn="base" hangingPunct="1">
        <a:spcBef>
          <a:spcPct val="0"/>
        </a:spcBef>
        <a:spcAft>
          <a:spcPct val="0"/>
        </a:spcAft>
        <a:defRPr sz="3000">
          <a:solidFill>
            <a:srgbClr val="CF4520"/>
          </a:solidFill>
          <a:latin typeface="Arial" charset="0"/>
          <a:ea typeface="Arial Unicode MS" pitchFamily="34" charset="-128"/>
          <a:cs typeface="Arial" charset="0"/>
        </a:defRPr>
      </a:lvl7pPr>
      <a:lvl8pPr marL="1371600" algn="l" defTabSz="457200" rtl="0" eaLnBrk="1" fontAlgn="base" hangingPunct="1">
        <a:spcBef>
          <a:spcPct val="0"/>
        </a:spcBef>
        <a:spcAft>
          <a:spcPct val="0"/>
        </a:spcAft>
        <a:defRPr sz="3000">
          <a:solidFill>
            <a:srgbClr val="CF4520"/>
          </a:solidFill>
          <a:latin typeface="Arial" charset="0"/>
          <a:ea typeface="Arial Unicode MS" pitchFamily="34" charset="-128"/>
          <a:cs typeface="Arial" charset="0"/>
        </a:defRPr>
      </a:lvl8pPr>
      <a:lvl9pPr marL="1828800" algn="l" defTabSz="457200" rtl="0" eaLnBrk="1" fontAlgn="base" hangingPunct="1">
        <a:spcBef>
          <a:spcPct val="0"/>
        </a:spcBef>
        <a:spcAft>
          <a:spcPct val="0"/>
        </a:spcAft>
        <a:defRPr sz="3000">
          <a:solidFill>
            <a:srgbClr val="CF4520"/>
          </a:solidFill>
          <a:latin typeface="Arial" charset="0"/>
          <a:ea typeface="Arial Unicode MS" pitchFamily="34" charset="-128"/>
          <a:cs typeface="Arial" charset="0"/>
        </a:defRPr>
      </a:lvl9pPr>
    </p:titleStyle>
    <p:bodyStyle>
      <a:lvl1pPr marL="228600" indent="-228600" algn="l" defTabSz="457200" rtl="0" eaLnBrk="1" fontAlgn="base" hangingPunct="1">
        <a:spcBef>
          <a:spcPct val="35000"/>
        </a:spcBef>
        <a:spcAft>
          <a:spcPct val="0"/>
        </a:spcAft>
        <a:buClr>
          <a:schemeClr val="tx2"/>
        </a:buClr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457200" rtl="0" eaLnBrk="1" fontAlgn="base" hangingPunct="1">
        <a:lnSpc>
          <a:spcPct val="110000"/>
        </a:lnSpc>
        <a:spcBef>
          <a:spcPct val="20000"/>
        </a:spcBef>
        <a:spcAft>
          <a:spcPct val="0"/>
        </a:spcAft>
        <a:buClr>
          <a:schemeClr val="tx2"/>
        </a:buClr>
        <a:buSzPct val="90000"/>
        <a:buFont typeface="Wingdings" pitchFamily="2" charset="2"/>
        <a:buChar char="Ø"/>
        <a:defRPr sz="1600">
          <a:solidFill>
            <a:schemeClr val="tx1"/>
          </a:solidFill>
          <a:latin typeface="+mn-lt"/>
          <a:ea typeface="+mn-ea"/>
          <a:cs typeface="+mn-cs"/>
        </a:defRPr>
      </a:lvl2pPr>
      <a:lvl3pPr marL="860425" indent="-174625" algn="l" defTabSz="457200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SzPct val="90000"/>
        <a:buFont typeface="Lucida Grande" charset="0"/>
        <a:buChar char="–"/>
        <a:defRPr sz="1400">
          <a:solidFill>
            <a:schemeClr val="tx1"/>
          </a:solidFill>
          <a:latin typeface="+mn-lt"/>
          <a:ea typeface="+mn-ea"/>
          <a:cs typeface="Arial Unicode MS" pitchFamily="34" charset="-128"/>
        </a:defRPr>
      </a:lvl3pPr>
      <a:lvl4pPr marL="1371600" indent="-228600" algn="l" defTabSz="457200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Font typeface="Lucida Grande" charset="0"/>
        <a:buChar char="»"/>
        <a:defRPr sz="1200">
          <a:solidFill>
            <a:schemeClr val="tx1"/>
          </a:solidFill>
          <a:latin typeface="+mn-lt"/>
          <a:ea typeface="+mn-ea"/>
          <a:cs typeface="Arial Unicode MS" pitchFamily="34" charset="-128"/>
        </a:defRPr>
      </a:lvl4pPr>
      <a:lvl5pPr marL="1828800" indent="-228600" algn="l" defTabSz="457200" rtl="0" eaLnBrk="1" fontAlgn="base" hangingPunct="1">
        <a:spcBef>
          <a:spcPct val="20000"/>
        </a:spcBef>
        <a:spcAft>
          <a:spcPct val="0"/>
        </a:spcAft>
        <a:buClr>
          <a:srgbClr val="00A69D"/>
        </a:buClr>
        <a:buFont typeface="Lucida Grande" charset="0"/>
        <a:buChar char="–"/>
        <a:defRPr sz="1200">
          <a:solidFill>
            <a:schemeClr val="tx1"/>
          </a:solidFill>
          <a:latin typeface="+mn-lt"/>
          <a:ea typeface="+mn-ea"/>
          <a:cs typeface="Arial Unicode MS" pitchFamily="34" charset="-128"/>
        </a:defRPr>
      </a:lvl5pPr>
      <a:lvl6pPr marL="2514600" indent="-228600" algn="l" defTabSz="457200" rtl="0" eaLnBrk="1" fontAlgn="base" hangingPunct="1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Calibri" pitchFamily="34" charset="0"/>
          <a:ea typeface="+mn-ea"/>
          <a:cs typeface="Arial Unicode MS" pitchFamily="34" charset="-128"/>
        </a:defRPr>
      </a:lvl6pPr>
      <a:lvl7pPr marL="2971800" indent="-228600" algn="l" defTabSz="457200" rtl="0" eaLnBrk="1" fontAlgn="base" hangingPunct="1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Calibri" pitchFamily="34" charset="0"/>
          <a:ea typeface="+mn-ea"/>
          <a:cs typeface="Arial Unicode MS" pitchFamily="34" charset="-128"/>
        </a:defRPr>
      </a:lvl7pPr>
      <a:lvl8pPr marL="3429000" indent="-228600" algn="l" defTabSz="457200" rtl="0" eaLnBrk="1" fontAlgn="base" hangingPunct="1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Calibri" pitchFamily="34" charset="0"/>
          <a:ea typeface="+mn-ea"/>
          <a:cs typeface="Arial Unicode MS" pitchFamily="34" charset="-128"/>
        </a:defRPr>
      </a:lvl8pPr>
      <a:lvl9pPr marL="3886200" indent="-228600" algn="l" defTabSz="457200" rtl="0" eaLnBrk="1" fontAlgn="base" hangingPunct="1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Calibri" pitchFamily="34" charset="0"/>
          <a:ea typeface="+mn-ea"/>
          <a:cs typeface="Arial Unicode MS" pitchFamily="34" charset="-128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3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6.xml"/><Relationship Id="rId1" Type="http://schemas.openxmlformats.org/officeDocument/2006/relationships/themeOverride" Target="../theme/themeOverride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e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5.xml"/><Relationship Id="rId4" Type="http://schemas.openxmlformats.org/officeDocument/2006/relationships/chart" Target="../charts/char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rlego.com/book/811600/marketing-management-global-edition" TargetMode="External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66.xml"/><Relationship Id="rId4" Type="http://schemas.openxmlformats.org/officeDocument/2006/relationships/hyperlink" Target="https://www.perlego.com/book/810684/marketing-management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1100" y="800100"/>
            <a:ext cx="9906000" cy="5267324"/>
          </a:xfrm>
          <a:prstGeom prst="rect">
            <a:avLst/>
          </a:prstGeom>
        </p:spPr>
      </p:pic>
      <p:sp>
        <p:nvSpPr>
          <p:cNvPr id="4" name="矩形 3">
            <a:extLst>
              <a:ext uri="{FF2B5EF4-FFF2-40B4-BE49-F238E27FC236}">
                <a16:creationId xmlns:a16="http://schemas.microsoft.com/office/drawing/2014/main" id="{94E4EF9C-6C18-42E5-932F-DCFDF0CE2E54}"/>
              </a:ext>
            </a:extLst>
          </p:cNvPr>
          <p:cNvSpPr/>
          <p:nvPr/>
        </p:nvSpPr>
        <p:spPr>
          <a:xfrm>
            <a:off x="2355851" y="4377372"/>
            <a:ext cx="8277224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altLang="zh-TW" sz="8800" b="1" i="1" kern="0" dirty="0">
                <a:highlight>
                  <a:srgbClr val="FF0000"/>
                </a:highlight>
                <a:latin typeface="Times New Roman" panose="02020603050405020304" pitchFamily="18" charset="0"/>
              </a:rPr>
              <a:t>Breakfast First!</a:t>
            </a:r>
            <a:endParaRPr lang="en-GB" sz="8800" dirty="0">
              <a:highlight>
                <a:srgbClr val="FF0000"/>
              </a:highlight>
            </a:endParaRPr>
          </a:p>
        </p:txBody>
      </p:sp>
      <p:sp>
        <p:nvSpPr>
          <p:cNvPr id="5" name="矩形 4">
            <a:extLst>
              <a:ext uri="{FF2B5EF4-FFF2-40B4-BE49-F238E27FC236}">
                <a16:creationId xmlns:a16="http://schemas.microsoft.com/office/drawing/2014/main" id="{CF53868D-CFAD-43A2-8C79-E1DA9EE7BF67}"/>
              </a:ext>
            </a:extLst>
          </p:cNvPr>
          <p:cNvSpPr/>
          <p:nvPr/>
        </p:nvSpPr>
        <p:spPr>
          <a:xfrm>
            <a:off x="1073889" y="5630638"/>
            <a:ext cx="6096000" cy="873572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br>
              <a:rPr lang="en-US" altLang="zh-TW" dirty="0"/>
            </a:br>
            <a:r>
              <a:rPr lang="en-US" altLang="zh-TW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Yi-Chen Cheng (1902780)</a:t>
            </a:r>
          </a:p>
        </p:txBody>
      </p:sp>
      <p:sp>
        <p:nvSpPr>
          <p:cNvPr id="7" name="矩形 6">
            <a:extLst>
              <a:ext uri="{FF2B5EF4-FFF2-40B4-BE49-F238E27FC236}">
                <a16:creationId xmlns:a16="http://schemas.microsoft.com/office/drawing/2014/main" id="{40E10E53-63D4-4FD6-A43E-BDE242DE255A}"/>
              </a:ext>
            </a:extLst>
          </p:cNvPr>
          <p:cNvSpPr/>
          <p:nvPr/>
        </p:nvSpPr>
        <p:spPr>
          <a:xfrm>
            <a:off x="9507398" y="6067424"/>
            <a:ext cx="1685141" cy="4580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TW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13 August 2019</a:t>
            </a:r>
          </a:p>
        </p:txBody>
      </p:sp>
      <p:sp>
        <p:nvSpPr>
          <p:cNvPr id="8" name="投影片編號版面配置區 7">
            <a:extLst>
              <a:ext uri="{FF2B5EF4-FFF2-40B4-BE49-F238E27FC236}">
                <a16:creationId xmlns:a16="http://schemas.microsoft.com/office/drawing/2014/main" id="{E6ACDF90-D892-49BE-B36E-27D37CE41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537E4-A89B-7D49-9A6E-6A95209E6B30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17194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3CA1EE-BCEB-E447-BDD2-67287D27CA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415604"/>
            <a:ext cx="9038637" cy="4413696"/>
          </a:xfrm>
        </p:spPr>
        <p:txBody>
          <a:bodyPr>
            <a:normAutofit/>
          </a:bodyPr>
          <a:lstStyle/>
          <a:p>
            <a:pPr marL="626529" indent="-457200">
              <a:buAutoNum type="arabicPeriod"/>
            </a:pPr>
            <a:r>
              <a:rPr lang="en-GB" sz="3200" dirty="0"/>
              <a:t>Executive Summary</a:t>
            </a:r>
          </a:p>
          <a:p>
            <a:pPr marL="626529" indent="-457200">
              <a:buAutoNum type="arabicPeriod"/>
            </a:pPr>
            <a:r>
              <a:rPr lang="en-GB" sz="3200" dirty="0"/>
              <a:t>Company Description</a:t>
            </a:r>
          </a:p>
          <a:p>
            <a:pPr marL="626529" indent="-457200">
              <a:buAutoNum type="arabicPeriod"/>
            </a:pPr>
            <a:r>
              <a:rPr lang="en-GB" sz="3200" dirty="0"/>
              <a:t>Business Structure</a:t>
            </a:r>
          </a:p>
          <a:p>
            <a:pPr marL="626529" indent="-457200">
              <a:buAutoNum type="arabicPeriod"/>
            </a:pPr>
            <a:r>
              <a:rPr lang="en-GB" sz="3200" dirty="0"/>
              <a:t>Market Research </a:t>
            </a:r>
          </a:p>
          <a:p>
            <a:pPr marL="626529" indent="-457200">
              <a:buAutoNum type="arabicPeriod"/>
            </a:pPr>
            <a:r>
              <a:rPr lang="en-GB" sz="3200" dirty="0"/>
              <a:t>Marketing Plan </a:t>
            </a:r>
          </a:p>
          <a:p>
            <a:pPr marL="626529" indent="-457200">
              <a:buAutoNum type="arabicPeriod"/>
            </a:pPr>
            <a:r>
              <a:rPr lang="en-GB" sz="3200" dirty="0"/>
              <a:t>Financial Forecast </a:t>
            </a:r>
          </a:p>
          <a:p>
            <a:pPr marL="626529" indent="-457200">
              <a:buAutoNum type="arabicPeriod"/>
            </a:pPr>
            <a:endParaRPr lang="es-E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78A184-91B2-A24A-9130-4D21F6F43C9F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-US" smtClean="0"/>
              <a:pPr/>
              <a:t>2</a:t>
            </a:fld>
            <a:endParaRPr 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B056306F-CD58-3744-8640-78EAA2B9F4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15688"/>
            <a:ext cx="8400400" cy="1143200"/>
          </a:xfrm>
        </p:spPr>
        <p:txBody>
          <a:bodyPr/>
          <a:lstStyle/>
          <a:p>
            <a:r>
              <a:rPr lang="es-ES" b="1" u="sng" dirty="0"/>
              <a:t>Outline</a:t>
            </a:r>
          </a:p>
        </p:txBody>
      </p:sp>
      <p:pic>
        <p:nvPicPr>
          <p:cNvPr id="7" name="Picture 1" descr="page2image2985607792">
            <a:extLst>
              <a:ext uri="{FF2B5EF4-FFF2-40B4-BE49-F238E27FC236}">
                <a16:creationId xmlns:a16="http://schemas.microsoft.com/office/drawing/2014/main" id="{630E1217-B49C-A44B-8A34-DB2E9FBAEE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75899" y="301037"/>
            <a:ext cx="2820646" cy="957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9105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>
            <a:extLst>
              <a:ext uri="{FF2B5EF4-FFF2-40B4-BE49-F238E27FC236}">
                <a16:creationId xmlns:a16="http://schemas.microsoft.com/office/drawing/2014/main" id="{5020E5C6-B8D3-446C-9723-A6E1694EA91B}"/>
              </a:ext>
            </a:extLst>
          </p:cNvPr>
          <p:cNvSpPr/>
          <p:nvPr/>
        </p:nvSpPr>
        <p:spPr>
          <a:xfrm>
            <a:off x="1468342" y="6422798"/>
            <a:ext cx="521328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altLang="zh-TW" dirty="0"/>
              <a:t>Marketing Management: Group Assignment (Hackett)</a:t>
            </a:r>
            <a:endParaRPr lang="zh-TW" altLang="en-US" dirty="0"/>
          </a:p>
        </p:txBody>
      </p:sp>
      <p:pic>
        <p:nvPicPr>
          <p:cNvPr id="8" name="圖片 7">
            <a:extLst>
              <a:ext uri="{FF2B5EF4-FFF2-40B4-BE49-F238E27FC236}">
                <a16:creationId xmlns:a16="http://schemas.microsoft.com/office/drawing/2014/main" id="{2B8E9A6C-2E8C-4358-B0AE-EDD4226D5A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1" y="296703"/>
            <a:ext cx="2949789" cy="959267"/>
          </a:xfrm>
          <a:prstGeom prst="rect">
            <a:avLst/>
          </a:prstGeom>
        </p:spPr>
      </p:pic>
      <p:grpSp>
        <p:nvGrpSpPr>
          <p:cNvPr id="12" name="组合 45">
            <a:extLst>
              <a:ext uri="{FF2B5EF4-FFF2-40B4-BE49-F238E27FC236}">
                <a16:creationId xmlns:a16="http://schemas.microsoft.com/office/drawing/2014/main" id="{F2C64C54-501D-467A-ACA3-036B8B639646}"/>
              </a:ext>
            </a:extLst>
          </p:cNvPr>
          <p:cNvGrpSpPr/>
          <p:nvPr/>
        </p:nvGrpSpPr>
        <p:grpSpPr>
          <a:xfrm>
            <a:off x="6504773" y="2825843"/>
            <a:ext cx="4745377" cy="662556"/>
            <a:chOff x="6629352" y="1760489"/>
            <a:chExt cx="5741906" cy="801693"/>
          </a:xfrm>
        </p:grpSpPr>
        <p:sp>
          <p:nvSpPr>
            <p:cNvPr id="16" name="文本框 10">
              <a:extLst>
                <a:ext uri="{FF2B5EF4-FFF2-40B4-BE49-F238E27FC236}">
                  <a16:creationId xmlns:a16="http://schemas.microsoft.com/office/drawing/2014/main" id="{5BB41BE1-4C23-42E6-8496-D4D07362FAB4}"/>
                </a:ext>
              </a:extLst>
            </p:cNvPr>
            <p:cNvSpPr txBox="1"/>
            <p:nvPr/>
          </p:nvSpPr>
          <p:spPr>
            <a:xfrm>
              <a:off x="7481596" y="1780122"/>
              <a:ext cx="4889662" cy="782060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/>
            <a:p>
              <a:pPr lvl="0"/>
              <a:r>
                <a:rPr lang="en-US" altLang="zh-TW" sz="3600" b="1" dirty="0"/>
                <a:t>Executive Summary </a:t>
              </a:r>
              <a:endParaRPr lang="zh-TW" altLang="zh-TW" sz="3600" dirty="0"/>
            </a:p>
          </p:txBody>
        </p:sp>
        <p:sp>
          <p:nvSpPr>
            <p:cNvPr id="14" name="文本框 12">
              <a:extLst>
                <a:ext uri="{FF2B5EF4-FFF2-40B4-BE49-F238E27FC236}">
                  <a16:creationId xmlns:a16="http://schemas.microsoft.com/office/drawing/2014/main" id="{5AD936D5-D852-4794-92A4-003F55E6201B}"/>
                </a:ext>
              </a:extLst>
            </p:cNvPr>
            <p:cNvSpPr txBox="1"/>
            <p:nvPr/>
          </p:nvSpPr>
          <p:spPr>
            <a:xfrm>
              <a:off x="6629352" y="1760489"/>
              <a:ext cx="912016" cy="707578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/>
            <a:p>
              <a:r>
                <a:rPr lang="en-US" altLang="zh-CN" sz="3200" dirty="0">
                  <a:solidFill>
                    <a:prstClr val="white">
                      <a:lumMod val="65000"/>
                    </a:prstClr>
                  </a:solidFill>
                  <a:latin typeface="Arial"/>
                  <a:ea typeface="微软雅黑"/>
                </a:rPr>
                <a:t>01.</a:t>
              </a:r>
              <a:endParaRPr lang="zh-CN" altLang="en-US" sz="3200" dirty="0">
                <a:solidFill>
                  <a:prstClr val="white">
                    <a:lumMod val="65000"/>
                  </a:prstClr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37" name="矩形 36">
            <a:extLst>
              <a:ext uri="{FF2B5EF4-FFF2-40B4-BE49-F238E27FC236}">
                <a16:creationId xmlns:a16="http://schemas.microsoft.com/office/drawing/2014/main" id="{A9385140-F9CB-4F22-8778-C6021819F5AF}"/>
              </a:ext>
            </a:extLst>
          </p:cNvPr>
          <p:cNvSpPr/>
          <p:nvPr/>
        </p:nvSpPr>
        <p:spPr>
          <a:xfrm>
            <a:off x="1991544" y="3733969"/>
            <a:ext cx="1415446" cy="1415446"/>
          </a:xfrm>
          <a:prstGeom prst="rect">
            <a:avLst/>
          </a:prstGeom>
          <a:noFill/>
          <a:ln w="38100" cap="flat" cmpd="sng" algn="ctr">
            <a:solidFill>
              <a:srgbClr val="FEB068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algn="ctr">
              <a:defRPr/>
            </a:pPr>
            <a:endParaRPr lang="zh-CN" altLang="en-US" sz="1400" kern="0">
              <a:solidFill>
                <a:prstClr val="white"/>
              </a:solidFill>
              <a:latin typeface="Arial"/>
              <a:ea typeface="微软雅黑"/>
            </a:endParaRPr>
          </a:p>
        </p:txBody>
      </p:sp>
      <p:sp>
        <p:nvSpPr>
          <p:cNvPr id="38" name="矩形 37">
            <a:extLst>
              <a:ext uri="{FF2B5EF4-FFF2-40B4-BE49-F238E27FC236}">
                <a16:creationId xmlns:a16="http://schemas.microsoft.com/office/drawing/2014/main" id="{83ED3626-7C87-4200-AC2D-99EB41AA3E8E}"/>
              </a:ext>
            </a:extLst>
          </p:cNvPr>
          <p:cNvSpPr/>
          <p:nvPr/>
        </p:nvSpPr>
        <p:spPr>
          <a:xfrm>
            <a:off x="4674280" y="1529126"/>
            <a:ext cx="1043590" cy="1043590"/>
          </a:xfrm>
          <a:prstGeom prst="rect">
            <a:avLst/>
          </a:prstGeom>
          <a:solidFill>
            <a:srgbClr val="00B6BF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algn="ctr">
              <a:defRPr/>
            </a:pPr>
            <a:endParaRPr lang="zh-CN" altLang="en-US" sz="1400" kern="0" dirty="0">
              <a:solidFill>
                <a:prstClr val="white"/>
              </a:solidFill>
              <a:latin typeface="Arial"/>
              <a:ea typeface="微软雅黑"/>
            </a:endParaRPr>
          </a:p>
        </p:txBody>
      </p:sp>
      <p:sp>
        <p:nvSpPr>
          <p:cNvPr id="39" name="矩形 38">
            <a:extLst>
              <a:ext uri="{FF2B5EF4-FFF2-40B4-BE49-F238E27FC236}">
                <a16:creationId xmlns:a16="http://schemas.microsoft.com/office/drawing/2014/main" id="{58BC9E2A-12BC-458D-987D-CCF8BB299FAF}"/>
              </a:ext>
            </a:extLst>
          </p:cNvPr>
          <p:cNvSpPr/>
          <p:nvPr/>
        </p:nvSpPr>
        <p:spPr>
          <a:xfrm>
            <a:off x="2568033" y="1874233"/>
            <a:ext cx="2411053" cy="2411053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defRPr/>
            </a:pPr>
            <a:endParaRPr lang="zh-CN" altLang="en-US" sz="1400" kern="0" dirty="0">
              <a:solidFill>
                <a:prstClr val="white"/>
              </a:solidFill>
              <a:latin typeface="Arial"/>
              <a:ea typeface="微软雅黑"/>
            </a:endParaRPr>
          </a:p>
        </p:txBody>
      </p:sp>
      <p:sp>
        <p:nvSpPr>
          <p:cNvPr id="40" name="矩形 39">
            <a:extLst>
              <a:ext uri="{FF2B5EF4-FFF2-40B4-BE49-F238E27FC236}">
                <a16:creationId xmlns:a16="http://schemas.microsoft.com/office/drawing/2014/main" id="{DE03BF0E-F3C4-47CC-A44C-D0A732E8EE5F}"/>
              </a:ext>
            </a:extLst>
          </p:cNvPr>
          <p:cNvSpPr/>
          <p:nvPr/>
        </p:nvSpPr>
        <p:spPr>
          <a:xfrm>
            <a:off x="5074332" y="4597631"/>
            <a:ext cx="551783" cy="551784"/>
          </a:xfrm>
          <a:prstGeom prst="rect">
            <a:avLst/>
          </a:prstGeom>
          <a:solidFill>
            <a:srgbClr val="FF6372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algn="ctr">
              <a:defRPr/>
            </a:pPr>
            <a:endParaRPr lang="zh-CN" altLang="en-US" sz="1400" kern="0" dirty="0">
              <a:solidFill>
                <a:prstClr val="white"/>
              </a:solidFill>
              <a:latin typeface="Arial"/>
              <a:ea typeface="微软雅黑"/>
            </a:endParaRPr>
          </a:p>
        </p:txBody>
      </p:sp>
      <p:sp>
        <p:nvSpPr>
          <p:cNvPr id="3" name="矩形 2">
            <a:extLst>
              <a:ext uri="{FF2B5EF4-FFF2-40B4-BE49-F238E27FC236}">
                <a16:creationId xmlns:a16="http://schemas.microsoft.com/office/drawing/2014/main" id="{A53AECAB-4574-4C56-89B8-AFF392F407BE}"/>
              </a:ext>
            </a:extLst>
          </p:cNvPr>
          <p:cNvSpPr/>
          <p:nvPr/>
        </p:nvSpPr>
        <p:spPr>
          <a:xfrm>
            <a:off x="0" y="6422798"/>
            <a:ext cx="12192000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807441"/>
      </p:ext>
    </p:extLst>
  </p:cSld>
  <p:clrMapOvr>
    <a:masterClrMapping/>
  </p:clrMapOvr>
  <p:transition>
    <p:fade thruBlk="1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5"/>
          <p:cNvSpPr txBox="1"/>
          <p:nvPr/>
        </p:nvSpPr>
        <p:spPr>
          <a:xfrm>
            <a:off x="474921" y="1577595"/>
            <a:ext cx="10947399" cy="38718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5240"/>
            <a:r>
              <a:rPr lang="en-GB" altLang="zh-TW" sz="3600" b="1" spc="-258" dirty="0">
                <a:solidFill>
                  <a:srgbClr val="155C76"/>
                </a:solidFill>
                <a:latin typeface="Arial"/>
                <a:cs typeface="Arial"/>
              </a:rPr>
              <a:t>1</a:t>
            </a:r>
            <a:r>
              <a:rPr lang="en-US" altLang="zh-TW" sz="3600" b="1" spc="-258" dirty="0">
                <a:solidFill>
                  <a:srgbClr val="155C76"/>
                </a:solidFill>
                <a:latin typeface="Arial"/>
                <a:cs typeface="Arial"/>
              </a:rPr>
              <a:t>.1. Executive Summary </a:t>
            </a:r>
          </a:p>
          <a:p>
            <a:pPr marL="15240"/>
            <a:r>
              <a:rPr lang="en-US" altLang="zh-TW" sz="1440" i="1" spc="30" dirty="0">
                <a:solidFill>
                  <a:srgbClr val="155C76"/>
                </a:solidFill>
                <a:latin typeface="Arial"/>
                <a:cs typeface="Arial"/>
              </a:rPr>
              <a:t>Breakfast First! will be a boutique restaurant which will be located in Canary Wharf or Canada Water. </a:t>
            </a:r>
          </a:p>
          <a:p>
            <a:pPr marL="15240">
              <a:spcBef>
                <a:spcPts val="1032"/>
              </a:spcBef>
            </a:pPr>
            <a:r>
              <a:rPr lang="en-GB" altLang="zh-TW" sz="3600" b="1" spc="-228" dirty="0">
                <a:solidFill>
                  <a:srgbClr val="155C76"/>
                </a:solidFill>
                <a:latin typeface="Arial"/>
                <a:cs typeface="Arial"/>
              </a:rPr>
              <a:t>1.2 </a:t>
            </a:r>
            <a:r>
              <a:rPr lang="en-US" sz="3600" b="1" spc="-228" dirty="0">
                <a:solidFill>
                  <a:srgbClr val="155C76"/>
                </a:solidFill>
                <a:latin typeface="Arial"/>
                <a:cs typeface="Arial"/>
              </a:rPr>
              <a:t>Our Mission Statement</a:t>
            </a:r>
            <a:endParaRPr lang="en-GB" sz="3600" b="1" spc="-228" dirty="0">
              <a:solidFill>
                <a:srgbClr val="155C76"/>
              </a:solidFill>
              <a:latin typeface="Arial"/>
              <a:cs typeface="Arial"/>
            </a:endParaRPr>
          </a:p>
          <a:p>
            <a:pPr marL="15240">
              <a:spcBef>
                <a:spcPts val="1032"/>
              </a:spcBef>
            </a:pPr>
            <a:r>
              <a:rPr lang="en-US" sz="1440" i="1" dirty="0">
                <a:solidFill>
                  <a:srgbClr val="155C76"/>
                </a:solidFill>
                <a:latin typeface="Arial"/>
                <a:cs typeface="Arial"/>
              </a:rPr>
              <a:t>Every Breakfast First! shop will have its unique menu serving different types of breakfast.</a:t>
            </a:r>
            <a:endParaRPr lang="en-GB" altLang="zh-TW" sz="1440" i="1" spc="54" dirty="0">
              <a:solidFill>
                <a:srgbClr val="155C76"/>
              </a:solidFill>
              <a:latin typeface="Arial"/>
              <a:cs typeface="Arial"/>
            </a:endParaRPr>
          </a:p>
          <a:p>
            <a:pPr marL="15240">
              <a:spcBef>
                <a:spcPts val="1032"/>
              </a:spcBef>
            </a:pPr>
            <a:r>
              <a:rPr lang="en-GB" altLang="zh-TW" sz="3600" b="1" spc="-228" dirty="0">
                <a:solidFill>
                  <a:srgbClr val="155C76"/>
                </a:solidFill>
                <a:latin typeface="Arial"/>
                <a:cs typeface="Arial"/>
              </a:rPr>
              <a:t>1.3 The Market Need</a:t>
            </a:r>
          </a:p>
          <a:p>
            <a:pPr marL="15240">
              <a:spcBef>
                <a:spcPts val="1032"/>
              </a:spcBef>
            </a:pPr>
            <a:r>
              <a:rPr lang="en-US" sz="1440" dirty="0">
                <a:solidFill>
                  <a:srgbClr val="155C76"/>
                </a:solidFill>
                <a:latin typeface="Arial"/>
                <a:cs typeface="Arial"/>
              </a:rPr>
              <a:t>We only provide healthy fast food</a:t>
            </a:r>
          </a:p>
          <a:p>
            <a:pPr marL="15240">
              <a:spcBef>
                <a:spcPts val="1032"/>
              </a:spcBef>
            </a:pPr>
            <a:r>
              <a:rPr lang="en-US" sz="3600" b="1" spc="-228" dirty="0">
                <a:solidFill>
                  <a:srgbClr val="155C76"/>
                </a:solidFill>
                <a:latin typeface="Arial"/>
                <a:cs typeface="Arial"/>
              </a:rPr>
              <a:t>1.4 Our Solution</a:t>
            </a:r>
            <a:endParaRPr lang="en-US" sz="1440" i="1" dirty="0">
              <a:solidFill>
                <a:srgbClr val="155C76"/>
              </a:solidFill>
              <a:latin typeface="Arial"/>
              <a:cs typeface="Arial"/>
            </a:endParaRPr>
          </a:p>
          <a:p>
            <a:pPr marL="15240">
              <a:spcBef>
                <a:spcPts val="1032"/>
              </a:spcBef>
            </a:pPr>
            <a:endParaRPr lang="en-US" sz="1440" i="1" dirty="0">
              <a:solidFill>
                <a:srgbClr val="155C76"/>
              </a:solidFill>
              <a:latin typeface="Arial"/>
              <a:cs typeface="Arial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630537" y="299044"/>
            <a:ext cx="10930925" cy="7386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indent="0" algn="ctr">
              <a:buNone/>
            </a:pPr>
            <a:r>
              <a:rPr lang="en-US" sz="4800" dirty="0">
                <a:solidFill>
                  <a:srgbClr val="004479"/>
                </a:solidFill>
                <a:latin typeface="Rosario" charset="0"/>
                <a:ea typeface="Rosario" charset="0"/>
                <a:cs typeface="Rosario" charset="0"/>
              </a:rPr>
              <a:t>1. Executive Summary 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35897" y="5310009"/>
            <a:ext cx="1198626" cy="443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74676" marR="6096" indent="-60198"/>
            <a:r>
              <a:rPr sz="1440" dirty="0">
                <a:solidFill>
                  <a:srgbClr val="FFFFFF"/>
                </a:solidFill>
                <a:latin typeface="Myriad Pro"/>
                <a:cs typeface="Myriad Pro"/>
              </a:rPr>
              <a:t>Made with</a:t>
            </a:r>
            <a:r>
              <a:rPr sz="1440" spc="-96" dirty="0">
                <a:solidFill>
                  <a:srgbClr val="FFFFFF"/>
                </a:solidFill>
                <a:latin typeface="Myriad Pro"/>
                <a:cs typeface="Myriad Pro"/>
              </a:rPr>
              <a:t> </a:t>
            </a:r>
            <a:r>
              <a:rPr sz="1440" spc="-12" dirty="0">
                <a:solidFill>
                  <a:srgbClr val="FFFFFF"/>
                </a:solidFill>
                <a:latin typeface="Myriad Pro"/>
                <a:cs typeface="Myriad Pro"/>
              </a:rPr>
              <a:t>love  </a:t>
            </a:r>
            <a:r>
              <a:rPr sz="1440" dirty="0">
                <a:solidFill>
                  <a:srgbClr val="FFFFFF"/>
                </a:solidFill>
                <a:latin typeface="Myriad Pro"/>
                <a:cs typeface="Myriad Pro"/>
              </a:rPr>
              <a:t>in Jackson,</a:t>
            </a:r>
            <a:r>
              <a:rPr sz="1440" spc="-120" dirty="0">
                <a:solidFill>
                  <a:srgbClr val="FFFFFF"/>
                </a:solidFill>
                <a:latin typeface="Myriad Pro"/>
                <a:cs typeface="Myriad Pro"/>
              </a:rPr>
              <a:t> </a:t>
            </a:r>
            <a:r>
              <a:rPr sz="1440" dirty="0">
                <a:solidFill>
                  <a:srgbClr val="FFFFFF"/>
                </a:solidFill>
                <a:latin typeface="Myriad Pro"/>
                <a:cs typeface="Myriad Pro"/>
              </a:rPr>
              <a:t>MI</a:t>
            </a:r>
            <a:endParaRPr sz="1440" dirty="0">
              <a:solidFill>
                <a:prstClr val="black"/>
              </a:solidFill>
              <a:latin typeface="Myriad Pro"/>
              <a:cs typeface="Myriad Pro"/>
            </a:endParaRPr>
          </a:p>
        </p:txBody>
      </p:sp>
      <p:pic>
        <p:nvPicPr>
          <p:cNvPr id="12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1033760" y="339208"/>
            <a:ext cx="914400" cy="698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圖片 1">
            <a:extLst>
              <a:ext uri="{FF2B5EF4-FFF2-40B4-BE49-F238E27FC236}">
                <a16:creationId xmlns:a16="http://schemas.microsoft.com/office/drawing/2014/main" id="{0B689BC4-49FA-42E3-AEAB-0BC87E95D8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10119" y="5753206"/>
            <a:ext cx="1913286" cy="945305"/>
          </a:xfrm>
          <a:prstGeom prst="rect">
            <a:avLst/>
          </a:prstGeom>
        </p:spPr>
      </p:pic>
      <p:sp>
        <p:nvSpPr>
          <p:cNvPr id="3" name="投影片編號版面配置區 2">
            <a:extLst>
              <a:ext uri="{FF2B5EF4-FFF2-40B4-BE49-F238E27FC236}">
                <a16:creationId xmlns:a16="http://schemas.microsoft.com/office/drawing/2014/main" id="{33FBF59C-705A-4F3E-92F2-56765350D3E5}"/>
              </a:ext>
            </a:extLst>
          </p:cNvPr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B6F15528-21DE-4FAA-801E-634DDDAF4B2B}" type="slidenum">
              <a:rPr lang="en-US" altLang="zh-TW" smtClean="0">
                <a:solidFill>
                  <a:prstClr val="black">
                    <a:tint val="75000"/>
                  </a:prstClr>
                </a:solidFill>
              </a:rPr>
              <a:pPr/>
              <a:t>4</a:t>
            </a:fld>
            <a:endParaRPr lang="en-US" altLang="zh-TW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70861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>
            <a:extLst>
              <a:ext uri="{FF2B5EF4-FFF2-40B4-BE49-F238E27FC236}">
                <a16:creationId xmlns:a16="http://schemas.microsoft.com/office/drawing/2014/main" id="{5020E5C6-B8D3-446C-9723-A6E1694EA91B}"/>
              </a:ext>
            </a:extLst>
          </p:cNvPr>
          <p:cNvSpPr/>
          <p:nvPr/>
        </p:nvSpPr>
        <p:spPr>
          <a:xfrm>
            <a:off x="1468342" y="6422798"/>
            <a:ext cx="521328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altLang="zh-TW" dirty="0"/>
              <a:t>Marketing Management: Group Assignment (Hackett)</a:t>
            </a:r>
            <a:endParaRPr lang="zh-TW" altLang="en-US" dirty="0"/>
          </a:p>
        </p:txBody>
      </p:sp>
      <p:pic>
        <p:nvPicPr>
          <p:cNvPr id="8" name="圖片 7">
            <a:extLst>
              <a:ext uri="{FF2B5EF4-FFF2-40B4-BE49-F238E27FC236}">
                <a16:creationId xmlns:a16="http://schemas.microsoft.com/office/drawing/2014/main" id="{2B8E9A6C-2E8C-4358-B0AE-EDD4226D5A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1" y="296703"/>
            <a:ext cx="3051544" cy="959267"/>
          </a:xfrm>
          <a:prstGeom prst="rect">
            <a:avLst/>
          </a:prstGeom>
        </p:spPr>
      </p:pic>
      <p:grpSp>
        <p:nvGrpSpPr>
          <p:cNvPr id="12" name="组合 45">
            <a:extLst>
              <a:ext uri="{FF2B5EF4-FFF2-40B4-BE49-F238E27FC236}">
                <a16:creationId xmlns:a16="http://schemas.microsoft.com/office/drawing/2014/main" id="{F2C64C54-501D-467A-ACA3-036B8B639646}"/>
              </a:ext>
            </a:extLst>
          </p:cNvPr>
          <p:cNvGrpSpPr/>
          <p:nvPr/>
        </p:nvGrpSpPr>
        <p:grpSpPr>
          <a:xfrm>
            <a:off x="6504773" y="2825843"/>
            <a:ext cx="5163375" cy="662557"/>
            <a:chOff x="6629352" y="1760489"/>
            <a:chExt cx="6247682" cy="801694"/>
          </a:xfrm>
        </p:grpSpPr>
        <p:sp>
          <p:nvSpPr>
            <p:cNvPr id="16" name="文本框 10">
              <a:extLst>
                <a:ext uri="{FF2B5EF4-FFF2-40B4-BE49-F238E27FC236}">
                  <a16:creationId xmlns:a16="http://schemas.microsoft.com/office/drawing/2014/main" id="{5BB41BE1-4C23-42E6-8496-D4D07362FAB4}"/>
                </a:ext>
              </a:extLst>
            </p:cNvPr>
            <p:cNvSpPr txBox="1"/>
            <p:nvPr/>
          </p:nvSpPr>
          <p:spPr>
            <a:xfrm>
              <a:off x="7481596" y="1780122"/>
              <a:ext cx="5395438" cy="782061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/>
            <a:p>
              <a:pPr marL="169329"/>
              <a:r>
                <a:rPr lang="en-GB" altLang="zh-TW" sz="3600" b="1" dirty="0"/>
                <a:t>Company Description</a:t>
              </a:r>
            </a:p>
          </p:txBody>
        </p:sp>
        <p:sp>
          <p:nvSpPr>
            <p:cNvPr id="14" name="文本框 12">
              <a:extLst>
                <a:ext uri="{FF2B5EF4-FFF2-40B4-BE49-F238E27FC236}">
                  <a16:creationId xmlns:a16="http://schemas.microsoft.com/office/drawing/2014/main" id="{5AD936D5-D852-4794-92A4-003F55E6201B}"/>
                </a:ext>
              </a:extLst>
            </p:cNvPr>
            <p:cNvSpPr txBox="1"/>
            <p:nvPr/>
          </p:nvSpPr>
          <p:spPr>
            <a:xfrm>
              <a:off x="6629352" y="1760489"/>
              <a:ext cx="912015" cy="707578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/>
            <a:p>
              <a:r>
                <a:rPr lang="en-US" altLang="zh-CN" sz="3200" dirty="0">
                  <a:solidFill>
                    <a:prstClr val="white">
                      <a:lumMod val="65000"/>
                    </a:prstClr>
                  </a:solidFill>
                  <a:latin typeface="Arial"/>
                  <a:ea typeface="微软雅黑"/>
                </a:rPr>
                <a:t>02.</a:t>
              </a:r>
              <a:endParaRPr lang="zh-CN" altLang="en-US" sz="3200" dirty="0">
                <a:solidFill>
                  <a:prstClr val="white">
                    <a:lumMod val="65000"/>
                  </a:prstClr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37" name="矩形 36">
            <a:extLst>
              <a:ext uri="{FF2B5EF4-FFF2-40B4-BE49-F238E27FC236}">
                <a16:creationId xmlns:a16="http://schemas.microsoft.com/office/drawing/2014/main" id="{A9385140-F9CB-4F22-8778-C6021819F5AF}"/>
              </a:ext>
            </a:extLst>
          </p:cNvPr>
          <p:cNvSpPr/>
          <p:nvPr/>
        </p:nvSpPr>
        <p:spPr>
          <a:xfrm>
            <a:off x="1991544" y="3733969"/>
            <a:ext cx="1415446" cy="1415446"/>
          </a:xfrm>
          <a:prstGeom prst="rect">
            <a:avLst/>
          </a:prstGeom>
          <a:noFill/>
          <a:ln w="38100" cap="flat" cmpd="sng" algn="ctr">
            <a:solidFill>
              <a:srgbClr val="FEB068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algn="ctr">
              <a:defRPr/>
            </a:pPr>
            <a:endParaRPr lang="zh-CN" altLang="en-US" sz="1400" kern="0">
              <a:solidFill>
                <a:prstClr val="white"/>
              </a:solidFill>
              <a:latin typeface="Arial"/>
              <a:ea typeface="微软雅黑"/>
            </a:endParaRPr>
          </a:p>
        </p:txBody>
      </p:sp>
      <p:sp>
        <p:nvSpPr>
          <p:cNvPr id="38" name="矩形 37">
            <a:extLst>
              <a:ext uri="{FF2B5EF4-FFF2-40B4-BE49-F238E27FC236}">
                <a16:creationId xmlns:a16="http://schemas.microsoft.com/office/drawing/2014/main" id="{83ED3626-7C87-4200-AC2D-99EB41AA3E8E}"/>
              </a:ext>
            </a:extLst>
          </p:cNvPr>
          <p:cNvSpPr/>
          <p:nvPr/>
        </p:nvSpPr>
        <p:spPr>
          <a:xfrm>
            <a:off x="4674280" y="1529126"/>
            <a:ext cx="1043590" cy="1043590"/>
          </a:xfrm>
          <a:prstGeom prst="rect">
            <a:avLst/>
          </a:prstGeom>
          <a:solidFill>
            <a:srgbClr val="00B6BF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algn="ctr">
              <a:defRPr/>
            </a:pPr>
            <a:endParaRPr lang="zh-CN" altLang="en-US" sz="1400" kern="0" dirty="0">
              <a:solidFill>
                <a:prstClr val="white"/>
              </a:solidFill>
              <a:latin typeface="Arial"/>
              <a:ea typeface="微软雅黑"/>
            </a:endParaRPr>
          </a:p>
        </p:txBody>
      </p:sp>
      <p:sp>
        <p:nvSpPr>
          <p:cNvPr id="39" name="矩形 38">
            <a:extLst>
              <a:ext uri="{FF2B5EF4-FFF2-40B4-BE49-F238E27FC236}">
                <a16:creationId xmlns:a16="http://schemas.microsoft.com/office/drawing/2014/main" id="{58BC9E2A-12BC-458D-987D-CCF8BB299FAF}"/>
              </a:ext>
            </a:extLst>
          </p:cNvPr>
          <p:cNvSpPr/>
          <p:nvPr/>
        </p:nvSpPr>
        <p:spPr>
          <a:xfrm>
            <a:off x="2568033" y="1874233"/>
            <a:ext cx="2411053" cy="2411053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defRPr/>
            </a:pPr>
            <a:endParaRPr lang="zh-CN" altLang="en-US" sz="1400" kern="0" dirty="0">
              <a:solidFill>
                <a:prstClr val="white"/>
              </a:solidFill>
              <a:latin typeface="Arial"/>
              <a:ea typeface="微软雅黑"/>
            </a:endParaRPr>
          </a:p>
        </p:txBody>
      </p:sp>
      <p:sp>
        <p:nvSpPr>
          <p:cNvPr id="40" name="矩形 39">
            <a:extLst>
              <a:ext uri="{FF2B5EF4-FFF2-40B4-BE49-F238E27FC236}">
                <a16:creationId xmlns:a16="http://schemas.microsoft.com/office/drawing/2014/main" id="{DE03BF0E-F3C4-47CC-A44C-D0A732E8EE5F}"/>
              </a:ext>
            </a:extLst>
          </p:cNvPr>
          <p:cNvSpPr/>
          <p:nvPr/>
        </p:nvSpPr>
        <p:spPr>
          <a:xfrm>
            <a:off x="5074332" y="4597631"/>
            <a:ext cx="551783" cy="551784"/>
          </a:xfrm>
          <a:prstGeom prst="rect">
            <a:avLst/>
          </a:prstGeom>
          <a:solidFill>
            <a:srgbClr val="FF6372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algn="ctr">
              <a:defRPr/>
            </a:pPr>
            <a:endParaRPr lang="zh-CN" altLang="en-US" sz="1400" kern="0" dirty="0">
              <a:solidFill>
                <a:prstClr val="white"/>
              </a:solidFill>
              <a:latin typeface="Arial"/>
              <a:ea typeface="微软雅黑"/>
            </a:endParaRPr>
          </a:p>
        </p:txBody>
      </p:sp>
      <p:sp>
        <p:nvSpPr>
          <p:cNvPr id="3" name="矩形 2">
            <a:extLst>
              <a:ext uri="{FF2B5EF4-FFF2-40B4-BE49-F238E27FC236}">
                <a16:creationId xmlns:a16="http://schemas.microsoft.com/office/drawing/2014/main" id="{A53AECAB-4574-4C56-89B8-AFF392F407BE}"/>
              </a:ext>
            </a:extLst>
          </p:cNvPr>
          <p:cNvSpPr/>
          <p:nvPr/>
        </p:nvSpPr>
        <p:spPr>
          <a:xfrm>
            <a:off x="0" y="6422798"/>
            <a:ext cx="12192000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5605585"/>
      </p:ext>
    </p:extLst>
  </p:cSld>
  <p:clrMapOvr>
    <a:masterClrMapping/>
  </p:clrMapOvr>
  <p:transition>
    <p:fade thruBlk="1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630537" y="225649"/>
            <a:ext cx="10930925" cy="7386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indent="0" algn="ctr">
              <a:buNone/>
            </a:pPr>
            <a:r>
              <a:rPr lang="en-US" sz="4800" dirty="0">
                <a:solidFill>
                  <a:srgbClr val="004479"/>
                </a:solidFill>
                <a:latin typeface="Rosario" charset="0"/>
                <a:ea typeface="Rosario" charset="0"/>
                <a:cs typeface="Rosario" charset="0"/>
              </a:rPr>
              <a:t>2. Company Description</a:t>
            </a:r>
          </a:p>
        </p:txBody>
      </p:sp>
      <p:pic>
        <p:nvPicPr>
          <p:cNvPr id="11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0799656" y="265813"/>
            <a:ext cx="914400" cy="698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文字版面配置區 2">
            <a:extLst>
              <a:ext uri="{FF2B5EF4-FFF2-40B4-BE49-F238E27FC236}">
                <a16:creationId xmlns:a16="http://schemas.microsoft.com/office/drawing/2014/main" id="{92678530-3CEC-4C57-A4C6-C82D112CB2A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2.1 Business Goals </a:t>
            </a:r>
          </a:p>
        </p:txBody>
      </p:sp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id="{9E51C738-7D01-4707-9121-5EE3DE3241D7}"/>
              </a:ext>
            </a:extLst>
          </p:cNvPr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B6F15528-21DE-4FAA-801E-634DDDAF4B2B}" type="slidenum">
              <a:rPr lang="en-US" altLang="zh-TW" smtClean="0">
                <a:solidFill>
                  <a:prstClr val="black">
                    <a:tint val="75000"/>
                  </a:prstClr>
                </a:solidFill>
              </a:rPr>
              <a:pPr/>
              <a:t>6</a:t>
            </a:fld>
            <a:endParaRPr lang="en-US" altLang="zh-TW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6" name="表格 5">
            <a:extLst>
              <a:ext uri="{FF2B5EF4-FFF2-40B4-BE49-F238E27FC236}">
                <a16:creationId xmlns:a16="http://schemas.microsoft.com/office/drawing/2014/main" id="{6C156FC2-89C2-4B53-83C3-E11049435B2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44571988"/>
              </p:ext>
            </p:extLst>
          </p:nvPr>
        </p:nvGraphicFramePr>
        <p:xfrm>
          <a:off x="1032539" y="2420874"/>
          <a:ext cx="9578753" cy="3957066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219613">
                  <a:extLst>
                    <a:ext uri="{9D8B030D-6E8A-4147-A177-3AD203B41FA5}">
                      <a16:colId xmlns:a16="http://schemas.microsoft.com/office/drawing/2014/main" val="3689709087"/>
                    </a:ext>
                  </a:extLst>
                </a:gridCol>
                <a:gridCol w="7359140">
                  <a:extLst>
                    <a:ext uri="{9D8B030D-6E8A-4147-A177-3AD203B41FA5}">
                      <a16:colId xmlns:a16="http://schemas.microsoft.com/office/drawing/2014/main" val="3636680416"/>
                    </a:ext>
                  </a:extLst>
                </a:gridCol>
              </a:tblGrid>
              <a:tr h="7907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750"/>
                        </a:spcBef>
                        <a:spcAft>
                          <a:spcPts val="750"/>
                        </a:spcAft>
                      </a:pPr>
                      <a:r>
                        <a:rPr lang="en-US" sz="2400" b="1" kern="100" dirty="0">
                          <a:effectLst/>
                          <a:latin typeface="+mn-lt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Short-term</a:t>
                      </a:r>
                      <a:endParaRPr lang="zh-TW" sz="2400" kern="100" dirty="0">
                        <a:effectLst/>
                        <a:latin typeface="+mn-lt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750"/>
                        </a:spcBef>
                        <a:spcAft>
                          <a:spcPts val="750"/>
                        </a:spcAft>
                      </a:pPr>
                      <a:r>
                        <a:rPr lang="en-US" sz="2400" kern="100">
                          <a:effectLst/>
                          <a:latin typeface="Times New Roman" panose="02020603050405020304" pitchFamily="18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Steady progress in our first shop</a:t>
                      </a:r>
                      <a:endParaRPr lang="zh-TW" sz="24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595830257"/>
                  </a:ext>
                </a:extLst>
              </a:tr>
              <a:tr h="10440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750"/>
                        </a:spcBef>
                        <a:spcAft>
                          <a:spcPts val="750"/>
                        </a:spcAft>
                      </a:pPr>
                      <a:r>
                        <a:rPr lang="en-US" sz="2400" b="1" kern="100">
                          <a:effectLst/>
                          <a:latin typeface="+mn-lt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Mid-term</a:t>
                      </a:r>
                      <a:endParaRPr lang="zh-TW" sz="2400" kern="100">
                        <a:effectLst/>
                        <a:latin typeface="+mn-lt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750"/>
                        </a:spcBef>
                        <a:spcAft>
                          <a:spcPts val="750"/>
                        </a:spcAft>
                      </a:pPr>
                      <a:r>
                        <a:rPr lang="en-US" sz="2400" kern="100" dirty="0">
                          <a:effectLst/>
                          <a:latin typeface="Times New Roman" panose="02020603050405020304" pitchFamily="18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Gradually expanding the business by opening a few shops in both South and North London</a:t>
                      </a:r>
                      <a:endParaRPr lang="zh-TW" sz="2400" kern="100" dirty="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797851408"/>
                  </a:ext>
                </a:extLst>
              </a:tr>
              <a:tr h="212226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750"/>
                        </a:spcBef>
                        <a:spcAft>
                          <a:spcPts val="750"/>
                        </a:spcAft>
                      </a:pPr>
                      <a:r>
                        <a:rPr lang="en-US" sz="2400" b="1" kern="100" dirty="0">
                          <a:effectLst/>
                          <a:latin typeface="+mn-lt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Long-term</a:t>
                      </a:r>
                      <a:endParaRPr lang="zh-TW" sz="2400" kern="100" dirty="0">
                        <a:effectLst/>
                        <a:latin typeface="+mn-lt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750"/>
                        </a:spcBef>
                        <a:spcAft>
                          <a:spcPts val="750"/>
                        </a:spcAft>
                      </a:pPr>
                      <a:r>
                        <a:rPr lang="en-US" sz="2400" kern="100" dirty="0">
                          <a:effectLst/>
                          <a:latin typeface="Times New Roman" panose="02020603050405020304" pitchFamily="18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Themed restaurants in every corner of London. We will introduce Asian (Japanese, Korean, Chinese, etc.), American, Latin American and European (French, Italian, Spanish, etc.) fusion breakfast.</a:t>
                      </a:r>
                      <a:endParaRPr lang="zh-TW" sz="2400" kern="100" dirty="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1948006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037079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630537" y="225649"/>
            <a:ext cx="10930925" cy="7386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indent="0" algn="ctr">
              <a:buNone/>
            </a:pPr>
            <a:r>
              <a:rPr lang="en-US" sz="4800" dirty="0">
                <a:solidFill>
                  <a:srgbClr val="004479"/>
                </a:solidFill>
                <a:latin typeface="Rosario" charset="0"/>
                <a:ea typeface="Rosario" charset="0"/>
                <a:cs typeface="Rosario" charset="0"/>
              </a:rPr>
              <a:t>2. Company Description</a:t>
            </a:r>
          </a:p>
        </p:txBody>
      </p:sp>
      <p:sp>
        <p:nvSpPr>
          <p:cNvPr id="6" name="object 6"/>
          <p:cNvSpPr/>
          <p:nvPr/>
        </p:nvSpPr>
        <p:spPr>
          <a:xfrm>
            <a:off x="7620990" y="891153"/>
            <a:ext cx="3104266" cy="251163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2160">
              <a:solidFill>
                <a:prstClr val="black"/>
              </a:solidFill>
            </a:endParaRPr>
          </a:p>
        </p:txBody>
      </p:sp>
      <p:sp>
        <p:nvSpPr>
          <p:cNvPr id="9" name="object 9"/>
          <p:cNvSpPr/>
          <p:nvPr/>
        </p:nvSpPr>
        <p:spPr>
          <a:xfrm>
            <a:off x="1117183" y="3340891"/>
            <a:ext cx="3903422" cy="304467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2160">
              <a:solidFill>
                <a:prstClr val="black"/>
              </a:solidFill>
            </a:endParaRPr>
          </a:p>
        </p:txBody>
      </p:sp>
      <p:sp>
        <p:nvSpPr>
          <p:cNvPr id="3" name="文字版面配置區 2">
            <a:extLst>
              <a:ext uri="{FF2B5EF4-FFF2-40B4-BE49-F238E27FC236}">
                <a16:creationId xmlns:a16="http://schemas.microsoft.com/office/drawing/2014/main" id="{92678530-3CEC-4C57-A4C6-C82D112CB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537" y="1125710"/>
            <a:ext cx="7091452" cy="2215991"/>
          </a:xfrm>
        </p:spPr>
        <p:txBody>
          <a:bodyPr/>
          <a:lstStyle/>
          <a:p>
            <a:r>
              <a:rPr lang="en-GB" dirty="0"/>
              <a:t>2.2 </a:t>
            </a:r>
          </a:p>
          <a:p>
            <a:r>
              <a:rPr lang="en-US" dirty="0"/>
              <a:t>Our Products and Services Offerings</a:t>
            </a:r>
          </a:p>
          <a:p>
            <a:endParaRPr lang="en-GB" dirty="0"/>
          </a:p>
        </p:txBody>
      </p:sp>
      <p:sp>
        <p:nvSpPr>
          <p:cNvPr id="2" name="矩形 1">
            <a:extLst>
              <a:ext uri="{FF2B5EF4-FFF2-40B4-BE49-F238E27FC236}">
                <a16:creationId xmlns:a16="http://schemas.microsoft.com/office/drawing/2014/main" id="{938C33C0-0AC8-4ABA-948A-3C40A40ADC5D}"/>
              </a:ext>
            </a:extLst>
          </p:cNvPr>
          <p:cNvSpPr/>
          <p:nvPr/>
        </p:nvSpPr>
        <p:spPr>
          <a:xfrm>
            <a:off x="5257800" y="3654695"/>
            <a:ext cx="6096000" cy="2919902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15000"/>
              </a:lnSpc>
              <a:spcAft>
                <a:spcPts val="750"/>
              </a:spcAft>
            </a:pPr>
            <a:r>
              <a:rPr lang="en-GB" altLang="zh-TW" sz="44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Breakfast First!</a:t>
            </a:r>
            <a:r>
              <a:rPr lang="en-GB" altLang="zh-TW" sz="4400" dirty="0">
                <a:solidFill>
                  <a:srgbClr val="333333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TW" sz="4400" dirty="0">
                <a:solidFill>
                  <a:srgbClr val="333333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will be in the chain restaurant</a:t>
            </a:r>
            <a:endParaRPr lang="zh-TW" altLang="zh-TW" sz="4400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altLang="zh-TW" sz="2000" b="1" dirty="0">
                <a:solidFill>
                  <a:srgbClr val="333333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Breakfast meals: 20 freshly-made cutomised sandwiches, choose what you fancy.</a:t>
            </a:r>
            <a:endParaRPr lang="zh-TW" altLang="zh-TW" sz="2000" b="1" dirty="0">
              <a:solidFill>
                <a:srgbClr val="333333"/>
              </a:solidFill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altLang="zh-TW" sz="2000" b="1" dirty="0">
                <a:solidFill>
                  <a:srgbClr val="333333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10 Beverage/Coffee</a:t>
            </a:r>
            <a:endParaRPr lang="zh-TW" altLang="zh-TW" sz="2000" b="1" dirty="0">
              <a:solidFill>
                <a:srgbClr val="333333"/>
              </a:solidFill>
              <a:latin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id="{EF715E55-0140-4C63-9467-435629BD51B9}"/>
              </a:ext>
            </a:extLst>
          </p:cNvPr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B6F15528-21DE-4FAA-801E-634DDDAF4B2B}" type="slidenum">
              <a:rPr lang="en-US" altLang="zh-TW" smtClean="0">
                <a:solidFill>
                  <a:prstClr val="black">
                    <a:tint val="75000"/>
                  </a:prstClr>
                </a:solidFill>
              </a:rPr>
              <a:pPr/>
              <a:t>7</a:t>
            </a:fld>
            <a:endParaRPr lang="en-US" altLang="zh-TW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77753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46000">
              <a:schemeClr val="bg1">
                <a:lumMod val="95000"/>
              </a:schemeClr>
            </a:gs>
            <a:gs pos="100000">
              <a:schemeClr val="bg1">
                <a:lumMod val="75000"/>
              </a:schemeClr>
            </a:gs>
          </a:gsLst>
          <a:path path="circle">
            <a:fillToRect l="50000" t="130000" r="50000" b="-3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entagon 5"/>
          <p:cNvSpPr/>
          <p:nvPr/>
        </p:nvSpPr>
        <p:spPr>
          <a:xfrm>
            <a:off x="4286991" y="5213267"/>
            <a:ext cx="3099461" cy="688770"/>
          </a:xfrm>
          <a:prstGeom prst="homePlate">
            <a:avLst>
              <a:gd name="adj" fmla="val 43808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BRANDING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7" name="Pentagon 6"/>
          <p:cNvSpPr/>
          <p:nvPr/>
        </p:nvSpPr>
        <p:spPr>
          <a:xfrm>
            <a:off x="5354286" y="4309275"/>
            <a:ext cx="3099461" cy="688770"/>
          </a:xfrm>
          <a:prstGeom prst="homePlate">
            <a:avLst>
              <a:gd name="adj" fmla="val 43808"/>
            </a:avLst>
          </a:prstGeom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CUSTOMER SERVICES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8" name="Pentagon 7"/>
          <p:cNvSpPr/>
          <p:nvPr/>
        </p:nvSpPr>
        <p:spPr>
          <a:xfrm>
            <a:off x="6421581" y="3405283"/>
            <a:ext cx="3146962" cy="688770"/>
          </a:xfrm>
          <a:prstGeom prst="homePlate">
            <a:avLst>
              <a:gd name="adj" fmla="val 43808"/>
            </a:avLst>
          </a:prstGeom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LOCATION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9" name="Pentagon 8"/>
          <p:cNvSpPr/>
          <p:nvPr/>
        </p:nvSpPr>
        <p:spPr>
          <a:xfrm>
            <a:off x="7536377" y="2501292"/>
            <a:ext cx="3146962" cy="688770"/>
          </a:xfrm>
          <a:prstGeom prst="homePlate">
            <a:avLst>
              <a:gd name="adj" fmla="val 43808"/>
            </a:avLst>
          </a:prstGeom>
          <a:ln>
            <a:noFill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QUALITY</a:t>
            </a:r>
          </a:p>
        </p:txBody>
      </p:sp>
      <p:sp>
        <p:nvSpPr>
          <p:cNvPr id="10" name="Pentagon 9"/>
          <p:cNvSpPr/>
          <p:nvPr/>
        </p:nvSpPr>
        <p:spPr>
          <a:xfrm>
            <a:off x="8651174" y="1597301"/>
            <a:ext cx="3146962" cy="688770"/>
          </a:xfrm>
          <a:prstGeom prst="homePlate">
            <a:avLst>
              <a:gd name="adj" fmla="val 43808"/>
            </a:avLst>
          </a:prstGeom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CONSISTENCY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3152552" y="3222655"/>
            <a:ext cx="6108451" cy="2487990"/>
            <a:chOff x="3152552" y="3222655"/>
            <a:chExt cx="6108451" cy="2487990"/>
          </a:xfrm>
        </p:grpSpPr>
        <p:sp>
          <p:nvSpPr>
            <p:cNvPr id="2" name="Right Arrow 1"/>
            <p:cNvSpPr/>
            <p:nvPr/>
          </p:nvSpPr>
          <p:spPr>
            <a:xfrm rot="19297116">
              <a:off x="3152552" y="3222655"/>
              <a:ext cx="6108451" cy="563366"/>
            </a:xfrm>
            <a:prstGeom prst="rightArrow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" name="Rectangle 2"/>
            <p:cNvSpPr/>
            <p:nvPr/>
          </p:nvSpPr>
          <p:spPr>
            <a:xfrm rot="2957220">
              <a:off x="3028162" y="5097618"/>
              <a:ext cx="940306" cy="285748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5" name="Oval 4"/>
          <p:cNvSpPr/>
          <p:nvPr/>
        </p:nvSpPr>
        <p:spPr>
          <a:xfrm>
            <a:off x="228600" y="2933700"/>
            <a:ext cx="3127367" cy="3046712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US" sz="2800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2.3 Competitive Advantage</a:t>
            </a:r>
          </a:p>
        </p:txBody>
      </p:sp>
      <p:grpSp>
        <p:nvGrpSpPr>
          <p:cNvPr id="17" name="Group 16"/>
          <p:cNvGrpSpPr/>
          <p:nvPr/>
        </p:nvGrpSpPr>
        <p:grpSpPr>
          <a:xfrm>
            <a:off x="0" y="6476870"/>
            <a:ext cx="12192000" cy="423333"/>
            <a:chOff x="0" y="6434667"/>
            <a:chExt cx="12192000" cy="423333"/>
          </a:xfrm>
          <a:solidFill>
            <a:schemeClr val="accent4"/>
          </a:solidFill>
        </p:grpSpPr>
        <p:sp>
          <p:nvSpPr>
            <p:cNvPr id="18" name="Rectangle 17"/>
            <p:cNvSpPr/>
            <p:nvPr/>
          </p:nvSpPr>
          <p:spPr>
            <a:xfrm>
              <a:off x="0" y="6434667"/>
              <a:ext cx="12192000" cy="423333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9" name="TextBox 18"/>
            <p:cNvSpPr txBox="1"/>
            <p:nvPr/>
          </p:nvSpPr>
          <p:spPr>
            <a:xfrm>
              <a:off x="80189" y="6461667"/>
              <a:ext cx="2995629" cy="369332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 Narrow" panose="020B0606020202030204" pitchFamily="34" charset="0"/>
                  <a:ea typeface="+mn-ea"/>
                  <a:cs typeface="+mn-cs"/>
                </a:rPr>
                <a:t>INSERT </a:t>
              </a:r>
              <a:r>
                <a: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 Narrow" panose="020B0606020202030204" pitchFamily="34" charset="0"/>
                  <a:ea typeface="+mn-ea"/>
                  <a:cs typeface="+mn-cs"/>
                </a:rPr>
                <a:t>LOGO HERE</a:t>
              </a:r>
            </a:p>
          </p:txBody>
        </p:sp>
        <p:pic>
          <p:nvPicPr>
            <p:cNvPr id="20" name="Picture 2" descr="E:\cloud\drive\websites\slidemodel\logo\sebastian\slidemodel-logo-trans.png"/>
            <p:cNvPicPr>
              <a:picLocks noChangeAspect="1" noChangeArrowheads="1"/>
            </p:cNvPicPr>
            <p:nvPr/>
          </p:nvPicPr>
          <p:blipFill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636250" y="6498991"/>
              <a:ext cx="1386402" cy="262447"/>
            </a:xfrm>
            <a:prstGeom prst="rect">
              <a:avLst/>
            </a:prstGeom>
            <a:grpFill/>
            <a:extLst/>
          </p:spPr>
        </p:pic>
      </p:grpSp>
      <p:pic>
        <p:nvPicPr>
          <p:cNvPr id="22" name="Picture 5">
            <a:extLst>
              <a:ext uri="{FF2B5EF4-FFF2-40B4-BE49-F238E27FC236}">
                <a16:creationId xmlns:a16="http://schemas.microsoft.com/office/drawing/2014/main" id="{F4C38029-D3E2-403F-A752-F26FF15994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0989489" y="325409"/>
            <a:ext cx="914400" cy="698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object 5">
            <a:extLst>
              <a:ext uri="{FF2B5EF4-FFF2-40B4-BE49-F238E27FC236}">
                <a16:creationId xmlns:a16="http://schemas.microsoft.com/office/drawing/2014/main" id="{4C164BB5-3D0A-491C-84A2-239114A0610B}"/>
              </a:ext>
            </a:extLst>
          </p:cNvPr>
          <p:cNvSpPr txBox="1">
            <a:spLocks/>
          </p:cNvSpPr>
          <p:nvPr/>
        </p:nvSpPr>
        <p:spPr>
          <a:xfrm>
            <a:off x="630537" y="225649"/>
            <a:ext cx="10930925" cy="7386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>
                <a:solidFill>
                  <a:srgbClr val="004479"/>
                </a:solidFill>
                <a:latin typeface="Rosario" charset="0"/>
                <a:ea typeface="Rosario" charset="0"/>
                <a:cs typeface="Rosario" charset="0"/>
              </a:rPr>
              <a:t>2. Company Description</a:t>
            </a:r>
            <a:endParaRPr lang="en-US" sz="4800" dirty="0">
              <a:solidFill>
                <a:srgbClr val="004479"/>
              </a:solidFill>
              <a:latin typeface="Rosario" charset="0"/>
              <a:ea typeface="Rosario" charset="0"/>
              <a:cs typeface="Rosario" charset="0"/>
            </a:endParaRPr>
          </a:p>
        </p:txBody>
      </p:sp>
      <p:sp>
        <p:nvSpPr>
          <p:cNvPr id="13" name="矩形 12">
            <a:extLst>
              <a:ext uri="{FF2B5EF4-FFF2-40B4-BE49-F238E27FC236}">
                <a16:creationId xmlns:a16="http://schemas.microsoft.com/office/drawing/2014/main" id="{D8717629-E142-4892-A436-813258200930}"/>
              </a:ext>
            </a:extLst>
          </p:cNvPr>
          <p:cNvSpPr/>
          <p:nvPr/>
        </p:nvSpPr>
        <p:spPr>
          <a:xfrm>
            <a:off x="80189" y="6541194"/>
            <a:ext cx="12111811" cy="26244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投影片編號版面配置區 13">
            <a:extLst>
              <a:ext uri="{FF2B5EF4-FFF2-40B4-BE49-F238E27FC236}">
                <a16:creationId xmlns:a16="http://schemas.microsoft.com/office/drawing/2014/main" id="{F0A0C537-CF76-4083-A81F-BE9ABD8369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6CFEE-36C4-4A0C-BC89-DCE02F99B3D3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43200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>
            <a:extLst>
              <a:ext uri="{FF2B5EF4-FFF2-40B4-BE49-F238E27FC236}">
                <a16:creationId xmlns:a16="http://schemas.microsoft.com/office/drawing/2014/main" id="{5020E5C6-B8D3-446C-9723-A6E1694EA91B}"/>
              </a:ext>
            </a:extLst>
          </p:cNvPr>
          <p:cNvSpPr/>
          <p:nvPr/>
        </p:nvSpPr>
        <p:spPr>
          <a:xfrm>
            <a:off x="1468342" y="6422798"/>
            <a:ext cx="521328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altLang="zh-TW" dirty="0"/>
              <a:t>Marketing Management: Group Assignment (Hackett)</a:t>
            </a:r>
            <a:endParaRPr lang="zh-TW" altLang="en-US" dirty="0"/>
          </a:p>
        </p:txBody>
      </p:sp>
      <p:pic>
        <p:nvPicPr>
          <p:cNvPr id="8" name="圖片 7">
            <a:extLst>
              <a:ext uri="{FF2B5EF4-FFF2-40B4-BE49-F238E27FC236}">
                <a16:creationId xmlns:a16="http://schemas.microsoft.com/office/drawing/2014/main" id="{2B8E9A6C-2E8C-4358-B0AE-EDD4226D5A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96703"/>
            <a:ext cx="4157471" cy="959267"/>
          </a:xfrm>
          <a:prstGeom prst="rect">
            <a:avLst/>
          </a:prstGeom>
        </p:spPr>
      </p:pic>
      <p:grpSp>
        <p:nvGrpSpPr>
          <p:cNvPr id="12" name="组合 45">
            <a:extLst>
              <a:ext uri="{FF2B5EF4-FFF2-40B4-BE49-F238E27FC236}">
                <a16:creationId xmlns:a16="http://schemas.microsoft.com/office/drawing/2014/main" id="{F2C64C54-501D-467A-ACA3-036B8B639646}"/>
              </a:ext>
            </a:extLst>
          </p:cNvPr>
          <p:cNvGrpSpPr/>
          <p:nvPr/>
        </p:nvGrpSpPr>
        <p:grpSpPr>
          <a:xfrm>
            <a:off x="6504773" y="2825843"/>
            <a:ext cx="4431252" cy="662557"/>
            <a:chOff x="6629352" y="1760489"/>
            <a:chExt cx="5361815" cy="801694"/>
          </a:xfrm>
        </p:grpSpPr>
        <p:sp>
          <p:nvSpPr>
            <p:cNvPr id="16" name="文本框 10">
              <a:extLst>
                <a:ext uri="{FF2B5EF4-FFF2-40B4-BE49-F238E27FC236}">
                  <a16:creationId xmlns:a16="http://schemas.microsoft.com/office/drawing/2014/main" id="{5BB41BE1-4C23-42E6-8496-D4D07362FAB4}"/>
                </a:ext>
              </a:extLst>
            </p:cNvPr>
            <p:cNvSpPr txBox="1"/>
            <p:nvPr/>
          </p:nvSpPr>
          <p:spPr>
            <a:xfrm>
              <a:off x="7481596" y="1780122"/>
              <a:ext cx="4509571" cy="782061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/>
            <a:p>
              <a:pPr lvl="0"/>
              <a:r>
                <a:rPr lang="en-US" altLang="zh-TW" sz="3600" b="1" dirty="0"/>
                <a:t>Business Structure</a:t>
              </a:r>
            </a:p>
          </p:txBody>
        </p:sp>
        <p:sp>
          <p:nvSpPr>
            <p:cNvPr id="14" name="文本框 12">
              <a:extLst>
                <a:ext uri="{FF2B5EF4-FFF2-40B4-BE49-F238E27FC236}">
                  <a16:creationId xmlns:a16="http://schemas.microsoft.com/office/drawing/2014/main" id="{5AD936D5-D852-4794-92A4-003F55E6201B}"/>
                </a:ext>
              </a:extLst>
            </p:cNvPr>
            <p:cNvSpPr txBox="1"/>
            <p:nvPr/>
          </p:nvSpPr>
          <p:spPr>
            <a:xfrm>
              <a:off x="6629352" y="1760489"/>
              <a:ext cx="912016" cy="707578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/>
            <a:p>
              <a:r>
                <a:rPr lang="en-US" altLang="zh-CN" sz="3200" dirty="0">
                  <a:solidFill>
                    <a:prstClr val="white">
                      <a:lumMod val="65000"/>
                    </a:prstClr>
                  </a:solidFill>
                  <a:latin typeface="Arial"/>
                  <a:ea typeface="微软雅黑"/>
                </a:rPr>
                <a:t>03.</a:t>
              </a:r>
              <a:endParaRPr lang="zh-CN" altLang="en-US" sz="3200" dirty="0">
                <a:solidFill>
                  <a:prstClr val="white">
                    <a:lumMod val="65000"/>
                  </a:prstClr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37" name="矩形 36">
            <a:extLst>
              <a:ext uri="{FF2B5EF4-FFF2-40B4-BE49-F238E27FC236}">
                <a16:creationId xmlns:a16="http://schemas.microsoft.com/office/drawing/2014/main" id="{A9385140-F9CB-4F22-8778-C6021819F5AF}"/>
              </a:ext>
            </a:extLst>
          </p:cNvPr>
          <p:cNvSpPr/>
          <p:nvPr/>
        </p:nvSpPr>
        <p:spPr>
          <a:xfrm>
            <a:off x="1991544" y="3733969"/>
            <a:ext cx="1415446" cy="1415446"/>
          </a:xfrm>
          <a:prstGeom prst="rect">
            <a:avLst/>
          </a:prstGeom>
          <a:noFill/>
          <a:ln w="38100" cap="flat" cmpd="sng" algn="ctr">
            <a:solidFill>
              <a:srgbClr val="FEB068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algn="ctr">
              <a:defRPr/>
            </a:pPr>
            <a:endParaRPr lang="zh-CN" altLang="en-US" sz="1400" kern="0">
              <a:solidFill>
                <a:prstClr val="white"/>
              </a:solidFill>
              <a:latin typeface="Arial"/>
              <a:ea typeface="微软雅黑"/>
            </a:endParaRPr>
          </a:p>
        </p:txBody>
      </p:sp>
      <p:sp>
        <p:nvSpPr>
          <p:cNvPr id="38" name="矩形 37">
            <a:extLst>
              <a:ext uri="{FF2B5EF4-FFF2-40B4-BE49-F238E27FC236}">
                <a16:creationId xmlns:a16="http://schemas.microsoft.com/office/drawing/2014/main" id="{83ED3626-7C87-4200-AC2D-99EB41AA3E8E}"/>
              </a:ext>
            </a:extLst>
          </p:cNvPr>
          <p:cNvSpPr/>
          <p:nvPr/>
        </p:nvSpPr>
        <p:spPr>
          <a:xfrm>
            <a:off x="4674280" y="1529126"/>
            <a:ext cx="1043590" cy="1043590"/>
          </a:xfrm>
          <a:prstGeom prst="rect">
            <a:avLst/>
          </a:prstGeom>
          <a:solidFill>
            <a:srgbClr val="00B6BF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algn="ctr">
              <a:defRPr/>
            </a:pPr>
            <a:endParaRPr lang="zh-CN" altLang="en-US" sz="1400" kern="0" dirty="0">
              <a:solidFill>
                <a:prstClr val="white"/>
              </a:solidFill>
              <a:latin typeface="Arial"/>
              <a:ea typeface="微软雅黑"/>
            </a:endParaRPr>
          </a:p>
        </p:txBody>
      </p:sp>
      <p:sp>
        <p:nvSpPr>
          <p:cNvPr id="39" name="矩形 38">
            <a:extLst>
              <a:ext uri="{FF2B5EF4-FFF2-40B4-BE49-F238E27FC236}">
                <a16:creationId xmlns:a16="http://schemas.microsoft.com/office/drawing/2014/main" id="{58BC9E2A-12BC-458D-987D-CCF8BB299FAF}"/>
              </a:ext>
            </a:extLst>
          </p:cNvPr>
          <p:cNvSpPr/>
          <p:nvPr/>
        </p:nvSpPr>
        <p:spPr>
          <a:xfrm>
            <a:off x="2568033" y="1874233"/>
            <a:ext cx="2411053" cy="2411053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defRPr/>
            </a:pPr>
            <a:endParaRPr lang="zh-CN" altLang="en-US" sz="1400" kern="0" dirty="0">
              <a:solidFill>
                <a:prstClr val="white"/>
              </a:solidFill>
              <a:latin typeface="Arial"/>
              <a:ea typeface="微软雅黑"/>
            </a:endParaRPr>
          </a:p>
        </p:txBody>
      </p:sp>
      <p:sp>
        <p:nvSpPr>
          <p:cNvPr id="40" name="矩形 39">
            <a:extLst>
              <a:ext uri="{FF2B5EF4-FFF2-40B4-BE49-F238E27FC236}">
                <a16:creationId xmlns:a16="http://schemas.microsoft.com/office/drawing/2014/main" id="{DE03BF0E-F3C4-47CC-A44C-D0A732E8EE5F}"/>
              </a:ext>
            </a:extLst>
          </p:cNvPr>
          <p:cNvSpPr/>
          <p:nvPr/>
        </p:nvSpPr>
        <p:spPr>
          <a:xfrm>
            <a:off x="5074332" y="4597631"/>
            <a:ext cx="551783" cy="551784"/>
          </a:xfrm>
          <a:prstGeom prst="rect">
            <a:avLst/>
          </a:prstGeom>
          <a:solidFill>
            <a:srgbClr val="FF6372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algn="ctr">
              <a:defRPr/>
            </a:pPr>
            <a:endParaRPr lang="zh-CN" altLang="en-US" sz="1400" kern="0" dirty="0">
              <a:solidFill>
                <a:prstClr val="white"/>
              </a:solidFill>
              <a:latin typeface="Arial"/>
              <a:ea typeface="微软雅黑"/>
            </a:endParaRPr>
          </a:p>
        </p:txBody>
      </p:sp>
      <p:sp>
        <p:nvSpPr>
          <p:cNvPr id="3" name="矩形 2">
            <a:extLst>
              <a:ext uri="{FF2B5EF4-FFF2-40B4-BE49-F238E27FC236}">
                <a16:creationId xmlns:a16="http://schemas.microsoft.com/office/drawing/2014/main" id="{A53AECAB-4574-4C56-89B8-AFF392F407BE}"/>
              </a:ext>
            </a:extLst>
          </p:cNvPr>
          <p:cNvSpPr/>
          <p:nvPr/>
        </p:nvSpPr>
        <p:spPr>
          <a:xfrm>
            <a:off x="0" y="6422798"/>
            <a:ext cx="12192000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9033248"/>
      </p:ext>
    </p:extLst>
  </p:cSld>
  <p:clrMapOvr>
    <a:masterClrMapping/>
  </p:clrMapOvr>
  <p:transition>
    <p:fade thruBlk="1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81000">
              <a:srgbClr val="EEEEEE"/>
            </a:gs>
            <a:gs pos="0">
              <a:schemeClr val="bg1"/>
            </a:gs>
            <a:gs pos="100000">
              <a:schemeClr val="bg1">
                <a:lumMod val="85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4" name="Group 223"/>
          <p:cNvGrpSpPr/>
          <p:nvPr/>
        </p:nvGrpSpPr>
        <p:grpSpPr>
          <a:xfrm>
            <a:off x="2047569" y="4089008"/>
            <a:ext cx="1349480" cy="1933744"/>
            <a:chOff x="2699666" y="3425371"/>
            <a:chExt cx="1132114" cy="2191658"/>
          </a:xfrm>
        </p:grpSpPr>
        <p:sp>
          <p:nvSpPr>
            <p:cNvPr id="204" name="Right Triangle 203"/>
            <p:cNvSpPr/>
            <p:nvPr/>
          </p:nvSpPr>
          <p:spPr>
            <a:xfrm>
              <a:off x="3265723" y="3425371"/>
              <a:ext cx="566057" cy="2191658"/>
            </a:xfrm>
            <a:prstGeom prst="rtTriangle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  <a:effectLst>
              <a:reflection blurRad="6350" stA="52000" endA="300" endPos="35000" dir="5400000" sy="-100000" algn="bl" rotWithShape="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12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799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05" name="Right Triangle 204"/>
            <p:cNvSpPr/>
            <p:nvPr/>
          </p:nvSpPr>
          <p:spPr>
            <a:xfrm flipH="1">
              <a:off x="2699666" y="3425371"/>
              <a:ext cx="566057" cy="2191658"/>
            </a:xfrm>
            <a:prstGeom prst="rtTriangle">
              <a:avLst/>
            </a:prstGeom>
            <a:ln>
              <a:noFill/>
            </a:ln>
            <a:effectLst>
              <a:reflection blurRad="6350" stA="52000" endA="300" endPos="35000" dir="5400000" sy="-100000" algn="bl" rotWithShape="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12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799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225" name="Group 224"/>
          <p:cNvGrpSpPr/>
          <p:nvPr/>
        </p:nvGrpSpPr>
        <p:grpSpPr>
          <a:xfrm>
            <a:off x="3397051" y="2987672"/>
            <a:ext cx="1349481" cy="3035081"/>
            <a:chOff x="3831780" y="2177143"/>
            <a:chExt cx="1132115" cy="3439886"/>
          </a:xfrm>
        </p:grpSpPr>
        <p:sp>
          <p:nvSpPr>
            <p:cNvPr id="206" name="Right Triangle 205"/>
            <p:cNvSpPr/>
            <p:nvPr/>
          </p:nvSpPr>
          <p:spPr>
            <a:xfrm>
              <a:off x="4397838" y="2177143"/>
              <a:ext cx="566057" cy="3439886"/>
            </a:xfrm>
            <a:prstGeom prst="rtTriangle">
              <a:avLst/>
            </a:prstGeom>
            <a:solidFill>
              <a:schemeClr val="accent2">
                <a:lumMod val="75000"/>
              </a:schemeClr>
            </a:solidFill>
            <a:ln>
              <a:noFill/>
            </a:ln>
            <a:effectLst>
              <a:reflection blurRad="6350" stA="52000" endA="300" endPos="35000" dir="5400000" sy="-100000" algn="bl" rotWithShape="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12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799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07" name="Right Triangle 206"/>
            <p:cNvSpPr/>
            <p:nvPr/>
          </p:nvSpPr>
          <p:spPr>
            <a:xfrm flipH="1">
              <a:off x="3831780" y="2177143"/>
              <a:ext cx="566057" cy="3439886"/>
            </a:xfrm>
            <a:prstGeom prst="rtTriangle">
              <a:avLst/>
            </a:prstGeom>
            <a:solidFill>
              <a:schemeClr val="accent2"/>
            </a:solidFill>
            <a:ln>
              <a:noFill/>
            </a:ln>
            <a:effectLst>
              <a:reflection blurRad="6350" stA="52000" endA="300" endPos="35000" dir="5400000" sy="-100000" algn="bl" rotWithShape="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12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799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226" name="Group 225"/>
          <p:cNvGrpSpPr/>
          <p:nvPr/>
        </p:nvGrpSpPr>
        <p:grpSpPr>
          <a:xfrm>
            <a:off x="4746528" y="4434779"/>
            <a:ext cx="1349482" cy="1587975"/>
            <a:chOff x="4963893" y="3817257"/>
            <a:chExt cx="1132116" cy="1799772"/>
          </a:xfrm>
        </p:grpSpPr>
        <p:sp>
          <p:nvSpPr>
            <p:cNvPr id="208" name="Right Triangle 207"/>
            <p:cNvSpPr/>
            <p:nvPr/>
          </p:nvSpPr>
          <p:spPr>
            <a:xfrm>
              <a:off x="5529952" y="3817257"/>
              <a:ext cx="566057" cy="1799772"/>
            </a:xfrm>
            <a:prstGeom prst="rtTriangle">
              <a:avLst/>
            </a:prstGeom>
            <a:solidFill>
              <a:schemeClr val="accent3">
                <a:lumMod val="75000"/>
              </a:schemeClr>
            </a:solidFill>
            <a:ln>
              <a:noFill/>
            </a:ln>
            <a:effectLst>
              <a:reflection blurRad="6350" stA="52000" endA="300" endPos="35000" dir="5400000" sy="-100000" algn="bl" rotWithShape="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12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799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09" name="Right Triangle 208"/>
            <p:cNvSpPr/>
            <p:nvPr/>
          </p:nvSpPr>
          <p:spPr>
            <a:xfrm flipH="1">
              <a:off x="4963893" y="3817257"/>
              <a:ext cx="566057" cy="1799772"/>
            </a:xfrm>
            <a:prstGeom prst="rtTriangle">
              <a:avLst/>
            </a:prstGeom>
            <a:solidFill>
              <a:schemeClr val="accent3"/>
            </a:solidFill>
            <a:ln>
              <a:noFill/>
            </a:ln>
            <a:effectLst>
              <a:reflection blurRad="6350" stA="52000" endA="300" endPos="35000" dir="5400000" sy="-100000" algn="bl" rotWithShape="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12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799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227" name="Group 226"/>
          <p:cNvGrpSpPr/>
          <p:nvPr/>
        </p:nvGrpSpPr>
        <p:grpSpPr>
          <a:xfrm>
            <a:off x="6096006" y="3589564"/>
            <a:ext cx="1349483" cy="2433188"/>
            <a:chOff x="6096004" y="2859314"/>
            <a:chExt cx="1132117" cy="2757715"/>
          </a:xfrm>
        </p:grpSpPr>
        <p:sp>
          <p:nvSpPr>
            <p:cNvPr id="210" name="Right Triangle 209"/>
            <p:cNvSpPr/>
            <p:nvPr/>
          </p:nvSpPr>
          <p:spPr>
            <a:xfrm>
              <a:off x="6662064" y="2859314"/>
              <a:ext cx="566057" cy="2757715"/>
            </a:xfrm>
            <a:prstGeom prst="rtTriangle">
              <a:avLst/>
            </a:prstGeom>
            <a:solidFill>
              <a:schemeClr val="accent4">
                <a:lumMod val="75000"/>
              </a:schemeClr>
            </a:solidFill>
            <a:ln>
              <a:noFill/>
            </a:ln>
            <a:effectLst>
              <a:reflection blurRad="6350" stA="52000" endA="300" endPos="35000" dir="5400000" sy="-100000" algn="bl" rotWithShape="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12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799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11" name="Right Triangle 210"/>
            <p:cNvSpPr/>
            <p:nvPr/>
          </p:nvSpPr>
          <p:spPr>
            <a:xfrm flipH="1">
              <a:off x="6096004" y="2859314"/>
              <a:ext cx="566057" cy="2757715"/>
            </a:xfrm>
            <a:prstGeom prst="rtTriangle">
              <a:avLst/>
            </a:prstGeom>
            <a:solidFill>
              <a:schemeClr val="accent4"/>
            </a:solidFill>
            <a:ln>
              <a:noFill/>
            </a:ln>
            <a:effectLst>
              <a:reflection blurRad="6350" stA="52000" endA="300" endPos="35000" dir="5400000" sy="-100000" algn="bl" rotWithShape="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12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799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228" name="Group 227"/>
          <p:cNvGrpSpPr/>
          <p:nvPr/>
        </p:nvGrpSpPr>
        <p:grpSpPr>
          <a:xfrm>
            <a:off x="7445478" y="4204267"/>
            <a:ext cx="1349484" cy="1818487"/>
            <a:chOff x="7228112" y="3556000"/>
            <a:chExt cx="1132118" cy="2061029"/>
          </a:xfrm>
        </p:grpSpPr>
        <p:sp>
          <p:nvSpPr>
            <p:cNvPr id="212" name="Right Triangle 211"/>
            <p:cNvSpPr/>
            <p:nvPr/>
          </p:nvSpPr>
          <p:spPr>
            <a:xfrm>
              <a:off x="7794173" y="3556000"/>
              <a:ext cx="566057" cy="2061029"/>
            </a:xfrm>
            <a:prstGeom prst="rtTriangle">
              <a:avLst/>
            </a:prstGeom>
            <a:solidFill>
              <a:schemeClr val="accent5">
                <a:lumMod val="75000"/>
              </a:schemeClr>
            </a:solidFill>
            <a:ln>
              <a:noFill/>
            </a:ln>
            <a:effectLst>
              <a:reflection blurRad="6350" stA="52000" endA="300" endPos="35000" dir="5400000" sy="-100000" algn="bl" rotWithShape="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12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799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13" name="Right Triangle 212"/>
            <p:cNvSpPr/>
            <p:nvPr/>
          </p:nvSpPr>
          <p:spPr>
            <a:xfrm flipH="1">
              <a:off x="7228112" y="3556000"/>
              <a:ext cx="566057" cy="2061029"/>
            </a:xfrm>
            <a:prstGeom prst="rtTriangle">
              <a:avLst/>
            </a:prstGeom>
            <a:solidFill>
              <a:schemeClr val="accent5"/>
            </a:solidFill>
            <a:ln>
              <a:noFill/>
            </a:ln>
            <a:effectLst>
              <a:reflection blurRad="6350" stA="52000" endA="300" endPos="35000" dir="5400000" sy="-100000" algn="bl" rotWithShape="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12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799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229" name="Group 228"/>
          <p:cNvGrpSpPr/>
          <p:nvPr/>
        </p:nvGrpSpPr>
        <p:grpSpPr>
          <a:xfrm>
            <a:off x="8794945" y="4844578"/>
            <a:ext cx="1349486" cy="1178175"/>
            <a:chOff x="8360216" y="4281714"/>
            <a:chExt cx="1132119" cy="1335315"/>
          </a:xfrm>
        </p:grpSpPr>
        <p:sp>
          <p:nvSpPr>
            <p:cNvPr id="214" name="Right Triangle 213"/>
            <p:cNvSpPr/>
            <p:nvPr/>
          </p:nvSpPr>
          <p:spPr>
            <a:xfrm>
              <a:off x="8926278" y="4281714"/>
              <a:ext cx="566057" cy="1335315"/>
            </a:xfrm>
            <a:prstGeom prst="rtTriangle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  <a:effectLst>
              <a:reflection blurRad="6350" stA="52000" endA="300" endPos="35000" dir="5400000" sy="-100000" algn="bl" rotWithShape="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12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799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15" name="Right Triangle 214"/>
            <p:cNvSpPr/>
            <p:nvPr/>
          </p:nvSpPr>
          <p:spPr>
            <a:xfrm flipH="1">
              <a:off x="8360216" y="4281714"/>
              <a:ext cx="566057" cy="1335315"/>
            </a:xfrm>
            <a:prstGeom prst="rtTriangle">
              <a:avLst/>
            </a:prstGeom>
            <a:solidFill>
              <a:schemeClr val="accent6"/>
            </a:solidFill>
            <a:ln>
              <a:noFill/>
            </a:ln>
            <a:effectLst>
              <a:reflection blurRad="6350" stA="52000" endA="300" endPos="35000" dir="5400000" sy="-100000" algn="bl" rotWithShape="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12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799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18" name="Rounded Rectangle 217"/>
          <p:cNvSpPr/>
          <p:nvPr/>
        </p:nvSpPr>
        <p:spPr>
          <a:xfrm>
            <a:off x="3769022" y="2106379"/>
            <a:ext cx="548497" cy="548497"/>
          </a:xfrm>
          <a:prstGeom prst="roundRect">
            <a:avLst/>
          </a:prstGeom>
          <a:solidFill>
            <a:schemeClr val="accent2"/>
          </a:solidFill>
          <a:ln w="38100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12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799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19" name="Rounded Rectangle 218"/>
          <p:cNvSpPr/>
          <p:nvPr/>
        </p:nvSpPr>
        <p:spPr>
          <a:xfrm>
            <a:off x="5118502" y="3540678"/>
            <a:ext cx="548497" cy="548497"/>
          </a:xfrm>
          <a:prstGeom prst="roundRect">
            <a:avLst/>
          </a:prstGeom>
          <a:solidFill>
            <a:schemeClr val="accent3"/>
          </a:solidFill>
          <a:ln w="38100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12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799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20" name="Rounded Rectangle 219"/>
          <p:cNvSpPr/>
          <p:nvPr/>
        </p:nvSpPr>
        <p:spPr>
          <a:xfrm>
            <a:off x="6467978" y="2746692"/>
            <a:ext cx="548497" cy="548497"/>
          </a:xfrm>
          <a:prstGeom prst="roundRect">
            <a:avLst/>
          </a:prstGeom>
          <a:solidFill>
            <a:schemeClr val="accent4"/>
          </a:solidFill>
          <a:ln w="38100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12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799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22" name="Rounded Rectangle 221"/>
          <p:cNvSpPr/>
          <p:nvPr/>
        </p:nvSpPr>
        <p:spPr>
          <a:xfrm>
            <a:off x="9166921" y="3944076"/>
            <a:ext cx="548497" cy="548497"/>
          </a:xfrm>
          <a:prstGeom prst="roundRect">
            <a:avLst/>
          </a:prstGeom>
          <a:solidFill>
            <a:schemeClr val="accent6"/>
          </a:solidFill>
          <a:ln w="38100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12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799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17" name="Rounded Rectangle 216"/>
          <p:cNvSpPr/>
          <p:nvPr/>
        </p:nvSpPr>
        <p:spPr>
          <a:xfrm>
            <a:off x="2384939" y="3207717"/>
            <a:ext cx="548497" cy="548497"/>
          </a:xfrm>
          <a:prstGeom prst="roundRect">
            <a:avLst/>
          </a:prstGeom>
          <a:ln w="38100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12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799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32" name="Rectangle 231"/>
          <p:cNvSpPr/>
          <p:nvPr/>
        </p:nvSpPr>
        <p:spPr>
          <a:xfrm>
            <a:off x="1909812" y="2464661"/>
            <a:ext cx="149874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defTabSz="914126"/>
            <a:r>
              <a:rPr lang="en-US" altLang="zh-TW" b="1" dirty="0"/>
              <a:t>Cooks</a:t>
            </a:r>
            <a:endParaRPr lang="en-US" sz="1799" b="1" dirty="0">
              <a:solidFill>
                <a:prstClr val="black">
                  <a:lumMod val="75000"/>
                  <a:lumOff val="25000"/>
                </a:prstClr>
              </a:solidFill>
              <a:cs typeface="Arial" panose="020B0604020202020204" pitchFamily="34" charset="0"/>
            </a:endParaRPr>
          </a:p>
        </p:txBody>
      </p:sp>
      <p:sp>
        <p:nvSpPr>
          <p:cNvPr id="233" name="Rectangle 232"/>
          <p:cNvSpPr/>
          <p:nvPr/>
        </p:nvSpPr>
        <p:spPr>
          <a:xfrm>
            <a:off x="3293896" y="1342456"/>
            <a:ext cx="149874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defTabSz="914126"/>
            <a:r>
              <a:rPr lang="en-US" altLang="zh-TW" b="1" dirty="0"/>
              <a:t>Operation Manager</a:t>
            </a:r>
            <a:endParaRPr kumimoji="0" lang="en-US" sz="1799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234" name="Rectangle 233"/>
          <p:cNvSpPr/>
          <p:nvPr/>
        </p:nvSpPr>
        <p:spPr>
          <a:xfrm>
            <a:off x="4681877" y="2235156"/>
            <a:ext cx="149874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defTabSz="914126"/>
            <a:r>
              <a:rPr lang="en-US" altLang="zh-TW" b="1" dirty="0"/>
              <a:t>Human Resources Manager</a:t>
            </a:r>
            <a:endParaRPr kumimoji="0" lang="en-US" sz="1799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235" name="Rectangle 234"/>
          <p:cNvSpPr/>
          <p:nvPr/>
        </p:nvSpPr>
        <p:spPr>
          <a:xfrm>
            <a:off x="5992852" y="1818498"/>
            <a:ext cx="149874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defTabSz="914126"/>
            <a:r>
              <a:rPr lang="en-US" altLang="zh-TW" b="1" dirty="0"/>
              <a:t>Business Development Manager</a:t>
            </a:r>
            <a:endParaRPr kumimoji="0" lang="en-US" sz="1799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236" name="Rectangle 235"/>
          <p:cNvSpPr/>
          <p:nvPr/>
        </p:nvSpPr>
        <p:spPr>
          <a:xfrm>
            <a:off x="7342328" y="2427009"/>
            <a:ext cx="149874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defTabSz="914126"/>
            <a:r>
              <a:rPr lang="en-US" altLang="zh-TW" b="1" dirty="0"/>
              <a:t>Finance</a:t>
            </a:r>
            <a:endParaRPr kumimoji="0" lang="en-US" sz="1799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237" name="Rectangle 236"/>
          <p:cNvSpPr/>
          <p:nvPr/>
        </p:nvSpPr>
        <p:spPr>
          <a:xfrm>
            <a:off x="8691805" y="3077821"/>
            <a:ext cx="149874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defTabSz="914126"/>
            <a:r>
              <a:rPr lang="en-US" altLang="zh-TW" b="1" dirty="0"/>
              <a:t>Waiters/Waitress</a:t>
            </a:r>
            <a:endParaRPr kumimoji="0" lang="en-US" sz="1799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grpSp>
        <p:nvGrpSpPr>
          <p:cNvPr id="239" name="Group 4"/>
          <p:cNvGrpSpPr>
            <a:grpSpLocks noChangeAspect="1"/>
          </p:cNvGrpSpPr>
          <p:nvPr/>
        </p:nvGrpSpPr>
        <p:grpSpPr bwMode="auto">
          <a:xfrm>
            <a:off x="2572691" y="3362141"/>
            <a:ext cx="172993" cy="239651"/>
            <a:chOff x="556" y="579"/>
            <a:chExt cx="109" cy="151"/>
          </a:xfrm>
          <a:solidFill>
            <a:schemeClr val="bg1"/>
          </a:solidFill>
        </p:grpSpPr>
        <p:sp>
          <p:nvSpPr>
            <p:cNvPr id="242" name="Freeform 6"/>
            <p:cNvSpPr>
              <a:spLocks noEditPoints="1"/>
            </p:cNvSpPr>
            <p:nvPr/>
          </p:nvSpPr>
          <p:spPr bwMode="auto">
            <a:xfrm>
              <a:off x="556" y="579"/>
              <a:ext cx="109" cy="151"/>
            </a:xfrm>
            <a:custGeom>
              <a:avLst/>
              <a:gdLst>
                <a:gd name="T0" fmla="*/ 1101 w 2296"/>
                <a:gd name="T1" fmla="*/ 2503 h 3171"/>
                <a:gd name="T2" fmla="*/ 936 w 2296"/>
                <a:gd name="T3" fmla="*/ 2512 h 3171"/>
                <a:gd name="T4" fmla="*/ 911 w 2296"/>
                <a:gd name="T5" fmla="*/ 2640 h 3171"/>
                <a:gd name="T6" fmla="*/ 809 w 2296"/>
                <a:gd name="T7" fmla="*/ 2755 h 3171"/>
                <a:gd name="T8" fmla="*/ 658 w 2296"/>
                <a:gd name="T9" fmla="*/ 2800 h 3171"/>
                <a:gd name="T10" fmla="*/ 506 w 2296"/>
                <a:gd name="T11" fmla="*/ 2755 h 3171"/>
                <a:gd name="T12" fmla="*/ 405 w 2296"/>
                <a:gd name="T13" fmla="*/ 2640 h 3171"/>
                <a:gd name="T14" fmla="*/ 382 w 2296"/>
                <a:gd name="T15" fmla="*/ 2481 h 3171"/>
                <a:gd name="T16" fmla="*/ 451 w 2296"/>
                <a:gd name="T17" fmla="*/ 2338 h 3171"/>
                <a:gd name="T18" fmla="*/ 249 w 2296"/>
                <a:gd name="T19" fmla="*/ 1995 h 3171"/>
                <a:gd name="T20" fmla="*/ 1413 w 2296"/>
                <a:gd name="T21" fmla="*/ 1848 h 3171"/>
                <a:gd name="T22" fmla="*/ 1333 w 2296"/>
                <a:gd name="T23" fmla="*/ 1902 h 3171"/>
                <a:gd name="T24" fmla="*/ 1210 w 2296"/>
                <a:gd name="T25" fmla="*/ 1991 h 3171"/>
                <a:gd name="T26" fmla="*/ 1063 w 2296"/>
                <a:gd name="T27" fmla="*/ 2098 h 3171"/>
                <a:gd name="T28" fmla="*/ 909 w 2296"/>
                <a:gd name="T29" fmla="*/ 2213 h 3171"/>
                <a:gd name="T30" fmla="*/ 763 w 2296"/>
                <a:gd name="T31" fmla="*/ 2323 h 3171"/>
                <a:gd name="T32" fmla="*/ 672 w 2296"/>
                <a:gd name="T33" fmla="*/ 2366 h 3171"/>
                <a:gd name="T34" fmla="*/ 577 w 2296"/>
                <a:gd name="T35" fmla="*/ 2386 h 3171"/>
                <a:gd name="T36" fmla="*/ 508 w 2296"/>
                <a:gd name="T37" fmla="*/ 2468 h 3171"/>
                <a:gd name="T38" fmla="*/ 508 w 2296"/>
                <a:gd name="T39" fmla="*/ 2578 h 3171"/>
                <a:gd name="T40" fmla="*/ 577 w 2296"/>
                <a:gd name="T41" fmla="*/ 2660 h 3171"/>
                <a:gd name="T42" fmla="*/ 686 w 2296"/>
                <a:gd name="T43" fmla="*/ 2678 h 3171"/>
                <a:gd name="T44" fmla="*/ 779 w 2296"/>
                <a:gd name="T45" fmla="*/ 2625 h 3171"/>
                <a:gd name="T46" fmla="*/ 817 w 2296"/>
                <a:gd name="T47" fmla="*/ 2522 h 3171"/>
                <a:gd name="T48" fmla="*/ 870 w 2296"/>
                <a:gd name="T49" fmla="*/ 2444 h 3171"/>
                <a:gd name="T50" fmla="*/ 996 w 2296"/>
                <a:gd name="T51" fmla="*/ 2312 h 3171"/>
                <a:gd name="T52" fmla="*/ 1130 w 2296"/>
                <a:gd name="T53" fmla="*/ 2173 h 3171"/>
                <a:gd name="T54" fmla="*/ 1255 w 2296"/>
                <a:gd name="T55" fmla="*/ 2040 h 3171"/>
                <a:gd name="T56" fmla="*/ 1357 w 2296"/>
                <a:gd name="T57" fmla="*/ 1930 h 3171"/>
                <a:gd name="T58" fmla="*/ 1421 w 2296"/>
                <a:gd name="T59" fmla="*/ 1858 h 3171"/>
                <a:gd name="T60" fmla="*/ 1146 w 2296"/>
                <a:gd name="T61" fmla="*/ 269 h 3171"/>
                <a:gd name="T62" fmla="*/ 848 w 2296"/>
                <a:gd name="T63" fmla="*/ 317 h 3171"/>
                <a:gd name="T64" fmla="*/ 588 w 2296"/>
                <a:gd name="T65" fmla="*/ 450 h 3171"/>
                <a:gd name="T66" fmla="*/ 383 w 2296"/>
                <a:gd name="T67" fmla="*/ 654 h 3171"/>
                <a:gd name="T68" fmla="*/ 249 w 2296"/>
                <a:gd name="T69" fmla="*/ 913 h 3171"/>
                <a:gd name="T70" fmla="*/ 200 w 2296"/>
                <a:gd name="T71" fmla="*/ 1210 h 3171"/>
                <a:gd name="T72" fmla="*/ 248 w 2296"/>
                <a:gd name="T73" fmla="*/ 1504 h 3171"/>
                <a:gd name="T74" fmla="*/ 378 w 2296"/>
                <a:gd name="T75" fmla="*/ 1760 h 3171"/>
                <a:gd name="T76" fmla="*/ 578 w 2296"/>
                <a:gd name="T77" fmla="*/ 1962 h 3171"/>
                <a:gd name="T78" fmla="*/ 832 w 2296"/>
                <a:gd name="T79" fmla="*/ 2098 h 3171"/>
                <a:gd name="T80" fmla="*/ 1096 w 2296"/>
                <a:gd name="T81" fmla="*/ 1974 h 3171"/>
                <a:gd name="T82" fmla="*/ 1264 w 2296"/>
                <a:gd name="T83" fmla="*/ 1850 h 3171"/>
                <a:gd name="T84" fmla="*/ 1376 w 2296"/>
                <a:gd name="T85" fmla="*/ 1772 h 3171"/>
                <a:gd name="T86" fmla="*/ 1447 w 2296"/>
                <a:gd name="T87" fmla="*/ 1731 h 3171"/>
                <a:gd name="T88" fmla="*/ 1488 w 2296"/>
                <a:gd name="T89" fmla="*/ 1719 h 3171"/>
                <a:gd name="T90" fmla="*/ 1515 w 2296"/>
                <a:gd name="T91" fmla="*/ 1731 h 3171"/>
                <a:gd name="T92" fmla="*/ 1536 w 2296"/>
                <a:gd name="T93" fmla="*/ 1752 h 3171"/>
                <a:gd name="T94" fmla="*/ 1545 w 2296"/>
                <a:gd name="T95" fmla="*/ 1770 h 3171"/>
                <a:gd name="T96" fmla="*/ 1541 w 2296"/>
                <a:gd name="T97" fmla="*/ 1804 h 3171"/>
                <a:gd name="T98" fmla="*/ 1511 w 2296"/>
                <a:gd name="T99" fmla="*/ 1864 h 3171"/>
                <a:gd name="T100" fmla="*/ 1443 w 2296"/>
                <a:gd name="T101" fmla="*/ 1958 h 3171"/>
                <a:gd name="T102" fmla="*/ 1323 w 2296"/>
                <a:gd name="T103" fmla="*/ 2098 h 3171"/>
                <a:gd name="T104" fmla="*/ 1504 w 2296"/>
                <a:gd name="T105" fmla="*/ 2081 h 3171"/>
                <a:gd name="T106" fmla="*/ 1756 w 2296"/>
                <a:gd name="T107" fmla="*/ 1931 h 3171"/>
                <a:gd name="T108" fmla="*/ 1948 w 2296"/>
                <a:gd name="T109" fmla="*/ 1711 h 3171"/>
                <a:gd name="T110" fmla="*/ 2064 w 2296"/>
                <a:gd name="T111" fmla="*/ 1439 h 3171"/>
                <a:gd name="T112" fmla="*/ 2089 w 2296"/>
                <a:gd name="T113" fmla="*/ 1134 h 3171"/>
                <a:gd name="T114" fmla="*/ 2019 w 2296"/>
                <a:gd name="T115" fmla="*/ 844 h 3171"/>
                <a:gd name="T116" fmla="*/ 1865 w 2296"/>
                <a:gd name="T117" fmla="*/ 598 h 3171"/>
                <a:gd name="T118" fmla="*/ 1645 w 2296"/>
                <a:gd name="T119" fmla="*/ 410 h 3171"/>
                <a:gd name="T120" fmla="*/ 1374 w 2296"/>
                <a:gd name="T121" fmla="*/ 297 h 3171"/>
                <a:gd name="T122" fmla="*/ 0 w 2296"/>
                <a:gd name="T123" fmla="*/ 0 h 3171"/>
                <a:gd name="T124" fmla="*/ 0 w 2296"/>
                <a:gd name="T125" fmla="*/ 0 h 31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296" h="3171">
                  <a:moveTo>
                    <a:pt x="249" y="1995"/>
                  </a:moveTo>
                  <a:lnTo>
                    <a:pt x="249" y="2887"/>
                  </a:lnTo>
                  <a:lnTo>
                    <a:pt x="1101" y="2887"/>
                  </a:lnTo>
                  <a:lnTo>
                    <a:pt x="1101" y="2503"/>
                  </a:lnTo>
                  <a:lnTo>
                    <a:pt x="935" y="2500"/>
                  </a:lnTo>
                  <a:lnTo>
                    <a:pt x="935" y="2500"/>
                  </a:lnTo>
                  <a:lnTo>
                    <a:pt x="934" y="2501"/>
                  </a:lnTo>
                  <a:lnTo>
                    <a:pt x="936" y="2512"/>
                  </a:lnTo>
                  <a:lnTo>
                    <a:pt x="937" y="2522"/>
                  </a:lnTo>
                  <a:lnTo>
                    <a:pt x="934" y="2564"/>
                  </a:lnTo>
                  <a:lnTo>
                    <a:pt x="924" y="2603"/>
                  </a:lnTo>
                  <a:lnTo>
                    <a:pt x="911" y="2640"/>
                  </a:lnTo>
                  <a:lnTo>
                    <a:pt x="891" y="2674"/>
                  </a:lnTo>
                  <a:lnTo>
                    <a:pt x="868" y="2705"/>
                  </a:lnTo>
                  <a:lnTo>
                    <a:pt x="840" y="2732"/>
                  </a:lnTo>
                  <a:lnTo>
                    <a:pt x="809" y="2755"/>
                  </a:lnTo>
                  <a:lnTo>
                    <a:pt x="775" y="2774"/>
                  </a:lnTo>
                  <a:lnTo>
                    <a:pt x="738" y="2788"/>
                  </a:lnTo>
                  <a:lnTo>
                    <a:pt x="700" y="2797"/>
                  </a:lnTo>
                  <a:lnTo>
                    <a:pt x="658" y="2800"/>
                  </a:lnTo>
                  <a:lnTo>
                    <a:pt x="617" y="2797"/>
                  </a:lnTo>
                  <a:lnTo>
                    <a:pt x="577" y="2788"/>
                  </a:lnTo>
                  <a:lnTo>
                    <a:pt x="540" y="2774"/>
                  </a:lnTo>
                  <a:lnTo>
                    <a:pt x="506" y="2755"/>
                  </a:lnTo>
                  <a:lnTo>
                    <a:pt x="475" y="2732"/>
                  </a:lnTo>
                  <a:lnTo>
                    <a:pt x="448" y="2705"/>
                  </a:lnTo>
                  <a:lnTo>
                    <a:pt x="424" y="2674"/>
                  </a:lnTo>
                  <a:lnTo>
                    <a:pt x="405" y="2640"/>
                  </a:lnTo>
                  <a:lnTo>
                    <a:pt x="391" y="2603"/>
                  </a:lnTo>
                  <a:lnTo>
                    <a:pt x="382" y="2564"/>
                  </a:lnTo>
                  <a:lnTo>
                    <a:pt x="379" y="2522"/>
                  </a:lnTo>
                  <a:lnTo>
                    <a:pt x="382" y="2481"/>
                  </a:lnTo>
                  <a:lnTo>
                    <a:pt x="392" y="2441"/>
                  </a:lnTo>
                  <a:lnTo>
                    <a:pt x="406" y="2404"/>
                  </a:lnTo>
                  <a:lnTo>
                    <a:pt x="426" y="2370"/>
                  </a:lnTo>
                  <a:lnTo>
                    <a:pt x="451" y="2338"/>
                  </a:lnTo>
                  <a:lnTo>
                    <a:pt x="479" y="2311"/>
                  </a:lnTo>
                  <a:lnTo>
                    <a:pt x="511" y="2287"/>
                  </a:lnTo>
                  <a:lnTo>
                    <a:pt x="546" y="2269"/>
                  </a:lnTo>
                  <a:lnTo>
                    <a:pt x="249" y="1995"/>
                  </a:lnTo>
                  <a:close/>
                  <a:moveTo>
                    <a:pt x="1435" y="1837"/>
                  </a:moveTo>
                  <a:lnTo>
                    <a:pt x="1432" y="1838"/>
                  </a:lnTo>
                  <a:lnTo>
                    <a:pt x="1425" y="1841"/>
                  </a:lnTo>
                  <a:lnTo>
                    <a:pt x="1413" y="1848"/>
                  </a:lnTo>
                  <a:lnTo>
                    <a:pt x="1398" y="1858"/>
                  </a:lnTo>
                  <a:lnTo>
                    <a:pt x="1379" y="1870"/>
                  </a:lnTo>
                  <a:lnTo>
                    <a:pt x="1358" y="1885"/>
                  </a:lnTo>
                  <a:lnTo>
                    <a:pt x="1333" y="1902"/>
                  </a:lnTo>
                  <a:lnTo>
                    <a:pt x="1306" y="1921"/>
                  </a:lnTo>
                  <a:lnTo>
                    <a:pt x="1276" y="1943"/>
                  </a:lnTo>
                  <a:lnTo>
                    <a:pt x="1244" y="1966"/>
                  </a:lnTo>
                  <a:lnTo>
                    <a:pt x="1210" y="1991"/>
                  </a:lnTo>
                  <a:lnTo>
                    <a:pt x="1175" y="2015"/>
                  </a:lnTo>
                  <a:lnTo>
                    <a:pt x="1139" y="2042"/>
                  </a:lnTo>
                  <a:lnTo>
                    <a:pt x="1102" y="2070"/>
                  </a:lnTo>
                  <a:lnTo>
                    <a:pt x="1063" y="2098"/>
                  </a:lnTo>
                  <a:lnTo>
                    <a:pt x="1025" y="2127"/>
                  </a:lnTo>
                  <a:lnTo>
                    <a:pt x="986" y="2155"/>
                  </a:lnTo>
                  <a:lnTo>
                    <a:pt x="947" y="2184"/>
                  </a:lnTo>
                  <a:lnTo>
                    <a:pt x="909" y="2213"/>
                  </a:lnTo>
                  <a:lnTo>
                    <a:pt x="871" y="2242"/>
                  </a:lnTo>
                  <a:lnTo>
                    <a:pt x="833" y="2270"/>
                  </a:lnTo>
                  <a:lnTo>
                    <a:pt x="797" y="2298"/>
                  </a:lnTo>
                  <a:lnTo>
                    <a:pt x="763" y="2323"/>
                  </a:lnTo>
                  <a:lnTo>
                    <a:pt x="730" y="2349"/>
                  </a:lnTo>
                  <a:lnTo>
                    <a:pt x="699" y="2373"/>
                  </a:lnTo>
                  <a:lnTo>
                    <a:pt x="685" y="2369"/>
                  </a:lnTo>
                  <a:lnTo>
                    <a:pt x="672" y="2366"/>
                  </a:lnTo>
                  <a:lnTo>
                    <a:pt x="658" y="2365"/>
                  </a:lnTo>
                  <a:lnTo>
                    <a:pt x="629" y="2367"/>
                  </a:lnTo>
                  <a:lnTo>
                    <a:pt x="602" y="2374"/>
                  </a:lnTo>
                  <a:lnTo>
                    <a:pt x="577" y="2386"/>
                  </a:lnTo>
                  <a:lnTo>
                    <a:pt x="555" y="2402"/>
                  </a:lnTo>
                  <a:lnTo>
                    <a:pt x="536" y="2420"/>
                  </a:lnTo>
                  <a:lnTo>
                    <a:pt x="520" y="2443"/>
                  </a:lnTo>
                  <a:lnTo>
                    <a:pt x="508" y="2468"/>
                  </a:lnTo>
                  <a:lnTo>
                    <a:pt x="501" y="2495"/>
                  </a:lnTo>
                  <a:lnTo>
                    <a:pt x="498" y="2522"/>
                  </a:lnTo>
                  <a:lnTo>
                    <a:pt x="501" y="2551"/>
                  </a:lnTo>
                  <a:lnTo>
                    <a:pt x="508" y="2578"/>
                  </a:lnTo>
                  <a:lnTo>
                    <a:pt x="520" y="2603"/>
                  </a:lnTo>
                  <a:lnTo>
                    <a:pt x="536" y="2625"/>
                  </a:lnTo>
                  <a:lnTo>
                    <a:pt x="555" y="2644"/>
                  </a:lnTo>
                  <a:lnTo>
                    <a:pt x="577" y="2660"/>
                  </a:lnTo>
                  <a:lnTo>
                    <a:pt x="602" y="2671"/>
                  </a:lnTo>
                  <a:lnTo>
                    <a:pt x="629" y="2678"/>
                  </a:lnTo>
                  <a:lnTo>
                    <a:pt x="658" y="2681"/>
                  </a:lnTo>
                  <a:lnTo>
                    <a:pt x="686" y="2678"/>
                  </a:lnTo>
                  <a:lnTo>
                    <a:pt x="713" y="2671"/>
                  </a:lnTo>
                  <a:lnTo>
                    <a:pt x="738" y="2660"/>
                  </a:lnTo>
                  <a:lnTo>
                    <a:pt x="761" y="2644"/>
                  </a:lnTo>
                  <a:lnTo>
                    <a:pt x="779" y="2625"/>
                  </a:lnTo>
                  <a:lnTo>
                    <a:pt x="795" y="2603"/>
                  </a:lnTo>
                  <a:lnTo>
                    <a:pt x="807" y="2578"/>
                  </a:lnTo>
                  <a:lnTo>
                    <a:pt x="815" y="2551"/>
                  </a:lnTo>
                  <a:lnTo>
                    <a:pt x="817" y="2522"/>
                  </a:lnTo>
                  <a:lnTo>
                    <a:pt x="816" y="2512"/>
                  </a:lnTo>
                  <a:lnTo>
                    <a:pt x="813" y="2502"/>
                  </a:lnTo>
                  <a:lnTo>
                    <a:pt x="840" y="2474"/>
                  </a:lnTo>
                  <a:lnTo>
                    <a:pt x="870" y="2444"/>
                  </a:lnTo>
                  <a:lnTo>
                    <a:pt x="900" y="2412"/>
                  </a:lnTo>
                  <a:lnTo>
                    <a:pt x="931" y="2380"/>
                  </a:lnTo>
                  <a:lnTo>
                    <a:pt x="963" y="2346"/>
                  </a:lnTo>
                  <a:lnTo>
                    <a:pt x="996" y="2312"/>
                  </a:lnTo>
                  <a:lnTo>
                    <a:pt x="1029" y="2278"/>
                  </a:lnTo>
                  <a:lnTo>
                    <a:pt x="1062" y="2243"/>
                  </a:lnTo>
                  <a:lnTo>
                    <a:pt x="1096" y="2208"/>
                  </a:lnTo>
                  <a:lnTo>
                    <a:pt x="1130" y="2173"/>
                  </a:lnTo>
                  <a:lnTo>
                    <a:pt x="1162" y="2138"/>
                  </a:lnTo>
                  <a:lnTo>
                    <a:pt x="1194" y="2105"/>
                  </a:lnTo>
                  <a:lnTo>
                    <a:pt x="1225" y="2072"/>
                  </a:lnTo>
                  <a:lnTo>
                    <a:pt x="1255" y="2040"/>
                  </a:lnTo>
                  <a:lnTo>
                    <a:pt x="1283" y="2010"/>
                  </a:lnTo>
                  <a:lnTo>
                    <a:pt x="1310" y="1981"/>
                  </a:lnTo>
                  <a:lnTo>
                    <a:pt x="1335" y="1954"/>
                  </a:lnTo>
                  <a:lnTo>
                    <a:pt x="1357" y="1930"/>
                  </a:lnTo>
                  <a:lnTo>
                    <a:pt x="1377" y="1908"/>
                  </a:lnTo>
                  <a:lnTo>
                    <a:pt x="1395" y="1888"/>
                  </a:lnTo>
                  <a:lnTo>
                    <a:pt x="1409" y="1871"/>
                  </a:lnTo>
                  <a:lnTo>
                    <a:pt x="1421" y="1858"/>
                  </a:lnTo>
                  <a:lnTo>
                    <a:pt x="1430" y="1847"/>
                  </a:lnTo>
                  <a:lnTo>
                    <a:pt x="1434" y="1840"/>
                  </a:lnTo>
                  <a:lnTo>
                    <a:pt x="1435" y="1837"/>
                  </a:lnTo>
                  <a:close/>
                  <a:moveTo>
                    <a:pt x="1146" y="269"/>
                  </a:moveTo>
                  <a:lnTo>
                    <a:pt x="1068" y="272"/>
                  </a:lnTo>
                  <a:lnTo>
                    <a:pt x="993" y="281"/>
                  </a:lnTo>
                  <a:lnTo>
                    <a:pt x="919" y="297"/>
                  </a:lnTo>
                  <a:lnTo>
                    <a:pt x="848" y="317"/>
                  </a:lnTo>
                  <a:lnTo>
                    <a:pt x="778" y="343"/>
                  </a:lnTo>
                  <a:lnTo>
                    <a:pt x="712" y="374"/>
                  </a:lnTo>
                  <a:lnTo>
                    <a:pt x="649" y="410"/>
                  </a:lnTo>
                  <a:lnTo>
                    <a:pt x="588" y="450"/>
                  </a:lnTo>
                  <a:lnTo>
                    <a:pt x="531" y="496"/>
                  </a:lnTo>
                  <a:lnTo>
                    <a:pt x="478" y="545"/>
                  </a:lnTo>
                  <a:lnTo>
                    <a:pt x="428" y="598"/>
                  </a:lnTo>
                  <a:lnTo>
                    <a:pt x="383" y="654"/>
                  </a:lnTo>
                  <a:lnTo>
                    <a:pt x="342" y="714"/>
                  </a:lnTo>
                  <a:lnTo>
                    <a:pt x="306" y="778"/>
                  </a:lnTo>
                  <a:lnTo>
                    <a:pt x="275" y="844"/>
                  </a:lnTo>
                  <a:lnTo>
                    <a:pt x="249" y="913"/>
                  </a:lnTo>
                  <a:lnTo>
                    <a:pt x="228" y="984"/>
                  </a:lnTo>
                  <a:lnTo>
                    <a:pt x="212" y="1058"/>
                  </a:lnTo>
                  <a:lnTo>
                    <a:pt x="203" y="1134"/>
                  </a:lnTo>
                  <a:lnTo>
                    <a:pt x="200" y="1210"/>
                  </a:lnTo>
                  <a:lnTo>
                    <a:pt x="203" y="1286"/>
                  </a:lnTo>
                  <a:lnTo>
                    <a:pt x="212" y="1361"/>
                  </a:lnTo>
                  <a:lnTo>
                    <a:pt x="227" y="1434"/>
                  </a:lnTo>
                  <a:lnTo>
                    <a:pt x="248" y="1504"/>
                  </a:lnTo>
                  <a:lnTo>
                    <a:pt x="273" y="1572"/>
                  </a:lnTo>
                  <a:lnTo>
                    <a:pt x="304" y="1637"/>
                  </a:lnTo>
                  <a:lnTo>
                    <a:pt x="339" y="1700"/>
                  </a:lnTo>
                  <a:lnTo>
                    <a:pt x="378" y="1760"/>
                  </a:lnTo>
                  <a:lnTo>
                    <a:pt x="423" y="1815"/>
                  </a:lnTo>
                  <a:lnTo>
                    <a:pt x="471" y="1868"/>
                  </a:lnTo>
                  <a:lnTo>
                    <a:pt x="523" y="1917"/>
                  </a:lnTo>
                  <a:lnTo>
                    <a:pt x="578" y="1962"/>
                  </a:lnTo>
                  <a:lnTo>
                    <a:pt x="637" y="2003"/>
                  </a:lnTo>
                  <a:lnTo>
                    <a:pt x="700" y="2039"/>
                  </a:lnTo>
                  <a:lnTo>
                    <a:pt x="765" y="2071"/>
                  </a:lnTo>
                  <a:lnTo>
                    <a:pt x="832" y="2098"/>
                  </a:lnTo>
                  <a:lnTo>
                    <a:pt x="903" y="2118"/>
                  </a:lnTo>
                  <a:lnTo>
                    <a:pt x="988" y="2055"/>
                  </a:lnTo>
                  <a:lnTo>
                    <a:pt x="1044" y="2013"/>
                  </a:lnTo>
                  <a:lnTo>
                    <a:pt x="1096" y="1974"/>
                  </a:lnTo>
                  <a:lnTo>
                    <a:pt x="1144" y="1939"/>
                  </a:lnTo>
                  <a:lnTo>
                    <a:pt x="1188" y="1906"/>
                  </a:lnTo>
                  <a:lnTo>
                    <a:pt x="1228" y="1877"/>
                  </a:lnTo>
                  <a:lnTo>
                    <a:pt x="1264" y="1850"/>
                  </a:lnTo>
                  <a:lnTo>
                    <a:pt x="1296" y="1827"/>
                  </a:lnTo>
                  <a:lnTo>
                    <a:pt x="1327" y="1806"/>
                  </a:lnTo>
                  <a:lnTo>
                    <a:pt x="1352" y="1787"/>
                  </a:lnTo>
                  <a:lnTo>
                    <a:pt x="1376" y="1772"/>
                  </a:lnTo>
                  <a:lnTo>
                    <a:pt x="1398" y="1759"/>
                  </a:lnTo>
                  <a:lnTo>
                    <a:pt x="1416" y="1747"/>
                  </a:lnTo>
                  <a:lnTo>
                    <a:pt x="1432" y="1738"/>
                  </a:lnTo>
                  <a:lnTo>
                    <a:pt x="1447" y="1731"/>
                  </a:lnTo>
                  <a:lnTo>
                    <a:pt x="1459" y="1726"/>
                  </a:lnTo>
                  <a:lnTo>
                    <a:pt x="1471" y="1721"/>
                  </a:lnTo>
                  <a:lnTo>
                    <a:pt x="1480" y="1719"/>
                  </a:lnTo>
                  <a:lnTo>
                    <a:pt x="1488" y="1719"/>
                  </a:lnTo>
                  <a:lnTo>
                    <a:pt x="1497" y="1720"/>
                  </a:lnTo>
                  <a:lnTo>
                    <a:pt x="1503" y="1722"/>
                  </a:lnTo>
                  <a:lnTo>
                    <a:pt x="1509" y="1726"/>
                  </a:lnTo>
                  <a:lnTo>
                    <a:pt x="1515" y="1731"/>
                  </a:lnTo>
                  <a:lnTo>
                    <a:pt x="1521" y="1736"/>
                  </a:lnTo>
                  <a:lnTo>
                    <a:pt x="1527" y="1742"/>
                  </a:lnTo>
                  <a:lnTo>
                    <a:pt x="1533" y="1748"/>
                  </a:lnTo>
                  <a:lnTo>
                    <a:pt x="1536" y="1752"/>
                  </a:lnTo>
                  <a:lnTo>
                    <a:pt x="1539" y="1755"/>
                  </a:lnTo>
                  <a:lnTo>
                    <a:pt x="1542" y="1760"/>
                  </a:lnTo>
                  <a:lnTo>
                    <a:pt x="1544" y="1765"/>
                  </a:lnTo>
                  <a:lnTo>
                    <a:pt x="1545" y="1770"/>
                  </a:lnTo>
                  <a:lnTo>
                    <a:pt x="1546" y="1777"/>
                  </a:lnTo>
                  <a:lnTo>
                    <a:pt x="1546" y="1784"/>
                  </a:lnTo>
                  <a:lnTo>
                    <a:pt x="1544" y="1794"/>
                  </a:lnTo>
                  <a:lnTo>
                    <a:pt x="1541" y="1804"/>
                  </a:lnTo>
                  <a:lnTo>
                    <a:pt x="1537" y="1816"/>
                  </a:lnTo>
                  <a:lnTo>
                    <a:pt x="1531" y="1830"/>
                  </a:lnTo>
                  <a:lnTo>
                    <a:pt x="1522" y="1845"/>
                  </a:lnTo>
                  <a:lnTo>
                    <a:pt x="1511" y="1864"/>
                  </a:lnTo>
                  <a:lnTo>
                    <a:pt x="1499" y="1883"/>
                  </a:lnTo>
                  <a:lnTo>
                    <a:pt x="1483" y="1906"/>
                  </a:lnTo>
                  <a:lnTo>
                    <a:pt x="1464" y="1931"/>
                  </a:lnTo>
                  <a:lnTo>
                    <a:pt x="1443" y="1958"/>
                  </a:lnTo>
                  <a:lnTo>
                    <a:pt x="1419" y="1988"/>
                  </a:lnTo>
                  <a:lnTo>
                    <a:pt x="1391" y="2021"/>
                  </a:lnTo>
                  <a:lnTo>
                    <a:pt x="1359" y="2058"/>
                  </a:lnTo>
                  <a:lnTo>
                    <a:pt x="1323" y="2098"/>
                  </a:lnTo>
                  <a:lnTo>
                    <a:pt x="1284" y="2141"/>
                  </a:lnTo>
                  <a:lnTo>
                    <a:pt x="1360" y="2127"/>
                  </a:lnTo>
                  <a:lnTo>
                    <a:pt x="1433" y="2107"/>
                  </a:lnTo>
                  <a:lnTo>
                    <a:pt x="1504" y="2081"/>
                  </a:lnTo>
                  <a:lnTo>
                    <a:pt x="1571" y="2051"/>
                  </a:lnTo>
                  <a:lnTo>
                    <a:pt x="1635" y="2015"/>
                  </a:lnTo>
                  <a:lnTo>
                    <a:pt x="1698" y="1975"/>
                  </a:lnTo>
                  <a:lnTo>
                    <a:pt x="1756" y="1931"/>
                  </a:lnTo>
                  <a:lnTo>
                    <a:pt x="1809" y="1881"/>
                  </a:lnTo>
                  <a:lnTo>
                    <a:pt x="1860" y="1828"/>
                  </a:lnTo>
                  <a:lnTo>
                    <a:pt x="1906" y="1771"/>
                  </a:lnTo>
                  <a:lnTo>
                    <a:pt x="1948" y="1711"/>
                  </a:lnTo>
                  <a:lnTo>
                    <a:pt x="1985" y="1647"/>
                  </a:lnTo>
                  <a:lnTo>
                    <a:pt x="2017" y="1580"/>
                  </a:lnTo>
                  <a:lnTo>
                    <a:pt x="2044" y="1511"/>
                  </a:lnTo>
                  <a:lnTo>
                    <a:pt x="2064" y="1439"/>
                  </a:lnTo>
                  <a:lnTo>
                    <a:pt x="2080" y="1365"/>
                  </a:lnTo>
                  <a:lnTo>
                    <a:pt x="2089" y="1288"/>
                  </a:lnTo>
                  <a:lnTo>
                    <a:pt x="2092" y="1210"/>
                  </a:lnTo>
                  <a:lnTo>
                    <a:pt x="2089" y="1134"/>
                  </a:lnTo>
                  <a:lnTo>
                    <a:pt x="2080" y="1058"/>
                  </a:lnTo>
                  <a:lnTo>
                    <a:pt x="2065" y="984"/>
                  </a:lnTo>
                  <a:lnTo>
                    <a:pt x="2045" y="913"/>
                  </a:lnTo>
                  <a:lnTo>
                    <a:pt x="2019" y="844"/>
                  </a:lnTo>
                  <a:lnTo>
                    <a:pt x="1987" y="778"/>
                  </a:lnTo>
                  <a:lnTo>
                    <a:pt x="1951" y="714"/>
                  </a:lnTo>
                  <a:lnTo>
                    <a:pt x="1910" y="654"/>
                  </a:lnTo>
                  <a:lnTo>
                    <a:pt x="1865" y="598"/>
                  </a:lnTo>
                  <a:lnTo>
                    <a:pt x="1816" y="545"/>
                  </a:lnTo>
                  <a:lnTo>
                    <a:pt x="1762" y="496"/>
                  </a:lnTo>
                  <a:lnTo>
                    <a:pt x="1706" y="450"/>
                  </a:lnTo>
                  <a:lnTo>
                    <a:pt x="1645" y="410"/>
                  </a:lnTo>
                  <a:lnTo>
                    <a:pt x="1581" y="374"/>
                  </a:lnTo>
                  <a:lnTo>
                    <a:pt x="1515" y="343"/>
                  </a:lnTo>
                  <a:lnTo>
                    <a:pt x="1446" y="317"/>
                  </a:lnTo>
                  <a:lnTo>
                    <a:pt x="1374" y="297"/>
                  </a:lnTo>
                  <a:lnTo>
                    <a:pt x="1300" y="281"/>
                  </a:lnTo>
                  <a:lnTo>
                    <a:pt x="1224" y="272"/>
                  </a:lnTo>
                  <a:lnTo>
                    <a:pt x="1146" y="269"/>
                  </a:lnTo>
                  <a:close/>
                  <a:moveTo>
                    <a:pt x="0" y="0"/>
                  </a:moveTo>
                  <a:lnTo>
                    <a:pt x="2296" y="0"/>
                  </a:lnTo>
                  <a:lnTo>
                    <a:pt x="2296" y="3171"/>
                  </a:lnTo>
                  <a:lnTo>
                    <a:pt x="0" y="3171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16" tIns="45708" rIns="91416" bIns="45708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12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799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43" name="Freeform 7"/>
            <p:cNvSpPr>
              <a:spLocks/>
            </p:cNvSpPr>
            <p:nvPr/>
          </p:nvSpPr>
          <p:spPr bwMode="auto">
            <a:xfrm>
              <a:off x="597" y="623"/>
              <a:ext cx="27" cy="27"/>
            </a:xfrm>
            <a:custGeom>
              <a:avLst/>
              <a:gdLst>
                <a:gd name="T0" fmla="*/ 281 w 562"/>
                <a:gd name="T1" fmla="*/ 0 h 560"/>
                <a:gd name="T2" fmla="*/ 323 w 562"/>
                <a:gd name="T3" fmla="*/ 3 h 560"/>
                <a:gd name="T4" fmla="*/ 362 w 562"/>
                <a:gd name="T5" fmla="*/ 11 h 560"/>
                <a:gd name="T6" fmla="*/ 400 w 562"/>
                <a:gd name="T7" fmla="*/ 26 h 560"/>
                <a:gd name="T8" fmla="*/ 435 w 562"/>
                <a:gd name="T9" fmla="*/ 45 h 560"/>
                <a:gd name="T10" fmla="*/ 466 w 562"/>
                <a:gd name="T11" fmla="*/ 69 h 560"/>
                <a:gd name="T12" fmla="*/ 494 w 562"/>
                <a:gd name="T13" fmla="*/ 96 h 560"/>
                <a:gd name="T14" fmla="*/ 518 w 562"/>
                <a:gd name="T15" fmla="*/ 128 h 560"/>
                <a:gd name="T16" fmla="*/ 536 w 562"/>
                <a:gd name="T17" fmla="*/ 162 h 560"/>
                <a:gd name="T18" fmla="*/ 551 w 562"/>
                <a:gd name="T19" fmla="*/ 199 h 560"/>
                <a:gd name="T20" fmla="*/ 559 w 562"/>
                <a:gd name="T21" fmla="*/ 238 h 560"/>
                <a:gd name="T22" fmla="*/ 562 w 562"/>
                <a:gd name="T23" fmla="*/ 279 h 560"/>
                <a:gd name="T24" fmla="*/ 559 w 562"/>
                <a:gd name="T25" fmla="*/ 321 h 560"/>
                <a:gd name="T26" fmla="*/ 551 w 562"/>
                <a:gd name="T27" fmla="*/ 361 h 560"/>
                <a:gd name="T28" fmla="*/ 536 w 562"/>
                <a:gd name="T29" fmla="*/ 398 h 560"/>
                <a:gd name="T30" fmla="*/ 518 w 562"/>
                <a:gd name="T31" fmla="*/ 432 h 560"/>
                <a:gd name="T32" fmla="*/ 494 w 562"/>
                <a:gd name="T33" fmla="*/ 463 h 560"/>
                <a:gd name="T34" fmla="*/ 466 w 562"/>
                <a:gd name="T35" fmla="*/ 490 h 560"/>
                <a:gd name="T36" fmla="*/ 435 w 562"/>
                <a:gd name="T37" fmla="*/ 514 h 560"/>
                <a:gd name="T38" fmla="*/ 400 w 562"/>
                <a:gd name="T39" fmla="*/ 533 h 560"/>
                <a:gd name="T40" fmla="*/ 362 w 562"/>
                <a:gd name="T41" fmla="*/ 547 h 560"/>
                <a:gd name="T42" fmla="*/ 323 w 562"/>
                <a:gd name="T43" fmla="*/ 556 h 560"/>
                <a:gd name="T44" fmla="*/ 281 w 562"/>
                <a:gd name="T45" fmla="*/ 560 h 560"/>
                <a:gd name="T46" fmla="*/ 240 w 562"/>
                <a:gd name="T47" fmla="*/ 556 h 560"/>
                <a:gd name="T48" fmla="*/ 200 w 562"/>
                <a:gd name="T49" fmla="*/ 547 h 560"/>
                <a:gd name="T50" fmla="*/ 163 w 562"/>
                <a:gd name="T51" fmla="*/ 533 h 560"/>
                <a:gd name="T52" fmla="*/ 128 w 562"/>
                <a:gd name="T53" fmla="*/ 514 h 560"/>
                <a:gd name="T54" fmla="*/ 97 w 562"/>
                <a:gd name="T55" fmla="*/ 490 h 560"/>
                <a:gd name="T56" fmla="*/ 69 w 562"/>
                <a:gd name="T57" fmla="*/ 463 h 560"/>
                <a:gd name="T58" fmla="*/ 46 w 562"/>
                <a:gd name="T59" fmla="*/ 432 h 560"/>
                <a:gd name="T60" fmla="*/ 26 w 562"/>
                <a:gd name="T61" fmla="*/ 398 h 560"/>
                <a:gd name="T62" fmla="*/ 12 w 562"/>
                <a:gd name="T63" fmla="*/ 361 h 560"/>
                <a:gd name="T64" fmla="*/ 3 w 562"/>
                <a:gd name="T65" fmla="*/ 321 h 560"/>
                <a:gd name="T66" fmla="*/ 0 w 562"/>
                <a:gd name="T67" fmla="*/ 279 h 560"/>
                <a:gd name="T68" fmla="*/ 3 w 562"/>
                <a:gd name="T69" fmla="*/ 238 h 560"/>
                <a:gd name="T70" fmla="*/ 12 w 562"/>
                <a:gd name="T71" fmla="*/ 199 h 560"/>
                <a:gd name="T72" fmla="*/ 26 w 562"/>
                <a:gd name="T73" fmla="*/ 162 h 560"/>
                <a:gd name="T74" fmla="*/ 46 w 562"/>
                <a:gd name="T75" fmla="*/ 128 h 560"/>
                <a:gd name="T76" fmla="*/ 69 w 562"/>
                <a:gd name="T77" fmla="*/ 96 h 560"/>
                <a:gd name="T78" fmla="*/ 97 w 562"/>
                <a:gd name="T79" fmla="*/ 69 h 560"/>
                <a:gd name="T80" fmla="*/ 128 w 562"/>
                <a:gd name="T81" fmla="*/ 45 h 560"/>
                <a:gd name="T82" fmla="*/ 163 w 562"/>
                <a:gd name="T83" fmla="*/ 26 h 560"/>
                <a:gd name="T84" fmla="*/ 200 w 562"/>
                <a:gd name="T85" fmla="*/ 11 h 560"/>
                <a:gd name="T86" fmla="*/ 240 w 562"/>
                <a:gd name="T87" fmla="*/ 3 h 560"/>
                <a:gd name="T88" fmla="*/ 281 w 562"/>
                <a:gd name="T89" fmla="*/ 0 h 5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562" h="560">
                  <a:moveTo>
                    <a:pt x="281" y="0"/>
                  </a:moveTo>
                  <a:lnTo>
                    <a:pt x="323" y="3"/>
                  </a:lnTo>
                  <a:lnTo>
                    <a:pt x="362" y="11"/>
                  </a:lnTo>
                  <a:lnTo>
                    <a:pt x="400" y="26"/>
                  </a:lnTo>
                  <a:lnTo>
                    <a:pt x="435" y="45"/>
                  </a:lnTo>
                  <a:lnTo>
                    <a:pt x="466" y="69"/>
                  </a:lnTo>
                  <a:lnTo>
                    <a:pt x="494" y="96"/>
                  </a:lnTo>
                  <a:lnTo>
                    <a:pt x="518" y="128"/>
                  </a:lnTo>
                  <a:lnTo>
                    <a:pt x="536" y="162"/>
                  </a:lnTo>
                  <a:lnTo>
                    <a:pt x="551" y="199"/>
                  </a:lnTo>
                  <a:lnTo>
                    <a:pt x="559" y="238"/>
                  </a:lnTo>
                  <a:lnTo>
                    <a:pt x="562" y="279"/>
                  </a:lnTo>
                  <a:lnTo>
                    <a:pt x="559" y="321"/>
                  </a:lnTo>
                  <a:lnTo>
                    <a:pt x="551" y="361"/>
                  </a:lnTo>
                  <a:lnTo>
                    <a:pt x="536" y="398"/>
                  </a:lnTo>
                  <a:lnTo>
                    <a:pt x="518" y="432"/>
                  </a:lnTo>
                  <a:lnTo>
                    <a:pt x="494" y="463"/>
                  </a:lnTo>
                  <a:lnTo>
                    <a:pt x="466" y="490"/>
                  </a:lnTo>
                  <a:lnTo>
                    <a:pt x="435" y="514"/>
                  </a:lnTo>
                  <a:lnTo>
                    <a:pt x="400" y="533"/>
                  </a:lnTo>
                  <a:lnTo>
                    <a:pt x="362" y="547"/>
                  </a:lnTo>
                  <a:lnTo>
                    <a:pt x="323" y="556"/>
                  </a:lnTo>
                  <a:lnTo>
                    <a:pt x="281" y="560"/>
                  </a:lnTo>
                  <a:lnTo>
                    <a:pt x="240" y="556"/>
                  </a:lnTo>
                  <a:lnTo>
                    <a:pt x="200" y="547"/>
                  </a:lnTo>
                  <a:lnTo>
                    <a:pt x="163" y="533"/>
                  </a:lnTo>
                  <a:lnTo>
                    <a:pt x="128" y="514"/>
                  </a:lnTo>
                  <a:lnTo>
                    <a:pt x="97" y="490"/>
                  </a:lnTo>
                  <a:lnTo>
                    <a:pt x="69" y="463"/>
                  </a:lnTo>
                  <a:lnTo>
                    <a:pt x="46" y="432"/>
                  </a:lnTo>
                  <a:lnTo>
                    <a:pt x="26" y="398"/>
                  </a:lnTo>
                  <a:lnTo>
                    <a:pt x="12" y="361"/>
                  </a:lnTo>
                  <a:lnTo>
                    <a:pt x="3" y="321"/>
                  </a:lnTo>
                  <a:lnTo>
                    <a:pt x="0" y="279"/>
                  </a:lnTo>
                  <a:lnTo>
                    <a:pt x="3" y="238"/>
                  </a:lnTo>
                  <a:lnTo>
                    <a:pt x="12" y="199"/>
                  </a:lnTo>
                  <a:lnTo>
                    <a:pt x="26" y="162"/>
                  </a:lnTo>
                  <a:lnTo>
                    <a:pt x="46" y="128"/>
                  </a:lnTo>
                  <a:lnTo>
                    <a:pt x="69" y="96"/>
                  </a:lnTo>
                  <a:lnTo>
                    <a:pt x="97" y="69"/>
                  </a:lnTo>
                  <a:lnTo>
                    <a:pt x="128" y="45"/>
                  </a:lnTo>
                  <a:lnTo>
                    <a:pt x="163" y="26"/>
                  </a:lnTo>
                  <a:lnTo>
                    <a:pt x="200" y="11"/>
                  </a:lnTo>
                  <a:lnTo>
                    <a:pt x="240" y="3"/>
                  </a:lnTo>
                  <a:lnTo>
                    <a:pt x="28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16" tIns="45708" rIns="91416" bIns="45708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12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799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48" name="Freeform 12"/>
          <p:cNvSpPr>
            <a:spLocks noEditPoints="1"/>
          </p:cNvSpPr>
          <p:nvPr/>
        </p:nvSpPr>
        <p:spPr bwMode="auto">
          <a:xfrm>
            <a:off x="3904914" y="2223845"/>
            <a:ext cx="329098" cy="330601"/>
          </a:xfrm>
          <a:custGeom>
            <a:avLst/>
            <a:gdLst>
              <a:gd name="T0" fmla="*/ 300 w 3642"/>
              <a:gd name="T1" fmla="*/ 2114 h 3222"/>
              <a:gd name="T2" fmla="*/ 1370 w 3642"/>
              <a:gd name="T3" fmla="*/ 3076 h 3222"/>
              <a:gd name="T4" fmla="*/ 3506 w 3642"/>
              <a:gd name="T5" fmla="*/ 3076 h 3222"/>
              <a:gd name="T6" fmla="*/ 3353 w 3642"/>
              <a:gd name="T7" fmla="*/ 1855 h 3222"/>
              <a:gd name="T8" fmla="*/ 3547 w 3642"/>
              <a:gd name="T9" fmla="*/ 1733 h 3222"/>
              <a:gd name="T10" fmla="*/ 3639 w 3642"/>
              <a:gd name="T11" fmla="*/ 1846 h 3222"/>
              <a:gd name="T12" fmla="*/ 3615 w 3642"/>
              <a:gd name="T13" fmla="*/ 3152 h 3222"/>
              <a:gd name="T14" fmla="*/ 3485 w 3642"/>
              <a:gd name="T15" fmla="*/ 3222 h 3222"/>
              <a:gd name="T16" fmla="*/ 1278 w 3642"/>
              <a:gd name="T17" fmla="*/ 3176 h 3222"/>
              <a:gd name="T18" fmla="*/ 1232 w 3642"/>
              <a:gd name="T19" fmla="*/ 1878 h 3222"/>
              <a:gd name="T20" fmla="*/ 1301 w 3642"/>
              <a:gd name="T21" fmla="*/ 1747 h 3222"/>
              <a:gd name="T22" fmla="*/ 1652 w 3642"/>
              <a:gd name="T23" fmla="*/ 1508 h 3222"/>
              <a:gd name="T24" fmla="*/ 1176 w 3642"/>
              <a:gd name="T25" fmla="*/ 1603 h 3222"/>
              <a:gd name="T26" fmla="*/ 1099 w 3642"/>
              <a:gd name="T27" fmla="*/ 1738 h 3222"/>
              <a:gd name="T28" fmla="*/ 1560 w 3642"/>
              <a:gd name="T29" fmla="*/ 1032 h 3222"/>
              <a:gd name="T30" fmla="*/ 1652 w 3642"/>
              <a:gd name="T31" fmla="*/ 1123 h 3222"/>
              <a:gd name="T32" fmla="*/ 1774 w 3642"/>
              <a:gd name="T33" fmla="*/ 1246 h 3222"/>
              <a:gd name="T34" fmla="*/ 2500 w 3642"/>
              <a:gd name="T35" fmla="*/ 709 h 3222"/>
              <a:gd name="T36" fmla="*/ 2416 w 3642"/>
              <a:gd name="T37" fmla="*/ 969 h 3222"/>
              <a:gd name="T38" fmla="*/ 2564 w 3642"/>
              <a:gd name="T39" fmla="*/ 970 h 3222"/>
              <a:gd name="T40" fmla="*/ 2657 w 3642"/>
              <a:gd name="T41" fmla="*/ 978 h 3222"/>
              <a:gd name="T42" fmla="*/ 2847 w 3642"/>
              <a:gd name="T43" fmla="*/ 1040 h 3222"/>
              <a:gd name="T44" fmla="*/ 3032 w 3642"/>
              <a:gd name="T45" fmla="*/ 1206 h 3222"/>
              <a:gd name="T46" fmla="*/ 3114 w 3642"/>
              <a:gd name="T47" fmla="*/ 1462 h 3222"/>
              <a:gd name="T48" fmla="*/ 2871 w 3642"/>
              <a:gd name="T49" fmla="*/ 1386 h 3222"/>
              <a:gd name="T50" fmla="*/ 2752 w 3642"/>
              <a:gd name="T51" fmla="*/ 1246 h 3222"/>
              <a:gd name="T52" fmla="*/ 2613 w 3642"/>
              <a:gd name="T53" fmla="*/ 1199 h 3222"/>
              <a:gd name="T54" fmla="*/ 2511 w 3642"/>
              <a:gd name="T55" fmla="*/ 1441 h 3222"/>
              <a:gd name="T56" fmla="*/ 2480 w 3642"/>
              <a:gd name="T57" fmla="*/ 1455 h 3222"/>
              <a:gd name="T58" fmla="*/ 2010 w 3642"/>
              <a:gd name="T59" fmla="*/ 1082 h 3222"/>
              <a:gd name="T60" fmla="*/ 2480 w 3642"/>
              <a:gd name="T61" fmla="*/ 711 h 3222"/>
              <a:gd name="T62" fmla="*/ 1505 w 3642"/>
              <a:gd name="T63" fmla="*/ 326 h 3222"/>
              <a:gd name="T64" fmla="*/ 1560 w 3642"/>
              <a:gd name="T65" fmla="*/ 396 h 3222"/>
              <a:gd name="T66" fmla="*/ 1505 w 3642"/>
              <a:gd name="T67" fmla="*/ 468 h 3222"/>
              <a:gd name="T68" fmla="*/ 1421 w 3642"/>
              <a:gd name="T69" fmla="*/ 435 h 3222"/>
              <a:gd name="T70" fmla="*/ 1434 w 3642"/>
              <a:gd name="T71" fmla="*/ 345 h 3222"/>
              <a:gd name="T72" fmla="*/ 1024 w 3642"/>
              <a:gd name="T73" fmla="*/ 326 h 3222"/>
              <a:gd name="T74" fmla="*/ 1077 w 3642"/>
              <a:gd name="T75" fmla="*/ 396 h 3222"/>
              <a:gd name="T76" fmla="*/ 1024 w 3642"/>
              <a:gd name="T77" fmla="*/ 468 h 3222"/>
              <a:gd name="T78" fmla="*/ 940 w 3642"/>
              <a:gd name="T79" fmla="*/ 435 h 3222"/>
              <a:gd name="T80" fmla="*/ 951 w 3642"/>
              <a:gd name="T81" fmla="*/ 345 h 3222"/>
              <a:gd name="T82" fmla="*/ 1450 w 3642"/>
              <a:gd name="T83" fmla="*/ 203 h 3222"/>
              <a:gd name="T84" fmla="*/ 1316 w 3642"/>
              <a:gd name="T85" fmla="*/ 297 h 3222"/>
              <a:gd name="T86" fmla="*/ 1303 w 3642"/>
              <a:gd name="T87" fmla="*/ 465 h 3222"/>
              <a:gd name="T88" fmla="*/ 1418 w 3642"/>
              <a:gd name="T89" fmla="*/ 581 h 3222"/>
              <a:gd name="T90" fmla="*/ 1585 w 3642"/>
              <a:gd name="T91" fmla="*/ 567 h 3222"/>
              <a:gd name="T92" fmla="*/ 1679 w 3642"/>
              <a:gd name="T93" fmla="*/ 432 h 3222"/>
              <a:gd name="T94" fmla="*/ 1635 w 3642"/>
              <a:gd name="T95" fmla="*/ 270 h 3222"/>
              <a:gd name="T96" fmla="*/ 1486 w 3642"/>
              <a:gd name="T97" fmla="*/ 201 h 3222"/>
              <a:gd name="T98" fmla="*/ 877 w 3642"/>
              <a:gd name="T99" fmla="*/ 247 h 3222"/>
              <a:gd name="T100" fmla="*/ 808 w 3642"/>
              <a:gd name="T101" fmla="*/ 396 h 3222"/>
              <a:gd name="T102" fmla="*/ 877 w 3642"/>
              <a:gd name="T103" fmla="*/ 547 h 3222"/>
              <a:gd name="T104" fmla="*/ 1038 w 3642"/>
              <a:gd name="T105" fmla="*/ 591 h 3222"/>
              <a:gd name="T106" fmla="*/ 1173 w 3642"/>
              <a:gd name="T107" fmla="*/ 497 h 3222"/>
              <a:gd name="T108" fmla="*/ 1187 w 3642"/>
              <a:gd name="T109" fmla="*/ 329 h 3222"/>
              <a:gd name="T110" fmla="*/ 1072 w 3642"/>
              <a:gd name="T111" fmla="*/ 213 h 3222"/>
              <a:gd name="T112" fmla="*/ 1933 w 3642"/>
              <a:gd name="T113" fmla="*/ 1576 h 3222"/>
              <a:gd name="T114" fmla="*/ 1098 w 3642"/>
              <a:gd name="T115" fmla="*/ 1860 h 3222"/>
              <a:gd name="T116" fmla="*/ 1098 w 3642"/>
              <a:gd name="T117" fmla="*/ 2726 h 32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</a:cxnLst>
            <a:rect l="0" t="0" r="r" b="b"/>
            <a:pathLst>
              <a:path w="3642" h="3222">
                <a:moveTo>
                  <a:pt x="300" y="2114"/>
                </a:moveTo>
                <a:lnTo>
                  <a:pt x="1098" y="2114"/>
                </a:lnTo>
                <a:lnTo>
                  <a:pt x="1098" y="2344"/>
                </a:lnTo>
                <a:lnTo>
                  <a:pt x="300" y="2344"/>
                </a:lnTo>
                <a:lnTo>
                  <a:pt x="300" y="2114"/>
                </a:lnTo>
                <a:close/>
                <a:moveTo>
                  <a:pt x="3508" y="1913"/>
                </a:moveTo>
                <a:lnTo>
                  <a:pt x="2445" y="2657"/>
                </a:lnTo>
                <a:lnTo>
                  <a:pt x="1366" y="1941"/>
                </a:lnTo>
                <a:lnTo>
                  <a:pt x="1366" y="3064"/>
                </a:lnTo>
                <a:lnTo>
                  <a:pt x="1370" y="3076"/>
                </a:lnTo>
                <a:lnTo>
                  <a:pt x="1378" y="3083"/>
                </a:lnTo>
                <a:lnTo>
                  <a:pt x="1389" y="3087"/>
                </a:lnTo>
                <a:lnTo>
                  <a:pt x="3485" y="3087"/>
                </a:lnTo>
                <a:lnTo>
                  <a:pt x="3497" y="3083"/>
                </a:lnTo>
                <a:lnTo>
                  <a:pt x="3506" y="3076"/>
                </a:lnTo>
                <a:lnTo>
                  <a:pt x="3508" y="3064"/>
                </a:lnTo>
                <a:lnTo>
                  <a:pt x="3508" y="1913"/>
                </a:lnTo>
                <a:close/>
                <a:moveTo>
                  <a:pt x="1483" y="1855"/>
                </a:moveTo>
                <a:lnTo>
                  <a:pt x="2443" y="2494"/>
                </a:lnTo>
                <a:lnTo>
                  <a:pt x="3353" y="1855"/>
                </a:lnTo>
                <a:lnTo>
                  <a:pt x="1483" y="1855"/>
                </a:lnTo>
                <a:close/>
                <a:moveTo>
                  <a:pt x="1389" y="1720"/>
                </a:moveTo>
                <a:lnTo>
                  <a:pt x="3485" y="1720"/>
                </a:lnTo>
                <a:lnTo>
                  <a:pt x="3517" y="1724"/>
                </a:lnTo>
                <a:lnTo>
                  <a:pt x="3547" y="1733"/>
                </a:lnTo>
                <a:lnTo>
                  <a:pt x="3573" y="1747"/>
                </a:lnTo>
                <a:lnTo>
                  <a:pt x="3596" y="1766"/>
                </a:lnTo>
                <a:lnTo>
                  <a:pt x="3615" y="1790"/>
                </a:lnTo>
                <a:lnTo>
                  <a:pt x="3630" y="1817"/>
                </a:lnTo>
                <a:lnTo>
                  <a:pt x="3639" y="1846"/>
                </a:lnTo>
                <a:lnTo>
                  <a:pt x="3642" y="1878"/>
                </a:lnTo>
                <a:lnTo>
                  <a:pt x="3642" y="3064"/>
                </a:lnTo>
                <a:lnTo>
                  <a:pt x="3639" y="3096"/>
                </a:lnTo>
                <a:lnTo>
                  <a:pt x="3630" y="3125"/>
                </a:lnTo>
                <a:lnTo>
                  <a:pt x="3615" y="3152"/>
                </a:lnTo>
                <a:lnTo>
                  <a:pt x="3596" y="3176"/>
                </a:lnTo>
                <a:lnTo>
                  <a:pt x="3573" y="3195"/>
                </a:lnTo>
                <a:lnTo>
                  <a:pt x="3547" y="3209"/>
                </a:lnTo>
                <a:lnTo>
                  <a:pt x="3517" y="3218"/>
                </a:lnTo>
                <a:lnTo>
                  <a:pt x="3485" y="3222"/>
                </a:lnTo>
                <a:lnTo>
                  <a:pt x="1389" y="3222"/>
                </a:lnTo>
                <a:lnTo>
                  <a:pt x="1357" y="3218"/>
                </a:lnTo>
                <a:lnTo>
                  <a:pt x="1328" y="3209"/>
                </a:lnTo>
                <a:lnTo>
                  <a:pt x="1301" y="3195"/>
                </a:lnTo>
                <a:lnTo>
                  <a:pt x="1278" y="3176"/>
                </a:lnTo>
                <a:lnTo>
                  <a:pt x="1259" y="3152"/>
                </a:lnTo>
                <a:lnTo>
                  <a:pt x="1244" y="3125"/>
                </a:lnTo>
                <a:lnTo>
                  <a:pt x="1235" y="3096"/>
                </a:lnTo>
                <a:lnTo>
                  <a:pt x="1232" y="3064"/>
                </a:lnTo>
                <a:lnTo>
                  <a:pt x="1232" y="1878"/>
                </a:lnTo>
                <a:lnTo>
                  <a:pt x="1235" y="1846"/>
                </a:lnTo>
                <a:lnTo>
                  <a:pt x="1244" y="1817"/>
                </a:lnTo>
                <a:lnTo>
                  <a:pt x="1259" y="1790"/>
                </a:lnTo>
                <a:lnTo>
                  <a:pt x="1278" y="1766"/>
                </a:lnTo>
                <a:lnTo>
                  <a:pt x="1301" y="1747"/>
                </a:lnTo>
                <a:lnTo>
                  <a:pt x="1328" y="1733"/>
                </a:lnTo>
                <a:lnTo>
                  <a:pt x="1357" y="1724"/>
                </a:lnTo>
                <a:lnTo>
                  <a:pt x="1389" y="1720"/>
                </a:lnTo>
                <a:close/>
                <a:moveTo>
                  <a:pt x="300" y="1508"/>
                </a:moveTo>
                <a:lnTo>
                  <a:pt x="1652" y="1508"/>
                </a:lnTo>
                <a:lnTo>
                  <a:pt x="1652" y="1576"/>
                </a:lnTo>
                <a:lnTo>
                  <a:pt x="1268" y="1576"/>
                </a:lnTo>
                <a:lnTo>
                  <a:pt x="1234" y="1580"/>
                </a:lnTo>
                <a:lnTo>
                  <a:pt x="1204" y="1589"/>
                </a:lnTo>
                <a:lnTo>
                  <a:pt x="1176" y="1603"/>
                </a:lnTo>
                <a:lnTo>
                  <a:pt x="1151" y="1623"/>
                </a:lnTo>
                <a:lnTo>
                  <a:pt x="1130" y="1647"/>
                </a:lnTo>
                <a:lnTo>
                  <a:pt x="1114" y="1675"/>
                </a:lnTo>
                <a:lnTo>
                  <a:pt x="1103" y="1706"/>
                </a:lnTo>
                <a:lnTo>
                  <a:pt x="1099" y="1738"/>
                </a:lnTo>
                <a:lnTo>
                  <a:pt x="300" y="1738"/>
                </a:lnTo>
                <a:lnTo>
                  <a:pt x="300" y="1508"/>
                </a:lnTo>
                <a:close/>
                <a:moveTo>
                  <a:pt x="1375" y="967"/>
                </a:moveTo>
                <a:lnTo>
                  <a:pt x="1375" y="1032"/>
                </a:lnTo>
                <a:lnTo>
                  <a:pt x="1560" y="1032"/>
                </a:lnTo>
                <a:lnTo>
                  <a:pt x="1560" y="967"/>
                </a:lnTo>
                <a:lnTo>
                  <a:pt x="1375" y="967"/>
                </a:lnTo>
                <a:close/>
                <a:moveTo>
                  <a:pt x="300" y="892"/>
                </a:moveTo>
                <a:lnTo>
                  <a:pt x="1652" y="892"/>
                </a:lnTo>
                <a:lnTo>
                  <a:pt x="1652" y="1123"/>
                </a:lnTo>
                <a:lnTo>
                  <a:pt x="300" y="1123"/>
                </a:lnTo>
                <a:lnTo>
                  <a:pt x="300" y="892"/>
                </a:lnTo>
                <a:close/>
                <a:moveTo>
                  <a:pt x="179" y="770"/>
                </a:moveTo>
                <a:lnTo>
                  <a:pt x="179" y="1246"/>
                </a:lnTo>
                <a:lnTo>
                  <a:pt x="1774" y="1246"/>
                </a:lnTo>
                <a:lnTo>
                  <a:pt x="1774" y="770"/>
                </a:lnTo>
                <a:lnTo>
                  <a:pt x="179" y="770"/>
                </a:lnTo>
                <a:close/>
                <a:moveTo>
                  <a:pt x="2492" y="707"/>
                </a:moveTo>
                <a:lnTo>
                  <a:pt x="2495" y="708"/>
                </a:lnTo>
                <a:lnTo>
                  <a:pt x="2500" y="709"/>
                </a:lnTo>
                <a:lnTo>
                  <a:pt x="2503" y="711"/>
                </a:lnTo>
                <a:lnTo>
                  <a:pt x="2509" y="717"/>
                </a:lnTo>
                <a:lnTo>
                  <a:pt x="2511" y="725"/>
                </a:lnTo>
                <a:lnTo>
                  <a:pt x="2509" y="733"/>
                </a:lnTo>
                <a:lnTo>
                  <a:pt x="2416" y="969"/>
                </a:lnTo>
                <a:lnTo>
                  <a:pt x="2536" y="969"/>
                </a:lnTo>
                <a:lnTo>
                  <a:pt x="2539" y="970"/>
                </a:lnTo>
                <a:lnTo>
                  <a:pt x="2549" y="970"/>
                </a:lnTo>
                <a:lnTo>
                  <a:pt x="2564" y="971"/>
                </a:lnTo>
                <a:lnTo>
                  <a:pt x="2564" y="970"/>
                </a:lnTo>
                <a:lnTo>
                  <a:pt x="2569" y="970"/>
                </a:lnTo>
                <a:lnTo>
                  <a:pt x="2583" y="970"/>
                </a:lnTo>
                <a:lnTo>
                  <a:pt x="2602" y="971"/>
                </a:lnTo>
                <a:lnTo>
                  <a:pt x="2628" y="973"/>
                </a:lnTo>
                <a:lnTo>
                  <a:pt x="2657" y="978"/>
                </a:lnTo>
                <a:lnTo>
                  <a:pt x="2690" y="984"/>
                </a:lnTo>
                <a:lnTo>
                  <a:pt x="2726" y="993"/>
                </a:lnTo>
                <a:lnTo>
                  <a:pt x="2765" y="1005"/>
                </a:lnTo>
                <a:lnTo>
                  <a:pt x="2806" y="1021"/>
                </a:lnTo>
                <a:lnTo>
                  <a:pt x="2847" y="1040"/>
                </a:lnTo>
                <a:lnTo>
                  <a:pt x="2887" y="1063"/>
                </a:lnTo>
                <a:lnTo>
                  <a:pt x="2928" y="1093"/>
                </a:lnTo>
                <a:lnTo>
                  <a:pt x="2966" y="1126"/>
                </a:lnTo>
                <a:lnTo>
                  <a:pt x="3002" y="1165"/>
                </a:lnTo>
                <a:lnTo>
                  <a:pt x="3032" y="1206"/>
                </a:lnTo>
                <a:lnTo>
                  <a:pt x="3058" y="1251"/>
                </a:lnTo>
                <a:lnTo>
                  <a:pt x="3079" y="1298"/>
                </a:lnTo>
                <a:lnTo>
                  <a:pt x="3095" y="1350"/>
                </a:lnTo>
                <a:lnTo>
                  <a:pt x="3107" y="1404"/>
                </a:lnTo>
                <a:lnTo>
                  <a:pt x="3114" y="1462"/>
                </a:lnTo>
                <a:lnTo>
                  <a:pt x="3116" y="1522"/>
                </a:lnTo>
                <a:lnTo>
                  <a:pt x="2891" y="1522"/>
                </a:lnTo>
                <a:lnTo>
                  <a:pt x="2888" y="1473"/>
                </a:lnTo>
                <a:lnTo>
                  <a:pt x="2882" y="1428"/>
                </a:lnTo>
                <a:lnTo>
                  <a:pt x="2871" y="1386"/>
                </a:lnTo>
                <a:lnTo>
                  <a:pt x="2854" y="1350"/>
                </a:lnTo>
                <a:lnTo>
                  <a:pt x="2834" y="1316"/>
                </a:lnTo>
                <a:lnTo>
                  <a:pt x="2808" y="1287"/>
                </a:lnTo>
                <a:lnTo>
                  <a:pt x="2781" y="1265"/>
                </a:lnTo>
                <a:lnTo>
                  <a:pt x="2752" y="1246"/>
                </a:lnTo>
                <a:lnTo>
                  <a:pt x="2722" y="1230"/>
                </a:lnTo>
                <a:lnTo>
                  <a:pt x="2691" y="1219"/>
                </a:lnTo>
                <a:lnTo>
                  <a:pt x="2663" y="1210"/>
                </a:lnTo>
                <a:lnTo>
                  <a:pt x="2636" y="1204"/>
                </a:lnTo>
                <a:lnTo>
                  <a:pt x="2613" y="1199"/>
                </a:lnTo>
                <a:lnTo>
                  <a:pt x="2593" y="1197"/>
                </a:lnTo>
                <a:lnTo>
                  <a:pt x="2578" y="1196"/>
                </a:lnTo>
                <a:lnTo>
                  <a:pt x="2416" y="1196"/>
                </a:lnTo>
                <a:lnTo>
                  <a:pt x="2509" y="1432"/>
                </a:lnTo>
                <a:lnTo>
                  <a:pt x="2511" y="1441"/>
                </a:lnTo>
                <a:lnTo>
                  <a:pt x="2509" y="1448"/>
                </a:lnTo>
                <a:lnTo>
                  <a:pt x="2503" y="1455"/>
                </a:lnTo>
                <a:lnTo>
                  <a:pt x="2495" y="1458"/>
                </a:lnTo>
                <a:lnTo>
                  <a:pt x="2488" y="1458"/>
                </a:lnTo>
                <a:lnTo>
                  <a:pt x="2480" y="1455"/>
                </a:lnTo>
                <a:lnTo>
                  <a:pt x="2018" y="1098"/>
                </a:lnTo>
                <a:lnTo>
                  <a:pt x="2015" y="1095"/>
                </a:lnTo>
                <a:lnTo>
                  <a:pt x="2013" y="1091"/>
                </a:lnTo>
                <a:lnTo>
                  <a:pt x="2012" y="1087"/>
                </a:lnTo>
                <a:lnTo>
                  <a:pt x="2010" y="1082"/>
                </a:lnTo>
                <a:lnTo>
                  <a:pt x="2012" y="1078"/>
                </a:lnTo>
                <a:lnTo>
                  <a:pt x="2013" y="1075"/>
                </a:lnTo>
                <a:lnTo>
                  <a:pt x="2015" y="1071"/>
                </a:lnTo>
                <a:lnTo>
                  <a:pt x="2018" y="1068"/>
                </a:lnTo>
                <a:lnTo>
                  <a:pt x="2480" y="711"/>
                </a:lnTo>
                <a:lnTo>
                  <a:pt x="2484" y="709"/>
                </a:lnTo>
                <a:lnTo>
                  <a:pt x="2488" y="708"/>
                </a:lnTo>
                <a:lnTo>
                  <a:pt x="2492" y="707"/>
                </a:lnTo>
                <a:close/>
                <a:moveTo>
                  <a:pt x="1486" y="322"/>
                </a:moveTo>
                <a:lnTo>
                  <a:pt x="1505" y="326"/>
                </a:lnTo>
                <a:lnTo>
                  <a:pt x="1523" y="332"/>
                </a:lnTo>
                <a:lnTo>
                  <a:pt x="1539" y="345"/>
                </a:lnTo>
                <a:lnTo>
                  <a:pt x="1550" y="359"/>
                </a:lnTo>
                <a:lnTo>
                  <a:pt x="1558" y="377"/>
                </a:lnTo>
                <a:lnTo>
                  <a:pt x="1560" y="396"/>
                </a:lnTo>
                <a:lnTo>
                  <a:pt x="1558" y="417"/>
                </a:lnTo>
                <a:lnTo>
                  <a:pt x="1550" y="435"/>
                </a:lnTo>
                <a:lnTo>
                  <a:pt x="1539" y="449"/>
                </a:lnTo>
                <a:lnTo>
                  <a:pt x="1523" y="462"/>
                </a:lnTo>
                <a:lnTo>
                  <a:pt x="1505" y="468"/>
                </a:lnTo>
                <a:lnTo>
                  <a:pt x="1486" y="472"/>
                </a:lnTo>
                <a:lnTo>
                  <a:pt x="1466" y="468"/>
                </a:lnTo>
                <a:lnTo>
                  <a:pt x="1448" y="462"/>
                </a:lnTo>
                <a:lnTo>
                  <a:pt x="1434" y="449"/>
                </a:lnTo>
                <a:lnTo>
                  <a:pt x="1421" y="435"/>
                </a:lnTo>
                <a:lnTo>
                  <a:pt x="1415" y="417"/>
                </a:lnTo>
                <a:lnTo>
                  <a:pt x="1411" y="396"/>
                </a:lnTo>
                <a:lnTo>
                  <a:pt x="1415" y="377"/>
                </a:lnTo>
                <a:lnTo>
                  <a:pt x="1421" y="359"/>
                </a:lnTo>
                <a:lnTo>
                  <a:pt x="1434" y="345"/>
                </a:lnTo>
                <a:lnTo>
                  <a:pt x="1448" y="332"/>
                </a:lnTo>
                <a:lnTo>
                  <a:pt x="1466" y="326"/>
                </a:lnTo>
                <a:lnTo>
                  <a:pt x="1486" y="322"/>
                </a:lnTo>
                <a:close/>
                <a:moveTo>
                  <a:pt x="1004" y="322"/>
                </a:moveTo>
                <a:lnTo>
                  <a:pt x="1024" y="326"/>
                </a:lnTo>
                <a:lnTo>
                  <a:pt x="1040" y="332"/>
                </a:lnTo>
                <a:lnTo>
                  <a:pt x="1056" y="345"/>
                </a:lnTo>
                <a:lnTo>
                  <a:pt x="1067" y="359"/>
                </a:lnTo>
                <a:lnTo>
                  <a:pt x="1075" y="377"/>
                </a:lnTo>
                <a:lnTo>
                  <a:pt x="1077" y="396"/>
                </a:lnTo>
                <a:lnTo>
                  <a:pt x="1075" y="417"/>
                </a:lnTo>
                <a:lnTo>
                  <a:pt x="1067" y="435"/>
                </a:lnTo>
                <a:lnTo>
                  <a:pt x="1056" y="449"/>
                </a:lnTo>
                <a:lnTo>
                  <a:pt x="1040" y="462"/>
                </a:lnTo>
                <a:lnTo>
                  <a:pt x="1024" y="468"/>
                </a:lnTo>
                <a:lnTo>
                  <a:pt x="1004" y="472"/>
                </a:lnTo>
                <a:lnTo>
                  <a:pt x="983" y="468"/>
                </a:lnTo>
                <a:lnTo>
                  <a:pt x="967" y="462"/>
                </a:lnTo>
                <a:lnTo>
                  <a:pt x="951" y="449"/>
                </a:lnTo>
                <a:lnTo>
                  <a:pt x="940" y="435"/>
                </a:lnTo>
                <a:lnTo>
                  <a:pt x="932" y="417"/>
                </a:lnTo>
                <a:lnTo>
                  <a:pt x="930" y="396"/>
                </a:lnTo>
                <a:lnTo>
                  <a:pt x="932" y="377"/>
                </a:lnTo>
                <a:lnTo>
                  <a:pt x="940" y="359"/>
                </a:lnTo>
                <a:lnTo>
                  <a:pt x="951" y="345"/>
                </a:lnTo>
                <a:lnTo>
                  <a:pt x="967" y="332"/>
                </a:lnTo>
                <a:lnTo>
                  <a:pt x="983" y="326"/>
                </a:lnTo>
                <a:lnTo>
                  <a:pt x="1004" y="322"/>
                </a:lnTo>
                <a:close/>
                <a:moveTo>
                  <a:pt x="1486" y="201"/>
                </a:moveTo>
                <a:lnTo>
                  <a:pt x="1450" y="203"/>
                </a:lnTo>
                <a:lnTo>
                  <a:pt x="1418" y="213"/>
                </a:lnTo>
                <a:lnTo>
                  <a:pt x="1387" y="228"/>
                </a:lnTo>
                <a:lnTo>
                  <a:pt x="1360" y="247"/>
                </a:lnTo>
                <a:lnTo>
                  <a:pt x="1336" y="270"/>
                </a:lnTo>
                <a:lnTo>
                  <a:pt x="1316" y="297"/>
                </a:lnTo>
                <a:lnTo>
                  <a:pt x="1303" y="329"/>
                </a:lnTo>
                <a:lnTo>
                  <a:pt x="1292" y="362"/>
                </a:lnTo>
                <a:lnTo>
                  <a:pt x="1290" y="396"/>
                </a:lnTo>
                <a:lnTo>
                  <a:pt x="1292" y="432"/>
                </a:lnTo>
                <a:lnTo>
                  <a:pt x="1303" y="465"/>
                </a:lnTo>
                <a:lnTo>
                  <a:pt x="1316" y="497"/>
                </a:lnTo>
                <a:lnTo>
                  <a:pt x="1336" y="523"/>
                </a:lnTo>
                <a:lnTo>
                  <a:pt x="1360" y="547"/>
                </a:lnTo>
                <a:lnTo>
                  <a:pt x="1387" y="567"/>
                </a:lnTo>
                <a:lnTo>
                  <a:pt x="1418" y="581"/>
                </a:lnTo>
                <a:lnTo>
                  <a:pt x="1450" y="591"/>
                </a:lnTo>
                <a:lnTo>
                  <a:pt x="1486" y="593"/>
                </a:lnTo>
                <a:lnTo>
                  <a:pt x="1521" y="591"/>
                </a:lnTo>
                <a:lnTo>
                  <a:pt x="1555" y="581"/>
                </a:lnTo>
                <a:lnTo>
                  <a:pt x="1585" y="567"/>
                </a:lnTo>
                <a:lnTo>
                  <a:pt x="1612" y="547"/>
                </a:lnTo>
                <a:lnTo>
                  <a:pt x="1635" y="523"/>
                </a:lnTo>
                <a:lnTo>
                  <a:pt x="1655" y="497"/>
                </a:lnTo>
                <a:lnTo>
                  <a:pt x="1670" y="465"/>
                </a:lnTo>
                <a:lnTo>
                  <a:pt x="1679" y="432"/>
                </a:lnTo>
                <a:lnTo>
                  <a:pt x="1682" y="396"/>
                </a:lnTo>
                <a:lnTo>
                  <a:pt x="1679" y="362"/>
                </a:lnTo>
                <a:lnTo>
                  <a:pt x="1670" y="329"/>
                </a:lnTo>
                <a:lnTo>
                  <a:pt x="1655" y="297"/>
                </a:lnTo>
                <a:lnTo>
                  <a:pt x="1635" y="270"/>
                </a:lnTo>
                <a:lnTo>
                  <a:pt x="1612" y="247"/>
                </a:lnTo>
                <a:lnTo>
                  <a:pt x="1585" y="228"/>
                </a:lnTo>
                <a:lnTo>
                  <a:pt x="1555" y="213"/>
                </a:lnTo>
                <a:lnTo>
                  <a:pt x="1521" y="203"/>
                </a:lnTo>
                <a:lnTo>
                  <a:pt x="1486" y="201"/>
                </a:lnTo>
                <a:close/>
                <a:moveTo>
                  <a:pt x="1004" y="201"/>
                </a:moveTo>
                <a:lnTo>
                  <a:pt x="968" y="203"/>
                </a:lnTo>
                <a:lnTo>
                  <a:pt x="935" y="213"/>
                </a:lnTo>
                <a:lnTo>
                  <a:pt x="905" y="228"/>
                </a:lnTo>
                <a:lnTo>
                  <a:pt x="877" y="247"/>
                </a:lnTo>
                <a:lnTo>
                  <a:pt x="853" y="270"/>
                </a:lnTo>
                <a:lnTo>
                  <a:pt x="834" y="297"/>
                </a:lnTo>
                <a:lnTo>
                  <a:pt x="820" y="329"/>
                </a:lnTo>
                <a:lnTo>
                  <a:pt x="811" y="362"/>
                </a:lnTo>
                <a:lnTo>
                  <a:pt x="808" y="396"/>
                </a:lnTo>
                <a:lnTo>
                  <a:pt x="811" y="432"/>
                </a:lnTo>
                <a:lnTo>
                  <a:pt x="820" y="465"/>
                </a:lnTo>
                <a:lnTo>
                  <a:pt x="834" y="497"/>
                </a:lnTo>
                <a:lnTo>
                  <a:pt x="853" y="523"/>
                </a:lnTo>
                <a:lnTo>
                  <a:pt x="877" y="547"/>
                </a:lnTo>
                <a:lnTo>
                  <a:pt x="905" y="567"/>
                </a:lnTo>
                <a:lnTo>
                  <a:pt x="935" y="581"/>
                </a:lnTo>
                <a:lnTo>
                  <a:pt x="968" y="591"/>
                </a:lnTo>
                <a:lnTo>
                  <a:pt x="1004" y="593"/>
                </a:lnTo>
                <a:lnTo>
                  <a:pt x="1038" y="591"/>
                </a:lnTo>
                <a:lnTo>
                  <a:pt x="1072" y="581"/>
                </a:lnTo>
                <a:lnTo>
                  <a:pt x="1102" y="567"/>
                </a:lnTo>
                <a:lnTo>
                  <a:pt x="1130" y="547"/>
                </a:lnTo>
                <a:lnTo>
                  <a:pt x="1154" y="523"/>
                </a:lnTo>
                <a:lnTo>
                  <a:pt x="1173" y="497"/>
                </a:lnTo>
                <a:lnTo>
                  <a:pt x="1187" y="465"/>
                </a:lnTo>
                <a:lnTo>
                  <a:pt x="1196" y="432"/>
                </a:lnTo>
                <a:lnTo>
                  <a:pt x="1200" y="396"/>
                </a:lnTo>
                <a:lnTo>
                  <a:pt x="1196" y="362"/>
                </a:lnTo>
                <a:lnTo>
                  <a:pt x="1187" y="329"/>
                </a:lnTo>
                <a:lnTo>
                  <a:pt x="1173" y="297"/>
                </a:lnTo>
                <a:lnTo>
                  <a:pt x="1154" y="270"/>
                </a:lnTo>
                <a:lnTo>
                  <a:pt x="1130" y="247"/>
                </a:lnTo>
                <a:lnTo>
                  <a:pt x="1102" y="228"/>
                </a:lnTo>
                <a:lnTo>
                  <a:pt x="1072" y="213"/>
                </a:lnTo>
                <a:lnTo>
                  <a:pt x="1038" y="203"/>
                </a:lnTo>
                <a:lnTo>
                  <a:pt x="1004" y="201"/>
                </a:lnTo>
                <a:close/>
                <a:moveTo>
                  <a:pt x="0" y="0"/>
                </a:moveTo>
                <a:lnTo>
                  <a:pt x="1933" y="2"/>
                </a:lnTo>
                <a:lnTo>
                  <a:pt x="1933" y="1576"/>
                </a:lnTo>
                <a:lnTo>
                  <a:pt x="1774" y="1576"/>
                </a:lnTo>
                <a:lnTo>
                  <a:pt x="1774" y="1385"/>
                </a:lnTo>
                <a:lnTo>
                  <a:pt x="179" y="1385"/>
                </a:lnTo>
                <a:lnTo>
                  <a:pt x="179" y="1860"/>
                </a:lnTo>
                <a:lnTo>
                  <a:pt x="1098" y="1860"/>
                </a:lnTo>
                <a:lnTo>
                  <a:pt x="1098" y="1991"/>
                </a:lnTo>
                <a:lnTo>
                  <a:pt x="179" y="1991"/>
                </a:lnTo>
                <a:lnTo>
                  <a:pt x="179" y="2467"/>
                </a:lnTo>
                <a:lnTo>
                  <a:pt x="1098" y="2467"/>
                </a:lnTo>
                <a:lnTo>
                  <a:pt x="1098" y="2726"/>
                </a:lnTo>
                <a:lnTo>
                  <a:pt x="0" y="2726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16" tIns="45708" rIns="91416" bIns="45708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12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799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53" name="Freeform 17"/>
          <p:cNvSpPr>
            <a:spLocks noEditPoints="1"/>
          </p:cNvSpPr>
          <p:nvPr/>
        </p:nvSpPr>
        <p:spPr bwMode="auto">
          <a:xfrm>
            <a:off x="5262608" y="3657806"/>
            <a:ext cx="260282" cy="314243"/>
          </a:xfrm>
          <a:custGeom>
            <a:avLst/>
            <a:gdLst>
              <a:gd name="T0" fmla="*/ 1828 w 2787"/>
              <a:gd name="T1" fmla="*/ 1485 h 3365"/>
              <a:gd name="T2" fmla="*/ 1228 w 2787"/>
              <a:gd name="T3" fmla="*/ 2079 h 3365"/>
              <a:gd name="T4" fmla="*/ 1051 w 2787"/>
              <a:gd name="T5" fmla="*/ 1923 h 3365"/>
              <a:gd name="T6" fmla="*/ 1025 w 2787"/>
              <a:gd name="T7" fmla="*/ 1918 h 3365"/>
              <a:gd name="T8" fmla="*/ 998 w 2787"/>
              <a:gd name="T9" fmla="*/ 1926 h 3365"/>
              <a:gd name="T10" fmla="*/ 846 w 2787"/>
              <a:gd name="T11" fmla="*/ 2096 h 3365"/>
              <a:gd name="T12" fmla="*/ 834 w 2787"/>
              <a:gd name="T13" fmla="*/ 2120 h 3365"/>
              <a:gd name="T14" fmla="*/ 835 w 2787"/>
              <a:gd name="T15" fmla="*/ 2148 h 3365"/>
              <a:gd name="T16" fmla="*/ 850 w 2787"/>
              <a:gd name="T17" fmla="*/ 2171 h 3365"/>
              <a:gd name="T18" fmla="*/ 1217 w 2787"/>
              <a:gd name="T19" fmla="*/ 2495 h 3365"/>
              <a:gd name="T20" fmla="*/ 1249 w 2787"/>
              <a:gd name="T21" fmla="*/ 2498 h 3365"/>
              <a:gd name="T22" fmla="*/ 1276 w 2787"/>
              <a:gd name="T23" fmla="*/ 2484 h 3365"/>
              <a:gd name="T24" fmla="*/ 2048 w 2787"/>
              <a:gd name="T25" fmla="*/ 1711 h 3365"/>
              <a:gd name="T26" fmla="*/ 2055 w 2787"/>
              <a:gd name="T27" fmla="*/ 1685 h 3365"/>
              <a:gd name="T28" fmla="*/ 2048 w 2787"/>
              <a:gd name="T29" fmla="*/ 1658 h 3365"/>
              <a:gd name="T30" fmla="*/ 1890 w 2787"/>
              <a:gd name="T31" fmla="*/ 1495 h 3365"/>
              <a:gd name="T32" fmla="*/ 1860 w 2787"/>
              <a:gd name="T33" fmla="*/ 1479 h 3365"/>
              <a:gd name="T34" fmla="*/ 1018 w 2787"/>
              <a:gd name="T35" fmla="*/ 283 h 3365"/>
              <a:gd name="T36" fmla="*/ 990 w 2787"/>
              <a:gd name="T37" fmla="*/ 292 h 3365"/>
              <a:gd name="T38" fmla="*/ 974 w 2787"/>
              <a:gd name="T39" fmla="*/ 315 h 3365"/>
              <a:gd name="T40" fmla="*/ 971 w 2787"/>
              <a:gd name="T41" fmla="*/ 709 h 3365"/>
              <a:gd name="T42" fmla="*/ 1816 w 2787"/>
              <a:gd name="T43" fmla="*/ 330 h 3365"/>
              <a:gd name="T44" fmla="*/ 1807 w 2787"/>
              <a:gd name="T45" fmla="*/ 303 h 3365"/>
              <a:gd name="T46" fmla="*/ 1783 w 2787"/>
              <a:gd name="T47" fmla="*/ 285 h 3365"/>
              <a:gd name="T48" fmla="*/ 1018 w 2787"/>
              <a:gd name="T49" fmla="*/ 283 h 3365"/>
              <a:gd name="T50" fmla="*/ 1769 w 2787"/>
              <a:gd name="T51" fmla="*/ 0 h 3365"/>
              <a:gd name="T52" fmla="*/ 1856 w 2787"/>
              <a:gd name="T53" fmla="*/ 13 h 3365"/>
              <a:gd name="T54" fmla="*/ 1935 w 2787"/>
              <a:gd name="T55" fmla="*/ 45 h 3365"/>
              <a:gd name="T56" fmla="*/ 2001 w 2787"/>
              <a:gd name="T57" fmla="*/ 97 h 3365"/>
              <a:gd name="T58" fmla="*/ 2053 w 2787"/>
              <a:gd name="T59" fmla="*/ 164 h 3365"/>
              <a:gd name="T60" fmla="*/ 2086 w 2787"/>
              <a:gd name="T61" fmla="*/ 242 h 3365"/>
              <a:gd name="T62" fmla="*/ 2098 w 2787"/>
              <a:gd name="T63" fmla="*/ 330 h 3365"/>
              <a:gd name="T64" fmla="*/ 2534 w 2787"/>
              <a:gd name="T65" fmla="*/ 709 h 3365"/>
              <a:gd name="T66" fmla="*/ 2587 w 2787"/>
              <a:gd name="T67" fmla="*/ 719 h 3365"/>
              <a:gd name="T68" fmla="*/ 2631 w 2787"/>
              <a:gd name="T69" fmla="*/ 748 h 3365"/>
              <a:gd name="T70" fmla="*/ 2661 w 2787"/>
              <a:gd name="T71" fmla="*/ 790 h 3365"/>
              <a:gd name="T72" fmla="*/ 2675 w 2787"/>
              <a:gd name="T73" fmla="*/ 843 h 3365"/>
              <a:gd name="T74" fmla="*/ 2787 w 2787"/>
              <a:gd name="T75" fmla="*/ 3240 h 3365"/>
              <a:gd name="T76" fmla="*/ 2775 w 2787"/>
              <a:gd name="T77" fmla="*/ 3283 h 3365"/>
              <a:gd name="T78" fmla="*/ 2748 w 2787"/>
              <a:gd name="T79" fmla="*/ 3321 h 3365"/>
              <a:gd name="T80" fmla="*/ 2712 w 2787"/>
              <a:gd name="T81" fmla="*/ 3348 h 3365"/>
              <a:gd name="T82" fmla="*/ 2670 w 2787"/>
              <a:gd name="T83" fmla="*/ 3363 h 3365"/>
              <a:gd name="T84" fmla="*/ 140 w 2787"/>
              <a:gd name="T85" fmla="*/ 3365 h 3365"/>
              <a:gd name="T86" fmla="*/ 95 w 2787"/>
              <a:gd name="T87" fmla="*/ 3357 h 3365"/>
              <a:gd name="T88" fmla="*/ 55 w 2787"/>
              <a:gd name="T89" fmla="*/ 3336 h 3365"/>
              <a:gd name="T90" fmla="*/ 23 w 2787"/>
              <a:gd name="T91" fmla="*/ 3302 h 3365"/>
              <a:gd name="T92" fmla="*/ 5 w 2787"/>
              <a:gd name="T93" fmla="*/ 3261 h 3365"/>
              <a:gd name="T94" fmla="*/ 0 w 2787"/>
              <a:gd name="T95" fmla="*/ 3216 h 3365"/>
              <a:gd name="T96" fmla="*/ 116 w 2787"/>
              <a:gd name="T97" fmla="*/ 815 h 3365"/>
              <a:gd name="T98" fmla="*/ 139 w 2787"/>
              <a:gd name="T99" fmla="*/ 767 h 3365"/>
              <a:gd name="T100" fmla="*/ 177 w 2787"/>
              <a:gd name="T101" fmla="*/ 731 h 3365"/>
              <a:gd name="T102" fmla="*/ 226 w 2787"/>
              <a:gd name="T103" fmla="*/ 711 h 3365"/>
              <a:gd name="T104" fmla="*/ 689 w 2787"/>
              <a:gd name="T105" fmla="*/ 709 h 3365"/>
              <a:gd name="T106" fmla="*/ 692 w 2787"/>
              <a:gd name="T107" fmla="*/ 285 h 3365"/>
              <a:gd name="T108" fmla="*/ 716 w 2787"/>
              <a:gd name="T109" fmla="*/ 202 h 3365"/>
              <a:gd name="T110" fmla="*/ 759 w 2787"/>
              <a:gd name="T111" fmla="*/ 128 h 3365"/>
              <a:gd name="T112" fmla="*/ 818 w 2787"/>
              <a:gd name="T113" fmla="*/ 69 h 3365"/>
              <a:gd name="T114" fmla="*/ 890 w 2787"/>
              <a:gd name="T115" fmla="*/ 26 h 3365"/>
              <a:gd name="T116" fmla="*/ 974 w 2787"/>
              <a:gd name="T117" fmla="*/ 3 h 336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</a:cxnLst>
            <a:rect l="0" t="0" r="r" b="b"/>
            <a:pathLst>
              <a:path w="2787" h="3365">
                <a:moveTo>
                  <a:pt x="1844" y="1479"/>
                </a:moveTo>
                <a:lnTo>
                  <a:pt x="1828" y="1485"/>
                </a:lnTo>
                <a:lnTo>
                  <a:pt x="1814" y="1495"/>
                </a:lnTo>
                <a:lnTo>
                  <a:pt x="1228" y="2079"/>
                </a:lnTo>
                <a:lnTo>
                  <a:pt x="1064" y="1932"/>
                </a:lnTo>
                <a:lnTo>
                  <a:pt x="1051" y="1923"/>
                </a:lnTo>
                <a:lnTo>
                  <a:pt x="1039" y="1919"/>
                </a:lnTo>
                <a:lnTo>
                  <a:pt x="1025" y="1918"/>
                </a:lnTo>
                <a:lnTo>
                  <a:pt x="1012" y="1920"/>
                </a:lnTo>
                <a:lnTo>
                  <a:pt x="998" y="1926"/>
                </a:lnTo>
                <a:lnTo>
                  <a:pt x="988" y="1936"/>
                </a:lnTo>
                <a:lnTo>
                  <a:pt x="846" y="2096"/>
                </a:lnTo>
                <a:lnTo>
                  <a:pt x="838" y="2108"/>
                </a:lnTo>
                <a:lnTo>
                  <a:pt x="834" y="2120"/>
                </a:lnTo>
                <a:lnTo>
                  <a:pt x="833" y="2135"/>
                </a:lnTo>
                <a:lnTo>
                  <a:pt x="835" y="2148"/>
                </a:lnTo>
                <a:lnTo>
                  <a:pt x="841" y="2160"/>
                </a:lnTo>
                <a:lnTo>
                  <a:pt x="850" y="2171"/>
                </a:lnTo>
                <a:lnTo>
                  <a:pt x="1204" y="2486"/>
                </a:lnTo>
                <a:lnTo>
                  <a:pt x="1217" y="2495"/>
                </a:lnTo>
                <a:lnTo>
                  <a:pt x="1233" y="2500"/>
                </a:lnTo>
                <a:lnTo>
                  <a:pt x="1249" y="2498"/>
                </a:lnTo>
                <a:lnTo>
                  <a:pt x="1263" y="2493"/>
                </a:lnTo>
                <a:lnTo>
                  <a:pt x="1276" y="2484"/>
                </a:lnTo>
                <a:lnTo>
                  <a:pt x="2040" y="1722"/>
                </a:lnTo>
                <a:lnTo>
                  <a:pt x="2048" y="1711"/>
                </a:lnTo>
                <a:lnTo>
                  <a:pt x="2054" y="1699"/>
                </a:lnTo>
                <a:lnTo>
                  <a:pt x="2055" y="1685"/>
                </a:lnTo>
                <a:lnTo>
                  <a:pt x="2054" y="1671"/>
                </a:lnTo>
                <a:lnTo>
                  <a:pt x="2048" y="1658"/>
                </a:lnTo>
                <a:lnTo>
                  <a:pt x="2040" y="1647"/>
                </a:lnTo>
                <a:lnTo>
                  <a:pt x="1890" y="1495"/>
                </a:lnTo>
                <a:lnTo>
                  <a:pt x="1876" y="1485"/>
                </a:lnTo>
                <a:lnTo>
                  <a:pt x="1860" y="1479"/>
                </a:lnTo>
                <a:lnTo>
                  <a:pt x="1844" y="1479"/>
                </a:lnTo>
                <a:close/>
                <a:moveTo>
                  <a:pt x="1018" y="283"/>
                </a:moveTo>
                <a:lnTo>
                  <a:pt x="1004" y="285"/>
                </a:lnTo>
                <a:lnTo>
                  <a:pt x="990" y="292"/>
                </a:lnTo>
                <a:lnTo>
                  <a:pt x="980" y="303"/>
                </a:lnTo>
                <a:lnTo>
                  <a:pt x="974" y="315"/>
                </a:lnTo>
                <a:lnTo>
                  <a:pt x="971" y="330"/>
                </a:lnTo>
                <a:lnTo>
                  <a:pt x="971" y="709"/>
                </a:lnTo>
                <a:lnTo>
                  <a:pt x="1816" y="709"/>
                </a:lnTo>
                <a:lnTo>
                  <a:pt x="1816" y="330"/>
                </a:lnTo>
                <a:lnTo>
                  <a:pt x="1813" y="315"/>
                </a:lnTo>
                <a:lnTo>
                  <a:pt x="1807" y="303"/>
                </a:lnTo>
                <a:lnTo>
                  <a:pt x="1797" y="292"/>
                </a:lnTo>
                <a:lnTo>
                  <a:pt x="1783" y="285"/>
                </a:lnTo>
                <a:lnTo>
                  <a:pt x="1769" y="283"/>
                </a:lnTo>
                <a:lnTo>
                  <a:pt x="1018" y="283"/>
                </a:lnTo>
                <a:close/>
                <a:moveTo>
                  <a:pt x="1018" y="0"/>
                </a:moveTo>
                <a:lnTo>
                  <a:pt x="1769" y="0"/>
                </a:lnTo>
                <a:lnTo>
                  <a:pt x="1813" y="3"/>
                </a:lnTo>
                <a:lnTo>
                  <a:pt x="1856" y="13"/>
                </a:lnTo>
                <a:lnTo>
                  <a:pt x="1897" y="26"/>
                </a:lnTo>
                <a:lnTo>
                  <a:pt x="1935" y="45"/>
                </a:lnTo>
                <a:lnTo>
                  <a:pt x="1969" y="69"/>
                </a:lnTo>
                <a:lnTo>
                  <a:pt x="2001" y="97"/>
                </a:lnTo>
                <a:lnTo>
                  <a:pt x="2028" y="128"/>
                </a:lnTo>
                <a:lnTo>
                  <a:pt x="2053" y="164"/>
                </a:lnTo>
                <a:lnTo>
                  <a:pt x="2071" y="202"/>
                </a:lnTo>
                <a:lnTo>
                  <a:pt x="2086" y="242"/>
                </a:lnTo>
                <a:lnTo>
                  <a:pt x="2095" y="285"/>
                </a:lnTo>
                <a:lnTo>
                  <a:pt x="2098" y="330"/>
                </a:lnTo>
                <a:lnTo>
                  <a:pt x="2098" y="709"/>
                </a:lnTo>
                <a:lnTo>
                  <a:pt x="2534" y="709"/>
                </a:lnTo>
                <a:lnTo>
                  <a:pt x="2561" y="711"/>
                </a:lnTo>
                <a:lnTo>
                  <a:pt x="2587" y="719"/>
                </a:lnTo>
                <a:lnTo>
                  <a:pt x="2610" y="731"/>
                </a:lnTo>
                <a:lnTo>
                  <a:pt x="2631" y="748"/>
                </a:lnTo>
                <a:lnTo>
                  <a:pt x="2648" y="767"/>
                </a:lnTo>
                <a:lnTo>
                  <a:pt x="2661" y="790"/>
                </a:lnTo>
                <a:lnTo>
                  <a:pt x="2671" y="815"/>
                </a:lnTo>
                <a:lnTo>
                  <a:pt x="2675" y="843"/>
                </a:lnTo>
                <a:lnTo>
                  <a:pt x="2787" y="3216"/>
                </a:lnTo>
                <a:lnTo>
                  <a:pt x="2787" y="3240"/>
                </a:lnTo>
                <a:lnTo>
                  <a:pt x="2782" y="3261"/>
                </a:lnTo>
                <a:lnTo>
                  <a:pt x="2775" y="3283"/>
                </a:lnTo>
                <a:lnTo>
                  <a:pt x="2763" y="3302"/>
                </a:lnTo>
                <a:lnTo>
                  <a:pt x="2748" y="3321"/>
                </a:lnTo>
                <a:lnTo>
                  <a:pt x="2732" y="3336"/>
                </a:lnTo>
                <a:lnTo>
                  <a:pt x="2712" y="3348"/>
                </a:lnTo>
                <a:lnTo>
                  <a:pt x="2692" y="3357"/>
                </a:lnTo>
                <a:lnTo>
                  <a:pt x="2670" y="3363"/>
                </a:lnTo>
                <a:lnTo>
                  <a:pt x="2647" y="3365"/>
                </a:lnTo>
                <a:lnTo>
                  <a:pt x="140" y="3365"/>
                </a:lnTo>
                <a:lnTo>
                  <a:pt x="117" y="3363"/>
                </a:lnTo>
                <a:lnTo>
                  <a:pt x="95" y="3357"/>
                </a:lnTo>
                <a:lnTo>
                  <a:pt x="75" y="3348"/>
                </a:lnTo>
                <a:lnTo>
                  <a:pt x="55" y="3336"/>
                </a:lnTo>
                <a:lnTo>
                  <a:pt x="39" y="3321"/>
                </a:lnTo>
                <a:lnTo>
                  <a:pt x="23" y="3302"/>
                </a:lnTo>
                <a:lnTo>
                  <a:pt x="12" y="3283"/>
                </a:lnTo>
                <a:lnTo>
                  <a:pt x="5" y="3261"/>
                </a:lnTo>
                <a:lnTo>
                  <a:pt x="0" y="3240"/>
                </a:lnTo>
                <a:lnTo>
                  <a:pt x="0" y="3216"/>
                </a:lnTo>
                <a:lnTo>
                  <a:pt x="112" y="843"/>
                </a:lnTo>
                <a:lnTo>
                  <a:pt x="116" y="815"/>
                </a:lnTo>
                <a:lnTo>
                  <a:pt x="126" y="790"/>
                </a:lnTo>
                <a:lnTo>
                  <a:pt x="139" y="767"/>
                </a:lnTo>
                <a:lnTo>
                  <a:pt x="156" y="748"/>
                </a:lnTo>
                <a:lnTo>
                  <a:pt x="177" y="731"/>
                </a:lnTo>
                <a:lnTo>
                  <a:pt x="200" y="719"/>
                </a:lnTo>
                <a:lnTo>
                  <a:pt x="226" y="711"/>
                </a:lnTo>
                <a:lnTo>
                  <a:pt x="253" y="709"/>
                </a:lnTo>
                <a:lnTo>
                  <a:pt x="689" y="709"/>
                </a:lnTo>
                <a:lnTo>
                  <a:pt x="689" y="330"/>
                </a:lnTo>
                <a:lnTo>
                  <a:pt x="692" y="285"/>
                </a:lnTo>
                <a:lnTo>
                  <a:pt x="701" y="242"/>
                </a:lnTo>
                <a:lnTo>
                  <a:pt x="716" y="202"/>
                </a:lnTo>
                <a:lnTo>
                  <a:pt x="734" y="164"/>
                </a:lnTo>
                <a:lnTo>
                  <a:pt x="759" y="128"/>
                </a:lnTo>
                <a:lnTo>
                  <a:pt x="786" y="97"/>
                </a:lnTo>
                <a:lnTo>
                  <a:pt x="818" y="69"/>
                </a:lnTo>
                <a:lnTo>
                  <a:pt x="852" y="45"/>
                </a:lnTo>
                <a:lnTo>
                  <a:pt x="890" y="26"/>
                </a:lnTo>
                <a:lnTo>
                  <a:pt x="931" y="13"/>
                </a:lnTo>
                <a:lnTo>
                  <a:pt x="974" y="3"/>
                </a:lnTo>
                <a:lnTo>
                  <a:pt x="1018" y="0"/>
                </a:lnTo>
                <a:close/>
              </a:path>
            </a:pathLst>
          </a:custGeom>
          <a:solidFill>
            <a:schemeClr val="bg1"/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16" tIns="45708" rIns="91416" bIns="45708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12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799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255" name="Group 20"/>
          <p:cNvGrpSpPr>
            <a:grpSpLocks noChangeAspect="1"/>
          </p:cNvGrpSpPr>
          <p:nvPr/>
        </p:nvGrpSpPr>
        <p:grpSpPr bwMode="auto">
          <a:xfrm>
            <a:off x="6634547" y="2886629"/>
            <a:ext cx="273400" cy="297642"/>
            <a:chOff x="5510" y="341"/>
            <a:chExt cx="203" cy="221"/>
          </a:xfrm>
          <a:solidFill>
            <a:schemeClr val="bg1"/>
          </a:solidFill>
        </p:grpSpPr>
        <p:sp>
          <p:nvSpPr>
            <p:cNvPr id="258" name="Freeform 22"/>
            <p:cNvSpPr>
              <a:spLocks/>
            </p:cNvSpPr>
            <p:nvPr/>
          </p:nvSpPr>
          <p:spPr bwMode="auto">
            <a:xfrm>
              <a:off x="5510" y="341"/>
              <a:ext cx="167" cy="220"/>
            </a:xfrm>
            <a:custGeom>
              <a:avLst/>
              <a:gdLst>
                <a:gd name="T0" fmla="*/ 193 w 2499"/>
                <a:gd name="T1" fmla="*/ 0 h 3301"/>
                <a:gd name="T2" fmla="*/ 1886 w 2499"/>
                <a:gd name="T3" fmla="*/ 0 h 3301"/>
                <a:gd name="T4" fmla="*/ 1904 w 2499"/>
                <a:gd name="T5" fmla="*/ 3 h 3301"/>
                <a:gd name="T6" fmla="*/ 1919 w 2499"/>
                <a:gd name="T7" fmla="*/ 9 h 3301"/>
                <a:gd name="T8" fmla="*/ 1932 w 2499"/>
                <a:gd name="T9" fmla="*/ 19 h 3301"/>
                <a:gd name="T10" fmla="*/ 2480 w 2499"/>
                <a:gd name="T11" fmla="*/ 566 h 3301"/>
                <a:gd name="T12" fmla="*/ 2490 w 2499"/>
                <a:gd name="T13" fmla="*/ 579 h 3301"/>
                <a:gd name="T14" fmla="*/ 2497 w 2499"/>
                <a:gd name="T15" fmla="*/ 594 h 3301"/>
                <a:gd name="T16" fmla="*/ 2499 w 2499"/>
                <a:gd name="T17" fmla="*/ 612 h 3301"/>
                <a:gd name="T18" fmla="*/ 2499 w 2499"/>
                <a:gd name="T19" fmla="*/ 2198 h 3301"/>
                <a:gd name="T20" fmla="*/ 2447 w 2499"/>
                <a:gd name="T21" fmla="*/ 2181 h 3301"/>
                <a:gd name="T22" fmla="*/ 2394 w 2499"/>
                <a:gd name="T23" fmla="*/ 2169 h 3301"/>
                <a:gd name="T24" fmla="*/ 2339 w 2499"/>
                <a:gd name="T25" fmla="*/ 2160 h 3301"/>
                <a:gd name="T26" fmla="*/ 2285 w 2499"/>
                <a:gd name="T27" fmla="*/ 2156 h 3301"/>
                <a:gd name="T28" fmla="*/ 2284 w 2499"/>
                <a:gd name="T29" fmla="*/ 730 h 3301"/>
                <a:gd name="T30" fmla="*/ 1861 w 2499"/>
                <a:gd name="T31" fmla="*/ 730 h 3301"/>
                <a:gd name="T32" fmla="*/ 1840 w 2499"/>
                <a:gd name="T33" fmla="*/ 727 h 3301"/>
                <a:gd name="T34" fmla="*/ 1821 w 2499"/>
                <a:gd name="T35" fmla="*/ 718 h 3301"/>
                <a:gd name="T36" fmla="*/ 1804 w 2499"/>
                <a:gd name="T37" fmla="*/ 706 h 3301"/>
                <a:gd name="T38" fmla="*/ 1791 w 2499"/>
                <a:gd name="T39" fmla="*/ 690 h 3301"/>
                <a:gd name="T40" fmla="*/ 1783 w 2499"/>
                <a:gd name="T41" fmla="*/ 671 h 3301"/>
                <a:gd name="T42" fmla="*/ 1781 w 2499"/>
                <a:gd name="T43" fmla="*/ 650 h 3301"/>
                <a:gd name="T44" fmla="*/ 1781 w 2499"/>
                <a:gd name="T45" fmla="*/ 215 h 3301"/>
                <a:gd name="T46" fmla="*/ 215 w 2499"/>
                <a:gd name="T47" fmla="*/ 215 h 3301"/>
                <a:gd name="T48" fmla="*/ 215 w 2499"/>
                <a:gd name="T49" fmla="*/ 3087 h 3301"/>
                <a:gd name="T50" fmla="*/ 1667 w 2499"/>
                <a:gd name="T51" fmla="*/ 3087 h 3301"/>
                <a:gd name="T52" fmla="*/ 1691 w 2499"/>
                <a:gd name="T53" fmla="*/ 3134 h 3301"/>
                <a:gd name="T54" fmla="*/ 1720 w 2499"/>
                <a:gd name="T55" fmla="*/ 3180 h 3301"/>
                <a:gd name="T56" fmla="*/ 1751 w 2499"/>
                <a:gd name="T57" fmla="*/ 3223 h 3301"/>
                <a:gd name="T58" fmla="*/ 1785 w 2499"/>
                <a:gd name="T59" fmla="*/ 3263 h 3301"/>
                <a:gd name="T60" fmla="*/ 1823 w 2499"/>
                <a:gd name="T61" fmla="*/ 3301 h 3301"/>
                <a:gd name="T62" fmla="*/ 193 w 2499"/>
                <a:gd name="T63" fmla="*/ 3301 h 3301"/>
                <a:gd name="T64" fmla="*/ 159 w 2499"/>
                <a:gd name="T65" fmla="*/ 3298 h 3301"/>
                <a:gd name="T66" fmla="*/ 126 w 2499"/>
                <a:gd name="T67" fmla="*/ 3289 h 3301"/>
                <a:gd name="T68" fmla="*/ 96 w 2499"/>
                <a:gd name="T69" fmla="*/ 3275 h 3301"/>
                <a:gd name="T70" fmla="*/ 69 w 2499"/>
                <a:gd name="T71" fmla="*/ 3255 h 3301"/>
                <a:gd name="T72" fmla="*/ 45 w 2499"/>
                <a:gd name="T73" fmla="*/ 3232 h 3301"/>
                <a:gd name="T74" fmla="*/ 26 w 2499"/>
                <a:gd name="T75" fmla="*/ 3205 h 3301"/>
                <a:gd name="T76" fmla="*/ 12 w 2499"/>
                <a:gd name="T77" fmla="*/ 3176 h 3301"/>
                <a:gd name="T78" fmla="*/ 3 w 2499"/>
                <a:gd name="T79" fmla="*/ 3142 h 3301"/>
                <a:gd name="T80" fmla="*/ 0 w 2499"/>
                <a:gd name="T81" fmla="*/ 3108 h 3301"/>
                <a:gd name="T82" fmla="*/ 0 w 2499"/>
                <a:gd name="T83" fmla="*/ 193 h 3301"/>
                <a:gd name="T84" fmla="*/ 3 w 2499"/>
                <a:gd name="T85" fmla="*/ 158 h 3301"/>
                <a:gd name="T86" fmla="*/ 12 w 2499"/>
                <a:gd name="T87" fmla="*/ 126 h 3301"/>
                <a:gd name="T88" fmla="*/ 26 w 2499"/>
                <a:gd name="T89" fmla="*/ 96 h 3301"/>
                <a:gd name="T90" fmla="*/ 45 w 2499"/>
                <a:gd name="T91" fmla="*/ 69 h 3301"/>
                <a:gd name="T92" fmla="*/ 69 w 2499"/>
                <a:gd name="T93" fmla="*/ 45 h 3301"/>
                <a:gd name="T94" fmla="*/ 96 w 2499"/>
                <a:gd name="T95" fmla="*/ 26 h 3301"/>
                <a:gd name="T96" fmla="*/ 126 w 2499"/>
                <a:gd name="T97" fmla="*/ 12 h 3301"/>
                <a:gd name="T98" fmla="*/ 159 w 2499"/>
                <a:gd name="T99" fmla="*/ 3 h 3301"/>
                <a:gd name="T100" fmla="*/ 193 w 2499"/>
                <a:gd name="T101" fmla="*/ 0 h 33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2499" h="3301">
                  <a:moveTo>
                    <a:pt x="193" y="0"/>
                  </a:moveTo>
                  <a:lnTo>
                    <a:pt x="1886" y="0"/>
                  </a:lnTo>
                  <a:lnTo>
                    <a:pt x="1904" y="3"/>
                  </a:lnTo>
                  <a:lnTo>
                    <a:pt x="1919" y="9"/>
                  </a:lnTo>
                  <a:lnTo>
                    <a:pt x="1932" y="19"/>
                  </a:lnTo>
                  <a:lnTo>
                    <a:pt x="2480" y="566"/>
                  </a:lnTo>
                  <a:lnTo>
                    <a:pt x="2490" y="579"/>
                  </a:lnTo>
                  <a:lnTo>
                    <a:pt x="2497" y="594"/>
                  </a:lnTo>
                  <a:lnTo>
                    <a:pt x="2499" y="612"/>
                  </a:lnTo>
                  <a:lnTo>
                    <a:pt x="2499" y="2198"/>
                  </a:lnTo>
                  <a:lnTo>
                    <a:pt x="2447" y="2181"/>
                  </a:lnTo>
                  <a:lnTo>
                    <a:pt x="2394" y="2169"/>
                  </a:lnTo>
                  <a:lnTo>
                    <a:pt x="2339" y="2160"/>
                  </a:lnTo>
                  <a:lnTo>
                    <a:pt x="2285" y="2156"/>
                  </a:lnTo>
                  <a:lnTo>
                    <a:pt x="2284" y="730"/>
                  </a:lnTo>
                  <a:lnTo>
                    <a:pt x="1861" y="730"/>
                  </a:lnTo>
                  <a:lnTo>
                    <a:pt x="1840" y="727"/>
                  </a:lnTo>
                  <a:lnTo>
                    <a:pt x="1821" y="718"/>
                  </a:lnTo>
                  <a:lnTo>
                    <a:pt x="1804" y="706"/>
                  </a:lnTo>
                  <a:lnTo>
                    <a:pt x="1791" y="690"/>
                  </a:lnTo>
                  <a:lnTo>
                    <a:pt x="1783" y="671"/>
                  </a:lnTo>
                  <a:lnTo>
                    <a:pt x="1781" y="650"/>
                  </a:lnTo>
                  <a:lnTo>
                    <a:pt x="1781" y="215"/>
                  </a:lnTo>
                  <a:lnTo>
                    <a:pt x="215" y="215"/>
                  </a:lnTo>
                  <a:lnTo>
                    <a:pt x="215" y="3087"/>
                  </a:lnTo>
                  <a:lnTo>
                    <a:pt x="1667" y="3087"/>
                  </a:lnTo>
                  <a:lnTo>
                    <a:pt x="1691" y="3134"/>
                  </a:lnTo>
                  <a:lnTo>
                    <a:pt x="1720" y="3180"/>
                  </a:lnTo>
                  <a:lnTo>
                    <a:pt x="1751" y="3223"/>
                  </a:lnTo>
                  <a:lnTo>
                    <a:pt x="1785" y="3263"/>
                  </a:lnTo>
                  <a:lnTo>
                    <a:pt x="1823" y="3301"/>
                  </a:lnTo>
                  <a:lnTo>
                    <a:pt x="193" y="3301"/>
                  </a:lnTo>
                  <a:lnTo>
                    <a:pt x="159" y="3298"/>
                  </a:lnTo>
                  <a:lnTo>
                    <a:pt x="126" y="3289"/>
                  </a:lnTo>
                  <a:lnTo>
                    <a:pt x="96" y="3275"/>
                  </a:lnTo>
                  <a:lnTo>
                    <a:pt x="69" y="3255"/>
                  </a:lnTo>
                  <a:lnTo>
                    <a:pt x="45" y="3232"/>
                  </a:lnTo>
                  <a:lnTo>
                    <a:pt x="26" y="3205"/>
                  </a:lnTo>
                  <a:lnTo>
                    <a:pt x="12" y="3176"/>
                  </a:lnTo>
                  <a:lnTo>
                    <a:pt x="3" y="3142"/>
                  </a:lnTo>
                  <a:lnTo>
                    <a:pt x="0" y="3108"/>
                  </a:lnTo>
                  <a:lnTo>
                    <a:pt x="0" y="193"/>
                  </a:lnTo>
                  <a:lnTo>
                    <a:pt x="3" y="158"/>
                  </a:lnTo>
                  <a:lnTo>
                    <a:pt x="12" y="126"/>
                  </a:lnTo>
                  <a:lnTo>
                    <a:pt x="26" y="96"/>
                  </a:lnTo>
                  <a:lnTo>
                    <a:pt x="45" y="69"/>
                  </a:lnTo>
                  <a:lnTo>
                    <a:pt x="69" y="45"/>
                  </a:lnTo>
                  <a:lnTo>
                    <a:pt x="96" y="26"/>
                  </a:lnTo>
                  <a:lnTo>
                    <a:pt x="126" y="12"/>
                  </a:lnTo>
                  <a:lnTo>
                    <a:pt x="159" y="3"/>
                  </a:lnTo>
                  <a:lnTo>
                    <a:pt x="19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16" tIns="45708" rIns="91416" bIns="45708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12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799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59" name="Freeform 23"/>
            <p:cNvSpPr>
              <a:spLocks noEditPoints="1"/>
            </p:cNvSpPr>
            <p:nvPr/>
          </p:nvSpPr>
          <p:spPr bwMode="auto">
            <a:xfrm>
              <a:off x="5628" y="489"/>
              <a:ext cx="85" cy="73"/>
            </a:xfrm>
            <a:custGeom>
              <a:avLst/>
              <a:gdLst>
                <a:gd name="T0" fmla="*/ 1036 w 1282"/>
                <a:gd name="T1" fmla="*/ 131 h 1103"/>
                <a:gd name="T2" fmla="*/ 1012 w 1282"/>
                <a:gd name="T3" fmla="*/ 145 h 1103"/>
                <a:gd name="T4" fmla="*/ 467 w 1282"/>
                <a:gd name="T5" fmla="*/ 405 h 1103"/>
                <a:gd name="T6" fmla="*/ 443 w 1282"/>
                <a:gd name="T7" fmla="*/ 390 h 1103"/>
                <a:gd name="T8" fmla="*/ 416 w 1282"/>
                <a:gd name="T9" fmla="*/ 390 h 1103"/>
                <a:gd name="T10" fmla="*/ 390 w 1282"/>
                <a:gd name="T11" fmla="*/ 405 h 1103"/>
                <a:gd name="T12" fmla="*/ 339 w 1282"/>
                <a:gd name="T13" fmla="*/ 459 h 1103"/>
                <a:gd name="T14" fmla="*/ 332 w 1282"/>
                <a:gd name="T15" fmla="*/ 485 h 1103"/>
                <a:gd name="T16" fmla="*/ 339 w 1282"/>
                <a:gd name="T17" fmla="*/ 513 h 1103"/>
                <a:gd name="T18" fmla="*/ 571 w 1282"/>
                <a:gd name="T19" fmla="*/ 748 h 1103"/>
                <a:gd name="T20" fmla="*/ 595 w 1282"/>
                <a:gd name="T21" fmla="*/ 762 h 1103"/>
                <a:gd name="T22" fmla="*/ 610 w 1282"/>
                <a:gd name="T23" fmla="*/ 764 h 1103"/>
                <a:gd name="T24" fmla="*/ 637 w 1282"/>
                <a:gd name="T25" fmla="*/ 757 h 1103"/>
                <a:gd name="T26" fmla="*/ 1132 w 1282"/>
                <a:gd name="T27" fmla="*/ 265 h 1103"/>
                <a:gd name="T28" fmla="*/ 1146 w 1282"/>
                <a:gd name="T29" fmla="*/ 241 h 1103"/>
                <a:gd name="T30" fmla="*/ 1146 w 1282"/>
                <a:gd name="T31" fmla="*/ 213 h 1103"/>
                <a:gd name="T32" fmla="*/ 1132 w 1282"/>
                <a:gd name="T33" fmla="*/ 189 h 1103"/>
                <a:gd name="T34" fmla="*/ 1078 w 1282"/>
                <a:gd name="T35" fmla="*/ 136 h 1103"/>
                <a:gd name="T36" fmla="*/ 1050 w 1282"/>
                <a:gd name="T37" fmla="*/ 129 h 1103"/>
                <a:gd name="T38" fmla="*/ 1072 w 1282"/>
                <a:gd name="T39" fmla="*/ 2 h 1103"/>
                <a:gd name="T40" fmla="*/ 1120 w 1282"/>
                <a:gd name="T41" fmla="*/ 22 h 1103"/>
                <a:gd name="T42" fmla="*/ 1241 w 1282"/>
                <a:gd name="T43" fmla="*/ 140 h 1103"/>
                <a:gd name="T44" fmla="*/ 1271 w 1282"/>
                <a:gd name="T45" fmla="*/ 184 h 1103"/>
                <a:gd name="T46" fmla="*/ 1282 w 1282"/>
                <a:gd name="T47" fmla="*/ 235 h 1103"/>
                <a:gd name="T48" fmla="*/ 1271 w 1282"/>
                <a:gd name="T49" fmla="*/ 288 h 1103"/>
                <a:gd name="T50" fmla="*/ 1241 w 1282"/>
                <a:gd name="T51" fmla="*/ 331 h 1103"/>
                <a:gd name="T52" fmla="*/ 1006 w 1282"/>
                <a:gd name="T53" fmla="*/ 601 h 1103"/>
                <a:gd name="T54" fmla="*/ 994 w 1282"/>
                <a:gd name="T55" fmla="*/ 709 h 1103"/>
                <a:gd name="T56" fmla="*/ 960 w 1282"/>
                <a:gd name="T57" fmla="*/ 808 h 1103"/>
                <a:gd name="T58" fmla="*/ 909 w 1282"/>
                <a:gd name="T59" fmla="*/ 898 h 1103"/>
                <a:gd name="T60" fmla="*/ 839 w 1282"/>
                <a:gd name="T61" fmla="*/ 974 h 1103"/>
                <a:gd name="T62" fmla="*/ 756 w 1282"/>
                <a:gd name="T63" fmla="*/ 1034 h 1103"/>
                <a:gd name="T64" fmla="*/ 661 w 1282"/>
                <a:gd name="T65" fmla="*/ 1078 h 1103"/>
                <a:gd name="T66" fmla="*/ 557 w 1282"/>
                <a:gd name="T67" fmla="*/ 1100 h 1103"/>
                <a:gd name="T68" fmla="*/ 448 w 1282"/>
                <a:gd name="T69" fmla="*/ 1100 h 1103"/>
                <a:gd name="T70" fmla="*/ 344 w 1282"/>
                <a:gd name="T71" fmla="*/ 1078 h 1103"/>
                <a:gd name="T72" fmla="*/ 249 w 1282"/>
                <a:gd name="T73" fmla="*/ 1034 h 1103"/>
                <a:gd name="T74" fmla="*/ 166 w 1282"/>
                <a:gd name="T75" fmla="*/ 974 h 1103"/>
                <a:gd name="T76" fmla="*/ 97 w 1282"/>
                <a:gd name="T77" fmla="*/ 898 h 1103"/>
                <a:gd name="T78" fmla="*/ 45 w 1282"/>
                <a:gd name="T79" fmla="*/ 808 h 1103"/>
                <a:gd name="T80" fmla="*/ 11 w 1282"/>
                <a:gd name="T81" fmla="*/ 709 h 1103"/>
                <a:gd name="T82" fmla="*/ 0 w 1282"/>
                <a:gd name="T83" fmla="*/ 601 h 1103"/>
                <a:gd name="T84" fmla="*/ 11 w 1282"/>
                <a:gd name="T85" fmla="*/ 493 h 1103"/>
                <a:gd name="T86" fmla="*/ 45 w 1282"/>
                <a:gd name="T87" fmla="*/ 394 h 1103"/>
                <a:gd name="T88" fmla="*/ 97 w 1282"/>
                <a:gd name="T89" fmla="*/ 305 h 1103"/>
                <a:gd name="T90" fmla="*/ 166 w 1282"/>
                <a:gd name="T91" fmla="*/ 229 h 1103"/>
                <a:gd name="T92" fmla="*/ 249 w 1282"/>
                <a:gd name="T93" fmla="*/ 167 h 1103"/>
                <a:gd name="T94" fmla="*/ 344 w 1282"/>
                <a:gd name="T95" fmla="*/ 125 h 1103"/>
                <a:gd name="T96" fmla="*/ 448 w 1282"/>
                <a:gd name="T97" fmla="*/ 102 h 1103"/>
                <a:gd name="T98" fmla="*/ 556 w 1282"/>
                <a:gd name="T99" fmla="*/ 102 h 1103"/>
                <a:gd name="T100" fmla="*/ 659 w 1282"/>
                <a:gd name="T101" fmla="*/ 124 h 1103"/>
                <a:gd name="T102" fmla="*/ 752 w 1282"/>
                <a:gd name="T103" fmla="*/ 165 h 1103"/>
                <a:gd name="T104" fmla="*/ 949 w 1282"/>
                <a:gd name="T105" fmla="*/ 39 h 1103"/>
                <a:gd name="T106" fmla="*/ 994 w 1282"/>
                <a:gd name="T107" fmla="*/ 10 h 1103"/>
                <a:gd name="T108" fmla="*/ 1045 w 1282"/>
                <a:gd name="T109" fmla="*/ 0 h 1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282" h="1103">
                  <a:moveTo>
                    <a:pt x="1050" y="129"/>
                  </a:moveTo>
                  <a:lnTo>
                    <a:pt x="1036" y="131"/>
                  </a:lnTo>
                  <a:lnTo>
                    <a:pt x="1023" y="136"/>
                  </a:lnTo>
                  <a:lnTo>
                    <a:pt x="1012" y="145"/>
                  </a:lnTo>
                  <a:lnTo>
                    <a:pt x="610" y="546"/>
                  </a:lnTo>
                  <a:lnTo>
                    <a:pt x="467" y="405"/>
                  </a:lnTo>
                  <a:lnTo>
                    <a:pt x="456" y="396"/>
                  </a:lnTo>
                  <a:lnTo>
                    <a:pt x="443" y="390"/>
                  </a:lnTo>
                  <a:lnTo>
                    <a:pt x="429" y="388"/>
                  </a:lnTo>
                  <a:lnTo>
                    <a:pt x="416" y="390"/>
                  </a:lnTo>
                  <a:lnTo>
                    <a:pt x="402" y="396"/>
                  </a:lnTo>
                  <a:lnTo>
                    <a:pt x="390" y="405"/>
                  </a:lnTo>
                  <a:lnTo>
                    <a:pt x="348" y="447"/>
                  </a:lnTo>
                  <a:lnTo>
                    <a:pt x="339" y="459"/>
                  </a:lnTo>
                  <a:lnTo>
                    <a:pt x="334" y="472"/>
                  </a:lnTo>
                  <a:lnTo>
                    <a:pt x="332" y="485"/>
                  </a:lnTo>
                  <a:lnTo>
                    <a:pt x="334" y="499"/>
                  </a:lnTo>
                  <a:lnTo>
                    <a:pt x="339" y="513"/>
                  </a:lnTo>
                  <a:lnTo>
                    <a:pt x="348" y="524"/>
                  </a:lnTo>
                  <a:lnTo>
                    <a:pt x="571" y="748"/>
                  </a:lnTo>
                  <a:lnTo>
                    <a:pt x="583" y="757"/>
                  </a:lnTo>
                  <a:lnTo>
                    <a:pt x="595" y="762"/>
                  </a:lnTo>
                  <a:lnTo>
                    <a:pt x="610" y="764"/>
                  </a:lnTo>
                  <a:lnTo>
                    <a:pt x="610" y="764"/>
                  </a:lnTo>
                  <a:lnTo>
                    <a:pt x="624" y="762"/>
                  </a:lnTo>
                  <a:lnTo>
                    <a:pt x="637" y="757"/>
                  </a:lnTo>
                  <a:lnTo>
                    <a:pt x="648" y="748"/>
                  </a:lnTo>
                  <a:lnTo>
                    <a:pt x="1132" y="265"/>
                  </a:lnTo>
                  <a:lnTo>
                    <a:pt x="1141" y="254"/>
                  </a:lnTo>
                  <a:lnTo>
                    <a:pt x="1146" y="241"/>
                  </a:lnTo>
                  <a:lnTo>
                    <a:pt x="1148" y="227"/>
                  </a:lnTo>
                  <a:lnTo>
                    <a:pt x="1146" y="213"/>
                  </a:lnTo>
                  <a:lnTo>
                    <a:pt x="1141" y="201"/>
                  </a:lnTo>
                  <a:lnTo>
                    <a:pt x="1132" y="189"/>
                  </a:lnTo>
                  <a:lnTo>
                    <a:pt x="1089" y="145"/>
                  </a:lnTo>
                  <a:lnTo>
                    <a:pt x="1078" y="136"/>
                  </a:lnTo>
                  <a:lnTo>
                    <a:pt x="1065" y="131"/>
                  </a:lnTo>
                  <a:lnTo>
                    <a:pt x="1050" y="129"/>
                  </a:lnTo>
                  <a:close/>
                  <a:moveTo>
                    <a:pt x="1045" y="0"/>
                  </a:moveTo>
                  <a:lnTo>
                    <a:pt x="1072" y="2"/>
                  </a:lnTo>
                  <a:lnTo>
                    <a:pt x="1097" y="10"/>
                  </a:lnTo>
                  <a:lnTo>
                    <a:pt x="1120" y="22"/>
                  </a:lnTo>
                  <a:lnTo>
                    <a:pt x="1140" y="39"/>
                  </a:lnTo>
                  <a:lnTo>
                    <a:pt x="1241" y="140"/>
                  </a:lnTo>
                  <a:lnTo>
                    <a:pt x="1259" y="160"/>
                  </a:lnTo>
                  <a:lnTo>
                    <a:pt x="1271" y="184"/>
                  </a:lnTo>
                  <a:lnTo>
                    <a:pt x="1279" y="209"/>
                  </a:lnTo>
                  <a:lnTo>
                    <a:pt x="1282" y="235"/>
                  </a:lnTo>
                  <a:lnTo>
                    <a:pt x="1279" y="262"/>
                  </a:lnTo>
                  <a:lnTo>
                    <a:pt x="1271" y="288"/>
                  </a:lnTo>
                  <a:lnTo>
                    <a:pt x="1259" y="310"/>
                  </a:lnTo>
                  <a:lnTo>
                    <a:pt x="1241" y="331"/>
                  </a:lnTo>
                  <a:lnTo>
                    <a:pt x="1004" y="568"/>
                  </a:lnTo>
                  <a:lnTo>
                    <a:pt x="1006" y="601"/>
                  </a:lnTo>
                  <a:lnTo>
                    <a:pt x="1003" y="656"/>
                  </a:lnTo>
                  <a:lnTo>
                    <a:pt x="994" y="709"/>
                  </a:lnTo>
                  <a:lnTo>
                    <a:pt x="980" y="760"/>
                  </a:lnTo>
                  <a:lnTo>
                    <a:pt x="960" y="808"/>
                  </a:lnTo>
                  <a:lnTo>
                    <a:pt x="937" y="855"/>
                  </a:lnTo>
                  <a:lnTo>
                    <a:pt x="909" y="898"/>
                  </a:lnTo>
                  <a:lnTo>
                    <a:pt x="876" y="937"/>
                  </a:lnTo>
                  <a:lnTo>
                    <a:pt x="839" y="974"/>
                  </a:lnTo>
                  <a:lnTo>
                    <a:pt x="800" y="1006"/>
                  </a:lnTo>
                  <a:lnTo>
                    <a:pt x="756" y="1034"/>
                  </a:lnTo>
                  <a:lnTo>
                    <a:pt x="711" y="1059"/>
                  </a:lnTo>
                  <a:lnTo>
                    <a:pt x="661" y="1078"/>
                  </a:lnTo>
                  <a:lnTo>
                    <a:pt x="611" y="1092"/>
                  </a:lnTo>
                  <a:lnTo>
                    <a:pt x="557" y="1100"/>
                  </a:lnTo>
                  <a:lnTo>
                    <a:pt x="502" y="1103"/>
                  </a:lnTo>
                  <a:lnTo>
                    <a:pt x="448" y="1100"/>
                  </a:lnTo>
                  <a:lnTo>
                    <a:pt x="395" y="1092"/>
                  </a:lnTo>
                  <a:lnTo>
                    <a:pt x="344" y="1078"/>
                  </a:lnTo>
                  <a:lnTo>
                    <a:pt x="295" y="1059"/>
                  </a:lnTo>
                  <a:lnTo>
                    <a:pt x="249" y="1034"/>
                  </a:lnTo>
                  <a:lnTo>
                    <a:pt x="205" y="1006"/>
                  </a:lnTo>
                  <a:lnTo>
                    <a:pt x="166" y="974"/>
                  </a:lnTo>
                  <a:lnTo>
                    <a:pt x="129" y="937"/>
                  </a:lnTo>
                  <a:lnTo>
                    <a:pt x="97" y="898"/>
                  </a:lnTo>
                  <a:lnTo>
                    <a:pt x="69" y="855"/>
                  </a:lnTo>
                  <a:lnTo>
                    <a:pt x="45" y="808"/>
                  </a:lnTo>
                  <a:lnTo>
                    <a:pt x="25" y="760"/>
                  </a:lnTo>
                  <a:lnTo>
                    <a:pt x="11" y="709"/>
                  </a:lnTo>
                  <a:lnTo>
                    <a:pt x="3" y="656"/>
                  </a:lnTo>
                  <a:lnTo>
                    <a:pt x="0" y="601"/>
                  </a:lnTo>
                  <a:lnTo>
                    <a:pt x="3" y="547"/>
                  </a:lnTo>
                  <a:lnTo>
                    <a:pt x="11" y="493"/>
                  </a:lnTo>
                  <a:lnTo>
                    <a:pt x="25" y="443"/>
                  </a:lnTo>
                  <a:lnTo>
                    <a:pt x="45" y="394"/>
                  </a:lnTo>
                  <a:lnTo>
                    <a:pt x="69" y="348"/>
                  </a:lnTo>
                  <a:lnTo>
                    <a:pt x="97" y="305"/>
                  </a:lnTo>
                  <a:lnTo>
                    <a:pt x="129" y="265"/>
                  </a:lnTo>
                  <a:lnTo>
                    <a:pt x="166" y="229"/>
                  </a:lnTo>
                  <a:lnTo>
                    <a:pt x="205" y="196"/>
                  </a:lnTo>
                  <a:lnTo>
                    <a:pt x="249" y="167"/>
                  </a:lnTo>
                  <a:lnTo>
                    <a:pt x="295" y="144"/>
                  </a:lnTo>
                  <a:lnTo>
                    <a:pt x="344" y="125"/>
                  </a:lnTo>
                  <a:lnTo>
                    <a:pt x="395" y="111"/>
                  </a:lnTo>
                  <a:lnTo>
                    <a:pt x="448" y="102"/>
                  </a:lnTo>
                  <a:lnTo>
                    <a:pt x="502" y="99"/>
                  </a:lnTo>
                  <a:lnTo>
                    <a:pt x="556" y="102"/>
                  </a:lnTo>
                  <a:lnTo>
                    <a:pt x="609" y="111"/>
                  </a:lnTo>
                  <a:lnTo>
                    <a:pt x="659" y="124"/>
                  </a:lnTo>
                  <a:lnTo>
                    <a:pt x="707" y="142"/>
                  </a:lnTo>
                  <a:lnTo>
                    <a:pt x="752" y="165"/>
                  </a:lnTo>
                  <a:lnTo>
                    <a:pt x="796" y="193"/>
                  </a:lnTo>
                  <a:lnTo>
                    <a:pt x="949" y="39"/>
                  </a:lnTo>
                  <a:lnTo>
                    <a:pt x="971" y="22"/>
                  </a:lnTo>
                  <a:lnTo>
                    <a:pt x="994" y="10"/>
                  </a:lnTo>
                  <a:lnTo>
                    <a:pt x="1019" y="2"/>
                  </a:lnTo>
                  <a:lnTo>
                    <a:pt x="104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16" tIns="45708" rIns="91416" bIns="45708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12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799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60" name="Freeform 24"/>
            <p:cNvSpPr>
              <a:spLocks/>
            </p:cNvSpPr>
            <p:nvPr/>
          </p:nvSpPr>
          <p:spPr bwMode="auto">
            <a:xfrm>
              <a:off x="5537" y="374"/>
              <a:ext cx="64" cy="64"/>
            </a:xfrm>
            <a:custGeom>
              <a:avLst/>
              <a:gdLst>
                <a:gd name="T0" fmla="*/ 502 w 961"/>
                <a:gd name="T1" fmla="*/ 0 h 959"/>
                <a:gd name="T2" fmla="*/ 550 w 961"/>
                <a:gd name="T3" fmla="*/ 6 h 959"/>
                <a:gd name="T4" fmla="*/ 598 w 961"/>
                <a:gd name="T5" fmla="*/ 15 h 959"/>
                <a:gd name="T6" fmla="*/ 495 w 961"/>
                <a:gd name="T7" fmla="*/ 466 h 959"/>
                <a:gd name="T8" fmla="*/ 946 w 961"/>
                <a:gd name="T9" fmla="*/ 363 h 959"/>
                <a:gd name="T10" fmla="*/ 956 w 961"/>
                <a:gd name="T11" fmla="*/ 410 h 959"/>
                <a:gd name="T12" fmla="*/ 961 w 961"/>
                <a:gd name="T13" fmla="*/ 459 h 959"/>
                <a:gd name="T14" fmla="*/ 961 w 961"/>
                <a:gd name="T15" fmla="*/ 507 h 959"/>
                <a:gd name="T16" fmla="*/ 955 w 961"/>
                <a:gd name="T17" fmla="*/ 555 h 959"/>
                <a:gd name="T18" fmla="*/ 944 w 961"/>
                <a:gd name="T19" fmla="*/ 604 h 959"/>
                <a:gd name="T20" fmla="*/ 929 w 961"/>
                <a:gd name="T21" fmla="*/ 650 h 959"/>
                <a:gd name="T22" fmla="*/ 910 w 961"/>
                <a:gd name="T23" fmla="*/ 696 h 959"/>
                <a:gd name="T24" fmla="*/ 885 w 961"/>
                <a:gd name="T25" fmla="*/ 739 h 959"/>
                <a:gd name="T26" fmla="*/ 856 w 961"/>
                <a:gd name="T27" fmla="*/ 781 h 959"/>
                <a:gd name="T28" fmla="*/ 820 w 961"/>
                <a:gd name="T29" fmla="*/ 819 h 959"/>
                <a:gd name="T30" fmla="*/ 784 w 961"/>
                <a:gd name="T31" fmla="*/ 852 h 959"/>
                <a:gd name="T32" fmla="*/ 745 w 961"/>
                <a:gd name="T33" fmla="*/ 880 h 959"/>
                <a:gd name="T34" fmla="*/ 704 w 961"/>
                <a:gd name="T35" fmla="*/ 905 h 959"/>
                <a:gd name="T36" fmla="*/ 661 w 961"/>
                <a:gd name="T37" fmla="*/ 924 h 959"/>
                <a:gd name="T38" fmla="*/ 617 w 961"/>
                <a:gd name="T39" fmla="*/ 940 h 959"/>
                <a:gd name="T40" fmla="*/ 572 w 961"/>
                <a:gd name="T41" fmla="*/ 950 h 959"/>
                <a:gd name="T42" fmla="*/ 527 w 961"/>
                <a:gd name="T43" fmla="*/ 957 h 959"/>
                <a:gd name="T44" fmla="*/ 480 w 961"/>
                <a:gd name="T45" fmla="*/ 959 h 959"/>
                <a:gd name="T46" fmla="*/ 435 w 961"/>
                <a:gd name="T47" fmla="*/ 957 h 959"/>
                <a:gd name="T48" fmla="*/ 388 w 961"/>
                <a:gd name="T49" fmla="*/ 950 h 959"/>
                <a:gd name="T50" fmla="*/ 344 w 961"/>
                <a:gd name="T51" fmla="*/ 940 h 959"/>
                <a:gd name="T52" fmla="*/ 300 w 961"/>
                <a:gd name="T53" fmla="*/ 924 h 959"/>
                <a:gd name="T54" fmla="*/ 257 w 961"/>
                <a:gd name="T55" fmla="*/ 905 h 959"/>
                <a:gd name="T56" fmla="*/ 217 w 961"/>
                <a:gd name="T57" fmla="*/ 880 h 959"/>
                <a:gd name="T58" fmla="*/ 177 w 961"/>
                <a:gd name="T59" fmla="*/ 852 h 959"/>
                <a:gd name="T60" fmla="*/ 141 w 961"/>
                <a:gd name="T61" fmla="*/ 819 h 959"/>
                <a:gd name="T62" fmla="*/ 107 w 961"/>
                <a:gd name="T63" fmla="*/ 783 h 959"/>
                <a:gd name="T64" fmla="*/ 79 w 961"/>
                <a:gd name="T65" fmla="*/ 743 h 959"/>
                <a:gd name="T66" fmla="*/ 55 w 961"/>
                <a:gd name="T67" fmla="*/ 703 h 959"/>
                <a:gd name="T68" fmla="*/ 36 w 961"/>
                <a:gd name="T69" fmla="*/ 660 h 959"/>
                <a:gd name="T70" fmla="*/ 20 w 961"/>
                <a:gd name="T71" fmla="*/ 616 h 959"/>
                <a:gd name="T72" fmla="*/ 9 w 961"/>
                <a:gd name="T73" fmla="*/ 572 h 959"/>
                <a:gd name="T74" fmla="*/ 2 w 961"/>
                <a:gd name="T75" fmla="*/ 525 h 959"/>
                <a:gd name="T76" fmla="*/ 0 w 961"/>
                <a:gd name="T77" fmla="*/ 480 h 959"/>
                <a:gd name="T78" fmla="*/ 2 w 961"/>
                <a:gd name="T79" fmla="*/ 433 h 959"/>
                <a:gd name="T80" fmla="*/ 9 w 961"/>
                <a:gd name="T81" fmla="*/ 388 h 959"/>
                <a:gd name="T82" fmla="*/ 20 w 961"/>
                <a:gd name="T83" fmla="*/ 344 h 959"/>
                <a:gd name="T84" fmla="*/ 36 w 961"/>
                <a:gd name="T85" fmla="*/ 299 h 959"/>
                <a:gd name="T86" fmla="*/ 55 w 961"/>
                <a:gd name="T87" fmla="*/ 257 h 959"/>
                <a:gd name="T88" fmla="*/ 79 w 961"/>
                <a:gd name="T89" fmla="*/ 215 h 959"/>
                <a:gd name="T90" fmla="*/ 107 w 961"/>
                <a:gd name="T91" fmla="*/ 177 h 959"/>
                <a:gd name="T92" fmla="*/ 141 w 961"/>
                <a:gd name="T93" fmla="*/ 141 h 959"/>
                <a:gd name="T94" fmla="*/ 179 w 961"/>
                <a:gd name="T95" fmla="*/ 105 h 959"/>
                <a:gd name="T96" fmla="*/ 221 w 961"/>
                <a:gd name="T97" fmla="*/ 76 h 959"/>
                <a:gd name="T98" fmla="*/ 264 w 961"/>
                <a:gd name="T99" fmla="*/ 51 h 959"/>
                <a:gd name="T100" fmla="*/ 310 w 961"/>
                <a:gd name="T101" fmla="*/ 32 h 959"/>
                <a:gd name="T102" fmla="*/ 356 w 961"/>
                <a:gd name="T103" fmla="*/ 17 h 959"/>
                <a:gd name="T104" fmla="*/ 405 w 961"/>
                <a:gd name="T105" fmla="*/ 7 h 959"/>
                <a:gd name="T106" fmla="*/ 453 w 961"/>
                <a:gd name="T107" fmla="*/ 0 h 959"/>
                <a:gd name="T108" fmla="*/ 502 w 961"/>
                <a:gd name="T109" fmla="*/ 0 h 9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961" h="959">
                  <a:moveTo>
                    <a:pt x="502" y="0"/>
                  </a:moveTo>
                  <a:lnTo>
                    <a:pt x="550" y="6"/>
                  </a:lnTo>
                  <a:lnTo>
                    <a:pt x="598" y="15"/>
                  </a:lnTo>
                  <a:lnTo>
                    <a:pt x="495" y="466"/>
                  </a:lnTo>
                  <a:lnTo>
                    <a:pt x="946" y="363"/>
                  </a:lnTo>
                  <a:lnTo>
                    <a:pt x="956" y="410"/>
                  </a:lnTo>
                  <a:lnTo>
                    <a:pt x="961" y="459"/>
                  </a:lnTo>
                  <a:lnTo>
                    <a:pt x="961" y="507"/>
                  </a:lnTo>
                  <a:lnTo>
                    <a:pt x="955" y="555"/>
                  </a:lnTo>
                  <a:lnTo>
                    <a:pt x="944" y="604"/>
                  </a:lnTo>
                  <a:lnTo>
                    <a:pt x="929" y="650"/>
                  </a:lnTo>
                  <a:lnTo>
                    <a:pt x="910" y="696"/>
                  </a:lnTo>
                  <a:lnTo>
                    <a:pt x="885" y="739"/>
                  </a:lnTo>
                  <a:lnTo>
                    <a:pt x="856" y="781"/>
                  </a:lnTo>
                  <a:lnTo>
                    <a:pt x="820" y="819"/>
                  </a:lnTo>
                  <a:lnTo>
                    <a:pt x="784" y="852"/>
                  </a:lnTo>
                  <a:lnTo>
                    <a:pt x="745" y="880"/>
                  </a:lnTo>
                  <a:lnTo>
                    <a:pt x="704" y="905"/>
                  </a:lnTo>
                  <a:lnTo>
                    <a:pt x="661" y="924"/>
                  </a:lnTo>
                  <a:lnTo>
                    <a:pt x="617" y="940"/>
                  </a:lnTo>
                  <a:lnTo>
                    <a:pt x="572" y="950"/>
                  </a:lnTo>
                  <a:lnTo>
                    <a:pt x="527" y="957"/>
                  </a:lnTo>
                  <a:lnTo>
                    <a:pt x="480" y="959"/>
                  </a:lnTo>
                  <a:lnTo>
                    <a:pt x="435" y="957"/>
                  </a:lnTo>
                  <a:lnTo>
                    <a:pt x="388" y="950"/>
                  </a:lnTo>
                  <a:lnTo>
                    <a:pt x="344" y="940"/>
                  </a:lnTo>
                  <a:lnTo>
                    <a:pt x="300" y="924"/>
                  </a:lnTo>
                  <a:lnTo>
                    <a:pt x="257" y="905"/>
                  </a:lnTo>
                  <a:lnTo>
                    <a:pt x="217" y="880"/>
                  </a:lnTo>
                  <a:lnTo>
                    <a:pt x="177" y="852"/>
                  </a:lnTo>
                  <a:lnTo>
                    <a:pt x="141" y="819"/>
                  </a:lnTo>
                  <a:lnTo>
                    <a:pt x="107" y="783"/>
                  </a:lnTo>
                  <a:lnTo>
                    <a:pt x="79" y="743"/>
                  </a:lnTo>
                  <a:lnTo>
                    <a:pt x="55" y="703"/>
                  </a:lnTo>
                  <a:lnTo>
                    <a:pt x="36" y="660"/>
                  </a:lnTo>
                  <a:lnTo>
                    <a:pt x="20" y="616"/>
                  </a:lnTo>
                  <a:lnTo>
                    <a:pt x="9" y="572"/>
                  </a:lnTo>
                  <a:lnTo>
                    <a:pt x="2" y="525"/>
                  </a:lnTo>
                  <a:lnTo>
                    <a:pt x="0" y="480"/>
                  </a:lnTo>
                  <a:lnTo>
                    <a:pt x="2" y="433"/>
                  </a:lnTo>
                  <a:lnTo>
                    <a:pt x="9" y="388"/>
                  </a:lnTo>
                  <a:lnTo>
                    <a:pt x="20" y="344"/>
                  </a:lnTo>
                  <a:lnTo>
                    <a:pt x="36" y="299"/>
                  </a:lnTo>
                  <a:lnTo>
                    <a:pt x="55" y="257"/>
                  </a:lnTo>
                  <a:lnTo>
                    <a:pt x="79" y="215"/>
                  </a:lnTo>
                  <a:lnTo>
                    <a:pt x="107" y="177"/>
                  </a:lnTo>
                  <a:lnTo>
                    <a:pt x="141" y="141"/>
                  </a:lnTo>
                  <a:lnTo>
                    <a:pt x="179" y="105"/>
                  </a:lnTo>
                  <a:lnTo>
                    <a:pt x="221" y="76"/>
                  </a:lnTo>
                  <a:lnTo>
                    <a:pt x="264" y="51"/>
                  </a:lnTo>
                  <a:lnTo>
                    <a:pt x="310" y="32"/>
                  </a:lnTo>
                  <a:lnTo>
                    <a:pt x="356" y="17"/>
                  </a:lnTo>
                  <a:lnTo>
                    <a:pt x="405" y="7"/>
                  </a:lnTo>
                  <a:lnTo>
                    <a:pt x="453" y="0"/>
                  </a:lnTo>
                  <a:lnTo>
                    <a:pt x="502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16" tIns="45708" rIns="91416" bIns="45708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12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799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61" name="Freeform 25"/>
            <p:cNvSpPr>
              <a:spLocks/>
            </p:cNvSpPr>
            <p:nvPr/>
          </p:nvSpPr>
          <p:spPr bwMode="auto">
            <a:xfrm>
              <a:off x="5578" y="366"/>
              <a:ext cx="30" cy="30"/>
            </a:xfrm>
            <a:custGeom>
              <a:avLst/>
              <a:gdLst>
                <a:gd name="T0" fmla="*/ 103 w 452"/>
                <a:gd name="T1" fmla="*/ 0 h 451"/>
                <a:gd name="T2" fmla="*/ 144 w 452"/>
                <a:gd name="T3" fmla="*/ 13 h 451"/>
                <a:gd name="T4" fmla="*/ 183 w 452"/>
                <a:gd name="T5" fmla="*/ 28 h 451"/>
                <a:gd name="T6" fmla="*/ 221 w 452"/>
                <a:gd name="T7" fmla="*/ 47 h 451"/>
                <a:gd name="T8" fmla="*/ 258 w 452"/>
                <a:gd name="T9" fmla="*/ 70 h 451"/>
                <a:gd name="T10" fmla="*/ 293 w 452"/>
                <a:gd name="T11" fmla="*/ 96 h 451"/>
                <a:gd name="T12" fmla="*/ 326 w 452"/>
                <a:gd name="T13" fmla="*/ 127 h 451"/>
                <a:gd name="T14" fmla="*/ 356 w 452"/>
                <a:gd name="T15" fmla="*/ 159 h 451"/>
                <a:gd name="T16" fmla="*/ 382 w 452"/>
                <a:gd name="T17" fmla="*/ 194 h 451"/>
                <a:gd name="T18" fmla="*/ 405 w 452"/>
                <a:gd name="T19" fmla="*/ 231 h 451"/>
                <a:gd name="T20" fmla="*/ 425 w 452"/>
                <a:gd name="T21" fmla="*/ 269 h 451"/>
                <a:gd name="T22" fmla="*/ 440 w 452"/>
                <a:gd name="T23" fmla="*/ 308 h 451"/>
                <a:gd name="T24" fmla="*/ 452 w 452"/>
                <a:gd name="T25" fmla="*/ 349 h 451"/>
                <a:gd name="T26" fmla="*/ 0 w 452"/>
                <a:gd name="T27" fmla="*/ 451 h 451"/>
                <a:gd name="T28" fmla="*/ 103 w 452"/>
                <a:gd name="T29" fmla="*/ 0 h 4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2" h="451">
                  <a:moveTo>
                    <a:pt x="103" y="0"/>
                  </a:moveTo>
                  <a:lnTo>
                    <a:pt x="144" y="13"/>
                  </a:lnTo>
                  <a:lnTo>
                    <a:pt x="183" y="28"/>
                  </a:lnTo>
                  <a:lnTo>
                    <a:pt x="221" y="47"/>
                  </a:lnTo>
                  <a:lnTo>
                    <a:pt x="258" y="70"/>
                  </a:lnTo>
                  <a:lnTo>
                    <a:pt x="293" y="96"/>
                  </a:lnTo>
                  <a:lnTo>
                    <a:pt x="326" y="127"/>
                  </a:lnTo>
                  <a:lnTo>
                    <a:pt x="356" y="159"/>
                  </a:lnTo>
                  <a:lnTo>
                    <a:pt x="382" y="194"/>
                  </a:lnTo>
                  <a:lnTo>
                    <a:pt x="405" y="231"/>
                  </a:lnTo>
                  <a:lnTo>
                    <a:pt x="425" y="269"/>
                  </a:lnTo>
                  <a:lnTo>
                    <a:pt x="440" y="308"/>
                  </a:lnTo>
                  <a:lnTo>
                    <a:pt x="452" y="349"/>
                  </a:lnTo>
                  <a:lnTo>
                    <a:pt x="0" y="451"/>
                  </a:lnTo>
                  <a:lnTo>
                    <a:pt x="10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16" tIns="45708" rIns="91416" bIns="45708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12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799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62" name="Freeform 26"/>
            <p:cNvSpPr>
              <a:spLocks/>
            </p:cNvSpPr>
            <p:nvPr/>
          </p:nvSpPr>
          <p:spPr bwMode="auto">
            <a:xfrm>
              <a:off x="5542" y="461"/>
              <a:ext cx="22" cy="11"/>
            </a:xfrm>
            <a:custGeom>
              <a:avLst/>
              <a:gdLst>
                <a:gd name="T0" fmla="*/ 83 w 332"/>
                <a:gd name="T1" fmla="*/ 0 h 166"/>
                <a:gd name="T2" fmla="*/ 249 w 332"/>
                <a:gd name="T3" fmla="*/ 0 h 166"/>
                <a:gd name="T4" fmla="*/ 271 w 332"/>
                <a:gd name="T5" fmla="*/ 3 h 166"/>
                <a:gd name="T6" fmla="*/ 290 w 332"/>
                <a:gd name="T7" fmla="*/ 11 h 166"/>
                <a:gd name="T8" fmla="*/ 308 w 332"/>
                <a:gd name="T9" fmla="*/ 24 h 166"/>
                <a:gd name="T10" fmla="*/ 321 w 332"/>
                <a:gd name="T11" fmla="*/ 41 h 166"/>
                <a:gd name="T12" fmla="*/ 329 w 332"/>
                <a:gd name="T13" fmla="*/ 61 h 166"/>
                <a:gd name="T14" fmla="*/ 332 w 332"/>
                <a:gd name="T15" fmla="*/ 83 h 166"/>
                <a:gd name="T16" fmla="*/ 329 w 332"/>
                <a:gd name="T17" fmla="*/ 104 h 166"/>
                <a:gd name="T18" fmla="*/ 321 w 332"/>
                <a:gd name="T19" fmla="*/ 124 h 166"/>
                <a:gd name="T20" fmla="*/ 308 w 332"/>
                <a:gd name="T21" fmla="*/ 142 h 166"/>
                <a:gd name="T22" fmla="*/ 290 w 332"/>
                <a:gd name="T23" fmla="*/ 155 h 166"/>
                <a:gd name="T24" fmla="*/ 271 w 332"/>
                <a:gd name="T25" fmla="*/ 163 h 166"/>
                <a:gd name="T26" fmla="*/ 249 w 332"/>
                <a:gd name="T27" fmla="*/ 166 h 166"/>
                <a:gd name="T28" fmla="*/ 83 w 332"/>
                <a:gd name="T29" fmla="*/ 166 h 166"/>
                <a:gd name="T30" fmla="*/ 61 w 332"/>
                <a:gd name="T31" fmla="*/ 163 h 166"/>
                <a:gd name="T32" fmla="*/ 42 w 332"/>
                <a:gd name="T33" fmla="*/ 155 h 166"/>
                <a:gd name="T34" fmla="*/ 24 w 332"/>
                <a:gd name="T35" fmla="*/ 142 h 166"/>
                <a:gd name="T36" fmla="*/ 11 w 332"/>
                <a:gd name="T37" fmla="*/ 124 h 166"/>
                <a:gd name="T38" fmla="*/ 3 w 332"/>
                <a:gd name="T39" fmla="*/ 104 h 166"/>
                <a:gd name="T40" fmla="*/ 0 w 332"/>
                <a:gd name="T41" fmla="*/ 83 h 166"/>
                <a:gd name="T42" fmla="*/ 3 w 332"/>
                <a:gd name="T43" fmla="*/ 61 h 166"/>
                <a:gd name="T44" fmla="*/ 11 w 332"/>
                <a:gd name="T45" fmla="*/ 41 h 166"/>
                <a:gd name="T46" fmla="*/ 24 w 332"/>
                <a:gd name="T47" fmla="*/ 24 h 166"/>
                <a:gd name="T48" fmla="*/ 42 w 332"/>
                <a:gd name="T49" fmla="*/ 11 h 166"/>
                <a:gd name="T50" fmla="*/ 61 w 332"/>
                <a:gd name="T51" fmla="*/ 3 h 166"/>
                <a:gd name="T52" fmla="*/ 83 w 332"/>
                <a:gd name="T53" fmla="*/ 0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332" h="166">
                  <a:moveTo>
                    <a:pt x="83" y="0"/>
                  </a:moveTo>
                  <a:lnTo>
                    <a:pt x="249" y="0"/>
                  </a:lnTo>
                  <a:lnTo>
                    <a:pt x="271" y="3"/>
                  </a:lnTo>
                  <a:lnTo>
                    <a:pt x="290" y="11"/>
                  </a:lnTo>
                  <a:lnTo>
                    <a:pt x="308" y="24"/>
                  </a:lnTo>
                  <a:lnTo>
                    <a:pt x="321" y="41"/>
                  </a:lnTo>
                  <a:lnTo>
                    <a:pt x="329" y="61"/>
                  </a:lnTo>
                  <a:lnTo>
                    <a:pt x="332" y="83"/>
                  </a:lnTo>
                  <a:lnTo>
                    <a:pt x="329" y="104"/>
                  </a:lnTo>
                  <a:lnTo>
                    <a:pt x="321" y="124"/>
                  </a:lnTo>
                  <a:lnTo>
                    <a:pt x="308" y="142"/>
                  </a:lnTo>
                  <a:lnTo>
                    <a:pt x="290" y="155"/>
                  </a:lnTo>
                  <a:lnTo>
                    <a:pt x="271" y="163"/>
                  </a:lnTo>
                  <a:lnTo>
                    <a:pt x="249" y="166"/>
                  </a:lnTo>
                  <a:lnTo>
                    <a:pt x="83" y="166"/>
                  </a:lnTo>
                  <a:lnTo>
                    <a:pt x="61" y="163"/>
                  </a:lnTo>
                  <a:lnTo>
                    <a:pt x="42" y="155"/>
                  </a:lnTo>
                  <a:lnTo>
                    <a:pt x="24" y="142"/>
                  </a:lnTo>
                  <a:lnTo>
                    <a:pt x="11" y="124"/>
                  </a:lnTo>
                  <a:lnTo>
                    <a:pt x="3" y="104"/>
                  </a:lnTo>
                  <a:lnTo>
                    <a:pt x="0" y="83"/>
                  </a:lnTo>
                  <a:lnTo>
                    <a:pt x="3" y="61"/>
                  </a:lnTo>
                  <a:lnTo>
                    <a:pt x="11" y="41"/>
                  </a:lnTo>
                  <a:lnTo>
                    <a:pt x="24" y="24"/>
                  </a:lnTo>
                  <a:lnTo>
                    <a:pt x="42" y="11"/>
                  </a:lnTo>
                  <a:lnTo>
                    <a:pt x="61" y="3"/>
                  </a:lnTo>
                  <a:lnTo>
                    <a:pt x="8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16" tIns="45708" rIns="91416" bIns="45708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12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799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63" name="Freeform 27"/>
            <p:cNvSpPr>
              <a:spLocks/>
            </p:cNvSpPr>
            <p:nvPr/>
          </p:nvSpPr>
          <p:spPr bwMode="auto">
            <a:xfrm>
              <a:off x="5542" y="481"/>
              <a:ext cx="54" cy="12"/>
            </a:xfrm>
            <a:custGeom>
              <a:avLst/>
              <a:gdLst>
                <a:gd name="T0" fmla="*/ 83 w 804"/>
                <a:gd name="T1" fmla="*/ 0 h 166"/>
                <a:gd name="T2" fmla="*/ 721 w 804"/>
                <a:gd name="T3" fmla="*/ 0 h 166"/>
                <a:gd name="T4" fmla="*/ 743 w 804"/>
                <a:gd name="T5" fmla="*/ 3 h 166"/>
                <a:gd name="T6" fmla="*/ 762 w 804"/>
                <a:gd name="T7" fmla="*/ 12 h 166"/>
                <a:gd name="T8" fmla="*/ 780 w 804"/>
                <a:gd name="T9" fmla="*/ 24 h 166"/>
                <a:gd name="T10" fmla="*/ 793 w 804"/>
                <a:gd name="T11" fmla="*/ 41 h 166"/>
                <a:gd name="T12" fmla="*/ 801 w 804"/>
                <a:gd name="T13" fmla="*/ 62 h 166"/>
                <a:gd name="T14" fmla="*/ 804 w 804"/>
                <a:gd name="T15" fmla="*/ 83 h 166"/>
                <a:gd name="T16" fmla="*/ 801 w 804"/>
                <a:gd name="T17" fmla="*/ 105 h 166"/>
                <a:gd name="T18" fmla="*/ 793 w 804"/>
                <a:gd name="T19" fmla="*/ 125 h 166"/>
                <a:gd name="T20" fmla="*/ 780 w 804"/>
                <a:gd name="T21" fmla="*/ 141 h 166"/>
                <a:gd name="T22" fmla="*/ 762 w 804"/>
                <a:gd name="T23" fmla="*/ 154 h 166"/>
                <a:gd name="T24" fmla="*/ 743 w 804"/>
                <a:gd name="T25" fmla="*/ 163 h 166"/>
                <a:gd name="T26" fmla="*/ 721 w 804"/>
                <a:gd name="T27" fmla="*/ 166 h 166"/>
                <a:gd name="T28" fmla="*/ 83 w 804"/>
                <a:gd name="T29" fmla="*/ 166 h 166"/>
                <a:gd name="T30" fmla="*/ 61 w 804"/>
                <a:gd name="T31" fmla="*/ 163 h 166"/>
                <a:gd name="T32" fmla="*/ 42 w 804"/>
                <a:gd name="T33" fmla="*/ 154 h 166"/>
                <a:gd name="T34" fmla="*/ 24 w 804"/>
                <a:gd name="T35" fmla="*/ 141 h 166"/>
                <a:gd name="T36" fmla="*/ 11 w 804"/>
                <a:gd name="T37" fmla="*/ 125 h 166"/>
                <a:gd name="T38" fmla="*/ 3 w 804"/>
                <a:gd name="T39" fmla="*/ 105 h 166"/>
                <a:gd name="T40" fmla="*/ 0 w 804"/>
                <a:gd name="T41" fmla="*/ 83 h 166"/>
                <a:gd name="T42" fmla="*/ 3 w 804"/>
                <a:gd name="T43" fmla="*/ 62 h 166"/>
                <a:gd name="T44" fmla="*/ 11 w 804"/>
                <a:gd name="T45" fmla="*/ 41 h 166"/>
                <a:gd name="T46" fmla="*/ 24 w 804"/>
                <a:gd name="T47" fmla="*/ 24 h 166"/>
                <a:gd name="T48" fmla="*/ 42 w 804"/>
                <a:gd name="T49" fmla="*/ 12 h 166"/>
                <a:gd name="T50" fmla="*/ 61 w 804"/>
                <a:gd name="T51" fmla="*/ 3 h 166"/>
                <a:gd name="T52" fmla="*/ 83 w 804"/>
                <a:gd name="T53" fmla="*/ 0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804" h="166">
                  <a:moveTo>
                    <a:pt x="83" y="0"/>
                  </a:moveTo>
                  <a:lnTo>
                    <a:pt x="721" y="0"/>
                  </a:lnTo>
                  <a:lnTo>
                    <a:pt x="743" y="3"/>
                  </a:lnTo>
                  <a:lnTo>
                    <a:pt x="762" y="12"/>
                  </a:lnTo>
                  <a:lnTo>
                    <a:pt x="780" y="24"/>
                  </a:lnTo>
                  <a:lnTo>
                    <a:pt x="793" y="41"/>
                  </a:lnTo>
                  <a:lnTo>
                    <a:pt x="801" y="62"/>
                  </a:lnTo>
                  <a:lnTo>
                    <a:pt x="804" y="83"/>
                  </a:lnTo>
                  <a:lnTo>
                    <a:pt x="801" y="105"/>
                  </a:lnTo>
                  <a:lnTo>
                    <a:pt x="793" y="125"/>
                  </a:lnTo>
                  <a:lnTo>
                    <a:pt x="780" y="141"/>
                  </a:lnTo>
                  <a:lnTo>
                    <a:pt x="762" y="154"/>
                  </a:lnTo>
                  <a:lnTo>
                    <a:pt x="743" y="163"/>
                  </a:lnTo>
                  <a:lnTo>
                    <a:pt x="721" y="166"/>
                  </a:lnTo>
                  <a:lnTo>
                    <a:pt x="83" y="166"/>
                  </a:lnTo>
                  <a:lnTo>
                    <a:pt x="61" y="163"/>
                  </a:lnTo>
                  <a:lnTo>
                    <a:pt x="42" y="154"/>
                  </a:lnTo>
                  <a:lnTo>
                    <a:pt x="24" y="141"/>
                  </a:lnTo>
                  <a:lnTo>
                    <a:pt x="11" y="125"/>
                  </a:lnTo>
                  <a:lnTo>
                    <a:pt x="3" y="105"/>
                  </a:lnTo>
                  <a:lnTo>
                    <a:pt x="0" y="83"/>
                  </a:lnTo>
                  <a:lnTo>
                    <a:pt x="3" y="62"/>
                  </a:lnTo>
                  <a:lnTo>
                    <a:pt x="11" y="41"/>
                  </a:lnTo>
                  <a:lnTo>
                    <a:pt x="24" y="24"/>
                  </a:lnTo>
                  <a:lnTo>
                    <a:pt x="42" y="12"/>
                  </a:lnTo>
                  <a:lnTo>
                    <a:pt x="61" y="3"/>
                  </a:lnTo>
                  <a:lnTo>
                    <a:pt x="8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16" tIns="45708" rIns="91416" bIns="45708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12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799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64" name="Freeform 28"/>
            <p:cNvSpPr>
              <a:spLocks/>
            </p:cNvSpPr>
            <p:nvPr/>
          </p:nvSpPr>
          <p:spPr bwMode="auto">
            <a:xfrm>
              <a:off x="5542" y="502"/>
              <a:ext cx="47" cy="11"/>
            </a:xfrm>
            <a:custGeom>
              <a:avLst/>
              <a:gdLst>
                <a:gd name="T0" fmla="*/ 83 w 710"/>
                <a:gd name="T1" fmla="*/ 0 h 165"/>
                <a:gd name="T2" fmla="*/ 627 w 710"/>
                <a:gd name="T3" fmla="*/ 0 h 165"/>
                <a:gd name="T4" fmla="*/ 648 w 710"/>
                <a:gd name="T5" fmla="*/ 3 h 165"/>
                <a:gd name="T6" fmla="*/ 668 w 710"/>
                <a:gd name="T7" fmla="*/ 11 h 165"/>
                <a:gd name="T8" fmla="*/ 686 w 710"/>
                <a:gd name="T9" fmla="*/ 24 h 165"/>
                <a:gd name="T10" fmla="*/ 698 w 710"/>
                <a:gd name="T11" fmla="*/ 41 h 165"/>
                <a:gd name="T12" fmla="*/ 707 w 710"/>
                <a:gd name="T13" fmla="*/ 60 h 165"/>
                <a:gd name="T14" fmla="*/ 710 w 710"/>
                <a:gd name="T15" fmla="*/ 82 h 165"/>
                <a:gd name="T16" fmla="*/ 707 w 710"/>
                <a:gd name="T17" fmla="*/ 105 h 165"/>
                <a:gd name="T18" fmla="*/ 698 w 710"/>
                <a:gd name="T19" fmla="*/ 125 h 165"/>
                <a:gd name="T20" fmla="*/ 686 w 710"/>
                <a:gd name="T21" fmla="*/ 141 h 165"/>
                <a:gd name="T22" fmla="*/ 668 w 710"/>
                <a:gd name="T23" fmla="*/ 154 h 165"/>
                <a:gd name="T24" fmla="*/ 648 w 710"/>
                <a:gd name="T25" fmla="*/ 162 h 165"/>
                <a:gd name="T26" fmla="*/ 627 w 710"/>
                <a:gd name="T27" fmla="*/ 165 h 165"/>
                <a:gd name="T28" fmla="*/ 83 w 710"/>
                <a:gd name="T29" fmla="*/ 165 h 165"/>
                <a:gd name="T30" fmla="*/ 61 w 710"/>
                <a:gd name="T31" fmla="*/ 162 h 165"/>
                <a:gd name="T32" fmla="*/ 42 w 710"/>
                <a:gd name="T33" fmla="*/ 154 h 165"/>
                <a:gd name="T34" fmla="*/ 24 w 710"/>
                <a:gd name="T35" fmla="*/ 141 h 165"/>
                <a:gd name="T36" fmla="*/ 11 w 710"/>
                <a:gd name="T37" fmla="*/ 125 h 165"/>
                <a:gd name="T38" fmla="*/ 3 w 710"/>
                <a:gd name="T39" fmla="*/ 105 h 165"/>
                <a:gd name="T40" fmla="*/ 0 w 710"/>
                <a:gd name="T41" fmla="*/ 82 h 165"/>
                <a:gd name="T42" fmla="*/ 3 w 710"/>
                <a:gd name="T43" fmla="*/ 60 h 165"/>
                <a:gd name="T44" fmla="*/ 11 w 710"/>
                <a:gd name="T45" fmla="*/ 41 h 165"/>
                <a:gd name="T46" fmla="*/ 24 w 710"/>
                <a:gd name="T47" fmla="*/ 24 h 165"/>
                <a:gd name="T48" fmla="*/ 42 w 710"/>
                <a:gd name="T49" fmla="*/ 11 h 165"/>
                <a:gd name="T50" fmla="*/ 61 w 710"/>
                <a:gd name="T51" fmla="*/ 3 h 165"/>
                <a:gd name="T52" fmla="*/ 83 w 710"/>
                <a:gd name="T53" fmla="*/ 0 h 1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710" h="165">
                  <a:moveTo>
                    <a:pt x="83" y="0"/>
                  </a:moveTo>
                  <a:lnTo>
                    <a:pt x="627" y="0"/>
                  </a:lnTo>
                  <a:lnTo>
                    <a:pt x="648" y="3"/>
                  </a:lnTo>
                  <a:lnTo>
                    <a:pt x="668" y="11"/>
                  </a:lnTo>
                  <a:lnTo>
                    <a:pt x="686" y="24"/>
                  </a:lnTo>
                  <a:lnTo>
                    <a:pt x="698" y="41"/>
                  </a:lnTo>
                  <a:lnTo>
                    <a:pt x="707" y="60"/>
                  </a:lnTo>
                  <a:lnTo>
                    <a:pt x="710" y="82"/>
                  </a:lnTo>
                  <a:lnTo>
                    <a:pt x="707" y="105"/>
                  </a:lnTo>
                  <a:lnTo>
                    <a:pt x="698" y="125"/>
                  </a:lnTo>
                  <a:lnTo>
                    <a:pt x="686" y="141"/>
                  </a:lnTo>
                  <a:lnTo>
                    <a:pt x="668" y="154"/>
                  </a:lnTo>
                  <a:lnTo>
                    <a:pt x="648" y="162"/>
                  </a:lnTo>
                  <a:lnTo>
                    <a:pt x="627" y="165"/>
                  </a:lnTo>
                  <a:lnTo>
                    <a:pt x="83" y="165"/>
                  </a:lnTo>
                  <a:lnTo>
                    <a:pt x="61" y="162"/>
                  </a:lnTo>
                  <a:lnTo>
                    <a:pt x="42" y="154"/>
                  </a:lnTo>
                  <a:lnTo>
                    <a:pt x="24" y="141"/>
                  </a:lnTo>
                  <a:lnTo>
                    <a:pt x="11" y="125"/>
                  </a:lnTo>
                  <a:lnTo>
                    <a:pt x="3" y="105"/>
                  </a:lnTo>
                  <a:lnTo>
                    <a:pt x="0" y="82"/>
                  </a:lnTo>
                  <a:lnTo>
                    <a:pt x="3" y="60"/>
                  </a:lnTo>
                  <a:lnTo>
                    <a:pt x="11" y="41"/>
                  </a:lnTo>
                  <a:lnTo>
                    <a:pt x="24" y="24"/>
                  </a:lnTo>
                  <a:lnTo>
                    <a:pt x="42" y="11"/>
                  </a:lnTo>
                  <a:lnTo>
                    <a:pt x="61" y="3"/>
                  </a:lnTo>
                  <a:lnTo>
                    <a:pt x="8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16" tIns="45708" rIns="91416" bIns="45708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12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799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274" name="Group 273"/>
          <p:cNvGrpSpPr/>
          <p:nvPr/>
        </p:nvGrpSpPr>
        <p:grpSpPr>
          <a:xfrm>
            <a:off x="7817453" y="3322972"/>
            <a:ext cx="548497" cy="548497"/>
            <a:chOff x="7817900" y="3322943"/>
            <a:chExt cx="548640" cy="548640"/>
          </a:xfrm>
        </p:grpSpPr>
        <p:sp>
          <p:nvSpPr>
            <p:cNvPr id="221" name="Rounded Rectangle 220"/>
            <p:cNvSpPr/>
            <p:nvPr/>
          </p:nvSpPr>
          <p:spPr>
            <a:xfrm>
              <a:off x="7817900" y="3322943"/>
              <a:ext cx="548640" cy="548640"/>
            </a:xfrm>
            <a:prstGeom prst="roundRect">
              <a:avLst/>
            </a:prstGeom>
            <a:solidFill>
              <a:schemeClr val="accent5"/>
            </a:solidFill>
            <a:ln w="38100">
              <a:solidFill>
                <a:schemeClr val="bg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12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799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grpSp>
          <p:nvGrpSpPr>
            <p:cNvPr id="266" name="Group 31"/>
            <p:cNvGrpSpPr>
              <a:grpSpLocks noChangeAspect="1"/>
            </p:cNvGrpSpPr>
            <p:nvPr/>
          </p:nvGrpSpPr>
          <p:grpSpPr bwMode="auto">
            <a:xfrm>
              <a:off x="7944583" y="3451592"/>
              <a:ext cx="295275" cy="291342"/>
              <a:chOff x="134" y="126"/>
              <a:chExt cx="2853" cy="2815"/>
            </a:xfrm>
            <a:solidFill>
              <a:schemeClr val="bg1"/>
            </a:solidFill>
          </p:grpSpPr>
          <p:sp>
            <p:nvSpPr>
              <p:cNvPr id="269" name="Freeform 33"/>
              <p:cNvSpPr>
                <a:spLocks/>
              </p:cNvSpPr>
              <p:nvPr/>
            </p:nvSpPr>
            <p:spPr bwMode="auto">
              <a:xfrm>
                <a:off x="1346" y="959"/>
                <a:ext cx="473" cy="568"/>
              </a:xfrm>
              <a:custGeom>
                <a:avLst/>
                <a:gdLst>
                  <a:gd name="T0" fmla="*/ 471 w 947"/>
                  <a:gd name="T1" fmla="*/ 0 h 1135"/>
                  <a:gd name="T2" fmla="*/ 473 w 947"/>
                  <a:gd name="T3" fmla="*/ 0 h 1135"/>
                  <a:gd name="T4" fmla="*/ 473 w 947"/>
                  <a:gd name="T5" fmla="*/ 0 h 1135"/>
                  <a:gd name="T6" fmla="*/ 473 w 947"/>
                  <a:gd name="T7" fmla="*/ 0 h 1135"/>
                  <a:gd name="T8" fmla="*/ 475 w 947"/>
                  <a:gd name="T9" fmla="*/ 0 h 1135"/>
                  <a:gd name="T10" fmla="*/ 475 w 947"/>
                  <a:gd name="T11" fmla="*/ 0 h 1135"/>
                  <a:gd name="T12" fmla="*/ 475 w 947"/>
                  <a:gd name="T13" fmla="*/ 0 h 1135"/>
                  <a:gd name="T14" fmla="*/ 475 w 947"/>
                  <a:gd name="T15" fmla="*/ 0 h 1135"/>
                  <a:gd name="T16" fmla="*/ 546 w 947"/>
                  <a:gd name="T17" fmla="*/ 6 h 1135"/>
                  <a:gd name="T18" fmla="*/ 613 w 947"/>
                  <a:gd name="T19" fmla="*/ 18 h 1135"/>
                  <a:gd name="T20" fmla="*/ 674 w 947"/>
                  <a:gd name="T21" fmla="*/ 35 h 1135"/>
                  <a:gd name="T22" fmla="*/ 729 w 947"/>
                  <a:gd name="T23" fmla="*/ 59 h 1135"/>
                  <a:gd name="T24" fmla="*/ 779 w 947"/>
                  <a:gd name="T25" fmla="*/ 90 h 1135"/>
                  <a:gd name="T26" fmla="*/ 822 w 947"/>
                  <a:gd name="T27" fmla="*/ 127 h 1135"/>
                  <a:gd name="T28" fmla="*/ 861 w 947"/>
                  <a:gd name="T29" fmla="*/ 168 h 1135"/>
                  <a:gd name="T30" fmla="*/ 892 w 947"/>
                  <a:gd name="T31" fmla="*/ 217 h 1135"/>
                  <a:gd name="T32" fmla="*/ 916 w 947"/>
                  <a:gd name="T33" fmla="*/ 270 h 1135"/>
                  <a:gd name="T34" fmla="*/ 933 w 947"/>
                  <a:gd name="T35" fmla="*/ 331 h 1135"/>
                  <a:gd name="T36" fmla="*/ 944 w 947"/>
                  <a:gd name="T37" fmla="*/ 395 h 1135"/>
                  <a:gd name="T38" fmla="*/ 947 w 947"/>
                  <a:gd name="T39" fmla="*/ 466 h 1135"/>
                  <a:gd name="T40" fmla="*/ 942 w 947"/>
                  <a:gd name="T41" fmla="*/ 559 h 1135"/>
                  <a:gd name="T42" fmla="*/ 933 w 947"/>
                  <a:gd name="T43" fmla="*/ 647 h 1135"/>
                  <a:gd name="T44" fmla="*/ 918 w 947"/>
                  <a:gd name="T45" fmla="*/ 729 h 1135"/>
                  <a:gd name="T46" fmla="*/ 895 w 947"/>
                  <a:gd name="T47" fmla="*/ 803 h 1135"/>
                  <a:gd name="T48" fmla="*/ 869 w 947"/>
                  <a:gd name="T49" fmla="*/ 871 h 1135"/>
                  <a:gd name="T50" fmla="*/ 836 w 947"/>
                  <a:gd name="T51" fmla="*/ 931 h 1135"/>
                  <a:gd name="T52" fmla="*/ 798 w 947"/>
                  <a:gd name="T53" fmla="*/ 985 h 1135"/>
                  <a:gd name="T54" fmla="*/ 757 w 947"/>
                  <a:gd name="T55" fmla="*/ 1031 h 1135"/>
                  <a:gd name="T56" fmla="*/ 708 w 947"/>
                  <a:gd name="T57" fmla="*/ 1068 h 1135"/>
                  <a:gd name="T58" fmla="*/ 656 w 947"/>
                  <a:gd name="T59" fmla="*/ 1097 h 1135"/>
                  <a:gd name="T60" fmla="*/ 601 w 947"/>
                  <a:gd name="T61" fmla="*/ 1120 h 1135"/>
                  <a:gd name="T62" fmla="*/ 540 w 947"/>
                  <a:gd name="T63" fmla="*/ 1132 h 1135"/>
                  <a:gd name="T64" fmla="*/ 475 w 947"/>
                  <a:gd name="T65" fmla="*/ 1135 h 1135"/>
                  <a:gd name="T66" fmla="*/ 475 w 947"/>
                  <a:gd name="T67" fmla="*/ 1135 h 1135"/>
                  <a:gd name="T68" fmla="*/ 471 w 947"/>
                  <a:gd name="T69" fmla="*/ 1135 h 1135"/>
                  <a:gd name="T70" fmla="*/ 471 w 947"/>
                  <a:gd name="T71" fmla="*/ 1135 h 1135"/>
                  <a:gd name="T72" fmla="*/ 407 w 947"/>
                  <a:gd name="T73" fmla="*/ 1132 h 1135"/>
                  <a:gd name="T74" fmla="*/ 346 w 947"/>
                  <a:gd name="T75" fmla="*/ 1120 h 1135"/>
                  <a:gd name="T76" fmla="*/ 289 w 947"/>
                  <a:gd name="T77" fmla="*/ 1097 h 1135"/>
                  <a:gd name="T78" fmla="*/ 237 w 947"/>
                  <a:gd name="T79" fmla="*/ 1068 h 1135"/>
                  <a:gd name="T80" fmla="*/ 191 w 947"/>
                  <a:gd name="T81" fmla="*/ 1031 h 1135"/>
                  <a:gd name="T82" fmla="*/ 147 w 947"/>
                  <a:gd name="T83" fmla="*/ 985 h 1135"/>
                  <a:gd name="T84" fmla="*/ 109 w 947"/>
                  <a:gd name="T85" fmla="*/ 931 h 1135"/>
                  <a:gd name="T86" fmla="*/ 78 w 947"/>
                  <a:gd name="T87" fmla="*/ 871 h 1135"/>
                  <a:gd name="T88" fmla="*/ 50 w 947"/>
                  <a:gd name="T89" fmla="*/ 803 h 1135"/>
                  <a:gd name="T90" fmla="*/ 30 w 947"/>
                  <a:gd name="T91" fmla="*/ 729 h 1135"/>
                  <a:gd name="T92" fmla="*/ 14 w 947"/>
                  <a:gd name="T93" fmla="*/ 647 h 1135"/>
                  <a:gd name="T94" fmla="*/ 4 w 947"/>
                  <a:gd name="T95" fmla="*/ 559 h 1135"/>
                  <a:gd name="T96" fmla="*/ 0 w 947"/>
                  <a:gd name="T97" fmla="*/ 466 h 1135"/>
                  <a:gd name="T98" fmla="*/ 2 w 947"/>
                  <a:gd name="T99" fmla="*/ 395 h 1135"/>
                  <a:gd name="T100" fmla="*/ 12 w 947"/>
                  <a:gd name="T101" fmla="*/ 331 h 1135"/>
                  <a:gd name="T102" fmla="*/ 30 w 947"/>
                  <a:gd name="T103" fmla="*/ 270 h 1135"/>
                  <a:gd name="T104" fmla="*/ 56 w 947"/>
                  <a:gd name="T105" fmla="*/ 217 h 1135"/>
                  <a:gd name="T106" fmla="*/ 87 w 947"/>
                  <a:gd name="T107" fmla="*/ 168 h 1135"/>
                  <a:gd name="T108" fmla="*/ 123 w 947"/>
                  <a:gd name="T109" fmla="*/ 127 h 1135"/>
                  <a:gd name="T110" fmla="*/ 168 w 947"/>
                  <a:gd name="T111" fmla="*/ 90 h 1135"/>
                  <a:gd name="T112" fmla="*/ 217 w 947"/>
                  <a:gd name="T113" fmla="*/ 59 h 1135"/>
                  <a:gd name="T114" fmla="*/ 274 w 947"/>
                  <a:gd name="T115" fmla="*/ 35 h 1135"/>
                  <a:gd name="T116" fmla="*/ 334 w 947"/>
                  <a:gd name="T117" fmla="*/ 18 h 1135"/>
                  <a:gd name="T118" fmla="*/ 400 w 947"/>
                  <a:gd name="T119" fmla="*/ 6 h 1135"/>
                  <a:gd name="T120" fmla="*/ 471 w 947"/>
                  <a:gd name="T121" fmla="*/ 0 h 1135"/>
                  <a:gd name="T122" fmla="*/ 471 w 947"/>
                  <a:gd name="T123" fmla="*/ 0 h 11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947" h="1135">
                    <a:moveTo>
                      <a:pt x="471" y="0"/>
                    </a:moveTo>
                    <a:lnTo>
                      <a:pt x="473" y="0"/>
                    </a:lnTo>
                    <a:lnTo>
                      <a:pt x="473" y="0"/>
                    </a:lnTo>
                    <a:lnTo>
                      <a:pt x="473" y="0"/>
                    </a:lnTo>
                    <a:lnTo>
                      <a:pt x="475" y="0"/>
                    </a:lnTo>
                    <a:lnTo>
                      <a:pt x="475" y="0"/>
                    </a:lnTo>
                    <a:lnTo>
                      <a:pt x="475" y="0"/>
                    </a:lnTo>
                    <a:lnTo>
                      <a:pt x="475" y="0"/>
                    </a:lnTo>
                    <a:lnTo>
                      <a:pt x="546" y="6"/>
                    </a:lnTo>
                    <a:lnTo>
                      <a:pt x="613" y="18"/>
                    </a:lnTo>
                    <a:lnTo>
                      <a:pt x="674" y="35"/>
                    </a:lnTo>
                    <a:lnTo>
                      <a:pt x="729" y="59"/>
                    </a:lnTo>
                    <a:lnTo>
                      <a:pt x="779" y="90"/>
                    </a:lnTo>
                    <a:lnTo>
                      <a:pt x="822" y="127"/>
                    </a:lnTo>
                    <a:lnTo>
                      <a:pt x="861" y="168"/>
                    </a:lnTo>
                    <a:lnTo>
                      <a:pt x="892" y="217"/>
                    </a:lnTo>
                    <a:lnTo>
                      <a:pt x="916" y="270"/>
                    </a:lnTo>
                    <a:lnTo>
                      <a:pt x="933" y="331"/>
                    </a:lnTo>
                    <a:lnTo>
                      <a:pt x="944" y="395"/>
                    </a:lnTo>
                    <a:lnTo>
                      <a:pt x="947" y="466"/>
                    </a:lnTo>
                    <a:lnTo>
                      <a:pt x="942" y="559"/>
                    </a:lnTo>
                    <a:lnTo>
                      <a:pt x="933" y="647"/>
                    </a:lnTo>
                    <a:lnTo>
                      <a:pt x="918" y="729"/>
                    </a:lnTo>
                    <a:lnTo>
                      <a:pt x="895" y="803"/>
                    </a:lnTo>
                    <a:lnTo>
                      <a:pt x="869" y="871"/>
                    </a:lnTo>
                    <a:lnTo>
                      <a:pt x="836" y="931"/>
                    </a:lnTo>
                    <a:lnTo>
                      <a:pt x="798" y="985"/>
                    </a:lnTo>
                    <a:lnTo>
                      <a:pt x="757" y="1031"/>
                    </a:lnTo>
                    <a:lnTo>
                      <a:pt x="708" y="1068"/>
                    </a:lnTo>
                    <a:lnTo>
                      <a:pt x="656" y="1097"/>
                    </a:lnTo>
                    <a:lnTo>
                      <a:pt x="601" y="1120"/>
                    </a:lnTo>
                    <a:lnTo>
                      <a:pt x="540" y="1132"/>
                    </a:lnTo>
                    <a:lnTo>
                      <a:pt x="475" y="1135"/>
                    </a:lnTo>
                    <a:lnTo>
                      <a:pt x="475" y="1135"/>
                    </a:lnTo>
                    <a:lnTo>
                      <a:pt x="471" y="1135"/>
                    </a:lnTo>
                    <a:lnTo>
                      <a:pt x="471" y="1135"/>
                    </a:lnTo>
                    <a:lnTo>
                      <a:pt x="407" y="1132"/>
                    </a:lnTo>
                    <a:lnTo>
                      <a:pt x="346" y="1120"/>
                    </a:lnTo>
                    <a:lnTo>
                      <a:pt x="289" y="1097"/>
                    </a:lnTo>
                    <a:lnTo>
                      <a:pt x="237" y="1068"/>
                    </a:lnTo>
                    <a:lnTo>
                      <a:pt x="191" y="1031"/>
                    </a:lnTo>
                    <a:lnTo>
                      <a:pt x="147" y="985"/>
                    </a:lnTo>
                    <a:lnTo>
                      <a:pt x="109" y="931"/>
                    </a:lnTo>
                    <a:lnTo>
                      <a:pt x="78" y="871"/>
                    </a:lnTo>
                    <a:lnTo>
                      <a:pt x="50" y="803"/>
                    </a:lnTo>
                    <a:lnTo>
                      <a:pt x="30" y="729"/>
                    </a:lnTo>
                    <a:lnTo>
                      <a:pt x="14" y="647"/>
                    </a:lnTo>
                    <a:lnTo>
                      <a:pt x="4" y="559"/>
                    </a:lnTo>
                    <a:lnTo>
                      <a:pt x="0" y="466"/>
                    </a:lnTo>
                    <a:lnTo>
                      <a:pt x="2" y="395"/>
                    </a:lnTo>
                    <a:lnTo>
                      <a:pt x="12" y="331"/>
                    </a:lnTo>
                    <a:lnTo>
                      <a:pt x="30" y="270"/>
                    </a:lnTo>
                    <a:lnTo>
                      <a:pt x="56" y="217"/>
                    </a:lnTo>
                    <a:lnTo>
                      <a:pt x="87" y="168"/>
                    </a:lnTo>
                    <a:lnTo>
                      <a:pt x="123" y="127"/>
                    </a:lnTo>
                    <a:lnTo>
                      <a:pt x="168" y="90"/>
                    </a:lnTo>
                    <a:lnTo>
                      <a:pt x="217" y="59"/>
                    </a:lnTo>
                    <a:lnTo>
                      <a:pt x="274" y="35"/>
                    </a:lnTo>
                    <a:lnTo>
                      <a:pt x="334" y="18"/>
                    </a:lnTo>
                    <a:lnTo>
                      <a:pt x="400" y="6"/>
                    </a:lnTo>
                    <a:lnTo>
                      <a:pt x="471" y="0"/>
                    </a:lnTo>
                    <a:lnTo>
                      <a:pt x="471" y="0"/>
                    </a:lnTo>
                    <a:close/>
                  </a:path>
                </a:pathLst>
              </a:custGeom>
              <a:grpFill/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16" tIns="45708" rIns="91416" bIns="45708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126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799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endParaRPr>
              </a:p>
            </p:txBody>
          </p:sp>
          <p:sp>
            <p:nvSpPr>
              <p:cNvPr id="270" name="Freeform 34"/>
              <p:cNvSpPr>
                <a:spLocks/>
              </p:cNvSpPr>
              <p:nvPr/>
            </p:nvSpPr>
            <p:spPr bwMode="auto">
              <a:xfrm>
                <a:off x="658" y="2367"/>
                <a:ext cx="206" cy="350"/>
              </a:xfrm>
              <a:custGeom>
                <a:avLst/>
                <a:gdLst>
                  <a:gd name="T0" fmla="*/ 265 w 414"/>
                  <a:gd name="T1" fmla="*/ 0 h 699"/>
                  <a:gd name="T2" fmla="*/ 310 w 414"/>
                  <a:gd name="T3" fmla="*/ 3 h 699"/>
                  <a:gd name="T4" fmla="*/ 355 w 414"/>
                  <a:gd name="T5" fmla="*/ 14 h 699"/>
                  <a:gd name="T6" fmla="*/ 397 w 414"/>
                  <a:gd name="T7" fmla="*/ 29 h 699"/>
                  <a:gd name="T8" fmla="*/ 409 w 414"/>
                  <a:gd name="T9" fmla="*/ 38 h 699"/>
                  <a:gd name="T10" fmla="*/ 414 w 414"/>
                  <a:gd name="T11" fmla="*/ 52 h 699"/>
                  <a:gd name="T12" fmla="*/ 414 w 414"/>
                  <a:gd name="T13" fmla="*/ 67 h 699"/>
                  <a:gd name="T14" fmla="*/ 391 w 414"/>
                  <a:gd name="T15" fmla="*/ 145 h 699"/>
                  <a:gd name="T16" fmla="*/ 388 w 414"/>
                  <a:gd name="T17" fmla="*/ 152 h 699"/>
                  <a:gd name="T18" fmla="*/ 383 w 414"/>
                  <a:gd name="T19" fmla="*/ 159 h 699"/>
                  <a:gd name="T20" fmla="*/ 376 w 414"/>
                  <a:gd name="T21" fmla="*/ 164 h 699"/>
                  <a:gd name="T22" fmla="*/ 367 w 414"/>
                  <a:gd name="T23" fmla="*/ 168 h 699"/>
                  <a:gd name="T24" fmla="*/ 358 w 414"/>
                  <a:gd name="T25" fmla="*/ 168 h 699"/>
                  <a:gd name="T26" fmla="*/ 350 w 414"/>
                  <a:gd name="T27" fmla="*/ 166 h 699"/>
                  <a:gd name="T28" fmla="*/ 327 w 414"/>
                  <a:gd name="T29" fmla="*/ 161 h 699"/>
                  <a:gd name="T30" fmla="*/ 308 w 414"/>
                  <a:gd name="T31" fmla="*/ 157 h 699"/>
                  <a:gd name="T32" fmla="*/ 307 w 414"/>
                  <a:gd name="T33" fmla="*/ 157 h 699"/>
                  <a:gd name="T34" fmla="*/ 289 w 414"/>
                  <a:gd name="T35" fmla="*/ 161 h 699"/>
                  <a:gd name="T36" fmla="*/ 275 w 414"/>
                  <a:gd name="T37" fmla="*/ 169 h 699"/>
                  <a:gd name="T38" fmla="*/ 268 w 414"/>
                  <a:gd name="T39" fmla="*/ 187 h 699"/>
                  <a:gd name="T40" fmla="*/ 267 w 414"/>
                  <a:gd name="T41" fmla="*/ 209 h 699"/>
                  <a:gd name="T42" fmla="*/ 267 w 414"/>
                  <a:gd name="T43" fmla="*/ 284 h 699"/>
                  <a:gd name="T44" fmla="*/ 378 w 414"/>
                  <a:gd name="T45" fmla="*/ 284 h 699"/>
                  <a:gd name="T46" fmla="*/ 393 w 414"/>
                  <a:gd name="T47" fmla="*/ 289 h 699"/>
                  <a:gd name="T48" fmla="*/ 405 w 414"/>
                  <a:gd name="T49" fmla="*/ 299 h 699"/>
                  <a:gd name="T50" fmla="*/ 409 w 414"/>
                  <a:gd name="T51" fmla="*/ 317 h 699"/>
                  <a:gd name="T52" fmla="*/ 409 w 414"/>
                  <a:gd name="T53" fmla="*/ 384 h 699"/>
                  <a:gd name="T54" fmla="*/ 405 w 414"/>
                  <a:gd name="T55" fmla="*/ 400 h 699"/>
                  <a:gd name="T56" fmla="*/ 393 w 414"/>
                  <a:gd name="T57" fmla="*/ 412 h 699"/>
                  <a:gd name="T58" fmla="*/ 378 w 414"/>
                  <a:gd name="T59" fmla="*/ 415 h 699"/>
                  <a:gd name="T60" fmla="*/ 267 w 414"/>
                  <a:gd name="T61" fmla="*/ 415 h 699"/>
                  <a:gd name="T62" fmla="*/ 267 w 414"/>
                  <a:gd name="T63" fmla="*/ 666 h 699"/>
                  <a:gd name="T64" fmla="*/ 262 w 414"/>
                  <a:gd name="T65" fmla="*/ 683 h 699"/>
                  <a:gd name="T66" fmla="*/ 251 w 414"/>
                  <a:gd name="T67" fmla="*/ 694 h 699"/>
                  <a:gd name="T68" fmla="*/ 234 w 414"/>
                  <a:gd name="T69" fmla="*/ 699 h 699"/>
                  <a:gd name="T70" fmla="*/ 108 w 414"/>
                  <a:gd name="T71" fmla="*/ 699 h 699"/>
                  <a:gd name="T72" fmla="*/ 92 w 414"/>
                  <a:gd name="T73" fmla="*/ 694 h 699"/>
                  <a:gd name="T74" fmla="*/ 80 w 414"/>
                  <a:gd name="T75" fmla="*/ 683 h 699"/>
                  <a:gd name="T76" fmla="*/ 76 w 414"/>
                  <a:gd name="T77" fmla="*/ 666 h 699"/>
                  <a:gd name="T78" fmla="*/ 76 w 414"/>
                  <a:gd name="T79" fmla="*/ 415 h 699"/>
                  <a:gd name="T80" fmla="*/ 31 w 414"/>
                  <a:gd name="T81" fmla="*/ 415 h 699"/>
                  <a:gd name="T82" fmla="*/ 16 w 414"/>
                  <a:gd name="T83" fmla="*/ 410 h 699"/>
                  <a:gd name="T84" fmla="*/ 4 w 414"/>
                  <a:gd name="T85" fmla="*/ 398 h 699"/>
                  <a:gd name="T86" fmla="*/ 0 w 414"/>
                  <a:gd name="T87" fmla="*/ 382 h 699"/>
                  <a:gd name="T88" fmla="*/ 0 w 414"/>
                  <a:gd name="T89" fmla="*/ 317 h 699"/>
                  <a:gd name="T90" fmla="*/ 4 w 414"/>
                  <a:gd name="T91" fmla="*/ 299 h 699"/>
                  <a:gd name="T92" fmla="*/ 16 w 414"/>
                  <a:gd name="T93" fmla="*/ 289 h 699"/>
                  <a:gd name="T94" fmla="*/ 31 w 414"/>
                  <a:gd name="T95" fmla="*/ 284 h 699"/>
                  <a:gd name="T96" fmla="*/ 76 w 414"/>
                  <a:gd name="T97" fmla="*/ 284 h 699"/>
                  <a:gd name="T98" fmla="*/ 76 w 414"/>
                  <a:gd name="T99" fmla="*/ 182 h 699"/>
                  <a:gd name="T100" fmla="*/ 80 w 414"/>
                  <a:gd name="T101" fmla="*/ 142 h 699"/>
                  <a:gd name="T102" fmla="*/ 88 w 414"/>
                  <a:gd name="T103" fmla="*/ 107 h 699"/>
                  <a:gd name="T104" fmla="*/ 104 w 414"/>
                  <a:gd name="T105" fmla="*/ 76 h 699"/>
                  <a:gd name="T106" fmla="*/ 127 w 414"/>
                  <a:gd name="T107" fmla="*/ 50 h 699"/>
                  <a:gd name="T108" fmla="*/ 154 w 414"/>
                  <a:gd name="T109" fmla="*/ 29 h 699"/>
                  <a:gd name="T110" fmla="*/ 187 w 414"/>
                  <a:gd name="T111" fmla="*/ 14 h 699"/>
                  <a:gd name="T112" fmla="*/ 223 w 414"/>
                  <a:gd name="T113" fmla="*/ 3 h 699"/>
                  <a:gd name="T114" fmla="*/ 265 w 414"/>
                  <a:gd name="T115" fmla="*/ 0 h 6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414" h="699">
                    <a:moveTo>
                      <a:pt x="265" y="0"/>
                    </a:moveTo>
                    <a:lnTo>
                      <a:pt x="310" y="3"/>
                    </a:lnTo>
                    <a:lnTo>
                      <a:pt x="355" y="14"/>
                    </a:lnTo>
                    <a:lnTo>
                      <a:pt x="397" y="29"/>
                    </a:lnTo>
                    <a:lnTo>
                      <a:pt x="409" y="38"/>
                    </a:lnTo>
                    <a:lnTo>
                      <a:pt x="414" y="52"/>
                    </a:lnTo>
                    <a:lnTo>
                      <a:pt x="414" y="67"/>
                    </a:lnTo>
                    <a:lnTo>
                      <a:pt x="391" y="145"/>
                    </a:lnTo>
                    <a:lnTo>
                      <a:pt x="388" y="152"/>
                    </a:lnTo>
                    <a:lnTo>
                      <a:pt x="383" y="159"/>
                    </a:lnTo>
                    <a:lnTo>
                      <a:pt x="376" y="164"/>
                    </a:lnTo>
                    <a:lnTo>
                      <a:pt x="367" y="168"/>
                    </a:lnTo>
                    <a:lnTo>
                      <a:pt x="358" y="168"/>
                    </a:lnTo>
                    <a:lnTo>
                      <a:pt x="350" y="166"/>
                    </a:lnTo>
                    <a:lnTo>
                      <a:pt x="327" y="161"/>
                    </a:lnTo>
                    <a:lnTo>
                      <a:pt x="308" y="157"/>
                    </a:lnTo>
                    <a:lnTo>
                      <a:pt x="307" y="157"/>
                    </a:lnTo>
                    <a:lnTo>
                      <a:pt x="289" y="161"/>
                    </a:lnTo>
                    <a:lnTo>
                      <a:pt x="275" y="169"/>
                    </a:lnTo>
                    <a:lnTo>
                      <a:pt x="268" y="187"/>
                    </a:lnTo>
                    <a:lnTo>
                      <a:pt x="267" y="209"/>
                    </a:lnTo>
                    <a:lnTo>
                      <a:pt x="267" y="284"/>
                    </a:lnTo>
                    <a:lnTo>
                      <a:pt x="378" y="284"/>
                    </a:lnTo>
                    <a:lnTo>
                      <a:pt x="393" y="289"/>
                    </a:lnTo>
                    <a:lnTo>
                      <a:pt x="405" y="299"/>
                    </a:lnTo>
                    <a:lnTo>
                      <a:pt x="409" y="317"/>
                    </a:lnTo>
                    <a:lnTo>
                      <a:pt x="409" y="384"/>
                    </a:lnTo>
                    <a:lnTo>
                      <a:pt x="405" y="400"/>
                    </a:lnTo>
                    <a:lnTo>
                      <a:pt x="393" y="412"/>
                    </a:lnTo>
                    <a:lnTo>
                      <a:pt x="378" y="415"/>
                    </a:lnTo>
                    <a:lnTo>
                      <a:pt x="267" y="415"/>
                    </a:lnTo>
                    <a:lnTo>
                      <a:pt x="267" y="666"/>
                    </a:lnTo>
                    <a:lnTo>
                      <a:pt x="262" y="683"/>
                    </a:lnTo>
                    <a:lnTo>
                      <a:pt x="251" y="694"/>
                    </a:lnTo>
                    <a:lnTo>
                      <a:pt x="234" y="699"/>
                    </a:lnTo>
                    <a:lnTo>
                      <a:pt x="108" y="699"/>
                    </a:lnTo>
                    <a:lnTo>
                      <a:pt x="92" y="694"/>
                    </a:lnTo>
                    <a:lnTo>
                      <a:pt x="80" y="683"/>
                    </a:lnTo>
                    <a:lnTo>
                      <a:pt x="76" y="666"/>
                    </a:lnTo>
                    <a:lnTo>
                      <a:pt x="76" y="415"/>
                    </a:lnTo>
                    <a:lnTo>
                      <a:pt x="31" y="415"/>
                    </a:lnTo>
                    <a:lnTo>
                      <a:pt x="16" y="410"/>
                    </a:lnTo>
                    <a:lnTo>
                      <a:pt x="4" y="398"/>
                    </a:lnTo>
                    <a:lnTo>
                      <a:pt x="0" y="382"/>
                    </a:lnTo>
                    <a:lnTo>
                      <a:pt x="0" y="317"/>
                    </a:lnTo>
                    <a:lnTo>
                      <a:pt x="4" y="299"/>
                    </a:lnTo>
                    <a:lnTo>
                      <a:pt x="16" y="289"/>
                    </a:lnTo>
                    <a:lnTo>
                      <a:pt x="31" y="284"/>
                    </a:lnTo>
                    <a:lnTo>
                      <a:pt x="76" y="284"/>
                    </a:lnTo>
                    <a:lnTo>
                      <a:pt x="76" y="182"/>
                    </a:lnTo>
                    <a:lnTo>
                      <a:pt x="80" y="142"/>
                    </a:lnTo>
                    <a:lnTo>
                      <a:pt x="88" y="107"/>
                    </a:lnTo>
                    <a:lnTo>
                      <a:pt x="104" y="76"/>
                    </a:lnTo>
                    <a:lnTo>
                      <a:pt x="127" y="50"/>
                    </a:lnTo>
                    <a:lnTo>
                      <a:pt x="154" y="29"/>
                    </a:lnTo>
                    <a:lnTo>
                      <a:pt x="187" y="14"/>
                    </a:lnTo>
                    <a:lnTo>
                      <a:pt x="223" y="3"/>
                    </a:lnTo>
                    <a:lnTo>
                      <a:pt x="265" y="0"/>
                    </a:lnTo>
                    <a:close/>
                  </a:path>
                </a:pathLst>
              </a:custGeom>
              <a:grpFill/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16" tIns="45708" rIns="91416" bIns="45708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126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799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endParaRPr>
              </a:p>
            </p:txBody>
          </p:sp>
          <p:sp>
            <p:nvSpPr>
              <p:cNvPr id="271" name="Freeform 35"/>
              <p:cNvSpPr>
                <a:spLocks noEditPoints="1"/>
              </p:cNvSpPr>
              <p:nvPr/>
            </p:nvSpPr>
            <p:spPr bwMode="auto">
              <a:xfrm>
                <a:off x="134" y="126"/>
                <a:ext cx="2853" cy="2815"/>
              </a:xfrm>
              <a:custGeom>
                <a:avLst/>
                <a:gdLst>
                  <a:gd name="T0" fmla="*/ 791 w 5705"/>
                  <a:gd name="T1" fmla="*/ 4474 h 5630"/>
                  <a:gd name="T2" fmla="*/ 715 w 5705"/>
                  <a:gd name="T3" fmla="*/ 5061 h 5630"/>
                  <a:gd name="T4" fmla="*/ 1177 w 5705"/>
                  <a:gd name="T5" fmla="*/ 5415 h 5630"/>
                  <a:gd name="T6" fmla="*/ 1722 w 5705"/>
                  <a:gd name="T7" fmla="*/ 5192 h 5630"/>
                  <a:gd name="T8" fmla="*/ 1798 w 5705"/>
                  <a:gd name="T9" fmla="*/ 4604 h 5630"/>
                  <a:gd name="T10" fmla="*/ 1336 w 5705"/>
                  <a:gd name="T11" fmla="*/ 4251 h 5630"/>
                  <a:gd name="T12" fmla="*/ 2283 w 5705"/>
                  <a:gd name="T13" fmla="*/ 1668 h 5630"/>
                  <a:gd name="T14" fmla="*/ 1757 w 5705"/>
                  <a:gd name="T15" fmla="*/ 2294 h 5630"/>
                  <a:gd name="T16" fmla="*/ 1764 w 5705"/>
                  <a:gd name="T17" fmla="*/ 3159 h 5630"/>
                  <a:gd name="T18" fmla="*/ 1978 w 5705"/>
                  <a:gd name="T19" fmla="*/ 3220 h 5630"/>
                  <a:gd name="T20" fmla="*/ 2683 w 5705"/>
                  <a:gd name="T21" fmla="*/ 2820 h 5630"/>
                  <a:gd name="T22" fmla="*/ 3110 w 5705"/>
                  <a:gd name="T23" fmla="*/ 2820 h 5630"/>
                  <a:gd name="T24" fmla="*/ 3815 w 5705"/>
                  <a:gd name="T25" fmla="*/ 3220 h 5630"/>
                  <a:gd name="T26" fmla="*/ 4028 w 5705"/>
                  <a:gd name="T27" fmla="*/ 3159 h 5630"/>
                  <a:gd name="T28" fmla="*/ 4035 w 5705"/>
                  <a:gd name="T29" fmla="*/ 2294 h 5630"/>
                  <a:gd name="T30" fmla="*/ 3509 w 5705"/>
                  <a:gd name="T31" fmla="*/ 1668 h 5630"/>
                  <a:gd name="T32" fmla="*/ 718 w 5705"/>
                  <a:gd name="T33" fmla="*/ 367 h 5630"/>
                  <a:gd name="T34" fmla="*/ 256 w 5705"/>
                  <a:gd name="T35" fmla="*/ 722 h 5630"/>
                  <a:gd name="T36" fmla="*/ 332 w 5705"/>
                  <a:gd name="T37" fmla="*/ 1308 h 5630"/>
                  <a:gd name="T38" fmla="*/ 878 w 5705"/>
                  <a:gd name="T39" fmla="*/ 1531 h 5630"/>
                  <a:gd name="T40" fmla="*/ 1340 w 5705"/>
                  <a:gd name="T41" fmla="*/ 1178 h 5630"/>
                  <a:gd name="T42" fmla="*/ 1264 w 5705"/>
                  <a:gd name="T43" fmla="*/ 590 h 5630"/>
                  <a:gd name="T44" fmla="*/ 4909 w 5705"/>
                  <a:gd name="T45" fmla="*/ 210 h 5630"/>
                  <a:gd name="T46" fmla="*/ 4400 w 5705"/>
                  <a:gd name="T47" fmla="*/ 502 h 5630"/>
                  <a:gd name="T48" fmla="*/ 4400 w 5705"/>
                  <a:gd name="T49" fmla="*/ 1094 h 5630"/>
                  <a:gd name="T50" fmla="*/ 4909 w 5705"/>
                  <a:gd name="T51" fmla="*/ 1386 h 5630"/>
                  <a:gd name="T52" fmla="*/ 5416 w 5705"/>
                  <a:gd name="T53" fmla="*/ 1094 h 5630"/>
                  <a:gd name="T54" fmla="*/ 5416 w 5705"/>
                  <a:gd name="T55" fmla="*/ 502 h 5630"/>
                  <a:gd name="T56" fmla="*/ 4909 w 5705"/>
                  <a:gd name="T57" fmla="*/ 210 h 5630"/>
                  <a:gd name="T58" fmla="*/ 5471 w 5705"/>
                  <a:gd name="T59" fmla="*/ 234 h 5630"/>
                  <a:gd name="T60" fmla="*/ 5700 w 5705"/>
                  <a:gd name="T61" fmla="*/ 891 h 5630"/>
                  <a:gd name="T62" fmla="*/ 5336 w 5705"/>
                  <a:gd name="T63" fmla="*/ 1471 h 5630"/>
                  <a:gd name="T64" fmla="*/ 4642 w 5705"/>
                  <a:gd name="T65" fmla="*/ 1549 h 5630"/>
                  <a:gd name="T66" fmla="*/ 4282 w 5705"/>
                  <a:gd name="T67" fmla="*/ 2159 h 5630"/>
                  <a:gd name="T68" fmla="*/ 4341 w 5705"/>
                  <a:gd name="T69" fmla="*/ 3094 h 5630"/>
                  <a:gd name="T70" fmla="*/ 3817 w 5705"/>
                  <a:gd name="T71" fmla="*/ 3893 h 5630"/>
                  <a:gd name="T72" fmla="*/ 2896 w 5705"/>
                  <a:gd name="T73" fmla="*/ 4211 h 5630"/>
                  <a:gd name="T74" fmla="*/ 1876 w 5705"/>
                  <a:gd name="T75" fmla="*/ 4331 h 5630"/>
                  <a:gd name="T76" fmla="*/ 2034 w 5705"/>
                  <a:gd name="T77" fmla="*/ 5016 h 5630"/>
                  <a:gd name="T78" fmla="*/ 1606 w 5705"/>
                  <a:gd name="T79" fmla="*/ 5549 h 5630"/>
                  <a:gd name="T80" fmla="*/ 905 w 5705"/>
                  <a:gd name="T81" fmla="*/ 5549 h 5630"/>
                  <a:gd name="T82" fmla="*/ 479 w 5705"/>
                  <a:gd name="T83" fmla="*/ 5016 h 5630"/>
                  <a:gd name="T84" fmla="*/ 635 w 5705"/>
                  <a:gd name="T85" fmla="*/ 4334 h 5630"/>
                  <a:gd name="T86" fmla="*/ 1257 w 5705"/>
                  <a:gd name="T87" fmla="*/ 4035 h 5630"/>
                  <a:gd name="T88" fmla="*/ 1873 w 5705"/>
                  <a:gd name="T89" fmla="*/ 3805 h 5630"/>
                  <a:gd name="T90" fmla="*/ 1423 w 5705"/>
                  <a:gd name="T91" fmla="*/ 2969 h 5630"/>
                  <a:gd name="T92" fmla="*/ 1572 w 5705"/>
                  <a:gd name="T93" fmla="*/ 2026 h 5630"/>
                  <a:gd name="T94" fmla="*/ 971 w 5705"/>
                  <a:gd name="T95" fmla="*/ 1729 h 5630"/>
                  <a:gd name="T96" fmla="*/ 299 w 5705"/>
                  <a:gd name="T97" fmla="*/ 1571 h 5630"/>
                  <a:gd name="T98" fmla="*/ 0 w 5705"/>
                  <a:gd name="T99" fmla="*/ 950 h 5630"/>
                  <a:gd name="T100" fmla="*/ 299 w 5705"/>
                  <a:gd name="T101" fmla="*/ 327 h 5630"/>
                  <a:gd name="T102" fmla="*/ 980 w 5705"/>
                  <a:gd name="T103" fmla="*/ 173 h 5630"/>
                  <a:gd name="T104" fmla="*/ 1515 w 5705"/>
                  <a:gd name="T105" fmla="*/ 599 h 5630"/>
                  <a:gd name="T106" fmla="*/ 1523 w 5705"/>
                  <a:gd name="T107" fmla="*/ 1282 h 5630"/>
                  <a:gd name="T108" fmla="*/ 2428 w 5705"/>
                  <a:gd name="T109" fmla="*/ 1300 h 5630"/>
                  <a:gd name="T110" fmla="*/ 3386 w 5705"/>
                  <a:gd name="T111" fmla="*/ 1306 h 5630"/>
                  <a:gd name="T112" fmla="*/ 4178 w 5705"/>
                  <a:gd name="T113" fmla="*/ 1118 h 5630"/>
                  <a:gd name="T114" fmla="*/ 4192 w 5705"/>
                  <a:gd name="T115" fmla="*/ 447 h 5630"/>
                  <a:gd name="T116" fmla="*/ 4725 w 5705"/>
                  <a:gd name="T117" fmla="*/ 21 h 56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5705" h="5630">
                    <a:moveTo>
                      <a:pt x="1257" y="4244"/>
                    </a:moveTo>
                    <a:lnTo>
                      <a:pt x="1177" y="4251"/>
                    </a:lnTo>
                    <a:lnTo>
                      <a:pt x="1101" y="4267"/>
                    </a:lnTo>
                    <a:lnTo>
                      <a:pt x="1028" y="4291"/>
                    </a:lnTo>
                    <a:lnTo>
                      <a:pt x="961" y="4326"/>
                    </a:lnTo>
                    <a:lnTo>
                      <a:pt x="897" y="4367"/>
                    </a:lnTo>
                    <a:lnTo>
                      <a:pt x="841" y="4417"/>
                    </a:lnTo>
                    <a:lnTo>
                      <a:pt x="791" y="4474"/>
                    </a:lnTo>
                    <a:lnTo>
                      <a:pt x="749" y="4537"/>
                    </a:lnTo>
                    <a:lnTo>
                      <a:pt x="715" y="4604"/>
                    </a:lnTo>
                    <a:lnTo>
                      <a:pt x="689" y="4677"/>
                    </a:lnTo>
                    <a:lnTo>
                      <a:pt x="673" y="4753"/>
                    </a:lnTo>
                    <a:lnTo>
                      <a:pt x="668" y="4832"/>
                    </a:lnTo>
                    <a:lnTo>
                      <a:pt x="673" y="4912"/>
                    </a:lnTo>
                    <a:lnTo>
                      <a:pt x="689" y="4988"/>
                    </a:lnTo>
                    <a:lnTo>
                      <a:pt x="715" y="5061"/>
                    </a:lnTo>
                    <a:lnTo>
                      <a:pt x="749" y="5128"/>
                    </a:lnTo>
                    <a:lnTo>
                      <a:pt x="791" y="5192"/>
                    </a:lnTo>
                    <a:lnTo>
                      <a:pt x="841" y="5248"/>
                    </a:lnTo>
                    <a:lnTo>
                      <a:pt x="897" y="5298"/>
                    </a:lnTo>
                    <a:lnTo>
                      <a:pt x="961" y="5339"/>
                    </a:lnTo>
                    <a:lnTo>
                      <a:pt x="1028" y="5374"/>
                    </a:lnTo>
                    <a:lnTo>
                      <a:pt x="1101" y="5400"/>
                    </a:lnTo>
                    <a:lnTo>
                      <a:pt x="1177" y="5415"/>
                    </a:lnTo>
                    <a:lnTo>
                      <a:pt x="1257" y="5421"/>
                    </a:lnTo>
                    <a:lnTo>
                      <a:pt x="1336" y="5415"/>
                    </a:lnTo>
                    <a:lnTo>
                      <a:pt x="1412" y="5400"/>
                    </a:lnTo>
                    <a:lnTo>
                      <a:pt x="1485" y="5374"/>
                    </a:lnTo>
                    <a:lnTo>
                      <a:pt x="1553" y="5339"/>
                    </a:lnTo>
                    <a:lnTo>
                      <a:pt x="1615" y="5298"/>
                    </a:lnTo>
                    <a:lnTo>
                      <a:pt x="1672" y="5248"/>
                    </a:lnTo>
                    <a:lnTo>
                      <a:pt x="1722" y="5192"/>
                    </a:lnTo>
                    <a:lnTo>
                      <a:pt x="1764" y="5128"/>
                    </a:lnTo>
                    <a:lnTo>
                      <a:pt x="1798" y="5061"/>
                    </a:lnTo>
                    <a:lnTo>
                      <a:pt x="1824" y="4988"/>
                    </a:lnTo>
                    <a:lnTo>
                      <a:pt x="1840" y="4912"/>
                    </a:lnTo>
                    <a:lnTo>
                      <a:pt x="1845" y="4832"/>
                    </a:lnTo>
                    <a:lnTo>
                      <a:pt x="1840" y="4753"/>
                    </a:lnTo>
                    <a:lnTo>
                      <a:pt x="1824" y="4677"/>
                    </a:lnTo>
                    <a:lnTo>
                      <a:pt x="1798" y="4604"/>
                    </a:lnTo>
                    <a:lnTo>
                      <a:pt x="1764" y="4537"/>
                    </a:lnTo>
                    <a:lnTo>
                      <a:pt x="1722" y="4474"/>
                    </a:lnTo>
                    <a:lnTo>
                      <a:pt x="1672" y="4417"/>
                    </a:lnTo>
                    <a:lnTo>
                      <a:pt x="1615" y="4367"/>
                    </a:lnTo>
                    <a:lnTo>
                      <a:pt x="1553" y="4326"/>
                    </a:lnTo>
                    <a:lnTo>
                      <a:pt x="1485" y="4291"/>
                    </a:lnTo>
                    <a:lnTo>
                      <a:pt x="1412" y="4267"/>
                    </a:lnTo>
                    <a:lnTo>
                      <a:pt x="1336" y="4251"/>
                    </a:lnTo>
                    <a:lnTo>
                      <a:pt x="1257" y="4244"/>
                    </a:lnTo>
                    <a:close/>
                    <a:moveTo>
                      <a:pt x="2896" y="1502"/>
                    </a:moveTo>
                    <a:lnTo>
                      <a:pt x="2785" y="1507"/>
                    </a:lnTo>
                    <a:lnTo>
                      <a:pt x="2678" y="1523"/>
                    </a:lnTo>
                    <a:lnTo>
                      <a:pt x="2574" y="1547"/>
                    </a:lnTo>
                    <a:lnTo>
                      <a:pt x="2472" y="1578"/>
                    </a:lnTo>
                    <a:lnTo>
                      <a:pt x="2377" y="1620"/>
                    </a:lnTo>
                    <a:lnTo>
                      <a:pt x="2283" y="1668"/>
                    </a:lnTo>
                    <a:lnTo>
                      <a:pt x="2197" y="1725"/>
                    </a:lnTo>
                    <a:lnTo>
                      <a:pt x="2113" y="1789"/>
                    </a:lnTo>
                    <a:lnTo>
                      <a:pt x="2037" y="1858"/>
                    </a:lnTo>
                    <a:lnTo>
                      <a:pt x="1966" y="1935"/>
                    </a:lnTo>
                    <a:lnTo>
                      <a:pt x="1904" y="2018"/>
                    </a:lnTo>
                    <a:lnTo>
                      <a:pt x="1847" y="2104"/>
                    </a:lnTo>
                    <a:lnTo>
                      <a:pt x="1798" y="2197"/>
                    </a:lnTo>
                    <a:lnTo>
                      <a:pt x="1757" y="2294"/>
                    </a:lnTo>
                    <a:lnTo>
                      <a:pt x="1724" y="2395"/>
                    </a:lnTo>
                    <a:lnTo>
                      <a:pt x="1700" y="2500"/>
                    </a:lnTo>
                    <a:lnTo>
                      <a:pt x="1686" y="2608"/>
                    </a:lnTo>
                    <a:lnTo>
                      <a:pt x="1681" y="2718"/>
                    </a:lnTo>
                    <a:lnTo>
                      <a:pt x="1686" y="2832"/>
                    </a:lnTo>
                    <a:lnTo>
                      <a:pt x="1703" y="2945"/>
                    </a:lnTo>
                    <a:lnTo>
                      <a:pt x="1729" y="3054"/>
                    </a:lnTo>
                    <a:lnTo>
                      <a:pt x="1764" y="3159"/>
                    </a:lnTo>
                    <a:lnTo>
                      <a:pt x="1809" y="3260"/>
                    </a:lnTo>
                    <a:lnTo>
                      <a:pt x="1862" y="3355"/>
                    </a:lnTo>
                    <a:lnTo>
                      <a:pt x="1923" y="3445"/>
                    </a:lnTo>
                    <a:lnTo>
                      <a:pt x="1932" y="3396"/>
                    </a:lnTo>
                    <a:lnTo>
                      <a:pt x="1940" y="3348"/>
                    </a:lnTo>
                    <a:lnTo>
                      <a:pt x="1951" y="3301"/>
                    </a:lnTo>
                    <a:lnTo>
                      <a:pt x="1963" y="3258"/>
                    </a:lnTo>
                    <a:lnTo>
                      <a:pt x="1978" y="3220"/>
                    </a:lnTo>
                    <a:lnTo>
                      <a:pt x="1994" y="3185"/>
                    </a:lnTo>
                    <a:lnTo>
                      <a:pt x="2013" y="3156"/>
                    </a:lnTo>
                    <a:lnTo>
                      <a:pt x="2034" y="3133"/>
                    </a:lnTo>
                    <a:lnTo>
                      <a:pt x="2058" y="3120"/>
                    </a:lnTo>
                    <a:lnTo>
                      <a:pt x="2531" y="2931"/>
                    </a:lnTo>
                    <a:lnTo>
                      <a:pt x="2641" y="2838"/>
                    </a:lnTo>
                    <a:lnTo>
                      <a:pt x="2660" y="2826"/>
                    </a:lnTo>
                    <a:lnTo>
                      <a:pt x="2683" y="2820"/>
                    </a:lnTo>
                    <a:lnTo>
                      <a:pt x="2704" y="2822"/>
                    </a:lnTo>
                    <a:lnTo>
                      <a:pt x="2724" y="2829"/>
                    </a:lnTo>
                    <a:lnTo>
                      <a:pt x="2742" y="2841"/>
                    </a:lnTo>
                    <a:lnTo>
                      <a:pt x="2896" y="2995"/>
                    </a:lnTo>
                    <a:lnTo>
                      <a:pt x="3050" y="2841"/>
                    </a:lnTo>
                    <a:lnTo>
                      <a:pt x="3069" y="2829"/>
                    </a:lnTo>
                    <a:lnTo>
                      <a:pt x="3088" y="2822"/>
                    </a:lnTo>
                    <a:lnTo>
                      <a:pt x="3110" y="2820"/>
                    </a:lnTo>
                    <a:lnTo>
                      <a:pt x="3131" y="2826"/>
                    </a:lnTo>
                    <a:lnTo>
                      <a:pt x="3150" y="2838"/>
                    </a:lnTo>
                    <a:lnTo>
                      <a:pt x="3261" y="2931"/>
                    </a:lnTo>
                    <a:lnTo>
                      <a:pt x="3734" y="3120"/>
                    </a:lnTo>
                    <a:lnTo>
                      <a:pt x="3758" y="3133"/>
                    </a:lnTo>
                    <a:lnTo>
                      <a:pt x="3779" y="3156"/>
                    </a:lnTo>
                    <a:lnTo>
                      <a:pt x="3798" y="3185"/>
                    </a:lnTo>
                    <a:lnTo>
                      <a:pt x="3815" y="3220"/>
                    </a:lnTo>
                    <a:lnTo>
                      <a:pt x="3829" y="3258"/>
                    </a:lnTo>
                    <a:lnTo>
                      <a:pt x="3841" y="3301"/>
                    </a:lnTo>
                    <a:lnTo>
                      <a:pt x="3851" y="3348"/>
                    </a:lnTo>
                    <a:lnTo>
                      <a:pt x="3862" y="3396"/>
                    </a:lnTo>
                    <a:lnTo>
                      <a:pt x="3869" y="3445"/>
                    </a:lnTo>
                    <a:lnTo>
                      <a:pt x="3931" y="3355"/>
                    </a:lnTo>
                    <a:lnTo>
                      <a:pt x="3983" y="3260"/>
                    </a:lnTo>
                    <a:lnTo>
                      <a:pt x="4028" y="3159"/>
                    </a:lnTo>
                    <a:lnTo>
                      <a:pt x="4064" y="3054"/>
                    </a:lnTo>
                    <a:lnTo>
                      <a:pt x="4090" y="2945"/>
                    </a:lnTo>
                    <a:lnTo>
                      <a:pt x="4106" y="2832"/>
                    </a:lnTo>
                    <a:lnTo>
                      <a:pt x="4111" y="2718"/>
                    </a:lnTo>
                    <a:lnTo>
                      <a:pt x="4106" y="2608"/>
                    </a:lnTo>
                    <a:lnTo>
                      <a:pt x="4092" y="2500"/>
                    </a:lnTo>
                    <a:lnTo>
                      <a:pt x="4068" y="2395"/>
                    </a:lnTo>
                    <a:lnTo>
                      <a:pt x="4035" y="2294"/>
                    </a:lnTo>
                    <a:lnTo>
                      <a:pt x="3995" y="2197"/>
                    </a:lnTo>
                    <a:lnTo>
                      <a:pt x="3945" y="2106"/>
                    </a:lnTo>
                    <a:lnTo>
                      <a:pt x="3889" y="2018"/>
                    </a:lnTo>
                    <a:lnTo>
                      <a:pt x="3825" y="1935"/>
                    </a:lnTo>
                    <a:lnTo>
                      <a:pt x="3754" y="1858"/>
                    </a:lnTo>
                    <a:lnTo>
                      <a:pt x="3678" y="1789"/>
                    </a:lnTo>
                    <a:lnTo>
                      <a:pt x="3597" y="1725"/>
                    </a:lnTo>
                    <a:lnTo>
                      <a:pt x="3509" y="1668"/>
                    </a:lnTo>
                    <a:lnTo>
                      <a:pt x="3417" y="1620"/>
                    </a:lnTo>
                    <a:lnTo>
                      <a:pt x="3320" y="1578"/>
                    </a:lnTo>
                    <a:lnTo>
                      <a:pt x="3219" y="1547"/>
                    </a:lnTo>
                    <a:lnTo>
                      <a:pt x="3114" y="1523"/>
                    </a:lnTo>
                    <a:lnTo>
                      <a:pt x="3007" y="1507"/>
                    </a:lnTo>
                    <a:lnTo>
                      <a:pt x="2896" y="1502"/>
                    </a:lnTo>
                    <a:close/>
                    <a:moveTo>
                      <a:pt x="798" y="362"/>
                    </a:moveTo>
                    <a:lnTo>
                      <a:pt x="718" y="367"/>
                    </a:lnTo>
                    <a:lnTo>
                      <a:pt x="642" y="383"/>
                    </a:lnTo>
                    <a:lnTo>
                      <a:pt x="569" y="409"/>
                    </a:lnTo>
                    <a:lnTo>
                      <a:pt x="500" y="441"/>
                    </a:lnTo>
                    <a:lnTo>
                      <a:pt x="438" y="485"/>
                    </a:lnTo>
                    <a:lnTo>
                      <a:pt x="383" y="535"/>
                    </a:lnTo>
                    <a:lnTo>
                      <a:pt x="332" y="590"/>
                    </a:lnTo>
                    <a:lnTo>
                      <a:pt x="289" y="653"/>
                    </a:lnTo>
                    <a:lnTo>
                      <a:pt x="256" y="722"/>
                    </a:lnTo>
                    <a:lnTo>
                      <a:pt x="230" y="794"/>
                    </a:lnTo>
                    <a:lnTo>
                      <a:pt x="215" y="871"/>
                    </a:lnTo>
                    <a:lnTo>
                      <a:pt x="209" y="950"/>
                    </a:lnTo>
                    <a:lnTo>
                      <a:pt x="215" y="1030"/>
                    </a:lnTo>
                    <a:lnTo>
                      <a:pt x="230" y="1106"/>
                    </a:lnTo>
                    <a:lnTo>
                      <a:pt x="256" y="1178"/>
                    </a:lnTo>
                    <a:lnTo>
                      <a:pt x="289" y="1246"/>
                    </a:lnTo>
                    <a:lnTo>
                      <a:pt x="332" y="1308"/>
                    </a:lnTo>
                    <a:lnTo>
                      <a:pt x="383" y="1365"/>
                    </a:lnTo>
                    <a:lnTo>
                      <a:pt x="438" y="1415"/>
                    </a:lnTo>
                    <a:lnTo>
                      <a:pt x="500" y="1457"/>
                    </a:lnTo>
                    <a:lnTo>
                      <a:pt x="569" y="1492"/>
                    </a:lnTo>
                    <a:lnTo>
                      <a:pt x="642" y="1516"/>
                    </a:lnTo>
                    <a:lnTo>
                      <a:pt x="718" y="1531"/>
                    </a:lnTo>
                    <a:lnTo>
                      <a:pt x="798" y="1538"/>
                    </a:lnTo>
                    <a:lnTo>
                      <a:pt x="878" y="1531"/>
                    </a:lnTo>
                    <a:lnTo>
                      <a:pt x="954" y="1516"/>
                    </a:lnTo>
                    <a:lnTo>
                      <a:pt x="1026" y="1492"/>
                    </a:lnTo>
                    <a:lnTo>
                      <a:pt x="1094" y="1457"/>
                    </a:lnTo>
                    <a:lnTo>
                      <a:pt x="1156" y="1415"/>
                    </a:lnTo>
                    <a:lnTo>
                      <a:pt x="1213" y="1365"/>
                    </a:lnTo>
                    <a:lnTo>
                      <a:pt x="1264" y="1308"/>
                    </a:lnTo>
                    <a:lnTo>
                      <a:pt x="1305" y="1246"/>
                    </a:lnTo>
                    <a:lnTo>
                      <a:pt x="1340" y="1178"/>
                    </a:lnTo>
                    <a:lnTo>
                      <a:pt x="1364" y="1106"/>
                    </a:lnTo>
                    <a:lnTo>
                      <a:pt x="1380" y="1030"/>
                    </a:lnTo>
                    <a:lnTo>
                      <a:pt x="1386" y="950"/>
                    </a:lnTo>
                    <a:lnTo>
                      <a:pt x="1380" y="871"/>
                    </a:lnTo>
                    <a:lnTo>
                      <a:pt x="1364" y="794"/>
                    </a:lnTo>
                    <a:lnTo>
                      <a:pt x="1340" y="722"/>
                    </a:lnTo>
                    <a:lnTo>
                      <a:pt x="1305" y="653"/>
                    </a:lnTo>
                    <a:lnTo>
                      <a:pt x="1264" y="590"/>
                    </a:lnTo>
                    <a:lnTo>
                      <a:pt x="1213" y="535"/>
                    </a:lnTo>
                    <a:lnTo>
                      <a:pt x="1156" y="485"/>
                    </a:lnTo>
                    <a:lnTo>
                      <a:pt x="1094" y="441"/>
                    </a:lnTo>
                    <a:lnTo>
                      <a:pt x="1026" y="409"/>
                    </a:lnTo>
                    <a:lnTo>
                      <a:pt x="954" y="383"/>
                    </a:lnTo>
                    <a:lnTo>
                      <a:pt x="878" y="367"/>
                    </a:lnTo>
                    <a:lnTo>
                      <a:pt x="798" y="362"/>
                    </a:lnTo>
                    <a:close/>
                    <a:moveTo>
                      <a:pt x="4909" y="210"/>
                    </a:moveTo>
                    <a:lnTo>
                      <a:pt x="4829" y="215"/>
                    </a:lnTo>
                    <a:lnTo>
                      <a:pt x="4751" y="230"/>
                    </a:lnTo>
                    <a:lnTo>
                      <a:pt x="4680" y="256"/>
                    </a:lnTo>
                    <a:lnTo>
                      <a:pt x="4611" y="291"/>
                    </a:lnTo>
                    <a:lnTo>
                      <a:pt x="4549" y="332"/>
                    </a:lnTo>
                    <a:lnTo>
                      <a:pt x="4493" y="383"/>
                    </a:lnTo>
                    <a:lnTo>
                      <a:pt x="4443" y="438"/>
                    </a:lnTo>
                    <a:lnTo>
                      <a:pt x="4400" y="502"/>
                    </a:lnTo>
                    <a:lnTo>
                      <a:pt x="4367" y="569"/>
                    </a:lnTo>
                    <a:lnTo>
                      <a:pt x="4341" y="642"/>
                    </a:lnTo>
                    <a:lnTo>
                      <a:pt x="4326" y="718"/>
                    </a:lnTo>
                    <a:lnTo>
                      <a:pt x="4320" y="798"/>
                    </a:lnTo>
                    <a:lnTo>
                      <a:pt x="4326" y="877"/>
                    </a:lnTo>
                    <a:lnTo>
                      <a:pt x="4341" y="954"/>
                    </a:lnTo>
                    <a:lnTo>
                      <a:pt x="4367" y="1026"/>
                    </a:lnTo>
                    <a:lnTo>
                      <a:pt x="4400" y="1094"/>
                    </a:lnTo>
                    <a:lnTo>
                      <a:pt x="4443" y="1156"/>
                    </a:lnTo>
                    <a:lnTo>
                      <a:pt x="4493" y="1213"/>
                    </a:lnTo>
                    <a:lnTo>
                      <a:pt x="4549" y="1263"/>
                    </a:lnTo>
                    <a:lnTo>
                      <a:pt x="4611" y="1305"/>
                    </a:lnTo>
                    <a:lnTo>
                      <a:pt x="4680" y="1339"/>
                    </a:lnTo>
                    <a:lnTo>
                      <a:pt x="4751" y="1364"/>
                    </a:lnTo>
                    <a:lnTo>
                      <a:pt x="4829" y="1379"/>
                    </a:lnTo>
                    <a:lnTo>
                      <a:pt x="4909" y="1386"/>
                    </a:lnTo>
                    <a:lnTo>
                      <a:pt x="4988" y="1379"/>
                    </a:lnTo>
                    <a:lnTo>
                      <a:pt x="5065" y="1364"/>
                    </a:lnTo>
                    <a:lnTo>
                      <a:pt x="5137" y="1339"/>
                    </a:lnTo>
                    <a:lnTo>
                      <a:pt x="5205" y="1305"/>
                    </a:lnTo>
                    <a:lnTo>
                      <a:pt x="5267" y="1263"/>
                    </a:lnTo>
                    <a:lnTo>
                      <a:pt x="5324" y="1213"/>
                    </a:lnTo>
                    <a:lnTo>
                      <a:pt x="5374" y="1156"/>
                    </a:lnTo>
                    <a:lnTo>
                      <a:pt x="5416" y="1094"/>
                    </a:lnTo>
                    <a:lnTo>
                      <a:pt x="5451" y="1026"/>
                    </a:lnTo>
                    <a:lnTo>
                      <a:pt x="5475" y="954"/>
                    </a:lnTo>
                    <a:lnTo>
                      <a:pt x="5490" y="877"/>
                    </a:lnTo>
                    <a:lnTo>
                      <a:pt x="5496" y="798"/>
                    </a:lnTo>
                    <a:lnTo>
                      <a:pt x="5490" y="718"/>
                    </a:lnTo>
                    <a:lnTo>
                      <a:pt x="5475" y="642"/>
                    </a:lnTo>
                    <a:lnTo>
                      <a:pt x="5451" y="569"/>
                    </a:lnTo>
                    <a:lnTo>
                      <a:pt x="5416" y="502"/>
                    </a:lnTo>
                    <a:lnTo>
                      <a:pt x="5374" y="438"/>
                    </a:lnTo>
                    <a:lnTo>
                      <a:pt x="5324" y="383"/>
                    </a:lnTo>
                    <a:lnTo>
                      <a:pt x="5267" y="332"/>
                    </a:lnTo>
                    <a:lnTo>
                      <a:pt x="5205" y="291"/>
                    </a:lnTo>
                    <a:lnTo>
                      <a:pt x="5137" y="256"/>
                    </a:lnTo>
                    <a:lnTo>
                      <a:pt x="5065" y="230"/>
                    </a:lnTo>
                    <a:lnTo>
                      <a:pt x="4988" y="215"/>
                    </a:lnTo>
                    <a:lnTo>
                      <a:pt x="4909" y="210"/>
                    </a:lnTo>
                    <a:close/>
                    <a:moveTo>
                      <a:pt x="4909" y="0"/>
                    </a:moveTo>
                    <a:lnTo>
                      <a:pt x="5001" y="5"/>
                    </a:lnTo>
                    <a:lnTo>
                      <a:pt x="5091" y="21"/>
                    </a:lnTo>
                    <a:lnTo>
                      <a:pt x="5177" y="47"/>
                    </a:lnTo>
                    <a:lnTo>
                      <a:pt x="5259" y="82"/>
                    </a:lnTo>
                    <a:lnTo>
                      <a:pt x="5336" y="125"/>
                    </a:lnTo>
                    <a:lnTo>
                      <a:pt x="5407" y="175"/>
                    </a:lnTo>
                    <a:lnTo>
                      <a:pt x="5471" y="234"/>
                    </a:lnTo>
                    <a:lnTo>
                      <a:pt x="5530" y="300"/>
                    </a:lnTo>
                    <a:lnTo>
                      <a:pt x="5582" y="371"/>
                    </a:lnTo>
                    <a:lnTo>
                      <a:pt x="5625" y="447"/>
                    </a:lnTo>
                    <a:lnTo>
                      <a:pt x="5660" y="530"/>
                    </a:lnTo>
                    <a:lnTo>
                      <a:pt x="5684" y="614"/>
                    </a:lnTo>
                    <a:lnTo>
                      <a:pt x="5700" y="704"/>
                    </a:lnTo>
                    <a:lnTo>
                      <a:pt x="5705" y="798"/>
                    </a:lnTo>
                    <a:lnTo>
                      <a:pt x="5700" y="891"/>
                    </a:lnTo>
                    <a:lnTo>
                      <a:pt x="5684" y="980"/>
                    </a:lnTo>
                    <a:lnTo>
                      <a:pt x="5660" y="1066"/>
                    </a:lnTo>
                    <a:lnTo>
                      <a:pt x="5625" y="1147"/>
                    </a:lnTo>
                    <a:lnTo>
                      <a:pt x="5582" y="1225"/>
                    </a:lnTo>
                    <a:lnTo>
                      <a:pt x="5530" y="1296"/>
                    </a:lnTo>
                    <a:lnTo>
                      <a:pt x="5471" y="1362"/>
                    </a:lnTo>
                    <a:lnTo>
                      <a:pt x="5407" y="1419"/>
                    </a:lnTo>
                    <a:lnTo>
                      <a:pt x="5336" y="1471"/>
                    </a:lnTo>
                    <a:lnTo>
                      <a:pt x="5259" y="1514"/>
                    </a:lnTo>
                    <a:lnTo>
                      <a:pt x="5177" y="1549"/>
                    </a:lnTo>
                    <a:lnTo>
                      <a:pt x="5091" y="1575"/>
                    </a:lnTo>
                    <a:lnTo>
                      <a:pt x="5001" y="1590"/>
                    </a:lnTo>
                    <a:lnTo>
                      <a:pt x="4909" y="1595"/>
                    </a:lnTo>
                    <a:lnTo>
                      <a:pt x="4817" y="1590"/>
                    </a:lnTo>
                    <a:lnTo>
                      <a:pt x="4727" y="1575"/>
                    </a:lnTo>
                    <a:lnTo>
                      <a:pt x="4642" y="1549"/>
                    </a:lnTo>
                    <a:lnTo>
                      <a:pt x="4561" y="1516"/>
                    </a:lnTo>
                    <a:lnTo>
                      <a:pt x="4485" y="1473"/>
                    </a:lnTo>
                    <a:lnTo>
                      <a:pt x="4414" y="1422"/>
                    </a:lnTo>
                    <a:lnTo>
                      <a:pt x="4057" y="1779"/>
                    </a:lnTo>
                    <a:lnTo>
                      <a:pt x="4123" y="1867"/>
                    </a:lnTo>
                    <a:lnTo>
                      <a:pt x="4184" y="1960"/>
                    </a:lnTo>
                    <a:lnTo>
                      <a:pt x="4236" y="2057"/>
                    </a:lnTo>
                    <a:lnTo>
                      <a:pt x="4282" y="2159"/>
                    </a:lnTo>
                    <a:lnTo>
                      <a:pt x="4320" y="2265"/>
                    </a:lnTo>
                    <a:lnTo>
                      <a:pt x="4350" y="2374"/>
                    </a:lnTo>
                    <a:lnTo>
                      <a:pt x="4372" y="2486"/>
                    </a:lnTo>
                    <a:lnTo>
                      <a:pt x="4386" y="2601"/>
                    </a:lnTo>
                    <a:lnTo>
                      <a:pt x="4390" y="2718"/>
                    </a:lnTo>
                    <a:lnTo>
                      <a:pt x="4384" y="2846"/>
                    </a:lnTo>
                    <a:lnTo>
                      <a:pt x="4369" y="2973"/>
                    </a:lnTo>
                    <a:lnTo>
                      <a:pt x="4341" y="3094"/>
                    </a:lnTo>
                    <a:lnTo>
                      <a:pt x="4307" y="3213"/>
                    </a:lnTo>
                    <a:lnTo>
                      <a:pt x="4260" y="3326"/>
                    </a:lnTo>
                    <a:lnTo>
                      <a:pt x="4206" y="3436"/>
                    </a:lnTo>
                    <a:lnTo>
                      <a:pt x="4144" y="3540"/>
                    </a:lnTo>
                    <a:lnTo>
                      <a:pt x="4073" y="3637"/>
                    </a:lnTo>
                    <a:lnTo>
                      <a:pt x="3993" y="3729"/>
                    </a:lnTo>
                    <a:lnTo>
                      <a:pt x="3908" y="3815"/>
                    </a:lnTo>
                    <a:lnTo>
                      <a:pt x="3817" y="3893"/>
                    </a:lnTo>
                    <a:lnTo>
                      <a:pt x="3718" y="3964"/>
                    </a:lnTo>
                    <a:lnTo>
                      <a:pt x="3614" y="4026"/>
                    </a:lnTo>
                    <a:lnTo>
                      <a:pt x="3505" y="4082"/>
                    </a:lnTo>
                    <a:lnTo>
                      <a:pt x="3391" y="4127"/>
                    </a:lnTo>
                    <a:lnTo>
                      <a:pt x="3273" y="4163"/>
                    </a:lnTo>
                    <a:lnTo>
                      <a:pt x="3150" y="4189"/>
                    </a:lnTo>
                    <a:lnTo>
                      <a:pt x="3026" y="4204"/>
                    </a:lnTo>
                    <a:lnTo>
                      <a:pt x="2896" y="4211"/>
                    </a:lnTo>
                    <a:lnTo>
                      <a:pt x="2782" y="4206"/>
                    </a:lnTo>
                    <a:lnTo>
                      <a:pt x="2669" y="4194"/>
                    </a:lnTo>
                    <a:lnTo>
                      <a:pt x="2560" y="4173"/>
                    </a:lnTo>
                    <a:lnTo>
                      <a:pt x="2453" y="4144"/>
                    </a:lnTo>
                    <a:lnTo>
                      <a:pt x="2351" y="4108"/>
                    </a:lnTo>
                    <a:lnTo>
                      <a:pt x="2250" y="4064"/>
                    </a:lnTo>
                    <a:lnTo>
                      <a:pt x="2155" y="4014"/>
                    </a:lnTo>
                    <a:lnTo>
                      <a:pt x="1876" y="4331"/>
                    </a:lnTo>
                    <a:lnTo>
                      <a:pt x="1928" y="4402"/>
                    </a:lnTo>
                    <a:lnTo>
                      <a:pt x="1972" y="4479"/>
                    </a:lnTo>
                    <a:lnTo>
                      <a:pt x="2006" y="4563"/>
                    </a:lnTo>
                    <a:lnTo>
                      <a:pt x="2032" y="4649"/>
                    </a:lnTo>
                    <a:lnTo>
                      <a:pt x="2049" y="4739"/>
                    </a:lnTo>
                    <a:lnTo>
                      <a:pt x="2055" y="4832"/>
                    </a:lnTo>
                    <a:lnTo>
                      <a:pt x="2049" y="4926"/>
                    </a:lnTo>
                    <a:lnTo>
                      <a:pt x="2034" y="5016"/>
                    </a:lnTo>
                    <a:lnTo>
                      <a:pt x="2008" y="5101"/>
                    </a:lnTo>
                    <a:lnTo>
                      <a:pt x="1973" y="5184"/>
                    </a:lnTo>
                    <a:lnTo>
                      <a:pt x="1930" y="5260"/>
                    </a:lnTo>
                    <a:lnTo>
                      <a:pt x="1878" y="5331"/>
                    </a:lnTo>
                    <a:lnTo>
                      <a:pt x="1821" y="5396"/>
                    </a:lnTo>
                    <a:lnTo>
                      <a:pt x="1755" y="5455"/>
                    </a:lnTo>
                    <a:lnTo>
                      <a:pt x="1684" y="5505"/>
                    </a:lnTo>
                    <a:lnTo>
                      <a:pt x="1606" y="5549"/>
                    </a:lnTo>
                    <a:lnTo>
                      <a:pt x="1525" y="5583"/>
                    </a:lnTo>
                    <a:lnTo>
                      <a:pt x="1438" y="5609"/>
                    </a:lnTo>
                    <a:lnTo>
                      <a:pt x="1350" y="5625"/>
                    </a:lnTo>
                    <a:lnTo>
                      <a:pt x="1257" y="5630"/>
                    </a:lnTo>
                    <a:lnTo>
                      <a:pt x="1163" y="5625"/>
                    </a:lnTo>
                    <a:lnTo>
                      <a:pt x="1073" y="5609"/>
                    </a:lnTo>
                    <a:lnTo>
                      <a:pt x="988" y="5583"/>
                    </a:lnTo>
                    <a:lnTo>
                      <a:pt x="905" y="5549"/>
                    </a:lnTo>
                    <a:lnTo>
                      <a:pt x="829" y="5505"/>
                    </a:lnTo>
                    <a:lnTo>
                      <a:pt x="758" y="5455"/>
                    </a:lnTo>
                    <a:lnTo>
                      <a:pt x="692" y="5396"/>
                    </a:lnTo>
                    <a:lnTo>
                      <a:pt x="635" y="5331"/>
                    </a:lnTo>
                    <a:lnTo>
                      <a:pt x="583" y="5260"/>
                    </a:lnTo>
                    <a:lnTo>
                      <a:pt x="540" y="5184"/>
                    </a:lnTo>
                    <a:lnTo>
                      <a:pt x="505" y="5101"/>
                    </a:lnTo>
                    <a:lnTo>
                      <a:pt x="479" y="5016"/>
                    </a:lnTo>
                    <a:lnTo>
                      <a:pt x="464" y="4926"/>
                    </a:lnTo>
                    <a:lnTo>
                      <a:pt x="459" y="4832"/>
                    </a:lnTo>
                    <a:lnTo>
                      <a:pt x="464" y="4739"/>
                    </a:lnTo>
                    <a:lnTo>
                      <a:pt x="479" y="4651"/>
                    </a:lnTo>
                    <a:lnTo>
                      <a:pt x="505" y="4564"/>
                    </a:lnTo>
                    <a:lnTo>
                      <a:pt x="540" y="4483"/>
                    </a:lnTo>
                    <a:lnTo>
                      <a:pt x="583" y="4405"/>
                    </a:lnTo>
                    <a:lnTo>
                      <a:pt x="635" y="4334"/>
                    </a:lnTo>
                    <a:lnTo>
                      <a:pt x="692" y="4268"/>
                    </a:lnTo>
                    <a:lnTo>
                      <a:pt x="758" y="4211"/>
                    </a:lnTo>
                    <a:lnTo>
                      <a:pt x="829" y="4159"/>
                    </a:lnTo>
                    <a:lnTo>
                      <a:pt x="905" y="4116"/>
                    </a:lnTo>
                    <a:lnTo>
                      <a:pt x="988" y="4082"/>
                    </a:lnTo>
                    <a:lnTo>
                      <a:pt x="1073" y="4056"/>
                    </a:lnTo>
                    <a:lnTo>
                      <a:pt x="1163" y="4040"/>
                    </a:lnTo>
                    <a:lnTo>
                      <a:pt x="1257" y="4035"/>
                    </a:lnTo>
                    <a:lnTo>
                      <a:pt x="1340" y="4040"/>
                    </a:lnTo>
                    <a:lnTo>
                      <a:pt x="1419" y="4052"/>
                    </a:lnTo>
                    <a:lnTo>
                      <a:pt x="1496" y="4073"/>
                    </a:lnTo>
                    <a:lnTo>
                      <a:pt x="1570" y="4099"/>
                    </a:lnTo>
                    <a:lnTo>
                      <a:pt x="1641" y="4133"/>
                    </a:lnTo>
                    <a:lnTo>
                      <a:pt x="1707" y="4175"/>
                    </a:lnTo>
                    <a:lnTo>
                      <a:pt x="1963" y="3883"/>
                    </a:lnTo>
                    <a:lnTo>
                      <a:pt x="1873" y="3805"/>
                    </a:lnTo>
                    <a:lnTo>
                      <a:pt x="1790" y="3720"/>
                    </a:lnTo>
                    <a:lnTo>
                      <a:pt x="1714" y="3628"/>
                    </a:lnTo>
                    <a:lnTo>
                      <a:pt x="1644" y="3531"/>
                    </a:lnTo>
                    <a:lnTo>
                      <a:pt x="1582" y="3428"/>
                    </a:lnTo>
                    <a:lnTo>
                      <a:pt x="1528" y="3320"/>
                    </a:lnTo>
                    <a:lnTo>
                      <a:pt x="1485" y="3206"/>
                    </a:lnTo>
                    <a:lnTo>
                      <a:pt x="1449" y="3090"/>
                    </a:lnTo>
                    <a:lnTo>
                      <a:pt x="1423" y="2969"/>
                    </a:lnTo>
                    <a:lnTo>
                      <a:pt x="1407" y="2845"/>
                    </a:lnTo>
                    <a:lnTo>
                      <a:pt x="1402" y="2718"/>
                    </a:lnTo>
                    <a:lnTo>
                      <a:pt x="1407" y="2594"/>
                    </a:lnTo>
                    <a:lnTo>
                      <a:pt x="1423" y="2473"/>
                    </a:lnTo>
                    <a:lnTo>
                      <a:pt x="1447" y="2357"/>
                    </a:lnTo>
                    <a:lnTo>
                      <a:pt x="1480" y="2242"/>
                    </a:lnTo>
                    <a:lnTo>
                      <a:pt x="1521" y="2132"/>
                    </a:lnTo>
                    <a:lnTo>
                      <a:pt x="1572" y="2026"/>
                    </a:lnTo>
                    <a:lnTo>
                      <a:pt x="1631" y="1926"/>
                    </a:lnTo>
                    <a:lnTo>
                      <a:pt x="1696" y="1829"/>
                    </a:lnTo>
                    <a:lnTo>
                      <a:pt x="1340" y="1535"/>
                    </a:lnTo>
                    <a:lnTo>
                      <a:pt x="1276" y="1587"/>
                    </a:lnTo>
                    <a:lnTo>
                      <a:pt x="1206" y="1633"/>
                    </a:lnTo>
                    <a:lnTo>
                      <a:pt x="1132" y="1673"/>
                    </a:lnTo>
                    <a:lnTo>
                      <a:pt x="1054" y="1704"/>
                    </a:lnTo>
                    <a:lnTo>
                      <a:pt x="971" y="1729"/>
                    </a:lnTo>
                    <a:lnTo>
                      <a:pt x="886" y="1742"/>
                    </a:lnTo>
                    <a:lnTo>
                      <a:pt x="798" y="1748"/>
                    </a:lnTo>
                    <a:lnTo>
                      <a:pt x="704" y="1742"/>
                    </a:lnTo>
                    <a:lnTo>
                      <a:pt x="614" y="1725"/>
                    </a:lnTo>
                    <a:lnTo>
                      <a:pt x="530" y="1701"/>
                    </a:lnTo>
                    <a:lnTo>
                      <a:pt x="447" y="1666"/>
                    </a:lnTo>
                    <a:lnTo>
                      <a:pt x="370" y="1623"/>
                    </a:lnTo>
                    <a:lnTo>
                      <a:pt x="299" y="1571"/>
                    </a:lnTo>
                    <a:lnTo>
                      <a:pt x="234" y="1512"/>
                    </a:lnTo>
                    <a:lnTo>
                      <a:pt x="175" y="1448"/>
                    </a:lnTo>
                    <a:lnTo>
                      <a:pt x="125" y="1377"/>
                    </a:lnTo>
                    <a:lnTo>
                      <a:pt x="81" y="1300"/>
                    </a:lnTo>
                    <a:lnTo>
                      <a:pt x="47" y="1218"/>
                    </a:lnTo>
                    <a:lnTo>
                      <a:pt x="21" y="1132"/>
                    </a:lnTo>
                    <a:lnTo>
                      <a:pt x="5" y="1042"/>
                    </a:lnTo>
                    <a:lnTo>
                      <a:pt x="0" y="950"/>
                    </a:lnTo>
                    <a:lnTo>
                      <a:pt x="5" y="857"/>
                    </a:lnTo>
                    <a:lnTo>
                      <a:pt x="21" y="767"/>
                    </a:lnTo>
                    <a:lnTo>
                      <a:pt x="47" y="682"/>
                    </a:lnTo>
                    <a:lnTo>
                      <a:pt x="81" y="599"/>
                    </a:lnTo>
                    <a:lnTo>
                      <a:pt x="125" y="523"/>
                    </a:lnTo>
                    <a:lnTo>
                      <a:pt x="175" y="452"/>
                    </a:lnTo>
                    <a:lnTo>
                      <a:pt x="234" y="386"/>
                    </a:lnTo>
                    <a:lnTo>
                      <a:pt x="299" y="327"/>
                    </a:lnTo>
                    <a:lnTo>
                      <a:pt x="370" y="277"/>
                    </a:lnTo>
                    <a:lnTo>
                      <a:pt x="447" y="234"/>
                    </a:lnTo>
                    <a:lnTo>
                      <a:pt x="530" y="199"/>
                    </a:lnTo>
                    <a:lnTo>
                      <a:pt x="614" y="173"/>
                    </a:lnTo>
                    <a:lnTo>
                      <a:pt x="704" y="158"/>
                    </a:lnTo>
                    <a:lnTo>
                      <a:pt x="798" y="153"/>
                    </a:lnTo>
                    <a:lnTo>
                      <a:pt x="890" y="158"/>
                    </a:lnTo>
                    <a:lnTo>
                      <a:pt x="980" y="173"/>
                    </a:lnTo>
                    <a:lnTo>
                      <a:pt x="1066" y="199"/>
                    </a:lnTo>
                    <a:lnTo>
                      <a:pt x="1148" y="234"/>
                    </a:lnTo>
                    <a:lnTo>
                      <a:pt x="1225" y="277"/>
                    </a:lnTo>
                    <a:lnTo>
                      <a:pt x="1296" y="327"/>
                    </a:lnTo>
                    <a:lnTo>
                      <a:pt x="1362" y="386"/>
                    </a:lnTo>
                    <a:lnTo>
                      <a:pt x="1419" y="452"/>
                    </a:lnTo>
                    <a:lnTo>
                      <a:pt x="1471" y="523"/>
                    </a:lnTo>
                    <a:lnTo>
                      <a:pt x="1515" y="599"/>
                    </a:lnTo>
                    <a:lnTo>
                      <a:pt x="1549" y="682"/>
                    </a:lnTo>
                    <a:lnTo>
                      <a:pt x="1573" y="767"/>
                    </a:lnTo>
                    <a:lnTo>
                      <a:pt x="1591" y="857"/>
                    </a:lnTo>
                    <a:lnTo>
                      <a:pt x="1596" y="950"/>
                    </a:lnTo>
                    <a:lnTo>
                      <a:pt x="1591" y="1037"/>
                    </a:lnTo>
                    <a:lnTo>
                      <a:pt x="1577" y="1123"/>
                    </a:lnTo>
                    <a:lnTo>
                      <a:pt x="1554" y="1204"/>
                    </a:lnTo>
                    <a:lnTo>
                      <a:pt x="1523" y="1282"/>
                    </a:lnTo>
                    <a:lnTo>
                      <a:pt x="1483" y="1355"/>
                    </a:lnTo>
                    <a:lnTo>
                      <a:pt x="1847" y="1656"/>
                    </a:lnTo>
                    <a:lnTo>
                      <a:pt x="1932" y="1578"/>
                    </a:lnTo>
                    <a:lnTo>
                      <a:pt x="2020" y="1509"/>
                    </a:lnTo>
                    <a:lnTo>
                      <a:pt x="2115" y="1445"/>
                    </a:lnTo>
                    <a:lnTo>
                      <a:pt x="2216" y="1390"/>
                    </a:lnTo>
                    <a:lnTo>
                      <a:pt x="2319" y="1339"/>
                    </a:lnTo>
                    <a:lnTo>
                      <a:pt x="2428" y="1300"/>
                    </a:lnTo>
                    <a:lnTo>
                      <a:pt x="2541" y="1267"/>
                    </a:lnTo>
                    <a:lnTo>
                      <a:pt x="2657" y="1244"/>
                    </a:lnTo>
                    <a:lnTo>
                      <a:pt x="2775" y="1229"/>
                    </a:lnTo>
                    <a:lnTo>
                      <a:pt x="2896" y="1225"/>
                    </a:lnTo>
                    <a:lnTo>
                      <a:pt x="3024" y="1230"/>
                    </a:lnTo>
                    <a:lnTo>
                      <a:pt x="3149" y="1246"/>
                    </a:lnTo>
                    <a:lnTo>
                      <a:pt x="3270" y="1272"/>
                    </a:lnTo>
                    <a:lnTo>
                      <a:pt x="3386" y="1306"/>
                    </a:lnTo>
                    <a:lnTo>
                      <a:pt x="3500" y="1351"/>
                    </a:lnTo>
                    <a:lnTo>
                      <a:pt x="3607" y="1405"/>
                    </a:lnTo>
                    <a:lnTo>
                      <a:pt x="3711" y="1466"/>
                    </a:lnTo>
                    <a:lnTo>
                      <a:pt x="3808" y="1535"/>
                    </a:lnTo>
                    <a:lnTo>
                      <a:pt x="3900" y="1613"/>
                    </a:lnTo>
                    <a:lnTo>
                      <a:pt x="4256" y="1256"/>
                    </a:lnTo>
                    <a:lnTo>
                      <a:pt x="4213" y="1189"/>
                    </a:lnTo>
                    <a:lnTo>
                      <a:pt x="4178" y="1118"/>
                    </a:lnTo>
                    <a:lnTo>
                      <a:pt x="4149" y="1042"/>
                    </a:lnTo>
                    <a:lnTo>
                      <a:pt x="4128" y="964"/>
                    </a:lnTo>
                    <a:lnTo>
                      <a:pt x="4114" y="883"/>
                    </a:lnTo>
                    <a:lnTo>
                      <a:pt x="4111" y="798"/>
                    </a:lnTo>
                    <a:lnTo>
                      <a:pt x="4116" y="704"/>
                    </a:lnTo>
                    <a:lnTo>
                      <a:pt x="4132" y="614"/>
                    </a:lnTo>
                    <a:lnTo>
                      <a:pt x="4158" y="530"/>
                    </a:lnTo>
                    <a:lnTo>
                      <a:pt x="4192" y="447"/>
                    </a:lnTo>
                    <a:lnTo>
                      <a:pt x="4236" y="371"/>
                    </a:lnTo>
                    <a:lnTo>
                      <a:pt x="4286" y="300"/>
                    </a:lnTo>
                    <a:lnTo>
                      <a:pt x="4345" y="234"/>
                    </a:lnTo>
                    <a:lnTo>
                      <a:pt x="4410" y="175"/>
                    </a:lnTo>
                    <a:lnTo>
                      <a:pt x="4481" y="125"/>
                    </a:lnTo>
                    <a:lnTo>
                      <a:pt x="4557" y="82"/>
                    </a:lnTo>
                    <a:lnTo>
                      <a:pt x="4639" y="47"/>
                    </a:lnTo>
                    <a:lnTo>
                      <a:pt x="4725" y="21"/>
                    </a:lnTo>
                    <a:lnTo>
                      <a:pt x="4815" y="5"/>
                    </a:lnTo>
                    <a:lnTo>
                      <a:pt x="4909" y="0"/>
                    </a:lnTo>
                    <a:close/>
                  </a:path>
                </a:pathLst>
              </a:custGeom>
              <a:grpFill/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16" tIns="45708" rIns="91416" bIns="45708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126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799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endParaRPr>
              </a:p>
            </p:txBody>
          </p:sp>
          <p:sp>
            <p:nvSpPr>
              <p:cNvPr id="272" name="Freeform 36"/>
              <p:cNvSpPr>
                <a:spLocks/>
              </p:cNvSpPr>
              <p:nvPr/>
            </p:nvSpPr>
            <p:spPr bwMode="auto">
              <a:xfrm>
                <a:off x="2483" y="350"/>
                <a:ext cx="208" cy="350"/>
              </a:xfrm>
              <a:custGeom>
                <a:avLst/>
                <a:gdLst>
                  <a:gd name="T0" fmla="*/ 109 w 415"/>
                  <a:gd name="T1" fmla="*/ 0 h 699"/>
                  <a:gd name="T2" fmla="*/ 235 w 415"/>
                  <a:gd name="T3" fmla="*/ 0 h 699"/>
                  <a:gd name="T4" fmla="*/ 251 w 415"/>
                  <a:gd name="T5" fmla="*/ 6 h 699"/>
                  <a:gd name="T6" fmla="*/ 263 w 415"/>
                  <a:gd name="T7" fmla="*/ 16 h 699"/>
                  <a:gd name="T8" fmla="*/ 268 w 415"/>
                  <a:gd name="T9" fmla="*/ 33 h 699"/>
                  <a:gd name="T10" fmla="*/ 268 w 415"/>
                  <a:gd name="T11" fmla="*/ 153 h 699"/>
                  <a:gd name="T12" fmla="*/ 379 w 415"/>
                  <a:gd name="T13" fmla="*/ 153 h 699"/>
                  <a:gd name="T14" fmla="*/ 394 w 415"/>
                  <a:gd name="T15" fmla="*/ 156 h 699"/>
                  <a:gd name="T16" fmla="*/ 406 w 415"/>
                  <a:gd name="T17" fmla="*/ 168 h 699"/>
                  <a:gd name="T18" fmla="*/ 410 w 415"/>
                  <a:gd name="T19" fmla="*/ 184 h 699"/>
                  <a:gd name="T20" fmla="*/ 410 w 415"/>
                  <a:gd name="T21" fmla="*/ 251 h 699"/>
                  <a:gd name="T22" fmla="*/ 406 w 415"/>
                  <a:gd name="T23" fmla="*/ 269 h 699"/>
                  <a:gd name="T24" fmla="*/ 394 w 415"/>
                  <a:gd name="T25" fmla="*/ 279 h 699"/>
                  <a:gd name="T26" fmla="*/ 379 w 415"/>
                  <a:gd name="T27" fmla="*/ 284 h 699"/>
                  <a:gd name="T28" fmla="*/ 268 w 415"/>
                  <a:gd name="T29" fmla="*/ 284 h 699"/>
                  <a:gd name="T30" fmla="*/ 268 w 415"/>
                  <a:gd name="T31" fmla="*/ 490 h 699"/>
                  <a:gd name="T32" fmla="*/ 270 w 415"/>
                  <a:gd name="T33" fmla="*/ 512 h 699"/>
                  <a:gd name="T34" fmla="*/ 277 w 415"/>
                  <a:gd name="T35" fmla="*/ 530 h 699"/>
                  <a:gd name="T36" fmla="*/ 289 w 415"/>
                  <a:gd name="T37" fmla="*/ 538 h 699"/>
                  <a:gd name="T38" fmla="*/ 308 w 415"/>
                  <a:gd name="T39" fmla="*/ 542 h 699"/>
                  <a:gd name="T40" fmla="*/ 310 w 415"/>
                  <a:gd name="T41" fmla="*/ 542 h 699"/>
                  <a:gd name="T42" fmla="*/ 329 w 415"/>
                  <a:gd name="T43" fmla="*/ 538 h 699"/>
                  <a:gd name="T44" fmla="*/ 351 w 415"/>
                  <a:gd name="T45" fmla="*/ 533 h 699"/>
                  <a:gd name="T46" fmla="*/ 360 w 415"/>
                  <a:gd name="T47" fmla="*/ 532 h 699"/>
                  <a:gd name="T48" fmla="*/ 368 w 415"/>
                  <a:gd name="T49" fmla="*/ 532 h 699"/>
                  <a:gd name="T50" fmla="*/ 377 w 415"/>
                  <a:gd name="T51" fmla="*/ 535 h 699"/>
                  <a:gd name="T52" fmla="*/ 384 w 415"/>
                  <a:gd name="T53" fmla="*/ 540 h 699"/>
                  <a:gd name="T54" fmla="*/ 389 w 415"/>
                  <a:gd name="T55" fmla="*/ 547 h 699"/>
                  <a:gd name="T56" fmla="*/ 393 w 415"/>
                  <a:gd name="T57" fmla="*/ 554 h 699"/>
                  <a:gd name="T58" fmla="*/ 415 w 415"/>
                  <a:gd name="T59" fmla="*/ 632 h 699"/>
                  <a:gd name="T60" fmla="*/ 415 w 415"/>
                  <a:gd name="T61" fmla="*/ 647 h 699"/>
                  <a:gd name="T62" fmla="*/ 410 w 415"/>
                  <a:gd name="T63" fmla="*/ 661 h 699"/>
                  <a:gd name="T64" fmla="*/ 398 w 415"/>
                  <a:gd name="T65" fmla="*/ 670 h 699"/>
                  <a:gd name="T66" fmla="*/ 356 w 415"/>
                  <a:gd name="T67" fmla="*/ 685 h 699"/>
                  <a:gd name="T68" fmla="*/ 311 w 415"/>
                  <a:gd name="T69" fmla="*/ 696 h 699"/>
                  <a:gd name="T70" fmla="*/ 266 w 415"/>
                  <a:gd name="T71" fmla="*/ 699 h 699"/>
                  <a:gd name="T72" fmla="*/ 225 w 415"/>
                  <a:gd name="T73" fmla="*/ 696 h 699"/>
                  <a:gd name="T74" fmla="*/ 187 w 415"/>
                  <a:gd name="T75" fmla="*/ 685 h 699"/>
                  <a:gd name="T76" fmla="*/ 155 w 415"/>
                  <a:gd name="T77" fmla="*/ 670 h 699"/>
                  <a:gd name="T78" fmla="*/ 128 w 415"/>
                  <a:gd name="T79" fmla="*/ 649 h 699"/>
                  <a:gd name="T80" fmla="*/ 105 w 415"/>
                  <a:gd name="T81" fmla="*/ 623 h 699"/>
                  <a:gd name="T82" fmla="*/ 90 w 415"/>
                  <a:gd name="T83" fmla="*/ 592 h 699"/>
                  <a:gd name="T84" fmla="*/ 79 w 415"/>
                  <a:gd name="T85" fmla="*/ 557 h 699"/>
                  <a:gd name="T86" fmla="*/ 76 w 415"/>
                  <a:gd name="T87" fmla="*/ 518 h 699"/>
                  <a:gd name="T88" fmla="*/ 76 w 415"/>
                  <a:gd name="T89" fmla="*/ 284 h 699"/>
                  <a:gd name="T90" fmla="*/ 33 w 415"/>
                  <a:gd name="T91" fmla="*/ 284 h 699"/>
                  <a:gd name="T92" fmla="*/ 17 w 415"/>
                  <a:gd name="T93" fmla="*/ 279 h 699"/>
                  <a:gd name="T94" fmla="*/ 5 w 415"/>
                  <a:gd name="T95" fmla="*/ 267 h 699"/>
                  <a:gd name="T96" fmla="*/ 0 w 415"/>
                  <a:gd name="T97" fmla="*/ 251 h 699"/>
                  <a:gd name="T98" fmla="*/ 0 w 415"/>
                  <a:gd name="T99" fmla="*/ 185 h 699"/>
                  <a:gd name="T100" fmla="*/ 5 w 415"/>
                  <a:gd name="T101" fmla="*/ 168 h 699"/>
                  <a:gd name="T102" fmla="*/ 17 w 415"/>
                  <a:gd name="T103" fmla="*/ 158 h 699"/>
                  <a:gd name="T104" fmla="*/ 33 w 415"/>
                  <a:gd name="T105" fmla="*/ 153 h 699"/>
                  <a:gd name="T106" fmla="*/ 76 w 415"/>
                  <a:gd name="T107" fmla="*/ 153 h 699"/>
                  <a:gd name="T108" fmla="*/ 76 w 415"/>
                  <a:gd name="T109" fmla="*/ 33 h 699"/>
                  <a:gd name="T110" fmla="*/ 81 w 415"/>
                  <a:gd name="T111" fmla="*/ 16 h 699"/>
                  <a:gd name="T112" fmla="*/ 93 w 415"/>
                  <a:gd name="T113" fmla="*/ 6 h 699"/>
                  <a:gd name="T114" fmla="*/ 109 w 415"/>
                  <a:gd name="T115" fmla="*/ 0 h 6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415" h="699">
                    <a:moveTo>
                      <a:pt x="109" y="0"/>
                    </a:moveTo>
                    <a:lnTo>
                      <a:pt x="235" y="0"/>
                    </a:lnTo>
                    <a:lnTo>
                      <a:pt x="251" y="6"/>
                    </a:lnTo>
                    <a:lnTo>
                      <a:pt x="263" y="16"/>
                    </a:lnTo>
                    <a:lnTo>
                      <a:pt x="268" y="33"/>
                    </a:lnTo>
                    <a:lnTo>
                      <a:pt x="268" y="153"/>
                    </a:lnTo>
                    <a:lnTo>
                      <a:pt x="379" y="153"/>
                    </a:lnTo>
                    <a:lnTo>
                      <a:pt x="394" y="156"/>
                    </a:lnTo>
                    <a:lnTo>
                      <a:pt x="406" y="168"/>
                    </a:lnTo>
                    <a:lnTo>
                      <a:pt x="410" y="184"/>
                    </a:lnTo>
                    <a:lnTo>
                      <a:pt x="410" y="251"/>
                    </a:lnTo>
                    <a:lnTo>
                      <a:pt x="406" y="269"/>
                    </a:lnTo>
                    <a:lnTo>
                      <a:pt x="394" y="279"/>
                    </a:lnTo>
                    <a:lnTo>
                      <a:pt x="379" y="284"/>
                    </a:lnTo>
                    <a:lnTo>
                      <a:pt x="268" y="284"/>
                    </a:lnTo>
                    <a:lnTo>
                      <a:pt x="268" y="490"/>
                    </a:lnTo>
                    <a:lnTo>
                      <a:pt x="270" y="512"/>
                    </a:lnTo>
                    <a:lnTo>
                      <a:pt x="277" y="530"/>
                    </a:lnTo>
                    <a:lnTo>
                      <a:pt x="289" y="538"/>
                    </a:lnTo>
                    <a:lnTo>
                      <a:pt x="308" y="542"/>
                    </a:lnTo>
                    <a:lnTo>
                      <a:pt x="310" y="542"/>
                    </a:lnTo>
                    <a:lnTo>
                      <a:pt x="329" y="538"/>
                    </a:lnTo>
                    <a:lnTo>
                      <a:pt x="351" y="533"/>
                    </a:lnTo>
                    <a:lnTo>
                      <a:pt x="360" y="532"/>
                    </a:lnTo>
                    <a:lnTo>
                      <a:pt x="368" y="532"/>
                    </a:lnTo>
                    <a:lnTo>
                      <a:pt x="377" y="535"/>
                    </a:lnTo>
                    <a:lnTo>
                      <a:pt x="384" y="540"/>
                    </a:lnTo>
                    <a:lnTo>
                      <a:pt x="389" y="547"/>
                    </a:lnTo>
                    <a:lnTo>
                      <a:pt x="393" y="554"/>
                    </a:lnTo>
                    <a:lnTo>
                      <a:pt x="415" y="632"/>
                    </a:lnTo>
                    <a:lnTo>
                      <a:pt x="415" y="647"/>
                    </a:lnTo>
                    <a:lnTo>
                      <a:pt x="410" y="661"/>
                    </a:lnTo>
                    <a:lnTo>
                      <a:pt x="398" y="670"/>
                    </a:lnTo>
                    <a:lnTo>
                      <a:pt x="356" y="685"/>
                    </a:lnTo>
                    <a:lnTo>
                      <a:pt x="311" y="696"/>
                    </a:lnTo>
                    <a:lnTo>
                      <a:pt x="266" y="699"/>
                    </a:lnTo>
                    <a:lnTo>
                      <a:pt x="225" y="696"/>
                    </a:lnTo>
                    <a:lnTo>
                      <a:pt x="187" y="685"/>
                    </a:lnTo>
                    <a:lnTo>
                      <a:pt x="155" y="670"/>
                    </a:lnTo>
                    <a:lnTo>
                      <a:pt x="128" y="649"/>
                    </a:lnTo>
                    <a:lnTo>
                      <a:pt x="105" y="623"/>
                    </a:lnTo>
                    <a:lnTo>
                      <a:pt x="90" y="592"/>
                    </a:lnTo>
                    <a:lnTo>
                      <a:pt x="79" y="557"/>
                    </a:lnTo>
                    <a:lnTo>
                      <a:pt x="76" y="518"/>
                    </a:lnTo>
                    <a:lnTo>
                      <a:pt x="76" y="284"/>
                    </a:lnTo>
                    <a:lnTo>
                      <a:pt x="33" y="284"/>
                    </a:lnTo>
                    <a:lnTo>
                      <a:pt x="17" y="279"/>
                    </a:lnTo>
                    <a:lnTo>
                      <a:pt x="5" y="267"/>
                    </a:lnTo>
                    <a:lnTo>
                      <a:pt x="0" y="251"/>
                    </a:lnTo>
                    <a:lnTo>
                      <a:pt x="0" y="185"/>
                    </a:lnTo>
                    <a:lnTo>
                      <a:pt x="5" y="168"/>
                    </a:lnTo>
                    <a:lnTo>
                      <a:pt x="17" y="158"/>
                    </a:lnTo>
                    <a:lnTo>
                      <a:pt x="33" y="153"/>
                    </a:lnTo>
                    <a:lnTo>
                      <a:pt x="76" y="153"/>
                    </a:lnTo>
                    <a:lnTo>
                      <a:pt x="76" y="33"/>
                    </a:lnTo>
                    <a:lnTo>
                      <a:pt x="81" y="16"/>
                    </a:lnTo>
                    <a:lnTo>
                      <a:pt x="93" y="6"/>
                    </a:lnTo>
                    <a:lnTo>
                      <a:pt x="109" y="0"/>
                    </a:lnTo>
                    <a:close/>
                  </a:path>
                </a:pathLst>
              </a:custGeom>
              <a:grpFill/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16" tIns="45708" rIns="91416" bIns="45708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126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799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endParaRPr>
              </a:p>
            </p:txBody>
          </p:sp>
          <p:sp>
            <p:nvSpPr>
              <p:cNvPr id="273" name="Freeform 37"/>
              <p:cNvSpPr>
                <a:spLocks noEditPoints="1"/>
              </p:cNvSpPr>
              <p:nvPr/>
            </p:nvSpPr>
            <p:spPr bwMode="auto">
              <a:xfrm>
                <a:off x="401" y="425"/>
                <a:ext cx="264" cy="351"/>
              </a:xfrm>
              <a:custGeom>
                <a:avLst/>
                <a:gdLst>
                  <a:gd name="T0" fmla="*/ 234 w 530"/>
                  <a:gd name="T1" fmla="*/ 138 h 701"/>
                  <a:gd name="T2" fmla="*/ 191 w 530"/>
                  <a:gd name="T3" fmla="*/ 164 h 701"/>
                  <a:gd name="T4" fmla="*/ 166 w 530"/>
                  <a:gd name="T5" fmla="*/ 214 h 701"/>
                  <a:gd name="T6" fmla="*/ 166 w 530"/>
                  <a:gd name="T7" fmla="*/ 278 h 701"/>
                  <a:gd name="T8" fmla="*/ 191 w 530"/>
                  <a:gd name="T9" fmla="*/ 329 h 701"/>
                  <a:gd name="T10" fmla="*/ 234 w 530"/>
                  <a:gd name="T11" fmla="*/ 356 h 701"/>
                  <a:gd name="T12" fmla="*/ 287 w 530"/>
                  <a:gd name="T13" fmla="*/ 356 h 701"/>
                  <a:gd name="T14" fmla="*/ 329 w 530"/>
                  <a:gd name="T15" fmla="*/ 329 h 701"/>
                  <a:gd name="T16" fmla="*/ 351 w 530"/>
                  <a:gd name="T17" fmla="*/ 278 h 701"/>
                  <a:gd name="T18" fmla="*/ 351 w 530"/>
                  <a:gd name="T19" fmla="*/ 214 h 701"/>
                  <a:gd name="T20" fmla="*/ 329 w 530"/>
                  <a:gd name="T21" fmla="*/ 164 h 701"/>
                  <a:gd name="T22" fmla="*/ 287 w 530"/>
                  <a:gd name="T23" fmla="*/ 138 h 701"/>
                  <a:gd name="T24" fmla="*/ 218 w 530"/>
                  <a:gd name="T25" fmla="*/ 0 h 701"/>
                  <a:gd name="T26" fmla="*/ 260 w 530"/>
                  <a:gd name="T27" fmla="*/ 3 h 701"/>
                  <a:gd name="T28" fmla="*/ 327 w 530"/>
                  <a:gd name="T29" fmla="*/ 29 h 701"/>
                  <a:gd name="T30" fmla="*/ 355 w 530"/>
                  <a:gd name="T31" fmla="*/ 38 h 701"/>
                  <a:gd name="T32" fmla="*/ 371 w 530"/>
                  <a:gd name="T33" fmla="*/ 10 h 701"/>
                  <a:gd name="T34" fmla="*/ 497 w 530"/>
                  <a:gd name="T35" fmla="*/ 5 h 701"/>
                  <a:gd name="T36" fmla="*/ 525 w 530"/>
                  <a:gd name="T37" fmla="*/ 22 h 701"/>
                  <a:gd name="T38" fmla="*/ 530 w 530"/>
                  <a:gd name="T39" fmla="*/ 464 h 701"/>
                  <a:gd name="T40" fmla="*/ 514 w 530"/>
                  <a:gd name="T41" fmla="*/ 552 h 701"/>
                  <a:gd name="T42" fmla="*/ 469 w 530"/>
                  <a:gd name="T43" fmla="*/ 621 h 701"/>
                  <a:gd name="T44" fmla="*/ 398 w 530"/>
                  <a:gd name="T45" fmla="*/ 671 h 701"/>
                  <a:gd name="T46" fmla="*/ 306 w 530"/>
                  <a:gd name="T47" fmla="*/ 697 h 701"/>
                  <a:gd name="T48" fmla="*/ 199 w 530"/>
                  <a:gd name="T49" fmla="*/ 697 h 701"/>
                  <a:gd name="T50" fmla="*/ 95 w 530"/>
                  <a:gd name="T51" fmla="*/ 671 h 701"/>
                  <a:gd name="T52" fmla="*/ 36 w 530"/>
                  <a:gd name="T53" fmla="*/ 635 h 701"/>
                  <a:gd name="T54" fmla="*/ 36 w 530"/>
                  <a:gd name="T55" fmla="*/ 604 h 701"/>
                  <a:gd name="T56" fmla="*/ 73 w 530"/>
                  <a:gd name="T57" fmla="*/ 533 h 701"/>
                  <a:gd name="T58" fmla="*/ 88 w 530"/>
                  <a:gd name="T59" fmla="*/ 524 h 701"/>
                  <a:gd name="T60" fmla="*/ 106 w 530"/>
                  <a:gd name="T61" fmla="*/ 524 h 701"/>
                  <a:gd name="T62" fmla="*/ 154 w 530"/>
                  <a:gd name="T63" fmla="*/ 547 h 701"/>
                  <a:gd name="T64" fmla="*/ 241 w 530"/>
                  <a:gd name="T65" fmla="*/ 562 h 701"/>
                  <a:gd name="T66" fmla="*/ 303 w 530"/>
                  <a:gd name="T67" fmla="*/ 550 h 701"/>
                  <a:gd name="T68" fmla="*/ 341 w 530"/>
                  <a:gd name="T69" fmla="*/ 519 h 701"/>
                  <a:gd name="T70" fmla="*/ 355 w 530"/>
                  <a:gd name="T71" fmla="*/ 469 h 701"/>
                  <a:gd name="T72" fmla="*/ 327 w 530"/>
                  <a:gd name="T73" fmla="*/ 460 h 701"/>
                  <a:gd name="T74" fmla="*/ 260 w 530"/>
                  <a:gd name="T75" fmla="*/ 486 h 701"/>
                  <a:gd name="T76" fmla="*/ 173 w 530"/>
                  <a:gd name="T77" fmla="*/ 486 h 701"/>
                  <a:gd name="T78" fmla="*/ 94 w 530"/>
                  <a:gd name="T79" fmla="*/ 450 h 701"/>
                  <a:gd name="T80" fmla="*/ 35 w 530"/>
                  <a:gd name="T81" fmla="*/ 386 h 701"/>
                  <a:gd name="T82" fmla="*/ 4 w 530"/>
                  <a:gd name="T83" fmla="*/ 296 h 701"/>
                  <a:gd name="T84" fmla="*/ 4 w 530"/>
                  <a:gd name="T85" fmla="*/ 192 h 701"/>
                  <a:gd name="T86" fmla="*/ 35 w 530"/>
                  <a:gd name="T87" fmla="*/ 104 h 701"/>
                  <a:gd name="T88" fmla="*/ 92 w 530"/>
                  <a:gd name="T89" fmla="*/ 40 h 701"/>
                  <a:gd name="T90" fmla="*/ 171 w 530"/>
                  <a:gd name="T91" fmla="*/ 5 h 70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530" h="701">
                    <a:moveTo>
                      <a:pt x="260" y="133"/>
                    </a:moveTo>
                    <a:lnTo>
                      <a:pt x="234" y="138"/>
                    </a:lnTo>
                    <a:lnTo>
                      <a:pt x="210" y="149"/>
                    </a:lnTo>
                    <a:lnTo>
                      <a:pt x="191" y="164"/>
                    </a:lnTo>
                    <a:lnTo>
                      <a:pt x="177" y="187"/>
                    </a:lnTo>
                    <a:lnTo>
                      <a:pt x="166" y="214"/>
                    </a:lnTo>
                    <a:lnTo>
                      <a:pt x="165" y="247"/>
                    </a:lnTo>
                    <a:lnTo>
                      <a:pt x="166" y="278"/>
                    </a:lnTo>
                    <a:lnTo>
                      <a:pt x="177" y="306"/>
                    </a:lnTo>
                    <a:lnTo>
                      <a:pt x="191" y="329"/>
                    </a:lnTo>
                    <a:lnTo>
                      <a:pt x="210" y="346"/>
                    </a:lnTo>
                    <a:lnTo>
                      <a:pt x="234" y="356"/>
                    </a:lnTo>
                    <a:lnTo>
                      <a:pt x="260" y="360"/>
                    </a:lnTo>
                    <a:lnTo>
                      <a:pt x="287" y="356"/>
                    </a:lnTo>
                    <a:lnTo>
                      <a:pt x="310" y="346"/>
                    </a:lnTo>
                    <a:lnTo>
                      <a:pt x="329" y="329"/>
                    </a:lnTo>
                    <a:lnTo>
                      <a:pt x="343" y="306"/>
                    </a:lnTo>
                    <a:lnTo>
                      <a:pt x="351" y="278"/>
                    </a:lnTo>
                    <a:lnTo>
                      <a:pt x="355" y="247"/>
                    </a:lnTo>
                    <a:lnTo>
                      <a:pt x="351" y="214"/>
                    </a:lnTo>
                    <a:lnTo>
                      <a:pt x="343" y="187"/>
                    </a:lnTo>
                    <a:lnTo>
                      <a:pt x="329" y="164"/>
                    </a:lnTo>
                    <a:lnTo>
                      <a:pt x="310" y="149"/>
                    </a:lnTo>
                    <a:lnTo>
                      <a:pt x="287" y="138"/>
                    </a:lnTo>
                    <a:lnTo>
                      <a:pt x="260" y="133"/>
                    </a:lnTo>
                    <a:close/>
                    <a:moveTo>
                      <a:pt x="218" y="0"/>
                    </a:moveTo>
                    <a:lnTo>
                      <a:pt x="220" y="0"/>
                    </a:lnTo>
                    <a:lnTo>
                      <a:pt x="260" y="3"/>
                    </a:lnTo>
                    <a:lnTo>
                      <a:pt x="296" y="14"/>
                    </a:lnTo>
                    <a:lnTo>
                      <a:pt x="327" y="29"/>
                    </a:lnTo>
                    <a:lnTo>
                      <a:pt x="355" y="54"/>
                    </a:lnTo>
                    <a:lnTo>
                      <a:pt x="355" y="38"/>
                    </a:lnTo>
                    <a:lnTo>
                      <a:pt x="360" y="22"/>
                    </a:lnTo>
                    <a:lnTo>
                      <a:pt x="371" y="10"/>
                    </a:lnTo>
                    <a:lnTo>
                      <a:pt x="388" y="5"/>
                    </a:lnTo>
                    <a:lnTo>
                      <a:pt x="497" y="5"/>
                    </a:lnTo>
                    <a:lnTo>
                      <a:pt x="514" y="10"/>
                    </a:lnTo>
                    <a:lnTo>
                      <a:pt x="525" y="22"/>
                    </a:lnTo>
                    <a:lnTo>
                      <a:pt x="530" y="38"/>
                    </a:lnTo>
                    <a:lnTo>
                      <a:pt x="530" y="464"/>
                    </a:lnTo>
                    <a:lnTo>
                      <a:pt x="525" y="509"/>
                    </a:lnTo>
                    <a:lnTo>
                      <a:pt x="514" y="552"/>
                    </a:lnTo>
                    <a:lnTo>
                      <a:pt x="495" y="588"/>
                    </a:lnTo>
                    <a:lnTo>
                      <a:pt x="469" y="621"/>
                    </a:lnTo>
                    <a:lnTo>
                      <a:pt x="436" y="649"/>
                    </a:lnTo>
                    <a:lnTo>
                      <a:pt x="398" y="671"/>
                    </a:lnTo>
                    <a:lnTo>
                      <a:pt x="355" y="688"/>
                    </a:lnTo>
                    <a:lnTo>
                      <a:pt x="306" y="697"/>
                    </a:lnTo>
                    <a:lnTo>
                      <a:pt x="253" y="701"/>
                    </a:lnTo>
                    <a:lnTo>
                      <a:pt x="199" y="697"/>
                    </a:lnTo>
                    <a:lnTo>
                      <a:pt x="146" y="687"/>
                    </a:lnTo>
                    <a:lnTo>
                      <a:pt x="95" y="671"/>
                    </a:lnTo>
                    <a:lnTo>
                      <a:pt x="49" y="647"/>
                    </a:lnTo>
                    <a:lnTo>
                      <a:pt x="36" y="635"/>
                    </a:lnTo>
                    <a:lnTo>
                      <a:pt x="31" y="621"/>
                    </a:lnTo>
                    <a:lnTo>
                      <a:pt x="36" y="604"/>
                    </a:lnTo>
                    <a:lnTo>
                      <a:pt x="69" y="540"/>
                    </a:lnTo>
                    <a:lnTo>
                      <a:pt x="73" y="533"/>
                    </a:lnTo>
                    <a:lnTo>
                      <a:pt x="80" y="528"/>
                    </a:lnTo>
                    <a:lnTo>
                      <a:pt x="88" y="524"/>
                    </a:lnTo>
                    <a:lnTo>
                      <a:pt x="97" y="522"/>
                    </a:lnTo>
                    <a:lnTo>
                      <a:pt x="106" y="524"/>
                    </a:lnTo>
                    <a:lnTo>
                      <a:pt x="113" y="528"/>
                    </a:lnTo>
                    <a:lnTo>
                      <a:pt x="154" y="547"/>
                    </a:lnTo>
                    <a:lnTo>
                      <a:pt x="197" y="559"/>
                    </a:lnTo>
                    <a:lnTo>
                      <a:pt x="241" y="562"/>
                    </a:lnTo>
                    <a:lnTo>
                      <a:pt x="274" y="559"/>
                    </a:lnTo>
                    <a:lnTo>
                      <a:pt x="303" y="550"/>
                    </a:lnTo>
                    <a:lnTo>
                      <a:pt x="326" y="538"/>
                    </a:lnTo>
                    <a:lnTo>
                      <a:pt x="341" y="519"/>
                    </a:lnTo>
                    <a:lnTo>
                      <a:pt x="351" y="496"/>
                    </a:lnTo>
                    <a:lnTo>
                      <a:pt x="355" y="469"/>
                    </a:lnTo>
                    <a:lnTo>
                      <a:pt x="355" y="438"/>
                    </a:lnTo>
                    <a:lnTo>
                      <a:pt x="327" y="460"/>
                    </a:lnTo>
                    <a:lnTo>
                      <a:pt x="296" y="477"/>
                    </a:lnTo>
                    <a:lnTo>
                      <a:pt x="260" y="486"/>
                    </a:lnTo>
                    <a:lnTo>
                      <a:pt x="222" y="489"/>
                    </a:lnTo>
                    <a:lnTo>
                      <a:pt x="173" y="486"/>
                    </a:lnTo>
                    <a:lnTo>
                      <a:pt x="132" y="472"/>
                    </a:lnTo>
                    <a:lnTo>
                      <a:pt x="94" y="450"/>
                    </a:lnTo>
                    <a:lnTo>
                      <a:pt x="61" y="420"/>
                    </a:lnTo>
                    <a:lnTo>
                      <a:pt x="35" y="386"/>
                    </a:lnTo>
                    <a:lnTo>
                      <a:pt x="16" y="342"/>
                    </a:lnTo>
                    <a:lnTo>
                      <a:pt x="4" y="296"/>
                    </a:lnTo>
                    <a:lnTo>
                      <a:pt x="0" y="242"/>
                    </a:lnTo>
                    <a:lnTo>
                      <a:pt x="4" y="192"/>
                    </a:lnTo>
                    <a:lnTo>
                      <a:pt x="16" y="145"/>
                    </a:lnTo>
                    <a:lnTo>
                      <a:pt x="35" y="104"/>
                    </a:lnTo>
                    <a:lnTo>
                      <a:pt x="61" y="67"/>
                    </a:lnTo>
                    <a:lnTo>
                      <a:pt x="92" y="40"/>
                    </a:lnTo>
                    <a:lnTo>
                      <a:pt x="130" y="17"/>
                    </a:lnTo>
                    <a:lnTo>
                      <a:pt x="171" y="5"/>
                    </a:lnTo>
                    <a:lnTo>
                      <a:pt x="218" y="0"/>
                    </a:lnTo>
                    <a:close/>
                  </a:path>
                </a:pathLst>
              </a:custGeom>
              <a:grpFill/>
              <a:ln w="0">
                <a:noFill/>
                <a:prstDash val="solid"/>
                <a:round/>
                <a:headEnd/>
                <a:tailEnd/>
              </a:ln>
            </p:spPr>
            <p:txBody>
              <a:bodyPr vert="horz" wrap="square" lIns="91416" tIns="45708" rIns="91416" bIns="45708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126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799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endParaRPr>
              </a:p>
            </p:txBody>
          </p:sp>
        </p:grpSp>
      </p:grpSp>
      <p:grpSp>
        <p:nvGrpSpPr>
          <p:cNvPr id="276" name="Group 40"/>
          <p:cNvGrpSpPr>
            <a:grpSpLocks noChangeAspect="1"/>
          </p:cNvGrpSpPr>
          <p:nvPr/>
        </p:nvGrpSpPr>
        <p:grpSpPr bwMode="auto">
          <a:xfrm>
            <a:off x="9328939" y="4078781"/>
            <a:ext cx="224460" cy="279086"/>
            <a:chOff x="270" y="295"/>
            <a:chExt cx="2112" cy="2626"/>
          </a:xfrm>
          <a:solidFill>
            <a:schemeClr val="bg1"/>
          </a:solidFill>
        </p:grpSpPr>
        <p:sp>
          <p:nvSpPr>
            <p:cNvPr id="279" name="Freeform 42"/>
            <p:cNvSpPr>
              <a:spLocks noEditPoints="1"/>
            </p:cNvSpPr>
            <p:nvPr/>
          </p:nvSpPr>
          <p:spPr bwMode="auto">
            <a:xfrm>
              <a:off x="270" y="295"/>
              <a:ext cx="2112" cy="2626"/>
            </a:xfrm>
            <a:custGeom>
              <a:avLst/>
              <a:gdLst>
                <a:gd name="T0" fmla="*/ 3522 w 4224"/>
                <a:gd name="T1" fmla="*/ 3248 h 5251"/>
                <a:gd name="T2" fmla="*/ 2112 w 4224"/>
                <a:gd name="T3" fmla="*/ 0 h 5251"/>
                <a:gd name="T4" fmla="*/ 2229 w 4224"/>
                <a:gd name="T5" fmla="*/ 35 h 5251"/>
                <a:gd name="T6" fmla="*/ 2304 w 4224"/>
                <a:gd name="T7" fmla="*/ 128 h 5251"/>
                <a:gd name="T8" fmla="*/ 2320 w 4224"/>
                <a:gd name="T9" fmla="*/ 435 h 5251"/>
                <a:gd name="T10" fmla="*/ 4085 w 4224"/>
                <a:gd name="T11" fmla="*/ 453 h 5251"/>
                <a:gd name="T12" fmla="*/ 4186 w 4224"/>
                <a:gd name="T13" fmla="*/ 536 h 5251"/>
                <a:gd name="T14" fmla="*/ 4224 w 4224"/>
                <a:gd name="T15" fmla="*/ 662 h 5251"/>
                <a:gd name="T16" fmla="*/ 4186 w 4224"/>
                <a:gd name="T17" fmla="*/ 790 h 5251"/>
                <a:gd name="T18" fmla="*/ 4085 w 4224"/>
                <a:gd name="T19" fmla="*/ 873 h 5251"/>
                <a:gd name="T20" fmla="*/ 3938 w 4224"/>
                <a:gd name="T21" fmla="*/ 891 h 5251"/>
                <a:gd name="T22" fmla="*/ 4042 w 4224"/>
                <a:gd name="T23" fmla="*/ 3253 h 5251"/>
                <a:gd name="T24" fmla="*/ 4157 w 4224"/>
                <a:gd name="T25" fmla="*/ 3315 h 5251"/>
                <a:gd name="T26" fmla="*/ 4219 w 4224"/>
                <a:gd name="T27" fmla="*/ 3430 h 5251"/>
                <a:gd name="T28" fmla="*/ 4206 w 4224"/>
                <a:gd name="T29" fmla="*/ 3565 h 5251"/>
                <a:gd name="T30" fmla="*/ 4123 w 4224"/>
                <a:gd name="T31" fmla="*/ 3665 h 5251"/>
                <a:gd name="T32" fmla="*/ 3995 w 4224"/>
                <a:gd name="T33" fmla="*/ 3705 h 5251"/>
                <a:gd name="T34" fmla="*/ 2973 w 4224"/>
                <a:gd name="T35" fmla="*/ 5001 h 5251"/>
                <a:gd name="T36" fmla="*/ 2962 w 4224"/>
                <a:gd name="T37" fmla="*/ 5120 h 5251"/>
                <a:gd name="T38" fmla="*/ 2888 w 4224"/>
                <a:gd name="T39" fmla="*/ 5214 h 5251"/>
                <a:gd name="T40" fmla="*/ 2770 w 4224"/>
                <a:gd name="T41" fmla="*/ 5251 h 5251"/>
                <a:gd name="T42" fmla="*/ 2656 w 4224"/>
                <a:gd name="T43" fmla="*/ 5217 h 5251"/>
                <a:gd name="T44" fmla="*/ 2578 w 4224"/>
                <a:gd name="T45" fmla="*/ 5125 h 5251"/>
                <a:gd name="T46" fmla="*/ 1626 w 4224"/>
                <a:gd name="T47" fmla="*/ 5161 h 5251"/>
                <a:gd name="T48" fmla="*/ 1533 w 4224"/>
                <a:gd name="T49" fmla="*/ 5237 h 5251"/>
                <a:gd name="T50" fmla="*/ 1414 w 4224"/>
                <a:gd name="T51" fmla="*/ 5246 h 5251"/>
                <a:gd name="T52" fmla="*/ 1306 w 4224"/>
                <a:gd name="T53" fmla="*/ 5187 h 5251"/>
                <a:gd name="T54" fmla="*/ 1251 w 4224"/>
                <a:gd name="T55" fmla="*/ 5083 h 5251"/>
                <a:gd name="T56" fmla="*/ 1264 w 4224"/>
                <a:gd name="T57" fmla="*/ 4961 h 5251"/>
                <a:gd name="T58" fmla="*/ 182 w 4224"/>
                <a:gd name="T59" fmla="*/ 3701 h 5251"/>
                <a:gd name="T60" fmla="*/ 67 w 4224"/>
                <a:gd name="T61" fmla="*/ 3638 h 5251"/>
                <a:gd name="T62" fmla="*/ 5 w 4224"/>
                <a:gd name="T63" fmla="*/ 3521 h 5251"/>
                <a:gd name="T64" fmla="*/ 18 w 4224"/>
                <a:gd name="T65" fmla="*/ 3387 h 5251"/>
                <a:gd name="T66" fmla="*/ 101 w 4224"/>
                <a:gd name="T67" fmla="*/ 3286 h 5251"/>
                <a:gd name="T68" fmla="*/ 229 w 4224"/>
                <a:gd name="T69" fmla="*/ 3248 h 5251"/>
                <a:gd name="T70" fmla="*/ 229 w 4224"/>
                <a:gd name="T71" fmla="*/ 891 h 5251"/>
                <a:gd name="T72" fmla="*/ 101 w 4224"/>
                <a:gd name="T73" fmla="*/ 853 h 5251"/>
                <a:gd name="T74" fmla="*/ 18 w 4224"/>
                <a:gd name="T75" fmla="*/ 752 h 5251"/>
                <a:gd name="T76" fmla="*/ 5 w 4224"/>
                <a:gd name="T77" fmla="*/ 617 h 5251"/>
                <a:gd name="T78" fmla="*/ 67 w 4224"/>
                <a:gd name="T79" fmla="*/ 501 h 5251"/>
                <a:gd name="T80" fmla="*/ 182 w 4224"/>
                <a:gd name="T81" fmla="*/ 440 h 5251"/>
                <a:gd name="T82" fmla="*/ 1904 w 4224"/>
                <a:gd name="T83" fmla="*/ 208 h 5251"/>
                <a:gd name="T84" fmla="*/ 1939 w 4224"/>
                <a:gd name="T85" fmla="*/ 93 h 5251"/>
                <a:gd name="T86" fmla="*/ 2030 w 4224"/>
                <a:gd name="T87" fmla="*/ 16 h 52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4224" h="5251">
                  <a:moveTo>
                    <a:pt x="702" y="891"/>
                  </a:moveTo>
                  <a:lnTo>
                    <a:pt x="702" y="3248"/>
                  </a:lnTo>
                  <a:lnTo>
                    <a:pt x="3522" y="3248"/>
                  </a:lnTo>
                  <a:lnTo>
                    <a:pt x="3522" y="891"/>
                  </a:lnTo>
                  <a:lnTo>
                    <a:pt x="702" y="891"/>
                  </a:lnTo>
                  <a:close/>
                  <a:moveTo>
                    <a:pt x="2112" y="0"/>
                  </a:moveTo>
                  <a:lnTo>
                    <a:pt x="2154" y="5"/>
                  </a:lnTo>
                  <a:lnTo>
                    <a:pt x="2194" y="16"/>
                  </a:lnTo>
                  <a:lnTo>
                    <a:pt x="2229" y="35"/>
                  </a:lnTo>
                  <a:lnTo>
                    <a:pt x="2259" y="61"/>
                  </a:lnTo>
                  <a:lnTo>
                    <a:pt x="2285" y="93"/>
                  </a:lnTo>
                  <a:lnTo>
                    <a:pt x="2304" y="128"/>
                  </a:lnTo>
                  <a:lnTo>
                    <a:pt x="2317" y="166"/>
                  </a:lnTo>
                  <a:lnTo>
                    <a:pt x="2320" y="208"/>
                  </a:lnTo>
                  <a:lnTo>
                    <a:pt x="2320" y="435"/>
                  </a:lnTo>
                  <a:lnTo>
                    <a:pt x="3995" y="435"/>
                  </a:lnTo>
                  <a:lnTo>
                    <a:pt x="4042" y="440"/>
                  </a:lnTo>
                  <a:lnTo>
                    <a:pt x="4085" y="453"/>
                  </a:lnTo>
                  <a:lnTo>
                    <a:pt x="4123" y="473"/>
                  </a:lnTo>
                  <a:lnTo>
                    <a:pt x="4157" y="501"/>
                  </a:lnTo>
                  <a:lnTo>
                    <a:pt x="4186" y="536"/>
                  </a:lnTo>
                  <a:lnTo>
                    <a:pt x="4206" y="574"/>
                  </a:lnTo>
                  <a:lnTo>
                    <a:pt x="4219" y="617"/>
                  </a:lnTo>
                  <a:lnTo>
                    <a:pt x="4224" y="662"/>
                  </a:lnTo>
                  <a:lnTo>
                    <a:pt x="4219" y="709"/>
                  </a:lnTo>
                  <a:lnTo>
                    <a:pt x="4206" y="752"/>
                  </a:lnTo>
                  <a:lnTo>
                    <a:pt x="4186" y="790"/>
                  </a:lnTo>
                  <a:lnTo>
                    <a:pt x="4157" y="824"/>
                  </a:lnTo>
                  <a:lnTo>
                    <a:pt x="4123" y="853"/>
                  </a:lnTo>
                  <a:lnTo>
                    <a:pt x="4085" y="873"/>
                  </a:lnTo>
                  <a:lnTo>
                    <a:pt x="4042" y="886"/>
                  </a:lnTo>
                  <a:lnTo>
                    <a:pt x="3995" y="891"/>
                  </a:lnTo>
                  <a:lnTo>
                    <a:pt x="3938" y="891"/>
                  </a:lnTo>
                  <a:lnTo>
                    <a:pt x="3938" y="3248"/>
                  </a:lnTo>
                  <a:lnTo>
                    <a:pt x="3995" y="3248"/>
                  </a:lnTo>
                  <a:lnTo>
                    <a:pt x="4042" y="3253"/>
                  </a:lnTo>
                  <a:lnTo>
                    <a:pt x="4085" y="3265"/>
                  </a:lnTo>
                  <a:lnTo>
                    <a:pt x="4123" y="3286"/>
                  </a:lnTo>
                  <a:lnTo>
                    <a:pt x="4157" y="3315"/>
                  </a:lnTo>
                  <a:lnTo>
                    <a:pt x="4186" y="3349"/>
                  </a:lnTo>
                  <a:lnTo>
                    <a:pt x="4206" y="3387"/>
                  </a:lnTo>
                  <a:lnTo>
                    <a:pt x="4219" y="3430"/>
                  </a:lnTo>
                  <a:lnTo>
                    <a:pt x="4224" y="3477"/>
                  </a:lnTo>
                  <a:lnTo>
                    <a:pt x="4219" y="3521"/>
                  </a:lnTo>
                  <a:lnTo>
                    <a:pt x="4206" y="3565"/>
                  </a:lnTo>
                  <a:lnTo>
                    <a:pt x="4186" y="3605"/>
                  </a:lnTo>
                  <a:lnTo>
                    <a:pt x="4157" y="3638"/>
                  </a:lnTo>
                  <a:lnTo>
                    <a:pt x="4123" y="3665"/>
                  </a:lnTo>
                  <a:lnTo>
                    <a:pt x="4085" y="3686"/>
                  </a:lnTo>
                  <a:lnTo>
                    <a:pt x="4042" y="3701"/>
                  </a:lnTo>
                  <a:lnTo>
                    <a:pt x="3995" y="3705"/>
                  </a:lnTo>
                  <a:lnTo>
                    <a:pt x="2427" y="3705"/>
                  </a:lnTo>
                  <a:lnTo>
                    <a:pt x="2960" y="4961"/>
                  </a:lnTo>
                  <a:lnTo>
                    <a:pt x="2973" y="5001"/>
                  </a:lnTo>
                  <a:lnTo>
                    <a:pt x="2978" y="5043"/>
                  </a:lnTo>
                  <a:lnTo>
                    <a:pt x="2973" y="5083"/>
                  </a:lnTo>
                  <a:lnTo>
                    <a:pt x="2962" y="5120"/>
                  </a:lnTo>
                  <a:lnTo>
                    <a:pt x="2944" y="5157"/>
                  </a:lnTo>
                  <a:lnTo>
                    <a:pt x="2918" y="5187"/>
                  </a:lnTo>
                  <a:lnTo>
                    <a:pt x="2888" y="5214"/>
                  </a:lnTo>
                  <a:lnTo>
                    <a:pt x="2851" y="5235"/>
                  </a:lnTo>
                  <a:lnTo>
                    <a:pt x="2810" y="5246"/>
                  </a:lnTo>
                  <a:lnTo>
                    <a:pt x="2770" y="5251"/>
                  </a:lnTo>
                  <a:lnTo>
                    <a:pt x="2730" y="5248"/>
                  </a:lnTo>
                  <a:lnTo>
                    <a:pt x="2691" y="5235"/>
                  </a:lnTo>
                  <a:lnTo>
                    <a:pt x="2656" y="5217"/>
                  </a:lnTo>
                  <a:lnTo>
                    <a:pt x="2624" y="5192"/>
                  </a:lnTo>
                  <a:lnTo>
                    <a:pt x="2597" y="5161"/>
                  </a:lnTo>
                  <a:lnTo>
                    <a:pt x="2578" y="5125"/>
                  </a:lnTo>
                  <a:lnTo>
                    <a:pt x="2112" y="4030"/>
                  </a:lnTo>
                  <a:lnTo>
                    <a:pt x="1646" y="5125"/>
                  </a:lnTo>
                  <a:lnTo>
                    <a:pt x="1626" y="5161"/>
                  </a:lnTo>
                  <a:lnTo>
                    <a:pt x="1600" y="5192"/>
                  </a:lnTo>
                  <a:lnTo>
                    <a:pt x="1568" y="5217"/>
                  </a:lnTo>
                  <a:lnTo>
                    <a:pt x="1533" y="5237"/>
                  </a:lnTo>
                  <a:lnTo>
                    <a:pt x="1494" y="5248"/>
                  </a:lnTo>
                  <a:lnTo>
                    <a:pt x="1454" y="5251"/>
                  </a:lnTo>
                  <a:lnTo>
                    <a:pt x="1414" y="5246"/>
                  </a:lnTo>
                  <a:lnTo>
                    <a:pt x="1373" y="5235"/>
                  </a:lnTo>
                  <a:lnTo>
                    <a:pt x="1336" y="5214"/>
                  </a:lnTo>
                  <a:lnTo>
                    <a:pt x="1306" y="5187"/>
                  </a:lnTo>
                  <a:lnTo>
                    <a:pt x="1280" y="5157"/>
                  </a:lnTo>
                  <a:lnTo>
                    <a:pt x="1262" y="5120"/>
                  </a:lnTo>
                  <a:lnTo>
                    <a:pt x="1251" y="5083"/>
                  </a:lnTo>
                  <a:lnTo>
                    <a:pt x="1246" y="5043"/>
                  </a:lnTo>
                  <a:lnTo>
                    <a:pt x="1251" y="5001"/>
                  </a:lnTo>
                  <a:lnTo>
                    <a:pt x="1264" y="4961"/>
                  </a:lnTo>
                  <a:lnTo>
                    <a:pt x="1797" y="3705"/>
                  </a:lnTo>
                  <a:lnTo>
                    <a:pt x="229" y="3705"/>
                  </a:lnTo>
                  <a:lnTo>
                    <a:pt x="182" y="3701"/>
                  </a:lnTo>
                  <a:lnTo>
                    <a:pt x="139" y="3686"/>
                  </a:lnTo>
                  <a:lnTo>
                    <a:pt x="101" y="3665"/>
                  </a:lnTo>
                  <a:lnTo>
                    <a:pt x="67" y="3638"/>
                  </a:lnTo>
                  <a:lnTo>
                    <a:pt x="38" y="3605"/>
                  </a:lnTo>
                  <a:lnTo>
                    <a:pt x="18" y="3565"/>
                  </a:lnTo>
                  <a:lnTo>
                    <a:pt x="5" y="3521"/>
                  </a:lnTo>
                  <a:lnTo>
                    <a:pt x="0" y="3477"/>
                  </a:lnTo>
                  <a:lnTo>
                    <a:pt x="5" y="3430"/>
                  </a:lnTo>
                  <a:lnTo>
                    <a:pt x="18" y="3387"/>
                  </a:lnTo>
                  <a:lnTo>
                    <a:pt x="38" y="3349"/>
                  </a:lnTo>
                  <a:lnTo>
                    <a:pt x="67" y="3315"/>
                  </a:lnTo>
                  <a:lnTo>
                    <a:pt x="101" y="3286"/>
                  </a:lnTo>
                  <a:lnTo>
                    <a:pt x="139" y="3265"/>
                  </a:lnTo>
                  <a:lnTo>
                    <a:pt x="182" y="3253"/>
                  </a:lnTo>
                  <a:lnTo>
                    <a:pt x="229" y="3248"/>
                  </a:lnTo>
                  <a:lnTo>
                    <a:pt x="286" y="3248"/>
                  </a:lnTo>
                  <a:lnTo>
                    <a:pt x="286" y="891"/>
                  </a:lnTo>
                  <a:lnTo>
                    <a:pt x="229" y="891"/>
                  </a:lnTo>
                  <a:lnTo>
                    <a:pt x="182" y="886"/>
                  </a:lnTo>
                  <a:lnTo>
                    <a:pt x="139" y="873"/>
                  </a:lnTo>
                  <a:lnTo>
                    <a:pt x="101" y="853"/>
                  </a:lnTo>
                  <a:lnTo>
                    <a:pt x="67" y="824"/>
                  </a:lnTo>
                  <a:lnTo>
                    <a:pt x="38" y="790"/>
                  </a:lnTo>
                  <a:lnTo>
                    <a:pt x="18" y="752"/>
                  </a:lnTo>
                  <a:lnTo>
                    <a:pt x="5" y="709"/>
                  </a:lnTo>
                  <a:lnTo>
                    <a:pt x="0" y="662"/>
                  </a:lnTo>
                  <a:lnTo>
                    <a:pt x="5" y="617"/>
                  </a:lnTo>
                  <a:lnTo>
                    <a:pt x="18" y="574"/>
                  </a:lnTo>
                  <a:lnTo>
                    <a:pt x="38" y="536"/>
                  </a:lnTo>
                  <a:lnTo>
                    <a:pt x="67" y="501"/>
                  </a:lnTo>
                  <a:lnTo>
                    <a:pt x="101" y="473"/>
                  </a:lnTo>
                  <a:lnTo>
                    <a:pt x="139" y="453"/>
                  </a:lnTo>
                  <a:lnTo>
                    <a:pt x="182" y="440"/>
                  </a:lnTo>
                  <a:lnTo>
                    <a:pt x="229" y="435"/>
                  </a:lnTo>
                  <a:lnTo>
                    <a:pt x="1904" y="435"/>
                  </a:lnTo>
                  <a:lnTo>
                    <a:pt x="1904" y="208"/>
                  </a:lnTo>
                  <a:lnTo>
                    <a:pt x="1907" y="166"/>
                  </a:lnTo>
                  <a:lnTo>
                    <a:pt x="1920" y="128"/>
                  </a:lnTo>
                  <a:lnTo>
                    <a:pt x="1939" y="93"/>
                  </a:lnTo>
                  <a:lnTo>
                    <a:pt x="1965" y="61"/>
                  </a:lnTo>
                  <a:lnTo>
                    <a:pt x="1995" y="35"/>
                  </a:lnTo>
                  <a:lnTo>
                    <a:pt x="2030" y="16"/>
                  </a:lnTo>
                  <a:lnTo>
                    <a:pt x="2070" y="5"/>
                  </a:lnTo>
                  <a:lnTo>
                    <a:pt x="2112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16" tIns="45708" rIns="91416" bIns="45708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12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799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80" name="Freeform 43"/>
            <p:cNvSpPr>
              <a:spLocks/>
            </p:cNvSpPr>
            <p:nvPr/>
          </p:nvSpPr>
          <p:spPr bwMode="auto">
            <a:xfrm>
              <a:off x="838" y="1186"/>
              <a:ext cx="156" cy="527"/>
            </a:xfrm>
            <a:custGeom>
              <a:avLst/>
              <a:gdLst>
                <a:gd name="T0" fmla="*/ 155 w 312"/>
                <a:gd name="T1" fmla="*/ 0 h 1054"/>
                <a:gd name="T2" fmla="*/ 192 w 312"/>
                <a:gd name="T3" fmla="*/ 3 h 1054"/>
                <a:gd name="T4" fmla="*/ 224 w 312"/>
                <a:gd name="T5" fmla="*/ 16 h 1054"/>
                <a:gd name="T6" fmla="*/ 253 w 312"/>
                <a:gd name="T7" fmla="*/ 33 h 1054"/>
                <a:gd name="T8" fmla="*/ 278 w 312"/>
                <a:gd name="T9" fmla="*/ 57 h 1054"/>
                <a:gd name="T10" fmla="*/ 296 w 312"/>
                <a:gd name="T11" fmla="*/ 86 h 1054"/>
                <a:gd name="T12" fmla="*/ 307 w 312"/>
                <a:gd name="T13" fmla="*/ 120 h 1054"/>
                <a:gd name="T14" fmla="*/ 312 w 312"/>
                <a:gd name="T15" fmla="*/ 155 h 1054"/>
                <a:gd name="T16" fmla="*/ 312 w 312"/>
                <a:gd name="T17" fmla="*/ 899 h 1054"/>
                <a:gd name="T18" fmla="*/ 307 w 312"/>
                <a:gd name="T19" fmla="*/ 934 h 1054"/>
                <a:gd name="T20" fmla="*/ 296 w 312"/>
                <a:gd name="T21" fmla="*/ 968 h 1054"/>
                <a:gd name="T22" fmla="*/ 278 w 312"/>
                <a:gd name="T23" fmla="*/ 996 h 1054"/>
                <a:gd name="T24" fmla="*/ 253 w 312"/>
                <a:gd name="T25" fmla="*/ 1020 h 1054"/>
                <a:gd name="T26" fmla="*/ 224 w 312"/>
                <a:gd name="T27" fmla="*/ 1038 h 1054"/>
                <a:gd name="T28" fmla="*/ 192 w 312"/>
                <a:gd name="T29" fmla="*/ 1051 h 1054"/>
                <a:gd name="T30" fmla="*/ 155 w 312"/>
                <a:gd name="T31" fmla="*/ 1054 h 1054"/>
                <a:gd name="T32" fmla="*/ 120 w 312"/>
                <a:gd name="T33" fmla="*/ 1051 h 1054"/>
                <a:gd name="T34" fmla="*/ 86 w 312"/>
                <a:gd name="T35" fmla="*/ 1038 h 1054"/>
                <a:gd name="T36" fmla="*/ 58 w 312"/>
                <a:gd name="T37" fmla="*/ 1020 h 1054"/>
                <a:gd name="T38" fmla="*/ 34 w 312"/>
                <a:gd name="T39" fmla="*/ 996 h 1054"/>
                <a:gd name="T40" fmla="*/ 16 w 312"/>
                <a:gd name="T41" fmla="*/ 968 h 1054"/>
                <a:gd name="T42" fmla="*/ 3 w 312"/>
                <a:gd name="T43" fmla="*/ 934 h 1054"/>
                <a:gd name="T44" fmla="*/ 0 w 312"/>
                <a:gd name="T45" fmla="*/ 899 h 1054"/>
                <a:gd name="T46" fmla="*/ 0 w 312"/>
                <a:gd name="T47" fmla="*/ 155 h 1054"/>
                <a:gd name="T48" fmla="*/ 3 w 312"/>
                <a:gd name="T49" fmla="*/ 120 h 1054"/>
                <a:gd name="T50" fmla="*/ 16 w 312"/>
                <a:gd name="T51" fmla="*/ 86 h 1054"/>
                <a:gd name="T52" fmla="*/ 34 w 312"/>
                <a:gd name="T53" fmla="*/ 57 h 1054"/>
                <a:gd name="T54" fmla="*/ 58 w 312"/>
                <a:gd name="T55" fmla="*/ 33 h 1054"/>
                <a:gd name="T56" fmla="*/ 86 w 312"/>
                <a:gd name="T57" fmla="*/ 16 h 1054"/>
                <a:gd name="T58" fmla="*/ 120 w 312"/>
                <a:gd name="T59" fmla="*/ 3 h 1054"/>
                <a:gd name="T60" fmla="*/ 155 w 312"/>
                <a:gd name="T61" fmla="*/ 0 h 10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312" h="1054">
                  <a:moveTo>
                    <a:pt x="155" y="0"/>
                  </a:moveTo>
                  <a:lnTo>
                    <a:pt x="192" y="3"/>
                  </a:lnTo>
                  <a:lnTo>
                    <a:pt x="224" y="16"/>
                  </a:lnTo>
                  <a:lnTo>
                    <a:pt x="253" y="33"/>
                  </a:lnTo>
                  <a:lnTo>
                    <a:pt x="278" y="57"/>
                  </a:lnTo>
                  <a:lnTo>
                    <a:pt x="296" y="86"/>
                  </a:lnTo>
                  <a:lnTo>
                    <a:pt x="307" y="120"/>
                  </a:lnTo>
                  <a:lnTo>
                    <a:pt x="312" y="155"/>
                  </a:lnTo>
                  <a:lnTo>
                    <a:pt x="312" y="899"/>
                  </a:lnTo>
                  <a:lnTo>
                    <a:pt x="307" y="934"/>
                  </a:lnTo>
                  <a:lnTo>
                    <a:pt x="296" y="968"/>
                  </a:lnTo>
                  <a:lnTo>
                    <a:pt x="278" y="996"/>
                  </a:lnTo>
                  <a:lnTo>
                    <a:pt x="253" y="1020"/>
                  </a:lnTo>
                  <a:lnTo>
                    <a:pt x="224" y="1038"/>
                  </a:lnTo>
                  <a:lnTo>
                    <a:pt x="192" y="1051"/>
                  </a:lnTo>
                  <a:lnTo>
                    <a:pt x="155" y="1054"/>
                  </a:lnTo>
                  <a:lnTo>
                    <a:pt x="120" y="1051"/>
                  </a:lnTo>
                  <a:lnTo>
                    <a:pt x="86" y="1038"/>
                  </a:lnTo>
                  <a:lnTo>
                    <a:pt x="58" y="1020"/>
                  </a:lnTo>
                  <a:lnTo>
                    <a:pt x="34" y="996"/>
                  </a:lnTo>
                  <a:lnTo>
                    <a:pt x="16" y="968"/>
                  </a:lnTo>
                  <a:lnTo>
                    <a:pt x="3" y="934"/>
                  </a:lnTo>
                  <a:lnTo>
                    <a:pt x="0" y="899"/>
                  </a:lnTo>
                  <a:lnTo>
                    <a:pt x="0" y="155"/>
                  </a:lnTo>
                  <a:lnTo>
                    <a:pt x="3" y="120"/>
                  </a:lnTo>
                  <a:lnTo>
                    <a:pt x="16" y="86"/>
                  </a:lnTo>
                  <a:lnTo>
                    <a:pt x="34" y="57"/>
                  </a:lnTo>
                  <a:lnTo>
                    <a:pt x="58" y="33"/>
                  </a:lnTo>
                  <a:lnTo>
                    <a:pt x="86" y="16"/>
                  </a:lnTo>
                  <a:lnTo>
                    <a:pt x="120" y="3"/>
                  </a:lnTo>
                  <a:lnTo>
                    <a:pt x="15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16" tIns="45708" rIns="91416" bIns="45708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12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799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81" name="Freeform 44"/>
            <p:cNvSpPr>
              <a:spLocks/>
            </p:cNvSpPr>
            <p:nvPr/>
          </p:nvSpPr>
          <p:spPr bwMode="auto">
            <a:xfrm>
              <a:off x="1111" y="912"/>
              <a:ext cx="157" cy="801"/>
            </a:xfrm>
            <a:custGeom>
              <a:avLst/>
              <a:gdLst>
                <a:gd name="T0" fmla="*/ 156 w 313"/>
                <a:gd name="T1" fmla="*/ 0 h 1602"/>
                <a:gd name="T2" fmla="*/ 193 w 313"/>
                <a:gd name="T3" fmla="*/ 4 h 1602"/>
                <a:gd name="T4" fmla="*/ 225 w 313"/>
                <a:gd name="T5" fmla="*/ 16 h 1602"/>
                <a:gd name="T6" fmla="*/ 254 w 313"/>
                <a:gd name="T7" fmla="*/ 34 h 1602"/>
                <a:gd name="T8" fmla="*/ 278 w 313"/>
                <a:gd name="T9" fmla="*/ 58 h 1602"/>
                <a:gd name="T10" fmla="*/ 297 w 313"/>
                <a:gd name="T11" fmla="*/ 88 h 1602"/>
                <a:gd name="T12" fmla="*/ 308 w 313"/>
                <a:gd name="T13" fmla="*/ 120 h 1602"/>
                <a:gd name="T14" fmla="*/ 313 w 313"/>
                <a:gd name="T15" fmla="*/ 157 h 1602"/>
                <a:gd name="T16" fmla="*/ 313 w 313"/>
                <a:gd name="T17" fmla="*/ 1447 h 1602"/>
                <a:gd name="T18" fmla="*/ 308 w 313"/>
                <a:gd name="T19" fmla="*/ 1482 h 1602"/>
                <a:gd name="T20" fmla="*/ 297 w 313"/>
                <a:gd name="T21" fmla="*/ 1516 h 1602"/>
                <a:gd name="T22" fmla="*/ 278 w 313"/>
                <a:gd name="T23" fmla="*/ 1544 h 1602"/>
                <a:gd name="T24" fmla="*/ 254 w 313"/>
                <a:gd name="T25" fmla="*/ 1568 h 1602"/>
                <a:gd name="T26" fmla="*/ 225 w 313"/>
                <a:gd name="T27" fmla="*/ 1586 h 1602"/>
                <a:gd name="T28" fmla="*/ 193 w 313"/>
                <a:gd name="T29" fmla="*/ 1599 h 1602"/>
                <a:gd name="T30" fmla="*/ 156 w 313"/>
                <a:gd name="T31" fmla="*/ 1602 h 1602"/>
                <a:gd name="T32" fmla="*/ 121 w 313"/>
                <a:gd name="T33" fmla="*/ 1599 h 1602"/>
                <a:gd name="T34" fmla="*/ 88 w 313"/>
                <a:gd name="T35" fmla="*/ 1586 h 1602"/>
                <a:gd name="T36" fmla="*/ 59 w 313"/>
                <a:gd name="T37" fmla="*/ 1568 h 1602"/>
                <a:gd name="T38" fmla="*/ 35 w 313"/>
                <a:gd name="T39" fmla="*/ 1544 h 1602"/>
                <a:gd name="T40" fmla="*/ 16 w 313"/>
                <a:gd name="T41" fmla="*/ 1516 h 1602"/>
                <a:gd name="T42" fmla="*/ 4 w 313"/>
                <a:gd name="T43" fmla="*/ 1482 h 1602"/>
                <a:gd name="T44" fmla="*/ 0 w 313"/>
                <a:gd name="T45" fmla="*/ 1447 h 1602"/>
                <a:gd name="T46" fmla="*/ 0 w 313"/>
                <a:gd name="T47" fmla="*/ 157 h 1602"/>
                <a:gd name="T48" fmla="*/ 4 w 313"/>
                <a:gd name="T49" fmla="*/ 120 h 1602"/>
                <a:gd name="T50" fmla="*/ 16 w 313"/>
                <a:gd name="T51" fmla="*/ 88 h 1602"/>
                <a:gd name="T52" fmla="*/ 35 w 313"/>
                <a:gd name="T53" fmla="*/ 58 h 1602"/>
                <a:gd name="T54" fmla="*/ 59 w 313"/>
                <a:gd name="T55" fmla="*/ 34 h 1602"/>
                <a:gd name="T56" fmla="*/ 88 w 313"/>
                <a:gd name="T57" fmla="*/ 16 h 1602"/>
                <a:gd name="T58" fmla="*/ 121 w 313"/>
                <a:gd name="T59" fmla="*/ 4 h 1602"/>
                <a:gd name="T60" fmla="*/ 156 w 313"/>
                <a:gd name="T61" fmla="*/ 0 h 16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313" h="1602">
                  <a:moveTo>
                    <a:pt x="156" y="0"/>
                  </a:moveTo>
                  <a:lnTo>
                    <a:pt x="193" y="4"/>
                  </a:lnTo>
                  <a:lnTo>
                    <a:pt x="225" y="16"/>
                  </a:lnTo>
                  <a:lnTo>
                    <a:pt x="254" y="34"/>
                  </a:lnTo>
                  <a:lnTo>
                    <a:pt x="278" y="58"/>
                  </a:lnTo>
                  <a:lnTo>
                    <a:pt x="297" y="88"/>
                  </a:lnTo>
                  <a:lnTo>
                    <a:pt x="308" y="120"/>
                  </a:lnTo>
                  <a:lnTo>
                    <a:pt x="313" y="157"/>
                  </a:lnTo>
                  <a:lnTo>
                    <a:pt x="313" y="1447"/>
                  </a:lnTo>
                  <a:lnTo>
                    <a:pt x="308" y="1482"/>
                  </a:lnTo>
                  <a:lnTo>
                    <a:pt x="297" y="1516"/>
                  </a:lnTo>
                  <a:lnTo>
                    <a:pt x="278" y="1544"/>
                  </a:lnTo>
                  <a:lnTo>
                    <a:pt x="254" y="1568"/>
                  </a:lnTo>
                  <a:lnTo>
                    <a:pt x="225" y="1586"/>
                  </a:lnTo>
                  <a:lnTo>
                    <a:pt x="193" y="1599"/>
                  </a:lnTo>
                  <a:lnTo>
                    <a:pt x="156" y="1602"/>
                  </a:lnTo>
                  <a:lnTo>
                    <a:pt x="121" y="1599"/>
                  </a:lnTo>
                  <a:lnTo>
                    <a:pt x="88" y="1586"/>
                  </a:lnTo>
                  <a:lnTo>
                    <a:pt x="59" y="1568"/>
                  </a:lnTo>
                  <a:lnTo>
                    <a:pt x="35" y="1544"/>
                  </a:lnTo>
                  <a:lnTo>
                    <a:pt x="16" y="1516"/>
                  </a:lnTo>
                  <a:lnTo>
                    <a:pt x="4" y="1482"/>
                  </a:lnTo>
                  <a:lnTo>
                    <a:pt x="0" y="1447"/>
                  </a:lnTo>
                  <a:lnTo>
                    <a:pt x="0" y="157"/>
                  </a:lnTo>
                  <a:lnTo>
                    <a:pt x="4" y="120"/>
                  </a:lnTo>
                  <a:lnTo>
                    <a:pt x="16" y="88"/>
                  </a:lnTo>
                  <a:lnTo>
                    <a:pt x="35" y="58"/>
                  </a:lnTo>
                  <a:lnTo>
                    <a:pt x="59" y="34"/>
                  </a:lnTo>
                  <a:lnTo>
                    <a:pt x="88" y="16"/>
                  </a:lnTo>
                  <a:lnTo>
                    <a:pt x="121" y="4"/>
                  </a:lnTo>
                  <a:lnTo>
                    <a:pt x="156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16" tIns="45708" rIns="91416" bIns="45708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12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799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82" name="Freeform 45"/>
            <p:cNvSpPr>
              <a:spLocks/>
            </p:cNvSpPr>
            <p:nvPr/>
          </p:nvSpPr>
          <p:spPr bwMode="auto">
            <a:xfrm>
              <a:off x="1384" y="1076"/>
              <a:ext cx="157" cy="637"/>
            </a:xfrm>
            <a:custGeom>
              <a:avLst/>
              <a:gdLst>
                <a:gd name="T0" fmla="*/ 157 w 313"/>
                <a:gd name="T1" fmla="*/ 0 h 1274"/>
                <a:gd name="T2" fmla="*/ 192 w 313"/>
                <a:gd name="T3" fmla="*/ 5 h 1274"/>
                <a:gd name="T4" fmla="*/ 225 w 313"/>
                <a:gd name="T5" fmla="*/ 16 h 1274"/>
                <a:gd name="T6" fmla="*/ 254 w 313"/>
                <a:gd name="T7" fmla="*/ 34 h 1274"/>
                <a:gd name="T8" fmla="*/ 278 w 313"/>
                <a:gd name="T9" fmla="*/ 60 h 1274"/>
                <a:gd name="T10" fmla="*/ 297 w 313"/>
                <a:gd name="T11" fmla="*/ 88 h 1274"/>
                <a:gd name="T12" fmla="*/ 309 w 313"/>
                <a:gd name="T13" fmla="*/ 120 h 1274"/>
                <a:gd name="T14" fmla="*/ 313 w 313"/>
                <a:gd name="T15" fmla="*/ 157 h 1274"/>
                <a:gd name="T16" fmla="*/ 313 w 313"/>
                <a:gd name="T17" fmla="*/ 1119 h 1274"/>
                <a:gd name="T18" fmla="*/ 309 w 313"/>
                <a:gd name="T19" fmla="*/ 1154 h 1274"/>
                <a:gd name="T20" fmla="*/ 297 w 313"/>
                <a:gd name="T21" fmla="*/ 1188 h 1274"/>
                <a:gd name="T22" fmla="*/ 278 w 313"/>
                <a:gd name="T23" fmla="*/ 1216 h 1274"/>
                <a:gd name="T24" fmla="*/ 254 w 313"/>
                <a:gd name="T25" fmla="*/ 1240 h 1274"/>
                <a:gd name="T26" fmla="*/ 225 w 313"/>
                <a:gd name="T27" fmla="*/ 1258 h 1274"/>
                <a:gd name="T28" fmla="*/ 192 w 313"/>
                <a:gd name="T29" fmla="*/ 1271 h 1274"/>
                <a:gd name="T30" fmla="*/ 157 w 313"/>
                <a:gd name="T31" fmla="*/ 1274 h 1274"/>
                <a:gd name="T32" fmla="*/ 120 w 313"/>
                <a:gd name="T33" fmla="*/ 1271 h 1274"/>
                <a:gd name="T34" fmla="*/ 88 w 313"/>
                <a:gd name="T35" fmla="*/ 1258 h 1274"/>
                <a:gd name="T36" fmla="*/ 59 w 313"/>
                <a:gd name="T37" fmla="*/ 1240 h 1274"/>
                <a:gd name="T38" fmla="*/ 35 w 313"/>
                <a:gd name="T39" fmla="*/ 1216 h 1274"/>
                <a:gd name="T40" fmla="*/ 16 w 313"/>
                <a:gd name="T41" fmla="*/ 1188 h 1274"/>
                <a:gd name="T42" fmla="*/ 5 w 313"/>
                <a:gd name="T43" fmla="*/ 1154 h 1274"/>
                <a:gd name="T44" fmla="*/ 0 w 313"/>
                <a:gd name="T45" fmla="*/ 1119 h 1274"/>
                <a:gd name="T46" fmla="*/ 0 w 313"/>
                <a:gd name="T47" fmla="*/ 157 h 1274"/>
                <a:gd name="T48" fmla="*/ 5 w 313"/>
                <a:gd name="T49" fmla="*/ 120 h 1274"/>
                <a:gd name="T50" fmla="*/ 16 w 313"/>
                <a:gd name="T51" fmla="*/ 88 h 1274"/>
                <a:gd name="T52" fmla="*/ 35 w 313"/>
                <a:gd name="T53" fmla="*/ 60 h 1274"/>
                <a:gd name="T54" fmla="*/ 59 w 313"/>
                <a:gd name="T55" fmla="*/ 34 h 1274"/>
                <a:gd name="T56" fmla="*/ 88 w 313"/>
                <a:gd name="T57" fmla="*/ 16 h 1274"/>
                <a:gd name="T58" fmla="*/ 120 w 313"/>
                <a:gd name="T59" fmla="*/ 5 h 1274"/>
                <a:gd name="T60" fmla="*/ 157 w 313"/>
                <a:gd name="T61" fmla="*/ 0 h 12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313" h="1274">
                  <a:moveTo>
                    <a:pt x="157" y="0"/>
                  </a:moveTo>
                  <a:lnTo>
                    <a:pt x="192" y="5"/>
                  </a:lnTo>
                  <a:lnTo>
                    <a:pt x="225" y="16"/>
                  </a:lnTo>
                  <a:lnTo>
                    <a:pt x="254" y="34"/>
                  </a:lnTo>
                  <a:lnTo>
                    <a:pt x="278" y="60"/>
                  </a:lnTo>
                  <a:lnTo>
                    <a:pt x="297" y="88"/>
                  </a:lnTo>
                  <a:lnTo>
                    <a:pt x="309" y="120"/>
                  </a:lnTo>
                  <a:lnTo>
                    <a:pt x="313" y="157"/>
                  </a:lnTo>
                  <a:lnTo>
                    <a:pt x="313" y="1119"/>
                  </a:lnTo>
                  <a:lnTo>
                    <a:pt x="309" y="1154"/>
                  </a:lnTo>
                  <a:lnTo>
                    <a:pt x="297" y="1188"/>
                  </a:lnTo>
                  <a:lnTo>
                    <a:pt x="278" y="1216"/>
                  </a:lnTo>
                  <a:lnTo>
                    <a:pt x="254" y="1240"/>
                  </a:lnTo>
                  <a:lnTo>
                    <a:pt x="225" y="1258"/>
                  </a:lnTo>
                  <a:lnTo>
                    <a:pt x="192" y="1271"/>
                  </a:lnTo>
                  <a:lnTo>
                    <a:pt x="157" y="1274"/>
                  </a:lnTo>
                  <a:lnTo>
                    <a:pt x="120" y="1271"/>
                  </a:lnTo>
                  <a:lnTo>
                    <a:pt x="88" y="1258"/>
                  </a:lnTo>
                  <a:lnTo>
                    <a:pt x="59" y="1240"/>
                  </a:lnTo>
                  <a:lnTo>
                    <a:pt x="35" y="1216"/>
                  </a:lnTo>
                  <a:lnTo>
                    <a:pt x="16" y="1188"/>
                  </a:lnTo>
                  <a:lnTo>
                    <a:pt x="5" y="1154"/>
                  </a:lnTo>
                  <a:lnTo>
                    <a:pt x="0" y="1119"/>
                  </a:lnTo>
                  <a:lnTo>
                    <a:pt x="0" y="157"/>
                  </a:lnTo>
                  <a:lnTo>
                    <a:pt x="5" y="120"/>
                  </a:lnTo>
                  <a:lnTo>
                    <a:pt x="16" y="88"/>
                  </a:lnTo>
                  <a:lnTo>
                    <a:pt x="35" y="60"/>
                  </a:lnTo>
                  <a:lnTo>
                    <a:pt x="59" y="34"/>
                  </a:lnTo>
                  <a:lnTo>
                    <a:pt x="88" y="16"/>
                  </a:lnTo>
                  <a:lnTo>
                    <a:pt x="120" y="5"/>
                  </a:lnTo>
                  <a:lnTo>
                    <a:pt x="157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16" tIns="45708" rIns="91416" bIns="45708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12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799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83" name="Freeform 46"/>
            <p:cNvSpPr>
              <a:spLocks/>
            </p:cNvSpPr>
            <p:nvPr/>
          </p:nvSpPr>
          <p:spPr bwMode="auto">
            <a:xfrm>
              <a:off x="1658" y="994"/>
              <a:ext cx="156" cy="719"/>
            </a:xfrm>
            <a:custGeom>
              <a:avLst/>
              <a:gdLst>
                <a:gd name="T0" fmla="*/ 157 w 312"/>
                <a:gd name="T1" fmla="*/ 0 h 1438"/>
                <a:gd name="T2" fmla="*/ 192 w 312"/>
                <a:gd name="T3" fmla="*/ 4 h 1438"/>
                <a:gd name="T4" fmla="*/ 226 w 312"/>
                <a:gd name="T5" fmla="*/ 16 h 1438"/>
                <a:gd name="T6" fmla="*/ 254 w 312"/>
                <a:gd name="T7" fmla="*/ 35 h 1438"/>
                <a:gd name="T8" fmla="*/ 278 w 312"/>
                <a:gd name="T9" fmla="*/ 59 h 1438"/>
                <a:gd name="T10" fmla="*/ 296 w 312"/>
                <a:gd name="T11" fmla="*/ 88 h 1438"/>
                <a:gd name="T12" fmla="*/ 309 w 312"/>
                <a:gd name="T13" fmla="*/ 121 h 1438"/>
                <a:gd name="T14" fmla="*/ 312 w 312"/>
                <a:gd name="T15" fmla="*/ 156 h 1438"/>
                <a:gd name="T16" fmla="*/ 312 w 312"/>
                <a:gd name="T17" fmla="*/ 1283 h 1438"/>
                <a:gd name="T18" fmla="*/ 309 w 312"/>
                <a:gd name="T19" fmla="*/ 1318 h 1438"/>
                <a:gd name="T20" fmla="*/ 296 w 312"/>
                <a:gd name="T21" fmla="*/ 1352 h 1438"/>
                <a:gd name="T22" fmla="*/ 278 w 312"/>
                <a:gd name="T23" fmla="*/ 1380 h 1438"/>
                <a:gd name="T24" fmla="*/ 254 w 312"/>
                <a:gd name="T25" fmla="*/ 1404 h 1438"/>
                <a:gd name="T26" fmla="*/ 226 w 312"/>
                <a:gd name="T27" fmla="*/ 1422 h 1438"/>
                <a:gd name="T28" fmla="*/ 192 w 312"/>
                <a:gd name="T29" fmla="*/ 1435 h 1438"/>
                <a:gd name="T30" fmla="*/ 157 w 312"/>
                <a:gd name="T31" fmla="*/ 1438 h 1438"/>
                <a:gd name="T32" fmla="*/ 120 w 312"/>
                <a:gd name="T33" fmla="*/ 1435 h 1438"/>
                <a:gd name="T34" fmla="*/ 88 w 312"/>
                <a:gd name="T35" fmla="*/ 1422 h 1438"/>
                <a:gd name="T36" fmla="*/ 59 w 312"/>
                <a:gd name="T37" fmla="*/ 1404 h 1438"/>
                <a:gd name="T38" fmla="*/ 34 w 312"/>
                <a:gd name="T39" fmla="*/ 1380 h 1438"/>
                <a:gd name="T40" fmla="*/ 16 w 312"/>
                <a:gd name="T41" fmla="*/ 1352 h 1438"/>
                <a:gd name="T42" fmla="*/ 5 w 312"/>
                <a:gd name="T43" fmla="*/ 1318 h 1438"/>
                <a:gd name="T44" fmla="*/ 0 w 312"/>
                <a:gd name="T45" fmla="*/ 1283 h 1438"/>
                <a:gd name="T46" fmla="*/ 0 w 312"/>
                <a:gd name="T47" fmla="*/ 156 h 1438"/>
                <a:gd name="T48" fmla="*/ 5 w 312"/>
                <a:gd name="T49" fmla="*/ 121 h 1438"/>
                <a:gd name="T50" fmla="*/ 16 w 312"/>
                <a:gd name="T51" fmla="*/ 88 h 1438"/>
                <a:gd name="T52" fmla="*/ 34 w 312"/>
                <a:gd name="T53" fmla="*/ 59 h 1438"/>
                <a:gd name="T54" fmla="*/ 59 w 312"/>
                <a:gd name="T55" fmla="*/ 35 h 1438"/>
                <a:gd name="T56" fmla="*/ 88 w 312"/>
                <a:gd name="T57" fmla="*/ 16 h 1438"/>
                <a:gd name="T58" fmla="*/ 120 w 312"/>
                <a:gd name="T59" fmla="*/ 4 h 1438"/>
                <a:gd name="T60" fmla="*/ 157 w 312"/>
                <a:gd name="T61" fmla="*/ 0 h 14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312" h="1438">
                  <a:moveTo>
                    <a:pt x="157" y="0"/>
                  </a:moveTo>
                  <a:lnTo>
                    <a:pt x="192" y="4"/>
                  </a:lnTo>
                  <a:lnTo>
                    <a:pt x="226" y="16"/>
                  </a:lnTo>
                  <a:lnTo>
                    <a:pt x="254" y="35"/>
                  </a:lnTo>
                  <a:lnTo>
                    <a:pt x="278" y="59"/>
                  </a:lnTo>
                  <a:lnTo>
                    <a:pt x="296" y="88"/>
                  </a:lnTo>
                  <a:lnTo>
                    <a:pt x="309" y="121"/>
                  </a:lnTo>
                  <a:lnTo>
                    <a:pt x="312" y="156"/>
                  </a:lnTo>
                  <a:lnTo>
                    <a:pt x="312" y="1283"/>
                  </a:lnTo>
                  <a:lnTo>
                    <a:pt x="309" y="1318"/>
                  </a:lnTo>
                  <a:lnTo>
                    <a:pt x="296" y="1352"/>
                  </a:lnTo>
                  <a:lnTo>
                    <a:pt x="278" y="1380"/>
                  </a:lnTo>
                  <a:lnTo>
                    <a:pt x="254" y="1404"/>
                  </a:lnTo>
                  <a:lnTo>
                    <a:pt x="226" y="1422"/>
                  </a:lnTo>
                  <a:lnTo>
                    <a:pt x="192" y="1435"/>
                  </a:lnTo>
                  <a:lnTo>
                    <a:pt x="157" y="1438"/>
                  </a:lnTo>
                  <a:lnTo>
                    <a:pt x="120" y="1435"/>
                  </a:lnTo>
                  <a:lnTo>
                    <a:pt x="88" y="1422"/>
                  </a:lnTo>
                  <a:lnTo>
                    <a:pt x="59" y="1404"/>
                  </a:lnTo>
                  <a:lnTo>
                    <a:pt x="34" y="1380"/>
                  </a:lnTo>
                  <a:lnTo>
                    <a:pt x="16" y="1352"/>
                  </a:lnTo>
                  <a:lnTo>
                    <a:pt x="5" y="1318"/>
                  </a:lnTo>
                  <a:lnTo>
                    <a:pt x="0" y="1283"/>
                  </a:lnTo>
                  <a:lnTo>
                    <a:pt x="0" y="156"/>
                  </a:lnTo>
                  <a:lnTo>
                    <a:pt x="5" y="121"/>
                  </a:lnTo>
                  <a:lnTo>
                    <a:pt x="16" y="88"/>
                  </a:lnTo>
                  <a:lnTo>
                    <a:pt x="34" y="59"/>
                  </a:lnTo>
                  <a:lnTo>
                    <a:pt x="59" y="35"/>
                  </a:lnTo>
                  <a:lnTo>
                    <a:pt x="88" y="16"/>
                  </a:lnTo>
                  <a:lnTo>
                    <a:pt x="120" y="4"/>
                  </a:lnTo>
                  <a:lnTo>
                    <a:pt x="157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16" tIns="45708" rIns="91416" bIns="45708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12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799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58" name="object 5">
            <a:extLst>
              <a:ext uri="{FF2B5EF4-FFF2-40B4-BE49-F238E27FC236}">
                <a16:creationId xmlns:a16="http://schemas.microsoft.com/office/drawing/2014/main" id="{1C994AAF-6DD8-4DEB-B8D6-E8686DDDFC62}"/>
              </a:ext>
            </a:extLst>
          </p:cNvPr>
          <p:cNvSpPr txBox="1">
            <a:spLocks/>
          </p:cNvSpPr>
          <p:nvPr/>
        </p:nvSpPr>
        <p:spPr>
          <a:xfrm>
            <a:off x="630537" y="225649"/>
            <a:ext cx="10930925" cy="7386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algn="l" defTabSz="1218845" rtl="0" eaLnBrk="1" latinLnBrk="0" hangingPunct="1">
              <a:spcBef>
                <a:spcPct val="0"/>
              </a:spcBef>
              <a:buNone/>
              <a:defRPr sz="3199" kern="120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>
                <a:solidFill>
                  <a:srgbClr val="004479"/>
                </a:solidFill>
                <a:latin typeface="Rosario" charset="0"/>
                <a:ea typeface="Rosario" charset="0"/>
                <a:cs typeface="Rosario" charset="0"/>
              </a:rPr>
              <a:t>3. Business Structure </a:t>
            </a:r>
            <a:endParaRPr lang="en-US" sz="4800" dirty="0">
              <a:solidFill>
                <a:srgbClr val="004479"/>
              </a:solidFill>
              <a:latin typeface="Rosario" charset="0"/>
              <a:ea typeface="Rosario" charset="0"/>
              <a:cs typeface="Rosario" charset="0"/>
            </a:endParaRPr>
          </a:p>
        </p:txBody>
      </p:sp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id="{3E0FE179-3FB7-458B-A001-BA5AB534E4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39B1FA-81F2-4940-9AF3-5EAFB5D6669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542566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>
            <a:extLst>
              <a:ext uri="{FF2B5EF4-FFF2-40B4-BE49-F238E27FC236}">
                <a16:creationId xmlns:a16="http://schemas.microsoft.com/office/drawing/2014/main" id="{5020E5C6-B8D3-446C-9723-A6E1694EA91B}"/>
              </a:ext>
            </a:extLst>
          </p:cNvPr>
          <p:cNvSpPr/>
          <p:nvPr/>
        </p:nvSpPr>
        <p:spPr>
          <a:xfrm>
            <a:off x="1468342" y="6422798"/>
            <a:ext cx="521328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altLang="zh-TW" dirty="0"/>
              <a:t>Marketing Management: Group Assignment (Hackett)</a:t>
            </a:r>
            <a:endParaRPr lang="zh-TW" altLang="en-US" dirty="0"/>
          </a:p>
        </p:txBody>
      </p:sp>
      <p:pic>
        <p:nvPicPr>
          <p:cNvPr id="8" name="圖片 7">
            <a:extLst>
              <a:ext uri="{FF2B5EF4-FFF2-40B4-BE49-F238E27FC236}">
                <a16:creationId xmlns:a16="http://schemas.microsoft.com/office/drawing/2014/main" id="{2B8E9A6C-2E8C-4358-B0AE-EDD4226D5A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96703"/>
            <a:ext cx="4157471" cy="959267"/>
          </a:xfrm>
          <a:prstGeom prst="rect">
            <a:avLst/>
          </a:prstGeom>
        </p:spPr>
      </p:pic>
      <p:grpSp>
        <p:nvGrpSpPr>
          <p:cNvPr id="12" name="组合 45">
            <a:extLst>
              <a:ext uri="{FF2B5EF4-FFF2-40B4-BE49-F238E27FC236}">
                <a16:creationId xmlns:a16="http://schemas.microsoft.com/office/drawing/2014/main" id="{F2C64C54-501D-467A-ACA3-036B8B639646}"/>
              </a:ext>
            </a:extLst>
          </p:cNvPr>
          <p:cNvGrpSpPr/>
          <p:nvPr/>
        </p:nvGrpSpPr>
        <p:grpSpPr>
          <a:xfrm>
            <a:off x="6504773" y="2825843"/>
            <a:ext cx="4219848" cy="662557"/>
            <a:chOff x="6629352" y="1760489"/>
            <a:chExt cx="5106016" cy="801694"/>
          </a:xfrm>
        </p:grpSpPr>
        <p:sp>
          <p:nvSpPr>
            <p:cNvPr id="16" name="文本框 10">
              <a:extLst>
                <a:ext uri="{FF2B5EF4-FFF2-40B4-BE49-F238E27FC236}">
                  <a16:creationId xmlns:a16="http://schemas.microsoft.com/office/drawing/2014/main" id="{5BB41BE1-4C23-42E6-8496-D4D07362FAB4}"/>
                </a:ext>
              </a:extLst>
            </p:cNvPr>
            <p:cNvSpPr txBox="1"/>
            <p:nvPr/>
          </p:nvSpPr>
          <p:spPr>
            <a:xfrm>
              <a:off x="7481596" y="1780122"/>
              <a:ext cx="4253772" cy="782061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/>
            <a:p>
              <a:pPr lvl="0"/>
              <a:r>
                <a:rPr lang="en-US" altLang="zh-TW" sz="3600" b="1" dirty="0"/>
                <a:t>Market Research </a:t>
              </a:r>
            </a:p>
          </p:txBody>
        </p:sp>
        <p:sp>
          <p:nvSpPr>
            <p:cNvPr id="14" name="文本框 12">
              <a:extLst>
                <a:ext uri="{FF2B5EF4-FFF2-40B4-BE49-F238E27FC236}">
                  <a16:creationId xmlns:a16="http://schemas.microsoft.com/office/drawing/2014/main" id="{5AD936D5-D852-4794-92A4-003F55E6201B}"/>
                </a:ext>
              </a:extLst>
            </p:cNvPr>
            <p:cNvSpPr txBox="1"/>
            <p:nvPr/>
          </p:nvSpPr>
          <p:spPr>
            <a:xfrm>
              <a:off x="6629352" y="1760489"/>
              <a:ext cx="912016" cy="707578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/>
            <a:p>
              <a:r>
                <a:rPr lang="en-US" altLang="zh-CN" sz="3200" dirty="0">
                  <a:solidFill>
                    <a:prstClr val="white">
                      <a:lumMod val="65000"/>
                    </a:prstClr>
                  </a:solidFill>
                  <a:latin typeface="Arial"/>
                  <a:ea typeface="微软雅黑"/>
                </a:rPr>
                <a:t>04.</a:t>
              </a:r>
              <a:endParaRPr lang="zh-CN" altLang="en-US" sz="3200" dirty="0">
                <a:solidFill>
                  <a:prstClr val="white">
                    <a:lumMod val="65000"/>
                  </a:prstClr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37" name="矩形 36">
            <a:extLst>
              <a:ext uri="{FF2B5EF4-FFF2-40B4-BE49-F238E27FC236}">
                <a16:creationId xmlns:a16="http://schemas.microsoft.com/office/drawing/2014/main" id="{A9385140-F9CB-4F22-8778-C6021819F5AF}"/>
              </a:ext>
            </a:extLst>
          </p:cNvPr>
          <p:cNvSpPr/>
          <p:nvPr/>
        </p:nvSpPr>
        <p:spPr>
          <a:xfrm>
            <a:off x="1991544" y="3733969"/>
            <a:ext cx="1415446" cy="1415446"/>
          </a:xfrm>
          <a:prstGeom prst="rect">
            <a:avLst/>
          </a:prstGeom>
          <a:noFill/>
          <a:ln w="38100" cap="flat" cmpd="sng" algn="ctr">
            <a:solidFill>
              <a:srgbClr val="FEB068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algn="ctr">
              <a:defRPr/>
            </a:pPr>
            <a:endParaRPr lang="zh-CN" altLang="en-US" sz="1400" kern="0">
              <a:solidFill>
                <a:prstClr val="white"/>
              </a:solidFill>
              <a:latin typeface="Arial"/>
              <a:ea typeface="微软雅黑"/>
            </a:endParaRPr>
          </a:p>
        </p:txBody>
      </p:sp>
      <p:sp>
        <p:nvSpPr>
          <p:cNvPr id="38" name="矩形 37">
            <a:extLst>
              <a:ext uri="{FF2B5EF4-FFF2-40B4-BE49-F238E27FC236}">
                <a16:creationId xmlns:a16="http://schemas.microsoft.com/office/drawing/2014/main" id="{83ED3626-7C87-4200-AC2D-99EB41AA3E8E}"/>
              </a:ext>
            </a:extLst>
          </p:cNvPr>
          <p:cNvSpPr/>
          <p:nvPr/>
        </p:nvSpPr>
        <p:spPr>
          <a:xfrm>
            <a:off x="4674280" y="1529126"/>
            <a:ext cx="1043590" cy="1043590"/>
          </a:xfrm>
          <a:prstGeom prst="rect">
            <a:avLst/>
          </a:prstGeom>
          <a:solidFill>
            <a:srgbClr val="00B6BF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algn="ctr">
              <a:defRPr/>
            </a:pPr>
            <a:endParaRPr lang="zh-CN" altLang="en-US" sz="1400" kern="0" dirty="0">
              <a:solidFill>
                <a:prstClr val="white"/>
              </a:solidFill>
              <a:latin typeface="Arial"/>
              <a:ea typeface="微软雅黑"/>
            </a:endParaRPr>
          </a:p>
        </p:txBody>
      </p:sp>
      <p:sp>
        <p:nvSpPr>
          <p:cNvPr id="39" name="矩形 38">
            <a:extLst>
              <a:ext uri="{FF2B5EF4-FFF2-40B4-BE49-F238E27FC236}">
                <a16:creationId xmlns:a16="http://schemas.microsoft.com/office/drawing/2014/main" id="{58BC9E2A-12BC-458D-987D-CCF8BB299FAF}"/>
              </a:ext>
            </a:extLst>
          </p:cNvPr>
          <p:cNvSpPr/>
          <p:nvPr/>
        </p:nvSpPr>
        <p:spPr>
          <a:xfrm>
            <a:off x="2568033" y="1874233"/>
            <a:ext cx="2411053" cy="2411053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defRPr/>
            </a:pPr>
            <a:endParaRPr lang="zh-CN" altLang="en-US" sz="1400" kern="0" dirty="0">
              <a:solidFill>
                <a:prstClr val="white"/>
              </a:solidFill>
              <a:latin typeface="Arial"/>
              <a:ea typeface="微软雅黑"/>
            </a:endParaRPr>
          </a:p>
        </p:txBody>
      </p:sp>
      <p:sp>
        <p:nvSpPr>
          <p:cNvPr id="40" name="矩形 39">
            <a:extLst>
              <a:ext uri="{FF2B5EF4-FFF2-40B4-BE49-F238E27FC236}">
                <a16:creationId xmlns:a16="http://schemas.microsoft.com/office/drawing/2014/main" id="{DE03BF0E-F3C4-47CC-A44C-D0A732E8EE5F}"/>
              </a:ext>
            </a:extLst>
          </p:cNvPr>
          <p:cNvSpPr/>
          <p:nvPr/>
        </p:nvSpPr>
        <p:spPr>
          <a:xfrm>
            <a:off x="5074332" y="4597631"/>
            <a:ext cx="551783" cy="551784"/>
          </a:xfrm>
          <a:prstGeom prst="rect">
            <a:avLst/>
          </a:prstGeom>
          <a:solidFill>
            <a:srgbClr val="FF6372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algn="ctr">
              <a:defRPr/>
            </a:pPr>
            <a:endParaRPr lang="zh-CN" altLang="en-US" sz="1400" kern="0" dirty="0">
              <a:solidFill>
                <a:prstClr val="white"/>
              </a:solidFill>
              <a:latin typeface="Arial"/>
              <a:ea typeface="微软雅黑"/>
            </a:endParaRPr>
          </a:p>
        </p:txBody>
      </p:sp>
      <p:sp>
        <p:nvSpPr>
          <p:cNvPr id="3" name="矩形 2">
            <a:extLst>
              <a:ext uri="{FF2B5EF4-FFF2-40B4-BE49-F238E27FC236}">
                <a16:creationId xmlns:a16="http://schemas.microsoft.com/office/drawing/2014/main" id="{A53AECAB-4574-4C56-89B8-AFF392F407BE}"/>
              </a:ext>
            </a:extLst>
          </p:cNvPr>
          <p:cNvSpPr/>
          <p:nvPr/>
        </p:nvSpPr>
        <p:spPr>
          <a:xfrm>
            <a:off x="0" y="6422798"/>
            <a:ext cx="12192000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3771742"/>
      </p:ext>
    </p:extLst>
  </p:cSld>
  <p:clrMapOvr>
    <a:masterClrMapping/>
  </p:clrMapOvr>
  <p:transition>
    <p:fade thruBlk="1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630537" y="262582"/>
            <a:ext cx="10930925" cy="664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ctr"/>
            <a:r>
              <a:rPr lang="en-US" sz="4800">
                <a:solidFill>
                  <a:srgbClr val="004479"/>
                </a:solidFill>
                <a:latin typeface="Rosario" charset="0"/>
                <a:ea typeface="Rosario" charset="0"/>
                <a:cs typeface="Rosario" charset="0"/>
              </a:rPr>
              <a:t>4. Market Research</a:t>
            </a:r>
            <a:endParaRPr lang="en-US" sz="4800" dirty="0">
              <a:solidFill>
                <a:srgbClr val="004479"/>
              </a:solidFill>
              <a:latin typeface="Rosario" charset="0"/>
              <a:ea typeface="Rosario" charset="0"/>
              <a:cs typeface="Rosario" charset="0"/>
            </a:endParaRPr>
          </a:p>
        </p:txBody>
      </p:sp>
      <p:pic>
        <p:nvPicPr>
          <p:cNvPr id="11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30537" y="228879"/>
            <a:ext cx="914400" cy="698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文字版面配置區 2">
            <a:extLst>
              <a:ext uri="{FF2B5EF4-FFF2-40B4-BE49-F238E27FC236}">
                <a16:creationId xmlns:a16="http://schemas.microsoft.com/office/drawing/2014/main" id="{92678530-3CEC-4C57-A4C6-C82D112CB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304925"/>
            <a:ext cx="10515600" cy="566405"/>
          </a:xfrm>
        </p:spPr>
        <p:txBody>
          <a:bodyPr/>
          <a:lstStyle/>
          <a:p>
            <a:r>
              <a:rPr lang="en-GB"/>
              <a:t>4.1 SWOT Analysis</a:t>
            </a:r>
          </a:p>
          <a:p>
            <a:endParaRPr lang="en-GB" dirty="0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C823A22B-9465-47C7-8B42-462F2D27FF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11A537E4-A89B-7D49-9A6E-6A95209E6B30}" type="slidenum">
              <a:rPr lang="en-US" smtClean="0"/>
              <a:t>12</a:t>
            </a:fld>
            <a:endParaRPr lang="en-US"/>
          </a:p>
        </p:txBody>
      </p:sp>
      <p:pic>
        <p:nvPicPr>
          <p:cNvPr id="9" name="圖片 8">
            <a:extLst>
              <a:ext uri="{FF2B5EF4-FFF2-40B4-BE49-F238E27FC236}">
                <a16:creationId xmlns:a16="http://schemas.microsoft.com/office/drawing/2014/main" id="{2C128244-A56B-481C-81E0-61BE23C868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4281" y="1871330"/>
            <a:ext cx="9943438" cy="47126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37745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630537" y="262582"/>
            <a:ext cx="10930925" cy="664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ctr"/>
            <a:r>
              <a:rPr lang="en-US" sz="4800" dirty="0">
                <a:solidFill>
                  <a:srgbClr val="004479"/>
                </a:solidFill>
                <a:latin typeface="Rosario" charset="0"/>
                <a:ea typeface="Rosario" charset="0"/>
                <a:cs typeface="Rosario" charset="0"/>
              </a:rPr>
              <a:t>4. Market Research</a:t>
            </a:r>
          </a:p>
        </p:txBody>
      </p:sp>
      <p:pic>
        <p:nvPicPr>
          <p:cNvPr id="11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610600" y="228879"/>
            <a:ext cx="914400" cy="698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文字版面配置區 2">
            <a:extLst>
              <a:ext uri="{FF2B5EF4-FFF2-40B4-BE49-F238E27FC236}">
                <a16:creationId xmlns:a16="http://schemas.microsoft.com/office/drawing/2014/main" id="{92678530-3CEC-4C57-A4C6-C82D112CB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304925"/>
            <a:ext cx="10515600" cy="4351338"/>
          </a:xfrm>
        </p:spPr>
        <p:txBody>
          <a:bodyPr/>
          <a:lstStyle/>
          <a:p>
            <a:r>
              <a:rPr lang="en-GB" dirty="0"/>
              <a:t>4.2 Porter's Five Forces Analysis</a:t>
            </a:r>
          </a:p>
          <a:p>
            <a:endParaRPr lang="en-GB" dirty="0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E215CAEA-565E-407F-8D7D-821A057E19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537E4-A89B-7D49-9A6E-6A95209E6B30}" type="slidenum">
              <a:rPr lang="en-US" smtClean="0"/>
              <a:t>13</a:t>
            </a:fld>
            <a:endParaRPr lang="en-US"/>
          </a:p>
        </p:txBody>
      </p:sp>
      <p:pic>
        <p:nvPicPr>
          <p:cNvPr id="9" name="圖片 8">
            <a:extLst>
              <a:ext uri="{FF2B5EF4-FFF2-40B4-BE49-F238E27FC236}">
                <a16:creationId xmlns:a16="http://schemas.microsoft.com/office/drawing/2014/main" id="{A2D5AB03-C7F8-4EC2-BE42-83ACD36CCD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2189" y="1887595"/>
            <a:ext cx="8870449" cy="44687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14316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630537" y="262582"/>
            <a:ext cx="10930925" cy="664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ctr"/>
            <a:r>
              <a:rPr lang="en-US" sz="4800" dirty="0">
                <a:solidFill>
                  <a:srgbClr val="004479"/>
                </a:solidFill>
                <a:latin typeface="Rosario" charset="0"/>
                <a:ea typeface="Rosario" charset="0"/>
                <a:cs typeface="Rosario" charset="0"/>
              </a:rPr>
              <a:t>4. Market Research</a:t>
            </a:r>
          </a:p>
        </p:txBody>
      </p:sp>
      <p:pic>
        <p:nvPicPr>
          <p:cNvPr id="11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638800" y="6120974"/>
            <a:ext cx="914400" cy="698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文字版面配置區 2">
            <a:extLst>
              <a:ext uri="{FF2B5EF4-FFF2-40B4-BE49-F238E27FC236}">
                <a16:creationId xmlns:a16="http://schemas.microsoft.com/office/drawing/2014/main" id="{92678530-3CEC-4C57-A4C6-C82D112CB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304925"/>
            <a:ext cx="10515600" cy="4351338"/>
          </a:xfrm>
        </p:spPr>
        <p:txBody>
          <a:bodyPr>
            <a:normAutofit/>
          </a:bodyPr>
          <a:lstStyle/>
          <a:p>
            <a:r>
              <a:rPr lang="en-GB" dirty="0"/>
              <a:t>4.3 PESTLE Analysis</a:t>
            </a:r>
          </a:p>
        </p:txBody>
      </p:sp>
      <p:sp>
        <p:nvSpPr>
          <p:cNvPr id="18" name="Rectangle 7">
            <a:extLst>
              <a:ext uri="{FF2B5EF4-FFF2-40B4-BE49-F238E27FC236}">
                <a16:creationId xmlns:a16="http://schemas.microsoft.com/office/drawing/2014/main" id="{2328096D-32F5-4D71-9561-265CFA1E8E4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92435" y="1781956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zh-TW" altLang="zh-TW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zh-TW" altLang="zh-TW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1" name="投影片編號版面配置區 20">
            <a:extLst>
              <a:ext uri="{FF2B5EF4-FFF2-40B4-BE49-F238E27FC236}">
                <a16:creationId xmlns:a16="http://schemas.microsoft.com/office/drawing/2014/main" id="{83AA594B-37CE-4F49-881C-61BBE7E090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537E4-A89B-7D49-9A6E-6A95209E6B30}" type="slidenum">
              <a:rPr lang="en-US" smtClean="0"/>
              <a:t>14</a:t>
            </a:fld>
            <a:endParaRPr lang="en-US"/>
          </a:p>
        </p:txBody>
      </p:sp>
      <p:pic>
        <p:nvPicPr>
          <p:cNvPr id="22" name="圖片 21">
            <a:extLst>
              <a:ext uri="{FF2B5EF4-FFF2-40B4-BE49-F238E27FC236}">
                <a16:creationId xmlns:a16="http://schemas.microsoft.com/office/drawing/2014/main" id="{098242A4-14A6-4DF6-B0D8-373401F9DD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0157" y="1781956"/>
            <a:ext cx="10211685" cy="42127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19759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>
            <a:extLst>
              <a:ext uri="{FF2B5EF4-FFF2-40B4-BE49-F238E27FC236}">
                <a16:creationId xmlns:a16="http://schemas.microsoft.com/office/drawing/2014/main" id="{5020E5C6-B8D3-446C-9723-A6E1694EA91B}"/>
              </a:ext>
            </a:extLst>
          </p:cNvPr>
          <p:cNvSpPr/>
          <p:nvPr/>
        </p:nvSpPr>
        <p:spPr>
          <a:xfrm>
            <a:off x="1468342" y="6422798"/>
            <a:ext cx="521328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altLang="zh-TW" dirty="0"/>
              <a:t>Marketing Management: Group Assignment (Hackett)</a:t>
            </a:r>
            <a:endParaRPr lang="zh-TW" altLang="en-US" dirty="0"/>
          </a:p>
        </p:txBody>
      </p:sp>
      <p:pic>
        <p:nvPicPr>
          <p:cNvPr id="8" name="圖片 7">
            <a:extLst>
              <a:ext uri="{FF2B5EF4-FFF2-40B4-BE49-F238E27FC236}">
                <a16:creationId xmlns:a16="http://schemas.microsoft.com/office/drawing/2014/main" id="{2B8E9A6C-2E8C-4358-B0AE-EDD4226D5A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96703"/>
            <a:ext cx="4157471" cy="959267"/>
          </a:xfrm>
          <a:prstGeom prst="rect">
            <a:avLst/>
          </a:prstGeom>
        </p:spPr>
      </p:pic>
      <p:grpSp>
        <p:nvGrpSpPr>
          <p:cNvPr id="12" name="组合 45">
            <a:extLst>
              <a:ext uri="{FF2B5EF4-FFF2-40B4-BE49-F238E27FC236}">
                <a16:creationId xmlns:a16="http://schemas.microsoft.com/office/drawing/2014/main" id="{F2C64C54-501D-467A-ACA3-036B8B639646}"/>
              </a:ext>
            </a:extLst>
          </p:cNvPr>
          <p:cNvGrpSpPr/>
          <p:nvPr/>
        </p:nvGrpSpPr>
        <p:grpSpPr>
          <a:xfrm>
            <a:off x="6504773" y="2825843"/>
            <a:ext cx="3907711" cy="662557"/>
            <a:chOff x="6629352" y="1760489"/>
            <a:chExt cx="4728330" cy="801694"/>
          </a:xfrm>
        </p:grpSpPr>
        <p:sp>
          <p:nvSpPr>
            <p:cNvPr id="16" name="文本框 10">
              <a:extLst>
                <a:ext uri="{FF2B5EF4-FFF2-40B4-BE49-F238E27FC236}">
                  <a16:creationId xmlns:a16="http://schemas.microsoft.com/office/drawing/2014/main" id="{5BB41BE1-4C23-42E6-8496-D4D07362FAB4}"/>
                </a:ext>
              </a:extLst>
            </p:cNvPr>
            <p:cNvSpPr txBox="1"/>
            <p:nvPr/>
          </p:nvSpPr>
          <p:spPr>
            <a:xfrm>
              <a:off x="7481596" y="1780122"/>
              <a:ext cx="3876086" cy="782061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/>
            <a:p>
              <a:pPr lvl="0"/>
              <a:r>
                <a:rPr lang="en-US" altLang="zh-TW" sz="3600" b="1" dirty="0"/>
                <a:t>Marketing Plan </a:t>
              </a:r>
            </a:p>
          </p:txBody>
        </p:sp>
        <p:sp>
          <p:nvSpPr>
            <p:cNvPr id="14" name="文本框 12">
              <a:extLst>
                <a:ext uri="{FF2B5EF4-FFF2-40B4-BE49-F238E27FC236}">
                  <a16:creationId xmlns:a16="http://schemas.microsoft.com/office/drawing/2014/main" id="{5AD936D5-D852-4794-92A4-003F55E6201B}"/>
                </a:ext>
              </a:extLst>
            </p:cNvPr>
            <p:cNvSpPr txBox="1"/>
            <p:nvPr/>
          </p:nvSpPr>
          <p:spPr>
            <a:xfrm>
              <a:off x="6629352" y="1760489"/>
              <a:ext cx="912016" cy="707578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/>
            <a:p>
              <a:r>
                <a:rPr lang="en-US" altLang="zh-CN" sz="3200" dirty="0">
                  <a:solidFill>
                    <a:prstClr val="white">
                      <a:lumMod val="65000"/>
                    </a:prstClr>
                  </a:solidFill>
                  <a:latin typeface="Arial"/>
                  <a:ea typeface="微软雅黑"/>
                </a:rPr>
                <a:t>05.</a:t>
              </a:r>
              <a:endParaRPr lang="zh-CN" altLang="en-US" sz="3200" dirty="0">
                <a:solidFill>
                  <a:prstClr val="white">
                    <a:lumMod val="65000"/>
                  </a:prstClr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37" name="矩形 36">
            <a:extLst>
              <a:ext uri="{FF2B5EF4-FFF2-40B4-BE49-F238E27FC236}">
                <a16:creationId xmlns:a16="http://schemas.microsoft.com/office/drawing/2014/main" id="{A9385140-F9CB-4F22-8778-C6021819F5AF}"/>
              </a:ext>
            </a:extLst>
          </p:cNvPr>
          <p:cNvSpPr/>
          <p:nvPr/>
        </p:nvSpPr>
        <p:spPr>
          <a:xfrm>
            <a:off x="1991544" y="3733969"/>
            <a:ext cx="1415446" cy="1415446"/>
          </a:xfrm>
          <a:prstGeom prst="rect">
            <a:avLst/>
          </a:prstGeom>
          <a:noFill/>
          <a:ln w="38100" cap="flat" cmpd="sng" algn="ctr">
            <a:solidFill>
              <a:srgbClr val="FEB068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algn="ctr">
              <a:defRPr/>
            </a:pPr>
            <a:endParaRPr lang="zh-CN" altLang="en-US" sz="1400" kern="0">
              <a:solidFill>
                <a:prstClr val="white"/>
              </a:solidFill>
              <a:latin typeface="Arial"/>
              <a:ea typeface="微软雅黑"/>
            </a:endParaRPr>
          </a:p>
        </p:txBody>
      </p:sp>
      <p:sp>
        <p:nvSpPr>
          <p:cNvPr id="38" name="矩形 37">
            <a:extLst>
              <a:ext uri="{FF2B5EF4-FFF2-40B4-BE49-F238E27FC236}">
                <a16:creationId xmlns:a16="http://schemas.microsoft.com/office/drawing/2014/main" id="{83ED3626-7C87-4200-AC2D-99EB41AA3E8E}"/>
              </a:ext>
            </a:extLst>
          </p:cNvPr>
          <p:cNvSpPr/>
          <p:nvPr/>
        </p:nvSpPr>
        <p:spPr>
          <a:xfrm>
            <a:off x="4674280" y="1529126"/>
            <a:ext cx="1043590" cy="1043590"/>
          </a:xfrm>
          <a:prstGeom prst="rect">
            <a:avLst/>
          </a:prstGeom>
          <a:solidFill>
            <a:srgbClr val="00B6BF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algn="ctr">
              <a:defRPr/>
            </a:pPr>
            <a:endParaRPr lang="zh-CN" altLang="en-US" sz="1400" kern="0" dirty="0">
              <a:solidFill>
                <a:prstClr val="white"/>
              </a:solidFill>
              <a:latin typeface="Arial"/>
              <a:ea typeface="微软雅黑"/>
            </a:endParaRPr>
          </a:p>
        </p:txBody>
      </p:sp>
      <p:sp>
        <p:nvSpPr>
          <p:cNvPr id="39" name="矩形 38">
            <a:extLst>
              <a:ext uri="{FF2B5EF4-FFF2-40B4-BE49-F238E27FC236}">
                <a16:creationId xmlns:a16="http://schemas.microsoft.com/office/drawing/2014/main" id="{58BC9E2A-12BC-458D-987D-CCF8BB299FAF}"/>
              </a:ext>
            </a:extLst>
          </p:cNvPr>
          <p:cNvSpPr/>
          <p:nvPr/>
        </p:nvSpPr>
        <p:spPr>
          <a:xfrm>
            <a:off x="2568033" y="1874233"/>
            <a:ext cx="2411053" cy="2411053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defRPr/>
            </a:pPr>
            <a:endParaRPr lang="zh-CN" altLang="en-US" sz="1400" kern="0" dirty="0">
              <a:solidFill>
                <a:prstClr val="white"/>
              </a:solidFill>
              <a:latin typeface="Arial"/>
              <a:ea typeface="微软雅黑"/>
            </a:endParaRPr>
          </a:p>
        </p:txBody>
      </p:sp>
      <p:sp>
        <p:nvSpPr>
          <p:cNvPr id="40" name="矩形 39">
            <a:extLst>
              <a:ext uri="{FF2B5EF4-FFF2-40B4-BE49-F238E27FC236}">
                <a16:creationId xmlns:a16="http://schemas.microsoft.com/office/drawing/2014/main" id="{DE03BF0E-F3C4-47CC-A44C-D0A732E8EE5F}"/>
              </a:ext>
            </a:extLst>
          </p:cNvPr>
          <p:cNvSpPr/>
          <p:nvPr/>
        </p:nvSpPr>
        <p:spPr>
          <a:xfrm>
            <a:off x="5074332" y="4597631"/>
            <a:ext cx="551783" cy="551784"/>
          </a:xfrm>
          <a:prstGeom prst="rect">
            <a:avLst/>
          </a:prstGeom>
          <a:solidFill>
            <a:srgbClr val="FF6372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algn="ctr">
              <a:defRPr/>
            </a:pPr>
            <a:endParaRPr lang="zh-CN" altLang="en-US" sz="1400" kern="0" dirty="0">
              <a:solidFill>
                <a:prstClr val="white"/>
              </a:solidFill>
              <a:latin typeface="Arial"/>
              <a:ea typeface="微软雅黑"/>
            </a:endParaRPr>
          </a:p>
        </p:txBody>
      </p:sp>
      <p:sp>
        <p:nvSpPr>
          <p:cNvPr id="3" name="矩形 2">
            <a:extLst>
              <a:ext uri="{FF2B5EF4-FFF2-40B4-BE49-F238E27FC236}">
                <a16:creationId xmlns:a16="http://schemas.microsoft.com/office/drawing/2014/main" id="{A53AECAB-4574-4C56-89B8-AFF392F407BE}"/>
              </a:ext>
            </a:extLst>
          </p:cNvPr>
          <p:cNvSpPr/>
          <p:nvPr/>
        </p:nvSpPr>
        <p:spPr>
          <a:xfrm>
            <a:off x="0" y="6422798"/>
            <a:ext cx="12192000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7424622"/>
      </p:ext>
    </p:extLst>
  </p:cSld>
  <p:clrMapOvr>
    <a:masterClrMapping/>
  </p:clrMapOvr>
  <p:transition>
    <p:fade thruBlk="1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5"/>
          <p:cNvSpPr txBox="1"/>
          <p:nvPr/>
        </p:nvSpPr>
        <p:spPr>
          <a:xfrm>
            <a:off x="304800" y="1333046"/>
            <a:ext cx="10947399" cy="180767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5240"/>
            <a:r>
              <a:rPr lang="en-GB" altLang="zh-TW" sz="3600" b="1" spc="-258" dirty="0">
                <a:solidFill>
                  <a:srgbClr val="155C76"/>
                </a:solidFill>
                <a:latin typeface="Arial"/>
                <a:cs typeface="Arial"/>
              </a:rPr>
              <a:t>5</a:t>
            </a:r>
            <a:r>
              <a:rPr lang="en-US" altLang="zh-TW" sz="3600" b="1" spc="-258" dirty="0">
                <a:solidFill>
                  <a:srgbClr val="155C76"/>
                </a:solidFill>
                <a:latin typeface="Arial"/>
                <a:cs typeface="Arial"/>
              </a:rPr>
              <a:t>.1. Competitor Analysis </a:t>
            </a:r>
          </a:p>
          <a:p>
            <a:pPr marL="15240"/>
            <a:r>
              <a:rPr lang="en-US" altLang="zh-TW" sz="1440" i="1" spc="30" dirty="0">
                <a:solidFill>
                  <a:srgbClr val="155C76"/>
                </a:solidFill>
                <a:latin typeface="Arial"/>
                <a:cs typeface="Arial"/>
              </a:rPr>
              <a:t>Main competitors are </a:t>
            </a:r>
            <a:r>
              <a:rPr lang="en-US" altLang="zh-TW" sz="1440" i="1" spc="30" dirty="0" err="1">
                <a:solidFill>
                  <a:srgbClr val="155C76"/>
                </a:solidFill>
                <a:latin typeface="Arial"/>
                <a:cs typeface="Arial"/>
              </a:rPr>
              <a:t>Pret</a:t>
            </a:r>
            <a:r>
              <a:rPr lang="en-US" altLang="zh-TW" sz="1440" i="1" spc="30" dirty="0">
                <a:solidFill>
                  <a:srgbClr val="155C76"/>
                </a:solidFill>
                <a:latin typeface="Arial"/>
                <a:cs typeface="Arial"/>
              </a:rPr>
              <a:t>, Subway and McDonald’s.</a:t>
            </a:r>
          </a:p>
          <a:p>
            <a:pPr marL="15240">
              <a:spcBef>
                <a:spcPts val="1032"/>
              </a:spcBef>
            </a:pPr>
            <a:r>
              <a:rPr lang="en-GB" altLang="zh-TW" sz="3600" b="1" spc="-228" dirty="0">
                <a:solidFill>
                  <a:srgbClr val="155C76"/>
                </a:solidFill>
                <a:latin typeface="Arial"/>
                <a:cs typeface="Arial"/>
              </a:rPr>
              <a:t>5.2 </a:t>
            </a:r>
            <a:r>
              <a:rPr lang="en-US" sz="3600" b="1" spc="-228" dirty="0">
                <a:solidFill>
                  <a:srgbClr val="155C76"/>
                </a:solidFill>
                <a:latin typeface="Arial"/>
                <a:cs typeface="Arial"/>
              </a:rPr>
              <a:t>Sales and Marketing Strategy </a:t>
            </a:r>
            <a:endParaRPr lang="en-GB" sz="3600" b="1" spc="-228" dirty="0">
              <a:solidFill>
                <a:srgbClr val="155C76"/>
              </a:solidFill>
              <a:latin typeface="Arial"/>
              <a:cs typeface="Arial"/>
            </a:endParaRPr>
          </a:p>
          <a:p>
            <a:pPr marL="15240">
              <a:spcBef>
                <a:spcPts val="1032"/>
              </a:spcBef>
            </a:pPr>
            <a:endParaRPr lang="en-US" sz="1440" i="1" dirty="0">
              <a:solidFill>
                <a:srgbClr val="155C76"/>
              </a:solidFill>
              <a:latin typeface="Arial"/>
              <a:cs typeface="Arial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630537" y="299044"/>
            <a:ext cx="10930925" cy="7386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indent="0" algn="ctr">
              <a:buNone/>
            </a:pPr>
            <a:r>
              <a:rPr lang="en-US" sz="4800" dirty="0">
                <a:solidFill>
                  <a:srgbClr val="004479"/>
                </a:solidFill>
                <a:latin typeface="Rosario" charset="0"/>
                <a:ea typeface="Rosario" charset="0"/>
                <a:cs typeface="Rosario" charset="0"/>
              </a:rPr>
              <a:t>5. Marketing Plan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35897" y="5310009"/>
            <a:ext cx="1198626" cy="443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74676" marR="6096" indent="-60198"/>
            <a:r>
              <a:rPr sz="1440" dirty="0">
                <a:solidFill>
                  <a:srgbClr val="FFFFFF"/>
                </a:solidFill>
                <a:latin typeface="Myriad Pro"/>
                <a:cs typeface="Myriad Pro"/>
              </a:rPr>
              <a:t>Made with</a:t>
            </a:r>
            <a:r>
              <a:rPr sz="1440" spc="-96" dirty="0">
                <a:solidFill>
                  <a:srgbClr val="FFFFFF"/>
                </a:solidFill>
                <a:latin typeface="Myriad Pro"/>
                <a:cs typeface="Myriad Pro"/>
              </a:rPr>
              <a:t> </a:t>
            </a:r>
            <a:r>
              <a:rPr sz="1440" spc="-12" dirty="0">
                <a:solidFill>
                  <a:srgbClr val="FFFFFF"/>
                </a:solidFill>
                <a:latin typeface="Myriad Pro"/>
                <a:cs typeface="Myriad Pro"/>
              </a:rPr>
              <a:t>love  </a:t>
            </a:r>
            <a:r>
              <a:rPr sz="1440" dirty="0">
                <a:solidFill>
                  <a:srgbClr val="FFFFFF"/>
                </a:solidFill>
                <a:latin typeface="Myriad Pro"/>
                <a:cs typeface="Myriad Pro"/>
              </a:rPr>
              <a:t>in Jackson,</a:t>
            </a:r>
            <a:r>
              <a:rPr sz="1440" spc="-120" dirty="0">
                <a:solidFill>
                  <a:srgbClr val="FFFFFF"/>
                </a:solidFill>
                <a:latin typeface="Myriad Pro"/>
                <a:cs typeface="Myriad Pro"/>
              </a:rPr>
              <a:t> </a:t>
            </a:r>
            <a:r>
              <a:rPr sz="1440" dirty="0">
                <a:solidFill>
                  <a:srgbClr val="FFFFFF"/>
                </a:solidFill>
                <a:latin typeface="Myriad Pro"/>
                <a:cs typeface="Myriad Pro"/>
              </a:rPr>
              <a:t>MI</a:t>
            </a:r>
            <a:endParaRPr sz="1440" dirty="0">
              <a:solidFill>
                <a:prstClr val="black"/>
              </a:solidFill>
              <a:latin typeface="Myriad Pro"/>
              <a:cs typeface="Myriad Pro"/>
            </a:endParaRPr>
          </a:p>
        </p:txBody>
      </p:sp>
      <p:pic>
        <p:nvPicPr>
          <p:cNvPr id="12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1033760" y="339208"/>
            <a:ext cx="914400" cy="698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圖片 1">
            <a:extLst>
              <a:ext uri="{FF2B5EF4-FFF2-40B4-BE49-F238E27FC236}">
                <a16:creationId xmlns:a16="http://schemas.microsoft.com/office/drawing/2014/main" id="{0B689BC4-49FA-42E3-AEAB-0BC87E95D8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43389" y="5310009"/>
            <a:ext cx="1904771" cy="957155"/>
          </a:xfrm>
          <a:prstGeom prst="rect">
            <a:avLst/>
          </a:prstGeom>
        </p:spPr>
      </p:pic>
      <p:sp>
        <p:nvSpPr>
          <p:cNvPr id="14" name="投影片編號版面配置區 13">
            <a:extLst>
              <a:ext uri="{FF2B5EF4-FFF2-40B4-BE49-F238E27FC236}">
                <a16:creationId xmlns:a16="http://schemas.microsoft.com/office/drawing/2014/main" id="{D80C1A6C-BCCB-4F0B-9D25-9A65510C3257}"/>
              </a:ext>
            </a:extLst>
          </p:cNvPr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B6F15528-21DE-4FAA-801E-634DDDAF4B2B}" type="slidenum">
              <a:rPr lang="en-US" altLang="zh-TW" smtClean="0">
                <a:solidFill>
                  <a:prstClr val="black">
                    <a:tint val="75000"/>
                  </a:prstClr>
                </a:solidFill>
              </a:rPr>
              <a:pPr/>
              <a:t>16</a:t>
            </a:fld>
            <a:endParaRPr lang="en-US" altLang="zh-TW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5" name="object 34">
            <a:extLst>
              <a:ext uri="{FF2B5EF4-FFF2-40B4-BE49-F238E27FC236}">
                <a16:creationId xmlns:a16="http://schemas.microsoft.com/office/drawing/2014/main" id="{80A3CBB2-B976-4D2C-9005-D3D470E584FA}"/>
              </a:ext>
            </a:extLst>
          </p:cNvPr>
          <p:cNvSpPr/>
          <p:nvPr/>
        </p:nvSpPr>
        <p:spPr>
          <a:xfrm>
            <a:off x="-46783" y="3291746"/>
            <a:ext cx="4638528" cy="3363193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2160">
              <a:solidFill>
                <a:prstClr val="black"/>
              </a:solidFill>
            </a:endParaRPr>
          </a:p>
        </p:txBody>
      </p:sp>
      <p:sp>
        <p:nvSpPr>
          <p:cNvPr id="16" name="object 35">
            <a:extLst>
              <a:ext uri="{FF2B5EF4-FFF2-40B4-BE49-F238E27FC236}">
                <a16:creationId xmlns:a16="http://schemas.microsoft.com/office/drawing/2014/main" id="{E61E8790-7321-4B66-B878-CA57649E1C8F}"/>
              </a:ext>
            </a:extLst>
          </p:cNvPr>
          <p:cNvSpPr/>
          <p:nvPr/>
        </p:nvSpPr>
        <p:spPr>
          <a:xfrm>
            <a:off x="2299849" y="3769447"/>
            <a:ext cx="1478281" cy="2929158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sz="2160">
              <a:solidFill>
                <a:prstClr val="black"/>
              </a:solidFill>
            </a:endParaRPr>
          </a:p>
        </p:txBody>
      </p:sp>
      <p:sp>
        <p:nvSpPr>
          <p:cNvPr id="17" name="object 5">
            <a:extLst>
              <a:ext uri="{FF2B5EF4-FFF2-40B4-BE49-F238E27FC236}">
                <a16:creationId xmlns:a16="http://schemas.microsoft.com/office/drawing/2014/main" id="{E1F0E110-9C26-434A-91B8-A07916050EF4}"/>
              </a:ext>
            </a:extLst>
          </p:cNvPr>
          <p:cNvSpPr txBox="1"/>
          <p:nvPr/>
        </p:nvSpPr>
        <p:spPr>
          <a:xfrm>
            <a:off x="4878824" y="3140720"/>
            <a:ext cx="5891958" cy="13538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R="6096"/>
            <a:r>
              <a:rPr sz="3600" b="1" spc="-366" dirty="0">
                <a:solidFill>
                  <a:srgbClr val="FFC000"/>
                </a:solidFill>
                <a:latin typeface="Arial"/>
                <a:cs typeface="Arial"/>
              </a:rPr>
              <a:t>Easy </a:t>
            </a:r>
            <a:r>
              <a:rPr sz="3600" b="1" spc="-162" dirty="0">
                <a:solidFill>
                  <a:srgbClr val="FFC000"/>
                </a:solidFill>
                <a:latin typeface="Arial"/>
                <a:cs typeface="Arial"/>
              </a:rPr>
              <a:t>Menu</a:t>
            </a:r>
            <a:r>
              <a:rPr sz="3600" b="1" spc="-42" dirty="0">
                <a:solidFill>
                  <a:srgbClr val="FFC000"/>
                </a:solidFill>
                <a:latin typeface="Arial"/>
                <a:cs typeface="Arial"/>
              </a:rPr>
              <a:t> </a:t>
            </a:r>
            <a:r>
              <a:rPr sz="3600" b="1" spc="-204" dirty="0">
                <a:solidFill>
                  <a:srgbClr val="FFC000"/>
                </a:solidFill>
                <a:latin typeface="Arial"/>
                <a:cs typeface="Arial"/>
              </a:rPr>
              <a:t>Management</a:t>
            </a:r>
            <a:endParaRPr sz="3600" dirty="0">
              <a:solidFill>
                <a:srgbClr val="FFC000"/>
              </a:solidFill>
              <a:latin typeface="Arial"/>
              <a:cs typeface="Arial"/>
            </a:endParaRPr>
          </a:p>
          <a:p>
            <a:pPr marL="15240" marR="6096" indent="146304">
              <a:lnSpc>
                <a:spcPct val="113900"/>
              </a:lnSpc>
              <a:spcBef>
                <a:spcPts val="48"/>
              </a:spcBef>
            </a:pPr>
            <a:r>
              <a:rPr lang="en-US" sz="1440" i="1" spc="12" dirty="0">
                <a:solidFill>
                  <a:srgbClr val="FFC000"/>
                </a:solidFill>
                <a:latin typeface="Arial"/>
                <a:cs typeface="Arial"/>
              </a:rPr>
              <a:t>online via </a:t>
            </a:r>
            <a:r>
              <a:rPr lang="en-US" b="1" i="1" spc="12" dirty="0">
                <a:solidFill>
                  <a:srgbClr val="FFC000"/>
                </a:solidFill>
                <a:latin typeface="Arial"/>
                <a:cs typeface="Arial"/>
              </a:rPr>
              <a:t>Breakfast First!’s app</a:t>
            </a:r>
            <a:r>
              <a:rPr lang="en-US" sz="1440" i="1" spc="12" dirty="0">
                <a:solidFill>
                  <a:srgbClr val="FFC000"/>
                </a:solidFill>
                <a:latin typeface="Arial"/>
                <a:cs typeface="Arial"/>
              </a:rPr>
              <a:t>, </a:t>
            </a:r>
            <a:r>
              <a:rPr lang="en-US" b="1" i="1" spc="12" dirty="0">
                <a:solidFill>
                  <a:srgbClr val="FFC000"/>
                </a:solidFill>
                <a:latin typeface="Arial"/>
                <a:cs typeface="Arial"/>
              </a:rPr>
              <a:t>Click &amp; Collect </a:t>
            </a:r>
            <a:r>
              <a:rPr lang="en-US" sz="1440" i="1" spc="12" dirty="0">
                <a:solidFill>
                  <a:srgbClr val="FFC000"/>
                </a:solidFill>
                <a:latin typeface="Arial"/>
                <a:cs typeface="Arial"/>
              </a:rPr>
              <a:t>services and in-store service</a:t>
            </a:r>
          </a:p>
          <a:p>
            <a:pPr marL="15240" marR="6096" indent="146304" algn="r">
              <a:lnSpc>
                <a:spcPct val="113900"/>
              </a:lnSpc>
              <a:spcBef>
                <a:spcPts val="48"/>
              </a:spcBef>
            </a:pPr>
            <a:r>
              <a:rPr sz="1440" i="1" spc="36" dirty="0">
                <a:solidFill>
                  <a:srgbClr val="155C76"/>
                </a:solidFill>
                <a:latin typeface="Arial"/>
                <a:cs typeface="Arial"/>
              </a:rPr>
              <a:t>.</a:t>
            </a:r>
            <a:endParaRPr sz="1440" dirty="0">
              <a:solidFill>
                <a:prstClr val="black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3629758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5"/>
          <p:cNvSpPr txBox="1"/>
          <p:nvPr/>
        </p:nvSpPr>
        <p:spPr>
          <a:xfrm>
            <a:off x="411126" y="1037708"/>
            <a:ext cx="10947399" cy="125367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5240">
              <a:spcBef>
                <a:spcPts val="1032"/>
              </a:spcBef>
            </a:pPr>
            <a:r>
              <a:rPr lang="en-GB" altLang="zh-TW" sz="3600" b="1" spc="-228" dirty="0">
                <a:solidFill>
                  <a:srgbClr val="155C76"/>
                </a:solidFill>
                <a:latin typeface="Arial"/>
                <a:cs typeface="Arial"/>
              </a:rPr>
              <a:t>5.3 Pricing Strategy</a:t>
            </a:r>
          </a:p>
          <a:p>
            <a:pPr marL="15240">
              <a:spcBef>
                <a:spcPts val="1032"/>
              </a:spcBef>
            </a:pPr>
            <a:r>
              <a:rPr lang="en-US" sz="1440" i="1" dirty="0">
                <a:solidFill>
                  <a:srgbClr val="155C76"/>
                </a:solidFill>
                <a:latin typeface="Arial"/>
                <a:cs typeface="Arial"/>
              </a:rPr>
              <a:t>.</a:t>
            </a:r>
          </a:p>
          <a:p>
            <a:pPr marL="15240">
              <a:spcBef>
                <a:spcPts val="1032"/>
              </a:spcBef>
            </a:pPr>
            <a:endParaRPr lang="en-US" sz="1440" i="1" dirty="0">
              <a:solidFill>
                <a:srgbClr val="155C76"/>
              </a:solidFill>
              <a:latin typeface="Arial"/>
              <a:cs typeface="Arial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630537" y="299044"/>
            <a:ext cx="10930925" cy="7386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indent="0" algn="ctr">
              <a:buNone/>
            </a:pPr>
            <a:r>
              <a:rPr lang="en-US" sz="4800" dirty="0">
                <a:solidFill>
                  <a:srgbClr val="004479"/>
                </a:solidFill>
                <a:latin typeface="Rosario" charset="0"/>
                <a:ea typeface="Rosario" charset="0"/>
                <a:cs typeface="Rosario" charset="0"/>
              </a:rPr>
              <a:t>5. Marketing Plan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35897" y="5310009"/>
            <a:ext cx="1198626" cy="443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74676" marR="6096" indent="-60198"/>
            <a:r>
              <a:rPr sz="1440" dirty="0">
                <a:solidFill>
                  <a:srgbClr val="FFFFFF"/>
                </a:solidFill>
                <a:latin typeface="Myriad Pro"/>
                <a:cs typeface="Myriad Pro"/>
              </a:rPr>
              <a:t>Made with</a:t>
            </a:r>
            <a:r>
              <a:rPr sz="1440" spc="-96" dirty="0">
                <a:solidFill>
                  <a:srgbClr val="FFFFFF"/>
                </a:solidFill>
                <a:latin typeface="Myriad Pro"/>
                <a:cs typeface="Myriad Pro"/>
              </a:rPr>
              <a:t> </a:t>
            </a:r>
            <a:r>
              <a:rPr sz="1440" spc="-12" dirty="0">
                <a:solidFill>
                  <a:srgbClr val="FFFFFF"/>
                </a:solidFill>
                <a:latin typeface="Myriad Pro"/>
                <a:cs typeface="Myriad Pro"/>
              </a:rPr>
              <a:t>love  </a:t>
            </a:r>
            <a:r>
              <a:rPr sz="1440" dirty="0">
                <a:solidFill>
                  <a:srgbClr val="FFFFFF"/>
                </a:solidFill>
                <a:latin typeface="Myriad Pro"/>
                <a:cs typeface="Myriad Pro"/>
              </a:rPr>
              <a:t>in Jackson,</a:t>
            </a:r>
            <a:r>
              <a:rPr sz="1440" spc="-120" dirty="0">
                <a:solidFill>
                  <a:srgbClr val="FFFFFF"/>
                </a:solidFill>
                <a:latin typeface="Myriad Pro"/>
                <a:cs typeface="Myriad Pro"/>
              </a:rPr>
              <a:t> </a:t>
            </a:r>
            <a:r>
              <a:rPr sz="1440" dirty="0">
                <a:solidFill>
                  <a:srgbClr val="FFFFFF"/>
                </a:solidFill>
                <a:latin typeface="Myriad Pro"/>
                <a:cs typeface="Myriad Pro"/>
              </a:rPr>
              <a:t>MI</a:t>
            </a:r>
            <a:endParaRPr sz="1440" dirty="0">
              <a:solidFill>
                <a:prstClr val="black"/>
              </a:solidFill>
              <a:latin typeface="Myriad Pro"/>
              <a:cs typeface="Myriad Pro"/>
            </a:endParaRPr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C2F74C93-F885-4896-9830-4E4EF848CAAB}"/>
              </a:ext>
            </a:extLst>
          </p:cNvPr>
          <p:cNvSpPr/>
          <p:nvPr/>
        </p:nvSpPr>
        <p:spPr>
          <a:xfrm>
            <a:off x="4791740" y="5284939"/>
            <a:ext cx="6096000" cy="1323439"/>
          </a:xfrm>
          <a:prstGeom prst="rect">
            <a:avLst/>
          </a:prstGeom>
        </p:spPr>
        <p:txBody>
          <a:bodyPr>
            <a:spAutoFit/>
          </a:bodyPr>
          <a:lstStyle/>
          <a:p>
            <a:pPr marL="514350" indent="-514350">
              <a:buAutoNum type="alphaUcPeriod"/>
            </a:pPr>
            <a:r>
              <a:rPr lang="en-GB" sz="2000" i="1" dirty="0">
                <a:solidFill>
                  <a:srgbClr val="004479"/>
                </a:solidFill>
                <a:latin typeface="Arial"/>
                <a:cs typeface="Arial"/>
              </a:rPr>
              <a:t>£6 for sandwich</a:t>
            </a:r>
          </a:p>
          <a:p>
            <a:pPr marL="514350" indent="-514350">
              <a:buAutoNum type="alphaUcPeriod"/>
            </a:pPr>
            <a:r>
              <a:rPr lang="en-GB" sz="2000" i="1" dirty="0">
                <a:solidFill>
                  <a:srgbClr val="155C76"/>
                </a:solidFill>
                <a:latin typeface="Arial"/>
                <a:cs typeface="Arial"/>
              </a:rPr>
              <a:t>£3 for beverage</a:t>
            </a:r>
          </a:p>
          <a:p>
            <a:pPr marL="514350" indent="-514350">
              <a:buAutoNum type="alphaUcPeriod"/>
            </a:pPr>
            <a:r>
              <a:rPr lang="en-GB" sz="2000" i="1" dirty="0">
                <a:solidFill>
                  <a:srgbClr val="155C76"/>
                </a:solidFill>
                <a:latin typeface="Arial"/>
                <a:cs typeface="Arial"/>
              </a:rPr>
              <a:t>£7.5 sandwich + beverage</a:t>
            </a:r>
          </a:p>
          <a:p>
            <a:r>
              <a:rPr lang="en-GB" sz="2000" i="1" dirty="0">
                <a:solidFill>
                  <a:srgbClr val="155C76"/>
                </a:solidFill>
                <a:latin typeface="Arial"/>
                <a:cs typeface="Arial"/>
              </a:rPr>
              <a:t>(10% off for students)</a:t>
            </a:r>
          </a:p>
        </p:txBody>
      </p:sp>
      <p:sp>
        <p:nvSpPr>
          <p:cNvPr id="14" name="投影片編號版面配置區 13">
            <a:extLst>
              <a:ext uri="{FF2B5EF4-FFF2-40B4-BE49-F238E27FC236}">
                <a16:creationId xmlns:a16="http://schemas.microsoft.com/office/drawing/2014/main" id="{D80C1A6C-BCCB-4F0B-9D25-9A65510C3257}"/>
              </a:ext>
            </a:extLst>
          </p:cNvPr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B6F15528-21DE-4FAA-801E-634DDDAF4B2B}" type="slidenum">
              <a:rPr lang="en-US" altLang="zh-TW" smtClean="0">
                <a:solidFill>
                  <a:prstClr val="black">
                    <a:tint val="75000"/>
                  </a:prstClr>
                </a:solidFill>
              </a:rPr>
              <a:pPr/>
              <a:t>17</a:t>
            </a:fld>
            <a:endParaRPr lang="en-US" altLang="zh-TW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8E931617-D344-454A-B750-AEFE46FB4EEA}"/>
              </a:ext>
            </a:extLst>
          </p:cNvPr>
          <p:cNvSpPr txBox="1"/>
          <p:nvPr/>
        </p:nvSpPr>
        <p:spPr>
          <a:xfrm>
            <a:off x="7208519" y="4332012"/>
            <a:ext cx="31394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5240" lvl="0">
              <a:spcBef>
                <a:spcPts val="1032"/>
              </a:spcBef>
            </a:pPr>
            <a:r>
              <a:rPr lang="en-US" altLang="zh-TW" sz="3600" u="sng" spc="-228" dirty="0">
                <a:solidFill>
                  <a:srgbClr val="155C76"/>
                </a:solidFill>
                <a:latin typeface="Arial"/>
                <a:cs typeface="Arial"/>
              </a:rPr>
              <a:t>10 beverages</a:t>
            </a:r>
            <a:endParaRPr lang="en-GB" altLang="zh-TW" sz="3600" u="sng" spc="-228" dirty="0">
              <a:solidFill>
                <a:srgbClr val="155C76"/>
              </a:solidFill>
              <a:latin typeface="Arial"/>
              <a:cs typeface="Arial"/>
            </a:endParaRPr>
          </a:p>
        </p:txBody>
      </p:sp>
      <p:sp>
        <p:nvSpPr>
          <p:cNvPr id="7" name="矩形 6">
            <a:extLst>
              <a:ext uri="{FF2B5EF4-FFF2-40B4-BE49-F238E27FC236}">
                <a16:creationId xmlns:a16="http://schemas.microsoft.com/office/drawing/2014/main" id="{51FF03EF-DB60-493A-9F1E-A366C4C9792B}"/>
              </a:ext>
            </a:extLst>
          </p:cNvPr>
          <p:cNvSpPr/>
          <p:nvPr/>
        </p:nvSpPr>
        <p:spPr>
          <a:xfrm>
            <a:off x="708837" y="4008847"/>
            <a:ext cx="525602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TW" sz="3600" u="sng" spc="-228" dirty="0">
                <a:solidFill>
                  <a:srgbClr val="155C76"/>
                </a:solidFill>
                <a:latin typeface="Arial"/>
                <a:cs typeface="Arial"/>
              </a:rPr>
              <a:t>20 different </a:t>
            </a:r>
            <a:r>
              <a:rPr lang="en-US" altLang="zh-TW" sz="3600" u="sng" spc="-228" dirty="0" err="1">
                <a:solidFill>
                  <a:srgbClr val="155C76"/>
                </a:solidFill>
                <a:latin typeface="Arial"/>
                <a:cs typeface="Arial"/>
              </a:rPr>
              <a:t>flavoured</a:t>
            </a:r>
            <a:r>
              <a:rPr lang="en-US" altLang="zh-TW" sz="3600" u="sng" spc="-228" dirty="0">
                <a:solidFill>
                  <a:srgbClr val="155C76"/>
                </a:solidFill>
                <a:latin typeface="Arial"/>
                <a:cs typeface="Arial"/>
              </a:rPr>
              <a:t> freshly made HOT sandwiches </a:t>
            </a:r>
            <a:endParaRPr lang="en-GB" dirty="0"/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71ABEB87-DB4B-473F-9749-1DF9CB3B6958}"/>
              </a:ext>
            </a:extLst>
          </p:cNvPr>
          <p:cNvSpPr txBox="1"/>
          <p:nvPr/>
        </p:nvSpPr>
        <p:spPr>
          <a:xfrm>
            <a:off x="6134986" y="4314186"/>
            <a:ext cx="115859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solidFill>
                  <a:srgbClr val="FF0000"/>
                </a:solidFill>
              </a:rPr>
              <a:t>+</a:t>
            </a:r>
          </a:p>
        </p:txBody>
      </p:sp>
      <p:pic>
        <p:nvPicPr>
          <p:cNvPr id="13" name="圖片 12">
            <a:extLst>
              <a:ext uri="{FF2B5EF4-FFF2-40B4-BE49-F238E27FC236}">
                <a16:creationId xmlns:a16="http://schemas.microsoft.com/office/drawing/2014/main" id="{5209A1BA-CEE2-4550-A8D5-0A91361EBD2D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7337" y="1743740"/>
            <a:ext cx="3484403" cy="21845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5" name="圖片 14">
            <a:extLst>
              <a:ext uri="{FF2B5EF4-FFF2-40B4-BE49-F238E27FC236}">
                <a16:creationId xmlns:a16="http://schemas.microsoft.com/office/drawing/2014/main" id="{A2DB5143-FCB9-4BE5-8C0C-156A7299144A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3579" y="1388995"/>
            <a:ext cx="3179064" cy="292519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7349277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>
            <a:extLst>
              <a:ext uri="{FF2B5EF4-FFF2-40B4-BE49-F238E27FC236}">
                <a16:creationId xmlns:a16="http://schemas.microsoft.com/office/drawing/2014/main" id="{5020E5C6-B8D3-446C-9723-A6E1694EA91B}"/>
              </a:ext>
            </a:extLst>
          </p:cNvPr>
          <p:cNvSpPr/>
          <p:nvPr/>
        </p:nvSpPr>
        <p:spPr>
          <a:xfrm>
            <a:off x="1468342" y="6422798"/>
            <a:ext cx="521328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altLang="zh-TW" dirty="0"/>
              <a:t>Marketing Management: Group Assignment (Hackett)</a:t>
            </a:r>
            <a:endParaRPr lang="zh-TW" altLang="en-US" dirty="0"/>
          </a:p>
        </p:txBody>
      </p:sp>
      <p:pic>
        <p:nvPicPr>
          <p:cNvPr id="8" name="圖片 7">
            <a:extLst>
              <a:ext uri="{FF2B5EF4-FFF2-40B4-BE49-F238E27FC236}">
                <a16:creationId xmlns:a16="http://schemas.microsoft.com/office/drawing/2014/main" id="{2B8E9A6C-2E8C-4358-B0AE-EDD4226D5A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96703"/>
            <a:ext cx="4157471" cy="959267"/>
          </a:xfrm>
          <a:prstGeom prst="rect">
            <a:avLst/>
          </a:prstGeom>
        </p:spPr>
      </p:pic>
      <p:grpSp>
        <p:nvGrpSpPr>
          <p:cNvPr id="12" name="组合 45">
            <a:extLst>
              <a:ext uri="{FF2B5EF4-FFF2-40B4-BE49-F238E27FC236}">
                <a16:creationId xmlns:a16="http://schemas.microsoft.com/office/drawing/2014/main" id="{F2C64C54-501D-467A-ACA3-036B8B639646}"/>
              </a:ext>
            </a:extLst>
          </p:cNvPr>
          <p:cNvGrpSpPr/>
          <p:nvPr/>
        </p:nvGrpSpPr>
        <p:grpSpPr>
          <a:xfrm>
            <a:off x="6504774" y="2825843"/>
            <a:ext cx="4400089" cy="662557"/>
            <a:chOff x="6629352" y="1760489"/>
            <a:chExt cx="5324107" cy="801694"/>
          </a:xfrm>
        </p:grpSpPr>
        <p:sp>
          <p:nvSpPr>
            <p:cNvPr id="16" name="文本框 10">
              <a:extLst>
                <a:ext uri="{FF2B5EF4-FFF2-40B4-BE49-F238E27FC236}">
                  <a16:creationId xmlns:a16="http://schemas.microsoft.com/office/drawing/2014/main" id="{5BB41BE1-4C23-42E6-8496-D4D07362FAB4}"/>
                </a:ext>
              </a:extLst>
            </p:cNvPr>
            <p:cNvSpPr txBox="1"/>
            <p:nvPr/>
          </p:nvSpPr>
          <p:spPr>
            <a:xfrm>
              <a:off x="7481596" y="1780122"/>
              <a:ext cx="4471863" cy="782061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/>
            <a:p>
              <a:pPr lvl="0"/>
              <a:r>
                <a:rPr lang="en-US" altLang="zh-TW" sz="3600" b="1" dirty="0"/>
                <a:t>Financial Forecast </a:t>
              </a:r>
            </a:p>
          </p:txBody>
        </p:sp>
        <p:sp>
          <p:nvSpPr>
            <p:cNvPr id="14" name="文本框 12">
              <a:extLst>
                <a:ext uri="{FF2B5EF4-FFF2-40B4-BE49-F238E27FC236}">
                  <a16:creationId xmlns:a16="http://schemas.microsoft.com/office/drawing/2014/main" id="{5AD936D5-D852-4794-92A4-003F55E6201B}"/>
                </a:ext>
              </a:extLst>
            </p:cNvPr>
            <p:cNvSpPr txBox="1"/>
            <p:nvPr/>
          </p:nvSpPr>
          <p:spPr>
            <a:xfrm>
              <a:off x="6629352" y="1760489"/>
              <a:ext cx="912016" cy="707578"/>
            </a:xfrm>
            <a:prstGeom prst="rect">
              <a:avLst/>
            </a:prstGeom>
            <a:noFill/>
          </p:spPr>
          <p:txBody>
            <a:bodyPr wrap="non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/>
            <a:p>
              <a:r>
                <a:rPr lang="en-US" altLang="zh-CN" sz="3200" dirty="0">
                  <a:solidFill>
                    <a:prstClr val="white">
                      <a:lumMod val="65000"/>
                    </a:prstClr>
                  </a:solidFill>
                  <a:latin typeface="Arial"/>
                  <a:ea typeface="微软雅黑"/>
                </a:rPr>
                <a:t>06.</a:t>
              </a:r>
              <a:endParaRPr lang="zh-CN" altLang="en-US" sz="3200" dirty="0">
                <a:solidFill>
                  <a:prstClr val="white">
                    <a:lumMod val="65000"/>
                  </a:prstClr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37" name="矩形 36">
            <a:extLst>
              <a:ext uri="{FF2B5EF4-FFF2-40B4-BE49-F238E27FC236}">
                <a16:creationId xmlns:a16="http://schemas.microsoft.com/office/drawing/2014/main" id="{A9385140-F9CB-4F22-8778-C6021819F5AF}"/>
              </a:ext>
            </a:extLst>
          </p:cNvPr>
          <p:cNvSpPr/>
          <p:nvPr/>
        </p:nvSpPr>
        <p:spPr>
          <a:xfrm>
            <a:off x="1991544" y="3733969"/>
            <a:ext cx="1415446" cy="1415446"/>
          </a:xfrm>
          <a:prstGeom prst="rect">
            <a:avLst/>
          </a:prstGeom>
          <a:noFill/>
          <a:ln w="38100" cap="flat" cmpd="sng" algn="ctr">
            <a:solidFill>
              <a:srgbClr val="FEB068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algn="ctr">
              <a:defRPr/>
            </a:pPr>
            <a:endParaRPr lang="zh-CN" altLang="en-US" sz="1400" kern="0">
              <a:solidFill>
                <a:prstClr val="white"/>
              </a:solidFill>
              <a:latin typeface="Arial"/>
              <a:ea typeface="微软雅黑"/>
            </a:endParaRPr>
          </a:p>
        </p:txBody>
      </p:sp>
      <p:sp>
        <p:nvSpPr>
          <p:cNvPr id="38" name="矩形 37">
            <a:extLst>
              <a:ext uri="{FF2B5EF4-FFF2-40B4-BE49-F238E27FC236}">
                <a16:creationId xmlns:a16="http://schemas.microsoft.com/office/drawing/2014/main" id="{83ED3626-7C87-4200-AC2D-99EB41AA3E8E}"/>
              </a:ext>
            </a:extLst>
          </p:cNvPr>
          <p:cNvSpPr/>
          <p:nvPr/>
        </p:nvSpPr>
        <p:spPr>
          <a:xfrm>
            <a:off x="4674280" y="1529126"/>
            <a:ext cx="1043590" cy="1043590"/>
          </a:xfrm>
          <a:prstGeom prst="rect">
            <a:avLst/>
          </a:prstGeom>
          <a:solidFill>
            <a:srgbClr val="00B6BF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algn="ctr">
              <a:defRPr/>
            </a:pPr>
            <a:endParaRPr lang="zh-CN" altLang="en-US" sz="1400" kern="0" dirty="0">
              <a:solidFill>
                <a:prstClr val="white"/>
              </a:solidFill>
              <a:latin typeface="Arial"/>
              <a:ea typeface="微软雅黑"/>
            </a:endParaRPr>
          </a:p>
        </p:txBody>
      </p:sp>
      <p:sp>
        <p:nvSpPr>
          <p:cNvPr id="39" name="矩形 38">
            <a:extLst>
              <a:ext uri="{FF2B5EF4-FFF2-40B4-BE49-F238E27FC236}">
                <a16:creationId xmlns:a16="http://schemas.microsoft.com/office/drawing/2014/main" id="{58BC9E2A-12BC-458D-987D-CCF8BB299FAF}"/>
              </a:ext>
            </a:extLst>
          </p:cNvPr>
          <p:cNvSpPr/>
          <p:nvPr/>
        </p:nvSpPr>
        <p:spPr>
          <a:xfrm>
            <a:off x="2568033" y="1874233"/>
            <a:ext cx="2411053" cy="2411053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defRPr/>
            </a:pPr>
            <a:endParaRPr lang="zh-CN" altLang="en-US" sz="1400" kern="0" dirty="0">
              <a:solidFill>
                <a:prstClr val="white"/>
              </a:solidFill>
              <a:latin typeface="Arial"/>
              <a:ea typeface="微软雅黑"/>
            </a:endParaRPr>
          </a:p>
        </p:txBody>
      </p:sp>
      <p:sp>
        <p:nvSpPr>
          <p:cNvPr id="40" name="矩形 39">
            <a:extLst>
              <a:ext uri="{FF2B5EF4-FFF2-40B4-BE49-F238E27FC236}">
                <a16:creationId xmlns:a16="http://schemas.microsoft.com/office/drawing/2014/main" id="{DE03BF0E-F3C4-47CC-A44C-D0A732E8EE5F}"/>
              </a:ext>
            </a:extLst>
          </p:cNvPr>
          <p:cNvSpPr/>
          <p:nvPr/>
        </p:nvSpPr>
        <p:spPr>
          <a:xfrm>
            <a:off x="5074332" y="4597631"/>
            <a:ext cx="551783" cy="551784"/>
          </a:xfrm>
          <a:prstGeom prst="rect">
            <a:avLst/>
          </a:prstGeom>
          <a:solidFill>
            <a:srgbClr val="FF6372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algn="ctr">
              <a:defRPr/>
            </a:pPr>
            <a:endParaRPr lang="zh-CN" altLang="en-US" sz="1400" kern="0" dirty="0">
              <a:solidFill>
                <a:prstClr val="white"/>
              </a:solidFill>
              <a:latin typeface="Arial"/>
              <a:ea typeface="微软雅黑"/>
            </a:endParaRPr>
          </a:p>
        </p:txBody>
      </p:sp>
      <p:sp>
        <p:nvSpPr>
          <p:cNvPr id="3" name="矩形 2">
            <a:extLst>
              <a:ext uri="{FF2B5EF4-FFF2-40B4-BE49-F238E27FC236}">
                <a16:creationId xmlns:a16="http://schemas.microsoft.com/office/drawing/2014/main" id="{A53AECAB-4574-4C56-89B8-AFF392F407BE}"/>
              </a:ext>
            </a:extLst>
          </p:cNvPr>
          <p:cNvSpPr/>
          <p:nvPr/>
        </p:nvSpPr>
        <p:spPr>
          <a:xfrm>
            <a:off x="0" y="6422798"/>
            <a:ext cx="12192000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0227259"/>
      </p:ext>
    </p:extLst>
  </p:cSld>
  <p:clrMapOvr>
    <a:masterClrMapping/>
  </p:clrMapOvr>
  <p:transition>
    <p:fade thruBlk="1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2752" y="710801"/>
            <a:ext cx="10515600" cy="5624119"/>
          </a:xfrm>
        </p:spPr>
        <p:txBody>
          <a:bodyPr>
            <a:normAutofit fontScale="55000" lnSpcReduction="20000"/>
          </a:bodyPr>
          <a:lstStyle/>
          <a:p>
            <a:pPr marL="457200" lvl="1" indent="0">
              <a:buNone/>
            </a:pPr>
            <a:endParaRPr lang="zh-TW" altLang="zh-TW" sz="2000" dirty="0"/>
          </a:p>
          <a:p>
            <a:r>
              <a:rPr lang="en-GB" altLang="zh-TW" b="1" i="1" dirty="0"/>
              <a:t>Breakfast First!</a:t>
            </a:r>
            <a:r>
              <a:rPr lang="en-US" altLang="zh-TW" dirty="0"/>
              <a:t> has 20 seats, and the average sandwich would cost £6 for food and £3 for a drink.</a:t>
            </a:r>
          </a:p>
          <a:p>
            <a:endParaRPr lang="zh-TW" altLang="zh-TW" sz="2400" dirty="0"/>
          </a:p>
          <a:p>
            <a:pPr lvl="2"/>
            <a:r>
              <a:rPr lang="en-GB" altLang="zh-TW" sz="5800" b="1" dirty="0"/>
              <a:t>For breakfast</a:t>
            </a:r>
            <a:endParaRPr lang="zh-TW" altLang="zh-TW" sz="5800" b="1" dirty="0"/>
          </a:p>
          <a:p>
            <a:r>
              <a:rPr lang="en-GB" altLang="zh-TW" dirty="0"/>
              <a:t>eat-</a:t>
            </a:r>
            <a:r>
              <a:rPr lang="en-US" altLang="zh-TW" dirty="0"/>
              <a:t>in: </a:t>
            </a:r>
            <a:endParaRPr lang="zh-TW" altLang="zh-TW" sz="2400" dirty="0"/>
          </a:p>
          <a:p>
            <a:r>
              <a:rPr lang="en-US" altLang="zh-TW" dirty="0"/>
              <a:t>20 units x £6 per unit = £120</a:t>
            </a:r>
            <a:endParaRPr lang="zh-TW" altLang="zh-TW" sz="2400" dirty="0"/>
          </a:p>
          <a:p>
            <a:r>
              <a:rPr lang="en-US" altLang="zh-TW" dirty="0"/>
              <a:t>30 units x £3 per unit (drink) = £90</a:t>
            </a:r>
            <a:endParaRPr lang="zh-TW" altLang="zh-TW" sz="2400" dirty="0"/>
          </a:p>
          <a:p>
            <a:r>
              <a:rPr lang="en-US" altLang="zh-TW" dirty="0"/>
              <a:t>take-away: </a:t>
            </a:r>
            <a:endParaRPr lang="zh-TW" altLang="zh-TW" sz="2400" dirty="0"/>
          </a:p>
          <a:p>
            <a:r>
              <a:rPr lang="en-US" altLang="zh-TW" dirty="0"/>
              <a:t>40 units x £6 per unit = £240</a:t>
            </a:r>
            <a:endParaRPr lang="zh-TW" altLang="zh-TW" sz="2400" dirty="0"/>
          </a:p>
          <a:p>
            <a:r>
              <a:rPr lang="en-US" altLang="zh-TW" dirty="0"/>
              <a:t>50 units x £3 per unit (drink) = £150</a:t>
            </a:r>
            <a:endParaRPr lang="zh-TW" altLang="zh-TW" sz="2400" dirty="0"/>
          </a:p>
          <a:p>
            <a:r>
              <a:rPr lang="en-GB" altLang="zh-TW" dirty="0"/>
              <a:t>Conclusion: </a:t>
            </a:r>
            <a:r>
              <a:rPr lang="en-US" altLang="zh-TW" dirty="0"/>
              <a:t>£600 at full breakfast capacity</a:t>
            </a:r>
            <a:endParaRPr lang="zh-TW" altLang="zh-TW" sz="2400" dirty="0"/>
          </a:p>
          <a:p>
            <a:pPr lvl="2"/>
            <a:r>
              <a:rPr lang="en-GB" altLang="zh-TW" sz="5800" b="1" dirty="0"/>
              <a:t>For lunch</a:t>
            </a:r>
            <a:endParaRPr lang="zh-TW" altLang="zh-TW" sz="5800" b="1" dirty="0"/>
          </a:p>
          <a:p>
            <a:r>
              <a:rPr lang="en-GB" altLang="zh-TW" dirty="0"/>
              <a:t>eat-</a:t>
            </a:r>
            <a:r>
              <a:rPr lang="en-US" altLang="zh-TW" dirty="0"/>
              <a:t>in: </a:t>
            </a:r>
            <a:endParaRPr lang="zh-TW" altLang="zh-TW" sz="2400" dirty="0"/>
          </a:p>
          <a:p>
            <a:r>
              <a:rPr lang="en-US" altLang="zh-TW" dirty="0"/>
              <a:t>20 units x £6 per unit = £120 </a:t>
            </a:r>
            <a:endParaRPr lang="zh-TW" altLang="zh-TW" sz="2400" dirty="0"/>
          </a:p>
          <a:p>
            <a:r>
              <a:rPr lang="en-US" altLang="zh-TW" dirty="0"/>
              <a:t>20 units x £3 per unit (drink) = £60</a:t>
            </a:r>
            <a:endParaRPr lang="zh-TW" altLang="zh-TW" sz="2400" dirty="0"/>
          </a:p>
          <a:p>
            <a:r>
              <a:rPr lang="en-US" altLang="zh-TW" dirty="0"/>
              <a:t>take-away: </a:t>
            </a:r>
            <a:endParaRPr lang="zh-TW" altLang="zh-TW" sz="2400" dirty="0"/>
          </a:p>
          <a:p>
            <a:r>
              <a:rPr lang="en-US" altLang="zh-TW" dirty="0"/>
              <a:t>20 units x £6 per unit = £240</a:t>
            </a:r>
            <a:endParaRPr lang="zh-TW" altLang="zh-TW" sz="2400" dirty="0"/>
          </a:p>
          <a:p>
            <a:r>
              <a:rPr lang="en-US" altLang="zh-TW" dirty="0"/>
              <a:t>40 units x £3 per unit (drink) = £120</a:t>
            </a:r>
            <a:endParaRPr lang="zh-TW" altLang="zh-TW" sz="2400" dirty="0"/>
          </a:p>
          <a:p>
            <a:r>
              <a:rPr lang="en-GB" altLang="zh-TW" dirty="0"/>
              <a:t>Conclusion: </a:t>
            </a:r>
            <a:r>
              <a:rPr lang="en-US" altLang="zh-TW" dirty="0"/>
              <a:t>£540 at full lunch capacity</a:t>
            </a:r>
            <a:endParaRPr lang="zh-TW" altLang="zh-TW" sz="2400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0493030"/>
              </p:ext>
            </p:extLst>
          </p:nvPr>
        </p:nvGraphicFramePr>
        <p:xfrm>
          <a:off x="838200" y="6313553"/>
          <a:ext cx="10515600" cy="393574"/>
        </p:xfrm>
        <a:graphic>
          <a:graphicData uri="http://schemas.openxmlformats.org/drawingml/2006/table">
            <a:tbl>
              <a:tblPr firstRow="1" firstCol="1" bandRow="1"/>
              <a:tblGrid>
                <a:gridCol w="47320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515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73202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95885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743200" algn="ctr"/>
                          <a:tab pos="5486400" algn="r"/>
                        </a:tabLst>
                      </a:pPr>
                      <a:r>
                        <a:rPr lang="en-US" sz="1200" dirty="0">
                          <a:solidFill>
                            <a:srgbClr val="4F81BD"/>
                          </a:solidFill>
                          <a:effectLst/>
                          <a:latin typeface="Cabin Bold" charset="0"/>
                          <a:ea typeface="ＭＳ ゴシック" charset="-128"/>
                          <a:cs typeface="Times New Roman" charset="0"/>
                        </a:rPr>
                        <a:t> </a:t>
                      </a:r>
                      <a:endParaRPr lang="en-US" sz="1200" dirty="0">
                        <a:effectLst/>
                        <a:latin typeface="Cambria" charset="0"/>
                        <a:ea typeface="ＭＳ 明朝" charset="-128"/>
                        <a:cs typeface="Times New Roman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100">
                        <a:solidFill>
                          <a:srgbClr val="365F91"/>
                        </a:solidFill>
                        <a:effectLst/>
                        <a:latin typeface="Cabin Bold" charset="0"/>
                        <a:ea typeface="ＭＳ 明朝" charset="-128"/>
                        <a:cs typeface="Times New Roman" charset="0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743200" algn="ctr"/>
                          <a:tab pos="5486400" algn="r"/>
                        </a:tabLst>
                      </a:pPr>
                      <a:r>
                        <a:rPr lang="en-US" sz="1200">
                          <a:solidFill>
                            <a:srgbClr val="4F81BD"/>
                          </a:solidFill>
                          <a:effectLst/>
                          <a:latin typeface="Cabin Bold" charset="0"/>
                          <a:ea typeface="ＭＳ ゴシック" charset="-128"/>
                          <a:cs typeface="Times New Roman" charset="0"/>
                        </a:rPr>
                        <a:t> </a:t>
                      </a:r>
                      <a:endParaRPr lang="en-US" sz="1200">
                        <a:effectLst/>
                        <a:latin typeface="Cambria" charset="0"/>
                        <a:ea typeface="ＭＳ 明朝" charset="-128"/>
                        <a:cs typeface="Times New Roman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525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743200" algn="ctr"/>
                          <a:tab pos="5486400" algn="r"/>
                        </a:tabLst>
                      </a:pPr>
                      <a:r>
                        <a:rPr lang="en-US" sz="1200" dirty="0">
                          <a:solidFill>
                            <a:srgbClr val="4F81BD"/>
                          </a:solidFill>
                          <a:effectLst/>
                          <a:latin typeface="Cabin Bold" charset="0"/>
                          <a:ea typeface="ＭＳ ゴシック" charset="-128"/>
                          <a:cs typeface="Times New Roman" charset="0"/>
                        </a:rPr>
                        <a:t>restaurant-</a:t>
                      </a:r>
                      <a:r>
                        <a:rPr lang="en-US" sz="1200" dirty="0" err="1">
                          <a:solidFill>
                            <a:srgbClr val="4F81BD"/>
                          </a:solidFill>
                          <a:effectLst/>
                          <a:latin typeface="Cabin Bold" charset="0"/>
                          <a:ea typeface="ＭＳ ゴシック" charset="-128"/>
                          <a:cs typeface="Times New Roman" charset="0"/>
                        </a:rPr>
                        <a:t>logic.com</a:t>
                      </a:r>
                      <a:endParaRPr lang="en-US" sz="1200" dirty="0">
                        <a:effectLst/>
                        <a:latin typeface="Cambria" charset="0"/>
                        <a:ea typeface="ＭＳ 明朝" charset="-128"/>
                        <a:cs typeface="Times New Roman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2743200" algn="ctr"/>
                          <a:tab pos="5486400" algn="r"/>
                        </a:tabLst>
                      </a:pPr>
                      <a:r>
                        <a:rPr lang="en-US" sz="1200" dirty="0">
                          <a:solidFill>
                            <a:srgbClr val="4F81BD"/>
                          </a:solidFill>
                          <a:effectLst/>
                          <a:latin typeface="Cabin Bold" charset="0"/>
                          <a:ea typeface="ＭＳ ゴシック" charset="-128"/>
                          <a:cs typeface="Times New Roman" charset="0"/>
                        </a:rPr>
                        <a:t>866.846.9353</a:t>
                      </a:r>
                      <a:endParaRPr lang="en-US" sz="1200" dirty="0">
                        <a:effectLst/>
                        <a:latin typeface="Cambria" charset="0"/>
                        <a:ea typeface="ＭＳ 明朝" charset="-128"/>
                        <a:cs typeface="Times New Roman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pic>
        <p:nvPicPr>
          <p:cNvPr id="204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638800" y="6120974"/>
            <a:ext cx="914400" cy="698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1474807" y="5133241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6" name="圖片 5">
            <a:extLst>
              <a:ext uri="{FF2B5EF4-FFF2-40B4-BE49-F238E27FC236}">
                <a16:creationId xmlns:a16="http://schemas.microsoft.com/office/drawing/2014/main" id="{8840F129-79BC-4C96-A692-9E999B99863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19386" y="2359152"/>
            <a:ext cx="5352459" cy="2114610"/>
          </a:xfrm>
          <a:prstGeom prst="rect">
            <a:avLst/>
          </a:prstGeom>
        </p:spPr>
      </p:pic>
      <p:sp>
        <p:nvSpPr>
          <p:cNvPr id="8" name="object 4">
            <a:extLst>
              <a:ext uri="{FF2B5EF4-FFF2-40B4-BE49-F238E27FC236}">
                <a16:creationId xmlns:a16="http://schemas.microsoft.com/office/drawing/2014/main" id="{D2404ADC-543F-4AF0-8B1B-AA973DF6A2D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66529" y="164456"/>
            <a:ext cx="10930925" cy="664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indent="0" algn="ctr">
              <a:buNone/>
            </a:pPr>
            <a:r>
              <a:rPr lang="en-US" sz="4800" dirty="0">
                <a:solidFill>
                  <a:srgbClr val="004479"/>
                </a:solidFill>
                <a:latin typeface="Rosario" charset="0"/>
                <a:ea typeface="Rosario" charset="0"/>
                <a:cs typeface="Rosario" charset="0"/>
              </a:rPr>
              <a:t>6. Financial Forecast</a:t>
            </a:r>
          </a:p>
        </p:txBody>
      </p:sp>
      <p:sp>
        <p:nvSpPr>
          <p:cNvPr id="7" name="投影片編號版面配置區 6">
            <a:extLst>
              <a:ext uri="{FF2B5EF4-FFF2-40B4-BE49-F238E27FC236}">
                <a16:creationId xmlns:a16="http://schemas.microsoft.com/office/drawing/2014/main" id="{A3F09544-0060-4E93-A6B1-16EB55867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537E4-A89B-7D49-9A6E-6A95209E6B30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756609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71377" y="300960"/>
            <a:ext cx="914400" cy="698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1474807" y="5133241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8" name="object 4">
            <a:extLst>
              <a:ext uri="{FF2B5EF4-FFF2-40B4-BE49-F238E27FC236}">
                <a16:creationId xmlns:a16="http://schemas.microsoft.com/office/drawing/2014/main" id="{D2404ADC-543F-4AF0-8B1B-AA973DF6A2D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66529" y="164456"/>
            <a:ext cx="10930925" cy="664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indent="0" algn="ctr">
              <a:buNone/>
            </a:pPr>
            <a:r>
              <a:rPr lang="en-US" sz="4800" dirty="0">
                <a:solidFill>
                  <a:srgbClr val="004479"/>
                </a:solidFill>
                <a:latin typeface="Rosario" charset="0"/>
                <a:ea typeface="Rosario" charset="0"/>
                <a:cs typeface="Rosario" charset="0"/>
              </a:rPr>
              <a:t>6. Financial Forecast</a:t>
            </a:r>
          </a:p>
        </p:txBody>
      </p:sp>
      <p:graphicFrame>
        <p:nvGraphicFramePr>
          <p:cNvPr id="9" name="表格 8">
            <a:extLst>
              <a:ext uri="{FF2B5EF4-FFF2-40B4-BE49-F238E27FC236}">
                <a16:creationId xmlns:a16="http://schemas.microsoft.com/office/drawing/2014/main" id="{DC4467EF-4B05-43D4-8298-FC6CAB9959A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19282320"/>
              </p:ext>
            </p:extLst>
          </p:nvPr>
        </p:nvGraphicFramePr>
        <p:xfrm>
          <a:off x="1786270" y="999460"/>
          <a:ext cx="8420988" cy="5550200"/>
        </p:xfrm>
        <a:graphic>
          <a:graphicData uri="http://schemas.openxmlformats.org/drawingml/2006/table">
            <a:tbl>
              <a:tblPr firstRow="1" firstCol="1" bandRow="1"/>
              <a:tblGrid>
                <a:gridCol w="4198431">
                  <a:extLst>
                    <a:ext uri="{9D8B030D-6E8A-4147-A177-3AD203B41FA5}">
                      <a16:colId xmlns:a16="http://schemas.microsoft.com/office/drawing/2014/main" val="3784925623"/>
                    </a:ext>
                  </a:extLst>
                </a:gridCol>
                <a:gridCol w="2389236">
                  <a:extLst>
                    <a:ext uri="{9D8B030D-6E8A-4147-A177-3AD203B41FA5}">
                      <a16:colId xmlns:a16="http://schemas.microsoft.com/office/drawing/2014/main" val="2557700055"/>
                    </a:ext>
                  </a:extLst>
                </a:gridCol>
                <a:gridCol w="1833321">
                  <a:extLst>
                    <a:ext uri="{9D8B030D-6E8A-4147-A177-3AD203B41FA5}">
                      <a16:colId xmlns:a16="http://schemas.microsoft.com/office/drawing/2014/main" val="3186314777"/>
                    </a:ext>
                  </a:extLst>
                </a:gridCol>
              </a:tblGrid>
              <a:tr h="2220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800" b="1" kern="1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STARTUP EXPENSES </a:t>
                      </a:r>
                      <a:endParaRPr lang="zh-TW" sz="800" kern="100" dirty="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EFAD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800" b="1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 AMOUNT 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EFAD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800" b="1" kern="1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 NOTES </a:t>
                      </a:r>
                      <a:endParaRPr lang="zh-TW" sz="800" kern="100" dirty="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EFA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88568673"/>
                  </a:ext>
                </a:extLst>
              </a:tr>
              <a:tr h="222008">
                <a:tc>
                  <a:txBody>
                    <a:bodyPr/>
                    <a:lstStyle/>
                    <a:p>
                      <a:pPr indent="508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500" b="1" kern="1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Cooking Equipment  </a:t>
                      </a:r>
                      <a:endParaRPr lang="zh-TW" sz="800" kern="100" dirty="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5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 £            7,500.00 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ED8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zh-TW" sz="5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Arial" panose="020B0604020202020204" pitchFamily="34" charset="0"/>
                        </a:rPr>
                        <a:t>　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61223913"/>
                  </a:ext>
                </a:extLst>
              </a:tr>
              <a:tr h="2220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500" b="1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 Leasehold Improvements 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5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 £          50,000.00 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ED8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zh-TW" sz="5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Arial" panose="020B0604020202020204" pitchFamily="34" charset="0"/>
                        </a:rPr>
                        <a:t>　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21389272"/>
                  </a:ext>
                </a:extLst>
              </a:tr>
              <a:tr h="2220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500" b="1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 POS set up, reservation, payment 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5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 £            2,000.00 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ED8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zh-TW" sz="5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Arial" panose="020B0604020202020204" pitchFamily="34" charset="0"/>
                        </a:rPr>
                        <a:t>　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83860984"/>
                  </a:ext>
                </a:extLst>
              </a:tr>
              <a:tr h="2220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500" b="1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 Lawyer (incorporation, lease, review) 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5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 £            3,000.00 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ED8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zh-TW" sz="5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Arial" panose="020B0604020202020204" pitchFamily="34" charset="0"/>
                        </a:rPr>
                        <a:t>　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01643103"/>
                  </a:ext>
                </a:extLst>
              </a:tr>
              <a:tr h="2220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500" b="1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 Accountant (tax structure, book keeping) 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5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 £            2,000.00 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ED8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zh-TW" sz="5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Arial" panose="020B0604020202020204" pitchFamily="34" charset="0"/>
                        </a:rPr>
                        <a:t>　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48678338"/>
                  </a:ext>
                </a:extLst>
              </a:tr>
              <a:tr h="2220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500" b="1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 Architect/Designer  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5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 £            2,750.00 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ED8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zh-TW" sz="5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Arial" panose="020B0604020202020204" pitchFamily="34" charset="0"/>
                        </a:rPr>
                        <a:t>　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73486550"/>
                  </a:ext>
                </a:extLst>
              </a:tr>
              <a:tr h="2220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500" b="1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 Bank (accounts and fees) 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5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 £              500.00 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ED8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zh-TW" sz="5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Arial" panose="020B0604020202020204" pitchFamily="34" charset="0"/>
                        </a:rPr>
                        <a:t>　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75342821"/>
                  </a:ext>
                </a:extLst>
              </a:tr>
              <a:tr h="2220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500" b="1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 Loan Registration Fee 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5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 £            3,500.00 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ED8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zh-TW" sz="5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Arial" panose="020B0604020202020204" pitchFamily="34" charset="0"/>
                        </a:rPr>
                        <a:t>　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70473959"/>
                  </a:ext>
                </a:extLst>
              </a:tr>
              <a:tr h="2220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500" b="1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 Website design, social media 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5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 £            1,500.00 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ED8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zh-TW" sz="5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Arial" panose="020B0604020202020204" pitchFamily="34" charset="0"/>
                        </a:rPr>
                        <a:t>　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47060741"/>
                  </a:ext>
                </a:extLst>
              </a:tr>
              <a:tr h="2220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500" b="1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 Advertising  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5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 £            1,000.00 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ED8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zh-TW" sz="5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Arial" panose="020B0604020202020204" pitchFamily="34" charset="0"/>
                        </a:rPr>
                        <a:t>　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02645228"/>
                  </a:ext>
                </a:extLst>
              </a:tr>
              <a:tr h="2220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500" b="1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 Graphics, logo, menu design 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5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 £            1,200.00 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ED8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zh-TW" sz="5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Arial" panose="020B0604020202020204" pitchFamily="34" charset="0"/>
                        </a:rPr>
                        <a:t>　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45869256"/>
                  </a:ext>
                </a:extLst>
              </a:tr>
              <a:tr h="2220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500" b="1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 Training 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5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 £            3,000.00 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ED8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zh-TW" sz="5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Arial" panose="020B0604020202020204" pitchFamily="34" charset="0"/>
                        </a:rPr>
                        <a:t>　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1887333"/>
                  </a:ext>
                </a:extLst>
              </a:tr>
              <a:tr h="2220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500" b="1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 Permits (plumbing, fire, health &amp; safety) 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5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 £          10,000.00 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ED8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zh-TW" sz="5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Arial" panose="020B0604020202020204" pitchFamily="34" charset="0"/>
                        </a:rPr>
                        <a:t>　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23608532"/>
                  </a:ext>
                </a:extLst>
              </a:tr>
              <a:tr h="2220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500" b="1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 Signage 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5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 £            3,000.00 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ED8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zh-TW" sz="5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Arial" panose="020B0604020202020204" pitchFamily="34" charset="0"/>
                        </a:rPr>
                        <a:t>　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12773032"/>
                  </a:ext>
                </a:extLst>
              </a:tr>
              <a:tr h="2220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500" b="1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 Fire Suppression Inspection 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5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 £            1,500.00 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ED8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zh-TW" sz="5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Arial" panose="020B0604020202020204" pitchFamily="34" charset="0"/>
                        </a:rPr>
                        <a:t>　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63980503"/>
                  </a:ext>
                </a:extLst>
              </a:tr>
              <a:tr h="2220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500" b="1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 Insurance 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5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 £            3,500.00 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ED8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zh-TW" sz="5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Arial" panose="020B0604020202020204" pitchFamily="34" charset="0"/>
                        </a:rPr>
                        <a:t>　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53619379"/>
                  </a:ext>
                </a:extLst>
              </a:tr>
              <a:tr h="2220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500" b="1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 Rent Deposit 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5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 £            8,000.00 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ED8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zh-TW" sz="5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Arial" panose="020B0604020202020204" pitchFamily="34" charset="0"/>
                        </a:rPr>
                        <a:t>　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71729634"/>
                  </a:ext>
                </a:extLst>
              </a:tr>
              <a:tr h="2220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500" b="1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 First months rent (incl. tax) 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5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 £            4,000.00 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ED8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zh-TW" sz="5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Arial" panose="020B0604020202020204" pitchFamily="34" charset="0"/>
                        </a:rPr>
                        <a:t>　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13725722"/>
                  </a:ext>
                </a:extLst>
              </a:tr>
              <a:tr h="2220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500" b="1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 Water/Utility/Service deposits 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5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 £            2,000.00 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ED8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zh-TW" sz="5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Arial" panose="020B0604020202020204" pitchFamily="34" charset="0"/>
                        </a:rPr>
                        <a:t>　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27837788"/>
                  </a:ext>
                </a:extLst>
              </a:tr>
              <a:tr h="2220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500" b="1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 Opening food inventory 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5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 £            2,500.00 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ED8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zh-TW" sz="5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Arial" panose="020B0604020202020204" pitchFamily="34" charset="0"/>
                        </a:rPr>
                        <a:t>　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3907169"/>
                  </a:ext>
                </a:extLst>
              </a:tr>
              <a:tr h="2220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500" b="1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 Opening beverage inventory 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5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 £            2,000.00 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ED8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zh-TW" sz="5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Arial" panose="020B0604020202020204" pitchFamily="34" charset="0"/>
                        </a:rPr>
                        <a:t>　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17593580"/>
                  </a:ext>
                </a:extLst>
              </a:tr>
              <a:tr h="2220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500" b="1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 Opening cleaning/paper inventory 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5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 £            1,500.00 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ED8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zh-TW" sz="5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Arial" panose="020B0604020202020204" pitchFamily="34" charset="0"/>
                        </a:rPr>
                        <a:t>　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25434583"/>
                  </a:ext>
                </a:extLst>
              </a:tr>
              <a:tr h="2220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500" b="1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 Miscellaneous 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5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 £            2,319.00 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ED8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zh-TW" sz="500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Arial" panose="020B0604020202020204" pitchFamily="34" charset="0"/>
                        </a:rPr>
                        <a:t>　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44272967"/>
                  </a:ext>
                </a:extLst>
              </a:tr>
              <a:tr h="2220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500" b="1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 TOTAL STARTUP EXPENSES 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500" b="1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Times New Roman" panose="02020603050405020304" pitchFamily="18" charset="0"/>
                        </a:rPr>
                        <a:t> £        118,269.00 </a:t>
                      </a:r>
                      <a:endParaRPr lang="zh-TW" sz="800" kern="10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3F3F3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zh-TW" sz="500" kern="1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新細明體" panose="02020500000000000000" pitchFamily="18" charset="-120"/>
                          <a:cs typeface="Arial" panose="020B0604020202020204" pitchFamily="34" charset="0"/>
                        </a:rPr>
                        <a:t>　</a:t>
                      </a:r>
                      <a:endParaRPr lang="zh-TW" sz="800" kern="100" dirty="0">
                        <a:effectLst/>
                        <a:latin typeface="Calibri" panose="020F0502020204030204" pitchFamily="34" charset="0"/>
                        <a:ea typeface="新細明體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12184" marR="12184" marT="0" marB="0">
                    <a:lnL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5A5A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54267520"/>
                  </a:ext>
                </a:extLst>
              </a:tr>
            </a:tbl>
          </a:graphicData>
        </a:graphic>
      </p:graphicFrame>
      <p:sp>
        <p:nvSpPr>
          <p:cNvPr id="10" name="Rectangle 1">
            <a:extLst>
              <a:ext uri="{FF2B5EF4-FFF2-40B4-BE49-F238E27FC236}">
                <a16:creationId xmlns:a16="http://schemas.microsoft.com/office/drawing/2014/main" id="{5ADCEB49-0C76-4113-B1B9-547095854F1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24363" y="1869559"/>
            <a:ext cx="83869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indent="50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/>
              <a:tabLst/>
            </a:pPr>
            <a:endParaRPr kumimoji="0" lang="en-US" altLang="zh-TW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1" name="投影片編號版面配置區 10">
            <a:extLst>
              <a:ext uri="{FF2B5EF4-FFF2-40B4-BE49-F238E27FC236}">
                <a16:creationId xmlns:a16="http://schemas.microsoft.com/office/drawing/2014/main" id="{AE038038-1656-4411-AF0B-3C0D9F26B8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537E4-A89B-7D49-9A6E-6A95209E6B30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540640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5"/>
          <p:cNvSpPr txBox="1"/>
          <p:nvPr/>
        </p:nvSpPr>
        <p:spPr>
          <a:xfrm>
            <a:off x="74760" y="1369118"/>
            <a:ext cx="6162261" cy="7755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R="6096" algn="r"/>
            <a:r>
              <a:rPr lang="en-US" sz="3600" b="1" spc="-366" dirty="0">
                <a:solidFill>
                  <a:srgbClr val="155C76"/>
                </a:solidFill>
                <a:latin typeface="Arial"/>
                <a:cs typeface="Arial"/>
              </a:rPr>
              <a:t>6.1 Projected Monthly Net Income</a:t>
            </a:r>
            <a:endParaRPr lang="en-US" sz="1440" b="1" i="1" spc="36" dirty="0">
              <a:solidFill>
                <a:srgbClr val="155C76"/>
              </a:solidFill>
              <a:latin typeface="Arial"/>
              <a:cs typeface="Arial"/>
            </a:endParaRPr>
          </a:p>
          <a:p>
            <a:pPr marR="6096" algn="r"/>
            <a:endParaRPr sz="1440" dirty="0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449671" y="1763975"/>
            <a:ext cx="5553155" cy="201183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5240"/>
            <a:r>
              <a:rPr sz="2520" spc="318" dirty="0">
                <a:solidFill>
                  <a:srgbClr val="155C76"/>
                </a:solidFill>
                <a:latin typeface="Arial"/>
                <a:cs typeface="Arial"/>
              </a:rPr>
              <a:t>.............................................</a:t>
            </a:r>
            <a:r>
              <a:rPr sz="2520" spc="-234" dirty="0">
                <a:solidFill>
                  <a:srgbClr val="155C76"/>
                </a:solidFill>
                <a:latin typeface="Arial"/>
                <a:cs typeface="Arial"/>
              </a:rPr>
              <a:t>.</a:t>
            </a:r>
            <a:r>
              <a:rPr sz="2520" spc="-150" dirty="0">
                <a:solidFill>
                  <a:srgbClr val="155C76"/>
                </a:solidFill>
                <a:latin typeface="Arial"/>
                <a:cs typeface="Arial"/>
              </a:rPr>
              <a:t> </a:t>
            </a:r>
            <a:endParaRPr sz="2520" dirty="0">
              <a:solidFill>
                <a:prstClr val="black"/>
              </a:solidFill>
              <a:latin typeface="Arial"/>
              <a:cs typeface="Arial"/>
            </a:endParaRPr>
          </a:p>
          <a:p>
            <a:pPr marL="159258">
              <a:spcBef>
                <a:spcPts val="1043"/>
              </a:spcBef>
            </a:pPr>
            <a:r>
              <a:rPr lang="en-US" sz="3600" b="1" spc="-150" dirty="0">
                <a:solidFill>
                  <a:srgbClr val="155C76"/>
                </a:solidFill>
                <a:latin typeface="Arial"/>
                <a:cs typeface="Arial"/>
              </a:rPr>
              <a:t>6.2	Projected Monthly Profit and loss</a:t>
            </a:r>
            <a:endParaRPr sz="1440" dirty="0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2533259" y="3196822"/>
            <a:ext cx="996696" cy="931164"/>
          </a:xfrm>
          <a:custGeom>
            <a:avLst/>
            <a:gdLst/>
            <a:ahLst/>
            <a:cxnLst/>
            <a:rect l="l" t="t" r="r" b="b"/>
            <a:pathLst>
              <a:path w="830580" h="775970">
                <a:moveTo>
                  <a:pt x="267030" y="0"/>
                </a:moveTo>
                <a:lnTo>
                  <a:pt x="0" y="383286"/>
                </a:lnTo>
                <a:lnTo>
                  <a:pt x="563194" y="775639"/>
                </a:lnTo>
                <a:lnTo>
                  <a:pt x="600140" y="722604"/>
                </a:lnTo>
                <a:lnTo>
                  <a:pt x="553707" y="722604"/>
                </a:lnTo>
                <a:lnTo>
                  <a:pt x="53035" y="373811"/>
                </a:lnTo>
                <a:lnTo>
                  <a:pt x="276504" y="53047"/>
                </a:lnTo>
                <a:lnTo>
                  <a:pt x="343140" y="53047"/>
                </a:lnTo>
                <a:lnTo>
                  <a:pt x="267030" y="0"/>
                </a:lnTo>
                <a:close/>
              </a:path>
              <a:path w="830580" h="775970">
                <a:moveTo>
                  <a:pt x="343140" y="53047"/>
                </a:moveTo>
                <a:lnTo>
                  <a:pt x="276504" y="53047"/>
                </a:lnTo>
                <a:lnTo>
                  <a:pt x="777074" y="401942"/>
                </a:lnTo>
                <a:lnTo>
                  <a:pt x="553707" y="722604"/>
                </a:lnTo>
                <a:lnTo>
                  <a:pt x="600140" y="722604"/>
                </a:lnTo>
                <a:lnTo>
                  <a:pt x="830122" y="392468"/>
                </a:lnTo>
                <a:lnTo>
                  <a:pt x="343140" y="53047"/>
                </a:lnTo>
                <a:close/>
              </a:path>
              <a:path w="830580" h="775970">
                <a:moveTo>
                  <a:pt x="274548" y="102400"/>
                </a:moveTo>
                <a:lnTo>
                  <a:pt x="89954" y="367271"/>
                </a:lnTo>
                <a:lnTo>
                  <a:pt x="547077" y="685774"/>
                </a:lnTo>
                <a:lnTo>
                  <a:pt x="584024" y="632739"/>
                </a:lnTo>
                <a:lnTo>
                  <a:pt x="537590" y="632739"/>
                </a:lnTo>
                <a:lnTo>
                  <a:pt x="143001" y="357784"/>
                </a:lnTo>
                <a:lnTo>
                  <a:pt x="259308" y="190893"/>
                </a:lnTo>
                <a:lnTo>
                  <a:pt x="298823" y="190893"/>
                </a:lnTo>
                <a:lnTo>
                  <a:pt x="274548" y="102400"/>
                </a:lnTo>
                <a:close/>
              </a:path>
              <a:path w="830580" h="775970">
                <a:moveTo>
                  <a:pt x="700349" y="465759"/>
                </a:moveTo>
                <a:lnTo>
                  <a:pt x="653923" y="465759"/>
                </a:lnTo>
                <a:lnTo>
                  <a:pt x="537590" y="632739"/>
                </a:lnTo>
                <a:lnTo>
                  <a:pt x="584024" y="632739"/>
                </a:lnTo>
                <a:lnTo>
                  <a:pt x="700349" y="465759"/>
                </a:lnTo>
                <a:close/>
              </a:path>
              <a:path w="830580" h="775970">
                <a:moveTo>
                  <a:pt x="298823" y="190893"/>
                </a:moveTo>
                <a:lnTo>
                  <a:pt x="259308" y="190893"/>
                </a:lnTo>
                <a:lnTo>
                  <a:pt x="342087" y="492620"/>
                </a:lnTo>
                <a:lnTo>
                  <a:pt x="653923" y="465759"/>
                </a:lnTo>
                <a:lnTo>
                  <a:pt x="700349" y="465759"/>
                </a:lnTo>
                <a:lnTo>
                  <a:pt x="709974" y="451942"/>
                </a:lnTo>
                <a:lnTo>
                  <a:pt x="370433" y="451942"/>
                </a:lnTo>
                <a:lnTo>
                  <a:pt x="298823" y="190893"/>
                </a:lnTo>
                <a:close/>
              </a:path>
              <a:path w="830580" h="775970">
                <a:moveTo>
                  <a:pt x="731659" y="420814"/>
                </a:moveTo>
                <a:lnTo>
                  <a:pt x="370433" y="451942"/>
                </a:lnTo>
                <a:lnTo>
                  <a:pt x="709974" y="451942"/>
                </a:lnTo>
                <a:lnTo>
                  <a:pt x="731659" y="420814"/>
                </a:lnTo>
                <a:close/>
              </a:path>
              <a:path w="830580" h="775970">
                <a:moveTo>
                  <a:pt x="302399" y="103327"/>
                </a:moveTo>
                <a:lnTo>
                  <a:pt x="390055" y="423811"/>
                </a:lnTo>
                <a:lnTo>
                  <a:pt x="721106" y="395122"/>
                </a:lnTo>
                <a:lnTo>
                  <a:pt x="703866" y="383108"/>
                </a:lnTo>
                <a:lnTo>
                  <a:pt x="418426" y="383108"/>
                </a:lnTo>
                <a:lnTo>
                  <a:pt x="366890" y="194716"/>
                </a:lnTo>
                <a:lnTo>
                  <a:pt x="433536" y="194716"/>
                </a:lnTo>
                <a:lnTo>
                  <a:pt x="302399" y="103327"/>
                </a:lnTo>
                <a:close/>
              </a:path>
              <a:path w="830580" h="775970">
                <a:moveTo>
                  <a:pt x="433536" y="194716"/>
                </a:moveTo>
                <a:lnTo>
                  <a:pt x="366890" y="194716"/>
                </a:lnTo>
                <a:lnTo>
                  <a:pt x="613029" y="366242"/>
                </a:lnTo>
                <a:lnTo>
                  <a:pt x="418426" y="383108"/>
                </a:lnTo>
                <a:lnTo>
                  <a:pt x="703866" y="383108"/>
                </a:lnTo>
                <a:lnTo>
                  <a:pt x="433536" y="194716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 sz="2160">
              <a:solidFill>
                <a:prstClr val="black"/>
              </a:solidFill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3427484" y="3934960"/>
            <a:ext cx="599694" cy="495300"/>
          </a:xfrm>
          <a:custGeom>
            <a:avLst/>
            <a:gdLst/>
            <a:ahLst/>
            <a:cxnLst/>
            <a:rect l="l" t="t" r="r" b="b"/>
            <a:pathLst>
              <a:path w="499744" h="412750">
                <a:moveTo>
                  <a:pt x="413791" y="0"/>
                </a:moveTo>
                <a:lnTo>
                  <a:pt x="0" y="121589"/>
                </a:lnTo>
                <a:lnTo>
                  <a:pt x="85725" y="412724"/>
                </a:lnTo>
                <a:lnTo>
                  <a:pt x="246753" y="365442"/>
                </a:lnTo>
                <a:lnTo>
                  <a:pt x="111518" y="365442"/>
                </a:lnTo>
                <a:lnTo>
                  <a:pt x="47320" y="147396"/>
                </a:lnTo>
                <a:lnTo>
                  <a:pt x="387985" y="47294"/>
                </a:lnTo>
                <a:lnTo>
                  <a:pt x="427690" y="47294"/>
                </a:lnTo>
                <a:lnTo>
                  <a:pt x="413791" y="0"/>
                </a:lnTo>
                <a:close/>
              </a:path>
              <a:path w="499744" h="412750">
                <a:moveTo>
                  <a:pt x="427690" y="47294"/>
                </a:moveTo>
                <a:lnTo>
                  <a:pt x="387985" y="47294"/>
                </a:lnTo>
                <a:lnTo>
                  <a:pt x="452094" y="265442"/>
                </a:lnTo>
                <a:lnTo>
                  <a:pt x="111518" y="365442"/>
                </a:lnTo>
                <a:lnTo>
                  <a:pt x="246753" y="365442"/>
                </a:lnTo>
                <a:lnTo>
                  <a:pt x="499389" y="291261"/>
                </a:lnTo>
                <a:lnTo>
                  <a:pt x="427690" y="47294"/>
                </a:lnTo>
                <a:close/>
              </a:path>
              <a:path w="499744" h="412750">
                <a:moveTo>
                  <a:pt x="69380" y="166268"/>
                </a:moveTo>
                <a:lnTo>
                  <a:pt x="122275" y="346468"/>
                </a:lnTo>
                <a:lnTo>
                  <a:pt x="283161" y="299161"/>
                </a:lnTo>
                <a:lnTo>
                  <a:pt x="148094" y="299161"/>
                </a:lnTo>
                <a:lnTo>
                  <a:pt x="128841" y="233565"/>
                </a:lnTo>
                <a:lnTo>
                  <a:pt x="224657" y="233565"/>
                </a:lnTo>
                <a:lnTo>
                  <a:pt x="69380" y="166268"/>
                </a:lnTo>
                <a:close/>
              </a:path>
              <a:path w="499744" h="412750">
                <a:moveTo>
                  <a:pt x="224657" y="233565"/>
                </a:moveTo>
                <a:lnTo>
                  <a:pt x="128841" y="233565"/>
                </a:lnTo>
                <a:lnTo>
                  <a:pt x="226809" y="276021"/>
                </a:lnTo>
                <a:lnTo>
                  <a:pt x="148094" y="299161"/>
                </a:lnTo>
                <a:lnTo>
                  <a:pt x="283161" y="299161"/>
                </a:lnTo>
                <a:lnTo>
                  <a:pt x="433120" y="255066"/>
                </a:lnTo>
                <a:lnTo>
                  <a:pt x="432334" y="252387"/>
                </a:lnTo>
                <a:lnTo>
                  <a:pt x="307174" y="252387"/>
                </a:lnTo>
                <a:lnTo>
                  <a:pt x="308697" y="250113"/>
                </a:lnTo>
                <a:lnTo>
                  <a:pt x="262839" y="250113"/>
                </a:lnTo>
                <a:lnTo>
                  <a:pt x="224657" y="233565"/>
                </a:lnTo>
                <a:close/>
              </a:path>
              <a:path w="499744" h="412750">
                <a:moveTo>
                  <a:pt x="406298" y="163690"/>
                </a:moveTo>
                <a:lnTo>
                  <a:pt x="366585" y="163690"/>
                </a:lnTo>
                <a:lnTo>
                  <a:pt x="385838" y="229247"/>
                </a:lnTo>
                <a:lnTo>
                  <a:pt x="307174" y="252387"/>
                </a:lnTo>
                <a:lnTo>
                  <a:pt x="432334" y="252387"/>
                </a:lnTo>
                <a:lnTo>
                  <a:pt x="406298" y="163690"/>
                </a:lnTo>
                <a:close/>
              </a:path>
              <a:path w="499744" h="412750">
                <a:moveTo>
                  <a:pt x="380225" y="74866"/>
                </a:moveTo>
                <a:lnTo>
                  <a:pt x="262839" y="250113"/>
                </a:lnTo>
                <a:lnTo>
                  <a:pt x="308697" y="250113"/>
                </a:lnTo>
                <a:lnTo>
                  <a:pt x="366585" y="163690"/>
                </a:lnTo>
                <a:lnTo>
                  <a:pt x="406298" y="163690"/>
                </a:lnTo>
                <a:lnTo>
                  <a:pt x="380225" y="74866"/>
                </a:lnTo>
                <a:close/>
              </a:path>
              <a:path w="499744" h="412750">
                <a:moveTo>
                  <a:pt x="364705" y="70383"/>
                </a:moveTo>
                <a:lnTo>
                  <a:pt x="80022" y="154127"/>
                </a:lnTo>
                <a:lnTo>
                  <a:pt x="257225" y="231038"/>
                </a:lnTo>
                <a:lnTo>
                  <a:pt x="289070" y="183438"/>
                </a:lnTo>
                <a:lnTo>
                  <a:pt x="243243" y="183438"/>
                </a:lnTo>
                <a:lnTo>
                  <a:pt x="191604" y="161023"/>
                </a:lnTo>
                <a:lnTo>
                  <a:pt x="274561" y="136613"/>
                </a:lnTo>
                <a:lnTo>
                  <a:pt x="320396" y="136613"/>
                </a:lnTo>
                <a:lnTo>
                  <a:pt x="364705" y="70383"/>
                </a:lnTo>
                <a:close/>
              </a:path>
              <a:path w="499744" h="412750">
                <a:moveTo>
                  <a:pt x="320396" y="136613"/>
                </a:moveTo>
                <a:lnTo>
                  <a:pt x="274561" y="136613"/>
                </a:lnTo>
                <a:lnTo>
                  <a:pt x="243243" y="183438"/>
                </a:lnTo>
                <a:lnTo>
                  <a:pt x="289070" y="183438"/>
                </a:lnTo>
                <a:lnTo>
                  <a:pt x="320396" y="136613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 sz="2160">
              <a:solidFill>
                <a:prstClr val="black"/>
              </a:solidFill>
            </a:endParaRPr>
          </a:p>
        </p:txBody>
      </p:sp>
      <p:sp>
        <p:nvSpPr>
          <p:cNvPr id="25" name="object 25"/>
          <p:cNvSpPr/>
          <p:nvPr/>
        </p:nvSpPr>
        <p:spPr>
          <a:xfrm>
            <a:off x="3155891" y="5404327"/>
            <a:ext cx="633222" cy="597408"/>
          </a:xfrm>
          <a:custGeom>
            <a:avLst/>
            <a:gdLst/>
            <a:ahLst/>
            <a:cxnLst/>
            <a:rect l="l" t="t" r="r" b="b"/>
            <a:pathLst>
              <a:path w="527685" h="497839">
                <a:moveTo>
                  <a:pt x="350926" y="0"/>
                </a:moveTo>
                <a:lnTo>
                  <a:pt x="0" y="250558"/>
                </a:lnTo>
                <a:lnTo>
                  <a:pt x="176580" y="497509"/>
                </a:lnTo>
                <a:lnTo>
                  <a:pt x="250952" y="444373"/>
                </a:lnTo>
                <a:lnTo>
                  <a:pt x="185419" y="444373"/>
                </a:lnTo>
                <a:lnTo>
                  <a:pt x="53174" y="259410"/>
                </a:lnTo>
                <a:lnTo>
                  <a:pt x="342061" y="53149"/>
                </a:lnTo>
                <a:lnTo>
                  <a:pt x="388873" y="53149"/>
                </a:lnTo>
                <a:lnTo>
                  <a:pt x="350926" y="0"/>
                </a:lnTo>
                <a:close/>
              </a:path>
              <a:path w="527685" h="497839">
                <a:moveTo>
                  <a:pt x="388873" y="53149"/>
                </a:moveTo>
                <a:lnTo>
                  <a:pt x="342061" y="53149"/>
                </a:lnTo>
                <a:lnTo>
                  <a:pt x="474116" y="238099"/>
                </a:lnTo>
                <a:lnTo>
                  <a:pt x="185419" y="444373"/>
                </a:lnTo>
                <a:lnTo>
                  <a:pt x="250952" y="444373"/>
                </a:lnTo>
                <a:lnTo>
                  <a:pt x="527253" y="246964"/>
                </a:lnTo>
                <a:lnTo>
                  <a:pt x="388873" y="53149"/>
                </a:lnTo>
                <a:close/>
              </a:path>
              <a:path w="527685" h="497839">
                <a:moveTo>
                  <a:pt x="338315" y="74549"/>
                </a:moveTo>
                <a:lnTo>
                  <a:pt x="74663" y="263055"/>
                </a:lnTo>
                <a:lnTo>
                  <a:pt x="184010" y="415861"/>
                </a:lnTo>
                <a:lnTo>
                  <a:pt x="207048" y="327558"/>
                </a:lnTo>
                <a:lnTo>
                  <a:pt x="167678" y="327558"/>
                </a:lnTo>
                <a:lnTo>
                  <a:pt x="127838" y="271881"/>
                </a:lnTo>
                <a:lnTo>
                  <a:pt x="194665" y="224091"/>
                </a:lnTo>
                <a:lnTo>
                  <a:pt x="234042" y="224091"/>
                </a:lnTo>
                <a:lnTo>
                  <a:pt x="237286" y="211658"/>
                </a:lnTo>
                <a:lnTo>
                  <a:pt x="436307" y="211658"/>
                </a:lnTo>
                <a:lnTo>
                  <a:pt x="416120" y="183413"/>
                </a:lnTo>
                <a:lnTo>
                  <a:pt x="369290" y="183413"/>
                </a:lnTo>
                <a:lnTo>
                  <a:pt x="262813" y="175374"/>
                </a:lnTo>
                <a:lnTo>
                  <a:pt x="329476" y="127698"/>
                </a:lnTo>
                <a:lnTo>
                  <a:pt x="376301" y="127698"/>
                </a:lnTo>
                <a:lnTo>
                  <a:pt x="338315" y="74549"/>
                </a:lnTo>
                <a:close/>
              </a:path>
              <a:path w="527685" h="497839">
                <a:moveTo>
                  <a:pt x="248780" y="228003"/>
                </a:moveTo>
                <a:lnTo>
                  <a:pt x="199809" y="415112"/>
                </a:lnTo>
                <a:lnTo>
                  <a:pt x="328871" y="322935"/>
                </a:lnTo>
                <a:lnTo>
                  <a:pt x="263321" y="322935"/>
                </a:lnTo>
                <a:lnTo>
                  <a:pt x="277596" y="268376"/>
                </a:lnTo>
                <a:lnTo>
                  <a:pt x="405262" y="268376"/>
                </a:lnTo>
                <a:lnTo>
                  <a:pt x="441502" y="242493"/>
                </a:lnTo>
                <a:lnTo>
                  <a:pt x="248780" y="228003"/>
                </a:lnTo>
                <a:close/>
              </a:path>
              <a:path w="527685" h="497839">
                <a:moveTo>
                  <a:pt x="234042" y="224091"/>
                </a:moveTo>
                <a:lnTo>
                  <a:pt x="194665" y="224091"/>
                </a:lnTo>
                <a:lnTo>
                  <a:pt x="167678" y="327558"/>
                </a:lnTo>
                <a:lnTo>
                  <a:pt x="207048" y="327558"/>
                </a:lnTo>
                <a:lnTo>
                  <a:pt x="234042" y="224091"/>
                </a:lnTo>
                <a:close/>
              </a:path>
              <a:path w="527685" h="497839">
                <a:moveTo>
                  <a:pt x="405262" y="268376"/>
                </a:moveTo>
                <a:lnTo>
                  <a:pt x="277596" y="268376"/>
                </a:lnTo>
                <a:lnTo>
                  <a:pt x="333794" y="272605"/>
                </a:lnTo>
                <a:lnTo>
                  <a:pt x="263321" y="322935"/>
                </a:lnTo>
                <a:lnTo>
                  <a:pt x="328871" y="322935"/>
                </a:lnTo>
                <a:lnTo>
                  <a:pt x="405262" y="268376"/>
                </a:lnTo>
                <a:close/>
              </a:path>
              <a:path w="527685" h="497839">
                <a:moveTo>
                  <a:pt x="436307" y="211658"/>
                </a:moveTo>
                <a:lnTo>
                  <a:pt x="237286" y="211658"/>
                </a:lnTo>
                <a:lnTo>
                  <a:pt x="447662" y="227545"/>
                </a:lnTo>
                <a:lnTo>
                  <a:pt x="436307" y="211658"/>
                </a:lnTo>
                <a:close/>
              </a:path>
              <a:path w="527685" h="497839">
                <a:moveTo>
                  <a:pt x="376301" y="127698"/>
                </a:moveTo>
                <a:lnTo>
                  <a:pt x="329476" y="127698"/>
                </a:lnTo>
                <a:lnTo>
                  <a:pt x="369290" y="183413"/>
                </a:lnTo>
                <a:lnTo>
                  <a:pt x="416120" y="183413"/>
                </a:lnTo>
                <a:lnTo>
                  <a:pt x="376301" y="12769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 sz="2160">
              <a:solidFill>
                <a:prstClr val="black"/>
              </a:solidFill>
            </a:endParaRPr>
          </a:p>
        </p:txBody>
      </p:sp>
      <p:pic>
        <p:nvPicPr>
          <p:cNvPr id="3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07582" y="276225"/>
            <a:ext cx="914400" cy="698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7" name="object 4">
            <a:extLst>
              <a:ext uri="{FF2B5EF4-FFF2-40B4-BE49-F238E27FC236}">
                <a16:creationId xmlns:a16="http://schemas.microsoft.com/office/drawing/2014/main" id="{469320DE-61DC-4BC0-BA01-B500B4C1689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41463" y="276225"/>
            <a:ext cx="9109075" cy="5540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indent="0" algn="ctr">
              <a:buNone/>
            </a:pPr>
            <a:r>
              <a:rPr lang="en-US" sz="4800" dirty="0">
                <a:solidFill>
                  <a:srgbClr val="004479"/>
                </a:solidFill>
                <a:latin typeface="Rosario" charset="0"/>
                <a:ea typeface="Rosario" charset="0"/>
                <a:cs typeface="Rosario" charset="0"/>
              </a:rPr>
              <a:t>6. Financial Forecast</a:t>
            </a:r>
          </a:p>
        </p:txBody>
      </p:sp>
      <p:graphicFrame>
        <p:nvGraphicFramePr>
          <p:cNvPr id="40" name="圖表 39">
            <a:extLst>
              <a:ext uri="{FF2B5EF4-FFF2-40B4-BE49-F238E27FC236}">
                <a16:creationId xmlns:a16="http://schemas.microsoft.com/office/drawing/2014/main" id="{00000000-0008-0000-0100-00000700000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40099112"/>
              </p:ext>
            </p:extLst>
          </p:nvPr>
        </p:nvGraphicFramePr>
        <p:xfrm>
          <a:off x="244549" y="2025446"/>
          <a:ext cx="5890437" cy="200429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42" name="圖表 41">
            <a:extLst>
              <a:ext uri="{FF2B5EF4-FFF2-40B4-BE49-F238E27FC236}">
                <a16:creationId xmlns:a16="http://schemas.microsoft.com/office/drawing/2014/main" id="{00000000-0008-0000-0100-000008000000}"/>
              </a:ext>
              <a:ext uri="{147F2762-F138-4A5C-976F-8EAC2B608ADB}">
                <a16:predDERef xmlns:a16="http://schemas.microsoft.com/office/drawing/2014/main" pred="{00000000-0008-0000-0100-00000700000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74792210"/>
              </p:ext>
            </p:extLst>
          </p:nvPr>
        </p:nvGraphicFramePr>
        <p:xfrm>
          <a:off x="6449671" y="4004767"/>
          <a:ext cx="5553155" cy="230878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46E5EC76-9445-4A76-BB58-F14AF1BFE4C3}"/>
              </a:ext>
            </a:extLst>
          </p:cNvPr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B6F15528-21DE-4FAA-801E-634DDDAF4B2B}" type="slidenum">
              <a:rPr lang="en-US" altLang="zh-TW" smtClean="0">
                <a:solidFill>
                  <a:prstClr val="black">
                    <a:tint val="75000"/>
                  </a:prstClr>
                </a:solidFill>
              </a:rPr>
              <a:pPr/>
              <a:t>21</a:t>
            </a:fld>
            <a:endParaRPr lang="en-US" altLang="zh-TW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27872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Bibliography</a:t>
            </a:r>
          </a:p>
        </p:txBody>
      </p:sp>
      <p:sp>
        <p:nvSpPr>
          <p:cNvPr id="16" name="內容版面配置區 15">
            <a:extLst>
              <a:ext uri="{FF2B5EF4-FFF2-40B4-BE49-F238E27FC236}">
                <a16:creationId xmlns:a16="http://schemas.microsoft.com/office/drawing/2014/main" id="{11F66BB5-D63A-486E-956E-801F8E69DAC6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609600" y="785840"/>
            <a:ext cx="8441703" cy="968532"/>
          </a:xfrm>
        </p:spPr>
        <p:txBody>
          <a:bodyPr/>
          <a:lstStyle/>
          <a:p>
            <a:pPr marL="0" indent="0">
              <a:buNone/>
            </a:pPr>
            <a:endParaRPr lang="zh-TW" altLang="zh-TW" dirty="0"/>
          </a:p>
          <a:p>
            <a:r>
              <a:rPr lang="en-GB" altLang="zh-TW" b="1" dirty="0"/>
              <a:t>Books and Journals</a:t>
            </a:r>
            <a:endParaRPr lang="zh-TW" altLang="zh-TW" dirty="0"/>
          </a:p>
        </p:txBody>
      </p:sp>
      <p:pic>
        <p:nvPicPr>
          <p:cNvPr id="19" name="圖片 18">
            <a:extLst>
              <a:ext uri="{FF2B5EF4-FFF2-40B4-BE49-F238E27FC236}">
                <a16:creationId xmlns:a16="http://schemas.microsoft.com/office/drawing/2014/main" id="{54F1298D-B9CC-44B7-B6D2-F3C7BF4581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35126" y="96569"/>
            <a:ext cx="2542252" cy="963251"/>
          </a:xfrm>
          <a:prstGeom prst="rect">
            <a:avLst/>
          </a:prstGeom>
        </p:spPr>
      </p:pic>
      <p:sp>
        <p:nvSpPr>
          <p:cNvPr id="4" name="矩形 3">
            <a:extLst>
              <a:ext uri="{FF2B5EF4-FFF2-40B4-BE49-F238E27FC236}">
                <a16:creationId xmlns:a16="http://schemas.microsoft.com/office/drawing/2014/main" id="{0A5B4F49-E6FC-48FF-AA14-FCC07FAD0ECA}"/>
              </a:ext>
            </a:extLst>
          </p:cNvPr>
          <p:cNvSpPr/>
          <p:nvPr/>
        </p:nvSpPr>
        <p:spPr>
          <a:xfrm>
            <a:off x="825795" y="1603668"/>
            <a:ext cx="9828028" cy="3654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altLang="zh-TW" sz="12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Barringer, B. (2015) </a:t>
            </a:r>
            <a:r>
              <a:rPr lang="en-GB" altLang="zh-TW" sz="1200" i="1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Preparing Effective Business Plans: An Entrepreneurial Approach</a:t>
            </a:r>
            <a:r>
              <a:rPr lang="en-GB" altLang="zh-TW" sz="12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. 2nd ed. Pearson</a:t>
            </a:r>
            <a:endParaRPr lang="zh-TW" altLang="zh-TW" sz="1200" dirty="0"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altLang="zh-TW" sz="12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Bolton, B. &amp; Thompson, J. (2013) </a:t>
            </a:r>
            <a:r>
              <a:rPr lang="en-GB" altLang="zh-TW" sz="1200" i="1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Entrepreneurs</a:t>
            </a:r>
            <a:r>
              <a:rPr lang="en-GB" altLang="zh-TW" sz="12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. 3rd ed. Taylor and Francis</a:t>
            </a:r>
            <a:endParaRPr lang="zh-TW" altLang="zh-TW" sz="1200" dirty="0"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altLang="zh-TW" sz="12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Burke, A., van </a:t>
            </a:r>
            <a:r>
              <a:rPr lang="en-GB" altLang="zh-TW" sz="1200" dirty="0" err="1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Stel</a:t>
            </a:r>
            <a:r>
              <a:rPr lang="en-GB" altLang="zh-TW" sz="12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, A., &amp; </a:t>
            </a:r>
            <a:r>
              <a:rPr lang="en-GB" altLang="zh-TW" sz="1200" dirty="0" err="1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Thurik</a:t>
            </a:r>
            <a:r>
              <a:rPr lang="en-GB" altLang="zh-TW" sz="12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, R. (2010). </a:t>
            </a:r>
            <a:r>
              <a:rPr lang="en-GB" altLang="zh-TW" sz="1200" i="1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Blue Ocean vs. Five Forces</a:t>
            </a:r>
            <a:r>
              <a:rPr lang="en-GB" altLang="zh-TW" sz="12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. Harvard Business Review, 88(5), 28-29.</a:t>
            </a:r>
            <a:endParaRPr lang="zh-TW" altLang="zh-TW" sz="1200" dirty="0"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altLang="zh-TW" sz="12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Carter, S. &amp; Jones-Evans, D. (2012) </a:t>
            </a:r>
            <a:r>
              <a:rPr lang="en-GB" altLang="zh-TW" sz="1200" i="1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Enterprise and Small Business</a:t>
            </a:r>
            <a:r>
              <a:rPr lang="en-GB" altLang="zh-TW" sz="12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. 3rd ed. Pearson</a:t>
            </a:r>
            <a:endParaRPr lang="zh-TW" altLang="zh-TW" sz="1200" dirty="0"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altLang="zh-TW" sz="12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Dobbs, M. (2014). </a:t>
            </a:r>
            <a:r>
              <a:rPr lang="en-GB" altLang="zh-TW" sz="1200" i="1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Guidelines for Applying Porter’s Five Forces Framework: A set of Industry Analysis Templates</a:t>
            </a:r>
            <a:r>
              <a:rPr lang="en-GB" altLang="zh-TW" sz="12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. Competitiveness Review, 24(1), 32-45.</a:t>
            </a:r>
            <a:endParaRPr lang="zh-TW" altLang="zh-TW" sz="1200" dirty="0"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altLang="zh-TW" sz="12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DOBBS, M.E. (2014) </a:t>
            </a:r>
            <a:r>
              <a:rPr lang="en-GB" altLang="zh-TW" sz="1200" i="1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Guidelines for Applying Porter's Five Forces Framework: A Set of Industry Analysis Templates</a:t>
            </a:r>
            <a:r>
              <a:rPr lang="en-GB" altLang="zh-TW" sz="12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. Competitiveness Review. Vol 24, No 1, pp32-45.</a:t>
            </a:r>
            <a:endParaRPr lang="zh-TW" altLang="zh-TW" sz="1200" dirty="0"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altLang="zh-TW" sz="12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Grundy, T. (2006). </a:t>
            </a:r>
            <a:r>
              <a:rPr lang="en-GB" altLang="zh-TW" sz="1200" i="1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Rethinking and Reinventing Michael Porter’s Five Forces Model</a:t>
            </a:r>
            <a:r>
              <a:rPr lang="en-GB" altLang="zh-TW" sz="12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. Strategic Change, 15(5), 213-229.</a:t>
            </a:r>
            <a:endParaRPr lang="zh-TW" altLang="zh-TW" sz="1200" dirty="0"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altLang="zh-TW" sz="12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Kotler, P. and Keller, K.L. (2015). </a:t>
            </a:r>
            <a:r>
              <a:rPr lang="en-GB" altLang="zh-TW" sz="1200" i="1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Marketing Management, Global Edition</a:t>
            </a:r>
            <a:r>
              <a:rPr lang="en-GB" altLang="zh-TW" sz="12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. 15th ed. [</a:t>
            </a:r>
            <a:r>
              <a:rPr lang="en-GB" altLang="zh-TW" sz="1200" dirty="0" err="1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ebook</a:t>
            </a:r>
            <a:r>
              <a:rPr lang="en-GB" altLang="zh-TW" sz="12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] Pearson Education Limited. Available at: </a:t>
            </a:r>
            <a:r>
              <a:rPr lang="en-GB" altLang="zh-TW" sz="1200" u="sng" dirty="0">
                <a:solidFill>
                  <a:srgbClr val="0563C1"/>
                </a:solidFill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https://www.perlego.com/book/811600/marketing-management-global-edition</a:t>
            </a:r>
            <a:r>
              <a:rPr lang="en-GB" altLang="zh-TW" sz="12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 [Accessed 13 August 2019] </a:t>
            </a:r>
            <a:endParaRPr lang="zh-TW" altLang="zh-TW" sz="1200" dirty="0"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altLang="zh-TW" sz="12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Kotler, P., Keller, K., Brady, M., Goodman, M. and Hansen, T. (2016). </a:t>
            </a:r>
            <a:r>
              <a:rPr lang="en-GB" altLang="zh-TW" sz="1200" i="1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Marketing Management</a:t>
            </a:r>
            <a:r>
              <a:rPr lang="en-GB" altLang="zh-TW" sz="12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. 3rd ed. [</a:t>
            </a:r>
            <a:r>
              <a:rPr lang="en-GB" altLang="zh-TW" sz="1200" dirty="0" err="1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ebook</a:t>
            </a:r>
            <a:r>
              <a:rPr lang="en-GB" altLang="zh-TW" sz="12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] Pearson Education Limited. Available at: </a:t>
            </a:r>
            <a:r>
              <a:rPr lang="en-GB" altLang="zh-TW" sz="1200" u="sng" dirty="0">
                <a:solidFill>
                  <a:srgbClr val="0563C1"/>
                </a:solidFill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https://www.perlego.com/book/810684/marketing-management</a:t>
            </a:r>
            <a:r>
              <a:rPr lang="en-GB" altLang="zh-TW" sz="12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 [Accessed 13 August 2019] </a:t>
            </a:r>
            <a:endParaRPr lang="zh-TW" altLang="zh-TW" sz="1200" dirty="0"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70CDFBF5-182F-4449-B36D-FA988F439098}"/>
              </a:ext>
            </a:extLst>
          </p:cNvPr>
          <p:cNvSpPr txBox="1"/>
          <p:nvPr/>
        </p:nvSpPr>
        <p:spPr>
          <a:xfrm>
            <a:off x="471377" y="6448946"/>
            <a:ext cx="41644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ighlight>
                  <a:srgbClr val="C0C0C0"/>
                </a:highlight>
              </a:rPr>
              <a:t>Entrepreneurship: </a:t>
            </a:r>
            <a:r>
              <a:rPr lang="en-GB" i="1" dirty="0">
                <a:highlight>
                  <a:srgbClr val="C0C0C0"/>
                </a:highlight>
              </a:rPr>
              <a:t>Breakfast First!</a:t>
            </a:r>
          </a:p>
        </p:txBody>
      </p:sp>
    </p:spTree>
    <p:extLst>
      <p:ext uri="{BB962C8B-B14F-4D97-AF65-F5344CB8AC3E}">
        <p14:creationId xmlns:p14="http://schemas.microsoft.com/office/powerpoint/2010/main" val="2043083689"/>
      </p:ext>
    </p:extLst>
  </p:cSld>
  <p:clrMapOvr>
    <a:masterClrMapping/>
  </p:clrMapOvr>
  <p:transition>
    <p:fade thruBlk="1"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13"/>
          <p:cNvSpPr txBox="1">
            <a:spLocks noGrp="1"/>
          </p:cNvSpPr>
          <p:nvPr>
            <p:ph type="title"/>
          </p:nvPr>
        </p:nvSpPr>
        <p:spPr>
          <a:xfrm>
            <a:off x="609600" y="1392234"/>
            <a:ext cx="9339675" cy="160308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/>
          <a:p>
            <a:pPr algn="ctr"/>
            <a:r>
              <a:rPr lang="en-US" dirty="0"/>
              <a:t>Thank you!</a:t>
            </a:r>
            <a:endParaRPr dirty="0"/>
          </a:p>
        </p:txBody>
      </p:sp>
      <p:sp>
        <p:nvSpPr>
          <p:cNvPr id="100" name="Google Shape;100;p13"/>
          <p:cNvSpPr txBox="1">
            <a:spLocks noGrp="1"/>
          </p:cNvSpPr>
          <p:nvPr>
            <p:ph type="body" idx="1"/>
          </p:nvPr>
        </p:nvSpPr>
        <p:spPr>
          <a:xfrm>
            <a:off x="2896925" y="3124200"/>
            <a:ext cx="4574651" cy="24002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endParaRPr sz="2400" dirty="0">
              <a:solidFill>
                <a:srgbClr val="52A551"/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br>
              <a:rPr lang="en-US" sz="2400" dirty="0">
                <a:solidFill>
                  <a:schemeClr val="tx1"/>
                </a:solidFill>
                <a:latin typeface="+mn-lt"/>
              </a:rPr>
            </a:br>
            <a:r>
              <a:rPr lang="en-US" sz="2400" dirty="0">
                <a:solidFill>
                  <a:schemeClr val="tx1"/>
                </a:solidFill>
                <a:latin typeface="+mn-lt"/>
              </a:rPr>
              <a:t>Yi-Chen Cheng (1902780)</a:t>
            </a:r>
            <a:endParaRPr sz="2400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101" name="Google Shape;101;p13"/>
          <p:cNvSpPr txBox="1">
            <a:spLocks noGrp="1"/>
          </p:cNvSpPr>
          <p:nvPr>
            <p:ph type="sldNum" idx="12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defTabSz="1219170"/>
            <a:fld id="{00000000-1234-1234-1234-123412341234}" type="slidenum">
              <a:rPr lang="en-US" kern="0"/>
              <a:pPr defTabSz="1219170"/>
              <a:t>23</a:t>
            </a:fld>
            <a:endParaRPr kern="0"/>
          </a:p>
        </p:txBody>
      </p:sp>
      <p:pic>
        <p:nvPicPr>
          <p:cNvPr id="5" name="Picture 1" descr="page2image2985607792">
            <a:extLst>
              <a:ext uri="{FF2B5EF4-FFF2-40B4-BE49-F238E27FC236}">
                <a16:creationId xmlns:a16="http://schemas.microsoft.com/office/drawing/2014/main" id="{1B4CE7FA-5A4C-3440-9488-587B3914BF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56809" y="301037"/>
            <a:ext cx="2739735" cy="957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FFF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Gower template">
  <a:themeElements>
    <a:clrScheme name="Custom 347">
      <a:dk1>
        <a:srgbClr val="000000"/>
      </a:dk1>
      <a:lt1>
        <a:srgbClr val="FFFFFF"/>
      </a:lt1>
      <a:dk2>
        <a:srgbClr val="666666"/>
      </a:dk2>
      <a:lt2>
        <a:srgbClr val="CCCCCC"/>
      </a:lt2>
      <a:accent1>
        <a:srgbClr val="3A81BA"/>
      </a:accent1>
      <a:accent2>
        <a:srgbClr val="D89F39"/>
      </a:accent2>
      <a:accent3>
        <a:srgbClr val="8BAB42"/>
      </a:accent3>
      <a:accent4>
        <a:srgbClr val="57A7B5"/>
      </a:accent4>
      <a:accent5>
        <a:srgbClr val="8B81D2"/>
      </a:accent5>
      <a:accent6>
        <a:srgbClr val="963334"/>
      </a:accent6>
      <a:hlink>
        <a:srgbClr val="1155CC"/>
      </a:hlink>
      <a:folHlink>
        <a:srgbClr val="6611CC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Office Theme">
  <a:themeElements>
    <a:clrScheme name="Wonderland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EA3D15"/>
      </a:accent1>
      <a:accent2>
        <a:srgbClr val="F99325"/>
      </a:accent2>
      <a:accent3>
        <a:srgbClr val="6DAF27"/>
      </a:accent3>
      <a:accent4>
        <a:srgbClr val="188ED6"/>
      </a:accent4>
      <a:accent5>
        <a:srgbClr val="4EB9C1"/>
      </a:accent5>
      <a:accent6>
        <a:srgbClr val="73166F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7_Office Theme">
  <a:themeElements>
    <a:clrScheme name="ThemeBMC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779B7"/>
      </a:accent1>
      <a:accent2>
        <a:srgbClr val="019ADD"/>
      </a:accent2>
      <a:accent3>
        <a:srgbClr val="6BC2ED"/>
      </a:accent3>
      <a:accent4>
        <a:srgbClr val="A7CCDF"/>
      </a:accent4>
      <a:accent5>
        <a:srgbClr val="595959"/>
      </a:accent5>
      <a:accent6>
        <a:srgbClr val="3F3F3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_Firm Branding">
  <a:themeElements>
    <a:clrScheme name="Blank 2">
      <a:dk1>
        <a:srgbClr val="1D252D"/>
      </a:dk1>
      <a:lt1>
        <a:srgbClr val="FFFFFF"/>
      </a:lt1>
      <a:dk2>
        <a:srgbClr val="00A69D"/>
      </a:dk2>
      <a:lt2>
        <a:srgbClr val="EEECE1"/>
      </a:lt2>
      <a:accent1>
        <a:srgbClr val="CF4520"/>
      </a:accent1>
      <a:accent2>
        <a:srgbClr val="67823A"/>
      </a:accent2>
      <a:accent3>
        <a:srgbClr val="FFFFFF"/>
      </a:accent3>
      <a:accent4>
        <a:srgbClr val="171E25"/>
      </a:accent4>
      <a:accent5>
        <a:srgbClr val="E4B0AB"/>
      </a:accent5>
      <a:accent6>
        <a:srgbClr val="5D7534"/>
      </a:accent6>
      <a:hlink>
        <a:srgbClr val="EAAA00"/>
      </a:hlink>
      <a:folHlink>
        <a:srgbClr val="722257"/>
      </a:folHlink>
    </a:clrScheme>
    <a:fontScheme name="Blank">
      <a:majorFont>
        <a:latin typeface="Arial"/>
        <a:ea typeface="Arial Unicode MS"/>
        <a:cs typeface="Arial"/>
      </a:majorFont>
      <a:minorFont>
        <a:latin typeface="Arial"/>
        <a:ea typeface="Arial Unicode M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ea typeface="Arial Unicode MS" pitchFamily="34" charset="-128"/>
            <a:cs typeface="Arial Unicode MS" pitchFamily="34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2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ea typeface="Arial Unicode MS" pitchFamily="34" charset="-128"/>
            <a:cs typeface="Arial Unicode MS" pitchFamily="34" charset="-128"/>
          </a:defRPr>
        </a:defPPr>
      </a:lstStyle>
    </a:lnDef>
  </a:objectDefaults>
  <a:extraClrSchemeLst>
    <a:extraClrScheme>
      <a:clrScheme name="Blank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4F81BD"/>
        </a:accent1>
        <a:accent2>
          <a:srgbClr val="C0504D"/>
        </a:accent2>
        <a:accent3>
          <a:srgbClr val="FFFFFF"/>
        </a:accent3>
        <a:accent4>
          <a:srgbClr val="000000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2">
        <a:dk1>
          <a:srgbClr val="1D252D"/>
        </a:dk1>
        <a:lt1>
          <a:srgbClr val="FFFFFF"/>
        </a:lt1>
        <a:dk2>
          <a:srgbClr val="00A69D"/>
        </a:dk2>
        <a:lt2>
          <a:srgbClr val="EEECE1"/>
        </a:lt2>
        <a:accent1>
          <a:srgbClr val="CF4520"/>
        </a:accent1>
        <a:accent2>
          <a:srgbClr val="67823A"/>
        </a:accent2>
        <a:accent3>
          <a:srgbClr val="FFFFFF"/>
        </a:accent3>
        <a:accent4>
          <a:srgbClr val="171E25"/>
        </a:accent4>
        <a:accent5>
          <a:srgbClr val="E4B0AB"/>
        </a:accent5>
        <a:accent6>
          <a:srgbClr val="5D7534"/>
        </a:accent6>
        <a:hlink>
          <a:srgbClr val="EAAA00"/>
        </a:hlink>
        <a:folHlink>
          <a:srgbClr val="722257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Firm Branded Template.potx" id="{2146845B-B23B-4E02-96DF-7EA0D178BDE5}" vid="{42ECEBFB-B55C-4084-BF59-472E1A487F37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ThemeBMC">
    <a:dk1>
      <a:srgbClr val="000000"/>
    </a:dk1>
    <a:lt1>
      <a:srgbClr val="FFFFFF"/>
    </a:lt1>
    <a:dk2>
      <a:srgbClr val="1F497D"/>
    </a:dk2>
    <a:lt2>
      <a:srgbClr val="EEECE1"/>
    </a:lt2>
    <a:accent1>
      <a:srgbClr val="0779B7"/>
    </a:accent1>
    <a:accent2>
      <a:srgbClr val="019ADD"/>
    </a:accent2>
    <a:accent3>
      <a:srgbClr val="6BC2ED"/>
    </a:accent3>
    <a:accent4>
      <a:srgbClr val="A7CCDF"/>
    </a:accent4>
    <a:accent5>
      <a:srgbClr val="595959"/>
    </a:accent5>
    <a:accent6>
      <a:srgbClr val="3F3F3F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/>
      <a:ea typeface=""/>
      <a:cs typeface=""/>
      <a:font script="Jpan" typeface="游ゴシック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ppt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/>
      <a:ea typeface=""/>
      <a:cs typeface=""/>
      <a:font script="Jpan" typeface="游ゴシック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873</TotalTime>
  <Words>1056</Words>
  <Application>Microsoft Office PowerPoint</Application>
  <PresentationFormat>寬螢幕</PresentationFormat>
  <Paragraphs>232</Paragraphs>
  <Slides>23</Slides>
  <Notes>3</Notes>
  <HiddenSlides>0</HiddenSlides>
  <MMClips>0</MMClips>
  <ScaleCrop>false</ScaleCrop>
  <HeadingPairs>
    <vt:vector size="6" baseType="variant">
      <vt:variant>
        <vt:lpstr>使用字型</vt:lpstr>
      </vt:variant>
      <vt:variant>
        <vt:i4>15</vt:i4>
      </vt:variant>
      <vt:variant>
        <vt:lpstr>佈景主題</vt:lpstr>
      </vt:variant>
      <vt:variant>
        <vt:i4>6</vt:i4>
      </vt:variant>
      <vt:variant>
        <vt:lpstr>投影片標題</vt:lpstr>
      </vt:variant>
      <vt:variant>
        <vt:i4>23</vt:i4>
      </vt:variant>
    </vt:vector>
  </HeadingPairs>
  <TitlesOfParts>
    <vt:vector size="44" baseType="lpstr">
      <vt:lpstr>Cabin Bold</vt:lpstr>
      <vt:lpstr>Lucida Grande</vt:lpstr>
      <vt:lpstr>Muli Light</vt:lpstr>
      <vt:lpstr>Myriad Pro</vt:lpstr>
      <vt:lpstr>Poppins</vt:lpstr>
      <vt:lpstr>Poppins Light</vt:lpstr>
      <vt:lpstr>Rosario</vt:lpstr>
      <vt:lpstr>Arial</vt:lpstr>
      <vt:lpstr>Arial Narrow</vt:lpstr>
      <vt:lpstr>Calibri</vt:lpstr>
      <vt:lpstr>Calibri Light</vt:lpstr>
      <vt:lpstr>Cambria</vt:lpstr>
      <vt:lpstr>Symbol</vt:lpstr>
      <vt:lpstr>Times New Roman</vt:lpstr>
      <vt:lpstr>Wingdings</vt:lpstr>
      <vt:lpstr>Office Theme</vt:lpstr>
      <vt:lpstr>1_Office Theme</vt:lpstr>
      <vt:lpstr>Gower template</vt:lpstr>
      <vt:lpstr>2_Office Theme</vt:lpstr>
      <vt:lpstr>7_Office Theme</vt:lpstr>
      <vt:lpstr>_Firm Branding</vt:lpstr>
      <vt:lpstr>PowerPoint 簡報</vt:lpstr>
      <vt:lpstr>Outline</vt:lpstr>
      <vt:lpstr>PowerPoint 簡報</vt:lpstr>
      <vt:lpstr>1. Executive Summary </vt:lpstr>
      <vt:lpstr>PowerPoint 簡報</vt:lpstr>
      <vt:lpstr>2. Company Description</vt:lpstr>
      <vt:lpstr>2. Company Description</vt:lpstr>
      <vt:lpstr>PowerPoint 簡報</vt:lpstr>
      <vt:lpstr>PowerPoint 簡報</vt:lpstr>
      <vt:lpstr>PowerPoint 簡報</vt:lpstr>
      <vt:lpstr>PowerPoint 簡報</vt:lpstr>
      <vt:lpstr>4. Market Research</vt:lpstr>
      <vt:lpstr>4. Market Research</vt:lpstr>
      <vt:lpstr>4. Market Research</vt:lpstr>
      <vt:lpstr>PowerPoint 簡報</vt:lpstr>
      <vt:lpstr>5. Marketing Plan</vt:lpstr>
      <vt:lpstr>5. Marketing Plan</vt:lpstr>
      <vt:lpstr>PowerPoint 簡報</vt:lpstr>
      <vt:lpstr>6. Financial Forecast</vt:lpstr>
      <vt:lpstr>6. Financial Forecast</vt:lpstr>
      <vt:lpstr>6. Financial Forecast</vt:lpstr>
      <vt:lpstr>Bibliography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簡報</dc:title>
  <dc:creator>Yi-Chen Cheng</dc:creator>
  <cp:lastModifiedBy>Yi-Chen Cheng</cp:lastModifiedBy>
  <cp:revision>33</cp:revision>
  <dcterms:created xsi:type="dcterms:W3CDTF">2019-08-13T07:13:48Z</dcterms:created>
  <dcterms:modified xsi:type="dcterms:W3CDTF">2019-08-13T21:49:44Z</dcterms:modified>
</cp:coreProperties>
</file>