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9"/>
  </p:notesMasterIdLst>
  <p:handoutMasterIdLst>
    <p:handoutMasterId r:id="rId20"/>
  </p:handoutMasterIdLst>
  <p:sldIdLst>
    <p:sldId id="257" r:id="rId5"/>
    <p:sldId id="285" r:id="rId6"/>
    <p:sldId id="258" r:id="rId7"/>
    <p:sldId id="264" r:id="rId8"/>
    <p:sldId id="287" r:id="rId9"/>
    <p:sldId id="288" r:id="rId10"/>
    <p:sldId id="286" r:id="rId11"/>
    <p:sldId id="289" r:id="rId12"/>
    <p:sldId id="290" r:id="rId13"/>
    <p:sldId id="291" r:id="rId14"/>
    <p:sldId id="292" r:id="rId15"/>
    <p:sldId id="278" r:id="rId16"/>
    <p:sldId id="294" r:id="rId17"/>
    <p:sldId id="293"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6E7"/>
    <a:srgbClr val="8D6347"/>
    <a:srgbClr val="FFFFFF"/>
    <a:srgbClr val="9D0000"/>
    <a:srgbClr val="855939"/>
    <a:srgbClr val="60370F"/>
    <a:srgbClr val="8D63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20" autoAdjust="0"/>
    <p:restoredTop sz="94660"/>
  </p:normalViewPr>
  <p:slideViewPr>
    <p:cSldViewPr snapToGrid="0">
      <p:cViewPr varScale="1">
        <p:scale>
          <a:sx n="86" d="100"/>
          <a:sy n="86" d="100"/>
        </p:scale>
        <p:origin x="586" y="58"/>
      </p:cViewPr>
      <p:guideLst/>
    </p:cSldViewPr>
  </p:slideViewPr>
  <p:notesTextViewPr>
    <p:cViewPr>
      <p:scale>
        <a:sx n="3" d="2"/>
        <a:sy n="3" d="2"/>
      </p:scale>
      <p:origin x="0" y="0"/>
    </p:cViewPr>
  </p:notesTextViewPr>
  <p:sorterViewPr>
    <p:cViewPr>
      <p:scale>
        <a:sx n="100" d="100"/>
        <a:sy n="100" d="100"/>
      </p:scale>
      <p:origin x="0" y="-6125"/>
    </p:cViewPr>
  </p:sorterViewPr>
  <p:notesViewPr>
    <p:cSldViewPr snapToGrid="0" showGuides="1">
      <p:cViewPr>
        <p:scale>
          <a:sx n="50" d="100"/>
          <a:sy n="50" d="100"/>
        </p:scale>
        <p:origin x="2640" y="3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635C87-2E62-4093-9A27-E98FC63FAB8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A5AAF69-BA68-4C49-8B47-9FD6ED6C53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9A152F-86C0-448B-A54E-0E2D8D8754BB}" type="datetimeFigureOut">
              <a:rPr lang="en-US" smtClean="0"/>
              <a:t>3/21/2020</a:t>
            </a:fld>
            <a:endParaRPr lang="en-US" dirty="0"/>
          </a:p>
        </p:txBody>
      </p:sp>
      <p:sp>
        <p:nvSpPr>
          <p:cNvPr id="4" name="Footer Placeholder 3">
            <a:extLst>
              <a:ext uri="{FF2B5EF4-FFF2-40B4-BE49-F238E27FC236}">
                <a16:creationId xmlns:a16="http://schemas.microsoft.com/office/drawing/2014/main" id="{37C6C3CB-CCFF-4F2E-B237-337C69FBB6D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EF750B0-2FB2-4047-BE00-43B13750AB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1E503E-9C9E-4EC6-B8AF-91FC09DF0C7B}" type="slidenum">
              <a:rPr lang="en-US" smtClean="0"/>
              <a:t>‹#›</a:t>
            </a:fld>
            <a:endParaRPr lang="en-US" dirty="0"/>
          </a:p>
        </p:txBody>
      </p:sp>
    </p:spTree>
    <p:extLst>
      <p:ext uri="{BB962C8B-B14F-4D97-AF65-F5344CB8AC3E}">
        <p14:creationId xmlns:p14="http://schemas.microsoft.com/office/powerpoint/2010/main" val="14792847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0077E-5661-4679-A0C9-7CAF4697BC9A}" type="datetimeFigureOut">
              <a:rPr lang="en-US" noProof="0" smtClean="0"/>
              <a:t>3/21/2020</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E59743-683C-4279-9E83-23C937C99CF6}" type="slidenum">
              <a:rPr lang="en-US" noProof="0" smtClean="0"/>
              <a:t>‹#›</a:t>
            </a:fld>
            <a:endParaRPr lang="en-US" noProof="0" dirty="0"/>
          </a:p>
        </p:txBody>
      </p:sp>
    </p:spTree>
    <p:extLst>
      <p:ext uri="{BB962C8B-B14F-4D97-AF65-F5344CB8AC3E}">
        <p14:creationId xmlns:p14="http://schemas.microsoft.com/office/powerpoint/2010/main" val="2819313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a:t>
            </a:fld>
            <a:endParaRPr lang="en-US" noProof="0" dirty="0"/>
          </a:p>
        </p:txBody>
      </p:sp>
    </p:spTree>
    <p:extLst>
      <p:ext uri="{BB962C8B-B14F-4D97-AF65-F5344CB8AC3E}">
        <p14:creationId xmlns:p14="http://schemas.microsoft.com/office/powerpoint/2010/main" val="4057021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E59743-683C-4279-9E83-23C937C99CF6}" type="slidenum">
              <a:rPr lang="en-US" smtClean="0"/>
              <a:t>2</a:t>
            </a:fld>
            <a:endParaRPr lang="en-US"/>
          </a:p>
        </p:txBody>
      </p:sp>
    </p:spTree>
    <p:extLst>
      <p:ext uri="{BB962C8B-B14F-4D97-AF65-F5344CB8AC3E}">
        <p14:creationId xmlns:p14="http://schemas.microsoft.com/office/powerpoint/2010/main" val="238618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3</a:t>
            </a:fld>
            <a:endParaRPr lang="en-US" noProof="0" dirty="0"/>
          </a:p>
        </p:txBody>
      </p:sp>
    </p:spTree>
    <p:extLst>
      <p:ext uri="{BB962C8B-B14F-4D97-AF65-F5344CB8AC3E}">
        <p14:creationId xmlns:p14="http://schemas.microsoft.com/office/powerpoint/2010/main" val="2713042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4</a:t>
            </a:fld>
            <a:endParaRPr lang="en-US" noProof="0" dirty="0"/>
          </a:p>
        </p:txBody>
      </p:sp>
    </p:spTree>
    <p:extLst>
      <p:ext uri="{BB962C8B-B14F-4D97-AF65-F5344CB8AC3E}">
        <p14:creationId xmlns:p14="http://schemas.microsoft.com/office/powerpoint/2010/main" val="85932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5</a:t>
            </a:fld>
            <a:endParaRPr lang="en-US" noProof="0" dirty="0"/>
          </a:p>
        </p:txBody>
      </p:sp>
    </p:spTree>
    <p:extLst>
      <p:ext uri="{BB962C8B-B14F-4D97-AF65-F5344CB8AC3E}">
        <p14:creationId xmlns:p14="http://schemas.microsoft.com/office/powerpoint/2010/main" val="2929581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6</a:t>
            </a:fld>
            <a:endParaRPr lang="en-US" noProof="0" dirty="0"/>
          </a:p>
        </p:txBody>
      </p:sp>
    </p:spTree>
    <p:extLst>
      <p:ext uri="{BB962C8B-B14F-4D97-AF65-F5344CB8AC3E}">
        <p14:creationId xmlns:p14="http://schemas.microsoft.com/office/powerpoint/2010/main" val="1678558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7</a:t>
            </a:fld>
            <a:endParaRPr lang="en-US" noProof="0" dirty="0"/>
          </a:p>
        </p:txBody>
      </p:sp>
    </p:spTree>
    <p:extLst>
      <p:ext uri="{BB962C8B-B14F-4D97-AF65-F5344CB8AC3E}">
        <p14:creationId xmlns:p14="http://schemas.microsoft.com/office/powerpoint/2010/main" val="4110750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8</a:t>
            </a:fld>
            <a:endParaRPr lang="en-US" noProof="0" dirty="0"/>
          </a:p>
        </p:txBody>
      </p:sp>
    </p:spTree>
    <p:extLst>
      <p:ext uri="{BB962C8B-B14F-4D97-AF65-F5344CB8AC3E}">
        <p14:creationId xmlns:p14="http://schemas.microsoft.com/office/powerpoint/2010/main" val="3684362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9</a:t>
            </a:fld>
            <a:endParaRPr lang="en-US" noProof="0" dirty="0"/>
          </a:p>
        </p:txBody>
      </p:sp>
    </p:spTree>
    <p:extLst>
      <p:ext uri="{BB962C8B-B14F-4D97-AF65-F5344CB8AC3E}">
        <p14:creationId xmlns:p14="http://schemas.microsoft.com/office/powerpoint/2010/main" val="2622713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10</a:t>
            </a:fld>
            <a:endParaRPr lang="en-US" noProof="0" dirty="0"/>
          </a:p>
        </p:txBody>
      </p:sp>
    </p:spTree>
    <p:extLst>
      <p:ext uri="{BB962C8B-B14F-4D97-AF65-F5344CB8AC3E}">
        <p14:creationId xmlns:p14="http://schemas.microsoft.com/office/powerpoint/2010/main" val="1939604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11</a:t>
            </a:fld>
            <a:endParaRPr lang="en-US" noProof="0" dirty="0"/>
          </a:p>
        </p:txBody>
      </p:sp>
    </p:spTree>
    <p:extLst>
      <p:ext uri="{BB962C8B-B14F-4D97-AF65-F5344CB8AC3E}">
        <p14:creationId xmlns:p14="http://schemas.microsoft.com/office/powerpoint/2010/main" val="3027698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12</a:t>
            </a:fld>
            <a:endParaRPr lang="en-US" noProof="0" dirty="0"/>
          </a:p>
        </p:txBody>
      </p:sp>
    </p:spTree>
    <p:extLst>
      <p:ext uri="{BB962C8B-B14F-4D97-AF65-F5344CB8AC3E}">
        <p14:creationId xmlns:p14="http://schemas.microsoft.com/office/powerpoint/2010/main" val="2361866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13</a:t>
            </a:fld>
            <a:endParaRPr lang="en-US" noProof="0" dirty="0"/>
          </a:p>
        </p:txBody>
      </p:sp>
    </p:spTree>
    <p:extLst>
      <p:ext uri="{BB962C8B-B14F-4D97-AF65-F5344CB8AC3E}">
        <p14:creationId xmlns:p14="http://schemas.microsoft.com/office/powerpoint/2010/main" val="640410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AE59743-683C-4279-9E83-23C937C99CF6}" type="slidenum">
              <a:rPr lang="en-US" noProof="0" smtClean="0"/>
              <a:t>14</a:t>
            </a:fld>
            <a:endParaRPr lang="en-US" noProof="0" dirty="0"/>
          </a:p>
        </p:txBody>
      </p:sp>
    </p:spTree>
    <p:extLst>
      <p:ext uri="{BB962C8B-B14F-4D97-AF65-F5344CB8AC3E}">
        <p14:creationId xmlns:p14="http://schemas.microsoft.com/office/powerpoint/2010/main" val="26915414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32.sv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9" name="Rectangle 8" descr="Glasses on table">
            <a:extLst>
              <a:ext uri="{FF2B5EF4-FFF2-40B4-BE49-F238E27FC236}">
                <a16:creationId xmlns:a16="http://schemas.microsoft.com/office/drawing/2014/main" id="{8560CB95-F807-46B3-8A39-B650A8906A3F}"/>
              </a:ext>
            </a:extLst>
          </p:cNvPr>
          <p:cNvSpPr/>
          <p:nvPr userDrawn="1"/>
        </p:nvSpPr>
        <p:spPr>
          <a:xfrm>
            <a:off x="5199825" y="0"/>
            <a:ext cx="6992175" cy="6858000"/>
          </a:xfrm>
          <a:prstGeom prst="rect">
            <a:avLst/>
          </a:prstGeom>
          <a:blipFill>
            <a:blip r:embed="rId2"/>
            <a:srcRect/>
            <a:stretch>
              <a:fillRect t="-418" b="-41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descr="Brush stroke mask">
            <a:extLst>
              <a:ext uri="{FF2B5EF4-FFF2-40B4-BE49-F238E27FC236}">
                <a16:creationId xmlns:a16="http://schemas.microsoft.com/office/drawing/2014/main" id="{09350598-7231-484F-ABFF-7D42DB8424F0}"/>
              </a:ext>
            </a:extLst>
          </p:cNvPr>
          <p:cNvSpPr/>
          <p:nvPr userDrawn="1"/>
        </p:nvSpPr>
        <p:spPr>
          <a:xfrm>
            <a:off x="0" y="0"/>
            <a:ext cx="12192000" cy="6858000"/>
          </a:xfrm>
          <a:prstGeom prst="rect">
            <a:avLst/>
          </a:prstGeom>
          <a:blipFill>
            <a:blip r:embed="rId3"/>
            <a:stretch>
              <a:fillRect l="-56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rgbClr val="FFFFFF"/>
              </a:solidFill>
            </a:endParaRPr>
          </a:p>
        </p:txBody>
      </p:sp>
      <p:sp>
        <p:nvSpPr>
          <p:cNvPr id="2" name="Title 1">
            <a:extLst>
              <a:ext uri="{FF2B5EF4-FFF2-40B4-BE49-F238E27FC236}">
                <a16:creationId xmlns:a16="http://schemas.microsoft.com/office/drawing/2014/main" id="{6CCBC4D2-04A1-4388-B041-D25EA3246FEE}"/>
              </a:ext>
            </a:extLst>
          </p:cNvPr>
          <p:cNvSpPr>
            <a:spLocks noGrp="1"/>
          </p:cNvSpPr>
          <p:nvPr>
            <p:ph type="ctrTitle" hasCustomPrompt="1"/>
          </p:nvPr>
        </p:nvSpPr>
        <p:spPr>
          <a:xfrm>
            <a:off x="816924" y="3482526"/>
            <a:ext cx="6238970" cy="1967770"/>
          </a:xfrm>
        </p:spPr>
        <p:txBody>
          <a:bodyPr anchor="b">
            <a:normAutofit/>
          </a:bodyPr>
          <a:lstStyle>
            <a:lvl1pPr algn="l">
              <a:lnSpc>
                <a:spcPct val="85000"/>
              </a:lnSpc>
              <a:defRPr sz="5500"/>
            </a:lvl1pPr>
          </a:lstStyle>
          <a:p>
            <a:r>
              <a:rPr lang="en-US" noProof="0"/>
              <a:t>CLICK TO </a:t>
            </a:r>
            <a:br>
              <a:rPr lang="en-US" noProof="0"/>
            </a:br>
            <a:r>
              <a:rPr lang="en-US" noProof="0"/>
              <a:t>EDIT TITLE</a:t>
            </a:r>
          </a:p>
        </p:txBody>
      </p:sp>
      <p:sp>
        <p:nvSpPr>
          <p:cNvPr id="3" name="Subtitle 2">
            <a:extLst>
              <a:ext uri="{FF2B5EF4-FFF2-40B4-BE49-F238E27FC236}">
                <a16:creationId xmlns:a16="http://schemas.microsoft.com/office/drawing/2014/main" id="{7822EDEE-795E-4F38-9546-83FC7F925318}"/>
              </a:ext>
            </a:extLst>
          </p:cNvPr>
          <p:cNvSpPr>
            <a:spLocks noGrp="1"/>
          </p:cNvSpPr>
          <p:nvPr>
            <p:ph type="subTitle" idx="1"/>
          </p:nvPr>
        </p:nvSpPr>
        <p:spPr>
          <a:xfrm>
            <a:off x="816924" y="5646875"/>
            <a:ext cx="6238970" cy="505934"/>
          </a:xfrm>
        </p:spPr>
        <p:txBody>
          <a:bodyPr>
            <a:noAutofit/>
          </a:bodyPr>
          <a:lstStyle>
            <a:lvl1pPr marL="0" indent="0" algn="l">
              <a:buNone/>
              <a:defRPr sz="32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Date Placeholder 3">
            <a:extLst>
              <a:ext uri="{FF2B5EF4-FFF2-40B4-BE49-F238E27FC236}">
                <a16:creationId xmlns:a16="http://schemas.microsoft.com/office/drawing/2014/main" id="{12BFAD3E-7077-4F6A-9BC8-4508F2B4F54A}"/>
              </a:ext>
            </a:extLst>
          </p:cNvPr>
          <p:cNvSpPr>
            <a:spLocks noGrp="1"/>
          </p:cNvSpPr>
          <p:nvPr>
            <p:ph type="dt" sz="half" idx="10"/>
          </p:nvPr>
        </p:nvSpPr>
        <p:spPr/>
        <p:txBody>
          <a:bodyPr/>
          <a:lstStyle/>
          <a:p>
            <a:fld id="{F01F312F-1DCB-48A4-8ECE-A7A423B5D269}"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35794AFC-07BE-4BCA-8E8F-AA68C7F70746}"/>
              </a:ext>
            </a:extLst>
          </p:cNvPr>
          <p:cNvSpPr>
            <a:spLocks noGrp="1"/>
          </p:cNvSpPr>
          <p:nvPr>
            <p:ph type="ftr" sz="quarter" idx="11"/>
          </p:nvPr>
        </p:nvSpPr>
        <p:spPr/>
        <p:txBody>
          <a:bodyPr/>
          <a:lstStyle/>
          <a:p>
            <a:endParaRPr lang="en-US" noProof="0" dirty="0"/>
          </a:p>
        </p:txBody>
      </p:sp>
      <p:cxnSp>
        <p:nvCxnSpPr>
          <p:cNvPr id="12" name="Straight Connector 11">
            <a:extLst>
              <a:ext uri="{FF2B5EF4-FFF2-40B4-BE49-F238E27FC236}">
                <a16:creationId xmlns:a16="http://schemas.microsoft.com/office/drawing/2014/main" id="{F70EFB6A-EF00-4DD9-9184-AFC328D0236C}"/>
              </a:ext>
            </a:extLst>
          </p:cNvPr>
          <p:cNvCxnSpPr>
            <a:cxnSpLocks/>
          </p:cNvCxnSpPr>
          <p:nvPr userDrawn="1"/>
        </p:nvCxnSpPr>
        <p:spPr>
          <a:xfrm>
            <a:off x="959490" y="5453416"/>
            <a:ext cx="4325112"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11" name="Picture Placeholder 14" descr="Your logo">
            <a:extLst>
              <a:ext uri="{FF2B5EF4-FFF2-40B4-BE49-F238E27FC236}">
                <a16:creationId xmlns:a16="http://schemas.microsoft.com/office/drawing/2014/main" id="{FC85CAB4-100C-489B-BC14-9A3F41B7EC88}"/>
              </a:ext>
              <a:ext uri="{C183D7F6-B498-43B3-948B-1728B52AA6E4}">
                <adec:decorative xmlns:adec="http://schemas.microsoft.com/office/drawing/2017/decorative" val="0"/>
              </a:ext>
            </a:extLst>
          </p:cNvPr>
          <p:cNvSpPr>
            <a:spLocks noGrp="1"/>
          </p:cNvSpPr>
          <p:nvPr>
            <p:ph type="pic" sz="quarter" idx="15"/>
          </p:nvPr>
        </p:nvSpPr>
        <p:spPr>
          <a:xfrm>
            <a:off x="953091" y="873125"/>
            <a:ext cx="1646237" cy="1149350"/>
          </a:xfrm>
          <a:noFill/>
        </p:spPr>
        <p:txBody>
          <a:bodyPr wrap="square" lIns="46800" rIns="46800" anchor="ctr" anchorCtr="0">
            <a:noAutofit/>
          </a:bodyPr>
          <a:lstStyle>
            <a:lvl1pPr marL="0" indent="0" algn="ctr">
              <a:lnSpc>
                <a:spcPct val="100000"/>
              </a:lnSpc>
              <a:buNone/>
              <a:defRPr sz="400">
                <a:solidFill>
                  <a:srgbClr val="8D6347"/>
                </a:solidFill>
              </a:defRPr>
            </a:lvl1pPr>
          </a:lstStyle>
          <a:p>
            <a:r>
              <a:rPr lang="en-US" noProof="0"/>
              <a:t>Click icon to add picture</a:t>
            </a:r>
            <a:endParaRPr lang="en-US" noProof="0" dirty="0"/>
          </a:p>
        </p:txBody>
      </p:sp>
    </p:spTree>
    <p:extLst>
      <p:ext uri="{BB962C8B-B14F-4D97-AF65-F5344CB8AC3E}">
        <p14:creationId xmlns:p14="http://schemas.microsoft.com/office/powerpoint/2010/main" val="2498924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with logo ">
    <p:spTree>
      <p:nvGrpSpPr>
        <p:cNvPr id="1" name=""/>
        <p:cNvGrpSpPr/>
        <p:nvPr/>
      </p:nvGrpSpPr>
      <p:grpSpPr>
        <a:xfrm>
          <a:off x="0" y="0"/>
          <a:ext cx="0" cy="0"/>
          <a:chOff x="0" y="0"/>
          <a:chExt cx="0" cy="0"/>
        </a:xfrm>
      </p:grpSpPr>
      <p:sp>
        <p:nvSpPr>
          <p:cNvPr id="7" name="Rectangle 6" descr="Restaurant table">
            <a:extLst>
              <a:ext uri="{FF2B5EF4-FFF2-40B4-BE49-F238E27FC236}">
                <a16:creationId xmlns:a16="http://schemas.microsoft.com/office/drawing/2014/main" id="{C7B053CA-3420-4992-BA29-CDE43C99B795}"/>
              </a:ext>
            </a:extLst>
          </p:cNvPr>
          <p:cNvSpPr/>
          <p:nvPr userDrawn="1"/>
        </p:nvSpPr>
        <p:spPr>
          <a:xfrm>
            <a:off x="0" y="0"/>
            <a:ext cx="12192000" cy="6858000"/>
          </a:xfrm>
          <a:prstGeom prst="rect">
            <a:avLst/>
          </a:prstGeom>
          <a:blipFill>
            <a:blip r:embed="rId2"/>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rgbClr val="FFFFFF"/>
              </a:solidFill>
            </a:endParaRPr>
          </a:p>
        </p:txBody>
      </p:sp>
      <p:sp>
        <p:nvSpPr>
          <p:cNvPr id="8" name="Rectangle 7" descr="Brush stroke spot">
            <a:extLst>
              <a:ext uri="{FF2B5EF4-FFF2-40B4-BE49-F238E27FC236}">
                <a16:creationId xmlns:a16="http://schemas.microsoft.com/office/drawing/2014/main" id="{7C197BE4-2E4C-4177-8440-BB95B0A4C7FB}"/>
              </a:ext>
            </a:extLst>
          </p:cNvPr>
          <p:cNvSpPr/>
          <p:nvPr userDrawn="1"/>
        </p:nvSpPr>
        <p:spPr>
          <a:xfrm>
            <a:off x="3270126" y="0"/>
            <a:ext cx="6611112"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Picture Placeholder 14" descr="Your logo">
            <a:extLst>
              <a:ext uri="{FF2B5EF4-FFF2-40B4-BE49-F238E27FC236}">
                <a16:creationId xmlns:a16="http://schemas.microsoft.com/office/drawing/2014/main" id="{8D7231FC-3A25-45B8-B883-4F6A0FC02B80}"/>
              </a:ext>
              <a:ext uri="{C183D7F6-B498-43B3-948B-1728B52AA6E4}">
                <adec:decorative xmlns:adec="http://schemas.microsoft.com/office/drawing/2017/decorative" val="0"/>
              </a:ext>
            </a:extLst>
          </p:cNvPr>
          <p:cNvSpPr>
            <a:spLocks noGrp="1"/>
          </p:cNvSpPr>
          <p:nvPr>
            <p:ph type="pic" sz="quarter" idx="14"/>
          </p:nvPr>
        </p:nvSpPr>
        <p:spPr>
          <a:xfrm>
            <a:off x="5272882" y="1906445"/>
            <a:ext cx="1646237" cy="1149350"/>
          </a:xfrm>
          <a:noFill/>
        </p:spPr>
        <p:txBody>
          <a:bodyPr wrap="square" lIns="46800" rIns="46800" anchor="ctr" anchorCtr="0">
            <a:noAutofit/>
          </a:bodyPr>
          <a:lstStyle>
            <a:lvl1pPr marL="0" indent="0" algn="ctr">
              <a:lnSpc>
                <a:spcPct val="100000"/>
              </a:lnSpc>
              <a:buNone/>
              <a:defRPr sz="400">
                <a:solidFill>
                  <a:srgbClr val="8D6347"/>
                </a:solidFill>
              </a:defRPr>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F47AE549-C84B-493A-BE76-6879C9B69BA0}"/>
              </a:ext>
            </a:extLst>
          </p:cNvPr>
          <p:cNvSpPr>
            <a:spLocks noGrp="1"/>
          </p:cNvSpPr>
          <p:nvPr>
            <p:ph type="dt" sz="half" idx="10"/>
          </p:nvPr>
        </p:nvSpPr>
        <p:spPr/>
        <p:txBody>
          <a:bodyPr/>
          <a:lstStyle>
            <a:lvl1pPr>
              <a:defRPr>
                <a:solidFill>
                  <a:schemeClr val="accent5"/>
                </a:solidFill>
              </a:defRPr>
            </a:lvl1pPr>
          </a:lstStyle>
          <a:p>
            <a:fld id="{5B99ED80-B3BF-42A9-9C4C-D2ADCD96CFC8}"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55761A8C-74CD-483A-A3C5-A7D79CACCF6F}"/>
              </a:ext>
            </a:extLst>
          </p:cNvPr>
          <p:cNvSpPr>
            <a:spLocks noGrp="1"/>
          </p:cNvSpPr>
          <p:nvPr>
            <p:ph type="ftr" sz="quarter" idx="11"/>
          </p:nvPr>
        </p:nvSpPr>
        <p:spPr/>
        <p:txBody>
          <a:bodyPr/>
          <a:lstStyle>
            <a:lvl1pPr>
              <a:defRPr>
                <a:solidFill>
                  <a:schemeClr val="accent5"/>
                </a:solidFill>
              </a:defRPr>
            </a:lvl1pPr>
          </a:lstStyle>
          <a:p>
            <a:endParaRPr lang="en-US" noProof="0" dirty="0"/>
          </a:p>
        </p:txBody>
      </p:sp>
      <p:sp>
        <p:nvSpPr>
          <p:cNvPr id="6" name="Slide Number Placeholder 5">
            <a:extLst>
              <a:ext uri="{FF2B5EF4-FFF2-40B4-BE49-F238E27FC236}">
                <a16:creationId xmlns:a16="http://schemas.microsoft.com/office/drawing/2014/main" id="{6308FC7C-F5F3-4D82-ADCB-B64F9FBB21A1}"/>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11" name="Straight Connector 10">
            <a:extLst>
              <a:ext uri="{FF2B5EF4-FFF2-40B4-BE49-F238E27FC236}">
                <a16:creationId xmlns:a16="http://schemas.microsoft.com/office/drawing/2014/main" id="{C90D35E8-D43B-49F9-9465-A7A8F698FC8A}"/>
              </a:ext>
            </a:extLst>
          </p:cNvPr>
          <p:cNvCxnSpPr/>
          <p:nvPr userDrawn="1"/>
        </p:nvCxnSpPr>
        <p:spPr>
          <a:xfrm>
            <a:off x="4989576" y="4457209"/>
            <a:ext cx="2212848"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2" name="Subtitle 2">
            <a:extLst>
              <a:ext uri="{FF2B5EF4-FFF2-40B4-BE49-F238E27FC236}">
                <a16:creationId xmlns:a16="http://schemas.microsoft.com/office/drawing/2014/main" id="{C863CA31-4E68-4CD7-9214-51D7BBC1FA1F}"/>
              </a:ext>
            </a:extLst>
          </p:cNvPr>
          <p:cNvSpPr>
            <a:spLocks noGrp="1"/>
          </p:cNvSpPr>
          <p:nvPr>
            <p:ph type="subTitle" idx="15" hasCustomPrompt="1"/>
          </p:nvPr>
        </p:nvSpPr>
        <p:spPr>
          <a:xfrm>
            <a:off x="3529264" y="4494894"/>
            <a:ext cx="5133473"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Master subtitle style</a:t>
            </a:r>
          </a:p>
        </p:txBody>
      </p:sp>
      <p:sp>
        <p:nvSpPr>
          <p:cNvPr id="14" name="Title 1">
            <a:extLst>
              <a:ext uri="{FF2B5EF4-FFF2-40B4-BE49-F238E27FC236}">
                <a16:creationId xmlns:a16="http://schemas.microsoft.com/office/drawing/2014/main" id="{CCAEEA74-ABCB-45B1-A352-71E9CCD670DE}"/>
              </a:ext>
            </a:extLst>
          </p:cNvPr>
          <p:cNvSpPr>
            <a:spLocks noGrp="1"/>
          </p:cNvSpPr>
          <p:nvPr>
            <p:ph type="ctrTitle" hasCustomPrompt="1"/>
          </p:nvPr>
        </p:nvSpPr>
        <p:spPr>
          <a:xfrm>
            <a:off x="3709792" y="3306697"/>
            <a:ext cx="4772417" cy="1102291"/>
          </a:xfrm>
        </p:spPr>
        <p:txBody>
          <a:bodyPr anchor="b" anchorCtr="0">
            <a:normAutofit/>
          </a:bodyPr>
          <a:lstStyle>
            <a:lvl1pPr algn="ctr">
              <a:defRPr sz="3600"/>
            </a:lvl1pPr>
          </a:lstStyle>
          <a:p>
            <a:r>
              <a:rPr lang="en-US" noProof="0"/>
              <a:t>CLICK TO </a:t>
            </a:r>
            <a:br>
              <a:rPr lang="en-US" noProof="0"/>
            </a:br>
            <a:r>
              <a:rPr lang="en-US" noProof="0"/>
              <a:t>EDIT TITLE</a:t>
            </a:r>
          </a:p>
        </p:txBody>
      </p:sp>
    </p:spTree>
    <p:extLst>
      <p:ext uri="{BB962C8B-B14F-4D97-AF65-F5344CB8AC3E}">
        <p14:creationId xmlns:p14="http://schemas.microsoft.com/office/powerpoint/2010/main" val="1855591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bout Us">
    <p:spTree>
      <p:nvGrpSpPr>
        <p:cNvPr id="1" name=""/>
        <p:cNvGrpSpPr/>
        <p:nvPr/>
      </p:nvGrpSpPr>
      <p:grpSpPr>
        <a:xfrm>
          <a:off x="0" y="0"/>
          <a:ext cx="0" cy="0"/>
          <a:chOff x="0" y="0"/>
          <a:chExt cx="0" cy="0"/>
        </a:xfrm>
      </p:grpSpPr>
      <p:sp>
        <p:nvSpPr>
          <p:cNvPr id="8" name="Rectangle 7" descr="Restaurant interior">
            <a:extLst>
              <a:ext uri="{FF2B5EF4-FFF2-40B4-BE49-F238E27FC236}">
                <a16:creationId xmlns:a16="http://schemas.microsoft.com/office/drawing/2014/main" id="{3663C424-4D11-4875-A44A-FF368BB74F6C}"/>
              </a:ext>
            </a:extLst>
          </p:cNvPr>
          <p:cNvSpPr/>
          <p:nvPr userDrawn="1"/>
        </p:nvSpPr>
        <p:spPr>
          <a:xfrm>
            <a:off x="4721352" y="0"/>
            <a:ext cx="7470648" cy="6858000"/>
          </a:xfrm>
          <a:prstGeom prst="rect">
            <a:avLst/>
          </a:prstGeom>
          <a:blipFill>
            <a:blip r:embed="rId2"/>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descr="Brush stroke mask">
            <a:extLst>
              <a:ext uri="{FF2B5EF4-FFF2-40B4-BE49-F238E27FC236}">
                <a16:creationId xmlns:a16="http://schemas.microsoft.com/office/drawing/2014/main" id="{609FB4CD-BB02-4D4B-8D86-3EC7DD3B67FE}"/>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F1A8E0E8-66CF-479B-9B2B-23573DD99317}"/>
              </a:ext>
            </a:extLst>
          </p:cNvPr>
          <p:cNvSpPr>
            <a:spLocks noGrp="1"/>
          </p:cNvSpPr>
          <p:nvPr>
            <p:ph type="title" hasCustomPrompt="1"/>
          </p:nvPr>
        </p:nvSpPr>
        <p:spPr>
          <a:xfrm>
            <a:off x="831850" y="928041"/>
            <a:ext cx="4251138" cy="1355251"/>
          </a:xfrm>
        </p:spPr>
        <p:txBody>
          <a:bodyPr anchor="b">
            <a:normAutofit/>
          </a:bodyPr>
          <a:lstStyle>
            <a:lvl1pPr>
              <a:defRPr sz="3600"/>
            </a:lvl1pPr>
          </a:lstStyle>
          <a:p>
            <a:r>
              <a:rPr lang="en-US" noProof="0"/>
              <a:t>CLICK TO EDIT</a:t>
            </a:r>
          </a:p>
        </p:txBody>
      </p:sp>
      <p:sp>
        <p:nvSpPr>
          <p:cNvPr id="3" name="Text Placeholder 2">
            <a:extLst>
              <a:ext uri="{FF2B5EF4-FFF2-40B4-BE49-F238E27FC236}">
                <a16:creationId xmlns:a16="http://schemas.microsoft.com/office/drawing/2014/main" id="{89B65A51-5568-4F87-9DD3-A3B39AB95DE1}"/>
              </a:ext>
            </a:extLst>
          </p:cNvPr>
          <p:cNvSpPr>
            <a:spLocks noGrp="1"/>
          </p:cNvSpPr>
          <p:nvPr>
            <p:ph type="body" idx="1"/>
          </p:nvPr>
        </p:nvSpPr>
        <p:spPr>
          <a:xfrm>
            <a:off x="831850" y="2417946"/>
            <a:ext cx="4251138" cy="3078575"/>
          </a:xfrm>
        </p:spPr>
        <p:txBody>
          <a:bodyPr>
            <a:normAutofit/>
          </a:bodyPr>
          <a:lstStyle>
            <a:lvl1pPr marL="0" indent="0">
              <a:lnSpc>
                <a:spcPct val="100000"/>
              </a:lnSpc>
              <a:spcBef>
                <a:spcPts val="600"/>
              </a:spcBef>
              <a:buNone/>
              <a:defRPr sz="2100" i="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4" name="Date Placeholder 3">
            <a:extLst>
              <a:ext uri="{FF2B5EF4-FFF2-40B4-BE49-F238E27FC236}">
                <a16:creationId xmlns:a16="http://schemas.microsoft.com/office/drawing/2014/main" id="{F97AA241-A7D4-4B81-98DB-F4B364A35D32}"/>
              </a:ext>
            </a:extLst>
          </p:cNvPr>
          <p:cNvSpPr>
            <a:spLocks noGrp="1"/>
          </p:cNvSpPr>
          <p:nvPr>
            <p:ph type="dt" sz="half" idx="10"/>
          </p:nvPr>
        </p:nvSpPr>
        <p:spPr/>
        <p:txBody>
          <a:bodyPr/>
          <a:lstStyle/>
          <a:p>
            <a:fld id="{EBC00C47-591A-47BE-92B3-E36B739EB8D9}"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615585EA-45A6-4D35-A7AB-F97FC27E47BF}"/>
              </a:ext>
            </a:extLst>
          </p:cNvPr>
          <p:cNvSpPr>
            <a:spLocks noGrp="1"/>
          </p:cNvSpPr>
          <p:nvPr>
            <p:ph type="ftr" sz="quarter" idx="11"/>
          </p:nvPr>
        </p:nvSpPr>
        <p:spPr/>
        <p:txBody>
          <a:bodyPr/>
          <a:lstStyle>
            <a:lvl1pPr>
              <a:defRPr>
                <a:solidFill>
                  <a:schemeClr val="accent5"/>
                </a:solidFill>
              </a:defRPr>
            </a:lvl1pPr>
          </a:lstStyle>
          <a:p>
            <a:endParaRPr lang="en-US" noProof="0" dirty="0"/>
          </a:p>
        </p:txBody>
      </p:sp>
      <p:sp>
        <p:nvSpPr>
          <p:cNvPr id="6" name="Slide Number Placeholder 5">
            <a:extLst>
              <a:ext uri="{FF2B5EF4-FFF2-40B4-BE49-F238E27FC236}">
                <a16:creationId xmlns:a16="http://schemas.microsoft.com/office/drawing/2014/main" id="{07F3847C-49D2-4ADE-9E05-28B879A96F83}"/>
              </a:ext>
            </a:extLst>
          </p:cNvPr>
          <p:cNvSpPr>
            <a:spLocks noGrp="1"/>
          </p:cNvSpPr>
          <p:nvPr>
            <p:ph type="sldNum" sz="quarter" idx="12"/>
          </p:nvPr>
        </p:nvSpPr>
        <p:spPr/>
        <p:txBody>
          <a:bodyPr/>
          <a:lstStyle>
            <a:lvl1pPr>
              <a:defRPr>
                <a:solidFill>
                  <a:srgbClr val="FFFFFF"/>
                </a:solidFill>
              </a:defRPr>
            </a:lvl1pPr>
          </a:lstStyle>
          <a:p>
            <a:fld id="{F470E458-E7C2-4395-B75D-476A174CEE45}" type="slidenum">
              <a:rPr lang="en-US" noProof="0" smtClean="0"/>
              <a:pPr/>
              <a:t>‹#›</a:t>
            </a:fld>
            <a:endParaRPr lang="en-US" noProof="0" dirty="0"/>
          </a:p>
        </p:txBody>
      </p:sp>
      <p:sp>
        <p:nvSpPr>
          <p:cNvPr id="9" name="Oval 8">
            <a:extLst>
              <a:ext uri="{FF2B5EF4-FFF2-40B4-BE49-F238E27FC236}">
                <a16:creationId xmlns:a16="http://schemas.microsoft.com/office/drawing/2014/main" id="{D95556C4-3308-4A8B-A7F9-BEAC5A6230BE}"/>
              </a:ext>
            </a:extLst>
          </p:cNvPr>
          <p:cNvSpPr/>
          <p:nvPr userDrawn="1"/>
        </p:nvSpPr>
        <p:spPr>
          <a:xfrm>
            <a:off x="11066240" y="5998544"/>
            <a:ext cx="320040" cy="320040"/>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1" name="Straight Connector 10">
            <a:extLst>
              <a:ext uri="{FF2B5EF4-FFF2-40B4-BE49-F238E27FC236}">
                <a16:creationId xmlns:a16="http://schemas.microsoft.com/office/drawing/2014/main" id="{9CAF3222-5D2C-427A-822C-5118901C34DE}"/>
              </a:ext>
            </a:extLst>
          </p:cNvPr>
          <p:cNvCxnSpPr/>
          <p:nvPr userDrawn="1"/>
        </p:nvCxnSpPr>
        <p:spPr>
          <a:xfrm>
            <a:off x="943135" y="2330475"/>
            <a:ext cx="356616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2" name="Picture Placeholder 2">
            <a:extLst>
              <a:ext uri="{FF2B5EF4-FFF2-40B4-BE49-F238E27FC236}">
                <a16:creationId xmlns:a16="http://schemas.microsoft.com/office/drawing/2014/main" id="{CF79489C-0CC8-496C-B0B4-808444D916F6}"/>
              </a:ext>
            </a:extLst>
          </p:cNvPr>
          <p:cNvSpPr>
            <a:spLocks noGrp="1"/>
          </p:cNvSpPr>
          <p:nvPr>
            <p:ph type="pic" sz="quarter" idx="45"/>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4025478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Title, and Image">
    <p:spTree>
      <p:nvGrpSpPr>
        <p:cNvPr id="1" name=""/>
        <p:cNvGrpSpPr/>
        <p:nvPr/>
      </p:nvGrpSpPr>
      <p:grpSpPr>
        <a:xfrm>
          <a:off x="0" y="0"/>
          <a:ext cx="0" cy="0"/>
          <a:chOff x="0" y="0"/>
          <a:chExt cx="0" cy="0"/>
        </a:xfrm>
      </p:grpSpPr>
      <p:sp>
        <p:nvSpPr>
          <p:cNvPr id="9" name="Rectangle 8" descr="Young man drinking coffee">
            <a:extLst>
              <a:ext uri="{FF2B5EF4-FFF2-40B4-BE49-F238E27FC236}">
                <a16:creationId xmlns:a16="http://schemas.microsoft.com/office/drawing/2014/main" id="{816EFE26-DD10-44FC-BAAF-4EA15D4086A7}"/>
              </a:ext>
            </a:extLst>
          </p:cNvPr>
          <p:cNvSpPr/>
          <p:nvPr userDrawn="1"/>
        </p:nvSpPr>
        <p:spPr>
          <a:xfrm>
            <a:off x="0" y="0"/>
            <a:ext cx="6711696" cy="5925312"/>
          </a:xfrm>
          <a:prstGeom prst="rect">
            <a:avLst/>
          </a:prstGeom>
          <a:blipFill>
            <a:blip r:embed="rId2"/>
            <a:srcRect/>
            <a:stretch>
              <a:fillRect l="-32" r="-3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descr="Brush stroke mask">
            <a:extLst>
              <a:ext uri="{FF2B5EF4-FFF2-40B4-BE49-F238E27FC236}">
                <a16:creationId xmlns:a16="http://schemas.microsoft.com/office/drawing/2014/main" id="{4190C024-B222-4F26-9066-AD52FB0D45E3}"/>
              </a:ext>
            </a:extLst>
          </p:cNvPr>
          <p:cNvSpPr/>
          <p:nvPr userDrawn="1"/>
        </p:nvSpPr>
        <p:spPr>
          <a:xfrm>
            <a:off x="0" y="3197"/>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895F031D-510E-4663-BF87-CD265E4A7E11}"/>
              </a:ext>
            </a:extLst>
          </p:cNvPr>
          <p:cNvSpPr>
            <a:spLocks noGrp="1"/>
          </p:cNvSpPr>
          <p:nvPr>
            <p:ph type="title" hasCustomPrompt="1"/>
          </p:nvPr>
        </p:nvSpPr>
        <p:spPr>
          <a:xfrm>
            <a:off x="6174540" y="830880"/>
            <a:ext cx="5292000" cy="1600200"/>
          </a:xfrm>
        </p:spPr>
        <p:txBody>
          <a:bodyPr anchor="b">
            <a:normAutofit/>
          </a:bodyPr>
          <a:lstStyle>
            <a:lvl1pPr>
              <a:defRPr sz="3600"/>
            </a:lvl1pPr>
          </a:lstStyle>
          <a:p>
            <a:r>
              <a:rPr lang="en-US" noProof="0"/>
              <a:t>CLICK TO EDIT MASTER TITLE STYLE</a:t>
            </a:r>
          </a:p>
        </p:txBody>
      </p:sp>
      <p:sp>
        <p:nvSpPr>
          <p:cNvPr id="3" name="Content Placeholder 2">
            <a:extLst>
              <a:ext uri="{FF2B5EF4-FFF2-40B4-BE49-F238E27FC236}">
                <a16:creationId xmlns:a16="http://schemas.microsoft.com/office/drawing/2014/main" id="{24CDB312-4D1B-447F-97E7-ABE93A3DE43C}"/>
              </a:ext>
            </a:extLst>
          </p:cNvPr>
          <p:cNvSpPr>
            <a:spLocks noGrp="1"/>
          </p:cNvSpPr>
          <p:nvPr>
            <p:ph idx="1"/>
          </p:nvPr>
        </p:nvSpPr>
        <p:spPr>
          <a:xfrm>
            <a:off x="5932550" y="2600951"/>
            <a:ext cx="5533990" cy="2997929"/>
          </a:xfrm>
        </p:spPr>
        <p:txBody>
          <a:bodyPr>
            <a:normAutofit/>
          </a:bodyPr>
          <a:lstStyle>
            <a:lvl1pPr marL="230400">
              <a:lnSpc>
                <a:spcPct val="100000"/>
              </a:lnSpc>
              <a:spcBef>
                <a:spcPts val="600"/>
              </a:spcBef>
              <a:defRPr sz="2100" i="0"/>
            </a:lvl1pPr>
            <a:lvl2pPr marL="1800" indent="0">
              <a:lnSpc>
                <a:spcPct val="100000"/>
              </a:lnSpc>
              <a:spcBef>
                <a:spcPts val="600"/>
              </a:spcBef>
              <a:buNone/>
              <a:defRPr sz="2100" i="1"/>
            </a:lvl2pPr>
            <a:lvl3pPr marL="230400">
              <a:lnSpc>
                <a:spcPct val="100000"/>
              </a:lnSpc>
              <a:spcBef>
                <a:spcPts val="600"/>
              </a:spcBef>
              <a:defRPr sz="2100" i="1"/>
            </a:lvl3pPr>
            <a:lvl4pPr marL="230400">
              <a:lnSpc>
                <a:spcPct val="100000"/>
              </a:lnSpc>
              <a:spcBef>
                <a:spcPts val="600"/>
              </a:spcBef>
              <a:defRPr sz="2100" i="1"/>
            </a:lvl4pPr>
            <a:lvl5pPr marL="230400">
              <a:lnSpc>
                <a:spcPct val="100000"/>
              </a:lnSpc>
              <a:spcBef>
                <a:spcPts val="600"/>
              </a:spcBef>
              <a:defRPr sz="2100" i="1"/>
            </a:lvl5pPr>
            <a:lvl6pPr>
              <a:defRPr sz="2000"/>
            </a:lvl6pPr>
            <a:lvl7pPr>
              <a:defRPr sz="2000"/>
            </a:lvl7pPr>
            <a:lvl8pPr>
              <a:defRPr sz="2000"/>
            </a:lvl8pPr>
            <a:lvl9pPr>
              <a:defRPr sz="2000"/>
            </a:lvl9pPr>
          </a:lstStyle>
          <a:p>
            <a:pPr lvl="0"/>
            <a:r>
              <a:rPr lang="en-US" noProof="0"/>
              <a:t>Click to edit Master text styles</a:t>
            </a:r>
          </a:p>
        </p:txBody>
      </p:sp>
      <p:sp>
        <p:nvSpPr>
          <p:cNvPr id="6" name="Footer Placeholder 5">
            <a:extLst>
              <a:ext uri="{FF2B5EF4-FFF2-40B4-BE49-F238E27FC236}">
                <a16:creationId xmlns:a16="http://schemas.microsoft.com/office/drawing/2014/main" id="{D12FBE19-D2C9-41FC-A797-CF4A863F3089}"/>
              </a:ext>
            </a:extLst>
          </p:cNvPr>
          <p:cNvSpPr>
            <a:spLocks noGrp="1"/>
          </p:cNvSpPr>
          <p:nvPr>
            <p:ph type="ftr" sz="quarter" idx="11"/>
          </p:nvPr>
        </p:nvSpPr>
        <p:spPr>
          <a:xfrm>
            <a:off x="7351740" y="286747"/>
            <a:ext cx="4114800" cy="365125"/>
          </a:xfrm>
        </p:spPr>
        <p:txBody>
          <a:bodyPr/>
          <a:lstStyle/>
          <a:p>
            <a:endParaRPr lang="en-US" noProof="0" dirty="0"/>
          </a:p>
        </p:txBody>
      </p:sp>
      <p:sp>
        <p:nvSpPr>
          <p:cNvPr id="7" name="Slide Number Placeholder 6">
            <a:extLst>
              <a:ext uri="{FF2B5EF4-FFF2-40B4-BE49-F238E27FC236}">
                <a16:creationId xmlns:a16="http://schemas.microsoft.com/office/drawing/2014/main" id="{83F0F4E3-5500-460C-AB20-C7CE0A3FBAD0}"/>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10" name="Oval 9">
            <a:extLst>
              <a:ext uri="{FF2B5EF4-FFF2-40B4-BE49-F238E27FC236}">
                <a16:creationId xmlns:a16="http://schemas.microsoft.com/office/drawing/2014/main" id="{1EDFCD21-B871-4944-9E6C-ABFDA63AC6FD}"/>
              </a:ext>
            </a:extLst>
          </p:cNvPr>
          <p:cNvSpPr/>
          <p:nvPr userDrawn="1"/>
        </p:nvSpPr>
        <p:spPr>
          <a:xfrm>
            <a:off x="11066240" y="5998544"/>
            <a:ext cx="320040" cy="320040"/>
          </a:xfrm>
          <a:prstGeom prst="ellipse">
            <a:avLst/>
          </a:prstGeom>
          <a:noFill/>
          <a:ln w="6350">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3" name="Straight Connector 12">
            <a:extLst>
              <a:ext uri="{FF2B5EF4-FFF2-40B4-BE49-F238E27FC236}">
                <a16:creationId xmlns:a16="http://schemas.microsoft.com/office/drawing/2014/main" id="{039BD365-42F3-4F69-886B-478D54864737}"/>
              </a:ext>
            </a:extLst>
          </p:cNvPr>
          <p:cNvCxnSpPr/>
          <p:nvPr userDrawn="1"/>
        </p:nvCxnSpPr>
        <p:spPr>
          <a:xfrm>
            <a:off x="6207371" y="2494294"/>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4" name="Picture Placeholder 2">
            <a:extLst>
              <a:ext uri="{FF2B5EF4-FFF2-40B4-BE49-F238E27FC236}">
                <a16:creationId xmlns:a16="http://schemas.microsoft.com/office/drawing/2014/main" id="{280FA08D-85FA-44C3-8767-041020BA4734}"/>
              </a:ext>
            </a:extLst>
          </p:cNvPr>
          <p:cNvSpPr>
            <a:spLocks noGrp="1"/>
          </p:cNvSpPr>
          <p:nvPr>
            <p:ph type="pic" sz="quarter" idx="45"/>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4051821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Content, and Image">
    <p:spTree>
      <p:nvGrpSpPr>
        <p:cNvPr id="1" name=""/>
        <p:cNvGrpSpPr/>
        <p:nvPr/>
      </p:nvGrpSpPr>
      <p:grpSpPr>
        <a:xfrm>
          <a:off x="0" y="0"/>
          <a:ext cx="0" cy="0"/>
          <a:chOff x="0" y="0"/>
          <a:chExt cx="0" cy="0"/>
        </a:xfrm>
      </p:grpSpPr>
      <p:sp>
        <p:nvSpPr>
          <p:cNvPr id="10" name="Rectangle 9" descr="Young smiling woman with mobile phone">
            <a:extLst>
              <a:ext uri="{FF2B5EF4-FFF2-40B4-BE49-F238E27FC236}">
                <a16:creationId xmlns:a16="http://schemas.microsoft.com/office/drawing/2014/main" id="{95A5621D-11A8-4134-AA47-F59127E702CB}"/>
              </a:ext>
            </a:extLst>
          </p:cNvPr>
          <p:cNvSpPr/>
          <p:nvPr userDrawn="1"/>
        </p:nvSpPr>
        <p:spPr>
          <a:xfrm>
            <a:off x="7373112" y="493776"/>
            <a:ext cx="4818888" cy="6364224"/>
          </a:xfrm>
          <a:prstGeom prst="rect">
            <a:avLst/>
          </a:prstGeom>
          <a:blipFill>
            <a:blip r:embed="rId2"/>
            <a:srcRect/>
            <a:stretch>
              <a:fillRect l="-20" r="-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descr="Brush stroke mask">
            <a:extLst>
              <a:ext uri="{FF2B5EF4-FFF2-40B4-BE49-F238E27FC236}">
                <a16:creationId xmlns:a16="http://schemas.microsoft.com/office/drawing/2014/main" id="{41855D31-B9D9-4D6C-8BAD-6CBA6017C18D}"/>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Title 25">
            <a:extLst>
              <a:ext uri="{FF2B5EF4-FFF2-40B4-BE49-F238E27FC236}">
                <a16:creationId xmlns:a16="http://schemas.microsoft.com/office/drawing/2014/main" id="{618935A2-A027-4F36-94E5-021BC775EE5A}"/>
              </a:ext>
            </a:extLst>
          </p:cNvPr>
          <p:cNvSpPr>
            <a:spLocks noGrp="1"/>
          </p:cNvSpPr>
          <p:nvPr>
            <p:ph type="title" hasCustomPrompt="1"/>
          </p:nvPr>
        </p:nvSpPr>
        <p:spPr>
          <a:xfrm>
            <a:off x="907362" y="800100"/>
            <a:ext cx="5386748" cy="1223719"/>
          </a:xfrm>
        </p:spPr>
        <p:txBody>
          <a:bodyPr anchor="b" anchorCtr="0"/>
          <a:lstStyle/>
          <a:p>
            <a:r>
              <a:rPr lang="en-US" noProof="0"/>
              <a:t>CLICK TO EDIT MASTER TITLE STYLE</a:t>
            </a:r>
          </a:p>
        </p:txBody>
      </p:sp>
      <p:sp>
        <p:nvSpPr>
          <p:cNvPr id="5" name="Date Placeholder 4">
            <a:extLst>
              <a:ext uri="{FF2B5EF4-FFF2-40B4-BE49-F238E27FC236}">
                <a16:creationId xmlns:a16="http://schemas.microsoft.com/office/drawing/2014/main" id="{7F87E340-E9AB-4958-9BB5-EA625139913E}"/>
              </a:ext>
            </a:extLst>
          </p:cNvPr>
          <p:cNvSpPr>
            <a:spLocks noGrp="1"/>
          </p:cNvSpPr>
          <p:nvPr>
            <p:ph type="dt" sz="half" idx="10"/>
          </p:nvPr>
        </p:nvSpPr>
        <p:spPr/>
        <p:txBody>
          <a:bodyPr/>
          <a:lstStyle/>
          <a:p>
            <a:fld id="{E63D4347-0243-438A-89AF-12102C07C720}"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D6FFFCFA-118E-40C3-9A31-9334927F7599}"/>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04CCF696-3C50-45B5-BF9E-733C5D210A50}"/>
              </a:ext>
            </a:extLst>
          </p:cNvPr>
          <p:cNvSpPr>
            <a:spLocks noGrp="1"/>
          </p:cNvSpPr>
          <p:nvPr>
            <p:ph type="sldNum" sz="quarter" idx="12"/>
          </p:nvPr>
        </p:nvSpPr>
        <p:spPr/>
        <p:txBody>
          <a:bodyPr/>
          <a:lstStyle>
            <a:lvl1pPr>
              <a:defRPr>
                <a:solidFill>
                  <a:srgbClr val="FFFFFF"/>
                </a:solidFill>
              </a:defRPr>
            </a:lvl1pPr>
          </a:lstStyle>
          <a:p>
            <a:fld id="{F470E458-E7C2-4395-B75D-476A174CEE45}" type="slidenum">
              <a:rPr lang="en-US" noProof="0" smtClean="0"/>
              <a:pPr/>
              <a:t>‹#›</a:t>
            </a:fld>
            <a:endParaRPr lang="en-US" noProof="0" dirty="0"/>
          </a:p>
        </p:txBody>
      </p:sp>
      <p:sp>
        <p:nvSpPr>
          <p:cNvPr id="9" name="Picture Placeholder 2">
            <a:extLst>
              <a:ext uri="{FF2B5EF4-FFF2-40B4-BE49-F238E27FC236}">
                <a16:creationId xmlns:a16="http://schemas.microsoft.com/office/drawing/2014/main" id="{ADB7BE2C-F374-4A10-96A5-F4C3D52DF3D4}"/>
              </a:ext>
            </a:extLst>
          </p:cNvPr>
          <p:cNvSpPr>
            <a:spLocks noGrp="1"/>
          </p:cNvSpPr>
          <p:nvPr>
            <p:ph type="pic" sz="quarter" idx="45"/>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1" name="Oval 10">
            <a:extLst>
              <a:ext uri="{FF2B5EF4-FFF2-40B4-BE49-F238E27FC236}">
                <a16:creationId xmlns:a16="http://schemas.microsoft.com/office/drawing/2014/main" id="{8D0DD7A6-4E62-41D2-9037-F6ADD1C3BF56}"/>
              </a:ext>
            </a:extLst>
          </p:cNvPr>
          <p:cNvSpPr/>
          <p:nvPr userDrawn="1"/>
        </p:nvSpPr>
        <p:spPr>
          <a:xfrm>
            <a:off x="11066240" y="5998544"/>
            <a:ext cx="320040" cy="320040"/>
          </a:xfrm>
          <a:prstGeom prst="ellipse">
            <a:avLst/>
          </a:prstGeom>
          <a:noFill/>
          <a:ln w="63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4" name="Straight Connector 13">
            <a:extLst>
              <a:ext uri="{FF2B5EF4-FFF2-40B4-BE49-F238E27FC236}">
                <a16:creationId xmlns:a16="http://schemas.microsoft.com/office/drawing/2014/main" id="{D182F2C1-1B27-4C93-8CE6-A529D3C9E336}"/>
              </a:ext>
            </a:extLst>
          </p:cNvPr>
          <p:cNvCxnSpPr/>
          <p:nvPr userDrawn="1"/>
        </p:nvCxnSpPr>
        <p:spPr>
          <a:xfrm>
            <a:off x="1020765" y="2093311"/>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Content Placeholder 2">
            <a:extLst>
              <a:ext uri="{FF2B5EF4-FFF2-40B4-BE49-F238E27FC236}">
                <a16:creationId xmlns:a16="http://schemas.microsoft.com/office/drawing/2014/main" id="{479F16AA-9675-49E6-85D6-845D59565E4D}"/>
              </a:ext>
            </a:extLst>
          </p:cNvPr>
          <p:cNvSpPr>
            <a:spLocks noGrp="1"/>
          </p:cNvSpPr>
          <p:nvPr>
            <p:ph idx="1"/>
          </p:nvPr>
        </p:nvSpPr>
        <p:spPr>
          <a:xfrm>
            <a:off x="684282" y="2212179"/>
            <a:ext cx="5533990" cy="2997929"/>
          </a:xfrm>
        </p:spPr>
        <p:txBody>
          <a:bodyPr>
            <a:normAutofit/>
          </a:bodyPr>
          <a:lstStyle>
            <a:lvl1pPr marL="230400">
              <a:lnSpc>
                <a:spcPct val="100000"/>
              </a:lnSpc>
              <a:spcBef>
                <a:spcPts val="600"/>
              </a:spcBef>
              <a:buClr>
                <a:srgbClr val="9D0000"/>
              </a:buClr>
              <a:defRPr sz="2100" i="0"/>
            </a:lvl1pPr>
            <a:lvl2pPr marL="1800" indent="0">
              <a:lnSpc>
                <a:spcPct val="100000"/>
              </a:lnSpc>
              <a:spcBef>
                <a:spcPts val="600"/>
              </a:spcBef>
              <a:buClr>
                <a:srgbClr val="9D0000"/>
              </a:buClr>
              <a:buNone/>
              <a:defRPr sz="2100" i="0"/>
            </a:lvl2pPr>
            <a:lvl3pPr marL="230400">
              <a:lnSpc>
                <a:spcPct val="100000"/>
              </a:lnSpc>
              <a:spcBef>
                <a:spcPts val="600"/>
              </a:spcBef>
              <a:defRPr sz="2100" i="1"/>
            </a:lvl3pPr>
            <a:lvl4pPr marL="230400">
              <a:lnSpc>
                <a:spcPct val="100000"/>
              </a:lnSpc>
              <a:spcBef>
                <a:spcPts val="600"/>
              </a:spcBef>
              <a:defRPr sz="2100" i="1"/>
            </a:lvl4pPr>
            <a:lvl5pPr marL="230400">
              <a:lnSpc>
                <a:spcPct val="100000"/>
              </a:lnSpc>
              <a:spcBef>
                <a:spcPts val="600"/>
              </a:spcBef>
              <a:defRPr sz="2100" i="1"/>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1826842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11" name="Rectangle 10" descr="Brush stroke spot">
            <a:extLst>
              <a:ext uri="{FF2B5EF4-FFF2-40B4-BE49-F238E27FC236}">
                <a16:creationId xmlns:a16="http://schemas.microsoft.com/office/drawing/2014/main" id="{08C782C8-0805-4592-ADC0-CF3D28CFE0C4}"/>
              </a:ext>
            </a:extLst>
          </p:cNvPr>
          <p:cNvSpPr/>
          <p:nvPr userDrawn="1"/>
        </p:nvSpPr>
        <p:spPr>
          <a:xfrm>
            <a:off x="6205330" y="2469056"/>
            <a:ext cx="1124712" cy="112471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2247" r="-2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descr="Brush stroke spot">
            <a:extLst>
              <a:ext uri="{FF2B5EF4-FFF2-40B4-BE49-F238E27FC236}">
                <a16:creationId xmlns:a16="http://schemas.microsoft.com/office/drawing/2014/main" id="{9867BBE4-E529-4F6E-BECB-86D66409ED65}"/>
              </a:ext>
            </a:extLst>
          </p:cNvPr>
          <p:cNvSpPr/>
          <p:nvPr userDrawn="1"/>
        </p:nvSpPr>
        <p:spPr>
          <a:xfrm>
            <a:off x="6205330" y="3958942"/>
            <a:ext cx="1124712" cy="112471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2247" r="-2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ED6F3FD8-7BEB-4080-AD20-18CB6D7ECE3E}"/>
              </a:ext>
            </a:extLst>
          </p:cNvPr>
          <p:cNvSpPr>
            <a:spLocks noGrp="1"/>
          </p:cNvSpPr>
          <p:nvPr>
            <p:ph type="title" hasCustomPrompt="1"/>
          </p:nvPr>
        </p:nvSpPr>
        <p:spPr>
          <a:xfrm>
            <a:off x="838206" y="620867"/>
            <a:ext cx="10515600" cy="856343"/>
          </a:xfrm>
        </p:spPr>
        <p:txBody>
          <a:bodyPr anchor="b" anchorCtr="0"/>
          <a:lstStyle>
            <a:lvl1pPr algn="ctr">
              <a:defRPr/>
            </a:lvl1pPr>
          </a:lstStyle>
          <a:p>
            <a:r>
              <a:rPr lang="en-US" noProof="0"/>
              <a:t>CLICK TO EDIT MASTER TITLE STYLE</a:t>
            </a:r>
          </a:p>
        </p:txBody>
      </p:sp>
      <p:sp>
        <p:nvSpPr>
          <p:cNvPr id="4" name="Date Placeholder 3">
            <a:extLst>
              <a:ext uri="{FF2B5EF4-FFF2-40B4-BE49-F238E27FC236}">
                <a16:creationId xmlns:a16="http://schemas.microsoft.com/office/drawing/2014/main" id="{347BF347-570A-4D1E-AA9F-818FDB9B3F8F}"/>
              </a:ext>
            </a:extLst>
          </p:cNvPr>
          <p:cNvSpPr>
            <a:spLocks noGrp="1"/>
          </p:cNvSpPr>
          <p:nvPr>
            <p:ph type="dt" sz="half" idx="10"/>
          </p:nvPr>
        </p:nvSpPr>
        <p:spPr/>
        <p:txBody>
          <a:bodyPr/>
          <a:lstStyle/>
          <a:p>
            <a:fld id="{BCF5ACAA-C5AA-4F05-9AE1-AC245EBEF5E4}"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434DE783-5F47-47F2-85AE-C24C08C00904}"/>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AF7FE2BF-F092-4959-8655-90D829347C26}"/>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7" name="Rectangle 6" descr="Brush stroke spot">
            <a:extLst>
              <a:ext uri="{FF2B5EF4-FFF2-40B4-BE49-F238E27FC236}">
                <a16:creationId xmlns:a16="http://schemas.microsoft.com/office/drawing/2014/main" id="{8BD46B2B-D1EB-4F6A-9DE0-7A15A95DC05D}"/>
              </a:ext>
            </a:extLst>
          </p:cNvPr>
          <p:cNvSpPr/>
          <p:nvPr userDrawn="1"/>
        </p:nvSpPr>
        <p:spPr>
          <a:xfrm>
            <a:off x="695325" y="2469056"/>
            <a:ext cx="1124712" cy="112471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2247" r="-2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descr="Brush stroke spot">
            <a:extLst>
              <a:ext uri="{FF2B5EF4-FFF2-40B4-BE49-F238E27FC236}">
                <a16:creationId xmlns:a16="http://schemas.microsoft.com/office/drawing/2014/main" id="{6F1436FB-165E-4908-9E28-A8598A7E3101}"/>
              </a:ext>
            </a:extLst>
          </p:cNvPr>
          <p:cNvSpPr/>
          <p:nvPr userDrawn="1"/>
        </p:nvSpPr>
        <p:spPr>
          <a:xfrm>
            <a:off x="695325" y="3964689"/>
            <a:ext cx="1124712" cy="112471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2247" r="-2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Picture Placeholder 81" descr="Glass icon">
            <a:extLst>
              <a:ext uri="{FF2B5EF4-FFF2-40B4-BE49-F238E27FC236}">
                <a16:creationId xmlns:a16="http://schemas.microsoft.com/office/drawing/2014/main" id="{FA770760-E084-465D-92C2-D95A8E9D6A87}"/>
              </a:ext>
            </a:extLst>
          </p:cNvPr>
          <p:cNvSpPr>
            <a:spLocks noGrp="1"/>
          </p:cNvSpPr>
          <p:nvPr>
            <p:ph type="pic" sz="quarter" idx="24"/>
          </p:nvPr>
        </p:nvSpPr>
        <p:spPr>
          <a:xfrm>
            <a:off x="1009659" y="2758916"/>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20" name="Oval 19">
            <a:extLst>
              <a:ext uri="{FF2B5EF4-FFF2-40B4-BE49-F238E27FC236}">
                <a16:creationId xmlns:a16="http://schemas.microsoft.com/office/drawing/2014/main" id="{71A7B534-52F4-40CD-9F32-B55843BFE1AF}"/>
              </a:ext>
            </a:extLst>
          </p:cNvPr>
          <p:cNvSpPr/>
          <p:nvPr userDrawn="1"/>
        </p:nvSpPr>
        <p:spPr>
          <a:xfrm>
            <a:off x="950259" y="2699516"/>
            <a:ext cx="622800" cy="622800"/>
          </a:xfrm>
          <a:prstGeom prst="ellipse">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3" name="Picture Placeholder 81" descr="Glass icon">
            <a:extLst>
              <a:ext uri="{FF2B5EF4-FFF2-40B4-BE49-F238E27FC236}">
                <a16:creationId xmlns:a16="http://schemas.microsoft.com/office/drawing/2014/main" id="{360A394A-115E-490F-A44B-D11719211D3A}"/>
              </a:ext>
            </a:extLst>
          </p:cNvPr>
          <p:cNvSpPr>
            <a:spLocks noGrp="1"/>
          </p:cNvSpPr>
          <p:nvPr>
            <p:ph type="pic" sz="quarter" idx="45"/>
          </p:nvPr>
        </p:nvSpPr>
        <p:spPr>
          <a:xfrm>
            <a:off x="1009659" y="4259099"/>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24" name="Oval 23">
            <a:extLst>
              <a:ext uri="{FF2B5EF4-FFF2-40B4-BE49-F238E27FC236}">
                <a16:creationId xmlns:a16="http://schemas.microsoft.com/office/drawing/2014/main" id="{24B05348-828C-4161-AC9D-32C0F64C8558}"/>
              </a:ext>
            </a:extLst>
          </p:cNvPr>
          <p:cNvSpPr/>
          <p:nvPr userDrawn="1"/>
        </p:nvSpPr>
        <p:spPr>
          <a:xfrm>
            <a:off x="950259" y="4199699"/>
            <a:ext cx="622800" cy="622800"/>
          </a:xfrm>
          <a:prstGeom prst="ellipse">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3" name="Picture Placeholder 81" descr="Glass icon">
            <a:extLst>
              <a:ext uri="{FF2B5EF4-FFF2-40B4-BE49-F238E27FC236}">
                <a16:creationId xmlns:a16="http://schemas.microsoft.com/office/drawing/2014/main" id="{439FD4DD-D61C-4B02-8367-30738F632496}"/>
              </a:ext>
            </a:extLst>
          </p:cNvPr>
          <p:cNvSpPr>
            <a:spLocks noGrp="1"/>
          </p:cNvSpPr>
          <p:nvPr>
            <p:ph type="pic" sz="quarter" idx="46"/>
          </p:nvPr>
        </p:nvSpPr>
        <p:spPr>
          <a:xfrm>
            <a:off x="6513230" y="2758916"/>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4" name="Oval 33">
            <a:extLst>
              <a:ext uri="{FF2B5EF4-FFF2-40B4-BE49-F238E27FC236}">
                <a16:creationId xmlns:a16="http://schemas.microsoft.com/office/drawing/2014/main" id="{C9D05566-2E31-4BF1-84A9-915D1DC2D524}"/>
              </a:ext>
            </a:extLst>
          </p:cNvPr>
          <p:cNvSpPr/>
          <p:nvPr userDrawn="1"/>
        </p:nvSpPr>
        <p:spPr>
          <a:xfrm>
            <a:off x="6453830" y="2699516"/>
            <a:ext cx="622800" cy="622800"/>
          </a:xfrm>
          <a:prstGeom prst="ellipse">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5" name="Picture Placeholder 81" descr="Glass icon">
            <a:extLst>
              <a:ext uri="{FF2B5EF4-FFF2-40B4-BE49-F238E27FC236}">
                <a16:creationId xmlns:a16="http://schemas.microsoft.com/office/drawing/2014/main" id="{B3682957-0496-44A8-9D25-2C8CF6C44DA8}"/>
              </a:ext>
            </a:extLst>
          </p:cNvPr>
          <p:cNvSpPr>
            <a:spLocks noGrp="1"/>
          </p:cNvSpPr>
          <p:nvPr>
            <p:ph type="pic" sz="quarter" idx="47"/>
          </p:nvPr>
        </p:nvSpPr>
        <p:spPr>
          <a:xfrm>
            <a:off x="6513230" y="4259099"/>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6" name="Oval 35">
            <a:extLst>
              <a:ext uri="{FF2B5EF4-FFF2-40B4-BE49-F238E27FC236}">
                <a16:creationId xmlns:a16="http://schemas.microsoft.com/office/drawing/2014/main" id="{D41006D2-6E2A-4E2D-BFDD-0F4690FFAF18}"/>
              </a:ext>
            </a:extLst>
          </p:cNvPr>
          <p:cNvSpPr/>
          <p:nvPr userDrawn="1"/>
        </p:nvSpPr>
        <p:spPr>
          <a:xfrm>
            <a:off x="6453830" y="4199699"/>
            <a:ext cx="622800" cy="622800"/>
          </a:xfrm>
          <a:prstGeom prst="ellipse">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cxnSp>
        <p:nvCxnSpPr>
          <p:cNvPr id="37" name="Straight Connector 36">
            <a:extLst>
              <a:ext uri="{FF2B5EF4-FFF2-40B4-BE49-F238E27FC236}">
                <a16:creationId xmlns:a16="http://schemas.microsoft.com/office/drawing/2014/main" id="{D23F3562-993B-4398-A9F0-2EB3F91CE387}"/>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38" name="Subtitle 2">
            <a:extLst>
              <a:ext uri="{FF2B5EF4-FFF2-40B4-BE49-F238E27FC236}">
                <a16:creationId xmlns:a16="http://schemas.microsoft.com/office/drawing/2014/main" id="{7C726E26-D540-424D-A785-221B0A06B9C0}"/>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1" name="Text Placeholder 40">
            <a:extLst>
              <a:ext uri="{FF2B5EF4-FFF2-40B4-BE49-F238E27FC236}">
                <a16:creationId xmlns:a16="http://schemas.microsoft.com/office/drawing/2014/main" id="{59B205DF-9BF4-48EF-8022-300C804E010A}"/>
              </a:ext>
            </a:extLst>
          </p:cNvPr>
          <p:cNvSpPr>
            <a:spLocks noGrp="1"/>
          </p:cNvSpPr>
          <p:nvPr>
            <p:ph type="body" sz="quarter" idx="48"/>
          </p:nvPr>
        </p:nvSpPr>
        <p:spPr>
          <a:xfrm>
            <a:off x="1630819" y="2950465"/>
            <a:ext cx="3775075" cy="835297"/>
          </a:xfrm>
        </p:spPr>
        <p:txBody>
          <a:bodyPr>
            <a:normAutofit/>
          </a:bodyPr>
          <a:lstStyle>
            <a:lvl1pPr marL="0" indent="0">
              <a:lnSpc>
                <a:spcPct val="100000"/>
              </a:lnSpc>
              <a:spcBef>
                <a:spcPts val="600"/>
              </a:spcBef>
              <a:buNone/>
              <a:defRPr sz="1600" i="0"/>
            </a:lvl1pPr>
            <a:lvl2pPr marL="457200" indent="0">
              <a:buNone/>
              <a:defRPr/>
            </a:lvl2pPr>
          </a:lstStyle>
          <a:p>
            <a:pPr lvl="0"/>
            <a:r>
              <a:rPr lang="en-US" noProof="0"/>
              <a:t>Click to edit Master text styles</a:t>
            </a:r>
          </a:p>
        </p:txBody>
      </p:sp>
      <p:sp>
        <p:nvSpPr>
          <p:cNvPr id="42" name="Text Placeholder 40">
            <a:extLst>
              <a:ext uri="{FF2B5EF4-FFF2-40B4-BE49-F238E27FC236}">
                <a16:creationId xmlns:a16="http://schemas.microsoft.com/office/drawing/2014/main" id="{C0A3825F-66E4-4D75-A32B-6A194767C07D}"/>
              </a:ext>
            </a:extLst>
          </p:cNvPr>
          <p:cNvSpPr>
            <a:spLocks noGrp="1"/>
          </p:cNvSpPr>
          <p:nvPr>
            <p:ph type="body" sz="quarter" idx="49"/>
          </p:nvPr>
        </p:nvSpPr>
        <p:spPr>
          <a:xfrm>
            <a:off x="1630819" y="2593413"/>
            <a:ext cx="3775075"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44" name="Text Placeholder 40">
            <a:extLst>
              <a:ext uri="{FF2B5EF4-FFF2-40B4-BE49-F238E27FC236}">
                <a16:creationId xmlns:a16="http://schemas.microsoft.com/office/drawing/2014/main" id="{5B8A89D1-A311-4B44-88F9-A887EAC076BF}"/>
              </a:ext>
            </a:extLst>
          </p:cNvPr>
          <p:cNvSpPr>
            <a:spLocks noGrp="1"/>
          </p:cNvSpPr>
          <p:nvPr>
            <p:ph type="body" sz="quarter" idx="50"/>
          </p:nvPr>
        </p:nvSpPr>
        <p:spPr>
          <a:xfrm>
            <a:off x="1630819" y="4449344"/>
            <a:ext cx="3775075" cy="835297"/>
          </a:xfrm>
        </p:spPr>
        <p:txBody>
          <a:bodyPr>
            <a:normAutofit/>
          </a:bodyPr>
          <a:lstStyle>
            <a:lvl1pPr marL="0" indent="0">
              <a:lnSpc>
                <a:spcPct val="100000"/>
              </a:lnSpc>
              <a:spcBef>
                <a:spcPts val="600"/>
              </a:spcBef>
              <a:buNone/>
              <a:defRPr sz="1600" i="0"/>
            </a:lvl1pPr>
            <a:lvl2pPr marL="457200" indent="0">
              <a:buNone/>
              <a:defRPr/>
            </a:lvl2pPr>
          </a:lstStyle>
          <a:p>
            <a:pPr lvl="0"/>
            <a:r>
              <a:rPr lang="en-US" noProof="0"/>
              <a:t>Click to edit Master text styles</a:t>
            </a:r>
          </a:p>
        </p:txBody>
      </p:sp>
      <p:sp>
        <p:nvSpPr>
          <p:cNvPr id="45" name="Text Placeholder 40">
            <a:extLst>
              <a:ext uri="{FF2B5EF4-FFF2-40B4-BE49-F238E27FC236}">
                <a16:creationId xmlns:a16="http://schemas.microsoft.com/office/drawing/2014/main" id="{E8383D4D-0BCE-4438-B642-E9D5AC09B69C}"/>
              </a:ext>
            </a:extLst>
          </p:cNvPr>
          <p:cNvSpPr>
            <a:spLocks noGrp="1"/>
          </p:cNvSpPr>
          <p:nvPr>
            <p:ph type="body" sz="quarter" idx="51"/>
          </p:nvPr>
        </p:nvSpPr>
        <p:spPr>
          <a:xfrm>
            <a:off x="1630819" y="4092292"/>
            <a:ext cx="3775075"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47" name="Text Placeholder 40">
            <a:extLst>
              <a:ext uri="{FF2B5EF4-FFF2-40B4-BE49-F238E27FC236}">
                <a16:creationId xmlns:a16="http://schemas.microsoft.com/office/drawing/2014/main" id="{75BC95B2-2A0B-4600-8DEA-881D97FE4D91}"/>
              </a:ext>
            </a:extLst>
          </p:cNvPr>
          <p:cNvSpPr>
            <a:spLocks noGrp="1"/>
          </p:cNvSpPr>
          <p:nvPr>
            <p:ph type="body" sz="quarter" idx="52"/>
          </p:nvPr>
        </p:nvSpPr>
        <p:spPr>
          <a:xfrm>
            <a:off x="7122858" y="2950465"/>
            <a:ext cx="3775075" cy="835297"/>
          </a:xfrm>
        </p:spPr>
        <p:txBody>
          <a:bodyPr>
            <a:normAutofit/>
          </a:bodyPr>
          <a:lstStyle>
            <a:lvl1pPr marL="0" indent="0">
              <a:lnSpc>
                <a:spcPct val="100000"/>
              </a:lnSpc>
              <a:spcBef>
                <a:spcPts val="600"/>
              </a:spcBef>
              <a:buNone/>
              <a:defRPr sz="1600" i="0"/>
            </a:lvl1pPr>
            <a:lvl2pPr marL="457200" indent="0">
              <a:buNone/>
              <a:defRPr/>
            </a:lvl2pPr>
          </a:lstStyle>
          <a:p>
            <a:pPr lvl="0"/>
            <a:r>
              <a:rPr lang="en-US" noProof="0"/>
              <a:t>Click to edit Master text styles</a:t>
            </a:r>
          </a:p>
        </p:txBody>
      </p:sp>
      <p:sp>
        <p:nvSpPr>
          <p:cNvPr id="48" name="Text Placeholder 40">
            <a:extLst>
              <a:ext uri="{FF2B5EF4-FFF2-40B4-BE49-F238E27FC236}">
                <a16:creationId xmlns:a16="http://schemas.microsoft.com/office/drawing/2014/main" id="{678160C2-383A-4E7C-9882-901E9C2ACCB9}"/>
              </a:ext>
            </a:extLst>
          </p:cNvPr>
          <p:cNvSpPr>
            <a:spLocks noGrp="1"/>
          </p:cNvSpPr>
          <p:nvPr>
            <p:ph type="body" sz="quarter" idx="53"/>
          </p:nvPr>
        </p:nvSpPr>
        <p:spPr>
          <a:xfrm>
            <a:off x="7122858" y="2593413"/>
            <a:ext cx="3775075"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49" name="Text Placeholder 40">
            <a:extLst>
              <a:ext uri="{FF2B5EF4-FFF2-40B4-BE49-F238E27FC236}">
                <a16:creationId xmlns:a16="http://schemas.microsoft.com/office/drawing/2014/main" id="{BD1CBE09-ACAD-43FB-8617-942C604D408C}"/>
              </a:ext>
            </a:extLst>
          </p:cNvPr>
          <p:cNvSpPr>
            <a:spLocks noGrp="1"/>
          </p:cNvSpPr>
          <p:nvPr>
            <p:ph type="body" sz="quarter" idx="54"/>
          </p:nvPr>
        </p:nvSpPr>
        <p:spPr>
          <a:xfrm>
            <a:off x="7122858" y="4449344"/>
            <a:ext cx="3775075" cy="835297"/>
          </a:xfrm>
        </p:spPr>
        <p:txBody>
          <a:bodyPr>
            <a:normAutofit/>
          </a:bodyPr>
          <a:lstStyle>
            <a:lvl1pPr marL="0" indent="0">
              <a:lnSpc>
                <a:spcPct val="100000"/>
              </a:lnSpc>
              <a:spcBef>
                <a:spcPts val="600"/>
              </a:spcBef>
              <a:buNone/>
              <a:defRPr sz="1600" i="0"/>
            </a:lvl1pPr>
            <a:lvl2pPr marL="457200" indent="0">
              <a:buNone/>
              <a:defRPr/>
            </a:lvl2pPr>
          </a:lstStyle>
          <a:p>
            <a:pPr lvl="0"/>
            <a:r>
              <a:rPr lang="en-US" noProof="0"/>
              <a:t>Click to edit Master text styles</a:t>
            </a:r>
          </a:p>
        </p:txBody>
      </p:sp>
      <p:sp>
        <p:nvSpPr>
          <p:cNvPr id="50" name="Text Placeholder 40">
            <a:extLst>
              <a:ext uri="{FF2B5EF4-FFF2-40B4-BE49-F238E27FC236}">
                <a16:creationId xmlns:a16="http://schemas.microsoft.com/office/drawing/2014/main" id="{AF933841-8F79-4411-AE38-0E6EFFE2F13E}"/>
              </a:ext>
            </a:extLst>
          </p:cNvPr>
          <p:cNvSpPr>
            <a:spLocks noGrp="1"/>
          </p:cNvSpPr>
          <p:nvPr>
            <p:ph type="body" sz="quarter" idx="55"/>
          </p:nvPr>
        </p:nvSpPr>
        <p:spPr>
          <a:xfrm>
            <a:off x="7122858" y="4092292"/>
            <a:ext cx="3775075"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51" name="Picture Placeholder 2">
            <a:extLst>
              <a:ext uri="{FF2B5EF4-FFF2-40B4-BE49-F238E27FC236}">
                <a16:creationId xmlns:a16="http://schemas.microsoft.com/office/drawing/2014/main" id="{EDF88690-C7C9-40D4-A61F-373255AC0C78}"/>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2466596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Computer Image">
    <p:spTree>
      <p:nvGrpSpPr>
        <p:cNvPr id="1" name=""/>
        <p:cNvGrpSpPr/>
        <p:nvPr/>
      </p:nvGrpSpPr>
      <p:grpSpPr>
        <a:xfrm>
          <a:off x="0" y="0"/>
          <a:ext cx="0" cy="0"/>
          <a:chOff x="0" y="0"/>
          <a:chExt cx="0" cy="0"/>
        </a:xfrm>
      </p:grpSpPr>
      <p:sp>
        <p:nvSpPr>
          <p:cNvPr id="29" name="Rectangle 28" descr="Brush stroke spot">
            <a:extLst>
              <a:ext uri="{FF2B5EF4-FFF2-40B4-BE49-F238E27FC236}">
                <a16:creationId xmlns:a16="http://schemas.microsoft.com/office/drawing/2014/main" id="{E2FED427-78BF-4C02-954D-E32E814394EA}"/>
              </a:ext>
            </a:extLst>
          </p:cNvPr>
          <p:cNvSpPr/>
          <p:nvPr userDrawn="1"/>
        </p:nvSpPr>
        <p:spPr>
          <a:xfrm>
            <a:off x="2328672" y="690372"/>
            <a:ext cx="7534656" cy="5477256"/>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0" noProof="0" dirty="0"/>
              <a:t>  </a:t>
            </a:r>
          </a:p>
        </p:txBody>
      </p:sp>
      <p:sp>
        <p:nvSpPr>
          <p:cNvPr id="34" name="Oval 33">
            <a:extLst>
              <a:ext uri="{FF2B5EF4-FFF2-40B4-BE49-F238E27FC236}">
                <a16:creationId xmlns:a16="http://schemas.microsoft.com/office/drawing/2014/main" id="{C9D05566-2E31-4BF1-84A9-915D1DC2D524}"/>
              </a:ext>
            </a:extLst>
          </p:cNvPr>
          <p:cNvSpPr/>
          <p:nvPr userDrawn="1"/>
        </p:nvSpPr>
        <p:spPr>
          <a:xfrm>
            <a:off x="9192013" y="2268437"/>
            <a:ext cx="622800" cy="6228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0" name="Oval 19">
            <a:extLst>
              <a:ext uri="{FF2B5EF4-FFF2-40B4-BE49-F238E27FC236}">
                <a16:creationId xmlns:a16="http://schemas.microsoft.com/office/drawing/2014/main" id="{71A7B534-52F4-40CD-9F32-B55843BFE1AF}"/>
              </a:ext>
            </a:extLst>
          </p:cNvPr>
          <p:cNvSpPr/>
          <p:nvPr userDrawn="1"/>
        </p:nvSpPr>
        <p:spPr>
          <a:xfrm>
            <a:off x="950259" y="2268437"/>
            <a:ext cx="622800" cy="6228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0" name="Rectangle 29" descr="Computer monitor">
            <a:extLst>
              <a:ext uri="{FF2B5EF4-FFF2-40B4-BE49-F238E27FC236}">
                <a16:creationId xmlns:a16="http://schemas.microsoft.com/office/drawing/2014/main" id="{562DC173-30FD-4C7B-8C34-C152F7D036AC}"/>
              </a:ext>
            </a:extLst>
          </p:cNvPr>
          <p:cNvSpPr/>
          <p:nvPr userDrawn="1"/>
        </p:nvSpPr>
        <p:spPr>
          <a:xfrm>
            <a:off x="3622548" y="1349070"/>
            <a:ext cx="4946904" cy="4946904"/>
          </a:xfrm>
          <a:prstGeom prst="rect">
            <a:avLst/>
          </a:prstGeom>
          <a:blipFill dpi="0" rotWithShape="1">
            <a:blip r:embed="rId4">
              <a:extLst>
                <a:ext uri="{96DAC541-7B7A-43D3-8B79-37D633B846F1}">
                  <asvg:svgBlip xmlns:asvg="http://schemas.microsoft.com/office/drawing/2016/SVG/main" r:embed="rId5"/>
                </a:ext>
              </a:extLst>
            </a:blip>
            <a:srcRect/>
            <a:stretch>
              <a:fillRect t="8333" b="833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noProof="0" dirty="0"/>
              <a:t>   </a:t>
            </a:r>
          </a:p>
        </p:txBody>
      </p:sp>
      <p:sp>
        <p:nvSpPr>
          <p:cNvPr id="8" name="Picture Placeholder 7">
            <a:extLst>
              <a:ext uri="{FF2B5EF4-FFF2-40B4-BE49-F238E27FC236}">
                <a16:creationId xmlns:a16="http://schemas.microsoft.com/office/drawing/2014/main" id="{CE072FE3-2973-4B25-909E-2BA6663CF30C}"/>
              </a:ext>
            </a:extLst>
          </p:cNvPr>
          <p:cNvSpPr>
            <a:spLocks noGrp="1"/>
          </p:cNvSpPr>
          <p:nvPr>
            <p:ph type="pic" sz="quarter" idx="57"/>
          </p:nvPr>
        </p:nvSpPr>
        <p:spPr>
          <a:xfrm>
            <a:off x="3804600" y="1954810"/>
            <a:ext cx="4582800" cy="2844000"/>
          </a:xfrm>
          <a:ln w="12700">
            <a:solidFill>
              <a:schemeClr val="accent1"/>
            </a:solidFill>
          </a:ln>
        </p:spPr>
        <p:txBody>
          <a:bodyPr anchor="ctr" anchorCtr="0"/>
          <a:lstStyle>
            <a:lvl1pPr marL="0" indent="0" algn="ctr">
              <a:buNone/>
              <a:defRPr>
                <a:solidFill>
                  <a:schemeClr val="tx2"/>
                </a:solidFill>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ED6F3FD8-7BEB-4080-AD20-18CB6D7ECE3E}"/>
              </a:ext>
            </a:extLst>
          </p:cNvPr>
          <p:cNvSpPr>
            <a:spLocks noGrp="1"/>
          </p:cNvSpPr>
          <p:nvPr>
            <p:ph type="title" hasCustomPrompt="1"/>
          </p:nvPr>
        </p:nvSpPr>
        <p:spPr>
          <a:xfrm>
            <a:off x="838206" y="620867"/>
            <a:ext cx="10515600" cy="856343"/>
          </a:xfrm>
        </p:spPr>
        <p:txBody>
          <a:bodyPr anchor="b" anchorCtr="0"/>
          <a:lstStyle>
            <a:lvl1pPr algn="ctr">
              <a:defRPr/>
            </a:lvl1pPr>
          </a:lstStyle>
          <a:p>
            <a:r>
              <a:rPr lang="en-US" noProof="0"/>
              <a:t>CLICK TO EDIT MASTER TITLE STYLE</a:t>
            </a:r>
          </a:p>
        </p:txBody>
      </p:sp>
      <p:sp>
        <p:nvSpPr>
          <p:cNvPr id="4" name="Date Placeholder 3">
            <a:extLst>
              <a:ext uri="{FF2B5EF4-FFF2-40B4-BE49-F238E27FC236}">
                <a16:creationId xmlns:a16="http://schemas.microsoft.com/office/drawing/2014/main" id="{347BF347-570A-4D1E-AA9F-818FDB9B3F8F}"/>
              </a:ext>
            </a:extLst>
          </p:cNvPr>
          <p:cNvSpPr>
            <a:spLocks noGrp="1"/>
          </p:cNvSpPr>
          <p:nvPr>
            <p:ph type="dt" sz="half" idx="10"/>
          </p:nvPr>
        </p:nvSpPr>
        <p:spPr/>
        <p:txBody>
          <a:bodyPr/>
          <a:lstStyle/>
          <a:p>
            <a:fld id="{BCF5ACAA-C5AA-4F05-9AE1-AC245EBEF5E4}"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434DE783-5F47-47F2-85AE-C24C08C00904}"/>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AF7FE2BF-F092-4959-8655-90D829347C26}"/>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16" name="Picture Placeholder 81" descr="Glass icon">
            <a:extLst>
              <a:ext uri="{FF2B5EF4-FFF2-40B4-BE49-F238E27FC236}">
                <a16:creationId xmlns:a16="http://schemas.microsoft.com/office/drawing/2014/main" id="{FA770760-E084-465D-92C2-D95A8E9D6A87}"/>
              </a:ext>
            </a:extLst>
          </p:cNvPr>
          <p:cNvSpPr>
            <a:spLocks noGrp="1"/>
          </p:cNvSpPr>
          <p:nvPr>
            <p:ph type="pic" sz="quarter" idx="24"/>
          </p:nvPr>
        </p:nvSpPr>
        <p:spPr>
          <a:xfrm>
            <a:off x="1009659" y="2327837"/>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3" name="Picture Placeholder 81" descr="Glass icon">
            <a:extLst>
              <a:ext uri="{FF2B5EF4-FFF2-40B4-BE49-F238E27FC236}">
                <a16:creationId xmlns:a16="http://schemas.microsoft.com/office/drawing/2014/main" id="{439FD4DD-D61C-4B02-8367-30738F632496}"/>
              </a:ext>
            </a:extLst>
          </p:cNvPr>
          <p:cNvSpPr>
            <a:spLocks noGrp="1"/>
          </p:cNvSpPr>
          <p:nvPr>
            <p:ph type="pic" sz="quarter" idx="46"/>
          </p:nvPr>
        </p:nvSpPr>
        <p:spPr>
          <a:xfrm>
            <a:off x="9251413" y="2327837"/>
            <a:ext cx="504000" cy="504000"/>
          </a:xfrm>
          <a:prstGeom prst="ellipse">
            <a:avLst/>
          </a:prstGeom>
          <a:noFill/>
        </p:spPr>
        <p:txBody>
          <a:bodyPr anchor="ctr" anchorCtr="0">
            <a:noAutofit/>
          </a:bodyPr>
          <a:lstStyle>
            <a:lvl1pPr marL="0" indent="0" algn="ctr">
              <a:buNone/>
              <a:defRPr sz="400"/>
            </a:lvl1pPr>
          </a:lstStyle>
          <a:p>
            <a:r>
              <a:rPr lang="en-US" noProof="0"/>
              <a:t>Click icon to add picture</a:t>
            </a:r>
            <a:endParaRPr lang="en-US" noProof="0" dirty="0"/>
          </a:p>
        </p:txBody>
      </p:sp>
      <p:cxnSp>
        <p:nvCxnSpPr>
          <p:cNvPr id="37" name="Straight Connector 36">
            <a:extLst>
              <a:ext uri="{FF2B5EF4-FFF2-40B4-BE49-F238E27FC236}">
                <a16:creationId xmlns:a16="http://schemas.microsoft.com/office/drawing/2014/main" id="{D23F3562-993B-4398-A9F0-2EB3F91CE387}"/>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41" name="Text Placeholder 40">
            <a:extLst>
              <a:ext uri="{FF2B5EF4-FFF2-40B4-BE49-F238E27FC236}">
                <a16:creationId xmlns:a16="http://schemas.microsoft.com/office/drawing/2014/main" id="{59B205DF-9BF4-48EF-8022-300C804E010A}"/>
              </a:ext>
            </a:extLst>
          </p:cNvPr>
          <p:cNvSpPr>
            <a:spLocks noGrp="1"/>
          </p:cNvSpPr>
          <p:nvPr>
            <p:ph type="body" sz="quarter" idx="48"/>
          </p:nvPr>
        </p:nvSpPr>
        <p:spPr>
          <a:xfrm>
            <a:off x="846771" y="3406743"/>
            <a:ext cx="2217507" cy="1673518"/>
          </a:xfrm>
        </p:spPr>
        <p:txBody>
          <a:bodyPr>
            <a:normAutofit/>
          </a:bodyPr>
          <a:lstStyle>
            <a:lvl1pPr marL="0" indent="0">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42" name="Text Placeholder 40">
            <a:extLst>
              <a:ext uri="{FF2B5EF4-FFF2-40B4-BE49-F238E27FC236}">
                <a16:creationId xmlns:a16="http://schemas.microsoft.com/office/drawing/2014/main" id="{C0A3825F-66E4-4D75-A32B-6A194767C07D}"/>
              </a:ext>
            </a:extLst>
          </p:cNvPr>
          <p:cNvSpPr>
            <a:spLocks noGrp="1"/>
          </p:cNvSpPr>
          <p:nvPr>
            <p:ph type="body" sz="quarter" idx="49" hasCustomPrompt="1"/>
          </p:nvPr>
        </p:nvSpPr>
        <p:spPr>
          <a:xfrm>
            <a:off x="846771" y="2996616"/>
            <a:ext cx="2217507"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Edit text styles</a:t>
            </a:r>
          </a:p>
        </p:txBody>
      </p:sp>
      <p:sp>
        <p:nvSpPr>
          <p:cNvPr id="47" name="Text Placeholder 40">
            <a:extLst>
              <a:ext uri="{FF2B5EF4-FFF2-40B4-BE49-F238E27FC236}">
                <a16:creationId xmlns:a16="http://schemas.microsoft.com/office/drawing/2014/main" id="{75BC95B2-2A0B-4600-8DEA-881D97FE4D91}"/>
              </a:ext>
            </a:extLst>
          </p:cNvPr>
          <p:cNvSpPr>
            <a:spLocks noGrp="1"/>
          </p:cNvSpPr>
          <p:nvPr>
            <p:ph type="body" sz="quarter" idx="52"/>
          </p:nvPr>
        </p:nvSpPr>
        <p:spPr>
          <a:xfrm>
            <a:off x="9112624" y="3406743"/>
            <a:ext cx="2297013" cy="1673518"/>
          </a:xfrm>
        </p:spPr>
        <p:txBody>
          <a:bodyPr>
            <a:normAutofit/>
          </a:bodyPr>
          <a:lstStyle>
            <a:lvl1pPr marL="0" indent="0">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48" name="Text Placeholder 40">
            <a:extLst>
              <a:ext uri="{FF2B5EF4-FFF2-40B4-BE49-F238E27FC236}">
                <a16:creationId xmlns:a16="http://schemas.microsoft.com/office/drawing/2014/main" id="{678160C2-383A-4E7C-9882-901E9C2ACCB9}"/>
              </a:ext>
            </a:extLst>
          </p:cNvPr>
          <p:cNvSpPr>
            <a:spLocks noGrp="1"/>
          </p:cNvSpPr>
          <p:nvPr>
            <p:ph type="body" sz="quarter" idx="53" hasCustomPrompt="1"/>
          </p:nvPr>
        </p:nvSpPr>
        <p:spPr>
          <a:xfrm>
            <a:off x="9112624" y="2996616"/>
            <a:ext cx="2297013"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Edit text styles</a:t>
            </a:r>
          </a:p>
        </p:txBody>
      </p:sp>
      <p:sp>
        <p:nvSpPr>
          <p:cNvPr id="51" name="Picture Placeholder 2">
            <a:extLst>
              <a:ext uri="{FF2B5EF4-FFF2-40B4-BE49-F238E27FC236}">
                <a16:creationId xmlns:a16="http://schemas.microsoft.com/office/drawing/2014/main" id="{EDF88690-C7C9-40D4-A61F-373255AC0C78}"/>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3187464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0A20B4-6B07-46D4-988D-DBEB544368D0}"/>
              </a:ext>
            </a:extLst>
          </p:cNvPr>
          <p:cNvSpPr/>
          <p:nvPr userDrawn="1"/>
        </p:nvSpPr>
        <p:spPr>
          <a:xfrm>
            <a:off x="0" y="0"/>
            <a:ext cx="12192000" cy="4169664"/>
          </a:xfrm>
          <a:prstGeom prst="rect">
            <a:avLst/>
          </a:prstGeom>
          <a:blipFill>
            <a:blip r:embed="rId2"/>
            <a:srcRect/>
            <a:stretch>
              <a:fillRect t="-27" b="-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descr="Brush stroke mask">
            <a:extLst>
              <a:ext uri="{FF2B5EF4-FFF2-40B4-BE49-F238E27FC236}">
                <a16:creationId xmlns:a16="http://schemas.microsoft.com/office/drawing/2014/main" id="{711F6639-CBD0-4C8A-8EF9-F2CC36C9EF71}"/>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0" noProof="0" dirty="0"/>
          </a:p>
        </p:txBody>
      </p:sp>
      <p:sp>
        <p:nvSpPr>
          <p:cNvPr id="2" name="Title 1">
            <a:extLst>
              <a:ext uri="{FF2B5EF4-FFF2-40B4-BE49-F238E27FC236}">
                <a16:creationId xmlns:a16="http://schemas.microsoft.com/office/drawing/2014/main" id="{16041A2D-ABDE-480C-AB32-045C19139898}"/>
              </a:ext>
            </a:extLst>
          </p:cNvPr>
          <p:cNvSpPr>
            <a:spLocks noGrp="1"/>
          </p:cNvSpPr>
          <p:nvPr>
            <p:ph type="title" hasCustomPrompt="1"/>
          </p:nvPr>
        </p:nvSpPr>
        <p:spPr>
          <a:xfrm>
            <a:off x="838206" y="4059533"/>
            <a:ext cx="10515600" cy="809566"/>
          </a:xfrm>
        </p:spPr>
        <p:txBody>
          <a:bodyPr/>
          <a:lstStyle>
            <a:lvl1pPr algn="ctr">
              <a:defRPr/>
            </a:lvl1pPr>
          </a:lstStyle>
          <a:p>
            <a:r>
              <a:rPr lang="en-US" noProof="0"/>
              <a:t>CLICK TO EDIT MASTER TITLE STYLE</a:t>
            </a:r>
          </a:p>
        </p:txBody>
      </p:sp>
      <p:sp>
        <p:nvSpPr>
          <p:cNvPr id="3" name="Date Placeholder 2">
            <a:extLst>
              <a:ext uri="{FF2B5EF4-FFF2-40B4-BE49-F238E27FC236}">
                <a16:creationId xmlns:a16="http://schemas.microsoft.com/office/drawing/2014/main" id="{AD2437AC-C786-43E7-929A-85563795020F}"/>
              </a:ext>
            </a:extLst>
          </p:cNvPr>
          <p:cNvSpPr>
            <a:spLocks noGrp="1"/>
          </p:cNvSpPr>
          <p:nvPr>
            <p:ph type="dt" sz="half" idx="10"/>
          </p:nvPr>
        </p:nvSpPr>
        <p:spPr/>
        <p:txBody>
          <a:bodyPr/>
          <a:lstStyle>
            <a:lvl1pPr>
              <a:defRPr>
                <a:solidFill>
                  <a:srgbClr val="FFFFFF"/>
                </a:solidFill>
              </a:defRPr>
            </a:lvl1pPr>
          </a:lstStyle>
          <a:p>
            <a:fld id="{0667E3E5-41F1-4289-86A1-D13981C92DFB}" type="datetime1">
              <a:rPr lang="en-US" noProof="0" smtClean="0"/>
              <a:pPr/>
              <a:t>3/21/2020</a:t>
            </a:fld>
            <a:endParaRPr lang="en-US" noProof="0" dirty="0"/>
          </a:p>
        </p:txBody>
      </p:sp>
      <p:sp>
        <p:nvSpPr>
          <p:cNvPr id="4" name="Footer Placeholder 3">
            <a:extLst>
              <a:ext uri="{FF2B5EF4-FFF2-40B4-BE49-F238E27FC236}">
                <a16:creationId xmlns:a16="http://schemas.microsoft.com/office/drawing/2014/main" id="{07720D3E-4D0E-4BDD-B620-8E9C6BCD0D19}"/>
              </a:ext>
            </a:extLst>
          </p:cNvPr>
          <p:cNvSpPr>
            <a:spLocks noGrp="1"/>
          </p:cNvSpPr>
          <p:nvPr>
            <p:ph type="ftr" sz="quarter" idx="11"/>
          </p:nvPr>
        </p:nvSpPr>
        <p:spPr/>
        <p:txBody>
          <a:bodyPr/>
          <a:lstStyle>
            <a:lvl1pPr>
              <a:defRPr>
                <a:solidFill>
                  <a:srgbClr val="FFFFFF"/>
                </a:solidFill>
              </a:defRPr>
            </a:lvl1pPr>
          </a:lstStyle>
          <a:p>
            <a:endParaRPr lang="en-US" noProof="0" dirty="0"/>
          </a:p>
        </p:txBody>
      </p:sp>
      <p:sp>
        <p:nvSpPr>
          <p:cNvPr id="5" name="Slide Number Placeholder 4">
            <a:extLst>
              <a:ext uri="{FF2B5EF4-FFF2-40B4-BE49-F238E27FC236}">
                <a16:creationId xmlns:a16="http://schemas.microsoft.com/office/drawing/2014/main" id="{75F94F75-329A-4132-BE8F-030145C9711E}"/>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8" name="Oval 7">
            <a:extLst>
              <a:ext uri="{FF2B5EF4-FFF2-40B4-BE49-F238E27FC236}">
                <a16:creationId xmlns:a16="http://schemas.microsoft.com/office/drawing/2014/main" id="{B3648138-4C46-4CBA-BAE1-4631A0564817}"/>
              </a:ext>
            </a:extLst>
          </p:cNvPr>
          <p:cNvSpPr/>
          <p:nvPr userDrawn="1"/>
        </p:nvSpPr>
        <p:spPr>
          <a:xfrm>
            <a:off x="11066240" y="5998544"/>
            <a:ext cx="320040" cy="320040"/>
          </a:xfrm>
          <a:prstGeom prst="ellipse">
            <a:avLst/>
          </a:prstGeom>
          <a:noFill/>
          <a:ln w="6350">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Picture Placeholder 2">
            <a:extLst>
              <a:ext uri="{FF2B5EF4-FFF2-40B4-BE49-F238E27FC236}">
                <a16:creationId xmlns:a16="http://schemas.microsoft.com/office/drawing/2014/main" id="{68E6C031-0B7B-4A1F-B78B-87ACBE781CBE}"/>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solidFill>
                  <a:schemeClr val="tx2"/>
                </a:solidFill>
              </a:defRPr>
            </a:lvl1pPr>
          </a:lstStyle>
          <a:p>
            <a:r>
              <a:rPr lang="en-US" noProof="0"/>
              <a:t>Click icon to add picture</a:t>
            </a:r>
            <a:endParaRPr lang="en-US" noProof="0" dirty="0"/>
          </a:p>
        </p:txBody>
      </p:sp>
      <p:cxnSp>
        <p:nvCxnSpPr>
          <p:cNvPr id="14" name="Straight Connector 13">
            <a:extLst>
              <a:ext uri="{FF2B5EF4-FFF2-40B4-BE49-F238E27FC236}">
                <a16:creationId xmlns:a16="http://schemas.microsoft.com/office/drawing/2014/main" id="{823827E5-BBC8-407C-8683-18B54D1003FD}"/>
              </a:ext>
            </a:extLst>
          </p:cNvPr>
          <p:cNvCxnSpPr/>
          <p:nvPr userDrawn="1"/>
        </p:nvCxnSpPr>
        <p:spPr>
          <a:xfrm>
            <a:off x="3738000" y="4823455"/>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5" name="Subtitle 2">
            <a:extLst>
              <a:ext uri="{FF2B5EF4-FFF2-40B4-BE49-F238E27FC236}">
                <a16:creationId xmlns:a16="http://schemas.microsoft.com/office/drawing/2014/main" id="{07FA0C7A-BDB4-41ED-8B06-85890DD70D92}"/>
              </a:ext>
            </a:extLst>
          </p:cNvPr>
          <p:cNvSpPr>
            <a:spLocks noGrp="1"/>
          </p:cNvSpPr>
          <p:nvPr>
            <p:ph type="subTitle" idx="15"/>
          </p:nvPr>
        </p:nvSpPr>
        <p:spPr>
          <a:xfrm>
            <a:off x="838200" y="4901618"/>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245020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379FEDE1-14F2-46B9-85D8-8B68DB5F2E57}"/>
              </a:ext>
            </a:extLst>
          </p:cNvPr>
          <p:cNvSpPr>
            <a:spLocks noGrp="1"/>
          </p:cNvSpPr>
          <p:nvPr>
            <p:ph sz="half" idx="1"/>
          </p:nvPr>
        </p:nvSpPr>
        <p:spPr>
          <a:xfrm>
            <a:off x="838200" y="2998971"/>
            <a:ext cx="3312000" cy="2528208"/>
          </a:xfrm>
        </p:spPr>
        <p:txBody>
          <a:bodyPr>
            <a:normAutofit/>
          </a:bodyPr>
          <a:lstStyle>
            <a:lvl1pPr marL="0" indent="0">
              <a:lnSpc>
                <a:spcPct val="100000"/>
              </a:lnSpc>
              <a:spcBef>
                <a:spcPts val="600"/>
              </a:spcBef>
              <a:buNone/>
              <a:defRPr sz="1600" i="0">
                <a:solidFill>
                  <a:schemeClr val="tx2"/>
                </a:solidFill>
              </a:defRPr>
            </a:lvl1pPr>
          </a:lstStyle>
          <a:p>
            <a:pPr lvl="0"/>
            <a:r>
              <a:rPr lang="en-US" noProof="0"/>
              <a:t>Click to edit Master text styles</a:t>
            </a:r>
          </a:p>
        </p:txBody>
      </p:sp>
      <p:sp>
        <p:nvSpPr>
          <p:cNvPr id="4" name="Content Placeholder 3">
            <a:extLst>
              <a:ext uri="{FF2B5EF4-FFF2-40B4-BE49-F238E27FC236}">
                <a16:creationId xmlns:a16="http://schemas.microsoft.com/office/drawing/2014/main" id="{7069FC09-58F1-47E8-B7C1-B82F1844D96E}"/>
              </a:ext>
            </a:extLst>
          </p:cNvPr>
          <p:cNvSpPr>
            <a:spLocks noGrp="1"/>
          </p:cNvSpPr>
          <p:nvPr>
            <p:ph sz="half" idx="2"/>
          </p:nvPr>
        </p:nvSpPr>
        <p:spPr>
          <a:xfrm>
            <a:off x="4440000" y="2998971"/>
            <a:ext cx="3312000" cy="2528208"/>
          </a:xfrm>
        </p:spPr>
        <p:txBody>
          <a:bodyPr>
            <a:normAutofit/>
          </a:bodyPr>
          <a:lstStyle>
            <a:lvl1pPr marL="0" indent="0">
              <a:lnSpc>
                <a:spcPct val="100000"/>
              </a:lnSpc>
              <a:spcBef>
                <a:spcPts val="600"/>
              </a:spcBef>
              <a:buNone/>
              <a:defRPr sz="1600" i="0">
                <a:solidFill>
                  <a:schemeClr val="tx2"/>
                </a:solidFill>
              </a:defRPr>
            </a:lvl1pPr>
          </a:lstStyle>
          <a:p>
            <a:pPr lvl="0"/>
            <a:r>
              <a:rPr lang="en-US" noProof="0"/>
              <a:t>Click to edit Master text styles</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14" name="Text Placeholder 40">
            <a:extLst>
              <a:ext uri="{FF2B5EF4-FFF2-40B4-BE49-F238E27FC236}">
                <a16:creationId xmlns:a16="http://schemas.microsoft.com/office/drawing/2014/main" id="{2E228B39-E69E-4928-A3B9-E0820CF9C197}"/>
              </a:ext>
            </a:extLst>
          </p:cNvPr>
          <p:cNvSpPr>
            <a:spLocks noGrp="1"/>
          </p:cNvSpPr>
          <p:nvPr>
            <p:ph type="body" sz="quarter" idx="49"/>
          </p:nvPr>
        </p:nvSpPr>
        <p:spPr>
          <a:xfrm>
            <a:off x="838200" y="2593413"/>
            <a:ext cx="3312000"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17" name="Content Placeholder 3">
            <a:extLst>
              <a:ext uri="{FF2B5EF4-FFF2-40B4-BE49-F238E27FC236}">
                <a16:creationId xmlns:a16="http://schemas.microsoft.com/office/drawing/2014/main" id="{5400C05A-142B-49F8-AC8C-60DBCE7C4B58}"/>
              </a:ext>
            </a:extLst>
          </p:cNvPr>
          <p:cNvSpPr>
            <a:spLocks noGrp="1"/>
          </p:cNvSpPr>
          <p:nvPr>
            <p:ph sz="half" idx="50"/>
          </p:nvPr>
        </p:nvSpPr>
        <p:spPr>
          <a:xfrm>
            <a:off x="8041800" y="2998971"/>
            <a:ext cx="3312000" cy="2528208"/>
          </a:xfrm>
        </p:spPr>
        <p:txBody>
          <a:bodyPr>
            <a:normAutofit/>
          </a:bodyPr>
          <a:lstStyle>
            <a:lvl1pPr marL="0" indent="0">
              <a:lnSpc>
                <a:spcPct val="100000"/>
              </a:lnSpc>
              <a:spcBef>
                <a:spcPts val="600"/>
              </a:spcBef>
              <a:buNone/>
              <a:defRPr sz="1600" i="0">
                <a:solidFill>
                  <a:schemeClr val="tx2"/>
                </a:solidFill>
              </a:defRPr>
            </a:lvl1pPr>
          </a:lstStyle>
          <a:p>
            <a:pPr lvl="0"/>
            <a:r>
              <a:rPr lang="en-US" noProof="0"/>
              <a:t>Click to edit Master text styles</a:t>
            </a:r>
          </a:p>
        </p:txBody>
      </p:sp>
      <p:sp>
        <p:nvSpPr>
          <p:cNvPr id="19" name="Text Placeholder 40">
            <a:extLst>
              <a:ext uri="{FF2B5EF4-FFF2-40B4-BE49-F238E27FC236}">
                <a16:creationId xmlns:a16="http://schemas.microsoft.com/office/drawing/2014/main" id="{BA84A100-E46E-4A91-8A0C-75C717CDFB6D}"/>
              </a:ext>
            </a:extLst>
          </p:cNvPr>
          <p:cNvSpPr>
            <a:spLocks noGrp="1"/>
          </p:cNvSpPr>
          <p:nvPr>
            <p:ph type="body" sz="quarter" idx="51"/>
          </p:nvPr>
        </p:nvSpPr>
        <p:spPr>
          <a:xfrm>
            <a:off x="4440000" y="2593413"/>
            <a:ext cx="3312000"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0" name="Text Placeholder 40">
            <a:extLst>
              <a:ext uri="{FF2B5EF4-FFF2-40B4-BE49-F238E27FC236}">
                <a16:creationId xmlns:a16="http://schemas.microsoft.com/office/drawing/2014/main" id="{DB13281D-9A7C-4ED9-86E0-B903E8AE724B}"/>
              </a:ext>
            </a:extLst>
          </p:cNvPr>
          <p:cNvSpPr>
            <a:spLocks noGrp="1"/>
          </p:cNvSpPr>
          <p:nvPr>
            <p:ph type="body" sz="quarter" idx="52"/>
          </p:nvPr>
        </p:nvSpPr>
        <p:spPr>
          <a:xfrm>
            <a:off x="8041800" y="2593413"/>
            <a:ext cx="3312000"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3908543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46" name="Rectangle 45" descr="Brush stroke spot">
            <a:extLst>
              <a:ext uri="{FF2B5EF4-FFF2-40B4-BE49-F238E27FC236}">
                <a16:creationId xmlns:a16="http://schemas.microsoft.com/office/drawing/2014/main" id="{0A2C58D9-C10D-4BD1-98F0-5F5552601AE6}"/>
              </a:ext>
            </a:extLst>
          </p:cNvPr>
          <p:cNvSpPr/>
          <p:nvPr userDrawn="1"/>
        </p:nvSpPr>
        <p:spPr>
          <a:xfrm>
            <a:off x="442270" y="2313405"/>
            <a:ext cx="3675888" cy="179222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22682" b="-226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2" name="Rectangle 51" descr="Brush stroke spot">
            <a:extLst>
              <a:ext uri="{FF2B5EF4-FFF2-40B4-BE49-F238E27FC236}">
                <a16:creationId xmlns:a16="http://schemas.microsoft.com/office/drawing/2014/main" id="{95045E2F-58A4-48EC-BF05-523315AB6031}"/>
              </a:ext>
            </a:extLst>
          </p:cNvPr>
          <p:cNvSpPr/>
          <p:nvPr userDrawn="1"/>
        </p:nvSpPr>
        <p:spPr>
          <a:xfrm>
            <a:off x="5747630" y="2309233"/>
            <a:ext cx="3675888" cy="179222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22682" b="-226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Text Placeholder 40">
            <a:extLst>
              <a:ext uri="{FF2B5EF4-FFF2-40B4-BE49-F238E27FC236}">
                <a16:creationId xmlns:a16="http://schemas.microsoft.com/office/drawing/2014/main" id="{15964389-22F6-40A0-A36E-E542607646E1}"/>
              </a:ext>
            </a:extLst>
          </p:cNvPr>
          <p:cNvSpPr>
            <a:spLocks noGrp="1"/>
          </p:cNvSpPr>
          <p:nvPr>
            <p:ph type="body" sz="quarter" idx="57"/>
          </p:nvPr>
        </p:nvSpPr>
        <p:spPr>
          <a:xfrm>
            <a:off x="1046452" y="3642055"/>
            <a:ext cx="4787999"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 name="Title 1">
            <a:extLst>
              <a:ext uri="{FF2B5EF4-FFF2-40B4-BE49-F238E27FC236}">
                <a16:creationId xmlns:a16="http://schemas.microsoft.com/office/drawing/2014/main" id="{ED6F3FD8-7BEB-4080-AD20-18CB6D7ECE3E}"/>
              </a:ext>
            </a:extLst>
          </p:cNvPr>
          <p:cNvSpPr>
            <a:spLocks noGrp="1"/>
          </p:cNvSpPr>
          <p:nvPr>
            <p:ph type="title" hasCustomPrompt="1"/>
          </p:nvPr>
        </p:nvSpPr>
        <p:spPr>
          <a:xfrm>
            <a:off x="838206" y="620867"/>
            <a:ext cx="10515600" cy="856343"/>
          </a:xfrm>
        </p:spPr>
        <p:txBody>
          <a:bodyPr anchor="b" anchorCtr="0"/>
          <a:lstStyle>
            <a:lvl1pPr algn="ctr">
              <a:defRPr>
                <a:solidFill>
                  <a:schemeClr val="tx1"/>
                </a:solidFill>
              </a:defRPr>
            </a:lvl1pPr>
          </a:lstStyle>
          <a:p>
            <a:r>
              <a:rPr lang="en-US" noProof="0"/>
              <a:t>CLICK TO EDIT MASTER TITLE STYLE</a:t>
            </a:r>
          </a:p>
        </p:txBody>
      </p:sp>
      <p:sp>
        <p:nvSpPr>
          <p:cNvPr id="4" name="Date Placeholder 3">
            <a:extLst>
              <a:ext uri="{FF2B5EF4-FFF2-40B4-BE49-F238E27FC236}">
                <a16:creationId xmlns:a16="http://schemas.microsoft.com/office/drawing/2014/main" id="{347BF347-570A-4D1E-AA9F-818FDB9B3F8F}"/>
              </a:ext>
            </a:extLst>
          </p:cNvPr>
          <p:cNvSpPr>
            <a:spLocks noGrp="1"/>
          </p:cNvSpPr>
          <p:nvPr>
            <p:ph type="dt" sz="half" idx="10"/>
          </p:nvPr>
        </p:nvSpPr>
        <p:spPr/>
        <p:txBody>
          <a:bodyPr/>
          <a:lstStyle/>
          <a:p>
            <a:fld id="{BCF5ACAA-C5AA-4F05-9AE1-AC245EBEF5E4}"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434DE783-5F47-47F2-85AE-C24C08C00904}"/>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AF7FE2BF-F092-4959-8655-90D829347C26}"/>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37" name="Straight Connector 36">
            <a:extLst>
              <a:ext uri="{FF2B5EF4-FFF2-40B4-BE49-F238E27FC236}">
                <a16:creationId xmlns:a16="http://schemas.microsoft.com/office/drawing/2014/main" id="{D23F3562-993B-4398-A9F0-2EB3F91CE387}"/>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38" name="Subtitle 2">
            <a:extLst>
              <a:ext uri="{FF2B5EF4-FFF2-40B4-BE49-F238E27FC236}">
                <a16:creationId xmlns:a16="http://schemas.microsoft.com/office/drawing/2014/main" id="{7C726E26-D540-424D-A785-221B0A06B9C0}"/>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1" name="Text Placeholder 40">
            <a:extLst>
              <a:ext uri="{FF2B5EF4-FFF2-40B4-BE49-F238E27FC236}">
                <a16:creationId xmlns:a16="http://schemas.microsoft.com/office/drawing/2014/main" id="{59B205DF-9BF4-48EF-8022-300C804E010A}"/>
              </a:ext>
            </a:extLst>
          </p:cNvPr>
          <p:cNvSpPr>
            <a:spLocks noGrp="1"/>
          </p:cNvSpPr>
          <p:nvPr>
            <p:ph type="body" sz="quarter" idx="48"/>
          </p:nvPr>
        </p:nvSpPr>
        <p:spPr>
          <a:xfrm>
            <a:off x="1046452" y="4054527"/>
            <a:ext cx="4788000" cy="835297"/>
          </a:xfrm>
        </p:spPr>
        <p:txBody>
          <a:bodyPr>
            <a:normAutofit/>
          </a:bodyPr>
          <a:lstStyle>
            <a:lvl1pPr marL="0" indent="0">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51" name="Picture Placeholder 2">
            <a:extLst>
              <a:ext uri="{FF2B5EF4-FFF2-40B4-BE49-F238E27FC236}">
                <a16:creationId xmlns:a16="http://schemas.microsoft.com/office/drawing/2014/main" id="{EDF88690-C7C9-40D4-A61F-373255AC0C78}"/>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1" name="Text Placeholder 40">
            <a:extLst>
              <a:ext uri="{FF2B5EF4-FFF2-40B4-BE49-F238E27FC236}">
                <a16:creationId xmlns:a16="http://schemas.microsoft.com/office/drawing/2014/main" id="{19621356-FE2C-4AEC-9E89-2CC86A230211}"/>
              </a:ext>
            </a:extLst>
          </p:cNvPr>
          <p:cNvSpPr>
            <a:spLocks noGrp="1"/>
          </p:cNvSpPr>
          <p:nvPr>
            <p:ph type="body" sz="quarter" idx="58" hasCustomPrompt="1"/>
          </p:nvPr>
        </p:nvSpPr>
        <p:spPr>
          <a:xfrm>
            <a:off x="963322" y="2599849"/>
            <a:ext cx="4871129" cy="972000"/>
          </a:xfrm>
        </p:spPr>
        <p:txBody>
          <a:bodyPr>
            <a:noAutofit/>
          </a:bodyPr>
          <a:lstStyle>
            <a:lvl1pPr marL="0" indent="0">
              <a:lnSpc>
                <a:spcPct val="100000"/>
              </a:lnSpc>
              <a:spcBef>
                <a:spcPts val="600"/>
              </a:spcBef>
              <a:buNone/>
              <a:defRPr sz="7000" b="1" i="0">
                <a:solidFill>
                  <a:schemeClr val="tx2"/>
                </a:solidFill>
                <a:latin typeface="+mj-lt"/>
              </a:defRPr>
            </a:lvl1pPr>
            <a:lvl2pPr marL="457200" indent="0">
              <a:buNone/>
              <a:defRPr/>
            </a:lvl2pPr>
          </a:lstStyle>
          <a:p>
            <a:pPr lvl="0"/>
            <a:r>
              <a:rPr lang="en-US" noProof="0"/>
              <a:t>12 345</a:t>
            </a:r>
          </a:p>
        </p:txBody>
      </p:sp>
      <p:sp>
        <p:nvSpPr>
          <p:cNvPr id="39" name="Text Placeholder 40">
            <a:extLst>
              <a:ext uri="{FF2B5EF4-FFF2-40B4-BE49-F238E27FC236}">
                <a16:creationId xmlns:a16="http://schemas.microsoft.com/office/drawing/2014/main" id="{DBAF7C9B-EA69-40A6-AB82-8564FEB1ADA3}"/>
              </a:ext>
            </a:extLst>
          </p:cNvPr>
          <p:cNvSpPr>
            <a:spLocks noGrp="1"/>
          </p:cNvSpPr>
          <p:nvPr>
            <p:ph type="body" sz="quarter" idx="59"/>
          </p:nvPr>
        </p:nvSpPr>
        <p:spPr>
          <a:xfrm>
            <a:off x="6464798" y="3642350"/>
            <a:ext cx="4787999"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40" name="Text Placeholder 40">
            <a:extLst>
              <a:ext uri="{FF2B5EF4-FFF2-40B4-BE49-F238E27FC236}">
                <a16:creationId xmlns:a16="http://schemas.microsoft.com/office/drawing/2014/main" id="{8AADAA41-DB71-4C36-9EDE-CA7E3121BDAC}"/>
              </a:ext>
            </a:extLst>
          </p:cNvPr>
          <p:cNvSpPr>
            <a:spLocks noGrp="1"/>
          </p:cNvSpPr>
          <p:nvPr>
            <p:ph type="body" sz="quarter" idx="60"/>
          </p:nvPr>
        </p:nvSpPr>
        <p:spPr>
          <a:xfrm>
            <a:off x="6464798" y="4054822"/>
            <a:ext cx="4788000" cy="835297"/>
          </a:xfrm>
        </p:spPr>
        <p:txBody>
          <a:bodyPr>
            <a:normAutofit/>
          </a:bodyPr>
          <a:lstStyle>
            <a:lvl1pPr marL="0" indent="0">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43" name="Text Placeholder 40">
            <a:extLst>
              <a:ext uri="{FF2B5EF4-FFF2-40B4-BE49-F238E27FC236}">
                <a16:creationId xmlns:a16="http://schemas.microsoft.com/office/drawing/2014/main" id="{B13B1E83-DF7D-4152-83F9-7A99039613F2}"/>
              </a:ext>
            </a:extLst>
          </p:cNvPr>
          <p:cNvSpPr>
            <a:spLocks noGrp="1"/>
          </p:cNvSpPr>
          <p:nvPr>
            <p:ph type="body" sz="quarter" idx="61" hasCustomPrompt="1"/>
          </p:nvPr>
        </p:nvSpPr>
        <p:spPr>
          <a:xfrm>
            <a:off x="6381668" y="2600144"/>
            <a:ext cx="4871129" cy="972000"/>
          </a:xfrm>
        </p:spPr>
        <p:txBody>
          <a:bodyPr>
            <a:noAutofit/>
          </a:bodyPr>
          <a:lstStyle>
            <a:lvl1pPr marL="0" indent="0">
              <a:lnSpc>
                <a:spcPct val="100000"/>
              </a:lnSpc>
              <a:spcBef>
                <a:spcPts val="600"/>
              </a:spcBef>
              <a:buNone/>
              <a:defRPr sz="7000" b="1" i="0">
                <a:solidFill>
                  <a:schemeClr val="tx2"/>
                </a:solidFill>
                <a:latin typeface="+mj-lt"/>
              </a:defRPr>
            </a:lvl1pPr>
            <a:lvl2pPr marL="457200" indent="0">
              <a:buNone/>
              <a:defRPr/>
            </a:lvl2pPr>
          </a:lstStyle>
          <a:p>
            <a:pPr lvl="0"/>
            <a:r>
              <a:rPr lang="en-US" noProof="0"/>
              <a:t>6 780</a:t>
            </a:r>
          </a:p>
        </p:txBody>
      </p:sp>
    </p:spTree>
    <p:extLst>
      <p:ext uri="{BB962C8B-B14F-4D97-AF65-F5344CB8AC3E}">
        <p14:creationId xmlns:p14="http://schemas.microsoft.com/office/powerpoint/2010/main" val="3942399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Number Circles">
    <p:spTree>
      <p:nvGrpSpPr>
        <p:cNvPr id="1" name=""/>
        <p:cNvGrpSpPr/>
        <p:nvPr/>
      </p:nvGrpSpPr>
      <p:grpSpPr>
        <a:xfrm>
          <a:off x="0" y="0"/>
          <a:ext cx="0" cy="0"/>
          <a:chOff x="0" y="0"/>
          <a:chExt cx="0" cy="0"/>
        </a:xfrm>
      </p:grpSpPr>
      <p:sp>
        <p:nvSpPr>
          <p:cNvPr id="18" name="Rectangle 17" descr="Brush stroke spot">
            <a:extLst>
              <a:ext uri="{FF2B5EF4-FFF2-40B4-BE49-F238E27FC236}">
                <a16:creationId xmlns:a16="http://schemas.microsoft.com/office/drawing/2014/main" id="{553AE28F-6B33-44BE-A48E-511B9E37A8E5}"/>
              </a:ext>
            </a:extLst>
          </p:cNvPr>
          <p:cNvSpPr/>
          <p:nvPr userDrawn="1"/>
        </p:nvSpPr>
        <p:spPr>
          <a:xfrm>
            <a:off x="649833" y="2266060"/>
            <a:ext cx="10597896" cy="2011680"/>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Text Placeholder 40">
            <a:extLst>
              <a:ext uri="{FF2B5EF4-FFF2-40B4-BE49-F238E27FC236}">
                <a16:creationId xmlns:a16="http://schemas.microsoft.com/office/drawing/2014/main" id="{15964389-22F6-40A0-A36E-E542607646E1}"/>
              </a:ext>
            </a:extLst>
          </p:cNvPr>
          <p:cNvSpPr>
            <a:spLocks noGrp="1"/>
          </p:cNvSpPr>
          <p:nvPr>
            <p:ph type="body" sz="quarter" idx="57"/>
          </p:nvPr>
        </p:nvSpPr>
        <p:spPr>
          <a:xfrm>
            <a:off x="1508836" y="4448204"/>
            <a:ext cx="3132000" cy="343264"/>
          </a:xfrm>
        </p:spPr>
        <p:txBody>
          <a:bodyPr>
            <a:noAutofit/>
          </a:bodyPr>
          <a:lstStyle>
            <a:lvl1pPr marL="0" indent="0" algn="ctr">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 name="Title 1">
            <a:extLst>
              <a:ext uri="{FF2B5EF4-FFF2-40B4-BE49-F238E27FC236}">
                <a16:creationId xmlns:a16="http://schemas.microsoft.com/office/drawing/2014/main" id="{ED6F3FD8-7BEB-4080-AD20-18CB6D7ECE3E}"/>
              </a:ext>
            </a:extLst>
          </p:cNvPr>
          <p:cNvSpPr>
            <a:spLocks noGrp="1"/>
          </p:cNvSpPr>
          <p:nvPr>
            <p:ph type="title" hasCustomPrompt="1"/>
          </p:nvPr>
        </p:nvSpPr>
        <p:spPr>
          <a:xfrm>
            <a:off x="838206" y="620867"/>
            <a:ext cx="10515600" cy="856343"/>
          </a:xfrm>
        </p:spPr>
        <p:txBody>
          <a:bodyPr anchor="b" anchorCtr="0"/>
          <a:lstStyle>
            <a:lvl1pPr algn="ctr">
              <a:defRPr>
                <a:solidFill>
                  <a:schemeClr val="tx1"/>
                </a:solidFill>
              </a:defRPr>
            </a:lvl1pPr>
          </a:lstStyle>
          <a:p>
            <a:r>
              <a:rPr lang="en-US" noProof="0"/>
              <a:t>CLICK TO EDIT MASTER TITLE STYLE</a:t>
            </a:r>
          </a:p>
        </p:txBody>
      </p:sp>
      <p:sp>
        <p:nvSpPr>
          <p:cNvPr id="4" name="Date Placeholder 3">
            <a:extLst>
              <a:ext uri="{FF2B5EF4-FFF2-40B4-BE49-F238E27FC236}">
                <a16:creationId xmlns:a16="http://schemas.microsoft.com/office/drawing/2014/main" id="{347BF347-570A-4D1E-AA9F-818FDB9B3F8F}"/>
              </a:ext>
            </a:extLst>
          </p:cNvPr>
          <p:cNvSpPr>
            <a:spLocks noGrp="1"/>
          </p:cNvSpPr>
          <p:nvPr>
            <p:ph type="dt" sz="half" idx="10"/>
          </p:nvPr>
        </p:nvSpPr>
        <p:spPr/>
        <p:txBody>
          <a:bodyPr/>
          <a:lstStyle/>
          <a:p>
            <a:fld id="{BCF5ACAA-C5AA-4F05-9AE1-AC245EBEF5E4}"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434DE783-5F47-47F2-85AE-C24C08C00904}"/>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AF7FE2BF-F092-4959-8655-90D829347C26}"/>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37" name="Straight Connector 36">
            <a:extLst>
              <a:ext uri="{FF2B5EF4-FFF2-40B4-BE49-F238E27FC236}">
                <a16:creationId xmlns:a16="http://schemas.microsoft.com/office/drawing/2014/main" id="{D23F3562-993B-4398-A9F0-2EB3F91CE387}"/>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41" name="Text Placeholder 40">
            <a:extLst>
              <a:ext uri="{FF2B5EF4-FFF2-40B4-BE49-F238E27FC236}">
                <a16:creationId xmlns:a16="http://schemas.microsoft.com/office/drawing/2014/main" id="{59B205DF-9BF4-48EF-8022-300C804E010A}"/>
              </a:ext>
            </a:extLst>
          </p:cNvPr>
          <p:cNvSpPr>
            <a:spLocks noGrp="1"/>
          </p:cNvSpPr>
          <p:nvPr>
            <p:ph type="body" sz="quarter" idx="48"/>
          </p:nvPr>
        </p:nvSpPr>
        <p:spPr>
          <a:xfrm>
            <a:off x="1508836" y="4860676"/>
            <a:ext cx="3132000" cy="835297"/>
          </a:xfrm>
        </p:spPr>
        <p:txBody>
          <a:bodyPr>
            <a:normAutofit/>
          </a:bodyPr>
          <a:lstStyle>
            <a:lvl1pPr marL="0" indent="0" algn="ctr">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51" name="Picture Placeholder 2">
            <a:extLst>
              <a:ext uri="{FF2B5EF4-FFF2-40B4-BE49-F238E27FC236}">
                <a16:creationId xmlns:a16="http://schemas.microsoft.com/office/drawing/2014/main" id="{EDF88690-C7C9-40D4-A61F-373255AC0C78}"/>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9" name="Text Placeholder 40">
            <a:extLst>
              <a:ext uri="{FF2B5EF4-FFF2-40B4-BE49-F238E27FC236}">
                <a16:creationId xmlns:a16="http://schemas.microsoft.com/office/drawing/2014/main" id="{DBAF7C9B-EA69-40A6-AB82-8564FEB1ADA3}"/>
              </a:ext>
            </a:extLst>
          </p:cNvPr>
          <p:cNvSpPr>
            <a:spLocks noGrp="1"/>
          </p:cNvSpPr>
          <p:nvPr>
            <p:ph type="body" sz="quarter" idx="59"/>
          </p:nvPr>
        </p:nvSpPr>
        <p:spPr>
          <a:xfrm>
            <a:off x="4716343" y="4448499"/>
            <a:ext cx="3132000" cy="343264"/>
          </a:xfrm>
        </p:spPr>
        <p:txBody>
          <a:bodyPr>
            <a:noAutofit/>
          </a:bodyPr>
          <a:lstStyle>
            <a:lvl1pPr marL="0" indent="0" algn="ctr">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40" name="Text Placeholder 40">
            <a:extLst>
              <a:ext uri="{FF2B5EF4-FFF2-40B4-BE49-F238E27FC236}">
                <a16:creationId xmlns:a16="http://schemas.microsoft.com/office/drawing/2014/main" id="{8AADAA41-DB71-4C36-9EDE-CA7E3121BDAC}"/>
              </a:ext>
            </a:extLst>
          </p:cNvPr>
          <p:cNvSpPr>
            <a:spLocks noGrp="1"/>
          </p:cNvSpPr>
          <p:nvPr>
            <p:ph type="body" sz="quarter" idx="60"/>
          </p:nvPr>
        </p:nvSpPr>
        <p:spPr>
          <a:xfrm>
            <a:off x="4716343" y="4860971"/>
            <a:ext cx="3132000" cy="835297"/>
          </a:xfrm>
        </p:spPr>
        <p:txBody>
          <a:bodyPr>
            <a:normAutofit/>
          </a:bodyPr>
          <a:lstStyle>
            <a:lvl1pPr marL="0" indent="0" algn="ctr">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3" name="Oval 2">
            <a:extLst>
              <a:ext uri="{FF2B5EF4-FFF2-40B4-BE49-F238E27FC236}">
                <a16:creationId xmlns:a16="http://schemas.microsoft.com/office/drawing/2014/main" id="{29BB331B-BB86-4BF8-B64D-10A4EA066996}"/>
              </a:ext>
            </a:extLst>
          </p:cNvPr>
          <p:cNvSpPr/>
          <p:nvPr userDrawn="1"/>
        </p:nvSpPr>
        <p:spPr>
          <a:xfrm>
            <a:off x="1892209" y="1877591"/>
            <a:ext cx="2376000" cy="23760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19" name="Oval 18">
            <a:extLst>
              <a:ext uri="{FF2B5EF4-FFF2-40B4-BE49-F238E27FC236}">
                <a16:creationId xmlns:a16="http://schemas.microsoft.com/office/drawing/2014/main" id="{E4607297-0AE5-4568-8E23-9A22E0C9047F}"/>
              </a:ext>
            </a:extLst>
          </p:cNvPr>
          <p:cNvSpPr/>
          <p:nvPr userDrawn="1"/>
        </p:nvSpPr>
        <p:spPr>
          <a:xfrm>
            <a:off x="5318591" y="2318813"/>
            <a:ext cx="1929600" cy="19296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0" name="Oval 19">
            <a:extLst>
              <a:ext uri="{FF2B5EF4-FFF2-40B4-BE49-F238E27FC236}">
                <a16:creationId xmlns:a16="http://schemas.microsoft.com/office/drawing/2014/main" id="{16AB8DAF-6AF1-4CAA-AE2D-6AD8CDCCD190}"/>
              </a:ext>
            </a:extLst>
          </p:cNvPr>
          <p:cNvSpPr/>
          <p:nvPr userDrawn="1"/>
        </p:nvSpPr>
        <p:spPr>
          <a:xfrm>
            <a:off x="8892192" y="2827701"/>
            <a:ext cx="1407600" cy="14076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2" name="Text Placeholder 40">
            <a:extLst>
              <a:ext uri="{FF2B5EF4-FFF2-40B4-BE49-F238E27FC236}">
                <a16:creationId xmlns:a16="http://schemas.microsoft.com/office/drawing/2014/main" id="{5F5CDB97-1A89-4A46-BBC6-957BE23CC68D}"/>
              </a:ext>
            </a:extLst>
          </p:cNvPr>
          <p:cNvSpPr>
            <a:spLocks noGrp="1"/>
          </p:cNvSpPr>
          <p:nvPr userDrawn="1">
            <p:ph type="body" sz="quarter" idx="61"/>
          </p:nvPr>
        </p:nvSpPr>
        <p:spPr>
          <a:xfrm>
            <a:off x="8032507" y="4448204"/>
            <a:ext cx="3132000" cy="343264"/>
          </a:xfrm>
        </p:spPr>
        <p:txBody>
          <a:bodyPr>
            <a:noAutofit/>
          </a:bodyPr>
          <a:lstStyle>
            <a:lvl1pPr marL="0" indent="0" algn="ctr">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3" name="Text Placeholder 40">
            <a:extLst>
              <a:ext uri="{FF2B5EF4-FFF2-40B4-BE49-F238E27FC236}">
                <a16:creationId xmlns:a16="http://schemas.microsoft.com/office/drawing/2014/main" id="{EE3568F2-C8B7-440C-B118-77D1EB8BA68C}"/>
              </a:ext>
            </a:extLst>
          </p:cNvPr>
          <p:cNvSpPr>
            <a:spLocks noGrp="1"/>
          </p:cNvSpPr>
          <p:nvPr userDrawn="1">
            <p:ph type="body" sz="quarter" idx="62"/>
          </p:nvPr>
        </p:nvSpPr>
        <p:spPr>
          <a:xfrm>
            <a:off x="8032507" y="4860676"/>
            <a:ext cx="3132000" cy="835297"/>
          </a:xfrm>
        </p:spPr>
        <p:txBody>
          <a:bodyPr>
            <a:normAutofit/>
          </a:bodyPr>
          <a:lstStyle>
            <a:lvl1pPr marL="0" indent="0" algn="ctr">
              <a:lnSpc>
                <a:spcPct val="100000"/>
              </a:lnSpc>
              <a:spcBef>
                <a:spcPts val="600"/>
              </a:spcBef>
              <a:buNone/>
              <a:defRPr sz="1600" i="0">
                <a:solidFill>
                  <a:schemeClr val="tx2"/>
                </a:solidFill>
              </a:defRPr>
            </a:lvl1pPr>
            <a:lvl2pPr marL="457200" indent="0">
              <a:buNone/>
              <a:defRPr/>
            </a:lvl2pPr>
          </a:lstStyle>
          <a:p>
            <a:pPr lvl="0"/>
            <a:r>
              <a:rPr lang="en-US" noProof="0"/>
              <a:t>Click to edit Master text styles</a:t>
            </a:r>
          </a:p>
        </p:txBody>
      </p:sp>
      <p:sp>
        <p:nvSpPr>
          <p:cNvPr id="28" name="Text Placeholder 40">
            <a:extLst>
              <a:ext uri="{FF2B5EF4-FFF2-40B4-BE49-F238E27FC236}">
                <a16:creationId xmlns:a16="http://schemas.microsoft.com/office/drawing/2014/main" id="{04507F51-0648-491E-AE08-5EFD71620E23}"/>
              </a:ext>
            </a:extLst>
          </p:cNvPr>
          <p:cNvSpPr>
            <a:spLocks noGrp="1"/>
          </p:cNvSpPr>
          <p:nvPr>
            <p:ph type="body" sz="quarter" idx="63" hasCustomPrompt="1"/>
          </p:nvPr>
        </p:nvSpPr>
        <p:spPr>
          <a:xfrm>
            <a:off x="2203729" y="2550122"/>
            <a:ext cx="1734798" cy="618236"/>
          </a:xfrm>
        </p:spPr>
        <p:txBody>
          <a:bodyPr>
            <a:noAutofit/>
          </a:bodyPr>
          <a:lstStyle>
            <a:lvl1pPr marL="0" indent="0" algn="ctr">
              <a:lnSpc>
                <a:spcPct val="100000"/>
              </a:lnSpc>
              <a:spcBef>
                <a:spcPts val="600"/>
              </a:spcBef>
              <a:buNone/>
              <a:defRPr sz="5000" b="1" i="0">
                <a:solidFill>
                  <a:schemeClr val="tx1"/>
                </a:solidFill>
                <a:latin typeface="+mj-lt"/>
              </a:defRPr>
            </a:lvl1pPr>
            <a:lvl2pPr marL="457200" indent="0">
              <a:buNone/>
              <a:defRPr/>
            </a:lvl2pPr>
          </a:lstStyle>
          <a:p>
            <a:pPr lvl="0"/>
            <a:r>
              <a:rPr lang="en-US" noProof="0"/>
              <a:t>$ 100</a:t>
            </a:r>
          </a:p>
        </p:txBody>
      </p:sp>
      <p:sp>
        <p:nvSpPr>
          <p:cNvPr id="29" name="Text Placeholder 40">
            <a:extLst>
              <a:ext uri="{FF2B5EF4-FFF2-40B4-BE49-F238E27FC236}">
                <a16:creationId xmlns:a16="http://schemas.microsoft.com/office/drawing/2014/main" id="{DC7D0F93-C77D-44A3-A2D1-6D8B93ADE8E2}"/>
              </a:ext>
            </a:extLst>
          </p:cNvPr>
          <p:cNvSpPr>
            <a:spLocks noGrp="1"/>
          </p:cNvSpPr>
          <p:nvPr>
            <p:ph type="body" sz="quarter" idx="64" hasCustomPrompt="1"/>
          </p:nvPr>
        </p:nvSpPr>
        <p:spPr>
          <a:xfrm>
            <a:off x="2203729" y="3175537"/>
            <a:ext cx="1734798" cy="418706"/>
          </a:xfrm>
        </p:spPr>
        <p:txBody>
          <a:bodyPr>
            <a:noAutofit/>
          </a:bodyPr>
          <a:lstStyle>
            <a:lvl1pPr marL="0" indent="0" algn="ctr">
              <a:lnSpc>
                <a:spcPct val="100000"/>
              </a:lnSpc>
              <a:spcBef>
                <a:spcPts val="600"/>
              </a:spcBef>
              <a:buNone/>
              <a:defRPr sz="2100" b="0" i="0">
                <a:solidFill>
                  <a:schemeClr val="tx2"/>
                </a:solidFill>
              </a:defRPr>
            </a:lvl1pPr>
            <a:lvl2pPr marL="457200" indent="0">
              <a:buNone/>
              <a:defRPr/>
            </a:lvl2pPr>
          </a:lstStyle>
          <a:p>
            <a:pPr lvl="0"/>
            <a:r>
              <a:rPr lang="en-US" noProof="0"/>
              <a:t>Billion</a:t>
            </a:r>
          </a:p>
        </p:txBody>
      </p:sp>
      <p:sp>
        <p:nvSpPr>
          <p:cNvPr id="32" name="Text Placeholder 40">
            <a:extLst>
              <a:ext uri="{FF2B5EF4-FFF2-40B4-BE49-F238E27FC236}">
                <a16:creationId xmlns:a16="http://schemas.microsoft.com/office/drawing/2014/main" id="{19439A71-712F-42A8-988D-A40FC79D30E3}"/>
              </a:ext>
            </a:extLst>
          </p:cNvPr>
          <p:cNvSpPr>
            <a:spLocks noGrp="1"/>
          </p:cNvSpPr>
          <p:nvPr>
            <p:ph type="body" sz="quarter" idx="65" hasCustomPrompt="1"/>
          </p:nvPr>
        </p:nvSpPr>
        <p:spPr>
          <a:xfrm>
            <a:off x="5429868" y="2755270"/>
            <a:ext cx="1734798" cy="618236"/>
          </a:xfrm>
        </p:spPr>
        <p:txBody>
          <a:bodyPr>
            <a:noAutofit/>
          </a:bodyPr>
          <a:lstStyle>
            <a:lvl1pPr marL="0" indent="0" algn="ctr">
              <a:lnSpc>
                <a:spcPct val="100000"/>
              </a:lnSpc>
              <a:spcBef>
                <a:spcPts val="600"/>
              </a:spcBef>
              <a:buNone/>
              <a:defRPr sz="4500" b="1" i="0">
                <a:solidFill>
                  <a:schemeClr val="tx1"/>
                </a:solidFill>
                <a:latin typeface="+mj-lt"/>
              </a:defRPr>
            </a:lvl1pPr>
            <a:lvl2pPr marL="457200" indent="0">
              <a:buNone/>
              <a:defRPr/>
            </a:lvl2pPr>
          </a:lstStyle>
          <a:p>
            <a:pPr lvl="0"/>
            <a:r>
              <a:rPr lang="en-US" noProof="0"/>
              <a:t>$ 50</a:t>
            </a:r>
          </a:p>
        </p:txBody>
      </p:sp>
      <p:sp>
        <p:nvSpPr>
          <p:cNvPr id="33" name="Text Placeholder 40">
            <a:extLst>
              <a:ext uri="{FF2B5EF4-FFF2-40B4-BE49-F238E27FC236}">
                <a16:creationId xmlns:a16="http://schemas.microsoft.com/office/drawing/2014/main" id="{38AE03D3-550E-413E-8DD3-5A6558981278}"/>
              </a:ext>
            </a:extLst>
          </p:cNvPr>
          <p:cNvSpPr>
            <a:spLocks noGrp="1"/>
          </p:cNvSpPr>
          <p:nvPr>
            <p:ph type="body" sz="quarter" idx="66" hasCustomPrompt="1"/>
          </p:nvPr>
        </p:nvSpPr>
        <p:spPr>
          <a:xfrm>
            <a:off x="5429868" y="3346179"/>
            <a:ext cx="1734798" cy="418706"/>
          </a:xfrm>
        </p:spPr>
        <p:txBody>
          <a:bodyPr>
            <a:noAutofit/>
          </a:bodyPr>
          <a:lstStyle>
            <a:lvl1pPr marL="0" indent="0" algn="ctr">
              <a:lnSpc>
                <a:spcPct val="100000"/>
              </a:lnSpc>
              <a:spcBef>
                <a:spcPts val="600"/>
              </a:spcBef>
              <a:buNone/>
              <a:defRPr sz="2000" b="0" i="0">
                <a:solidFill>
                  <a:schemeClr val="tx2"/>
                </a:solidFill>
              </a:defRPr>
            </a:lvl1pPr>
            <a:lvl2pPr marL="457200" indent="0">
              <a:buNone/>
              <a:defRPr/>
            </a:lvl2pPr>
          </a:lstStyle>
          <a:p>
            <a:pPr lvl="0"/>
            <a:r>
              <a:rPr lang="en-US" noProof="0"/>
              <a:t>Billion</a:t>
            </a:r>
          </a:p>
        </p:txBody>
      </p:sp>
      <p:sp>
        <p:nvSpPr>
          <p:cNvPr id="34" name="Text Placeholder 40">
            <a:extLst>
              <a:ext uri="{FF2B5EF4-FFF2-40B4-BE49-F238E27FC236}">
                <a16:creationId xmlns:a16="http://schemas.microsoft.com/office/drawing/2014/main" id="{0B0F054D-7CBD-40FB-84C5-6E37FDF0EC9C}"/>
              </a:ext>
            </a:extLst>
          </p:cNvPr>
          <p:cNvSpPr>
            <a:spLocks noGrp="1"/>
          </p:cNvSpPr>
          <p:nvPr>
            <p:ph type="body" sz="quarter" idx="67" hasCustomPrompt="1"/>
          </p:nvPr>
        </p:nvSpPr>
        <p:spPr>
          <a:xfrm>
            <a:off x="8830050" y="3060231"/>
            <a:ext cx="1529901" cy="477909"/>
          </a:xfrm>
        </p:spPr>
        <p:txBody>
          <a:bodyPr>
            <a:noAutofit/>
          </a:bodyPr>
          <a:lstStyle>
            <a:lvl1pPr marL="0" indent="0" algn="ctr">
              <a:lnSpc>
                <a:spcPct val="100000"/>
              </a:lnSpc>
              <a:spcBef>
                <a:spcPts val="600"/>
              </a:spcBef>
              <a:buNone/>
              <a:defRPr sz="4000" b="1" i="0">
                <a:solidFill>
                  <a:schemeClr val="tx1"/>
                </a:solidFill>
                <a:latin typeface="+mj-lt"/>
              </a:defRPr>
            </a:lvl1pPr>
            <a:lvl2pPr marL="457200" indent="0">
              <a:buNone/>
              <a:defRPr/>
            </a:lvl2pPr>
          </a:lstStyle>
          <a:p>
            <a:pPr lvl="0"/>
            <a:r>
              <a:rPr lang="en-US" noProof="0"/>
              <a:t>$ 25</a:t>
            </a:r>
          </a:p>
        </p:txBody>
      </p:sp>
      <p:sp>
        <p:nvSpPr>
          <p:cNvPr id="35" name="Text Placeholder 40">
            <a:extLst>
              <a:ext uri="{FF2B5EF4-FFF2-40B4-BE49-F238E27FC236}">
                <a16:creationId xmlns:a16="http://schemas.microsoft.com/office/drawing/2014/main" id="{0285840A-F59B-4DDE-A051-9BBA250A628B}"/>
              </a:ext>
            </a:extLst>
          </p:cNvPr>
          <p:cNvSpPr>
            <a:spLocks noGrp="1"/>
          </p:cNvSpPr>
          <p:nvPr>
            <p:ph type="body" sz="quarter" idx="68" hasCustomPrompt="1"/>
          </p:nvPr>
        </p:nvSpPr>
        <p:spPr>
          <a:xfrm>
            <a:off x="8830050" y="3580049"/>
            <a:ext cx="1529901" cy="418706"/>
          </a:xfrm>
        </p:spPr>
        <p:txBody>
          <a:bodyPr>
            <a:noAutofit/>
          </a:bodyPr>
          <a:lstStyle>
            <a:lvl1pPr marL="0" indent="0" algn="ctr">
              <a:lnSpc>
                <a:spcPct val="100000"/>
              </a:lnSpc>
              <a:spcBef>
                <a:spcPts val="600"/>
              </a:spcBef>
              <a:buNone/>
              <a:defRPr sz="1900" b="0" i="0">
                <a:solidFill>
                  <a:schemeClr val="tx2"/>
                </a:solidFill>
              </a:defRPr>
            </a:lvl1pPr>
            <a:lvl2pPr marL="457200" indent="0">
              <a:buNone/>
              <a:defRPr/>
            </a:lvl2pPr>
          </a:lstStyle>
          <a:p>
            <a:pPr lvl="0"/>
            <a:r>
              <a:rPr lang="en-US" noProof="0"/>
              <a:t>Billion</a:t>
            </a:r>
          </a:p>
        </p:txBody>
      </p:sp>
    </p:spTree>
    <p:extLst>
      <p:ext uri="{BB962C8B-B14F-4D97-AF65-F5344CB8AC3E}">
        <p14:creationId xmlns:p14="http://schemas.microsoft.com/office/powerpoint/2010/main" val="3408001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ubtitle, and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379FEDE1-14F2-46B9-85D8-8B68DB5F2E57}"/>
              </a:ext>
            </a:extLst>
          </p:cNvPr>
          <p:cNvSpPr>
            <a:spLocks noGrp="1"/>
          </p:cNvSpPr>
          <p:nvPr>
            <p:ph sz="half" idx="1"/>
          </p:nvPr>
        </p:nvSpPr>
        <p:spPr>
          <a:xfrm>
            <a:off x="633656" y="2914563"/>
            <a:ext cx="4899002" cy="2528208"/>
          </a:xfrm>
        </p:spPr>
        <p:txBody>
          <a:bodyPr>
            <a:normAutofit/>
          </a:bodyPr>
          <a:lstStyle>
            <a:lvl1pPr marL="230400" indent="-230400">
              <a:lnSpc>
                <a:spcPct val="100000"/>
              </a:lnSpc>
              <a:spcBef>
                <a:spcPts val="600"/>
              </a:spcBef>
              <a:buClr>
                <a:srgbClr val="9D0000"/>
              </a:buClr>
              <a:buFont typeface="Arial" panose="020B0604020202020204" pitchFamily="34" charset="0"/>
              <a:buChar char="•"/>
              <a:defRPr sz="1600" i="0">
                <a:solidFill>
                  <a:schemeClr val="tx2"/>
                </a:solidFill>
              </a:defRPr>
            </a:lvl1pPr>
          </a:lstStyle>
          <a:p>
            <a:pPr lvl="0"/>
            <a:r>
              <a:rPr lang="en-US" noProof="0"/>
              <a:t>Click to edit Master text styles</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14" name="Text Placeholder 40">
            <a:extLst>
              <a:ext uri="{FF2B5EF4-FFF2-40B4-BE49-F238E27FC236}">
                <a16:creationId xmlns:a16="http://schemas.microsoft.com/office/drawing/2014/main" id="{2E228B39-E69E-4928-A3B9-E0820CF9C197}"/>
              </a:ext>
            </a:extLst>
          </p:cNvPr>
          <p:cNvSpPr>
            <a:spLocks noGrp="1"/>
          </p:cNvSpPr>
          <p:nvPr>
            <p:ph type="body" sz="quarter" idx="49"/>
          </p:nvPr>
        </p:nvSpPr>
        <p:spPr>
          <a:xfrm>
            <a:off x="838197" y="2509005"/>
            <a:ext cx="4680000"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0" name="Text Placeholder 40">
            <a:extLst>
              <a:ext uri="{FF2B5EF4-FFF2-40B4-BE49-F238E27FC236}">
                <a16:creationId xmlns:a16="http://schemas.microsoft.com/office/drawing/2014/main" id="{DB13281D-9A7C-4ED9-86E0-B903E8AE724B}"/>
              </a:ext>
            </a:extLst>
          </p:cNvPr>
          <p:cNvSpPr>
            <a:spLocks noGrp="1"/>
          </p:cNvSpPr>
          <p:nvPr>
            <p:ph type="body" sz="quarter" idx="52"/>
          </p:nvPr>
        </p:nvSpPr>
        <p:spPr>
          <a:xfrm>
            <a:off x="6694264" y="2509005"/>
            <a:ext cx="4680000" cy="343264"/>
          </a:xfrm>
        </p:spPr>
        <p:txBody>
          <a:bodyPr>
            <a:noAutofit/>
          </a:bodyPr>
          <a:lstStyle>
            <a:lvl1pPr marL="0" indent="0">
              <a:lnSpc>
                <a:spcPct val="100000"/>
              </a:lnSpc>
              <a:spcBef>
                <a:spcPts val="600"/>
              </a:spcBef>
              <a:buNone/>
              <a:defRPr sz="2400" b="1" i="0">
                <a:solidFill>
                  <a:schemeClr val="tx1"/>
                </a:solidFill>
                <a:latin typeface="+mj-lt"/>
              </a:defRPr>
            </a:lvl1pPr>
            <a:lvl2pPr marL="457200" indent="0">
              <a:buNone/>
              <a:defRPr/>
            </a:lvl2pPr>
          </a:lstStyle>
          <a:p>
            <a:pPr lvl="0"/>
            <a:r>
              <a:rPr lang="en-US" noProof="0"/>
              <a:t>Click to edit Master text styles</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6" name="Content Placeholder 2">
            <a:extLst>
              <a:ext uri="{FF2B5EF4-FFF2-40B4-BE49-F238E27FC236}">
                <a16:creationId xmlns:a16="http://schemas.microsoft.com/office/drawing/2014/main" id="{609833F7-F057-48CB-9D76-2CA2BC07E553}"/>
              </a:ext>
            </a:extLst>
          </p:cNvPr>
          <p:cNvSpPr>
            <a:spLocks noGrp="1"/>
          </p:cNvSpPr>
          <p:nvPr>
            <p:ph sz="half" idx="57"/>
          </p:nvPr>
        </p:nvSpPr>
        <p:spPr>
          <a:xfrm>
            <a:off x="6475262" y="2914563"/>
            <a:ext cx="4899002" cy="2528208"/>
          </a:xfrm>
        </p:spPr>
        <p:txBody>
          <a:bodyPr>
            <a:normAutofit/>
          </a:bodyPr>
          <a:lstStyle>
            <a:lvl1pPr marL="230400" indent="-230400">
              <a:lnSpc>
                <a:spcPct val="100000"/>
              </a:lnSpc>
              <a:spcBef>
                <a:spcPts val="600"/>
              </a:spcBef>
              <a:buClr>
                <a:srgbClr val="9D0000"/>
              </a:buClr>
              <a:buFont typeface="Arial" panose="020B0604020202020204" pitchFamily="34" charset="0"/>
              <a:buChar char="•"/>
              <a:defRPr sz="1600" i="0">
                <a:solidFill>
                  <a:schemeClr val="tx2"/>
                </a:solidFill>
              </a:defRPr>
            </a:lvl1pPr>
          </a:lstStyle>
          <a:p>
            <a:pPr lvl="0"/>
            <a:r>
              <a:rPr lang="en-US" noProof="0"/>
              <a:t>Click to edit Master text styles</a:t>
            </a:r>
          </a:p>
        </p:txBody>
      </p:sp>
    </p:spTree>
    <p:extLst>
      <p:ext uri="{BB962C8B-B14F-4D97-AF65-F5344CB8AC3E}">
        <p14:creationId xmlns:p14="http://schemas.microsoft.com/office/powerpoint/2010/main" val="41732169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480661"/>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277438"/>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solidFill>
                  <a:schemeClr val="tx2"/>
                </a:solidFill>
              </a:defRPr>
            </a:lvl1pPr>
          </a:lstStyle>
          <a:p>
            <a:r>
              <a:rPr lang="en-US" noProof="0"/>
              <a:t>Click icon to add picture</a:t>
            </a:r>
            <a:endParaRPr lang="en-US" noProof="0" dirty="0"/>
          </a:p>
        </p:txBody>
      </p:sp>
      <p:sp>
        <p:nvSpPr>
          <p:cNvPr id="13" name="Rectangle 12" descr="Brush stroke spot">
            <a:extLst>
              <a:ext uri="{FF2B5EF4-FFF2-40B4-BE49-F238E27FC236}">
                <a16:creationId xmlns:a16="http://schemas.microsoft.com/office/drawing/2014/main" id="{0CCD991D-2B03-47A2-8715-7661B26F9B95}"/>
              </a:ext>
            </a:extLst>
          </p:cNvPr>
          <p:cNvSpPr/>
          <p:nvPr userDrawn="1"/>
        </p:nvSpPr>
        <p:spPr>
          <a:xfrm>
            <a:off x="1990344" y="2075688"/>
            <a:ext cx="8211312" cy="270662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ext Placeholder 9" descr="Competitors logos quadrant">
            <a:extLst>
              <a:ext uri="{FF2B5EF4-FFF2-40B4-BE49-F238E27FC236}">
                <a16:creationId xmlns:a16="http://schemas.microsoft.com/office/drawing/2014/main" id="{7246D54D-92E6-4129-9F9B-80AD6027E5BD}"/>
              </a:ext>
            </a:extLst>
          </p:cNvPr>
          <p:cNvSpPr>
            <a:spLocks noGrp="1"/>
          </p:cNvSpPr>
          <p:nvPr>
            <p:ph type="body" sz="quarter" idx="35" hasCustomPrompt="1"/>
          </p:nvPr>
        </p:nvSpPr>
        <p:spPr>
          <a:xfrm>
            <a:off x="4731544" y="1409436"/>
            <a:ext cx="2728913" cy="425450"/>
          </a:xfrm>
        </p:spPr>
        <p:txBody>
          <a:bodyPr>
            <a:noAutofit/>
          </a:bodyPr>
          <a:lstStyle>
            <a:lvl1pPr marL="0" indent="0" algn="ctr">
              <a:buNone/>
              <a:defRPr sz="1600" i="0">
                <a:solidFill>
                  <a:schemeClr val="tx1"/>
                </a:solidFill>
              </a:defRPr>
            </a:lvl1pPr>
            <a:lvl2pPr marL="457200" indent="0" algn="ctr">
              <a:buNone/>
              <a:defRPr sz="2000" i="1">
                <a:solidFill>
                  <a:srgbClr val="36748D"/>
                </a:solidFill>
              </a:defRPr>
            </a:lvl2pPr>
            <a:lvl3pPr marL="914400" indent="0" algn="ctr">
              <a:buNone/>
              <a:defRPr sz="1800" i="1">
                <a:solidFill>
                  <a:srgbClr val="36748D"/>
                </a:solidFill>
              </a:defRPr>
            </a:lvl3pPr>
            <a:lvl4pPr marL="1371600" indent="0" algn="ctr">
              <a:buNone/>
              <a:defRPr sz="1600" i="1">
                <a:solidFill>
                  <a:srgbClr val="36748D"/>
                </a:solidFill>
              </a:defRPr>
            </a:lvl4pPr>
            <a:lvl5pPr marL="1828800" indent="0" algn="ctr">
              <a:buNone/>
              <a:defRPr sz="1600" i="1">
                <a:solidFill>
                  <a:srgbClr val="36748D"/>
                </a:solidFill>
              </a:defRPr>
            </a:lvl5pPr>
          </a:lstStyle>
          <a:p>
            <a:pPr lvl="0"/>
            <a:r>
              <a:rPr lang="en-US" noProof="0"/>
              <a:t>More Convenient</a:t>
            </a:r>
          </a:p>
        </p:txBody>
      </p:sp>
      <p:sp>
        <p:nvSpPr>
          <p:cNvPr id="17" name="Text Placeholder 9" descr="Competitors logos quadrant">
            <a:extLst>
              <a:ext uri="{FF2B5EF4-FFF2-40B4-BE49-F238E27FC236}">
                <a16:creationId xmlns:a16="http://schemas.microsoft.com/office/drawing/2014/main" id="{6DEE1C9E-9A2E-44D5-B900-58F0DC5C1526}"/>
              </a:ext>
            </a:extLst>
          </p:cNvPr>
          <p:cNvSpPr>
            <a:spLocks noGrp="1"/>
          </p:cNvSpPr>
          <p:nvPr>
            <p:ph type="body" sz="quarter" idx="36" hasCustomPrompt="1"/>
          </p:nvPr>
        </p:nvSpPr>
        <p:spPr>
          <a:xfrm>
            <a:off x="4731544" y="5690411"/>
            <a:ext cx="2728913" cy="425450"/>
          </a:xfrm>
        </p:spPr>
        <p:txBody>
          <a:bodyPr>
            <a:noAutofit/>
          </a:bodyPr>
          <a:lstStyle>
            <a:lvl1pPr marL="0" indent="0" algn="ctr">
              <a:buNone/>
              <a:defRPr sz="1600" i="0">
                <a:solidFill>
                  <a:schemeClr val="tx1"/>
                </a:solidFill>
              </a:defRPr>
            </a:lvl1pPr>
            <a:lvl2pPr marL="457200" indent="0" algn="ctr">
              <a:buNone/>
              <a:defRPr sz="2000" i="1">
                <a:solidFill>
                  <a:srgbClr val="36748D"/>
                </a:solidFill>
              </a:defRPr>
            </a:lvl2pPr>
            <a:lvl3pPr marL="914400" indent="0" algn="ctr">
              <a:buNone/>
              <a:defRPr sz="1800" i="1">
                <a:solidFill>
                  <a:srgbClr val="36748D"/>
                </a:solidFill>
              </a:defRPr>
            </a:lvl3pPr>
            <a:lvl4pPr marL="1371600" indent="0" algn="ctr">
              <a:buNone/>
              <a:defRPr sz="1600" i="1">
                <a:solidFill>
                  <a:srgbClr val="36748D"/>
                </a:solidFill>
              </a:defRPr>
            </a:lvl4pPr>
            <a:lvl5pPr marL="1828800" indent="0" algn="ctr">
              <a:buNone/>
              <a:defRPr sz="1600" i="1">
                <a:solidFill>
                  <a:srgbClr val="36748D"/>
                </a:solidFill>
              </a:defRPr>
            </a:lvl5pPr>
          </a:lstStyle>
          <a:p>
            <a:pPr lvl="0"/>
            <a:r>
              <a:rPr lang="en-US" noProof="0"/>
              <a:t>Less Convenient</a:t>
            </a:r>
          </a:p>
        </p:txBody>
      </p:sp>
      <p:sp>
        <p:nvSpPr>
          <p:cNvPr id="18" name="Text Placeholder 9">
            <a:extLst>
              <a:ext uri="{FF2B5EF4-FFF2-40B4-BE49-F238E27FC236}">
                <a16:creationId xmlns:a16="http://schemas.microsoft.com/office/drawing/2014/main" id="{66B9A18B-0CF3-4C0A-B305-707B9A66919A}"/>
              </a:ext>
            </a:extLst>
          </p:cNvPr>
          <p:cNvSpPr>
            <a:spLocks noGrp="1"/>
          </p:cNvSpPr>
          <p:nvPr>
            <p:ph type="body" sz="quarter" idx="37" hasCustomPrompt="1"/>
          </p:nvPr>
        </p:nvSpPr>
        <p:spPr>
          <a:xfrm>
            <a:off x="839903" y="3744448"/>
            <a:ext cx="2728913" cy="425450"/>
          </a:xfrm>
        </p:spPr>
        <p:txBody>
          <a:bodyPr>
            <a:noAutofit/>
          </a:bodyPr>
          <a:lstStyle>
            <a:lvl1pPr marL="0" indent="0" algn="l">
              <a:buNone/>
              <a:defRPr sz="1600" i="0">
                <a:solidFill>
                  <a:schemeClr val="tx1"/>
                </a:solidFill>
              </a:defRPr>
            </a:lvl1pPr>
            <a:lvl2pPr marL="457200" indent="0" algn="ctr">
              <a:buNone/>
              <a:defRPr sz="2000" i="1">
                <a:solidFill>
                  <a:srgbClr val="36748D"/>
                </a:solidFill>
              </a:defRPr>
            </a:lvl2pPr>
            <a:lvl3pPr marL="914400" indent="0" algn="ctr">
              <a:buNone/>
              <a:defRPr sz="1800" i="1">
                <a:solidFill>
                  <a:srgbClr val="36748D"/>
                </a:solidFill>
              </a:defRPr>
            </a:lvl3pPr>
            <a:lvl4pPr marL="1371600" indent="0" algn="ctr">
              <a:buNone/>
              <a:defRPr sz="1600" i="1">
                <a:solidFill>
                  <a:srgbClr val="36748D"/>
                </a:solidFill>
              </a:defRPr>
            </a:lvl4pPr>
            <a:lvl5pPr marL="1828800" indent="0" algn="ctr">
              <a:buNone/>
              <a:defRPr sz="1600" i="1">
                <a:solidFill>
                  <a:srgbClr val="36748D"/>
                </a:solidFill>
              </a:defRPr>
            </a:lvl5pPr>
          </a:lstStyle>
          <a:p>
            <a:pPr lvl="0"/>
            <a:r>
              <a:rPr lang="en-US" noProof="0"/>
              <a:t>More Expensive</a:t>
            </a:r>
          </a:p>
        </p:txBody>
      </p:sp>
      <p:sp>
        <p:nvSpPr>
          <p:cNvPr id="19" name="Text Placeholder 9" descr="Competitors logos quadrant">
            <a:extLst>
              <a:ext uri="{FF2B5EF4-FFF2-40B4-BE49-F238E27FC236}">
                <a16:creationId xmlns:a16="http://schemas.microsoft.com/office/drawing/2014/main" id="{6FE680D8-859C-4A7C-AD2D-F5FBE95F1CF9}"/>
              </a:ext>
            </a:extLst>
          </p:cNvPr>
          <p:cNvSpPr>
            <a:spLocks noGrp="1"/>
          </p:cNvSpPr>
          <p:nvPr>
            <p:ph type="body" sz="quarter" idx="38" hasCustomPrompt="1"/>
          </p:nvPr>
        </p:nvSpPr>
        <p:spPr>
          <a:xfrm>
            <a:off x="8614398" y="3744448"/>
            <a:ext cx="2728913" cy="425450"/>
          </a:xfrm>
        </p:spPr>
        <p:txBody>
          <a:bodyPr>
            <a:noAutofit/>
          </a:bodyPr>
          <a:lstStyle>
            <a:lvl1pPr marL="0" indent="0" algn="r">
              <a:buNone/>
              <a:defRPr sz="1600" i="0">
                <a:solidFill>
                  <a:schemeClr val="tx1"/>
                </a:solidFill>
              </a:defRPr>
            </a:lvl1pPr>
            <a:lvl2pPr marL="457200" indent="0" algn="ctr">
              <a:buNone/>
              <a:defRPr sz="2000" i="1">
                <a:solidFill>
                  <a:srgbClr val="36748D"/>
                </a:solidFill>
              </a:defRPr>
            </a:lvl2pPr>
            <a:lvl3pPr marL="914400" indent="0" algn="ctr">
              <a:buNone/>
              <a:defRPr sz="1800" i="1">
                <a:solidFill>
                  <a:srgbClr val="36748D"/>
                </a:solidFill>
              </a:defRPr>
            </a:lvl3pPr>
            <a:lvl4pPr marL="1371600" indent="0" algn="ctr">
              <a:buNone/>
              <a:defRPr sz="1600" i="1">
                <a:solidFill>
                  <a:srgbClr val="36748D"/>
                </a:solidFill>
              </a:defRPr>
            </a:lvl4pPr>
            <a:lvl5pPr marL="1828800" indent="0" algn="ctr">
              <a:buNone/>
              <a:defRPr sz="1600" i="1">
                <a:solidFill>
                  <a:srgbClr val="36748D"/>
                </a:solidFill>
              </a:defRPr>
            </a:lvl5pPr>
          </a:lstStyle>
          <a:p>
            <a:pPr lvl="0"/>
            <a:r>
              <a:rPr lang="en-US" noProof="0"/>
              <a:t>Less Expensive</a:t>
            </a:r>
          </a:p>
        </p:txBody>
      </p:sp>
      <p:sp>
        <p:nvSpPr>
          <p:cNvPr id="22" name="Picture Placeholder 11" descr="Competitors logos quadrant">
            <a:extLst>
              <a:ext uri="{FF2B5EF4-FFF2-40B4-BE49-F238E27FC236}">
                <a16:creationId xmlns:a16="http://schemas.microsoft.com/office/drawing/2014/main" id="{E6B6CE82-1BDF-4550-8960-7F41345BA07F}"/>
              </a:ext>
            </a:extLst>
          </p:cNvPr>
          <p:cNvSpPr>
            <a:spLocks noGrp="1"/>
          </p:cNvSpPr>
          <p:nvPr>
            <p:ph type="pic" sz="quarter" idx="39" hasCustomPrompt="1"/>
          </p:nvPr>
        </p:nvSpPr>
        <p:spPr>
          <a:xfrm>
            <a:off x="3271215" y="2622855"/>
            <a:ext cx="1772153" cy="777240"/>
          </a:xfrm>
        </p:spPr>
        <p:txBody>
          <a:bodyPr anchor="ctr" anchorCtr="0">
            <a:noAutofit/>
          </a:bodyPr>
          <a:lstStyle>
            <a:lvl1pPr marL="0" indent="0" algn="ctr">
              <a:buNone/>
              <a:defRPr sz="2000" i="0">
                <a:solidFill>
                  <a:schemeClr val="tx2"/>
                </a:solidFill>
              </a:defRPr>
            </a:lvl1pPr>
          </a:lstStyle>
          <a:p>
            <a:r>
              <a:rPr lang="en-US" noProof="0" dirty="0"/>
              <a:t>Competitor 2</a:t>
            </a:r>
          </a:p>
          <a:p>
            <a:r>
              <a:rPr lang="en-US" noProof="0" dirty="0"/>
              <a:t>Logo</a:t>
            </a:r>
          </a:p>
        </p:txBody>
      </p:sp>
      <p:sp>
        <p:nvSpPr>
          <p:cNvPr id="23" name="Picture Placeholder 11" descr="Competitors logos quadrant">
            <a:extLst>
              <a:ext uri="{FF2B5EF4-FFF2-40B4-BE49-F238E27FC236}">
                <a16:creationId xmlns:a16="http://schemas.microsoft.com/office/drawing/2014/main" id="{582E2341-B28C-43DC-9292-43E8D75A3BDD}"/>
              </a:ext>
            </a:extLst>
          </p:cNvPr>
          <p:cNvSpPr>
            <a:spLocks noGrp="1"/>
          </p:cNvSpPr>
          <p:nvPr>
            <p:ph type="pic" sz="quarter" idx="40" hasCustomPrompt="1"/>
          </p:nvPr>
        </p:nvSpPr>
        <p:spPr>
          <a:xfrm>
            <a:off x="1366167" y="2060082"/>
            <a:ext cx="1772153" cy="777240"/>
          </a:xfrm>
        </p:spPr>
        <p:txBody>
          <a:bodyPr anchor="ctr" anchorCtr="0">
            <a:noAutofit/>
          </a:bodyPr>
          <a:lstStyle>
            <a:lvl1pPr marL="0" indent="0" algn="ctr">
              <a:buNone/>
              <a:defRPr sz="2000" i="0">
                <a:solidFill>
                  <a:schemeClr val="tx2"/>
                </a:solidFill>
              </a:defRPr>
            </a:lvl1pPr>
          </a:lstStyle>
          <a:p>
            <a:r>
              <a:rPr lang="en-US" noProof="0" dirty="0"/>
              <a:t>Competitor 1</a:t>
            </a:r>
          </a:p>
          <a:p>
            <a:r>
              <a:rPr lang="en-US" noProof="0" dirty="0"/>
              <a:t>Logo</a:t>
            </a:r>
          </a:p>
        </p:txBody>
      </p:sp>
      <p:sp>
        <p:nvSpPr>
          <p:cNvPr id="24" name="Picture Placeholder 11" descr="Competitors logos quadrant">
            <a:extLst>
              <a:ext uri="{FF2B5EF4-FFF2-40B4-BE49-F238E27FC236}">
                <a16:creationId xmlns:a16="http://schemas.microsoft.com/office/drawing/2014/main" id="{B5CF88F9-58C0-4E88-8243-2E2026B3D847}"/>
              </a:ext>
            </a:extLst>
          </p:cNvPr>
          <p:cNvSpPr>
            <a:spLocks noGrp="1"/>
          </p:cNvSpPr>
          <p:nvPr>
            <p:ph type="pic" sz="quarter" idx="41" hasCustomPrompt="1"/>
          </p:nvPr>
        </p:nvSpPr>
        <p:spPr>
          <a:xfrm>
            <a:off x="1872684" y="4500968"/>
            <a:ext cx="1772153" cy="777240"/>
          </a:xfrm>
        </p:spPr>
        <p:txBody>
          <a:bodyPr anchor="ctr" anchorCtr="0">
            <a:noAutofit/>
          </a:bodyPr>
          <a:lstStyle>
            <a:lvl1pPr marL="0" indent="0" algn="ctr">
              <a:buNone/>
              <a:defRPr sz="2000" i="0">
                <a:solidFill>
                  <a:schemeClr val="tx2"/>
                </a:solidFill>
              </a:defRPr>
            </a:lvl1pPr>
          </a:lstStyle>
          <a:p>
            <a:r>
              <a:rPr lang="en-US" noProof="0" dirty="0"/>
              <a:t>Competitor 3</a:t>
            </a:r>
          </a:p>
          <a:p>
            <a:r>
              <a:rPr lang="en-US" noProof="0" dirty="0"/>
              <a:t>Logo</a:t>
            </a:r>
          </a:p>
        </p:txBody>
      </p:sp>
      <p:sp>
        <p:nvSpPr>
          <p:cNvPr id="25" name="Picture Placeholder 11" descr="Competitors logos quadrant">
            <a:extLst>
              <a:ext uri="{FF2B5EF4-FFF2-40B4-BE49-F238E27FC236}">
                <a16:creationId xmlns:a16="http://schemas.microsoft.com/office/drawing/2014/main" id="{A82EE939-4C57-4B18-8083-AFBEAFEFF3C6}"/>
              </a:ext>
            </a:extLst>
          </p:cNvPr>
          <p:cNvSpPr>
            <a:spLocks noGrp="1"/>
          </p:cNvSpPr>
          <p:nvPr>
            <p:ph type="pic" sz="quarter" idx="42" hasCustomPrompt="1"/>
          </p:nvPr>
        </p:nvSpPr>
        <p:spPr>
          <a:xfrm>
            <a:off x="6636591" y="2679507"/>
            <a:ext cx="1772153" cy="777240"/>
          </a:xfrm>
        </p:spPr>
        <p:txBody>
          <a:bodyPr anchor="ctr" anchorCtr="0">
            <a:noAutofit/>
          </a:bodyPr>
          <a:lstStyle>
            <a:lvl1pPr marL="0" indent="0" algn="ctr">
              <a:buNone/>
              <a:defRPr sz="2000" i="0">
                <a:solidFill>
                  <a:schemeClr val="tx2"/>
                </a:solidFill>
              </a:defRPr>
            </a:lvl1pPr>
          </a:lstStyle>
          <a:p>
            <a:r>
              <a:rPr lang="en-US" noProof="0" dirty="0"/>
              <a:t>Competitor 4</a:t>
            </a:r>
          </a:p>
          <a:p>
            <a:r>
              <a:rPr lang="en-US" noProof="0" dirty="0"/>
              <a:t>Logoя</a:t>
            </a:r>
          </a:p>
        </p:txBody>
      </p:sp>
      <p:sp>
        <p:nvSpPr>
          <p:cNvPr id="26" name="Picture Placeholder 11" descr="Competitors logos quadrant">
            <a:extLst>
              <a:ext uri="{FF2B5EF4-FFF2-40B4-BE49-F238E27FC236}">
                <a16:creationId xmlns:a16="http://schemas.microsoft.com/office/drawing/2014/main" id="{6F0782C9-DB20-403D-BE02-0A8B0F75EEB4}"/>
              </a:ext>
            </a:extLst>
          </p:cNvPr>
          <p:cNvSpPr>
            <a:spLocks noGrp="1"/>
          </p:cNvSpPr>
          <p:nvPr>
            <p:ph type="pic" sz="quarter" idx="43" hasCustomPrompt="1"/>
          </p:nvPr>
        </p:nvSpPr>
        <p:spPr>
          <a:xfrm>
            <a:off x="6458028" y="4605894"/>
            <a:ext cx="1772153" cy="777240"/>
          </a:xfrm>
        </p:spPr>
        <p:txBody>
          <a:bodyPr anchor="ctr" anchorCtr="0">
            <a:noAutofit/>
          </a:bodyPr>
          <a:lstStyle>
            <a:lvl1pPr marL="0" indent="0" algn="ctr">
              <a:buNone/>
              <a:defRPr sz="2000" i="0">
                <a:solidFill>
                  <a:schemeClr val="tx2"/>
                </a:solidFill>
              </a:defRPr>
            </a:lvl1pPr>
          </a:lstStyle>
          <a:p>
            <a:r>
              <a:rPr lang="en-US" noProof="0" dirty="0"/>
              <a:t>Competitor 5</a:t>
            </a:r>
          </a:p>
          <a:p>
            <a:r>
              <a:rPr lang="en-US" noProof="0" dirty="0"/>
              <a:t>Logo</a:t>
            </a:r>
          </a:p>
        </p:txBody>
      </p:sp>
      <p:sp>
        <p:nvSpPr>
          <p:cNvPr id="27" name="Picture Placeholder 11" descr="Competitors logos quadrant">
            <a:extLst>
              <a:ext uri="{FF2B5EF4-FFF2-40B4-BE49-F238E27FC236}">
                <a16:creationId xmlns:a16="http://schemas.microsoft.com/office/drawing/2014/main" id="{BD7EAF5B-32EC-4B5A-91BC-2486855FFC26}"/>
              </a:ext>
            </a:extLst>
          </p:cNvPr>
          <p:cNvSpPr>
            <a:spLocks noGrp="1"/>
          </p:cNvSpPr>
          <p:nvPr>
            <p:ph type="pic" sz="quarter" idx="44" hasCustomPrompt="1"/>
          </p:nvPr>
        </p:nvSpPr>
        <p:spPr>
          <a:xfrm>
            <a:off x="9132534" y="4368730"/>
            <a:ext cx="1772153" cy="777240"/>
          </a:xfrm>
        </p:spPr>
        <p:txBody>
          <a:bodyPr anchor="ctr" anchorCtr="0">
            <a:noAutofit/>
          </a:bodyPr>
          <a:lstStyle>
            <a:lvl1pPr marL="0" indent="0" algn="ctr">
              <a:buNone/>
              <a:defRPr sz="2000" i="0">
                <a:solidFill>
                  <a:schemeClr val="tx2"/>
                </a:solidFill>
              </a:defRPr>
            </a:lvl1pPr>
          </a:lstStyle>
          <a:p>
            <a:r>
              <a:rPr lang="en-US" noProof="0" dirty="0"/>
              <a:t>Competitor 6</a:t>
            </a:r>
          </a:p>
          <a:p>
            <a:r>
              <a:rPr lang="en-US" noProof="0" dirty="0"/>
              <a:t>Logo</a:t>
            </a:r>
          </a:p>
        </p:txBody>
      </p:sp>
      <p:sp>
        <p:nvSpPr>
          <p:cNvPr id="28" name="Picture Placeholder 14" descr="Competitors logos quadrant">
            <a:extLst>
              <a:ext uri="{FF2B5EF4-FFF2-40B4-BE49-F238E27FC236}">
                <a16:creationId xmlns:a16="http://schemas.microsoft.com/office/drawing/2014/main" id="{13F923C2-8EA1-4CAA-AD2F-96AD06CA8988}"/>
              </a:ext>
              <a:ext uri="{C183D7F6-B498-43B3-948B-1728B52AA6E4}">
                <adec:decorative xmlns:adec="http://schemas.microsoft.com/office/drawing/2017/decorative" val="0"/>
              </a:ext>
            </a:extLst>
          </p:cNvPr>
          <p:cNvSpPr>
            <a:spLocks noGrp="1"/>
          </p:cNvSpPr>
          <p:nvPr>
            <p:ph type="pic" sz="quarter" idx="45" hasCustomPrompt="1"/>
          </p:nvPr>
        </p:nvSpPr>
        <p:spPr>
          <a:xfrm>
            <a:off x="9697679" y="2082333"/>
            <a:ext cx="1207008" cy="841248"/>
          </a:xfrm>
        </p:spPr>
        <p:txBody>
          <a:bodyPr wrap="square" lIns="46800" rIns="46800" anchor="ctr" anchorCtr="0">
            <a:noAutofit/>
          </a:bodyPr>
          <a:lstStyle>
            <a:lvl1pPr marL="0" indent="0" algn="ctr">
              <a:lnSpc>
                <a:spcPct val="100000"/>
              </a:lnSpc>
              <a:buNone/>
              <a:defRPr sz="1400">
                <a:solidFill>
                  <a:schemeClr val="tx2"/>
                </a:solidFill>
              </a:defRPr>
            </a:lvl1pPr>
          </a:lstStyle>
          <a:p>
            <a:r>
              <a:rPr lang="en-US" noProof="0" dirty="0"/>
              <a:t>Your</a:t>
            </a:r>
            <a:br>
              <a:rPr lang="en-US" noProof="0" dirty="0"/>
            </a:br>
            <a:r>
              <a:rPr lang="en-US" noProof="0" dirty="0"/>
              <a:t>Restaurant </a:t>
            </a:r>
            <a:br>
              <a:rPr lang="en-US" noProof="0" dirty="0"/>
            </a:br>
            <a:r>
              <a:rPr lang="en-US" noProof="0" dirty="0"/>
              <a:t>LOGO</a:t>
            </a:r>
          </a:p>
        </p:txBody>
      </p:sp>
      <p:cxnSp>
        <p:nvCxnSpPr>
          <p:cNvPr id="29" name="Straight Arrow Connector 28" descr="Competitors logos quadrant">
            <a:extLst>
              <a:ext uri="{FF2B5EF4-FFF2-40B4-BE49-F238E27FC236}">
                <a16:creationId xmlns:a16="http://schemas.microsoft.com/office/drawing/2014/main" id="{6E38594D-B49F-47FB-AAB7-D4B848169F40}"/>
              </a:ext>
            </a:extLst>
          </p:cNvPr>
          <p:cNvCxnSpPr>
            <a:cxnSpLocks/>
          </p:cNvCxnSpPr>
          <p:nvPr userDrawn="1"/>
        </p:nvCxnSpPr>
        <p:spPr>
          <a:xfrm rot="16200000">
            <a:off x="4162045" y="3698539"/>
            <a:ext cx="3867912" cy="0"/>
          </a:xfrm>
          <a:prstGeom prst="straightConnector1">
            <a:avLst/>
          </a:prstGeom>
          <a:ln w="25400">
            <a:solidFill>
              <a:schemeClr val="tx1"/>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descr="Competitors logos quadrant">
            <a:extLst>
              <a:ext uri="{FF2B5EF4-FFF2-40B4-BE49-F238E27FC236}">
                <a16:creationId xmlns:a16="http://schemas.microsoft.com/office/drawing/2014/main" id="{9CDF9FE9-ABF5-4DE2-A545-2BF180F9F5ED}"/>
              </a:ext>
            </a:extLst>
          </p:cNvPr>
          <p:cNvCxnSpPr>
            <a:cxnSpLocks/>
          </p:cNvCxnSpPr>
          <p:nvPr userDrawn="1"/>
        </p:nvCxnSpPr>
        <p:spPr>
          <a:xfrm>
            <a:off x="943519" y="3680663"/>
            <a:ext cx="10332557" cy="0"/>
          </a:xfrm>
          <a:prstGeom prst="straightConnector1">
            <a:avLst/>
          </a:prstGeom>
          <a:ln w="25400">
            <a:solidFill>
              <a:schemeClr val="tx1"/>
            </a:solidFill>
            <a:tail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266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Blocks Content">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178B7359-F8D9-49C3-9ECB-5D7928220A32}"/>
              </a:ext>
            </a:extLst>
          </p:cNvPr>
          <p:cNvSpPr/>
          <p:nvPr userDrawn="1"/>
        </p:nvSpPr>
        <p:spPr>
          <a:xfrm>
            <a:off x="940831" y="2764203"/>
            <a:ext cx="3106800" cy="2706587"/>
          </a:xfrm>
          <a:prstGeom prst="rect">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9" name="Rectangle 38">
            <a:extLst>
              <a:ext uri="{FF2B5EF4-FFF2-40B4-BE49-F238E27FC236}">
                <a16:creationId xmlns:a16="http://schemas.microsoft.com/office/drawing/2014/main" id="{DD6BF640-6D98-46DC-BF66-FEB2A0511221}"/>
              </a:ext>
            </a:extLst>
          </p:cNvPr>
          <p:cNvSpPr/>
          <p:nvPr userDrawn="1"/>
        </p:nvSpPr>
        <p:spPr>
          <a:xfrm>
            <a:off x="8132936" y="2762391"/>
            <a:ext cx="3106800" cy="2706587"/>
          </a:xfrm>
          <a:prstGeom prst="rect">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4" name="Rectangle 33">
            <a:extLst>
              <a:ext uri="{FF2B5EF4-FFF2-40B4-BE49-F238E27FC236}">
                <a16:creationId xmlns:a16="http://schemas.microsoft.com/office/drawing/2014/main" id="{E7397380-65CA-490B-89DE-D8D1C25E0B00}"/>
              </a:ext>
            </a:extLst>
          </p:cNvPr>
          <p:cNvSpPr/>
          <p:nvPr userDrawn="1"/>
        </p:nvSpPr>
        <p:spPr>
          <a:xfrm>
            <a:off x="4542600" y="2762391"/>
            <a:ext cx="3106800" cy="2706587"/>
          </a:xfrm>
          <a:prstGeom prst="rect">
            <a:avLst/>
          </a:prstGeom>
          <a:no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 name="Rectangle 3">
            <a:extLst>
              <a:ext uri="{FF2B5EF4-FFF2-40B4-BE49-F238E27FC236}">
                <a16:creationId xmlns:a16="http://schemas.microsoft.com/office/drawing/2014/main" id="{75252BCA-7050-40A2-A745-BB966870609C}"/>
              </a:ext>
            </a:extLst>
          </p:cNvPr>
          <p:cNvSpPr/>
          <p:nvPr userDrawn="1"/>
        </p:nvSpPr>
        <p:spPr>
          <a:xfrm>
            <a:off x="940831" y="1953987"/>
            <a:ext cx="3106800" cy="841205"/>
          </a:xfrm>
          <a:prstGeom prst="rect">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8" name="Text Placeholder 12">
            <a:extLst>
              <a:ext uri="{FF2B5EF4-FFF2-40B4-BE49-F238E27FC236}">
                <a16:creationId xmlns:a16="http://schemas.microsoft.com/office/drawing/2014/main" id="{C28E9701-34F1-4219-ACE1-7000B0AE2CD4}"/>
              </a:ext>
            </a:extLst>
          </p:cNvPr>
          <p:cNvSpPr>
            <a:spLocks noGrp="1"/>
          </p:cNvSpPr>
          <p:nvPr>
            <p:ph type="body" sz="quarter" idx="15"/>
          </p:nvPr>
        </p:nvSpPr>
        <p:spPr>
          <a:xfrm>
            <a:off x="940509" y="2871230"/>
            <a:ext cx="3106800" cy="2599560"/>
          </a:xfrm>
        </p:spPr>
        <p:txBody>
          <a:bodyPr>
            <a:normAutofit/>
          </a:bodyPr>
          <a:lstStyle>
            <a:lvl1pPr marL="180000" indent="-180000">
              <a:lnSpc>
                <a:spcPct val="100000"/>
              </a:lnSpc>
              <a:buClr>
                <a:srgbClr val="9D0000"/>
              </a:buClr>
              <a:defRPr sz="1400" i="0">
                <a:solidFill>
                  <a:schemeClr val="tx2"/>
                </a:solidFill>
              </a:defRPr>
            </a:lvl1pPr>
            <a:lvl2pPr marL="180000" indent="-180000">
              <a:lnSpc>
                <a:spcPct val="100000"/>
              </a:lnSpc>
              <a:buClr>
                <a:srgbClr val="9D0000"/>
              </a:buClr>
              <a:defRPr sz="1400" i="0">
                <a:solidFill>
                  <a:schemeClr val="tx2"/>
                </a:solidFill>
              </a:defRPr>
            </a:lvl2pPr>
            <a:lvl3pPr marL="180000" indent="-180000">
              <a:lnSpc>
                <a:spcPct val="100000"/>
              </a:lnSpc>
              <a:buClr>
                <a:srgbClr val="9D0000"/>
              </a:buClr>
              <a:defRPr sz="1400" i="0">
                <a:solidFill>
                  <a:schemeClr val="tx2"/>
                </a:solidFill>
              </a:defRPr>
            </a:lvl3pPr>
            <a:lvl4pPr marL="180000" indent="-180000">
              <a:lnSpc>
                <a:spcPct val="100000"/>
              </a:lnSpc>
              <a:buClr>
                <a:srgbClr val="9D0000"/>
              </a:buClr>
              <a:defRPr sz="1400" i="0">
                <a:solidFill>
                  <a:schemeClr val="tx2"/>
                </a:solidFill>
              </a:defRPr>
            </a:lvl4pPr>
            <a:lvl5pPr marL="180000" indent="-180000">
              <a:lnSpc>
                <a:spcPct val="100000"/>
              </a:lnSpc>
              <a:buClr>
                <a:srgbClr val="9D0000"/>
              </a:buClr>
              <a:defRPr sz="1400" i="0">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415564D0-8659-4746-BD61-2022D5A1571C}"/>
              </a:ext>
            </a:extLst>
          </p:cNvPr>
          <p:cNvSpPr>
            <a:spLocks noGrp="1"/>
          </p:cNvSpPr>
          <p:nvPr>
            <p:ph type="body" sz="half" idx="34" hasCustomPrompt="1"/>
          </p:nvPr>
        </p:nvSpPr>
        <p:spPr>
          <a:xfrm>
            <a:off x="1141089" y="2123251"/>
            <a:ext cx="2906220" cy="400978"/>
          </a:xfrm>
        </p:spPr>
        <p:txBody>
          <a:bodyPr>
            <a:normAutofit/>
          </a:bodyPr>
          <a:lstStyle>
            <a:lvl1pPr marL="0" indent="0" algn="l">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22" name="Subtitle 2">
            <a:extLst>
              <a:ext uri="{FF2B5EF4-FFF2-40B4-BE49-F238E27FC236}">
                <a16:creationId xmlns:a16="http://schemas.microsoft.com/office/drawing/2014/main" id="{322C9944-3681-441A-BDB1-D9901BE86251}"/>
              </a:ext>
            </a:extLst>
          </p:cNvPr>
          <p:cNvSpPr>
            <a:spLocks noGrp="1"/>
          </p:cNvSpPr>
          <p:nvPr>
            <p:ph type="subTitle" idx="1" hasCustomPrompt="1"/>
          </p:nvPr>
        </p:nvSpPr>
        <p:spPr>
          <a:xfrm>
            <a:off x="1140273" y="2433516"/>
            <a:ext cx="2907035" cy="251428"/>
          </a:xfrm>
        </p:spPr>
        <p:txBody>
          <a:bodyPr>
            <a:normAutofit/>
          </a:bodyPr>
          <a:lstStyle>
            <a:lvl1pPr marL="0" indent="0" algn="l">
              <a:buNone/>
              <a:defRPr sz="16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text</a:t>
            </a:r>
          </a:p>
        </p:txBody>
      </p:sp>
      <p:sp>
        <p:nvSpPr>
          <p:cNvPr id="30" name="Rectangle 29">
            <a:extLst>
              <a:ext uri="{FF2B5EF4-FFF2-40B4-BE49-F238E27FC236}">
                <a16:creationId xmlns:a16="http://schemas.microsoft.com/office/drawing/2014/main" id="{FB03FB91-2842-4B1B-8AE9-E9D1FF269D35}"/>
              </a:ext>
            </a:extLst>
          </p:cNvPr>
          <p:cNvSpPr/>
          <p:nvPr userDrawn="1"/>
        </p:nvSpPr>
        <p:spPr>
          <a:xfrm>
            <a:off x="4542600" y="1952175"/>
            <a:ext cx="3106800" cy="841205"/>
          </a:xfrm>
          <a:prstGeom prst="rect">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1" name="Text Placeholder 12">
            <a:extLst>
              <a:ext uri="{FF2B5EF4-FFF2-40B4-BE49-F238E27FC236}">
                <a16:creationId xmlns:a16="http://schemas.microsoft.com/office/drawing/2014/main" id="{9616E1B6-498C-460B-AB62-AF81D52C4493}"/>
              </a:ext>
            </a:extLst>
          </p:cNvPr>
          <p:cNvSpPr>
            <a:spLocks noGrp="1"/>
          </p:cNvSpPr>
          <p:nvPr>
            <p:ph type="body" sz="quarter" idx="57"/>
          </p:nvPr>
        </p:nvSpPr>
        <p:spPr>
          <a:xfrm>
            <a:off x="4542278" y="2869418"/>
            <a:ext cx="3106800" cy="2599560"/>
          </a:xfrm>
        </p:spPr>
        <p:txBody>
          <a:bodyPr>
            <a:normAutofit/>
          </a:bodyPr>
          <a:lstStyle>
            <a:lvl1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1pPr>
            <a:lvl2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2pPr>
            <a:lvl3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3pPr>
            <a:lvl4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4pPr>
            <a:lvl5pPr marL="180000" indent="-180000" algn="l" defTabSz="914400" rtl="0" eaLnBrk="1" latinLnBrk="0" hangingPunct="1">
              <a:lnSpc>
                <a:spcPct val="100000"/>
              </a:lnSpc>
              <a:buClr>
                <a:srgbClr val="9D0000"/>
              </a:buClr>
              <a:buFont typeface="Arial" panose="020B0604020202020204" pitchFamily="34" charset="0"/>
              <a:buChar char="•"/>
              <a:defRPr lang="ru-RU" sz="1400" i="0" kern="1200" dirty="0">
                <a:solidFill>
                  <a:schemeClr val="tx2"/>
                </a:solidFill>
                <a:latin typeface="+mn-lt"/>
                <a:ea typeface="+mn-ea"/>
                <a:cs typeface="+mn-cs"/>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5" name="Rectangle 34">
            <a:extLst>
              <a:ext uri="{FF2B5EF4-FFF2-40B4-BE49-F238E27FC236}">
                <a16:creationId xmlns:a16="http://schemas.microsoft.com/office/drawing/2014/main" id="{5C441323-C1A6-4BDC-AC0A-1EFAFD9BB852}"/>
              </a:ext>
            </a:extLst>
          </p:cNvPr>
          <p:cNvSpPr/>
          <p:nvPr userDrawn="1"/>
        </p:nvSpPr>
        <p:spPr>
          <a:xfrm>
            <a:off x="8132936" y="1952175"/>
            <a:ext cx="3106800" cy="841205"/>
          </a:xfrm>
          <a:prstGeom prst="rect">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6" name="Text Placeholder 12">
            <a:extLst>
              <a:ext uri="{FF2B5EF4-FFF2-40B4-BE49-F238E27FC236}">
                <a16:creationId xmlns:a16="http://schemas.microsoft.com/office/drawing/2014/main" id="{BDD3F4DF-AE9A-4210-B425-69CEFF021075}"/>
              </a:ext>
            </a:extLst>
          </p:cNvPr>
          <p:cNvSpPr>
            <a:spLocks noGrp="1"/>
          </p:cNvSpPr>
          <p:nvPr>
            <p:ph type="body" sz="quarter" idx="59"/>
          </p:nvPr>
        </p:nvSpPr>
        <p:spPr>
          <a:xfrm>
            <a:off x="8132614" y="2869418"/>
            <a:ext cx="3106800" cy="2599560"/>
          </a:xfrm>
        </p:spPr>
        <p:txBody>
          <a:bodyPr>
            <a:normAutofit/>
          </a:bodyPr>
          <a:lstStyle>
            <a:lvl1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1pPr>
            <a:lvl2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2pPr>
            <a:lvl3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3pPr>
            <a:lvl4pPr marL="180000" indent="-180000" algn="l" defTabSz="914400" rtl="0" eaLnBrk="1" latinLnBrk="0" hangingPunct="1">
              <a:lnSpc>
                <a:spcPct val="100000"/>
              </a:lnSpc>
              <a:buClr>
                <a:srgbClr val="9D0000"/>
              </a:buClr>
              <a:buFont typeface="Arial" panose="020B0604020202020204" pitchFamily="34" charset="0"/>
              <a:buChar char="•"/>
              <a:defRPr lang="en-US" sz="1400" i="0" kern="1200" dirty="0" smtClean="0">
                <a:solidFill>
                  <a:schemeClr val="tx2"/>
                </a:solidFill>
                <a:latin typeface="+mn-lt"/>
                <a:ea typeface="+mn-ea"/>
                <a:cs typeface="+mn-cs"/>
              </a:defRPr>
            </a:lvl4pPr>
            <a:lvl5pPr marL="180000" indent="-180000" algn="l" defTabSz="914400" rtl="0" eaLnBrk="1" latinLnBrk="0" hangingPunct="1">
              <a:lnSpc>
                <a:spcPct val="100000"/>
              </a:lnSpc>
              <a:buClr>
                <a:srgbClr val="9D0000"/>
              </a:buClr>
              <a:buFont typeface="Arial" panose="020B0604020202020204" pitchFamily="34" charset="0"/>
              <a:buChar char="•"/>
              <a:defRPr lang="ru-RU" sz="1400" i="0" kern="1200" dirty="0">
                <a:solidFill>
                  <a:schemeClr val="tx2"/>
                </a:solidFill>
                <a:latin typeface="+mn-lt"/>
                <a:ea typeface="+mn-ea"/>
                <a:cs typeface="+mn-cs"/>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3" name="Text Placeholder 3">
            <a:extLst>
              <a:ext uri="{FF2B5EF4-FFF2-40B4-BE49-F238E27FC236}">
                <a16:creationId xmlns:a16="http://schemas.microsoft.com/office/drawing/2014/main" id="{DE83707A-ED46-4701-A2DF-CAF67EC69C0D}"/>
              </a:ext>
            </a:extLst>
          </p:cNvPr>
          <p:cNvSpPr>
            <a:spLocks noGrp="1"/>
          </p:cNvSpPr>
          <p:nvPr>
            <p:ph type="body" sz="half" idx="60" hasCustomPrompt="1"/>
          </p:nvPr>
        </p:nvSpPr>
        <p:spPr>
          <a:xfrm>
            <a:off x="4742364" y="2123251"/>
            <a:ext cx="2906220" cy="400978"/>
          </a:xfrm>
        </p:spPr>
        <p:txBody>
          <a:bodyPr>
            <a:normAutofit/>
          </a:bodyPr>
          <a:lstStyle>
            <a:lvl1pPr marL="0" indent="0" algn="l">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45" name="Text Placeholder 3">
            <a:extLst>
              <a:ext uri="{FF2B5EF4-FFF2-40B4-BE49-F238E27FC236}">
                <a16:creationId xmlns:a16="http://schemas.microsoft.com/office/drawing/2014/main" id="{79E3F99B-4600-4E33-94D7-64D008878A7E}"/>
              </a:ext>
            </a:extLst>
          </p:cNvPr>
          <p:cNvSpPr>
            <a:spLocks noGrp="1"/>
          </p:cNvSpPr>
          <p:nvPr>
            <p:ph type="body" sz="half" idx="61" hasCustomPrompt="1"/>
          </p:nvPr>
        </p:nvSpPr>
        <p:spPr>
          <a:xfrm>
            <a:off x="8333194" y="2123251"/>
            <a:ext cx="2906220" cy="400978"/>
          </a:xfrm>
        </p:spPr>
        <p:txBody>
          <a:bodyPr>
            <a:normAutofit/>
          </a:bodyPr>
          <a:lstStyle>
            <a:lvl1pPr marL="0" indent="0" algn="l">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12" name="Text Placeholder 11">
            <a:extLst>
              <a:ext uri="{FF2B5EF4-FFF2-40B4-BE49-F238E27FC236}">
                <a16:creationId xmlns:a16="http://schemas.microsoft.com/office/drawing/2014/main" id="{1C632C55-1D14-4AE5-91FB-49DA76045810}"/>
              </a:ext>
            </a:extLst>
          </p:cNvPr>
          <p:cNvSpPr>
            <a:spLocks noGrp="1"/>
          </p:cNvSpPr>
          <p:nvPr>
            <p:ph type="body" sz="quarter" idx="62" hasCustomPrompt="1"/>
          </p:nvPr>
        </p:nvSpPr>
        <p:spPr>
          <a:xfrm>
            <a:off x="4742364" y="2432944"/>
            <a:ext cx="2919600" cy="252000"/>
          </a:xfrm>
        </p:spPr>
        <p:txBody>
          <a:bodyPr>
            <a:noAutofit/>
          </a:bodyPr>
          <a:lstStyle>
            <a:lvl1pPr marL="0" indent="0">
              <a:buNone/>
              <a:defRPr lang="en-US" sz="1600" i="0" kern="1200" dirty="0" smtClean="0">
                <a:solidFill>
                  <a:schemeClr val="tx2"/>
                </a:solidFill>
                <a:latin typeface="+mn-lt"/>
                <a:ea typeface="+mn-ea"/>
                <a:cs typeface="+mn-cs"/>
              </a:defRPr>
            </a:lvl1pPr>
            <a:lvl2pPr>
              <a:defRPr lang="en-US" sz="1600" i="1" kern="1200" dirty="0" smtClean="0">
                <a:solidFill>
                  <a:srgbClr val="8D6347"/>
                </a:solidFill>
                <a:latin typeface="+mn-lt"/>
                <a:ea typeface="+mn-ea"/>
                <a:cs typeface="+mn-cs"/>
              </a:defRPr>
            </a:lvl2pPr>
            <a:lvl3pPr>
              <a:defRPr lang="en-US" sz="1600" i="1" kern="1200" dirty="0" smtClean="0">
                <a:solidFill>
                  <a:srgbClr val="8D6347"/>
                </a:solidFill>
                <a:latin typeface="+mn-lt"/>
                <a:ea typeface="+mn-ea"/>
                <a:cs typeface="+mn-cs"/>
              </a:defRPr>
            </a:lvl3pPr>
            <a:lvl4pPr>
              <a:defRPr lang="en-US" sz="1600" i="1" kern="1200" dirty="0" smtClean="0">
                <a:solidFill>
                  <a:srgbClr val="8D6347"/>
                </a:solidFill>
                <a:latin typeface="+mn-lt"/>
                <a:ea typeface="+mn-ea"/>
                <a:cs typeface="+mn-cs"/>
              </a:defRPr>
            </a:lvl4pPr>
            <a:lvl5pPr>
              <a:defRPr lang="ru-RU" sz="1600" i="1" kern="1200" dirty="0">
                <a:solidFill>
                  <a:srgbClr val="8D6347"/>
                </a:solidFill>
                <a:latin typeface="+mn-lt"/>
                <a:ea typeface="+mn-ea"/>
                <a:cs typeface="+mn-cs"/>
              </a:defRPr>
            </a:lvl5pPr>
          </a:lstStyle>
          <a:p>
            <a:pPr lvl="0"/>
            <a:r>
              <a:rPr lang="en-US" noProof="0"/>
              <a:t>Click to Edit Master text</a:t>
            </a:r>
          </a:p>
        </p:txBody>
      </p:sp>
      <p:sp>
        <p:nvSpPr>
          <p:cNvPr id="46" name="Text Placeholder 11">
            <a:extLst>
              <a:ext uri="{FF2B5EF4-FFF2-40B4-BE49-F238E27FC236}">
                <a16:creationId xmlns:a16="http://schemas.microsoft.com/office/drawing/2014/main" id="{52665BC8-C66B-455F-8D42-C0B89951FC6B}"/>
              </a:ext>
            </a:extLst>
          </p:cNvPr>
          <p:cNvSpPr>
            <a:spLocks noGrp="1"/>
          </p:cNvSpPr>
          <p:nvPr>
            <p:ph type="body" sz="quarter" idx="63" hasCustomPrompt="1"/>
          </p:nvPr>
        </p:nvSpPr>
        <p:spPr>
          <a:xfrm>
            <a:off x="8333194" y="2432944"/>
            <a:ext cx="2919600" cy="252000"/>
          </a:xfrm>
        </p:spPr>
        <p:txBody>
          <a:bodyPr>
            <a:noAutofit/>
          </a:bodyPr>
          <a:lstStyle>
            <a:lvl1pPr marL="0" indent="0">
              <a:buNone/>
              <a:defRPr lang="en-US" sz="1600" i="0" kern="1200" dirty="0" smtClean="0">
                <a:solidFill>
                  <a:schemeClr val="tx2"/>
                </a:solidFill>
                <a:latin typeface="+mn-lt"/>
                <a:ea typeface="+mn-ea"/>
                <a:cs typeface="+mn-cs"/>
              </a:defRPr>
            </a:lvl1pPr>
            <a:lvl2pPr>
              <a:defRPr lang="en-US" sz="1600" i="1" kern="1200" dirty="0" smtClean="0">
                <a:solidFill>
                  <a:srgbClr val="8D6347"/>
                </a:solidFill>
                <a:latin typeface="+mn-lt"/>
                <a:ea typeface="+mn-ea"/>
                <a:cs typeface="+mn-cs"/>
              </a:defRPr>
            </a:lvl2pPr>
            <a:lvl3pPr>
              <a:defRPr lang="en-US" sz="1600" i="1" kern="1200" dirty="0" smtClean="0">
                <a:solidFill>
                  <a:srgbClr val="8D6347"/>
                </a:solidFill>
                <a:latin typeface="+mn-lt"/>
                <a:ea typeface="+mn-ea"/>
                <a:cs typeface="+mn-cs"/>
              </a:defRPr>
            </a:lvl3pPr>
            <a:lvl4pPr>
              <a:defRPr lang="en-US" sz="1600" i="1" kern="1200" dirty="0" smtClean="0">
                <a:solidFill>
                  <a:srgbClr val="8D6347"/>
                </a:solidFill>
                <a:latin typeface="+mn-lt"/>
                <a:ea typeface="+mn-ea"/>
                <a:cs typeface="+mn-cs"/>
              </a:defRPr>
            </a:lvl4pPr>
            <a:lvl5pPr>
              <a:defRPr lang="ru-RU" sz="1600" i="1" kern="1200" dirty="0">
                <a:solidFill>
                  <a:srgbClr val="8D6347"/>
                </a:solidFill>
                <a:latin typeface="+mn-lt"/>
                <a:ea typeface="+mn-ea"/>
                <a:cs typeface="+mn-cs"/>
              </a:defRPr>
            </a:lvl5pPr>
          </a:lstStyle>
          <a:p>
            <a:pPr lvl="0"/>
            <a:r>
              <a:rPr lang="en-US" noProof="0"/>
              <a:t>Click to Edit Master text</a:t>
            </a:r>
          </a:p>
        </p:txBody>
      </p:sp>
    </p:spTree>
    <p:extLst>
      <p:ext uri="{BB962C8B-B14F-4D97-AF65-F5344CB8AC3E}">
        <p14:creationId xmlns:p14="http://schemas.microsoft.com/office/powerpoint/2010/main" val="1742618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with Log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3" name="Content Placeholder 2">
            <a:extLst>
              <a:ext uri="{FF2B5EF4-FFF2-40B4-BE49-F238E27FC236}">
                <a16:creationId xmlns:a16="http://schemas.microsoft.com/office/drawing/2014/main" id="{379FEDE1-14F2-46B9-85D8-8B68DB5F2E57}"/>
              </a:ext>
            </a:extLst>
          </p:cNvPr>
          <p:cNvSpPr>
            <a:spLocks noGrp="1"/>
          </p:cNvSpPr>
          <p:nvPr>
            <p:ph sz="half" idx="1"/>
          </p:nvPr>
        </p:nvSpPr>
        <p:spPr>
          <a:xfrm>
            <a:off x="838206" y="2299110"/>
            <a:ext cx="5220000" cy="3267502"/>
          </a:xfrm>
        </p:spPr>
        <p:txBody>
          <a:bodyPr>
            <a:normAutofit/>
          </a:bodyPr>
          <a:lstStyle>
            <a:lvl1pPr marL="0" indent="0">
              <a:lnSpc>
                <a:spcPct val="100000"/>
              </a:lnSpc>
              <a:spcBef>
                <a:spcPts val="600"/>
              </a:spcBef>
              <a:buClr>
                <a:srgbClr val="9D0000"/>
              </a:buClr>
              <a:buFont typeface="Arial" panose="020B0604020202020204" pitchFamily="34" charset="0"/>
              <a:buNone/>
              <a:defRPr sz="1600" i="0">
                <a:solidFill>
                  <a:schemeClr val="tx2"/>
                </a:solidFill>
              </a:defRPr>
            </a:lvl1pPr>
          </a:lstStyle>
          <a:p>
            <a:pPr lvl="0"/>
            <a:r>
              <a:rPr lang="en-US" noProof="0"/>
              <a:t>Click to edit Master text styles</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4" name="Text Placeholder 40">
            <a:extLst>
              <a:ext uri="{FF2B5EF4-FFF2-40B4-BE49-F238E27FC236}">
                <a16:creationId xmlns:a16="http://schemas.microsoft.com/office/drawing/2014/main" id="{2E228B39-E69E-4928-A3B9-E0820CF9C197}"/>
              </a:ext>
            </a:extLst>
          </p:cNvPr>
          <p:cNvSpPr>
            <a:spLocks noGrp="1"/>
          </p:cNvSpPr>
          <p:nvPr>
            <p:ph type="body" sz="quarter" idx="49"/>
          </p:nvPr>
        </p:nvSpPr>
        <p:spPr>
          <a:xfrm>
            <a:off x="838206" y="1893552"/>
            <a:ext cx="5220000" cy="343264"/>
          </a:xfrm>
        </p:spPr>
        <p:txBody>
          <a:bodyPr>
            <a:noAutofit/>
          </a:bodyPr>
          <a:lstStyle>
            <a:lvl1pPr marL="0" indent="0">
              <a:lnSpc>
                <a:spcPct val="100000"/>
              </a:lnSpc>
              <a:spcBef>
                <a:spcPts val="600"/>
              </a:spcBef>
              <a:buNone/>
              <a:defRPr sz="2400" b="1" i="0">
                <a:solidFill>
                  <a:srgbClr val="9D0000"/>
                </a:solidFill>
                <a:latin typeface="+mj-lt"/>
              </a:defRPr>
            </a:lvl1pPr>
            <a:lvl2pPr marL="457200" indent="0">
              <a:buNone/>
              <a:defRPr/>
            </a:lvl2pPr>
          </a:lstStyle>
          <a:p>
            <a:pPr lvl="0"/>
            <a:r>
              <a:rPr lang="en-US" noProof="0"/>
              <a:t>Click to edit Master text styles</a:t>
            </a:r>
          </a:p>
        </p:txBody>
      </p:sp>
      <p:sp>
        <p:nvSpPr>
          <p:cNvPr id="20" name="Text Placeholder 40">
            <a:extLst>
              <a:ext uri="{FF2B5EF4-FFF2-40B4-BE49-F238E27FC236}">
                <a16:creationId xmlns:a16="http://schemas.microsoft.com/office/drawing/2014/main" id="{DB13281D-9A7C-4ED9-86E0-B903E8AE724B}"/>
              </a:ext>
            </a:extLst>
          </p:cNvPr>
          <p:cNvSpPr>
            <a:spLocks noGrp="1"/>
          </p:cNvSpPr>
          <p:nvPr>
            <p:ph type="body" sz="quarter" idx="52"/>
          </p:nvPr>
        </p:nvSpPr>
        <p:spPr>
          <a:xfrm>
            <a:off x="6133806" y="1893552"/>
            <a:ext cx="5220000" cy="343264"/>
          </a:xfrm>
        </p:spPr>
        <p:txBody>
          <a:bodyPr>
            <a:noAutofit/>
          </a:bodyPr>
          <a:lstStyle>
            <a:lvl1pPr marL="0" indent="0">
              <a:lnSpc>
                <a:spcPct val="100000"/>
              </a:lnSpc>
              <a:spcBef>
                <a:spcPts val="600"/>
              </a:spcBef>
              <a:buNone/>
              <a:defRPr sz="2400" b="1" i="0">
                <a:solidFill>
                  <a:srgbClr val="9D0000"/>
                </a:solidFill>
                <a:latin typeface="+mj-lt"/>
              </a:defRPr>
            </a:lvl1pPr>
            <a:lvl2pPr marL="457200" indent="0">
              <a:buNone/>
              <a:defRPr/>
            </a:lvl2pPr>
          </a:lstStyle>
          <a:p>
            <a:pPr lvl="0"/>
            <a:r>
              <a:rPr lang="en-US" noProof="0"/>
              <a:t>Click to edit Master text styles</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6" name="Content Placeholder 2">
            <a:extLst>
              <a:ext uri="{FF2B5EF4-FFF2-40B4-BE49-F238E27FC236}">
                <a16:creationId xmlns:a16="http://schemas.microsoft.com/office/drawing/2014/main" id="{609833F7-F057-48CB-9D76-2CA2BC07E553}"/>
              </a:ext>
            </a:extLst>
          </p:cNvPr>
          <p:cNvSpPr>
            <a:spLocks noGrp="1"/>
          </p:cNvSpPr>
          <p:nvPr>
            <p:ph sz="half" idx="57"/>
          </p:nvPr>
        </p:nvSpPr>
        <p:spPr>
          <a:xfrm>
            <a:off x="6133806" y="2299110"/>
            <a:ext cx="5220000" cy="3267502"/>
          </a:xfrm>
        </p:spPr>
        <p:txBody>
          <a:bodyPr>
            <a:normAutofit/>
          </a:bodyPr>
          <a:lstStyle>
            <a:lvl1pPr marL="0" indent="0">
              <a:lnSpc>
                <a:spcPct val="100000"/>
              </a:lnSpc>
              <a:spcBef>
                <a:spcPts val="600"/>
              </a:spcBef>
              <a:buClr>
                <a:srgbClr val="9D0000"/>
              </a:buClr>
              <a:buFont typeface="Arial" panose="020B0604020202020204" pitchFamily="34" charset="0"/>
              <a:buNone/>
              <a:defRPr sz="1600" i="0">
                <a:solidFill>
                  <a:schemeClr val="tx2"/>
                </a:solidFill>
              </a:defRPr>
            </a:lvl1pPr>
          </a:lstStyle>
          <a:p>
            <a:pPr lvl="0"/>
            <a:r>
              <a:rPr lang="en-US" noProof="0"/>
              <a:t>Click to edit Master text styles</a:t>
            </a:r>
          </a:p>
        </p:txBody>
      </p:sp>
    </p:spTree>
    <p:extLst>
      <p:ext uri="{BB962C8B-B14F-4D97-AF65-F5344CB8AC3E}">
        <p14:creationId xmlns:p14="http://schemas.microsoft.com/office/powerpoint/2010/main" val="3847814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42" name="Rectangle 41" descr="Brush stroke spot">
            <a:extLst>
              <a:ext uri="{FF2B5EF4-FFF2-40B4-BE49-F238E27FC236}">
                <a16:creationId xmlns:a16="http://schemas.microsoft.com/office/drawing/2014/main" id="{5E9B7E8C-EA81-4F11-B6B4-4C6D0883E361}"/>
              </a:ext>
            </a:extLst>
          </p:cNvPr>
          <p:cNvSpPr/>
          <p:nvPr userDrawn="1"/>
        </p:nvSpPr>
        <p:spPr>
          <a:xfrm>
            <a:off x="0" y="2554816"/>
            <a:ext cx="12192000" cy="10332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2613" t="-436" r="-2613"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49" name="Straight Connector 48">
            <a:extLst>
              <a:ext uri="{FF2B5EF4-FFF2-40B4-BE49-F238E27FC236}">
                <a16:creationId xmlns:a16="http://schemas.microsoft.com/office/drawing/2014/main" id="{A22D2062-91DE-4F9D-8979-5E7B70BB4D5C}"/>
              </a:ext>
            </a:extLst>
          </p:cNvPr>
          <p:cNvCxnSpPr/>
          <p:nvPr userDrawn="1"/>
        </p:nvCxnSpPr>
        <p:spPr>
          <a:xfrm>
            <a:off x="1430172" y="3058752"/>
            <a:ext cx="8868258"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6" name="Oval 45">
            <a:extLst>
              <a:ext uri="{FF2B5EF4-FFF2-40B4-BE49-F238E27FC236}">
                <a16:creationId xmlns:a16="http://schemas.microsoft.com/office/drawing/2014/main" id="{4EB635A0-8647-462E-8EFA-7972F5298BA4}"/>
              </a:ext>
            </a:extLst>
          </p:cNvPr>
          <p:cNvSpPr/>
          <p:nvPr userDrawn="1"/>
        </p:nvSpPr>
        <p:spPr>
          <a:xfrm>
            <a:off x="7728076" y="2515014"/>
            <a:ext cx="1105200" cy="11052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7" name="Oval 46">
            <a:extLst>
              <a:ext uri="{FF2B5EF4-FFF2-40B4-BE49-F238E27FC236}">
                <a16:creationId xmlns:a16="http://schemas.microsoft.com/office/drawing/2014/main" id="{85070A80-8F0E-4B18-B219-F60856841BC5}"/>
              </a:ext>
            </a:extLst>
          </p:cNvPr>
          <p:cNvSpPr/>
          <p:nvPr userDrawn="1"/>
        </p:nvSpPr>
        <p:spPr>
          <a:xfrm>
            <a:off x="5541531" y="2515014"/>
            <a:ext cx="1105200" cy="11052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8" name="Oval 47">
            <a:extLst>
              <a:ext uri="{FF2B5EF4-FFF2-40B4-BE49-F238E27FC236}">
                <a16:creationId xmlns:a16="http://schemas.microsoft.com/office/drawing/2014/main" id="{ECAA45C4-93C9-4DB5-B9C6-4767D32E7D4F}"/>
              </a:ext>
            </a:extLst>
          </p:cNvPr>
          <p:cNvSpPr/>
          <p:nvPr userDrawn="1"/>
        </p:nvSpPr>
        <p:spPr>
          <a:xfrm>
            <a:off x="3354987" y="2515014"/>
            <a:ext cx="1105200" cy="11052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5" name="Oval 44">
            <a:extLst>
              <a:ext uri="{FF2B5EF4-FFF2-40B4-BE49-F238E27FC236}">
                <a16:creationId xmlns:a16="http://schemas.microsoft.com/office/drawing/2014/main" id="{E5C9AF58-99E9-4922-BA5A-693C45628310}"/>
              </a:ext>
            </a:extLst>
          </p:cNvPr>
          <p:cNvSpPr/>
          <p:nvPr userDrawn="1"/>
        </p:nvSpPr>
        <p:spPr>
          <a:xfrm>
            <a:off x="9914620" y="2515014"/>
            <a:ext cx="1105200" cy="11052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3" name="Oval 42">
            <a:extLst>
              <a:ext uri="{FF2B5EF4-FFF2-40B4-BE49-F238E27FC236}">
                <a16:creationId xmlns:a16="http://schemas.microsoft.com/office/drawing/2014/main" id="{71CAE0A3-2A25-4785-8E62-7CAA552DB48C}"/>
              </a:ext>
            </a:extLst>
          </p:cNvPr>
          <p:cNvSpPr/>
          <p:nvPr userDrawn="1"/>
        </p:nvSpPr>
        <p:spPr>
          <a:xfrm>
            <a:off x="1168442" y="2515014"/>
            <a:ext cx="1105200" cy="11052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5" name="Text Placeholder 3">
            <a:extLst>
              <a:ext uri="{FF2B5EF4-FFF2-40B4-BE49-F238E27FC236}">
                <a16:creationId xmlns:a16="http://schemas.microsoft.com/office/drawing/2014/main" id="{EE24F90E-9639-47BA-B2B5-44308E98E5FF}"/>
              </a:ext>
            </a:extLst>
          </p:cNvPr>
          <p:cNvSpPr>
            <a:spLocks noGrp="1"/>
          </p:cNvSpPr>
          <p:nvPr>
            <p:ph type="body" sz="half" idx="2"/>
          </p:nvPr>
        </p:nvSpPr>
        <p:spPr>
          <a:xfrm>
            <a:off x="859129" y="4083690"/>
            <a:ext cx="1728216" cy="1336467"/>
          </a:xfrm>
        </p:spPr>
        <p:txBody>
          <a:bodyPr>
            <a:normAutofit/>
          </a:bodyPr>
          <a:lstStyle>
            <a:lvl1pPr marL="0" indent="0" algn="ctr">
              <a:lnSpc>
                <a:spcPct val="100000"/>
              </a:lnSpc>
              <a:spcBef>
                <a:spcPts val="60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7" name="Text Placeholder 3">
            <a:extLst>
              <a:ext uri="{FF2B5EF4-FFF2-40B4-BE49-F238E27FC236}">
                <a16:creationId xmlns:a16="http://schemas.microsoft.com/office/drawing/2014/main" id="{80E9425A-8D87-4F85-AA5A-B875BC11159E}"/>
              </a:ext>
            </a:extLst>
          </p:cNvPr>
          <p:cNvSpPr>
            <a:spLocks noGrp="1"/>
          </p:cNvSpPr>
          <p:nvPr>
            <p:ph type="body" sz="half" idx="34" hasCustomPrompt="1"/>
          </p:nvPr>
        </p:nvSpPr>
        <p:spPr>
          <a:xfrm>
            <a:off x="859128" y="3734003"/>
            <a:ext cx="1728216" cy="375509"/>
          </a:xfrm>
        </p:spPr>
        <p:txBody>
          <a:bodyPr anchor="b" anchorCtr="0">
            <a:normAutofit/>
          </a:bodyPr>
          <a:lstStyle>
            <a:lvl1pPr marL="0" indent="0" algn="ctr">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18" name="Text Placeholder 3">
            <a:extLst>
              <a:ext uri="{FF2B5EF4-FFF2-40B4-BE49-F238E27FC236}">
                <a16:creationId xmlns:a16="http://schemas.microsoft.com/office/drawing/2014/main" id="{AAC62CEF-A7CC-4E5C-8E98-48ACBCE01C9F}"/>
              </a:ext>
            </a:extLst>
          </p:cNvPr>
          <p:cNvSpPr>
            <a:spLocks noGrp="1"/>
          </p:cNvSpPr>
          <p:nvPr>
            <p:ph type="body" sz="half" idx="42" hasCustomPrompt="1"/>
          </p:nvPr>
        </p:nvSpPr>
        <p:spPr>
          <a:xfrm>
            <a:off x="1167830" y="2849708"/>
            <a:ext cx="1106424" cy="314428"/>
          </a:xfrm>
        </p:spPr>
        <p:txBody>
          <a:bodyPr>
            <a:noAutofit/>
          </a:bodyPr>
          <a:lstStyle>
            <a:lvl1pPr marL="0" indent="0" algn="ctr">
              <a:spcBef>
                <a:spcPts val="600"/>
              </a:spcBef>
              <a:buNone/>
              <a:defRPr lang="en-US" sz="2200" b="1" i="0"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YEAR</a:t>
            </a:r>
          </a:p>
        </p:txBody>
      </p:sp>
      <p:sp>
        <p:nvSpPr>
          <p:cNvPr id="19" name="Text Placeholder 3">
            <a:extLst>
              <a:ext uri="{FF2B5EF4-FFF2-40B4-BE49-F238E27FC236}">
                <a16:creationId xmlns:a16="http://schemas.microsoft.com/office/drawing/2014/main" id="{809AFEDE-B5E4-4DBC-BBB4-A12825A2C863}"/>
              </a:ext>
            </a:extLst>
          </p:cNvPr>
          <p:cNvSpPr>
            <a:spLocks noGrp="1"/>
          </p:cNvSpPr>
          <p:nvPr>
            <p:ph type="body" sz="half" idx="43" hasCustomPrompt="1"/>
          </p:nvPr>
        </p:nvSpPr>
        <p:spPr>
          <a:xfrm>
            <a:off x="1167830" y="3092621"/>
            <a:ext cx="1106424" cy="314427"/>
          </a:xfrm>
        </p:spPr>
        <p:txBody>
          <a:bodyPr>
            <a:noAutofit/>
          </a:bodyPr>
          <a:lstStyle>
            <a:lvl1pPr marL="0" indent="0" algn="ctr">
              <a:spcBef>
                <a:spcPts val="600"/>
              </a:spcBef>
              <a:buNone/>
              <a:defRPr lang="en-US" sz="2000" b="0" i="0" kern="1200" dirty="0" smtClean="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month</a:t>
            </a:r>
          </a:p>
        </p:txBody>
      </p:sp>
      <p:sp>
        <p:nvSpPr>
          <p:cNvPr id="23" name="Text Placeholder 3">
            <a:extLst>
              <a:ext uri="{FF2B5EF4-FFF2-40B4-BE49-F238E27FC236}">
                <a16:creationId xmlns:a16="http://schemas.microsoft.com/office/drawing/2014/main" id="{C655C2FA-4FE8-4A41-80BA-4F216DED3B33}"/>
              </a:ext>
            </a:extLst>
          </p:cNvPr>
          <p:cNvSpPr>
            <a:spLocks noGrp="1"/>
          </p:cNvSpPr>
          <p:nvPr>
            <p:ph type="body" sz="half" idx="48" hasCustomPrompt="1"/>
          </p:nvPr>
        </p:nvSpPr>
        <p:spPr>
          <a:xfrm>
            <a:off x="9914008" y="2827850"/>
            <a:ext cx="1106424" cy="314428"/>
          </a:xfrm>
        </p:spPr>
        <p:txBody>
          <a:bodyPr>
            <a:noAutofit/>
          </a:bodyPr>
          <a:lstStyle>
            <a:lvl1pPr marL="0" indent="0" algn="ctr">
              <a:spcBef>
                <a:spcPts val="600"/>
              </a:spcBef>
              <a:buNone/>
              <a:defRPr lang="en-US" sz="2200" b="1" i="0"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YEAR</a:t>
            </a:r>
          </a:p>
        </p:txBody>
      </p:sp>
      <p:sp>
        <p:nvSpPr>
          <p:cNvPr id="24" name="Text Placeholder 3">
            <a:extLst>
              <a:ext uri="{FF2B5EF4-FFF2-40B4-BE49-F238E27FC236}">
                <a16:creationId xmlns:a16="http://schemas.microsoft.com/office/drawing/2014/main" id="{EF847E62-5CE2-45BE-A885-8D6CB5A97161}"/>
              </a:ext>
            </a:extLst>
          </p:cNvPr>
          <p:cNvSpPr>
            <a:spLocks noGrp="1"/>
          </p:cNvSpPr>
          <p:nvPr>
            <p:ph type="body" sz="half" idx="49" hasCustomPrompt="1"/>
          </p:nvPr>
        </p:nvSpPr>
        <p:spPr>
          <a:xfrm>
            <a:off x="9914008" y="3070763"/>
            <a:ext cx="1106424" cy="314427"/>
          </a:xfrm>
        </p:spPr>
        <p:txBody>
          <a:bodyPr>
            <a:noAutofit/>
          </a:bodyPr>
          <a:lstStyle>
            <a:lvl1pPr marL="0" indent="0" algn="ctr">
              <a:spcBef>
                <a:spcPts val="600"/>
              </a:spcBef>
              <a:buNone/>
              <a:defRPr lang="en-US" sz="2000" b="0" i="0" kern="1200" dirty="0" smtClean="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month</a:t>
            </a:r>
          </a:p>
        </p:txBody>
      </p:sp>
      <p:sp>
        <p:nvSpPr>
          <p:cNvPr id="26" name="Text Placeholder 3">
            <a:extLst>
              <a:ext uri="{FF2B5EF4-FFF2-40B4-BE49-F238E27FC236}">
                <a16:creationId xmlns:a16="http://schemas.microsoft.com/office/drawing/2014/main" id="{E9700CBF-AC90-4C6B-B28B-6070D7F4D171}"/>
              </a:ext>
            </a:extLst>
          </p:cNvPr>
          <p:cNvSpPr>
            <a:spLocks noGrp="1"/>
          </p:cNvSpPr>
          <p:nvPr>
            <p:ph type="body" sz="half" idx="50" hasCustomPrompt="1"/>
          </p:nvPr>
        </p:nvSpPr>
        <p:spPr>
          <a:xfrm>
            <a:off x="3354375" y="2849708"/>
            <a:ext cx="1106424" cy="314428"/>
          </a:xfrm>
        </p:spPr>
        <p:txBody>
          <a:bodyPr>
            <a:noAutofit/>
          </a:bodyPr>
          <a:lstStyle>
            <a:lvl1pPr marL="0" indent="0" algn="ctr">
              <a:spcBef>
                <a:spcPts val="600"/>
              </a:spcBef>
              <a:buNone/>
              <a:defRPr lang="en-US" sz="2200" b="1" i="0"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YEAR</a:t>
            </a:r>
          </a:p>
        </p:txBody>
      </p:sp>
      <p:sp>
        <p:nvSpPr>
          <p:cNvPr id="27" name="Text Placeholder 3">
            <a:extLst>
              <a:ext uri="{FF2B5EF4-FFF2-40B4-BE49-F238E27FC236}">
                <a16:creationId xmlns:a16="http://schemas.microsoft.com/office/drawing/2014/main" id="{14A999B7-5760-4B03-8394-F38F76320714}"/>
              </a:ext>
            </a:extLst>
          </p:cNvPr>
          <p:cNvSpPr>
            <a:spLocks noGrp="1"/>
          </p:cNvSpPr>
          <p:nvPr>
            <p:ph type="body" sz="half" idx="51" hasCustomPrompt="1"/>
          </p:nvPr>
        </p:nvSpPr>
        <p:spPr>
          <a:xfrm>
            <a:off x="3354375" y="3092621"/>
            <a:ext cx="1106424" cy="314427"/>
          </a:xfrm>
        </p:spPr>
        <p:txBody>
          <a:bodyPr>
            <a:noAutofit/>
          </a:bodyPr>
          <a:lstStyle>
            <a:lvl1pPr marL="0" indent="0" algn="ctr">
              <a:spcBef>
                <a:spcPts val="600"/>
              </a:spcBef>
              <a:buNone/>
              <a:defRPr lang="en-US" sz="2000" b="0" i="0" kern="1200" dirty="0" smtClean="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month</a:t>
            </a:r>
          </a:p>
        </p:txBody>
      </p:sp>
      <p:sp>
        <p:nvSpPr>
          <p:cNvPr id="29" name="Text Placeholder 3">
            <a:extLst>
              <a:ext uri="{FF2B5EF4-FFF2-40B4-BE49-F238E27FC236}">
                <a16:creationId xmlns:a16="http://schemas.microsoft.com/office/drawing/2014/main" id="{F0F3187D-7DB1-4719-9F22-A55C5CEB6E7B}"/>
              </a:ext>
            </a:extLst>
          </p:cNvPr>
          <p:cNvSpPr>
            <a:spLocks noGrp="1"/>
          </p:cNvSpPr>
          <p:nvPr>
            <p:ph type="body" sz="half" idx="52" hasCustomPrompt="1"/>
          </p:nvPr>
        </p:nvSpPr>
        <p:spPr>
          <a:xfrm>
            <a:off x="5540919" y="2849708"/>
            <a:ext cx="1106424" cy="314428"/>
          </a:xfrm>
        </p:spPr>
        <p:txBody>
          <a:bodyPr>
            <a:noAutofit/>
          </a:bodyPr>
          <a:lstStyle>
            <a:lvl1pPr marL="0" indent="0" algn="ctr">
              <a:spcBef>
                <a:spcPts val="600"/>
              </a:spcBef>
              <a:buNone/>
              <a:defRPr lang="en-US" sz="2200" b="1" i="0"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YEAR</a:t>
            </a:r>
          </a:p>
        </p:txBody>
      </p:sp>
      <p:sp>
        <p:nvSpPr>
          <p:cNvPr id="30" name="Text Placeholder 3">
            <a:extLst>
              <a:ext uri="{FF2B5EF4-FFF2-40B4-BE49-F238E27FC236}">
                <a16:creationId xmlns:a16="http://schemas.microsoft.com/office/drawing/2014/main" id="{FC11D98A-051A-491B-9B80-2EFB0B103E76}"/>
              </a:ext>
            </a:extLst>
          </p:cNvPr>
          <p:cNvSpPr>
            <a:spLocks noGrp="1"/>
          </p:cNvSpPr>
          <p:nvPr>
            <p:ph type="body" sz="half" idx="53" hasCustomPrompt="1"/>
          </p:nvPr>
        </p:nvSpPr>
        <p:spPr>
          <a:xfrm>
            <a:off x="5540919" y="3092621"/>
            <a:ext cx="1106424" cy="314427"/>
          </a:xfrm>
        </p:spPr>
        <p:txBody>
          <a:bodyPr>
            <a:noAutofit/>
          </a:bodyPr>
          <a:lstStyle>
            <a:lvl1pPr marL="0" indent="0" algn="ctr">
              <a:spcBef>
                <a:spcPts val="600"/>
              </a:spcBef>
              <a:buNone/>
              <a:defRPr lang="en-US" sz="2000" b="0" i="0" kern="1200" dirty="0" smtClean="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month</a:t>
            </a:r>
          </a:p>
        </p:txBody>
      </p:sp>
      <p:sp>
        <p:nvSpPr>
          <p:cNvPr id="32" name="Text Placeholder 3">
            <a:extLst>
              <a:ext uri="{FF2B5EF4-FFF2-40B4-BE49-F238E27FC236}">
                <a16:creationId xmlns:a16="http://schemas.microsoft.com/office/drawing/2014/main" id="{7F4211FC-A6F2-4AFA-9F30-FD13CEAAC5A0}"/>
              </a:ext>
            </a:extLst>
          </p:cNvPr>
          <p:cNvSpPr>
            <a:spLocks noGrp="1"/>
          </p:cNvSpPr>
          <p:nvPr>
            <p:ph type="body" sz="half" idx="54" hasCustomPrompt="1"/>
          </p:nvPr>
        </p:nvSpPr>
        <p:spPr>
          <a:xfrm>
            <a:off x="7727464" y="2849708"/>
            <a:ext cx="1106424" cy="314428"/>
          </a:xfrm>
        </p:spPr>
        <p:txBody>
          <a:bodyPr>
            <a:noAutofit/>
          </a:bodyPr>
          <a:lstStyle>
            <a:lvl1pPr marL="0" indent="0" algn="ctr">
              <a:spcBef>
                <a:spcPts val="600"/>
              </a:spcBef>
              <a:buNone/>
              <a:defRPr lang="en-US" sz="2200" b="1" i="0"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YEAR</a:t>
            </a:r>
          </a:p>
        </p:txBody>
      </p:sp>
      <p:sp>
        <p:nvSpPr>
          <p:cNvPr id="33" name="Text Placeholder 3">
            <a:extLst>
              <a:ext uri="{FF2B5EF4-FFF2-40B4-BE49-F238E27FC236}">
                <a16:creationId xmlns:a16="http://schemas.microsoft.com/office/drawing/2014/main" id="{D3931DEC-CD0C-4B70-8E1E-036122C0484A}"/>
              </a:ext>
            </a:extLst>
          </p:cNvPr>
          <p:cNvSpPr>
            <a:spLocks noGrp="1"/>
          </p:cNvSpPr>
          <p:nvPr>
            <p:ph type="body" sz="half" idx="55" hasCustomPrompt="1"/>
          </p:nvPr>
        </p:nvSpPr>
        <p:spPr>
          <a:xfrm>
            <a:off x="7727464" y="3092621"/>
            <a:ext cx="1106424" cy="314427"/>
          </a:xfrm>
        </p:spPr>
        <p:txBody>
          <a:bodyPr>
            <a:noAutofit/>
          </a:bodyPr>
          <a:lstStyle>
            <a:lvl1pPr marL="0" indent="0" algn="ctr">
              <a:spcBef>
                <a:spcPts val="600"/>
              </a:spcBef>
              <a:buNone/>
              <a:defRPr lang="en-US" sz="2000" b="0" i="0" kern="1200" dirty="0" smtClean="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month</a:t>
            </a:r>
          </a:p>
        </p:txBody>
      </p:sp>
      <p:sp>
        <p:nvSpPr>
          <p:cNvPr id="34" name="Text Placeholder 3">
            <a:extLst>
              <a:ext uri="{FF2B5EF4-FFF2-40B4-BE49-F238E27FC236}">
                <a16:creationId xmlns:a16="http://schemas.microsoft.com/office/drawing/2014/main" id="{E45025BC-6529-4F89-87D6-1D94E2C72C6F}"/>
              </a:ext>
            </a:extLst>
          </p:cNvPr>
          <p:cNvSpPr>
            <a:spLocks noGrp="1"/>
          </p:cNvSpPr>
          <p:nvPr>
            <p:ph type="body" sz="half" idx="57"/>
          </p:nvPr>
        </p:nvSpPr>
        <p:spPr>
          <a:xfrm>
            <a:off x="9603105" y="4083690"/>
            <a:ext cx="1728216" cy="1336467"/>
          </a:xfrm>
        </p:spPr>
        <p:txBody>
          <a:bodyPr>
            <a:normAutofit/>
          </a:bodyPr>
          <a:lstStyle>
            <a:lvl1pPr marL="0" indent="0" algn="ctr">
              <a:lnSpc>
                <a:spcPct val="100000"/>
              </a:lnSpc>
              <a:spcBef>
                <a:spcPts val="60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5" name="Text Placeholder 3">
            <a:extLst>
              <a:ext uri="{FF2B5EF4-FFF2-40B4-BE49-F238E27FC236}">
                <a16:creationId xmlns:a16="http://schemas.microsoft.com/office/drawing/2014/main" id="{3CD7F50C-7C74-42DA-AD3A-38EEA8993C5D}"/>
              </a:ext>
            </a:extLst>
          </p:cNvPr>
          <p:cNvSpPr>
            <a:spLocks noGrp="1"/>
          </p:cNvSpPr>
          <p:nvPr>
            <p:ph type="body" sz="half" idx="58" hasCustomPrompt="1"/>
          </p:nvPr>
        </p:nvSpPr>
        <p:spPr>
          <a:xfrm>
            <a:off x="9603104" y="3734003"/>
            <a:ext cx="1728216" cy="375509"/>
          </a:xfrm>
        </p:spPr>
        <p:txBody>
          <a:bodyPr anchor="b" anchorCtr="0">
            <a:normAutofit/>
          </a:bodyPr>
          <a:lstStyle>
            <a:lvl1pPr marL="0" indent="0" algn="ctr">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36" name="Text Placeholder 3">
            <a:extLst>
              <a:ext uri="{FF2B5EF4-FFF2-40B4-BE49-F238E27FC236}">
                <a16:creationId xmlns:a16="http://schemas.microsoft.com/office/drawing/2014/main" id="{6B626BA0-3E25-4C19-9341-736B0E810156}"/>
              </a:ext>
            </a:extLst>
          </p:cNvPr>
          <p:cNvSpPr>
            <a:spLocks noGrp="1"/>
          </p:cNvSpPr>
          <p:nvPr>
            <p:ph type="body" sz="half" idx="59"/>
          </p:nvPr>
        </p:nvSpPr>
        <p:spPr>
          <a:xfrm>
            <a:off x="3045123" y="4083690"/>
            <a:ext cx="1728216" cy="1336467"/>
          </a:xfrm>
        </p:spPr>
        <p:txBody>
          <a:bodyPr>
            <a:normAutofit/>
          </a:bodyPr>
          <a:lstStyle>
            <a:lvl1pPr marL="0" indent="0" algn="ctr">
              <a:lnSpc>
                <a:spcPct val="100000"/>
              </a:lnSpc>
              <a:spcBef>
                <a:spcPts val="60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7" name="Text Placeholder 3">
            <a:extLst>
              <a:ext uri="{FF2B5EF4-FFF2-40B4-BE49-F238E27FC236}">
                <a16:creationId xmlns:a16="http://schemas.microsoft.com/office/drawing/2014/main" id="{71D35746-C7C9-44AF-B36A-AD900B43E000}"/>
              </a:ext>
            </a:extLst>
          </p:cNvPr>
          <p:cNvSpPr>
            <a:spLocks noGrp="1"/>
          </p:cNvSpPr>
          <p:nvPr>
            <p:ph type="body" sz="half" idx="60" hasCustomPrompt="1"/>
          </p:nvPr>
        </p:nvSpPr>
        <p:spPr>
          <a:xfrm>
            <a:off x="3045122" y="3734003"/>
            <a:ext cx="1728216" cy="375509"/>
          </a:xfrm>
        </p:spPr>
        <p:txBody>
          <a:bodyPr anchor="b" anchorCtr="0">
            <a:normAutofit/>
          </a:bodyPr>
          <a:lstStyle>
            <a:lvl1pPr marL="0" indent="0" algn="ctr">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38" name="Text Placeholder 3">
            <a:extLst>
              <a:ext uri="{FF2B5EF4-FFF2-40B4-BE49-F238E27FC236}">
                <a16:creationId xmlns:a16="http://schemas.microsoft.com/office/drawing/2014/main" id="{0DD122A5-3E85-448B-AEF4-916061D337DA}"/>
              </a:ext>
            </a:extLst>
          </p:cNvPr>
          <p:cNvSpPr>
            <a:spLocks noGrp="1"/>
          </p:cNvSpPr>
          <p:nvPr>
            <p:ph type="body" sz="half" idx="61"/>
          </p:nvPr>
        </p:nvSpPr>
        <p:spPr>
          <a:xfrm>
            <a:off x="5231117" y="4083690"/>
            <a:ext cx="1728216" cy="1336467"/>
          </a:xfrm>
        </p:spPr>
        <p:txBody>
          <a:bodyPr>
            <a:normAutofit/>
          </a:bodyPr>
          <a:lstStyle>
            <a:lvl1pPr marL="0" indent="0" algn="ctr">
              <a:lnSpc>
                <a:spcPct val="100000"/>
              </a:lnSpc>
              <a:spcBef>
                <a:spcPts val="60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9" name="Text Placeholder 3">
            <a:extLst>
              <a:ext uri="{FF2B5EF4-FFF2-40B4-BE49-F238E27FC236}">
                <a16:creationId xmlns:a16="http://schemas.microsoft.com/office/drawing/2014/main" id="{458B3ABB-6123-475E-9158-8F0F7E5CB7EA}"/>
              </a:ext>
            </a:extLst>
          </p:cNvPr>
          <p:cNvSpPr>
            <a:spLocks noGrp="1"/>
          </p:cNvSpPr>
          <p:nvPr>
            <p:ph type="body" sz="half" idx="62" hasCustomPrompt="1"/>
          </p:nvPr>
        </p:nvSpPr>
        <p:spPr>
          <a:xfrm>
            <a:off x="5231116" y="3734003"/>
            <a:ext cx="1728216" cy="375509"/>
          </a:xfrm>
        </p:spPr>
        <p:txBody>
          <a:bodyPr anchor="b" anchorCtr="0">
            <a:normAutofit/>
          </a:bodyPr>
          <a:lstStyle>
            <a:lvl1pPr marL="0" indent="0" algn="ctr">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40" name="Text Placeholder 3">
            <a:extLst>
              <a:ext uri="{FF2B5EF4-FFF2-40B4-BE49-F238E27FC236}">
                <a16:creationId xmlns:a16="http://schemas.microsoft.com/office/drawing/2014/main" id="{D3B00581-02A2-4EBF-BF5A-C945D4E1CF1F}"/>
              </a:ext>
            </a:extLst>
          </p:cNvPr>
          <p:cNvSpPr>
            <a:spLocks noGrp="1"/>
          </p:cNvSpPr>
          <p:nvPr>
            <p:ph type="body" sz="half" idx="63"/>
          </p:nvPr>
        </p:nvSpPr>
        <p:spPr>
          <a:xfrm>
            <a:off x="7417111" y="4083690"/>
            <a:ext cx="1728216" cy="1336467"/>
          </a:xfrm>
        </p:spPr>
        <p:txBody>
          <a:bodyPr>
            <a:normAutofit/>
          </a:bodyPr>
          <a:lstStyle>
            <a:lvl1pPr marL="0" indent="0" algn="ctr">
              <a:lnSpc>
                <a:spcPct val="100000"/>
              </a:lnSpc>
              <a:spcBef>
                <a:spcPts val="60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41" name="Text Placeholder 3">
            <a:extLst>
              <a:ext uri="{FF2B5EF4-FFF2-40B4-BE49-F238E27FC236}">
                <a16:creationId xmlns:a16="http://schemas.microsoft.com/office/drawing/2014/main" id="{841B08C8-6479-4E23-9967-D1A97B48518A}"/>
              </a:ext>
            </a:extLst>
          </p:cNvPr>
          <p:cNvSpPr>
            <a:spLocks noGrp="1"/>
          </p:cNvSpPr>
          <p:nvPr>
            <p:ph type="body" sz="half" idx="64" hasCustomPrompt="1"/>
          </p:nvPr>
        </p:nvSpPr>
        <p:spPr>
          <a:xfrm>
            <a:off x="7417110" y="3734003"/>
            <a:ext cx="1728216" cy="375509"/>
          </a:xfrm>
        </p:spPr>
        <p:txBody>
          <a:bodyPr anchor="b" anchorCtr="0">
            <a:normAutofit/>
          </a:bodyPr>
          <a:lstStyle>
            <a:lvl1pPr marL="0" indent="0" algn="ctr">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Tree>
    <p:extLst>
      <p:ext uri="{BB962C8B-B14F-4D97-AF65-F5344CB8AC3E}">
        <p14:creationId xmlns:p14="http://schemas.microsoft.com/office/powerpoint/2010/main" val="6266313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FEDE1-14F2-46B9-85D8-8B68DB5F2E57}"/>
              </a:ext>
            </a:extLst>
          </p:cNvPr>
          <p:cNvSpPr>
            <a:spLocks noGrp="1"/>
          </p:cNvSpPr>
          <p:nvPr>
            <p:ph sz="half" idx="1"/>
          </p:nvPr>
        </p:nvSpPr>
        <p:spPr>
          <a:xfrm>
            <a:off x="1798360" y="1554169"/>
            <a:ext cx="8595281" cy="4012443"/>
          </a:xfrm>
        </p:spPr>
        <p:txBody>
          <a:bodyPr>
            <a:normAutofit/>
          </a:bodyPr>
          <a:lstStyle>
            <a:lvl1pPr marL="0" indent="0">
              <a:lnSpc>
                <a:spcPct val="100000"/>
              </a:lnSpc>
              <a:spcBef>
                <a:spcPts val="600"/>
              </a:spcBef>
              <a:buClr>
                <a:srgbClr val="9D0000"/>
              </a:buClr>
              <a:buFont typeface="Arial" panose="020B0604020202020204" pitchFamily="34" charset="0"/>
              <a:buNone/>
              <a:defRPr sz="1600" i="0"/>
            </a:lvl1pPr>
          </a:lstStyle>
          <a:p>
            <a:pPr lvl="0"/>
            <a:r>
              <a:rPr lang="en-US" noProof="0"/>
              <a:t>Click to edit Master text styles</a:t>
            </a:r>
          </a:p>
        </p:txBody>
      </p:sp>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33562446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2" name="Rectangle 11" descr="Brush stroke spot">
            <a:extLst>
              <a:ext uri="{FF2B5EF4-FFF2-40B4-BE49-F238E27FC236}">
                <a16:creationId xmlns:a16="http://schemas.microsoft.com/office/drawing/2014/main" id="{A7FA5215-18C5-48EB-9287-FD0210082394}"/>
              </a:ext>
            </a:extLst>
          </p:cNvPr>
          <p:cNvSpPr/>
          <p:nvPr userDrawn="1"/>
        </p:nvSpPr>
        <p:spPr>
          <a:xfrm>
            <a:off x="1510891" y="1671437"/>
            <a:ext cx="2377440" cy="22037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Text Placeholder 3">
            <a:extLst>
              <a:ext uri="{FF2B5EF4-FFF2-40B4-BE49-F238E27FC236}">
                <a16:creationId xmlns:a16="http://schemas.microsoft.com/office/drawing/2014/main" id="{13B21B5D-078E-4818-93B7-C4BC44E0E670}"/>
              </a:ext>
            </a:extLst>
          </p:cNvPr>
          <p:cNvSpPr>
            <a:spLocks noGrp="1"/>
          </p:cNvSpPr>
          <p:nvPr>
            <p:ph type="body" sz="half" idx="2"/>
          </p:nvPr>
        </p:nvSpPr>
        <p:spPr>
          <a:xfrm>
            <a:off x="1134149" y="4352907"/>
            <a:ext cx="3118104" cy="1336467"/>
          </a:xfrm>
        </p:spPr>
        <p:txBody>
          <a:bodyPr>
            <a:normAutofit/>
          </a:bodyPr>
          <a:lstStyle>
            <a:lvl1pPr marL="0" indent="0" algn="ctr">
              <a:lnSpc>
                <a:spcPct val="100000"/>
              </a:lnSpc>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5" name="Text Placeholder 3">
            <a:extLst>
              <a:ext uri="{FF2B5EF4-FFF2-40B4-BE49-F238E27FC236}">
                <a16:creationId xmlns:a16="http://schemas.microsoft.com/office/drawing/2014/main" id="{19C62EE8-62D4-42A2-ADFB-270054905059}"/>
              </a:ext>
            </a:extLst>
          </p:cNvPr>
          <p:cNvSpPr>
            <a:spLocks noGrp="1"/>
          </p:cNvSpPr>
          <p:nvPr>
            <p:ph type="body" sz="half" idx="34" hasCustomPrompt="1"/>
          </p:nvPr>
        </p:nvSpPr>
        <p:spPr>
          <a:xfrm>
            <a:off x="1138721" y="3734003"/>
            <a:ext cx="3108960" cy="375509"/>
          </a:xfrm>
        </p:spPr>
        <p:txBody>
          <a:bodyPr>
            <a:noAutofit/>
          </a:bodyPr>
          <a:lstStyle>
            <a:lvl1pPr marL="0" indent="0" algn="ctr">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17" name="Text Placeholder 3">
            <a:extLst>
              <a:ext uri="{FF2B5EF4-FFF2-40B4-BE49-F238E27FC236}">
                <a16:creationId xmlns:a16="http://schemas.microsoft.com/office/drawing/2014/main" id="{86BD6FD2-1D30-49A6-830E-AA56A99FC1CE}"/>
              </a:ext>
            </a:extLst>
          </p:cNvPr>
          <p:cNvSpPr>
            <a:spLocks noGrp="1"/>
          </p:cNvSpPr>
          <p:nvPr>
            <p:ph type="body" sz="half" idx="43"/>
          </p:nvPr>
        </p:nvSpPr>
        <p:spPr>
          <a:xfrm>
            <a:off x="1138721" y="4116456"/>
            <a:ext cx="3108960" cy="208998"/>
          </a:xfrm>
        </p:spPr>
        <p:txBody>
          <a:bodyPr anchor="ctr" anchorCtr="0">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a:t>Click to edit Master text styles</a:t>
            </a:r>
          </a:p>
        </p:txBody>
      </p:sp>
      <p:sp>
        <p:nvSpPr>
          <p:cNvPr id="19" name="Rectangle 18" descr="Brush stroke spot">
            <a:extLst>
              <a:ext uri="{FF2B5EF4-FFF2-40B4-BE49-F238E27FC236}">
                <a16:creationId xmlns:a16="http://schemas.microsoft.com/office/drawing/2014/main" id="{092F9F63-01FC-4172-8992-6FBF9B839FC8}"/>
              </a:ext>
            </a:extLst>
          </p:cNvPr>
          <p:cNvSpPr/>
          <p:nvPr userDrawn="1"/>
        </p:nvSpPr>
        <p:spPr>
          <a:xfrm>
            <a:off x="4892290" y="1675907"/>
            <a:ext cx="2377440" cy="22037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Rectangle 22" descr="Brush stroke spot">
            <a:extLst>
              <a:ext uri="{FF2B5EF4-FFF2-40B4-BE49-F238E27FC236}">
                <a16:creationId xmlns:a16="http://schemas.microsoft.com/office/drawing/2014/main" id="{F4C281DF-CD63-43AF-A8F3-B0C6542AE01E}"/>
              </a:ext>
            </a:extLst>
          </p:cNvPr>
          <p:cNvSpPr/>
          <p:nvPr userDrawn="1"/>
        </p:nvSpPr>
        <p:spPr>
          <a:xfrm>
            <a:off x="8365057" y="1675155"/>
            <a:ext cx="2377440" cy="22037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Text Placeholder 3">
            <a:extLst>
              <a:ext uri="{FF2B5EF4-FFF2-40B4-BE49-F238E27FC236}">
                <a16:creationId xmlns:a16="http://schemas.microsoft.com/office/drawing/2014/main" id="{4B294B4F-3059-4977-8F9A-F67332F7B0A4}"/>
              </a:ext>
            </a:extLst>
          </p:cNvPr>
          <p:cNvSpPr>
            <a:spLocks noGrp="1"/>
          </p:cNvSpPr>
          <p:nvPr>
            <p:ph type="body" sz="half" idx="67"/>
          </p:nvPr>
        </p:nvSpPr>
        <p:spPr>
          <a:xfrm>
            <a:off x="4536948" y="4352907"/>
            <a:ext cx="3118104" cy="1336467"/>
          </a:xfrm>
        </p:spPr>
        <p:txBody>
          <a:bodyPr>
            <a:normAutofit/>
          </a:bodyPr>
          <a:lstStyle>
            <a:lvl1pPr marL="0" indent="0" algn="ctr">
              <a:lnSpc>
                <a:spcPct val="100000"/>
              </a:lnSpc>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6" name="Text Placeholder 3">
            <a:extLst>
              <a:ext uri="{FF2B5EF4-FFF2-40B4-BE49-F238E27FC236}">
                <a16:creationId xmlns:a16="http://schemas.microsoft.com/office/drawing/2014/main" id="{E6DB76A1-F16D-475C-9887-7EAE32A8C3A3}"/>
              </a:ext>
            </a:extLst>
          </p:cNvPr>
          <p:cNvSpPr>
            <a:spLocks noGrp="1"/>
          </p:cNvSpPr>
          <p:nvPr>
            <p:ph type="body" sz="half" idx="69"/>
          </p:nvPr>
        </p:nvSpPr>
        <p:spPr>
          <a:xfrm>
            <a:off x="4541520" y="4116456"/>
            <a:ext cx="3108960" cy="208998"/>
          </a:xfrm>
        </p:spPr>
        <p:txBody>
          <a:bodyPr anchor="ctr" anchorCtr="0">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a:t>Click to edit Master text styles</a:t>
            </a:r>
          </a:p>
        </p:txBody>
      </p:sp>
      <p:sp>
        <p:nvSpPr>
          <p:cNvPr id="27" name="Text Placeholder 3">
            <a:extLst>
              <a:ext uri="{FF2B5EF4-FFF2-40B4-BE49-F238E27FC236}">
                <a16:creationId xmlns:a16="http://schemas.microsoft.com/office/drawing/2014/main" id="{C310658D-D557-47BB-BC8A-B915B830ED05}"/>
              </a:ext>
            </a:extLst>
          </p:cNvPr>
          <p:cNvSpPr>
            <a:spLocks noGrp="1"/>
          </p:cNvSpPr>
          <p:nvPr>
            <p:ph type="body" sz="half" idx="70"/>
          </p:nvPr>
        </p:nvSpPr>
        <p:spPr>
          <a:xfrm>
            <a:off x="7983668" y="4352907"/>
            <a:ext cx="3118104" cy="1336467"/>
          </a:xfrm>
        </p:spPr>
        <p:txBody>
          <a:bodyPr>
            <a:normAutofit/>
          </a:bodyPr>
          <a:lstStyle>
            <a:lvl1pPr marL="0" indent="0" algn="ctr">
              <a:lnSpc>
                <a:spcPct val="100000"/>
              </a:lnSpc>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8" name="Text Placeholder 3">
            <a:extLst>
              <a:ext uri="{FF2B5EF4-FFF2-40B4-BE49-F238E27FC236}">
                <a16:creationId xmlns:a16="http://schemas.microsoft.com/office/drawing/2014/main" id="{431AC128-54A5-4348-9354-2090E9446DD0}"/>
              </a:ext>
            </a:extLst>
          </p:cNvPr>
          <p:cNvSpPr>
            <a:spLocks noGrp="1"/>
          </p:cNvSpPr>
          <p:nvPr>
            <p:ph type="body" sz="half" idx="72"/>
          </p:nvPr>
        </p:nvSpPr>
        <p:spPr>
          <a:xfrm>
            <a:off x="7988240" y="4116456"/>
            <a:ext cx="3108960" cy="208998"/>
          </a:xfrm>
        </p:spPr>
        <p:txBody>
          <a:bodyPr anchor="ctr" anchorCtr="0">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a:t>Click to edit Master text styles</a:t>
            </a:r>
          </a:p>
        </p:txBody>
      </p:sp>
      <p:sp>
        <p:nvSpPr>
          <p:cNvPr id="29" name="Picture Placeholder 7">
            <a:extLst>
              <a:ext uri="{FF2B5EF4-FFF2-40B4-BE49-F238E27FC236}">
                <a16:creationId xmlns:a16="http://schemas.microsoft.com/office/drawing/2014/main" id="{546207D6-A979-4C63-A9FA-514FA9733332}"/>
              </a:ext>
            </a:extLst>
          </p:cNvPr>
          <p:cNvSpPr>
            <a:spLocks noGrp="1"/>
          </p:cNvSpPr>
          <p:nvPr>
            <p:ph type="pic" sz="quarter" idx="73"/>
          </p:nvPr>
        </p:nvSpPr>
        <p:spPr>
          <a:xfrm>
            <a:off x="1960345" y="2023009"/>
            <a:ext cx="1461600" cy="1461600"/>
          </a:xfrm>
          <a:prstGeom prst="ellipse">
            <a:avLst/>
          </a:prstGeom>
          <a:ln w="12700">
            <a:solidFill>
              <a:srgbClr val="8D6347"/>
            </a:solidFill>
          </a:ln>
        </p:spPr>
        <p:txBody>
          <a:bodyPr anchor="ctr" anchorCtr="0">
            <a:noAutofit/>
          </a:bodyPr>
          <a:lstStyle>
            <a:lvl1pPr marL="0" indent="0" algn="ctr">
              <a:buNone/>
              <a:defRPr/>
            </a:lvl1pPr>
          </a:lstStyle>
          <a:p>
            <a:r>
              <a:rPr lang="en-US" noProof="0"/>
              <a:t>Click icon to add picture</a:t>
            </a:r>
            <a:endParaRPr lang="en-US" noProof="0" dirty="0"/>
          </a:p>
        </p:txBody>
      </p:sp>
      <p:sp>
        <p:nvSpPr>
          <p:cNvPr id="30" name="Picture Placeholder 7">
            <a:extLst>
              <a:ext uri="{FF2B5EF4-FFF2-40B4-BE49-F238E27FC236}">
                <a16:creationId xmlns:a16="http://schemas.microsoft.com/office/drawing/2014/main" id="{17B9003F-DE29-4AC3-A466-BEFDC52EA5D4}"/>
              </a:ext>
            </a:extLst>
          </p:cNvPr>
          <p:cNvSpPr>
            <a:spLocks noGrp="1"/>
          </p:cNvSpPr>
          <p:nvPr>
            <p:ph type="pic" sz="quarter" idx="74"/>
          </p:nvPr>
        </p:nvSpPr>
        <p:spPr>
          <a:xfrm>
            <a:off x="5379566" y="2023009"/>
            <a:ext cx="1461600" cy="1461600"/>
          </a:xfrm>
          <a:prstGeom prst="ellipse">
            <a:avLst/>
          </a:prstGeom>
          <a:ln w="12700">
            <a:solidFill>
              <a:srgbClr val="8D6347"/>
            </a:solidFill>
          </a:ln>
        </p:spPr>
        <p:txBody>
          <a:bodyPr anchor="ctr" anchorCtr="0">
            <a:noAutofit/>
          </a:bodyPr>
          <a:lstStyle>
            <a:lvl1pPr marL="0" indent="0" algn="ctr">
              <a:buNone/>
              <a:defRPr/>
            </a:lvl1pPr>
          </a:lstStyle>
          <a:p>
            <a:r>
              <a:rPr lang="en-US" noProof="0"/>
              <a:t>Click icon to add picture</a:t>
            </a:r>
            <a:endParaRPr lang="en-US" noProof="0" dirty="0"/>
          </a:p>
        </p:txBody>
      </p:sp>
      <p:sp>
        <p:nvSpPr>
          <p:cNvPr id="31" name="Picture Placeholder 7">
            <a:extLst>
              <a:ext uri="{FF2B5EF4-FFF2-40B4-BE49-F238E27FC236}">
                <a16:creationId xmlns:a16="http://schemas.microsoft.com/office/drawing/2014/main" id="{4BAD77A4-CEB0-4E6E-8ABE-363A50124165}"/>
              </a:ext>
            </a:extLst>
          </p:cNvPr>
          <p:cNvSpPr>
            <a:spLocks noGrp="1"/>
          </p:cNvSpPr>
          <p:nvPr>
            <p:ph type="pic" sz="quarter" idx="75"/>
          </p:nvPr>
        </p:nvSpPr>
        <p:spPr>
          <a:xfrm>
            <a:off x="8828766" y="2023009"/>
            <a:ext cx="1461600" cy="1461600"/>
          </a:xfrm>
          <a:prstGeom prst="ellipse">
            <a:avLst/>
          </a:prstGeom>
          <a:ln w="12700">
            <a:solidFill>
              <a:srgbClr val="8D6347"/>
            </a:solidFill>
          </a:ln>
        </p:spPr>
        <p:txBody>
          <a:bodyPr anchor="ctr" anchorCtr="0">
            <a:noAutofit/>
          </a:bodyPr>
          <a:lstStyle>
            <a:lvl1pPr marL="0" indent="0" algn="ctr">
              <a:buNone/>
              <a:defRPr/>
            </a:lvl1pPr>
          </a:lstStyle>
          <a:p>
            <a:r>
              <a:rPr lang="en-US" noProof="0"/>
              <a:t>Click icon to add picture</a:t>
            </a:r>
            <a:endParaRPr lang="en-US" noProof="0" dirty="0"/>
          </a:p>
        </p:txBody>
      </p:sp>
      <p:sp>
        <p:nvSpPr>
          <p:cNvPr id="32" name="Text Placeholder 3">
            <a:extLst>
              <a:ext uri="{FF2B5EF4-FFF2-40B4-BE49-F238E27FC236}">
                <a16:creationId xmlns:a16="http://schemas.microsoft.com/office/drawing/2014/main" id="{B4EF5BD4-323A-47A4-8705-96248C8A4AE9}"/>
              </a:ext>
            </a:extLst>
          </p:cNvPr>
          <p:cNvSpPr>
            <a:spLocks noGrp="1"/>
          </p:cNvSpPr>
          <p:nvPr>
            <p:ph type="body" sz="half" idx="68" hasCustomPrompt="1"/>
          </p:nvPr>
        </p:nvSpPr>
        <p:spPr>
          <a:xfrm>
            <a:off x="4541520" y="3734003"/>
            <a:ext cx="3108960" cy="375509"/>
          </a:xfrm>
        </p:spPr>
        <p:txBody>
          <a:bodyPr>
            <a:noAutofit/>
          </a:bodyPr>
          <a:lstStyle>
            <a:lvl1pPr marL="0" indent="0" algn="ctr">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
        <p:nvSpPr>
          <p:cNvPr id="33" name="Text Placeholder 3">
            <a:extLst>
              <a:ext uri="{FF2B5EF4-FFF2-40B4-BE49-F238E27FC236}">
                <a16:creationId xmlns:a16="http://schemas.microsoft.com/office/drawing/2014/main" id="{88881F5B-BE54-484E-82B8-4CB1E9F43AE4}"/>
              </a:ext>
            </a:extLst>
          </p:cNvPr>
          <p:cNvSpPr>
            <a:spLocks noGrp="1"/>
          </p:cNvSpPr>
          <p:nvPr>
            <p:ph type="body" sz="half" idx="71" hasCustomPrompt="1"/>
          </p:nvPr>
        </p:nvSpPr>
        <p:spPr>
          <a:xfrm>
            <a:off x="7988240" y="3734003"/>
            <a:ext cx="3108960" cy="375509"/>
          </a:xfrm>
        </p:spPr>
        <p:txBody>
          <a:bodyPr>
            <a:noAutofit/>
          </a:bodyPr>
          <a:lstStyle>
            <a:lvl1pPr marL="0" indent="0" algn="ctr">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p>
        </p:txBody>
      </p:sp>
    </p:spTree>
    <p:extLst>
      <p:ext uri="{BB962C8B-B14F-4D97-AF65-F5344CB8AC3E}">
        <p14:creationId xmlns:p14="http://schemas.microsoft.com/office/powerpoint/2010/main" val="39811870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ig team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44" name="Rectangle 43" descr="Brush stroke spot">
            <a:extLst>
              <a:ext uri="{FF2B5EF4-FFF2-40B4-BE49-F238E27FC236}">
                <a16:creationId xmlns:a16="http://schemas.microsoft.com/office/drawing/2014/main" id="{45F71459-E761-4BAA-8296-9AF4852B6725}"/>
              </a:ext>
            </a:extLst>
          </p:cNvPr>
          <p:cNvSpPr/>
          <p:nvPr userDrawn="1"/>
        </p:nvSpPr>
        <p:spPr>
          <a:xfrm>
            <a:off x="782879" y="2237042"/>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0" name="Text Placeholder 3">
            <a:extLst>
              <a:ext uri="{FF2B5EF4-FFF2-40B4-BE49-F238E27FC236}">
                <a16:creationId xmlns:a16="http://schemas.microsoft.com/office/drawing/2014/main" id="{6AC768B6-7E69-4D83-802E-99B210F63E7C}"/>
              </a:ext>
            </a:extLst>
          </p:cNvPr>
          <p:cNvSpPr>
            <a:spLocks noGrp="1"/>
          </p:cNvSpPr>
          <p:nvPr>
            <p:ph type="body" sz="half" idx="34"/>
          </p:nvPr>
        </p:nvSpPr>
        <p:spPr>
          <a:xfrm>
            <a:off x="2282288" y="2506566"/>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2" name="Text Placeholder 3">
            <a:extLst>
              <a:ext uri="{FF2B5EF4-FFF2-40B4-BE49-F238E27FC236}">
                <a16:creationId xmlns:a16="http://schemas.microsoft.com/office/drawing/2014/main" id="{BF4CB0EB-2362-40AE-A515-F4CB60384DCF}"/>
              </a:ext>
            </a:extLst>
          </p:cNvPr>
          <p:cNvSpPr>
            <a:spLocks noGrp="1"/>
          </p:cNvSpPr>
          <p:nvPr>
            <p:ph type="body" sz="half" idx="66"/>
          </p:nvPr>
        </p:nvSpPr>
        <p:spPr>
          <a:xfrm>
            <a:off x="2282288" y="3164364"/>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3" name="Rectangle 52" descr="Brush stroke spot">
            <a:extLst>
              <a:ext uri="{FF2B5EF4-FFF2-40B4-BE49-F238E27FC236}">
                <a16:creationId xmlns:a16="http://schemas.microsoft.com/office/drawing/2014/main" id="{649EA34C-A785-4041-A0AB-24331FD3E59F}"/>
              </a:ext>
            </a:extLst>
          </p:cNvPr>
          <p:cNvSpPr/>
          <p:nvPr userDrawn="1"/>
        </p:nvSpPr>
        <p:spPr>
          <a:xfrm>
            <a:off x="782879" y="3984186"/>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4" name="Text Placeholder 3">
            <a:extLst>
              <a:ext uri="{FF2B5EF4-FFF2-40B4-BE49-F238E27FC236}">
                <a16:creationId xmlns:a16="http://schemas.microsoft.com/office/drawing/2014/main" id="{C7883561-875A-4883-8EBA-695D8F428B34}"/>
              </a:ext>
            </a:extLst>
          </p:cNvPr>
          <p:cNvSpPr>
            <a:spLocks noGrp="1"/>
          </p:cNvSpPr>
          <p:nvPr>
            <p:ph type="body" sz="half" idx="67"/>
          </p:nvPr>
        </p:nvSpPr>
        <p:spPr>
          <a:xfrm>
            <a:off x="2282288" y="4253710"/>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6" name="Text Placeholder 3">
            <a:extLst>
              <a:ext uri="{FF2B5EF4-FFF2-40B4-BE49-F238E27FC236}">
                <a16:creationId xmlns:a16="http://schemas.microsoft.com/office/drawing/2014/main" id="{012DB6B7-23AC-4EF4-B923-9AD4D38FE8F7}"/>
              </a:ext>
            </a:extLst>
          </p:cNvPr>
          <p:cNvSpPr>
            <a:spLocks noGrp="1"/>
          </p:cNvSpPr>
          <p:nvPr>
            <p:ph type="body" sz="half" idx="69"/>
          </p:nvPr>
        </p:nvSpPr>
        <p:spPr>
          <a:xfrm>
            <a:off x="2282288" y="4911508"/>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7" name="Rectangle 56" descr="Brush stroke spot">
            <a:extLst>
              <a:ext uri="{FF2B5EF4-FFF2-40B4-BE49-F238E27FC236}">
                <a16:creationId xmlns:a16="http://schemas.microsoft.com/office/drawing/2014/main" id="{4C9A4FED-7338-4464-BD67-68B1B1F078A9}"/>
              </a:ext>
            </a:extLst>
          </p:cNvPr>
          <p:cNvSpPr/>
          <p:nvPr userDrawn="1"/>
        </p:nvSpPr>
        <p:spPr>
          <a:xfrm>
            <a:off x="4354565" y="2237042"/>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8" name="Text Placeholder 3">
            <a:extLst>
              <a:ext uri="{FF2B5EF4-FFF2-40B4-BE49-F238E27FC236}">
                <a16:creationId xmlns:a16="http://schemas.microsoft.com/office/drawing/2014/main" id="{FF72A063-C2D4-42E7-95AF-2DBF9DB9DC3C}"/>
              </a:ext>
            </a:extLst>
          </p:cNvPr>
          <p:cNvSpPr>
            <a:spLocks noGrp="1"/>
          </p:cNvSpPr>
          <p:nvPr>
            <p:ph type="body" sz="half" idx="70"/>
          </p:nvPr>
        </p:nvSpPr>
        <p:spPr>
          <a:xfrm>
            <a:off x="5853974" y="2506566"/>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0" name="Text Placeholder 3">
            <a:extLst>
              <a:ext uri="{FF2B5EF4-FFF2-40B4-BE49-F238E27FC236}">
                <a16:creationId xmlns:a16="http://schemas.microsoft.com/office/drawing/2014/main" id="{DCA75C38-AA57-488A-93F2-F457032ACBBE}"/>
              </a:ext>
            </a:extLst>
          </p:cNvPr>
          <p:cNvSpPr>
            <a:spLocks noGrp="1"/>
          </p:cNvSpPr>
          <p:nvPr>
            <p:ph type="body" sz="half" idx="72"/>
          </p:nvPr>
        </p:nvSpPr>
        <p:spPr>
          <a:xfrm>
            <a:off x="5853974" y="3164364"/>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1" name="Rectangle 60" descr="Brush stroke spot">
            <a:extLst>
              <a:ext uri="{FF2B5EF4-FFF2-40B4-BE49-F238E27FC236}">
                <a16:creationId xmlns:a16="http://schemas.microsoft.com/office/drawing/2014/main" id="{CBB617DF-59C7-4901-819F-9FEF8687F033}"/>
              </a:ext>
            </a:extLst>
          </p:cNvPr>
          <p:cNvSpPr/>
          <p:nvPr userDrawn="1"/>
        </p:nvSpPr>
        <p:spPr>
          <a:xfrm>
            <a:off x="4354565" y="3984186"/>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2" name="Text Placeholder 3">
            <a:extLst>
              <a:ext uri="{FF2B5EF4-FFF2-40B4-BE49-F238E27FC236}">
                <a16:creationId xmlns:a16="http://schemas.microsoft.com/office/drawing/2014/main" id="{FA1A5060-0709-436F-9B45-E81C52904172}"/>
              </a:ext>
            </a:extLst>
          </p:cNvPr>
          <p:cNvSpPr>
            <a:spLocks noGrp="1"/>
          </p:cNvSpPr>
          <p:nvPr>
            <p:ph type="body" sz="half" idx="73"/>
          </p:nvPr>
        </p:nvSpPr>
        <p:spPr>
          <a:xfrm>
            <a:off x="5853974" y="4253710"/>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4" name="Text Placeholder 3">
            <a:extLst>
              <a:ext uri="{FF2B5EF4-FFF2-40B4-BE49-F238E27FC236}">
                <a16:creationId xmlns:a16="http://schemas.microsoft.com/office/drawing/2014/main" id="{D1E38D5A-8267-4462-A410-F99B81044F4C}"/>
              </a:ext>
            </a:extLst>
          </p:cNvPr>
          <p:cNvSpPr>
            <a:spLocks noGrp="1"/>
          </p:cNvSpPr>
          <p:nvPr>
            <p:ph type="body" sz="half" idx="75"/>
          </p:nvPr>
        </p:nvSpPr>
        <p:spPr>
          <a:xfrm>
            <a:off x="5853974" y="4911508"/>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5" name="Rectangle 64" descr="Brush stroke spot">
            <a:extLst>
              <a:ext uri="{FF2B5EF4-FFF2-40B4-BE49-F238E27FC236}">
                <a16:creationId xmlns:a16="http://schemas.microsoft.com/office/drawing/2014/main" id="{D485ED5B-CAAF-4D50-B350-1FD874EBA4D7}"/>
              </a:ext>
            </a:extLst>
          </p:cNvPr>
          <p:cNvSpPr/>
          <p:nvPr userDrawn="1"/>
        </p:nvSpPr>
        <p:spPr>
          <a:xfrm>
            <a:off x="7946020" y="2237042"/>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6" name="Text Placeholder 3">
            <a:extLst>
              <a:ext uri="{FF2B5EF4-FFF2-40B4-BE49-F238E27FC236}">
                <a16:creationId xmlns:a16="http://schemas.microsoft.com/office/drawing/2014/main" id="{D6E28A9E-F913-4B5F-B3BC-410D8AA45F20}"/>
              </a:ext>
            </a:extLst>
          </p:cNvPr>
          <p:cNvSpPr>
            <a:spLocks noGrp="1"/>
          </p:cNvSpPr>
          <p:nvPr>
            <p:ph type="body" sz="half" idx="76"/>
          </p:nvPr>
        </p:nvSpPr>
        <p:spPr>
          <a:xfrm>
            <a:off x="9445429" y="2506566"/>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8" name="Text Placeholder 3">
            <a:extLst>
              <a:ext uri="{FF2B5EF4-FFF2-40B4-BE49-F238E27FC236}">
                <a16:creationId xmlns:a16="http://schemas.microsoft.com/office/drawing/2014/main" id="{2B41B518-590B-4CF3-B4E8-70F9DDFB196E}"/>
              </a:ext>
            </a:extLst>
          </p:cNvPr>
          <p:cNvSpPr>
            <a:spLocks noGrp="1"/>
          </p:cNvSpPr>
          <p:nvPr>
            <p:ph type="body" sz="half" idx="78"/>
          </p:nvPr>
        </p:nvSpPr>
        <p:spPr>
          <a:xfrm>
            <a:off x="9445429" y="3164364"/>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69" name="Rectangle 68" descr="Brush stroke spot">
            <a:extLst>
              <a:ext uri="{FF2B5EF4-FFF2-40B4-BE49-F238E27FC236}">
                <a16:creationId xmlns:a16="http://schemas.microsoft.com/office/drawing/2014/main" id="{C331D4D8-F16F-49D3-BDB7-1FB2BCE6EAEA}"/>
              </a:ext>
            </a:extLst>
          </p:cNvPr>
          <p:cNvSpPr/>
          <p:nvPr userDrawn="1"/>
        </p:nvSpPr>
        <p:spPr>
          <a:xfrm>
            <a:off x="7946020" y="3984186"/>
            <a:ext cx="1600200" cy="1490472"/>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0" name="Text Placeholder 3">
            <a:extLst>
              <a:ext uri="{FF2B5EF4-FFF2-40B4-BE49-F238E27FC236}">
                <a16:creationId xmlns:a16="http://schemas.microsoft.com/office/drawing/2014/main" id="{0D7912DE-7BEE-491D-83D9-ED9BFE8998E8}"/>
              </a:ext>
            </a:extLst>
          </p:cNvPr>
          <p:cNvSpPr>
            <a:spLocks noGrp="1"/>
          </p:cNvSpPr>
          <p:nvPr>
            <p:ph type="body" sz="half" idx="79"/>
          </p:nvPr>
        </p:nvSpPr>
        <p:spPr>
          <a:xfrm>
            <a:off x="9445429" y="4253710"/>
            <a:ext cx="1993392" cy="69296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72" name="Text Placeholder 3">
            <a:extLst>
              <a:ext uri="{FF2B5EF4-FFF2-40B4-BE49-F238E27FC236}">
                <a16:creationId xmlns:a16="http://schemas.microsoft.com/office/drawing/2014/main" id="{A588BDB2-BB85-458C-AF31-D90BEE530110}"/>
              </a:ext>
            </a:extLst>
          </p:cNvPr>
          <p:cNvSpPr>
            <a:spLocks noGrp="1"/>
          </p:cNvSpPr>
          <p:nvPr>
            <p:ph type="body" sz="half" idx="81"/>
          </p:nvPr>
        </p:nvSpPr>
        <p:spPr>
          <a:xfrm>
            <a:off x="9445429" y="4911508"/>
            <a:ext cx="1993392" cy="561367"/>
          </a:xfrm>
        </p:spPr>
        <p:txBody>
          <a:bodyPr>
            <a:noAutofit/>
          </a:bodyPr>
          <a:lstStyle>
            <a:lvl1pPr marL="0" indent="0" algn="l">
              <a:lnSpc>
                <a:spcPct val="100000"/>
              </a:lnSpc>
              <a:buNone/>
              <a:defRPr lang="en-US" sz="1600" b="0" i="0" kern="1200" dirty="0" smtClean="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73" name="Picture Placeholder 3">
            <a:extLst>
              <a:ext uri="{FF2B5EF4-FFF2-40B4-BE49-F238E27FC236}">
                <a16:creationId xmlns:a16="http://schemas.microsoft.com/office/drawing/2014/main" id="{E9B1CB54-DBEA-47FB-AFCA-953A06370DEF}"/>
              </a:ext>
            </a:extLst>
          </p:cNvPr>
          <p:cNvSpPr>
            <a:spLocks noGrp="1"/>
          </p:cNvSpPr>
          <p:nvPr>
            <p:ph type="pic" sz="quarter" idx="82"/>
          </p:nvPr>
        </p:nvSpPr>
        <p:spPr>
          <a:xfrm>
            <a:off x="993109" y="2398030"/>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
        <p:nvSpPr>
          <p:cNvPr id="75" name="Picture Placeholder 3">
            <a:extLst>
              <a:ext uri="{FF2B5EF4-FFF2-40B4-BE49-F238E27FC236}">
                <a16:creationId xmlns:a16="http://schemas.microsoft.com/office/drawing/2014/main" id="{72C260FD-1E05-47E9-B248-27CAC5FC3B69}"/>
              </a:ext>
            </a:extLst>
          </p:cNvPr>
          <p:cNvSpPr>
            <a:spLocks noGrp="1"/>
          </p:cNvSpPr>
          <p:nvPr>
            <p:ph type="pic" sz="quarter" idx="83"/>
          </p:nvPr>
        </p:nvSpPr>
        <p:spPr>
          <a:xfrm>
            <a:off x="996007" y="4145174"/>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
        <p:nvSpPr>
          <p:cNvPr id="78" name="Picture Placeholder 3">
            <a:extLst>
              <a:ext uri="{FF2B5EF4-FFF2-40B4-BE49-F238E27FC236}">
                <a16:creationId xmlns:a16="http://schemas.microsoft.com/office/drawing/2014/main" id="{BDFC2481-D48B-4444-9ADC-73238E01E93A}"/>
              </a:ext>
            </a:extLst>
          </p:cNvPr>
          <p:cNvSpPr>
            <a:spLocks noGrp="1"/>
          </p:cNvSpPr>
          <p:nvPr>
            <p:ph type="pic" sz="quarter" idx="84"/>
          </p:nvPr>
        </p:nvSpPr>
        <p:spPr>
          <a:xfrm>
            <a:off x="8182550" y="2403213"/>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
        <p:nvSpPr>
          <p:cNvPr id="79" name="Picture Placeholder 3">
            <a:extLst>
              <a:ext uri="{FF2B5EF4-FFF2-40B4-BE49-F238E27FC236}">
                <a16:creationId xmlns:a16="http://schemas.microsoft.com/office/drawing/2014/main" id="{659B6395-72AE-4725-9373-C44AC7C2962A}"/>
              </a:ext>
            </a:extLst>
          </p:cNvPr>
          <p:cNvSpPr>
            <a:spLocks noGrp="1"/>
          </p:cNvSpPr>
          <p:nvPr>
            <p:ph type="pic" sz="quarter" idx="85"/>
          </p:nvPr>
        </p:nvSpPr>
        <p:spPr>
          <a:xfrm>
            <a:off x="8185448" y="4150357"/>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
        <p:nvSpPr>
          <p:cNvPr id="80" name="Picture Placeholder 3">
            <a:extLst>
              <a:ext uri="{FF2B5EF4-FFF2-40B4-BE49-F238E27FC236}">
                <a16:creationId xmlns:a16="http://schemas.microsoft.com/office/drawing/2014/main" id="{41E8F088-085E-4881-BFA7-545F97699A75}"/>
              </a:ext>
            </a:extLst>
          </p:cNvPr>
          <p:cNvSpPr>
            <a:spLocks noGrp="1"/>
          </p:cNvSpPr>
          <p:nvPr>
            <p:ph type="pic" sz="quarter" idx="86"/>
          </p:nvPr>
        </p:nvSpPr>
        <p:spPr>
          <a:xfrm>
            <a:off x="4586273" y="2398030"/>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
        <p:nvSpPr>
          <p:cNvPr id="81" name="Picture Placeholder 3">
            <a:extLst>
              <a:ext uri="{FF2B5EF4-FFF2-40B4-BE49-F238E27FC236}">
                <a16:creationId xmlns:a16="http://schemas.microsoft.com/office/drawing/2014/main" id="{DD2AACCA-1BD1-4ECD-95C3-E9AB07D242E0}"/>
              </a:ext>
            </a:extLst>
          </p:cNvPr>
          <p:cNvSpPr>
            <a:spLocks noGrp="1"/>
          </p:cNvSpPr>
          <p:nvPr>
            <p:ph type="pic" sz="quarter" idx="87"/>
          </p:nvPr>
        </p:nvSpPr>
        <p:spPr>
          <a:xfrm>
            <a:off x="4589171" y="4145174"/>
            <a:ext cx="1098000" cy="1098000"/>
          </a:xfrm>
          <a:prstGeom prst="ellipse">
            <a:avLst/>
          </a:prstGeom>
          <a:solidFill>
            <a:schemeClr val="bg1"/>
          </a:solidFill>
          <a:ln w="12700">
            <a:solidFill>
              <a:srgbClr val="8D6347"/>
            </a:solidFill>
          </a:ln>
        </p:spPr>
        <p:txBody>
          <a:bodyPr anchor="ctr" anchorCtr="0">
            <a:no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171673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e char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59" name="Rectangle 58" descr="Brush stroke spot">
            <a:extLst>
              <a:ext uri="{FF2B5EF4-FFF2-40B4-BE49-F238E27FC236}">
                <a16:creationId xmlns:a16="http://schemas.microsoft.com/office/drawing/2014/main" id="{29FB1599-AC79-4571-B03A-98277CE717CC}"/>
              </a:ext>
            </a:extLst>
          </p:cNvPr>
          <p:cNvSpPr/>
          <p:nvPr userDrawn="1"/>
        </p:nvSpPr>
        <p:spPr>
          <a:xfrm>
            <a:off x="3174492" y="2141776"/>
            <a:ext cx="5843016" cy="4242816"/>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36" b="-4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3" name="Text Placeholder 3">
            <a:extLst>
              <a:ext uri="{FF2B5EF4-FFF2-40B4-BE49-F238E27FC236}">
                <a16:creationId xmlns:a16="http://schemas.microsoft.com/office/drawing/2014/main" id="{AC056410-CC3A-4562-8AD4-DDA11527B7AE}"/>
              </a:ext>
            </a:extLst>
          </p:cNvPr>
          <p:cNvSpPr>
            <a:spLocks noGrp="1"/>
          </p:cNvSpPr>
          <p:nvPr>
            <p:ph type="body" sz="half" idx="34" hasCustomPrompt="1"/>
          </p:nvPr>
        </p:nvSpPr>
        <p:spPr>
          <a:xfrm>
            <a:off x="835712" y="2508631"/>
            <a:ext cx="2642616" cy="37550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$ 2,000,000</a:t>
            </a:r>
          </a:p>
        </p:txBody>
      </p:sp>
      <p:sp>
        <p:nvSpPr>
          <p:cNvPr id="74" name="Text Placeholder 3">
            <a:extLst>
              <a:ext uri="{FF2B5EF4-FFF2-40B4-BE49-F238E27FC236}">
                <a16:creationId xmlns:a16="http://schemas.microsoft.com/office/drawing/2014/main" id="{E9EF01CE-943D-4321-A20D-EB63E56E3212}"/>
              </a:ext>
            </a:extLst>
          </p:cNvPr>
          <p:cNvSpPr>
            <a:spLocks noGrp="1"/>
          </p:cNvSpPr>
          <p:nvPr>
            <p:ph type="body" sz="half" idx="66"/>
          </p:nvPr>
        </p:nvSpPr>
        <p:spPr>
          <a:xfrm>
            <a:off x="835712" y="2938041"/>
            <a:ext cx="2642616" cy="375509"/>
          </a:xfrm>
        </p:spPr>
        <p:txBody>
          <a:bodyPr>
            <a:noAutofit/>
          </a:bodyPr>
          <a:lstStyle>
            <a:lvl1pPr marL="0" indent="0" algn="l">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76" name="Text Placeholder 3">
            <a:extLst>
              <a:ext uri="{FF2B5EF4-FFF2-40B4-BE49-F238E27FC236}">
                <a16:creationId xmlns:a16="http://schemas.microsoft.com/office/drawing/2014/main" id="{B77364C8-3D3A-415B-9433-C4696B84A988}"/>
              </a:ext>
            </a:extLst>
          </p:cNvPr>
          <p:cNvSpPr>
            <a:spLocks noGrp="1"/>
          </p:cNvSpPr>
          <p:nvPr>
            <p:ph type="body" sz="half" idx="83" hasCustomPrompt="1"/>
          </p:nvPr>
        </p:nvSpPr>
        <p:spPr>
          <a:xfrm>
            <a:off x="835712" y="3640411"/>
            <a:ext cx="2642616" cy="375509"/>
          </a:xfrm>
        </p:spPr>
        <p:txBody>
          <a:bodyPr>
            <a:noAutofit/>
          </a:bodyPr>
          <a:lstStyle>
            <a:lvl1pPr marL="0" indent="0" algn="l">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$ 2,000,000</a:t>
            </a:r>
          </a:p>
        </p:txBody>
      </p:sp>
      <p:sp>
        <p:nvSpPr>
          <p:cNvPr id="77" name="Text Placeholder 3">
            <a:extLst>
              <a:ext uri="{FF2B5EF4-FFF2-40B4-BE49-F238E27FC236}">
                <a16:creationId xmlns:a16="http://schemas.microsoft.com/office/drawing/2014/main" id="{19ABCF73-31BD-4929-9900-AB2F7023E665}"/>
              </a:ext>
            </a:extLst>
          </p:cNvPr>
          <p:cNvSpPr>
            <a:spLocks noGrp="1"/>
          </p:cNvSpPr>
          <p:nvPr>
            <p:ph type="body" sz="half" idx="86"/>
          </p:nvPr>
        </p:nvSpPr>
        <p:spPr>
          <a:xfrm>
            <a:off x="835712" y="4069821"/>
            <a:ext cx="2642616" cy="375509"/>
          </a:xfrm>
        </p:spPr>
        <p:txBody>
          <a:bodyPr>
            <a:noAutofit/>
          </a:bodyPr>
          <a:lstStyle>
            <a:lvl1pPr marL="0" indent="0" algn="l">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82" name="Text Placeholder 3">
            <a:extLst>
              <a:ext uri="{FF2B5EF4-FFF2-40B4-BE49-F238E27FC236}">
                <a16:creationId xmlns:a16="http://schemas.microsoft.com/office/drawing/2014/main" id="{CDE0C703-933F-44FB-9589-30DCA646D9B1}"/>
              </a:ext>
            </a:extLst>
          </p:cNvPr>
          <p:cNvSpPr>
            <a:spLocks noGrp="1"/>
          </p:cNvSpPr>
          <p:nvPr>
            <p:ph type="body" sz="half" idx="87" hasCustomPrompt="1"/>
          </p:nvPr>
        </p:nvSpPr>
        <p:spPr>
          <a:xfrm>
            <a:off x="8848114" y="2508631"/>
            <a:ext cx="2642616" cy="375509"/>
          </a:xfrm>
        </p:spPr>
        <p:txBody>
          <a:bodyPr>
            <a:noAutofit/>
          </a:bodyPr>
          <a:lstStyle>
            <a:lvl1pPr marL="0" indent="0" algn="r">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$ 1,500,000</a:t>
            </a:r>
          </a:p>
        </p:txBody>
      </p:sp>
      <p:sp>
        <p:nvSpPr>
          <p:cNvPr id="83" name="Text Placeholder 3">
            <a:extLst>
              <a:ext uri="{FF2B5EF4-FFF2-40B4-BE49-F238E27FC236}">
                <a16:creationId xmlns:a16="http://schemas.microsoft.com/office/drawing/2014/main" id="{679401A1-F51D-455D-88BB-4C189CE1A1A5}"/>
              </a:ext>
            </a:extLst>
          </p:cNvPr>
          <p:cNvSpPr>
            <a:spLocks noGrp="1"/>
          </p:cNvSpPr>
          <p:nvPr>
            <p:ph type="body" sz="half" idx="88"/>
          </p:nvPr>
        </p:nvSpPr>
        <p:spPr>
          <a:xfrm>
            <a:off x="8848114" y="2938041"/>
            <a:ext cx="2642616" cy="375509"/>
          </a:xfrm>
        </p:spPr>
        <p:txBody>
          <a:bodyPr>
            <a:noAutofit/>
          </a:bodyPr>
          <a:lstStyle>
            <a:lvl1pPr marL="0" indent="0" algn="r">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84" name="Text Placeholder 3">
            <a:extLst>
              <a:ext uri="{FF2B5EF4-FFF2-40B4-BE49-F238E27FC236}">
                <a16:creationId xmlns:a16="http://schemas.microsoft.com/office/drawing/2014/main" id="{5B3DB4F9-0262-4485-A538-5A6C02DD46DC}"/>
              </a:ext>
            </a:extLst>
          </p:cNvPr>
          <p:cNvSpPr>
            <a:spLocks noGrp="1"/>
          </p:cNvSpPr>
          <p:nvPr>
            <p:ph type="body" sz="half" idx="89" hasCustomPrompt="1"/>
          </p:nvPr>
        </p:nvSpPr>
        <p:spPr>
          <a:xfrm>
            <a:off x="8848114" y="3640411"/>
            <a:ext cx="2642616" cy="375509"/>
          </a:xfrm>
        </p:spPr>
        <p:txBody>
          <a:bodyPr>
            <a:noAutofit/>
          </a:bodyPr>
          <a:lstStyle>
            <a:lvl1pPr marL="0" indent="0" algn="r">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$ 2,500,000</a:t>
            </a:r>
          </a:p>
        </p:txBody>
      </p:sp>
      <p:sp>
        <p:nvSpPr>
          <p:cNvPr id="85" name="Text Placeholder 3">
            <a:extLst>
              <a:ext uri="{FF2B5EF4-FFF2-40B4-BE49-F238E27FC236}">
                <a16:creationId xmlns:a16="http://schemas.microsoft.com/office/drawing/2014/main" id="{AA1742CF-6B82-4A44-9413-7CC52CB9A9AE}"/>
              </a:ext>
            </a:extLst>
          </p:cNvPr>
          <p:cNvSpPr>
            <a:spLocks noGrp="1"/>
          </p:cNvSpPr>
          <p:nvPr>
            <p:ph type="body" sz="half" idx="90"/>
          </p:nvPr>
        </p:nvSpPr>
        <p:spPr>
          <a:xfrm>
            <a:off x="8848114" y="4069821"/>
            <a:ext cx="2642616" cy="375509"/>
          </a:xfrm>
        </p:spPr>
        <p:txBody>
          <a:bodyPr>
            <a:noAutofit/>
          </a:bodyPr>
          <a:lstStyle>
            <a:lvl1pPr marL="0" indent="0" algn="r">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86" name="Text Placeholder 3">
            <a:extLst>
              <a:ext uri="{FF2B5EF4-FFF2-40B4-BE49-F238E27FC236}">
                <a16:creationId xmlns:a16="http://schemas.microsoft.com/office/drawing/2014/main" id="{298DDAA6-2DD7-45D2-BE23-DF28D9F3FE81}"/>
              </a:ext>
            </a:extLst>
          </p:cNvPr>
          <p:cNvSpPr>
            <a:spLocks noGrp="1"/>
          </p:cNvSpPr>
          <p:nvPr>
            <p:ph type="body" sz="half" idx="91" hasCustomPrompt="1"/>
          </p:nvPr>
        </p:nvSpPr>
        <p:spPr>
          <a:xfrm>
            <a:off x="8848114" y="4772191"/>
            <a:ext cx="2642616" cy="375509"/>
          </a:xfrm>
        </p:spPr>
        <p:txBody>
          <a:bodyPr>
            <a:noAutofit/>
          </a:bodyPr>
          <a:lstStyle>
            <a:lvl1pPr marL="0" indent="0" algn="r">
              <a:lnSpc>
                <a:spcPct val="85000"/>
              </a:lnSpc>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$ 3,200,000</a:t>
            </a:r>
          </a:p>
        </p:txBody>
      </p:sp>
      <p:sp>
        <p:nvSpPr>
          <p:cNvPr id="87" name="Text Placeholder 3">
            <a:extLst>
              <a:ext uri="{FF2B5EF4-FFF2-40B4-BE49-F238E27FC236}">
                <a16:creationId xmlns:a16="http://schemas.microsoft.com/office/drawing/2014/main" id="{0839545C-9AD8-44AD-8D2B-331D8B4030B6}"/>
              </a:ext>
            </a:extLst>
          </p:cNvPr>
          <p:cNvSpPr>
            <a:spLocks noGrp="1"/>
          </p:cNvSpPr>
          <p:nvPr>
            <p:ph type="body" sz="half" idx="92"/>
          </p:nvPr>
        </p:nvSpPr>
        <p:spPr>
          <a:xfrm>
            <a:off x="8848114" y="5201601"/>
            <a:ext cx="2642616" cy="375509"/>
          </a:xfrm>
        </p:spPr>
        <p:txBody>
          <a:bodyPr>
            <a:noAutofit/>
          </a:bodyPr>
          <a:lstStyle>
            <a:lvl1pPr marL="0" indent="0" algn="r">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cxnSp>
        <p:nvCxnSpPr>
          <p:cNvPr id="88" name="Straight Connector 87">
            <a:extLst>
              <a:ext uri="{FF2B5EF4-FFF2-40B4-BE49-F238E27FC236}">
                <a16:creationId xmlns:a16="http://schemas.microsoft.com/office/drawing/2014/main" id="{41D6688E-B7D9-4DE1-9F3F-37C2A92C4E0F}"/>
              </a:ext>
            </a:extLst>
          </p:cNvPr>
          <p:cNvCxnSpPr/>
          <p:nvPr userDrawn="1"/>
        </p:nvCxnSpPr>
        <p:spPr>
          <a:xfrm>
            <a:off x="939117" y="2913559"/>
            <a:ext cx="406908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F181279E-4A25-4C06-AC3E-DD484486E99E}"/>
              </a:ext>
            </a:extLst>
          </p:cNvPr>
          <p:cNvCxnSpPr/>
          <p:nvPr userDrawn="1"/>
        </p:nvCxnSpPr>
        <p:spPr>
          <a:xfrm>
            <a:off x="940025" y="4043588"/>
            <a:ext cx="406908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4474904-40E3-4615-B2E6-774159563047}"/>
              </a:ext>
            </a:extLst>
          </p:cNvPr>
          <p:cNvCxnSpPr/>
          <p:nvPr userDrawn="1"/>
        </p:nvCxnSpPr>
        <p:spPr>
          <a:xfrm>
            <a:off x="7314351" y="2913559"/>
            <a:ext cx="406908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F07585DD-C644-4DA0-8B68-A0E1AD3EE09B}"/>
              </a:ext>
            </a:extLst>
          </p:cNvPr>
          <p:cNvCxnSpPr/>
          <p:nvPr userDrawn="1"/>
        </p:nvCxnSpPr>
        <p:spPr>
          <a:xfrm>
            <a:off x="7315259" y="4043588"/>
            <a:ext cx="406908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D24FEA3C-C05C-407B-B68B-2614F9A64317}"/>
              </a:ext>
            </a:extLst>
          </p:cNvPr>
          <p:cNvCxnSpPr/>
          <p:nvPr userDrawn="1"/>
        </p:nvCxnSpPr>
        <p:spPr>
          <a:xfrm>
            <a:off x="7314351" y="5180251"/>
            <a:ext cx="406908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3" name="Chart Placeholder 3" descr="Funding diagram">
            <a:extLst>
              <a:ext uri="{FF2B5EF4-FFF2-40B4-BE49-F238E27FC236}">
                <a16:creationId xmlns:a16="http://schemas.microsoft.com/office/drawing/2014/main" id="{F3103F9C-FB5A-4708-903D-6EACBC625172}"/>
              </a:ext>
            </a:extLst>
          </p:cNvPr>
          <p:cNvSpPr>
            <a:spLocks noGrp="1"/>
          </p:cNvSpPr>
          <p:nvPr>
            <p:ph type="chart" sz="quarter" idx="82"/>
          </p:nvPr>
        </p:nvSpPr>
        <p:spPr>
          <a:xfrm>
            <a:off x="3775713" y="2496385"/>
            <a:ext cx="4640574" cy="3481263"/>
          </a:xfrm>
        </p:spPr>
        <p:txBody>
          <a:bodyPr anchor="ctr" anchorCtr="0">
            <a:noAutofit/>
          </a:bodyPr>
          <a:lstStyle>
            <a:lvl1pPr marL="0" indent="0" algn="ctr">
              <a:buNone/>
              <a:defRPr sz="2400">
                <a:solidFill>
                  <a:schemeClr val="tx2"/>
                </a:solidFill>
              </a:defRPr>
            </a:lvl1pPr>
          </a:lstStyle>
          <a:p>
            <a:r>
              <a:rPr lang="en-US" noProof="0"/>
              <a:t>Click icon to add chart</a:t>
            </a:r>
            <a:endParaRPr lang="en-US" noProof="0" dirty="0"/>
          </a:p>
        </p:txBody>
      </p:sp>
    </p:spTree>
    <p:extLst>
      <p:ext uri="{BB962C8B-B14F-4D97-AF65-F5344CB8AC3E}">
        <p14:creationId xmlns:p14="http://schemas.microsoft.com/office/powerpoint/2010/main" val="40655235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Image, and Content 2">
    <p:spTree>
      <p:nvGrpSpPr>
        <p:cNvPr id="1" name=""/>
        <p:cNvGrpSpPr/>
        <p:nvPr/>
      </p:nvGrpSpPr>
      <p:grpSpPr>
        <a:xfrm>
          <a:off x="0" y="0"/>
          <a:ext cx="0" cy="0"/>
          <a:chOff x="0" y="0"/>
          <a:chExt cx="0" cy="0"/>
        </a:xfrm>
      </p:grpSpPr>
      <p:sp>
        <p:nvSpPr>
          <p:cNvPr id="12" name="Rectangle 11" descr="Glass, cups and dishes on table">
            <a:extLst>
              <a:ext uri="{FF2B5EF4-FFF2-40B4-BE49-F238E27FC236}">
                <a16:creationId xmlns:a16="http://schemas.microsoft.com/office/drawing/2014/main" id="{D05799BA-ECD2-4CD6-8250-EA03F132B9BA}"/>
              </a:ext>
            </a:extLst>
          </p:cNvPr>
          <p:cNvSpPr/>
          <p:nvPr userDrawn="1"/>
        </p:nvSpPr>
        <p:spPr>
          <a:xfrm>
            <a:off x="0" y="1133856"/>
            <a:ext cx="5998464" cy="4590288"/>
          </a:xfrm>
          <a:prstGeom prst="rect">
            <a:avLst/>
          </a:prstGeom>
          <a:blipFill>
            <a:blip r:embed="rId2"/>
            <a:srcRect/>
            <a:stretch>
              <a:fillRect l="-11" r="-1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descr="Brush stroke mask">
            <a:extLst>
              <a:ext uri="{FF2B5EF4-FFF2-40B4-BE49-F238E27FC236}">
                <a16:creationId xmlns:a16="http://schemas.microsoft.com/office/drawing/2014/main" id="{E5FBC040-9C06-484E-B57F-7F574589FF0E}"/>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895F031D-510E-4663-BF87-CD265E4A7E11}"/>
              </a:ext>
            </a:extLst>
          </p:cNvPr>
          <p:cNvSpPr>
            <a:spLocks noGrp="1"/>
          </p:cNvSpPr>
          <p:nvPr>
            <p:ph type="title" hasCustomPrompt="1"/>
          </p:nvPr>
        </p:nvSpPr>
        <p:spPr>
          <a:xfrm>
            <a:off x="6216631" y="1030515"/>
            <a:ext cx="5292000" cy="885315"/>
          </a:xfrm>
        </p:spPr>
        <p:txBody>
          <a:bodyPr anchor="b">
            <a:normAutofit/>
          </a:bodyPr>
          <a:lstStyle>
            <a:lvl1pPr>
              <a:defRPr sz="3600"/>
            </a:lvl1pPr>
          </a:lstStyle>
          <a:p>
            <a:r>
              <a:rPr lang="en-US" noProof="0"/>
              <a:t>CLICK TO EDIT TITLE</a:t>
            </a:r>
          </a:p>
        </p:txBody>
      </p:sp>
      <p:sp>
        <p:nvSpPr>
          <p:cNvPr id="3" name="Content Placeholder 2">
            <a:extLst>
              <a:ext uri="{FF2B5EF4-FFF2-40B4-BE49-F238E27FC236}">
                <a16:creationId xmlns:a16="http://schemas.microsoft.com/office/drawing/2014/main" id="{24CDB312-4D1B-447F-97E7-ABE93A3DE43C}"/>
              </a:ext>
            </a:extLst>
          </p:cNvPr>
          <p:cNvSpPr>
            <a:spLocks noGrp="1"/>
          </p:cNvSpPr>
          <p:nvPr>
            <p:ph idx="1"/>
          </p:nvPr>
        </p:nvSpPr>
        <p:spPr>
          <a:xfrm>
            <a:off x="5985361" y="2114730"/>
            <a:ext cx="5533990" cy="2997929"/>
          </a:xfrm>
        </p:spPr>
        <p:txBody>
          <a:bodyPr>
            <a:normAutofit/>
          </a:bodyPr>
          <a:lstStyle>
            <a:lvl1pPr marL="230400" indent="-228600">
              <a:lnSpc>
                <a:spcPct val="100000"/>
              </a:lnSpc>
              <a:spcBef>
                <a:spcPts val="600"/>
              </a:spcBef>
              <a:buClr>
                <a:srgbClr val="9D0000"/>
              </a:buClr>
              <a:buFont typeface="Arial" panose="020B0604020202020204" pitchFamily="34" charset="0"/>
              <a:buChar char="•"/>
              <a:defRPr sz="2100" i="0"/>
            </a:lvl1pPr>
            <a:lvl2pPr marL="344700" indent="-342900">
              <a:lnSpc>
                <a:spcPct val="100000"/>
              </a:lnSpc>
              <a:spcBef>
                <a:spcPts val="600"/>
              </a:spcBef>
              <a:buClr>
                <a:srgbClr val="9D0000"/>
              </a:buClr>
              <a:buFont typeface="Arial" panose="020B0604020202020204" pitchFamily="34" charset="0"/>
              <a:buChar char="•"/>
              <a:defRPr sz="2100" i="1"/>
            </a:lvl2pPr>
            <a:lvl3pPr marL="230400">
              <a:lnSpc>
                <a:spcPct val="100000"/>
              </a:lnSpc>
              <a:spcBef>
                <a:spcPts val="600"/>
              </a:spcBef>
              <a:defRPr sz="2100" i="1"/>
            </a:lvl3pPr>
            <a:lvl4pPr marL="230400">
              <a:lnSpc>
                <a:spcPct val="100000"/>
              </a:lnSpc>
              <a:spcBef>
                <a:spcPts val="600"/>
              </a:spcBef>
              <a:defRPr sz="2100" i="1"/>
            </a:lvl4pPr>
            <a:lvl5pPr marL="230400">
              <a:lnSpc>
                <a:spcPct val="100000"/>
              </a:lnSpc>
              <a:spcBef>
                <a:spcPts val="600"/>
              </a:spcBef>
              <a:defRPr sz="2100" i="1"/>
            </a:lvl5pPr>
            <a:lvl6pPr>
              <a:defRPr sz="2000"/>
            </a:lvl6pPr>
            <a:lvl7pPr>
              <a:defRPr sz="2000"/>
            </a:lvl7pPr>
            <a:lvl8pPr>
              <a:defRPr sz="2000"/>
            </a:lvl8pPr>
            <a:lvl9pPr>
              <a:defRPr sz="2000"/>
            </a:lvl9pPr>
          </a:lstStyle>
          <a:p>
            <a:pPr lvl="0"/>
            <a:r>
              <a:rPr lang="en-US" noProof="0"/>
              <a:t>Click to edit Master text styles</a:t>
            </a:r>
          </a:p>
        </p:txBody>
      </p:sp>
      <p:sp>
        <p:nvSpPr>
          <p:cNvPr id="6" name="Footer Placeholder 5">
            <a:extLst>
              <a:ext uri="{FF2B5EF4-FFF2-40B4-BE49-F238E27FC236}">
                <a16:creationId xmlns:a16="http://schemas.microsoft.com/office/drawing/2014/main" id="{D12FBE19-D2C9-41FC-A797-CF4A863F3089}"/>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83F0F4E3-5500-460C-AB20-C7CE0A3FBAD0}"/>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10" name="Oval 9">
            <a:extLst>
              <a:ext uri="{FF2B5EF4-FFF2-40B4-BE49-F238E27FC236}">
                <a16:creationId xmlns:a16="http://schemas.microsoft.com/office/drawing/2014/main" id="{1EDFCD21-B871-4944-9E6C-ABFDA63AC6FD}"/>
              </a:ext>
            </a:extLst>
          </p:cNvPr>
          <p:cNvSpPr/>
          <p:nvPr userDrawn="1"/>
        </p:nvSpPr>
        <p:spPr>
          <a:xfrm>
            <a:off x="11066240" y="5998544"/>
            <a:ext cx="320040" cy="320040"/>
          </a:xfrm>
          <a:prstGeom prst="ellipse">
            <a:avLst/>
          </a:prstGeom>
          <a:noFill/>
          <a:ln w="6350">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3" name="Straight Connector 12">
            <a:extLst>
              <a:ext uri="{FF2B5EF4-FFF2-40B4-BE49-F238E27FC236}">
                <a16:creationId xmlns:a16="http://schemas.microsoft.com/office/drawing/2014/main" id="{039BD365-42F3-4F69-886B-478D54864737}"/>
              </a:ext>
            </a:extLst>
          </p:cNvPr>
          <p:cNvCxnSpPr/>
          <p:nvPr userDrawn="1"/>
        </p:nvCxnSpPr>
        <p:spPr>
          <a:xfrm>
            <a:off x="6337997" y="1979045"/>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4" name="Picture Placeholder 2">
            <a:extLst>
              <a:ext uri="{FF2B5EF4-FFF2-40B4-BE49-F238E27FC236}">
                <a16:creationId xmlns:a16="http://schemas.microsoft.com/office/drawing/2014/main" id="{280FA08D-85FA-44C3-8767-041020BA4734}"/>
              </a:ext>
            </a:extLst>
          </p:cNvPr>
          <p:cNvSpPr>
            <a:spLocks noGrp="1"/>
          </p:cNvSpPr>
          <p:nvPr>
            <p:ph type="pic" sz="quarter" idx="45"/>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18698657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sp>
        <p:nvSpPr>
          <p:cNvPr id="16" name="Rectangle 15" descr="Glasses on table">
            <a:extLst>
              <a:ext uri="{FF2B5EF4-FFF2-40B4-BE49-F238E27FC236}">
                <a16:creationId xmlns:a16="http://schemas.microsoft.com/office/drawing/2014/main" id="{26EA01E0-35F5-4371-9D8C-7F3A16EBAEDF}"/>
              </a:ext>
            </a:extLst>
          </p:cNvPr>
          <p:cNvSpPr/>
          <p:nvPr userDrawn="1"/>
        </p:nvSpPr>
        <p:spPr>
          <a:xfrm>
            <a:off x="0" y="758952"/>
            <a:ext cx="6190488" cy="6099048"/>
          </a:xfrm>
          <a:prstGeom prst="rect">
            <a:avLst/>
          </a:prstGeom>
          <a:blipFill>
            <a:blip r:embed="rId2"/>
            <a:srcRect/>
            <a:stretch>
              <a:fillRect l="-31" r="-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descr="Brush stroke mask">
            <a:extLst>
              <a:ext uri="{FF2B5EF4-FFF2-40B4-BE49-F238E27FC236}">
                <a16:creationId xmlns:a16="http://schemas.microsoft.com/office/drawing/2014/main" id="{F28DE59C-954D-4B4D-A240-A9111C89F6A8}"/>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Footer Placeholder 5">
            <a:extLst>
              <a:ext uri="{FF2B5EF4-FFF2-40B4-BE49-F238E27FC236}">
                <a16:creationId xmlns:a16="http://schemas.microsoft.com/office/drawing/2014/main" id="{D12FBE19-D2C9-41FC-A797-CF4A863F3089}"/>
              </a:ext>
            </a:extLst>
          </p:cNvPr>
          <p:cNvSpPr>
            <a:spLocks noGrp="1"/>
          </p:cNvSpPr>
          <p:nvPr>
            <p:ph type="ftr" sz="quarter" idx="11"/>
          </p:nvPr>
        </p:nvSpPr>
        <p:spPr>
          <a:xfrm>
            <a:off x="7351740" y="286747"/>
            <a:ext cx="4114800" cy="365125"/>
          </a:xfrm>
        </p:spPr>
        <p:txBody>
          <a:bodyPr/>
          <a:lstStyle/>
          <a:p>
            <a:endParaRPr lang="en-US" noProof="0" dirty="0"/>
          </a:p>
        </p:txBody>
      </p:sp>
      <p:sp>
        <p:nvSpPr>
          <p:cNvPr id="17" name="Thanks title layout">
            <a:extLst>
              <a:ext uri="{FF2B5EF4-FFF2-40B4-BE49-F238E27FC236}">
                <a16:creationId xmlns:a16="http://schemas.microsoft.com/office/drawing/2014/main" id="{E329346F-CCD7-4FB0-98B2-13C3DB0AA176}"/>
              </a:ext>
            </a:extLst>
          </p:cNvPr>
          <p:cNvSpPr>
            <a:spLocks noGrp="1"/>
          </p:cNvSpPr>
          <p:nvPr>
            <p:ph type="title" hasCustomPrompt="1"/>
          </p:nvPr>
        </p:nvSpPr>
        <p:spPr>
          <a:xfrm>
            <a:off x="6570540" y="884136"/>
            <a:ext cx="4896000" cy="894117"/>
          </a:xfrm>
        </p:spPr>
        <p:txBody>
          <a:bodyPr>
            <a:noAutofit/>
          </a:bodyPr>
          <a:lstStyle>
            <a:lvl1pPr algn="r">
              <a:defRPr sz="5500" b="1">
                <a:solidFill>
                  <a:schemeClr val="tx1"/>
                </a:solidFill>
              </a:defRPr>
            </a:lvl1pPr>
          </a:lstStyle>
          <a:p>
            <a:r>
              <a:rPr lang="en-US" noProof="0"/>
              <a:t>THANK YOU!</a:t>
            </a:r>
          </a:p>
        </p:txBody>
      </p:sp>
      <p:cxnSp>
        <p:nvCxnSpPr>
          <p:cNvPr id="18" name="Straight Connector 17">
            <a:extLst>
              <a:ext uri="{FF2B5EF4-FFF2-40B4-BE49-F238E27FC236}">
                <a16:creationId xmlns:a16="http://schemas.microsoft.com/office/drawing/2014/main" id="{05BAF915-A340-4955-812D-8F555BDB4102}"/>
              </a:ext>
            </a:extLst>
          </p:cNvPr>
          <p:cNvCxnSpPr/>
          <p:nvPr userDrawn="1"/>
        </p:nvCxnSpPr>
        <p:spPr>
          <a:xfrm>
            <a:off x="6565392" y="1729437"/>
            <a:ext cx="4718304"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9" name="Picture Placeholder 14" descr="Your logo">
            <a:extLst>
              <a:ext uri="{FF2B5EF4-FFF2-40B4-BE49-F238E27FC236}">
                <a16:creationId xmlns:a16="http://schemas.microsoft.com/office/drawing/2014/main" id="{DE1A1E87-77E1-4901-A7FE-5FFA9F5B4BBD}"/>
              </a:ext>
              <a:ext uri="{C183D7F6-B498-43B3-948B-1728B52AA6E4}">
                <adec:decorative xmlns:adec="http://schemas.microsoft.com/office/drawing/2017/decorative" val="0"/>
              </a:ext>
            </a:extLst>
          </p:cNvPr>
          <p:cNvSpPr>
            <a:spLocks noGrp="1"/>
          </p:cNvSpPr>
          <p:nvPr>
            <p:ph type="pic" sz="quarter" idx="15"/>
          </p:nvPr>
        </p:nvSpPr>
        <p:spPr>
          <a:xfrm>
            <a:off x="9709655" y="2449546"/>
            <a:ext cx="1646237" cy="1149350"/>
          </a:xfrm>
          <a:noFill/>
        </p:spPr>
        <p:txBody>
          <a:bodyPr wrap="square" lIns="46800" rIns="46800" anchor="ctr" anchorCtr="0">
            <a:noAutofit/>
          </a:bodyPr>
          <a:lstStyle>
            <a:lvl1pPr marL="0" indent="0" algn="ctr">
              <a:lnSpc>
                <a:spcPct val="100000"/>
              </a:lnSpc>
              <a:buNone/>
              <a:defRPr sz="400">
                <a:solidFill>
                  <a:srgbClr val="8D6347"/>
                </a:solidFill>
              </a:defRPr>
            </a:lvl1pPr>
          </a:lstStyle>
          <a:p>
            <a:r>
              <a:rPr lang="en-US" noProof="0"/>
              <a:t>Click icon to add picture</a:t>
            </a:r>
            <a:endParaRPr lang="en-US" noProof="0" dirty="0"/>
          </a:p>
        </p:txBody>
      </p:sp>
      <p:sp>
        <p:nvSpPr>
          <p:cNvPr id="20" name="Text Placeholder 10">
            <a:extLst>
              <a:ext uri="{FF2B5EF4-FFF2-40B4-BE49-F238E27FC236}">
                <a16:creationId xmlns:a16="http://schemas.microsoft.com/office/drawing/2014/main" id="{6A0BD12F-1E2D-481D-BBF0-A56B2BD0D563}"/>
              </a:ext>
            </a:extLst>
          </p:cNvPr>
          <p:cNvSpPr>
            <a:spLocks noGrp="1"/>
          </p:cNvSpPr>
          <p:nvPr>
            <p:ph type="body" sz="quarter" idx="16" hasCustomPrompt="1"/>
          </p:nvPr>
        </p:nvSpPr>
        <p:spPr>
          <a:xfrm>
            <a:off x="6570540" y="3781118"/>
            <a:ext cx="4896000" cy="664762"/>
          </a:xfrm>
        </p:spPr>
        <p:txBody>
          <a:bodyPr>
            <a:noAutofit/>
          </a:bodyPr>
          <a:lstStyle>
            <a:lvl1pPr marL="0" indent="0" algn="r">
              <a:buNone/>
              <a:defRPr sz="4000" b="1">
                <a:solidFill>
                  <a:schemeClr val="tx1"/>
                </a:solidFill>
                <a:latin typeface="+mj-lt"/>
              </a:defRPr>
            </a:lvl1pPr>
            <a:lvl2pPr marL="457200" indent="0">
              <a:buNone/>
              <a:defRPr/>
            </a:lvl2pPr>
          </a:lstStyle>
          <a:p>
            <a:pPr lvl="0"/>
            <a:r>
              <a:rPr lang="en-US" noProof="0"/>
              <a:t>Speaker Name</a:t>
            </a:r>
          </a:p>
        </p:txBody>
      </p:sp>
      <p:sp>
        <p:nvSpPr>
          <p:cNvPr id="21" name="Text Placeholder 10">
            <a:extLst>
              <a:ext uri="{FF2B5EF4-FFF2-40B4-BE49-F238E27FC236}">
                <a16:creationId xmlns:a16="http://schemas.microsoft.com/office/drawing/2014/main" id="{FAC44F14-FD8B-4299-8C06-FB93B882538D}"/>
              </a:ext>
            </a:extLst>
          </p:cNvPr>
          <p:cNvSpPr>
            <a:spLocks noGrp="1"/>
          </p:cNvSpPr>
          <p:nvPr>
            <p:ph type="body" sz="quarter" idx="17" hasCustomPrompt="1"/>
          </p:nvPr>
        </p:nvSpPr>
        <p:spPr>
          <a:xfrm>
            <a:off x="6570540" y="4362699"/>
            <a:ext cx="4896000" cy="265403"/>
          </a:xfrm>
        </p:spPr>
        <p:txBody>
          <a:bodyPr>
            <a:noAutofit/>
          </a:bodyPr>
          <a:lstStyle>
            <a:lvl1pPr marL="0" indent="0" algn="r">
              <a:buNone/>
              <a:defRPr sz="1800" b="0" i="0">
                <a:solidFill>
                  <a:schemeClr val="tx2"/>
                </a:solidFill>
                <a:latin typeface="+mn-lt"/>
              </a:defRPr>
            </a:lvl1pPr>
            <a:lvl2pPr marL="457200" indent="0">
              <a:buNone/>
              <a:defRPr/>
            </a:lvl2pPr>
          </a:lstStyle>
          <a:p>
            <a:pPr lvl="0"/>
            <a:r>
              <a:rPr lang="en-US" noProof="0"/>
              <a:t>Email:</a:t>
            </a:r>
          </a:p>
        </p:txBody>
      </p:sp>
      <p:sp>
        <p:nvSpPr>
          <p:cNvPr id="22" name="Text Placeholder 10">
            <a:extLst>
              <a:ext uri="{FF2B5EF4-FFF2-40B4-BE49-F238E27FC236}">
                <a16:creationId xmlns:a16="http://schemas.microsoft.com/office/drawing/2014/main" id="{C3CE0E11-D8F9-40F9-B542-06B00FA4FCA1}"/>
              </a:ext>
            </a:extLst>
          </p:cNvPr>
          <p:cNvSpPr>
            <a:spLocks noGrp="1"/>
          </p:cNvSpPr>
          <p:nvPr>
            <p:ph type="body" sz="quarter" idx="18" hasCustomPrompt="1"/>
          </p:nvPr>
        </p:nvSpPr>
        <p:spPr>
          <a:xfrm>
            <a:off x="6570540" y="4628102"/>
            <a:ext cx="4896000" cy="373961"/>
          </a:xfrm>
        </p:spPr>
        <p:txBody>
          <a:bodyPr>
            <a:noAutofit/>
          </a:bodyPr>
          <a:lstStyle>
            <a:lvl1pPr marL="0" indent="0" algn="r">
              <a:buNone/>
              <a:defRPr sz="3000" b="0" i="0">
                <a:solidFill>
                  <a:schemeClr val="tx2"/>
                </a:solidFill>
                <a:latin typeface="+mn-lt"/>
              </a:defRPr>
            </a:lvl1pPr>
            <a:lvl2pPr marL="457200" indent="0">
              <a:buNone/>
              <a:defRPr/>
            </a:lvl2pPr>
          </a:lstStyle>
          <a:p>
            <a:pPr lvl="0"/>
            <a:r>
              <a:rPr lang="en-US" noProof="0"/>
              <a:t>speakeremail@website.com</a:t>
            </a:r>
          </a:p>
        </p:txBody>
      </p:sp>
      <p:sp>
        <p:nvSpPr>
          <p:cNvPr id="23" name="Text Placeholder 10">
            <a:extLst>
              <a:ext uri="{FF2B5EF4-FFF2-40B4-BE49-F238E27FC236}">
                <a16:creationId xmlns:a16="http://schemas.microsoft.com/office/drawing/2014/main" id="{4D4FB496-FE3D-4CC5-83B0-B2793EFEF004}"/>
              </a:ext>
            </a:extLst>
          </p:cNvPr>
          <p:cNvSpPr>
            <a:spLocks noGrp="1"/>
          </p:cNvSpPr>
          <p:nvPr>
            <p:ph type="body" sz="quarter" idx="19" hasCustomPrompt="1"/>
          </p:nvPr>
        </p:nvSpPr>
        <p:spPr>
          <a:xfrm>
            <a:off x="6570540" y="5040876"/>
            <a:ext cx="4896000" cy="252891"/>
          </a:xfrm>
        </p:spPr>
        <p:txBody>
          <a:bodyPr>
            <a:noAutofit/>
          </a:bodyPr>
          <a:lstStyle>
            <a:lvl1pPr marL="0" indent="0" algn="r">
              <a:buNone/>
              <a:defRPr sz="1800" b="0" i="0">
                <a:solidFill>
                  <a:schemeClr val="tx2"/>
                </a:solidFill>
                <a:latin typeface="+mn-lt"/>
              </a:defRPr>
            </a:lvl1pPr>
            <a:lvl2pPr marL="457200" indent="0">
              <a:buNone/>
              <a:defRPr/>
            </a:lvl2pPr>
          </a:lstStyle>
          <a:p>
            <a:pPr lvl="0"/>
            <a:r>
              <a:rPr lang="en-US" noProof="0"/>
              <a:t>Phone:</a:t>
            </a:r>
          </a:p>
        </p:txBody>
      </p:sp>
      <p:sp>
        <p:nvSpPr>
          <p:cNvPr id="24" name="Text Placeholder 10">
            <a:extLst>
              <a:ext uri="{FF2B5EF4-FFF2-40B4-BE49-F238E27FC236}">
                <a16:creationId xmlns:a16="http://schemas.microsoft.com/office/drawing/2014/main" id="{00F0D864-E0B5-4A45-A4DF-4334FDD7B146}"/>
              </a:ext>
            </a:extLst>
          </p:cNvPr>
          <p:cNvSpPr>
            <a:spLocks noGrp="1"/>
          </p:cNvSpPr>
          <p:nvPr>
            <p:ph type="body" sz="quarter" idx="20" hasCustomPrompt="1"/>
          </p:nvPr>
        </p:nvSpPr>
        <p:spPr>
          <a:xfrm>
            <a:off x="6570540" y="5293767"/>
            <a:ext cx="4896000" cy="566921"/>
          </a:xfrm>
        </p:spPr>
        <p:txBody>
          <a:bodyPr>
            <a:noAutofit/>
          </a:bodyPr>
          <a:lstStyle>
            <a:lvl1pPr marL="0" indent="0" algn="r">
              <a:buNone/>
              <a:defRPr sz="3000" b="0" i="0">
                <a:solidFill>
                  <a:schemeClr val="tx2"/>
                </a:solidFill>
                <a:latin typeface="+mn-lt"/>
              </a:defRPr>
            </a:lvl1pPr>
            <a:lvl2pPr marL="457200" indent="0">
              <a:buNone/>
              <a:defRPr/>
            </a:lvl2pPr>
          </a:lstStyle>
          <a:p>
            <a:pPr lvl="0"/>
            <a:r>
              <a:rPr lang="en-US" noProof="0"/>
              <a:t>+7 888 999-000-11</a:t>
            </a:r>
          </a:p>
        </p:txBody>
      </p:sp>
    </p:spTree>
    <p:extLst>
      <p:ext uri="{BB962C8B-B14F-4D97-AF65-F5344CB8AC3E}">
        <p14:creationId xmlns:p14="http://schemas.microsoft.com/office/powerpoint/2010/main" val="32616088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endix Cover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0A20B4-6B07-46D4-988D-DBEB544368D0}"/>
              </a:ext>
            </a:extLst>
          </p:cNvPr>
          <p:cNvSpPr/>
          <p:nvPr userDrawn="1"/>
        </p:nvSpPr>
        <p:spPr>
          <a:xfrm>
            <a:off x="0" y="0"/>
            <a:ext cx="12192000" cy="4169664"/>
          </a:xfrm>
          <a:prstGeom prst="rect">
            <a:avLst/>
          </a:prstGeom>
          <a:blipFill>
            <a:blip r:embed="rId2"/>
            <a:srcRect/>
            <a:stretch>
              <a:fillRect t="-27" b="-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descr="Brush stroke mask">
            <a:extLst>
              <a:ext uri="{FF2B5EF4-FFF2-40B4-BE49-F238E27FC236}">
                <a16:creationId xmlns:a16="http://schemas.microsoft.com/office/drawing/2014/main" id="{711F6639-CBD0-4C8A-8EF9-F2CC36C9EF71}"/>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16041A2D-ABDE-480C-AB32-045C19139898}"/>
              </a:ext>
            </a:extLst>
          </p:cNvPr>
          <p:cNvSpPr>
            <a:spLocks noGrp="1"/>
          </p:cNvSpPr>
          <p:nvPr>
            <p:ph type="title" hasCustomPrompt="1"/>
          </p:nvPr>
        </p:nvSpPr>
        <p:spPr>
          <a:xfrm>
            <a:off x="838206" y="4326233"/>
            <a:ext cx="10515600" cy="809566"/>
          </a:xfrm>
        </p:spPr>
        <p:txBody>
          <a:bodyPr/>
          <a:lstStyle>
            <a:lvl1pPr algn="ctr">
              <a:defRPr/>
            </a:lvl1pPr>
          </a:lstStyle>
          <a:p>
            <a:r>
              <a:rPr lang="en-US" noProof="0"/>
              <a:t>CLICK TO EDIT MASTER TITLE STYLE</a:t>
            </a:r>
          </a:p>
        </p:txBody>
      </p:sp>
      <p:sp>
        <p:nvSpPr>
          <p:cNvPr id="3" name="Date Placeholder 2">
            <a:extLst>
              <a:ext uri="{FF2B5EF4-FFF2-40B4-BE49-F238E27FC236}">
                <a16:creationId xmlns:a16="http://schemas.microsoft.com/office/drawing/2014/main" id="{AD2437AC-C786-43E7-929A-85563795020F}"/>
              </a:ext>
            </a:extLst>
          </p:cNvPr>
          <p:cNvSpPr>
            <a:spLocks noGrp="1"/>
          </p:cNvSpPr>
          <p:nvPr>
            <p:ph type="dt" sz="half" idx="10"/>
          </p:nvPr>
        </p:nvSpPr>
        <p:spPr/>
        <p:txBody>
          <a:bodyPr/>
          <a:lstStyle>
            <a:lvl1pPr>
              <a:defRPr>
                <a:solidFill>
                  <a:srgbClr val="FFFFFF"/>
                </a:solidFill>
              </a:defRPr>
            </a:lvl1pPr>
          </a:lstStyle>
          <a:p>
            <a:fld id="{0667E3E5-41F1-4289-86A1-D13981C92DFB}" type="datetime1">
              <a:rPr lang="en-US" noProof="0" smtClean="0"/>
              <a:pPr/>
              <a:t>3/21/2020</a:t>
            </a:fld>
            <a:endParaRPr lang="en-US" noProof="0" dirty="0"/>
          </a:p>
        </p:txBody>
      </p:sp>
      <p:sp>
        <p:nvSpPr>
          <p:cNvPr id="4" name="Footer Placeholder 3">
            <a:extLst>
              <a:ext uri="{FF2B5EF4-FFF2-40B4-BE49-F238E27FC236}">
                <a16:creationId xmlns:a16="http://schemas.microsoft.com/office/drawing/2014/main" id="{07720D3E-4D0E-4BDD-B620-8E9C6BCD0D19}"/>
              </a:ext>
            </a:extLst>
          </p:cNvPr>
          <p:cNvSpPr>
            <a:spLocks noGrp="1"/>
          </p:cNvSpPr>
          <p:nvPr>
            <p:ph type="ftr" sz="quarter" idx="11"/>
          </p:nvPr>
        </p:nvSpPr>
        <p:spPr/>
        <p:txBody>
          <a:bodyPr/>
          <a:lstStyle>
            <a:lvl1pPr>
              <a:defRPr>
                <a:solidFill>
                  <a:srgbClr val="FFFFFF"/>
                </a:solidFill>
              </a:defRPr>
            </a:lvl1pPr>
          </a:lstStyle>
          <a:p>
            <a:endParaRPr lang="en-US" noProof="0" dirty="0"/>
          </a:p>
        </p:txBody>
      </p:sp>
      <p:sp>
        <p:nvSpPr>
          <p:cNvPr id="5" name="Slide Number Placeholder 4">
            <a:extLst>
              <a:ext uri="{FF2B5EF4-FFF2-40B4-BE49-F238E27FC236}">
                <a16:creationId xmlns:a16="http://schemas.microsoft.com/office/drawing/2014/main" id="{75F94F75-329A-4132-BE8F-030145C9711E}"/>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8" name="Oval 7">
            <a:extLst>
              <a:ext uri="{FF2B5EF4-FFF2-40B4-BE49-F238E27FC236}">
                <a16:creationId xmlns:a16="http://schemas.microsoft.com/office/drawing/2014/main" id="{B3648138-4C46-4CBA-BAE1-4631A0564817}"/>
              </a:ext>
            </a:extLst>
          </p:cNvPr>
          <p:cNvSpPr/>
          <p:nvPr userDrawn="1"/>
        </p:nvSpPr>
        <p:spPr>
          <a:xfrm>
            <a:off x="11066240" y="5998544"/>
            <a:ext cx="320040" cy="320040"/>
          </a:xfrm>
          <a:prstGeom prst="ellipse">
            <a:avLst/>
          </a:prstGeom>
          <a:noFill/>
          <a:ln w="6350">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Picture Placeholder 2">
            <a:extLst>
              <a:ext uri="{FF2B5EF4-FFF2-40B4-BE49-F238E27FC236}">
                <a16:creationId xmlns:a16="http://schemas.microsoft.com/office/drawing/2014/main" id="{68E6C031-0B7B-4A1F-B78B-87ACBE781CBE}"/>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cxnSp>
        <p:nvCxnSpPr>
          <p:cNvPr id="14" name="Straight Connector 13">
            <a:extLst>
              <a:ext uri="{FF2B5EF4-FFF2-40B4-BE49-F238E27FC236}">
                <a16:creationId xmlns:a16="http://schemas.microsoft.com/office/drawing/2014/main" id="{823827E5-BBC8-407C-8683-18B54D1003FD}"/>
              </a:ext>
            </a:extLst>
          </p:cNvPr>
          <p:cNvCxnSpPr/>
          <p:nvPr userDrawn="1"/>
        </p:nvCxnSpPr>
        <p:spPr>
          <a:xfrm>
            <a:off x="3738000" y="5090155"/>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79289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a:xfrm>
            <a:off x="7351740" y="286747"/>
            <a:ext cx="4114800" cy="365125"/>
          </a:xfrm>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24" name="Rectangle 23" descr="Brush stroke spot">
            <a:extLst>
              <a:ext uri="{FF2B5EF4-FFF2-40B4-BE49-F238E27FC236}">
                <a16:creationId xmlns:a16="http://schemas.microsoft.com/office/drawing/2014/main" id="{D96D18D3-B702-4651-BEF4-0E6B09A7D555}"/>
              </a:ext>
            </a:extLst>
          </p:cNvPr>
          <p:cNvSpPr/>
          <p:nvPr userDrawn="1"/>
        </p:nvSpPr>
        <p:spPr>
          <a:xfrm>
            <a:off x="548640" y="1733508"/>
            <a:ext cx="1874520" cy="17465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13" b="-41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Text Placeholder 3">
            <a:extLst>
              <a:ext uri="{FF2B5EF4-FFF2-40B4-BE49-F238E27FC236}">
                <a16:creationId xmlns:a16="http://schemas.microsoft.com/office/drawing/2014/main" id="{652C9FD8-1460-4E64-B8BC-CA45BA7C4B66}"/>
              </a:ext>
            </a:extLst>
          </p:cNvPr>
          <p:cNvSpPr>
            <a:spLocks noGrp="1"/>
          </p:cNvSpPr>
          <p:nvPr>
            <p:ph type="body" sz="half" idx="34"/>
          </p:nvPr>
        </p:nvSpPr>
        <p:spPr>
          <a:xfrm>
            <a:off x="8906157" y="2871468"/>
            <a:ext cx="2560383" cy="330454"/>
          </a:xfrm>
        </p:spPr>
        <p:txBody>
          <a:bodyPr>
            <a:noAutofit/>
          </a:bodyPr>
          <a:lstStyle>
            <a:lvl1pPr marL="0" indent="0" algn="r">
              <a:lnSpc>
                <a:spcPct val="85000"/>
              </a:lnSpc>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6" name="Text Placeholder 3">
            <a:extLst>
              <a:ext uri="{FF2B5EF4-FFF2-40B4-BE49-F238E27FC236}">
                <a16:creationId xmlns:a16="http://schemas.microsoft.com/office/drawing/2014/main" id="{2B2471E0-ECA3-4640-BFDE-00A4244C2547}"/>
              </a:ext>
            </a:extLst>
          </p:cNvPr>
          <p:cNvSpPr>
            <a:spLocks noGrp="1"/>
          </p:cNvSpPr>
          <p:nvPr>
            <p:ph type="body" sz="half" idx="66" hasCustomPrompt="1"/>
          </p:nvPr>
        </p:nvSpPr>
        <p:spPr>
          <a:xfrm>
            <a:off x="2395166" y="2025155"/>
            <a:ext cx="9071374" cy="877359"/>
          </a:xfrm>
        </p:spPr>
        <p:txBody>
          <a:bodyPr>
            <a:noAutofit/>
          </a:bodyPr>
          <a:lstStyle>
            <a:lvl1pPr marL="0" indent="0" algn="l">
              <a:lnSpc>
                <a:spcPct val="100000"/>
              </a:lnSpc>
              <a:buNone/>
              <a:defRPr lang="en-US" sz="1600" b="0" i="1"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7" name="Text Placeholder 3">
            <a:extLst>
              <a:ext uri="{FF2B5EF4-FFF2-40B4-BE49-F238E27FC236}">
                <a16:creationId xmlns:a16="http://schemas.microsoft.com/office/drawing/2014/main" id="{8BACAAC9-DC1B-45F5-8B83-C468D78DB910}"/>
              </a:ext>
            </a:extLst>
          </p:cNvPr>
          <p:cNvSpPr>
            <a:spLocks noGrp="1"/>
          </p:cNvSpPr>
          <p:nvPr>
            <p:ph type="body" sz="half" idx="67"/>
          </p:nvPr>
        </p:nvSpPr>
        <p:spPr>
          <a:xfrm>
            <a:off x="8906157" y="3152107"/>
            <a:ext cx="2560383" cy="330454"/>
          </a:xfrm>
        </p:spPr>
        <p:txBody>
          <a:bodyPr>
            <a:noAutofit/>
          </a:bodyPr>
          <a:lstStyle>
            <a:lvl1pPr marL="0" indent="0" algn="r">
              <a:lnSpc>
                <a:spcPct val="85000"/>
              </a:lnSpc>
              <a:buNone/>
              <a:defRPr lang="en-US" sz="1600" b="0" i="1" kern="1200" dirty="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cxnSp>
        <p:nvCxnSpPr>
          <p:cNvPr id="38" name="Straight Connector 37">
            <a:extLst>
              <a:ext uri="{FF2B5EF4-FFF2-40B4-BE49-F238E27FC236}">
                <a16:creationId xmlns:a16="http://schemas.microsoft.com/office/drawing/2014/main" id="{433BF02C-5128-4705-BDAA-A36BA2E50DFF}"/>
              </a:ext>
            </a:extLst>
          </p:cNvPr>
          <p:cNvCxnSpPr/>
          <p:nvPr userDrawn="1"/>
        </p:nvCxnSpPr>
        <p:spPr>
          <a:xfrm>
            <a:off x="5602224" y="3383046"/>
            <a:ext cx="987552"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39" name="Rectangle 38" descr="Brush stroke spot">
            <a:extLst>
              <a:ext uri="{FF2B5EF4-FFF2-40B4-BE49-F238E27FC236}">
                <a16:creationId xmlns:a16="http://schemas.microsoft.com/office/drawing/2014/main" id="{5D721349-BDDA-47F4-BB33-DDAB2DD44F1B}"/>
              </a:ext>
            </a:extLst>
          </p:cNvPr>
          <p:cNvSpPr/>
          <p:nvPr userDrawn="1"/>
        </p:nvSpPr>
        <p:spPr>
          <a:xfrm>
            <a:off x="548640" y="3681508"/>
            <a:ext cx="1874520" cy="17465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t="-413" b="-41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0" name="Text Placeholder 3">
            <a:extLst>
              <a:ext uri="{FF2B5EF4-FFF2-40B4-BE49-F238E27FC236}">
                <a16:creationId xmlns:a16="http://schemas.microsoft.com/office/drawing/2014/main" id="{9BD9BC82-9664-4610-A1BC-90E5F4CC736E}"/>
              </a:ext>
            </a:extLst>
          </p:cNvPr>
          <p:cNvSpPr>
            <a:spLocks noGrp="1"/>
          </p:cNvSpPr>
          <p:nvPr>
            <p:ph type="body" sz="half" idx="68"/>
          </p:nvPr>
        </p:nvSpPr>
        <p:spPr>
          <a:xfrm>
            <a:off x="8906157" y="4819468"/>
            <a:ext cx="2560383" cy="330454"/>
          </a:xfrm>
        </p:spPr>
        <p:txBody>
          <a:bodyPr>
            <a:noAutofit/>
          </a:bodyPr>
          <a:lstStyle>
            <a:lvl1pPr marL="0" indent="0" algn="r">
              <a:lnSpc>
                <a:spcPct val="85000"/>
              </a:lnSpc>
              <a:buNone/>
              <a:defRPr lang="en-US" sz="20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42" name="Text Placeholder 3">
            <a:extLst>
              <a:ext uri="{FF2B5EF4-FFF2-40B4-BE49-F238E27FC236}">
                <a16:creationId xmlns:a16="http://schemas.microsoft.com/office/drawing/2014/main" id="{7879E591-AFC3-45A3-9875-660930C57AF4}"/>
              </a:ext>
            </a:extLst>
          </p:cNvPr>
          <p:cNvSpPr>
            <a:spLocks noGrp="1"/>
          </p:cNvSpPr>
          <p:nvPr>
            <p:ph type="body" sz="half" idx="70" hasCustomPrompt="1"/>
          </p:nvPr>
        </p:nvSpPr>
        <p:spPr>
          <a:xfrm>
            <a:off x="2395166" y="3973155"/>
            <a:ext cx="9071374" cy="877359"/>
          </a:xfrm>
        </p:spPr>
        <p:txBody>
          <a:bodyPr>
            <a:noAutofit/>
          </a:bodyPr>
          <a:lstStyle>
            <a:lvl1pPr marL="0" indent="0" algn="l">
              <a:lnSpc>
                <a:spcPct val="100000"/>
              </a:lnSpc>
              <a:buNone/>
              <a:defRPr lang="en-US" sz="1600" b="0" i="1"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43" name="Text Placeholder 3">
            <a:extLst>
              <a:ext uri="{FF2B5EF4-FFF2-40B4-BE49-F238E27FC236}">
                <a16:creationId xmlns:a16="http://schemas.microsoft.com/office/drawing/2014/main" id="{274C99EA-E9EB-43A8-8807-6DD5323F881E}"/>
              </a:ext>
            </a:extLst>
          </p:cNvPr>
          <p:cNvSpPr>
            <a:spLocks noGrp="1"/>
          </p:cNvSpPr>
          <p:nvPr>
            <p:ph type="body" sz="half" idx="71"/>
          </p:nvPr>
        </p:nvSpPr>
        <p:spPr>
          <a:xfrm>
            <a:off x="8906157" y="5100107"/>
            <a:ext cx="2560383" cy="330454"/>
          </a:xfrm>
        </p:spPr>
        <p:txBody>
          <a:bodyPr>
            <a:noAutofit/>
          </a:bodyPr>
          <a:lstStyle>
            <a:lvl1pPr marL="0" indent="0" algn="r">
              <a:lnSpc>
                <a:spcPct val="85000"/>
              </a:lnSpc>
              <a:buNone/>
              <a:defRPr lang="en-US" sz="1600" b="0" i="1" kern="1200" dirty="0">
                <a:solidFill>
                  <a:schemeClr val="accent6"/>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44" name="Picture Placeholder 7">
            <a:extLst>
              <a:ext uri="{FF2B5EF4-FFF2-40B4-BE49-F238E27FC236}">
                <a16:creationId xmlns:a16="http://schemas.microsoft.com/office/drawing/2014/main" id="{74E5C1DF-1CF3-431D-8289-3A269EFD1DFE}"/>
              </a:ext>
            </a:extLst>
          </p:cNvPr>
          <p:cNvSpPr>
            <a:spLocks noGrp="1"/>
          </p:cNvSpPr>
          <p:nvPr>
            <p:ph type="pic" sz="quarter" idx="75"/>
          </p:nvPr>
        </p:nvSpPr>
        <p:spPr>
          <a:xfrm>
            <a:off x="884204" y="2021109"/>
            <a:ext cx="1162800" cy="1162800"/>
          </a:xfrm>
          <a:prstGeom prst="ellipse">
            <a:avLst/>
          </a:prstGeom>
          <a:ln w="12700">
            <a:solidFill>
              <a:srgbClr val="8D6347"/>
            </a:solidFill>
          </a:ln>
        </p:spPr>
        <p:txBody>
          <a:bodyPr anchor="ctr" anchorCtr="0">
            <a:noAutofit/>
          </a:bodyPr>
          <a:lstStyle>
            <a:lvl1pPr marL="0" indent="0" algn="ctr">
              <a:buNone/>
              <a:defRPr sz="1200"/>
            </a:lvl1pPr>
          </a:lstStyle>
          <a:p>
            <a:r>
              <a:rPr lang="en-US" noProof="0"/>
              <a:t>Click icon to add picture</a:t>
            </a:r>
            <a:endParaRPr lang="en-US" noProof="0" dirty="0"/>
          </a:p>
        </p:txBody>
      </p:sp>
      <p:sp>
        <p:nvSpPr>
          <p:cNvPr id="46" name="Picture Placeholder 7">
            <a:extLst>
              <a:ext uri="{FF2B5EF4-FFF2-40B4-BE49-F238E27FC236}">
                <a16:creationId xmlns:a16="http://schemas.microsoft.com/office/drawing/2014/main" id="{62765A35-4E4D-481A-AD5D-F689CCD638E4}"/>
              </a:ext>
            </a:extLst>
          </p:cNvPr>
          <p:cNvSpPr>
            <a:spLocks noGrp="1"/>
          </p:cNvSpPr>
          <p:nvPr>
            <p:ph type="pic" sz="quarter" idx="76"/>
          </p:nvPr>
        </p:nvSpPr>
        <p:spPr>
          <a:xfrm>
            <a:off x="884204" y="3973503"/>
            <a:ext cx="1162800" cy="1162800"/>
          </a:xfrm>
          <a:prstGeom prst="ellipse">
            <a:avLst/>
          </a:prstGeom>
          <a:ln w="12700">
            <a:solidFill>
              <a:srgbClr val="8D6347"/>
            </a:solidFill>
          </a:ln>
        </p:spPr>
        <p:txBody>
          <a:bodyPr anchor="ctr" anchorCtr="0">
            <a:noAutofit/>
          </a:bodyPr>
          <a:lstStyle>
            <a:lvl1pPr marL="0" indent="0" algn="ctr">
              <a:buNone/>
              <a:defRPr sz="1200"/>
            </a:lvl1pPr>
          </a:lstStyle>
          <a:p>
            <a:r>
              <a:rPr lang="en-US" noProof="0"/>
              <a:t>Click icon to add picture</a:t>
            </a:r>
            <a:endParaRPr lang="en-US" noProof="0" dirty="0"/>
          </a:p>
        </p:txBody>
      </p:sp>
    </p:spTree>
    <p:extLst>
      <p:ext uri="{BB962C8B-B14F-4D97-AF65-F5344CB8AC3E}">
        <p14:creationId xmlns:p14="http://schemas.microsoft.com/office/powerpoint/2010/main" val="33242974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text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0" name="Subtitle 2">
            <a:extLst>
              <a:ext uri="{FF2B5EF4-FFF2-40B4-BE49-F238E27FC236}">
                <a16:creationId xmlns:a16="http://schemas.microsoft.com/office/drawing/2014/main" id="{A617DA88-4765-4225-9C56-CD0FFD9D7673}"/>
              </a:ext>
            </a:extLst>
          </p:cNvPr>
          <p:cNvSpPr>
            <a:spLocks noGrp="1"/>
          </p:cNvSpPr>
          <p:nvPr>
            <p:ph type="subTitle" idx="15"/>
          </p:nvPr>
        </p:nvSpPr>
        <p:spPr>
          <a:xfrm>
            <a:off x="838200" y="1632332"/>
            <a:ext cx="10515600" cy="526312"/>
          </a:xfrm>
        </p:spPr>
        <p:txBody>
          <a:bodyPr anchor="ctr" anchorCtr="0">
            <a:normAutofit/>
          </a:bodyPr>
          <a:lstStyle>
            <a:lvl1pPr marL="0" indent="0" algn="ctr">
              <a:buNone/>
              <a:defRPr sz="2400"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7" name="Text Placeholder 3">
            <a:extLst>
              <a:ext uri="{FF2B5EF4-FFF2-40B4-BE49-F238E27FC236}">
                <a16:creationId xmlns:a16="http://schemas.microsoft.com/office/drawing/2014/main" id="{005754B0-9295-4959-B988-1280E463A93F}"/>
              </a:ext>
            </a:extLst>
          </p:cNvPr>
          <p:cNvSpPr>
            <a:spLocks noGrp="1"/>
          </p:cNvSpPr>
          <p:nvPr>
            <p:ph type="body" sz="half" idx="90"/>
          </p:nvPr>
        </p:nvSpPr>
        <p:spPr>
          <a:xfrm>
            <a:off x="838200" y="2521618"/>
            <a:ext cx="4891812" cy="2927341"/>
          </a:xfrm>
        </p:spPr>
        <p:txBody>
          <a:bodyPr>
            <a:noAutofit/>
          </a:bodyPr>
          <a:lstStyle>
            <a:lvl1pPr marL="0" indent="0" algn="l">
              <a:lnSpc>
                <a:spcPct val="100000"/>
              </a:lnSpc>
              <a:buNone/>
              <a:defRPr lang="en-US" sz="1600" b="0"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8" name="Text Placeholder 12">
            <a:extLst>
              <a:ext uri="{FF2B5EF4-FFF2-40B4-BE49-F238E27FC236}">
                <a16:creationId xmlns:a16="http://schemas.microsoft.com/office/drawing/2014/main" id="{8D6DC9E5-924D-4DD3-A31B-2D243B49A0D4}"/>
              </a:ext>
            </a:extLst>
          </p:cNvPr>
          <p:cNvSpPr>
            <a:spLocks noGrp="1"/>
          </p:cNvSpPr>
          <p:nvPr>
            <p:ph type="body" sz="quarter" idx="91"/>
          </p:nvPr>
        </p:nvSpPr>
        <p:spPr>
          <a:xfrm>
            <a:off x="6574728" y="2514760"/>
            <a:ext cx="4891812" cy="2934199"/>
          </a:xfrm>
        </p:spPr>
        <p:txBody>
          <a:bodyPr>
            <a:normAutofit/>
          </a:bodyPr>
          <a:lstStyle>
            <a:lvl1pPr>
              <a:lnSpc>
                <a:spcPct val="100000"/>
              </a:lnSpc>
              <a:buClr>
                <a:srgbClr val="9D0000"/>
              </a:buClr>
              <a:defRPr sz="1600" i="0"/>
            </a:lvl1pPr>
            <a:lvl2pPr marL="396000">
              <a:lnSpc>
                <a:spcPct val="100000"/>
              </a:lnSpc>
              <a:buClr>
                <a:srgbClr val="9D0000"/>
              </a:buClr>
              <a:defRPr sz="1600" i="0"/>
            </a:lvl2pPr>
            <a:lvl3pPr marL="561600">
              <a:lnSpc>
                <a:spcPct val="100000"/>
              </a:lnSpc>
              <a:buClr>
                <a:srgbClr val="9D0000"/>
              </a:buClr>
              <a:defRPr sz="1600" i="0"/>
            </a:lvl3pPr>
            <a:lvl4pPr marL="727200">
              <a:lnSpc>
                <a:spcPct val="100000"/>
              </a:lnSpc>
              <a:buClr>
                <a:srgbClr val="9D0000"/>
              </a:buClr>
              <a:defRPr sz="1600" i="0"/>
            </a:lvl4pPr>
            <a:lvl5pPr marL="892800">
              <a:lnSpc>
                <a:spcPct val="100000"/>
              </a:lnSpc>
              <a:buClr>
                <a:srgbClr val="9D0000"/>
              </a:buClr>
              <a:defRPr sz="1600" i="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8690661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hone template">
    <p:spTree>
      <p:nvGrpSpPr>
        <p:cNvPr id="1" name=""/>
        <p:cNvGrpSpPr/>
        <p:nvPr/>
      </p:nvGrpSpPr>
      <p:grpSpPr>
        <a:xfrm>
          <a:off x="0" y="0"/>
          <a:ext cx="0" cy="0"/>
          <a:chOff x="0" y="0"/>
          <a:chExt cx="0" cy="0"/>
        </a:xfrm>
      </p:grpSpPr>
      <p:sp>
        <p:nvSpPr>
          <p:cNvPr id="17" name="Rectangle 16" descr="Brush stroke spot">
            <a:extLst>
              <a:ext uri="{FF2B5EF4-FFF2-40B4-BE49-F238E27FC236}">
                <a16:creationId xmlns:a16="http://schemas.microsoft.com/office/drawing/2014/main" id="{D91B44A9-F70B-48B6-8E13-182147782AE2}"/>
              </a:ext>
            </a:extLst>
          </p:cNvPr>
          <p:cNvSpPr/>
          <p:nvPr userDrawn="1"/>
        </p:nvSpPr>
        <p:spPr>
          <a:xfrm>
            <a:off x="2534412" y="1091422"/>
            <a:ext cx="7123176" cy="51755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1258" r="-12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noProof="0" dirty="0"/>
              <a:t>  </a:t>
            </a:r>
          </a:p>
        </p:txBody>
      </p:sp>
      <p:sp>
        <p:nvSpPr>
          <p:cNvPr id="8" name="Oval 7">
            <a:extLst>
              <a:ext uri="{FF2B5EF4-FFF2-40B4-BE49-F238E27FC236}">
                <a16:creationId xmlns:a16="http://schemas.microsoft.com/office/drawing/2014/main" id="{C671094F-F73C-475D-9540-55DD444F1FF9}"/>
              </a:ext>
            </a:extLst>
          </p:cNvPr>
          <p:cNvSpPr/>
          <p:nvPr userDrawn="1"/>
        </p:nvSpPr>
        <p:spPr>
          <a:xfrm>
            <a:off x="888224" y="1939633"/>
            <a:ext cx="622800" cy="6228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 name="Oval 3">
            <a:extLst>
              <a:ext uri="{FF2B5EF4-FFF2-40B4-BE49-F238E27FC236}">
                <a16:creationId xmlns:a16="http://schemas.microsoft.com/office/drawing/2014/main" id="{C7038C80-39FC-46F2-9E65-573C76CC235F}"/>
              </a:ext>
            </a:extLst>
          </p:cNvPr>
          <p:cNvSpPr/>
          <p:nvPr userDrawn="1"/>
        </p:nvSpPr>
        <p:spPr>
          <a:xfrm>
            <a:off x="9110839" y="1939633"/>
            <a:ext cx="622800" cy="622800"/>
          </a:xfrm>
          <a:prstGeom prst="ellipse">
            <a:avLst/>
          </a:prstGeom>
          <a:solidFill>
            <a:srgbClr val="FFF6E7"/>
          </a:solidFill>
          <a:ln>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solidFill>
                  <a:schemeClr val="tx1"/>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cxnSp>
        <p:nvCxnSpPr>
          <p:cNvPr id="9" name="Straight Connector 8">
            <a:extLst>
              <a:ext uri="{FF2B5EF4-FFF2-40B4-BE49-F238E27FC236}">
                <a16:creationId xmlns:a16="http://schemas.microsoft.com/office/drawing/2014/main" id="{D39C86C5-91F0-4083-8CE5-1B547E5FEA06}"/>
              </a:ext>
            </a:extLst>
          </p:cNvPr>
          <p:cNvCxnSpPr/>
          <p:nvPr userDrawn="1"/>
        </p:nvCxnSpPr>
        <p:spPr>
          <a:xfrm>
            <a:off x="3738000" y="1554169"/>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21" name="Picture Placeholder 2">
            <a:extLst>
              <a:ext uri="{FF2B5EF4-FFF2-40B4-BE49-F238E27FC236}">
                <a16:creationId xmlns:a16="http://schemas.microsoft.com/office/drawing/2014/main" id="{F2ACB6B7-AA9C-4400-AE52-4698E1110F22}"/>
              </a:ext>
            </a:extLst>
          </p:cNvPr>
          <p:cNvSpPr>
            <a:spLocks noGrp="1"/>
          </p:cNvSpPr>
          <p:nvPr>
            <p:ph type="pic" sz="quarter" idx="56"/>
          </p:nvPr>
        </p:nvSpPr>
        <p:spPr>
          <a:xfrm>
            <a:off x="943519" y="5736021"/>
            <a:ext cx="824400" cy="571500"/>
          </a:xfrm>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18" name="Rectangle 17">
            <a:extLst>
              <a:ext uri="{FF2B5EF4-FFF2-40B4-BE49-F238E27FC236}">
                <a16:creationId xmlns:a16="http://schemas.microsoft.com/office/drawing/2014/main" id="{714F18D6-EBB2-42FB-8DEA-EDE2DEF458D2}"/>
              </a:ext>
            </a:extLst>
          </p:cNvPr>
          <p:cNvSpPr/>
          <p:nvPr userDrawn="1"/>
        </p:nvSpPr>
        <p:spPr>
          <a:xfrm>
            <a:off x="5732019" y="2618478"/>
            <a:ext cx="2734056" cy="2286000"/>
          </a:xfrm>
          <a:prstGeom prst="rect">
            <a:avLst/>
          </a:prstGeom>
          <a:blipFill dpi="0" rotWithShape="1">
            <a:blip r:embed="rId4">
              <a:extLst>
                <a:ext uri="{96DAC541-7B7A-43D3-8B79-37D633B846F1}">
                  <asvg:svgBlip xmlns:asvg="http://schemas.microsoft.com/office/drawing/2016/SVG/main" r:embed="rId5"/>
                </a:ext>
              </a:extLst>
            </a:blip>
            <a:srcRect/>
            <a:stretch>
              <a:fillRect t="-67" b="-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Picture Placeholder 11" descr="Pizza on table">
            <a:extLst>
              <a:ext uri="{FF2B5EF4-FFF2-40B4-BE49-F238E27FC236}">
                <a16:creationId xmlns:a16="http://schemas.microsoft.com/office/drawing/2014/main" id="{3A2CE4F0-232A-4D5A-93A7-CC26326CA64B}"/>
              </a:ext>
            </a:extLst>
          </p:cNvPr>
          <p:cNvSpPr>
            <a:spLocks noGrp="1"/>
          </p:cNvSpPr>
          <p:nvPr>
            <p:ph type="pic" sz="quarter" idx="40"/>
          </p:nvPr>
        </p:nvSpPr>
        <p:spPr>
          <a:xfrm>
            <a:off x="5758143" y="2760210"/>
            <a:ext cx="2514600" cy="2002536"/>
          </a:xfrm>
          <a:noFill/>
          <a:ln w="25400">
            <a:solidFill>
              <a:srgbClr val="8D6347"/>
            </a:solidFill>
          </a:ln>
        </p:spPr>
        <p:txBody>
          <a:bodyPr anchor="ctr" anchorCtr="0">
            <a:noAutofit/>
          </a:bodyPr>
          <a:lstStyle>
            <a:lvl1pPr marL="0" indent="0" algn="ctr">
              <a:buNone/>
              <a:defRPr sz="1400">
                <a:solidFill>
                  <a:schemeClr val="tx2"/>
                </a:solidFill>
              </a:defRPr>
            </a:lvl1pPr>
          </a:lstStyle>
          <a:p>
            <a:r>
              <a:rPr lang="en-US" noProof="0"/>
              <a:t>Click icon to add picture</a:t>
            </a:r>
            <a:endParaRPr lang="en-US" noProof="0" dirty="0"/>
          </a:p>
        </p:txBody>
      </p:sp>
      <p:sp>
        <p:nvSpPr>
          <p:cNvPr id="22" name="Rectangle 21">
            <a:extLst>
              <a:ext uri="{FF2B5EF4-FFF2-40B4-BE49-F238E27FC236}">
                <a16:creationId xmlns:a16="http://schemas.microsoft.com/office/drawing/2014/main" id="{B2B02871-8276-43E0-9F6F-1BE83CC24FF3}"/>
              </a:ext>
            </a:extLst>
          </p:cNvPr>
          <p:cNvSpPr/>
          <p:nvPr userDrawn="1"/>
        </p:nvSpPr>
        <p:spPr>
          <a:xfrm>
            <a:off x="3501332" y="1932678"/>
            <a:ext cx="2286000" cy="3657600"/>
          </a:xfrm>
          <a:prstGeom prst="rect">
            <a:avLst/>
          </a:prstGeom>
          <a:blipFill dpi="0" rotWithShape="1">
            <a:blip r:embed="rId6">
              <a:extLst>
                <a:ext uri="{96DAC541-7B7A-43D3-8B79-37D633B846F1}">
                  <asvg:svgBlip xmlns:asvg="http://schemas.microsoft.com/office/drawing/2016/SVG/main" r:embed="rId7"/>
                </a:ext>
              </a:extLst>
            </a:blip>
            <a:srcRect/>
            <a:stretch>
              <a:fillRect t="-67" b="-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Picture Placeholder 14">
            <a:extLst>
              <a:ext uri="{FF2B5EF4-FFF2-40B4-BE49-F238E27FC236}">
                <a16:creationId xmlns:a16="http://schemas.microsoft.com/office/drawing/2014/main" id="{957C18BD-F894-4B44-871C-9F7D25ED9D5C}"/>
              </a:ext>
            </a:extLst>
          </p:cNvPr>
          <p:cNvSpPr>
            <a:spLocks noGrp="1"/>
          </p:cNvSpPr>
          <p:nvPr>
            <p:ph type="pic" sz="quarter" idx="41"/>
          </p:nvPr>
        </p:nvSpPr>
        <p:spPr>
          <a:xfrm>
            <a:off x="3659694" y="2126913"/>
            <a:ext cx="1958400" cy="3096000"/>
          </a:xfrm>
          <a:noFill/>
          <a:ln w="25400">
            <a:solidFill>
              <a:srgbClr val="8D6347"/>
            </a:solidFill>
          </a:ln>
        </p:spPr>
        <p:txBody>
          <a:bodyPr anchor="ctr" anchorCtr="0">
            <a:normAutofit/>
          </a:bodyPr>
          <a:lstStyle>
            <a:lvl1pPr marL="0" indent="0" algn="ctr">
              <a:buNone/>
              <a:defRPr sz="1400">
                <a:solidFill>
                  <a:schemeClr val="tx2"/>
                </a:solidFill>
              </a:defRPr>
            </a:lvl1pPr>
          </a:lstStyle>
          <a:p>
            <a:r>
              <a:rPr lang="en-US" noProof="0"/>
              <a:t>Click icon to add picture</a:t>
            </a:r>
            <a:endParaRPr lang="en-US" noProof="0" dirty="0"/>
          </a:p>
        </p:txBody>
      </p:sp>
      <p:sp>
        <p:nvSpPr>
          <p:cNvPr id="24" name="Text Placeholder 3">
            <a:extLst>
              <a:ext uri="{FF2B5EF4-FFF2-40B4-BE49-F238E27FC236}">
                <a16:creationId xmlns:a16="http://schemas.microsoft.com/office/drawing/2014/main" id="{8AE96935-E804-4C56-A9CB-9A944335B8D5}"/>
              </a:ext>
            </a:extLst>
          </p:cNvPr>
          <p:cNvSpPr>
            <a:spLocks noGrp="1"/>
          </p:cNvSpPr>
          <p:nvPr>
            <p:ph type="body" sz="half" idx="2"/>
          </p:nvPr>
        </p:nvSpPr>
        <p:spPr>
          <a:xfrm>
            <a:off x="770400" y="3048217"/>
            <a:ext cx="2385242" cy="1712618"/>
          </a:xfrm>
        </p:spPr>
        <p:txBody>
          <a:bodyPr tIns="0" anchor="t" anchorCtr="0">
            <a:normAutofit/>
          </a:bodyPr>
          <a:lstStyle>
            <a:lvl1pPr marL="0" indent="0">
              <a:lnSpc>
                <a:spcPct val="100000"/>
              </a:lnSpc>
              <a:spcBef>
                <a:spcPts val="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7" name="Text Placeholder 3">
            <a:extLst>
              <a:ext uri="{FF2B5EF4-FFF2-40B4-BE49-F238E27FC236}">
                <a16:creationId xmlns:a16="http://schemas.microsoft.com/office/drawing/2014/main" id="{B2001541-780F-4D96-9204-D61C68A52F75}"/>
              </a:ext>
            </a:extLst>
          </p:cNvPr>
          <p:cNvSpPr>
            <a:spLocks noGrp="1"/>
          </p:cNvSpPr>
          <p:nvPr>
            <p:ph type="body" sz="half" idx="34" hasCustomPrompt="1"/>
          </p:nvPr>
        </p:nvSpPr>
        <p:spPr>
          <a:xfrm>
            <a:off x="770400" y="2703461"/>
            <a:ext cx="2385242" cy="375509"/>
          </a:xfrm>
        </p:spPr>
        <p:txBody>
          <a:bodyPr anchor="ctr" anchorCtr="0">
            <a:normAutofit/>
          </a:bodyPr>
          <a:lstStyle>
            <a:lvl1pPr marL="0" indent="0">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 styles</a:t>
            </a:r>
          </a:p>
        </p:txBody>
      </p:sp>
      <p:sp>
        <p:nvSpPr>
          <p:cNvPr id="28" name="Text Placeholder 3">
            <a:extLst>
              <a:ext uri="{FF2B5EF4-FFF2-40B4-BE49-F238E27FC236}">
                <a16:creationId xmlns:a16="http://schemas.microsoft.com/office/drawing/2014/main" id="{DC1D0DF0-7807-4F44-BC2B-B9700C962CCD}"/>
              </a:ext>
            </a:extLst>
          </p:cNvPr>
          <p:cNvSpPr>
            <a:spLocks noGrp="1"/>
          </p:cNvSpPr>
          <p:nvPr>
            <p:ph type="body" sz="half" idx="35"/>
          </p:nvPr>
        </p:nvSpPr>
        <p:spPr>
          <a:xfrm>
            <a:off x="9083451" y="3048217"/>
            <a:ext cx="2451052" cy="1712618"/>
          </a:xfrm>
        </p:spPr>
        <p:txBody>
          <a:bodyPr tIns="0" anchor="t" anchorCtr="0">
            <a:normAutofit/>
          </a:bodyPr>
          <a:lstStyle>
            <a:lvl1pPr marL="0" indent="0">
              <a:lnSpc>
                <a:spcPct val="100000"/>
              </a:lnSpc>
              <a:spcBef>
                <a:spcPts val="0"/>
              </a:spcBef>
              <a:buNone/>
              <a:defRPr lang="en-US" sz="1600" i="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31" name="Text Placeholder 3">
            <a:extLst>
              <a:ext uri="{FF2B5EF4-FFF2-40B4-BE49-F238E27FC236}">
                <a16:creationId xmlns:a16="http://schemas.microsoft.com/office/drawing/2014/main" id="{F7D8D8DB-F27B-4D75-83DB-E682CA45BDA4}"/>
              </a:ext>
            </a:extLst>
          </p:cNvPr>
          <p:cNvSpPr>
            <a:spLocks noGrp="1"/>
          </p:cNvSpPr>
          <p:nvPr>
            <p:ph type="body" sz="half" idx="37" hasCustomPrompt="1"/>
          </p:nvPr>
        </p:nvSpPr>
        <p:spPr>
          <a:xfrm>
            <a:off x="9083450" y="2703461"/>
            <a:ext cx="2451053" cy="375509"/>
          </a:xfrm>
        </p:spPr>
        <p:txBody>
          <a:bodyPr anchor="ctr" anchorCtr="0">
            <a:normAutofit/>
          </a:bodyPr>
          <a:lstStyle>
            <a:lvl1pPr marL="0" indent="0">
              <a:buNone/>
              <a:defRPr lang="en-US" sz="2400" b="1" kern="1200" dirty="0">
                <a:solidFill>
                  <a:schemeClr val="tx1"/>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 styles</a:t>
            </a:r>
          </a:p>
        </p:txBody>
      </p:sp>
      <p:sp>
        <p:nvSpPr>
          <p:cNvPr id="33" name="Picture Placeholder 7">
            <a:extLst>
              <a:ext uri="{FF2B5EF4-FFF2-40B4-BE49-F238E27FC236}">
                <a16:creationId xmlns:a16="http://schemas.microsoft.com/office/drawing/2014/main" id="{C36D084F-9099-4412-AB38-BEE332147833}"/>
              </a:ext>
            </a:extLst>
          </p:cNvPr>
          <p:cNvSpPr>
            <a:spLocks noGrp="1"/>
          </p:cNvSpPr>
          <p:nvPr>
            <p:ph type="pic" sz="quarter" idx="75"/>
          </p:nvPr>
        </p:nvSpPr>
        <p:spPr>
          <a:xfrm>
            <a:off x="947624" y="1999033"/>
            <a:ext cx="504000" cy="504000"/>
          </a:xfrm>
          <a:prstGeom prst="ellipse">
            <a:avLst/>
          </a:prstGeom>
          <a:noFill/>
          <a:ln w="12700">
            <a:noFill/>
          </a:ln>
        </p:spPr>
        <p:txBody>
          <a:bodyPr anchor="ctr" anchorCtr="0">
            <a:noAutofit/>
          </a:bodyPr>
          <a:lstStyle>
            <a:lvl1pPr marL="0" indent="0" algn="ctr">
              <a:buNone/>
              <a:defRPr sz="400"/>
            </a:lvl1pPr>
          </a:lstStyle>
          <a:p>
            <a:r>
              <a:rPr lang="en-US" noProof="0"/>
              <a:t>Click icon to add picture</a:t>
            </a:r>
            <a:endParaRPr lang="en-US" noProof="0" dirty="0"/>
          </a:p>
        </p:txBody>
      </p:sp>
      <p:sp>
        <p:nvSpPr>
          <p:cNvPr id="34" name="Picture Placeholder 7">
            <a:extLst>
              <a:ext uri="{FF2B5EF4-FFF2-40B4-BE49-F238E27FC236}">
                <a16:creationId xmlns:a16="http://schemas.microsoft.com/office/drawing/2014/main" id="{5A529E1A-870B-49B1-A061-C26BF495213C}"/>
              </a:ext>
            </a:extLst>
          </p:cNvPr>
          <p:cNvSpPr>
            <a:spLocks noGrp="1"/>
          </p:cNvSpPr>
          <p:nvPr>
            <p:ph type="pic" sz="quarter" idx="75"/>
          </p:nvPr>
        </p:nvSpPr>
        <p:spPr>
          <a:xfrm>
            <a:off x="9170239" y="1999033"/>
            <a:ext cx="504000" cy="504000"/>
          </a:xfrm>
          <a:prstGeom prst="ellipse">
            <a:avLst/>
          </a:prstGeom>
          <a:ln w="12700">
            <a:noFill/>
          </a:ln>
        </p:spPr>
        <p:txBody>
          <a:bodyPr anchor="ctr" anchorCtr="0">
            <a:noAutofit/>
          </a:bodyPr>
          <a:lstStyle>
            <a:lvl1pPr marL="0" indent="0" algn="ctr">
              <a:buNone/>
              <a:defRPr sz="400"/>
            </a:lvl1pPr>
          </a:lstStyle>
          <a:p>
            <a:r>
              <a:rPr lang="en-US" noProof="0"/>
              <a:t>Click icon to add picture</a:t>
            </a:r>
            <a:endParaRPr lang="en-US" noProof="0" dirty="0"/>
          </a:p>
        </p:txBody>
      </p:sp>
    </p:spTree>
    <p:extLst>
      <p:ext uri="{BB962C8B-B14F-4D97-AF65-F5344CB8AC3E}">
        <p14:creationId xmlns:p14="http://schemas.microsoft.com/office/powerpoint/2010/main" val="37733868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ectangle 8" descr="Glasses on table">
            <a:extLst>
              <a:ext uri="{FF2B5EF4-FFF2-40B4-BE49-F238E27FC236}">
                <a16:creationId xmlns:a16="http://schemas.microsoft.com/office/drawing/2014/main" id="{8560CB95-F807-46B3-8A39-B650A8906A3F}"/>
              </a:ext>
            </a:extLst>
          </p:cNvPr>
          <p:cNvSpPr/>
          <p:nvPr userDrawn="1"/>
        </p:nvSpPr>
        <p:spPr>
          <a:xfrm>
            <a:off x="5199825" y="0"/>
            <a:ext cx="6992175" cy="6858000"/>
          </a:xfrm>
          <a:prstGeom prst="rect">
            <a:avLst/>
          </a:prstGeom>
          <a:blipFill>
            <a:blip r:embed="rId2"/>
            <a:srcRect/>
            <a:stretch>
              <a:fillRect t="-418" b="-41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descr="Brush stroke mask">
            <a:extLst>
              <a:ext uri="{FF2B5EF4-FFF2-40B4-BE49-F238E27FC236}">
                <a16:creationId xmlns:a16="http://schemas.microsoft.com/office/drawing/2014/main" id="{09350598-7231-484F-ABFF-7D42DB8424F0}"/>
              </a:ext>
            </a:extLst>
          </p:cNvPr>
          <p:cNvSpPr/>
          <p:nvPr userDrawn="1"/>
        </p:nvSpPr>
        <p:spPr>
          <a:xfrm>
            <a:off x="0" y="0"/>
            <a:ext cx="12192000" cy="6858000"/>
          </a:xfrm>
          <a:prstGeom prst="rect">
            <a:avLst/>
          </a:prstGeom>
          <a:blipFill>
            <a:blip r:embed="rId3"/>
            <a:stretch>
              <a:fillRect l="-56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rgbClr val="FFFFFF"/>
              </a:solidFill>
            </a:endParaRPr>
          </a:p>
        </p:txBody>
      </p:sp>
      <p:sp>
        <p:nvSpPr>
          <p:cNvPr id="2" name="Title 1">
            <a:extLst>
              <a:ext uri="{FF2B5EF4-FFF2-40B4-BE49-F238E27FC236}">
                <a16:creationId xmlns:a16="http://schemas.microsoft.com/office/drawing/2014/main" id="{6CCBC4D2-04A1-4388-B041-D25EA3246FEE}"/>
              </a:ext>
            </a:extLst>
          </p:cNvPr>
          <p:cNvSpPr>
            <a:spLocks noGrp="1"/>
          </p:cNvSpPr>
          <p:nvPr>
            <p:ph type="ctrTitle" hasCustomPrompt="1"/>
          </p:nvPr>
        </p:nvSpPr>
        <p:spPr>
          <a:xfrm>
            <a:off x="816924" y="3482526"/>
            <a:ext cx="6238970" cy="1967770"/>
          </a:xfrm>
        </p:spPr>
        <p:txBody>
          <a:bodyPr anchor="b">
            <a:normAutofit/>
          </a:bodyPr>
          <a:lstStyle>
            <a:lvl1pPr algn="l">
              <a:lnSpc>
                <a:spcPct val="85000"/>
              </a:lnSpc>
              <a:defRPr sz="5500"/>
            </a:lvl1pPr>
          </a:lstStyle>
          <a:p>
            <a:r>
              <a:rPr lang="en-US" noProof="0"/>
              <a:t>CLICK TO </a:t>
            </a:r>
            <a:br>
              <a:rPr lang="en-US" noProof="0"/>
            </a:br>
            <a:r>
              <a:rPr lang="en-US" noProof="0"/>
              <a:t>EDIT TITLE</a:t>
            </a:r>
          </a:p>
        </p:txBody>
      </p:sp>
      <p:sp>
        <p:nvSpPr>
          <p:cNvPr id="3" name="Subtitle 2">
            <a:extLst>
              <a:ext uri="{FF2B5EF4-FFF2-40B4-BE49-F238E27FC236}">
                <a16:creationId xmlns:a16="http://schemas.microsoft.com/office/drawing/2014/main" id="{7822EDEE-795E-4F38-9546-83FC7F925318}"/>
              </a:ext>
            </a:extLst>
          </p:cNvPr>
          <p:cNvSpPr>
            <a:spLocks noGrp="1"/>
          </p:cNvSpPr>
          <p:nvPr>
            <p:ph type="subTitle" idx="1"/>
          </p:nvPr>
        </p:nvSpPr>
        <p:spPr>
          <a:xfrm>
            <a:off x="816924" y="5646875"/>
            <a:ext cx="6238970" cy="505934"/>
          </a:xfrm>
        </p:spPr>
        <p:txBody>
          <a:bodyPr>
            <a:noAutofit/>
          </a:bodyPr>
          <a:lstStyle>
            <a:lvl1pPr marL="0" indent="0" algn="l">
              <a:buNone/>
              <a:defRPr sz="32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Date Placeholder 3">
            <a:extLst>
              <a:ext uri="{FF2B5EF4-FFF2-40B4-BE49-F238E27FC236}">
                <a16:creationId xmlns:a16="http://schemas.microsoft.com/office/drawing/2014/main" id="{12BFAD3E-7077-4F6A-9BC8-4508F2B4F54A}"/>
              </a:ext>
            </a:extLst>
          </p:cNvPr>
          <p:cNvSpPr>
            <a:spLocks noGrp="1"/>
          </p:cNvSpPr>
          <p:nvPr>
            <p:ph type="dt" sz="half" idx="10"/>
          </p:nvPr>
        </p:nvSpPr>
        <p:spPr/>
        <p:txBody>
          <a:bodyPr/>
          <a:lstStyle/>
          <a:p>
            <a:fld id="{F01F312F-1DCB-48A4-8ECE-A7A423B5D269}" type="datetime1">
              <a:rPr lang="en-US" noProof="0" smtClean="0"/>
              <a:t>3/21/2020</a:t>
            </a:fld>
            <a:endParaRPr lang="en-US" noProof="0" dirty="0"/>
          </a:p>
        </p:txBody>
      </p:sp>
      <p:sp>
        <p:nvSpPr>
          <p:cNvPr id="5" name="Footer Placeholder 4">
            <a:extLst>
              <a:ext uri="{FF2B5EF4-FFF2-40B4-BE49-F238E27FC236}">
                <a16:creationId xmlns:a16="http://schemas.microsoft.com/office/drawing/2014/main" id="{35794AFC-07BE-4BCA-8E8F-AA68C7F70746}"/>
              </a:ext>
            </a:extLst>
          </p:cNvPr>
          <p:cNvSpPr>
            <a:spLocks noGrp="1"/>
          </p:cNvSpPr>
          <p:nvPr>
            <p:ph type="ftr" sz="quarter" idx="11"/>
          </p:nvPr>
        </p:nvSpPr>
        <p:spPr/>
        <p:txBody>
          <a:bodyPr/>
          <a:lstStyle/>
          <a:p>
            <a:endParaRPr lang="en-US" noProof="0" dirty="0"/>
          </a:p>
        </p:txBody>
      </p:sp>
      <p:cxnSp>
        <p:nvCxnSpPr>
          <p:cNvPr id="12" name="Straight Connector 11">
            <a:extLst>
              <a:ext uri="{FF2B5EF4-FFF2-40B4-BE49-F238E27FC236}">
                <a16:creationId xmlns:a16="http://schemas.microsoft.com/office/drawing/2014/main" id="{F70EFB6A-EF00-4DD9-9184-AFC328D0236C}"/>
              </a:ext>
            </a:extLst>
          </p:cNvPr>
          <p:cNvCxnSpPr>
            <a:cxnSpLocks/>
          </p:cNvCxnSpPr>
          <p:nvPr userDrawn="1"/>
        </p:nvCxnSpPr>
        <p:spPr>
          <a:xfrm>
            <a:off x="959490" y="5453416"/>
            <a:ext cx="4325112"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6EF1DDE-4EBA-4A5F-9642-8E8E51017B26}"/>
              </a:ext>
            </a:extLst>
          </p:cNvPr>
          <p:cNvSpPr>
            <a:spLocks noGrp="1"/>
          </p:cNvSpPr>
          <p:nvPr>
            <p:ph type="sldNum" sz="quarter" idx="12"/>
          </p:nvPr>
        </p:nvSpPr>
        <p:spPr/>
        <p:txBody>
          <a:bodyPr/>
          <a:lstStyle/>
          <a:p>
            <a:fld id="{F470E458-E7C2-4395-B75D-476A174CEE45}" type="slidenum">
              <a:rPr lang="en-US" noProof="0" smtClean="0"/>
              <a:pPr/>
              <a:t>‹#›</a:t>
            </a:fld>
            <a:endParaRPr lang="en-US" noProof="0" dirty="0"/>
          </a:p>
        </p:txBody>
      </p:sp>
    </p:spTree>
    <p:extLst>
      <p:ext uri="{BB962C8B-B14F-4D97-AF65-F5344CB8AC3E}">
        <p14:creationId xmlns:p14="http://schemas.microsoft.com/office/powerpoint/2010/main" val="20319443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0A20B4-6B07-46D4-988D-DBEB544368D0}"/>
              </a:ext>
            </a:extLst>
          </p:cNvPr>
          <p:cNvSpPr/>
          <p:nvPr userDrawn="1"/>
        </p:nvSpPr>
        <p:spPr>
          <a:xfrm>
            <a:off x="0" y="0"/>
            <a:ext cx="12192000" cy="4169664"/>
          </a:xfrm>
          <a:prstGeom prst="rect">
            <a:avLst/>
          </a:prstGeom>
          <a:blipFill>
            <a:blip r:embed="rId2"/>
            <a:srcRect/>
            <a:stretch>
              <a:fillRect t="-27" b="-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descr="Brush stroke mask">
            <a:extLst>
              <a:ext uri="{FF2B5EF4-FFF2-40B4-BE49-F238E27FC236}">
                <a16:creationId xmlns:a16="http://schemas.microsoft.com/office/drawing/2014/main" id="{711F6639-CBD0-4C8A-8EF9-F2CC36C9EF71}"/>
              </a:ext>
            </a:extLst>
          </p:cNvPr>
          <p:cNvSpPr/>
          <p:nvPr userDrawn="1"/>
        </p:nvSpPr>
        <p:spPr>
          <a:xfrm>
            <a:off x="0" y="0"/>
            <a:ext cx="12192000" cy="6858000"/>
          </a:xfrm>
          <a:prstGeom prst="rect">
            <a:avLst/>
          </a:prstGeom>
          <a:blipFill>
            <a:blip r:embed="rId3"/>
            <a:stretch>
              <a:fillRect l="-22" r="-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0" noProof="0" dirty="0"/>
          </a:p>
        </p:txBody>
      </p:sp>
      <p:sp>
        <p:nvSpPr>
          <p:cNvPr id="2" name="Title 1">
            <a:extLst>
              <a:ext uri="{FF2B5EF4-FFF2-40B4-BE49-F238E27FC236}">
                <a16:creationId xmlns:a16="http://schemas.microsoft.com/office/drawing/2014/main" id="{16041A2D-ABDE-480C-AB32-045C19139898}"/>
              </a:ext>
            </a:extLst>
          </p:cNvPr>
          <p:cNvSpPr>
            <a:spLocks noGrp="1"/>
          </p:cNvSpPr>
          <p:nvPr>
            <p:ph type="title" hasCustomPrompt="1"/>
          </p:nvPr>
        </p:nvSpPr>
        <p:spPr>
          <a:xfrm>
            <a:off x="838206" y="4059533"/>
            <a:ext cx="10515600" cy="809566"/>
          </a:xfrm>
        </p:spPr>
        <p:txBody>
          <a:bodyPr/>
          <a:lstStyle>
            <a:lvl1pPr algn="ctr">
              <a:defRPr/>
            </a:lvl1pPr>
          </a:lstStyle>
          <a:p>
            <a:r>
              <a:rPr lang="en-US" noProof="0"/>
              <a:t>CLICK TO EDIT MASTER TITLE STYLE</a:t>
            </a:r>
          </a:p>
        </p:txBody>
      </p:sp>
      <p:sp>
        <p:nvSpPr>
          <p:cNvPr id="3" name="Date Placeholder 2">
            <a:extLst>
              <a:ext uri="{FF2B5EF4-FFF2-40B4-BE49-F238E27FC236}">
                <a16:creationId xmlns:a16="http://schemas.microsoft.com/office/drawing/2014/main" id="{AD2437AC-C786-43E7-929A-85563795020F}"/>
              </a:ext>
            </a:extLst>
          </p:cNvPr>
          <p:cNvSpPr>
            <a:spLocks noGrp="1"/>
          </p:cNvSpPr>
          <p:nvPr>
            <p:ph type="dt" sz="half" idx="10"/>
          </p:nvPr>
        </p:nvSpPr>
        <p:spPr/>
        <p:txBody>
          <a:bodyPr/>
          <a:lstStyle>
            <a:lvl1pPr>
              <a:defRPr>
                <a:solidFill>
                  <a:srgbClr val="FFFFFF"/>
                </a:solidFill>
              </a:defRPr>
            </a:lvl1pPr>
          </a:lstStyle>
          <a:p>
            <a:fld id="{0667E3E5-41F1-4289-86A1-D13981C92DFB}" type="datetime1">
              <a:rPr lang="en-US" noProof="0" smtClean="0"/>
              <a:pPr/>
              <a:t>3/21/2020</a:t>
            </a:fld>
            <a:endParaRPr lang="en-US" noProof="0" dirty="0"/>
          </a:p>
        </p:txBody>
      </p:sp>
      <p:sp>
        <p:nvSpPr>
          <p:cNvPr id="4" name="Footer Placeholder 3">
            <a:extLst>
              <a:ext uri="{FF2B5EF4-FFF2-40B4-BE49-F238E27FC236}">
                <a16:creationId xmlns:a16="http://schemas.microsoft.com/office/drawing/2014/main" id="{07720D3E-4D0E-4BDD-B620-8E9C6BCD0D19}"/>
              </a:ext>
            </a:extLst>
          </p:cNvPr>
          <p:cNvSpPr>
            <a:spLocks noGrp="1"/>
          </p:cNvSpPr>
          <p:nvPr>
            <p:ph type="ftr" sz="quarter" idx="11"/>
          </p:nvPr>
        </p:nvSpPr>
        <p:spPr/>
        <p:txBody>
          <a:bodyPr/>
          <a:lstStyle>
            <a:lvl1pPr>
              <a:defRPr>
                <a:solidFill>
                  <a:srgbClr val="FFFFFF"/>
                </a:solidFill>
              </a:defRPr>
            </a:lvl1pPr>
          </a:lstStyle>
          <a:p>
            <a:endParaRPr lang="en-US" noProof="0" dirty="0"/>
          </a:p>
        </p:txBody>
      </p:sp>
      <p:sp>
        <p:nvSpPr>
          <p:cNvPr id="5" name="Slide Number Placeholder 4">
            <a:extLst>
              <a:ext uri="{FF2B5EF4-FFF2-40B4-BE49-F238E27FC236}">
                <a16:creationId xmlns:a16="http://schemas.microsoft.com/office/drawing/2014/main" id="{75F94F75-329A-4132-BE8F-030145C9711E}"/>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8" name="Oval 7">
            <a:extLst>
              <a:ext uri="{FF2B5EF4-FFF2-40B4-BE49-F238E27FC236}">
                <a16:creationId xmlns:a16="http://schemas.microsoft.com/office/drawing/2014/main" id="{B3648138-4C46-4CBA-BAE1-4631A0564817}"/>
              </a:ext>
            </a:extLst>
          </p:cNvPr>
          <p:cNvSpPr/>
          <p:nvPr userDrawn="1"/>
        </p:nvSpPr>
        <p:spPr>
          <a:xfrm>
            <a:off x="11066240" y="5998544"/>
            <a:ext cx="320040" cy="320040"/>
          </a:xfrm>
          <a:prstGeom prst="ellipse">
            <a:avLst/>
          </a:prstGeom>
          <a:noFill/>
          <a:ln w="6350">
            <a:solidFill>
              <a:srgbClr val="8D63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4" name="Straight Connector 13">
            <a:extLst>
              <a:ext uri="{FF2B5EF4-FFF2-40B4-BE49-F238E27FC236}">
                <a16:creationId xmlns:a16="http://schemas.microsoft.com/office/drawing/2014/main" id="{823827E5-BBC8-407C-8683-18B54D1003FD}"/>
              </a:ext>
            </a:extLst>
          </p:cNvPr>
          <p:cNvCxnSpPr/>
          <p:nvPr userDrawn="1"/>
        </p:nvCxnSpPr>
        <p:spPr>
          <a:xfrm>
            <a:off x="3738000" y="4823455"/>
            <a:ext cx="4716000" cy="0"/>
          </a:xfrm>
          <a:prstGeom prst="line">
            <a:avLst/>
          </a:prstGeom>
          <a:ln w="12700"/>
        </p:spPr>
        <p:style>
          <a:lnRef idx="3">
            <a:schemeClr val="accent1"/>
          </a:lnRef>
          <a:fillRef idx="0">
            <a:schemeClr val="accent1"/>
          </a:fillRef>
          <a:effectRef idx="2">
            <a:schemeClr val="accent1"/>
          </a:effectRef>
          <a:fontRef idx="minor">
            <a:schemeClr val="tx1"/>
          </a:fontRef>
        </p:style>
      </p:cxnSp>
      <p:sp>
        <p:nvSpPr>
          <p:cNvPr id="12" name="Text Placeholder 2">
            <a:extLst>
              <a:ext uri="{FF2B5EF4-FFF2-40B4-BE49-F238E27FC236}">
                <a16:creationId xmlns:a16="http://schemas.microsoft.com/office/drawing/2014/main" id="{15169612-3818-48E7-9A30-66C970052EB2}"/>
              </a:ext>
            </a:extLst>
          </p:cNvPr>
          <p:cNvSpPr>
            <a:spLocks noGrp="1"/>
          </p:cNvSpPr>
          <p:nvPr>
            <p:ph type="body" idx="1"/>
          </p:nvPr>
        </p:nvSpPr>
        <p:spPr>
          <a:xfrm>
            <a:off x="838200" y="4901618"/>
            <a:ext cx="10509250" cy="515552"/>
          </a:xfrm>
        </p:spPr>
        <p:txBody>
          <a:bodyPr vert="horz" lIns="91440" tIns="45720" rIns="91440" bIns="45720" rtlCol="0" anchor="ctr" anchorCtr="0">
            <a:normAutofit/>
          </a:bodyPr>
          <a:lstStyle>
            <a:lvl1pPr marL="0" indent="0" algn="ctr">
              <a:buNone/>
              <a:defRPr lang="en-US" sz="2400" i="0"/>
            </a:lvl1pPr>
          </a:lstStyle>
          <a:p>
            <a:pPr marL="228600" lvl="0" indent="-228600" algn="ctr"/>
            <a:r>
              <a:rPr lang="en-US" noProof="0"/>
              <a:t>Click to edit Master text styles</a:t>
            </a:r>
          </a:p>
        </p:txBody>
      </p:sp>
    </p:spTree>
    <p:extLst>
      <p:ext uri="{BB962C8B-B14F-4D97-AF65-F5344CB8AC3E}">
        <p14:creationId xmlns:p14="http://schemas.microsoft.com/office/powerpoint/2010/main" val="42601169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8" name="Content Placeholder 2">
            <a:extLst>
              <a:ext uri="{FF2B5EF4-FFF2-40B4-BE49-F238E27FC236}">
                <a16:creationId xmlns:a16="http://schemas.microsoft.com/office/drawing/2014/main" id="{D9F6BE4E-68E0-48F7-AD88-3A2574C976B3}"/>
              </a:ext>
            </a:extLst>
          </p:cNvPr>
          <p:cNvSpPr>
            <a:spLocks noGrp="1"/>
          </p:cNvSpPr>
          <p:nvPr>
            <p:ph idx="1"/>
          </p:nvPr>
        </p:nvSpPr>
        <p:spPr>
          <a:xfrm>
            <a:off x="838200" y="1825625"/>
            <a:ext cx="10515600" cy="415037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4232504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9" name="Content Placeholder 2">
            <a:extLst>
              <a:ext uri="{FF2B5EF4-FFF2-40B4-BE49-F238E27FC236}">
                <a16:creationId xmlns:a16="http://schemas.microsoft.com/office/drawing/2014/main" id="{C00DF417-C5C3-4FDA-87D5-323AF2736A67}"/>
              </a:ext>
            </a:extLst>
          </p:cNvPr>
          <p:cNvSpPr>
            <a:spLocks noGrp="1"/>
          </p:cNvSpPr>
          <p:nvPr>
            <p:ph sz="half" idx="1"/>
          </p:nvPr>
        </p:nvSpPr>
        <p:spPr>
          <a:xfrm>
            <a:off x="838200" y="1825625"/>
            <a:ext cx="5181600" cy="415037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3">
            <a:extLst>
              <a:ext uri="{FF2B5EF4-FFF2-40B4-BE49-F238E27FC236}">
                <a16:creationId xmlns:a16="http://schemas.microsoft.com/office/drawing/2014/main" id="{CDA880CD-CD01-4A78-BF0C-95A33ABA883C}"/>
              </a:ext>
            </a:extLst>
          </p:cNvPr>
          <p:cNvSpPr>
            <a:spLocks noGrp="1"/>
          </p:cNvSpPr>
          <p:nvPr>
            <p:ph sz="half" idx="2"/>
          </p:nvPr>
        </p:nvSpPr>
        <p:spPr>
          <a:xfrm>
            <a:off x="6172200" y="1825625"/>
            <a:ext cx="5181600" cy="415037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970512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9" name="Text Placeholder 2">
            <a:extLst>
              <a:ext uri="{FF2B5EF4-FFF2-40B4-BE49-F238E27FC236}">
                <a16:creationId xmlns:a16="http://schemas.microsoft.com/office/drawing/2014/main" id="{865D719B-9788-41E0-9D02-45172FBEA4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0" name="Content Placeholder 3">
            <a:extLst>
              <a:ext uri="{FF2B5EF4-FFF2-40B4-BE49-F238E27FC236}">
                <a16:creationId xmlns:a16="http://schemas.microsoft.com/office/drawing/2014/main" id="{BEF52044-38F3-4EBE-A961-C2A07D297A20}"/>
              </a:ext>
            </a:extLst>
          </p:cNvPr>
          <p:cNvSpPr>
            <a:spLocks noGrp="1"/>
          </p:cNvSpPr>
          <p:nvPr>
            <p:ph sz="half" idx="2"/>
          </p:nvPr>
        </p:nvSpPr>
        <p:spPr>
          <a:xfrm>
            <a:off x="839788" y="2505075"/>
            <a:ext cx="5157787" cy="347092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4">
            <a:extLst>
              <a:ext uri="{FF2B5EF4-FFF2-40B4-BE49-F238E27FC236}">
                <a16:creationId xmlns:a16="http://schemas.microsoft.com/office/drawing/2014/main" id="{CFE8FE9D-45F9-4807-9850-F1BB273421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2" name="Content Placeholder 5">
            <a:extLst>
              <a:ext uri="{FF2B5EF4-FFF2-40B4-BE49-F238E27FC236}">
                <a16:creationId xmlns:a16="http://schemas.microsoft.com/office/drawing/2014/main" id="{B5BD8D56-1BFA-4D3E-976F-E2E64897A626}"/>
              </a:ext>
            </a:extLst>
          </p:cNvPr>
          <p:cNvSpPr>
            <a:spLocks noGrp="1"/>
          </p:cNvSpPr>
          <p:nvPr>
            <p:ph sz="quarter" idx="4"/>
          </p:nvPr>
        </p:nvSpPr>
        <p:spPr>
          <a:xfrm>
            <a:off x="6172200" y="2505075"/>
            <a:ext cx="5183188" cy="347092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545126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9" name="Rectangle 8" descr="Brush stroke spot">
            <a:extLst>
              <a:ext uri="{FF2B5EF4-FFF2-40B4-BE49-F238E27FC236}">
                <a16:creationId xmlns:a16="http://schemas.microsoft.com/office/drawing/2014/main" id="{78D1AB40-289A-458E-87F0-E8A6C4B324B1}"/>
              </a:ext>
            </a:extLst>
          </p:cNvPr>
          <p:cNvSpPr/>
          <p:nvPr userDrawn="1"/>
        </p:nvSpPr>
        <p:spPr>
          <a:xfrm>
            <a:off x="2534412" y="1091422"/>
            <a:ext cx="7123176" cy="51755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1258" r="-12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noProof="0" dirty="0"/>
              <a:t>  </a:t>
            </a:r>
          </a:p>
        </p:txBody>
      </p:sp>
      <p:sp>
        <p:nvSpPr>
          <p:cNvPr id="10" name="Title 1">
            <a:extLst>
              <a:ext uri="{FF2B5EF4-FFF2-40B4-BE49-F238E27FC236}">
                <a16:creationId xmlns:a16="http://schemas.microsoft.com/office/drawing/2014/main" id="{3727C929-BDFE-48CA-8DBD-EFB7FB5B0A31}"/>
              </a:ext>
            </a:extLst>
          </p:cNvPr>
          <p:cNvSpPr>
            <a:spLocks noGrp="1"/>
          </p:cNvSpPr>
          <p:nvPr>
            <p:ph type="title"/>
          </p:nvPr>
        </p:nvSpPr>
        <p:spPr>
          <a:xfrm>
            <a:off x="839788" y="987424"/>
            <a:ext cx="3932237" cy="1069975"/>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C7723446-041E-4646-956A-F010B3303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2" name="Content Placeholder 2">
            <a:extLst>
              <a:ext uri="{FF2B5EF4-FFF2-40B4-BE49-F238E27FC236}">
                <a16:creationId xmlns:a16="http://schemas.microsoft.com/office/drawing/2014/main" id="{58AF44D3-FB33-4645-9D4F-B96C01ACEF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2611915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9" name="Rectangle 8" descr="Brush stroke spot">
            <a:extLst>
              <a:ext uri="{FF2B5EF4-FFF2-40B4-BE49-F238E27FC236}">
                <a16:creationId xmlns:a16="http://schemas.microsoft.com/office/drawing/2014/main" id="{78D1AB40-289A-458E-87F0-E8A6C4B324B1}"/>
              </a:ext>
            </a:extLst>
          </p:cNvPr>
          <p:cNvSpPr/>
          <p:nvPr userDrawn="1"/>
        </p:nvSpPr>
        <p:spPr>
          <a:xfrm>
            <a:off x="2534412" y="1091422"/>
            <a:ext cx="7123176" cy="5175504"/>
          </a:xfrm>
          <a:prstGeom prst="rect">
            <a:avLst/>
          </a:prstGeom>
          <a:blipFill dpi="0" rotWithShape="1">
            <a:blip r:embed="rId2">
              <a:alphaModFix amt="35000"/>
              <a:extLst>
                <a:ext uri="{96DAC541-7B7A-43D3-8B79-37D633B846F1}">
                  <asvg:svgBlip xmlns:asvg="http://schemas.microsoft.com/office/drawing/2016/SVG/main" r:embed="rId3"/>
                </a:ext>
              </a:extLst>
            </a:blip>
            <a:srcRect/>
            <a:stretch>
              <a:fillRect l="-1258" r="-12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noProof="0" dirty="0"/>
              <a:t>  </a:t>
            </a:r>
          </a:p>
        </p:txBody>
      </p:sp>
      <p:sp>
        <p:nvSpPr>
          <p:cNvPr id="10" name="Title 1">
            <a:extLst>
              <a:ext uri="{FF2B5EF4-FFF2-40B4-BE49-F238E27FC236}">
                <a16:creationId xmlns:a16="http://schemas.microsoft.com/office/drawing/2014/main" id="{3727C929-BDFE-48CA-8DBD-EFB7FB5B0A31}"/>
              </a:ext>
            </a:extLst>
          </p:cNvPr>
          <p:cNvSpPr>
            <a:spLocks noGrp="1"/>
          </p:cNvSpPr>
          <p:nvPr>
            <p:ph type="title"/>
          </p:nvPr>
        </p:nvSpPr>
        <p:spPr>
          <a:xfrm>
            <a:off x="839788" y="987424"/>
            <a:ext cx="3932237" cy="1069975"/>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C7723446-041E-4646-956A-F010B3303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3" name="Picture Placeholder 2">
            <a:extLst>
              <a:ext uri="{FF2B5EF4-FFF2-40B4-BE49-F238E27FC236}">
                <a16:creationId xmlns:a16="http://schemas.microsoft.com/office/drawing/2014/main" id="{2184BB62-FBE4-4F0A-AE3B-1A292BA9B7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6102089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Tree>
    <p:extLst>
      <p:ext uri="{BB962C8B-B14F-4D97-AF65-F5344CB8AC3E}">
        <p14:creationId xmlns:p14="http://schemas.microsoft.com/office/powerpoint/2010/main" val="6187504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7C2F7-CB66-4CB8-B26F-7B3C64D575E4}"/>
              </a:ext>
            </a:extLst>
          </p:cNvPr>
          <p:cNvSpPr>
            <a:spLocks noGrp="1"/>
          </p:cNvSpPr>
          <p:nvPr>
            <p:ph type="title" hasCustomPrompt="1"/>
          </p:nvPr>
        </p:nvSpPr>
        <p:spPr>
          <a:xfrm>
            <a:off x="838206" y="757392"/>
            <a:ext cx="10515600" cy="704696"/>
          </a:xfrm>
        </p:spPr>
        <p:txBody>
          <a:bodyPr anchor="b" anchorCtr="0"/>
          <a:lstStyle>
            <a:lvl1pPr algn="ctr">
              <a:defRPr/>
            </a:lvl1pPr>
          </a:lstStyle>
          <a:p>
            <a:r>
              <a:rPr lang="en-US" noProof="0"/>
              <a:t>CLICK TO EDIT MASTER TITLE STYLE</a:t>
            </a:r>
          </a:p>
        </p:txBody>
      </p:sp>
      <p:sp>
        <p:nvSpPr>
          <p:cNvPr id="5" name="Date Placeholder 4">
            <a:extLst>
              <a:ext uri="{FF2B5EF4-FFF2-40B4-BE49-F238E27FC236}">
                <a16:creationId xmlns:a16="http://schemas.microsoft.com/office/drawing/2014/main" id="{F8784BEA-5E31-4B76-8435-68BD500D0BF5}"/>
              </a:ext>
            </a:extLst>
          </p:cNvPr>
          <p:cNvSpPr>
            <a:spLocks noGrp="1"/>
          </p:cNvSpPr>
          <p:nvPr>
            <p:ph type="dt" sz="half" idx="10"/>
          </p:nvPr>
        </p:nvSpPr>
        <p:spPr/>
        <p:txBody>
          <a:bodyPr/>
          <a:lstStyle/>
          <a:p>
            <a:fld id="{B173E6F1-BC8C-420B-B85F-1216FC0CAEFE}" type="datetime1">
              <a:rPr lang="en-US" noProof="0" smtClean="0"/>
              <a:t>3/21/2020</a:t>
            </a:fld>
            <a:endParaRPr lang="en-US" noProof="0" dirty="0"/>
          </a:p>
        </p:txBody>
      </p:sp>
      <p:sp>
        <p:nvSpPr>
          <p:cNvPr id="6" name="Footer Placeholder 5">
            <a:extLst>
              <a:ext uri="{FF2B5EF4-FFF2-40B4-BE49-F238E27FC236}">
                <a16:creationId xmlns:a16="http://schemas.microsoft.com/office/drawing/2014/main" id="{E419BEDD-A744-40CE-9FA6-391AD6FC33CD}"/>
              </a:ext>
            </a:extLst>
          </p:cNvPr>
          <p:cNvSpPr>
            <a:spLocks noGrp="1"/>
          </p:cNvSpPr>
          <p:nvPr>
            <p:ph type="ftr" sz="quarter" idx="11"/>
          </p:nvPr>
        </p:nvSpPr>
        <p:spPr/>
        <p:txBody>
          <a:bodyPr/>
          <a:lstStyle/>
          <a:p>
            <a:endParaRPr lang="en-US" noProof="0" dirty="0"/>
          </a:p>
        </p:txBody>
      </p:sp>
      <p:sp>
        <p:nvSpPr>
          <p:cNvPr id="7" name="Slide Number Placeholder 6">
            <a:extLst>
              <a:ext uri="{FF2B5EF4-FFF2-40B4-BE49-F238E27FC236}">
                <a16:creationId xmlns:a16="http://schemas.microsoft.com/office/drawing/2014/main" id="{C093815F-F490-4307-9E87-AAF436C71A68}"/>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
        <p:nvSpPr>
          <p:cNvPr id="4" name="Text Placeholder 3">
            <a:extLst>
              <a:ext uri="{FF2B5EF4-FFF2-40B4-BE49-F238E27FC236}">
                <a16:creationId xmlns:a16="http://schemas.microsoft.com/office/drawing/2014/main" id="{5B4595A1-E20F-45D7-AF11-4849898DB9CC}"/>
              </a:ext>
            </a:extLst>
          </p:cNvPr>
          <p:cNvSpPr>
            <a:spLocks noGrp="1"/>
          </p:cNvSpPr>
          <p:nvPr>
            <p:ph type="body" sz="quarter" idx="13"/>
          </p:nvPr>
        </p:nvSpPr>
        <p:spPr>
          <a:xfrm>
            <a:off x="1486694" y="2246313"/>
            <a:ext cx="9218612" cy="2365375"/>
          </a:xfrm>
        </p:spPr>
        <p:txBody>
          <a:bodyPr anchor="ctr">
            <a:normAutofit/>
          </a:bodyPr>
          <a:lstStyle>
            <a:lvl1pPr marL="0" indent="0" algn="ctr">
              <a:buNone/>
              <a:defRPr sz="6000"/>
            </a:lvl1pPr>
          </a:lstStyle>
          <a:p>
            <a:pPr lvl="0"/>
            <a:r>
              <a:rPr lang="en-US" noProof="0"/>
              <a:t>Click to edit Master text styles</a:t>
            </a:r>
          </a:p>
        </p:txBody>
      </p:sp>
    </p:spTree>
    <p:extLst>
      <p:ext uri="{BB962C8B-B14F-4D97-AF65-F5344CB8AC3E}">
        <p14:creationId xmlns:p14="http://schemas.microsoft.com/office/powerpoint/2010/main" val="9060815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A261C6-E42E-4F1C-8216-77A358DB0BE2}"/>
              </a:ext>
            </a:extLst>
          </p:cNvPr>
          <p:cNvSpPr>
            <a:spLocks noGrp="1"/>
          </p:cNvSpPr>
          <p:nvPr>
            <p:ph type="dt" sz="half" idx="10"/>
          </p:nvPr>
        </p:nvSpPr>
        <p:spPr/>
        <p:txBody>
          <a:bodyPr/>
          <a:lstStyle/>
          <a:p>
            <a:fld id="{8B9208B2-41C8-4A61-B828-55494ADD5993}" type="datetime1">
              <a:rPr lang="en-US" noProof="0" smtClean="0"/>
              <a:t>3/21/2020</a:t>
            </a:fld>
            <a:endParaRPr lang="en-US" noProof="0" dirty="0"/>
          </a:p>
        </p:txBody>
      </p:sp>
      <p:sp>
        <p:nvSpPr>
          <p:cNvPr id="3" name="Footer Placeholder 2">
            <a:extLst>
              <a:ext uri="{FF2B5EF4-FFF2-40B4-BE49-F238E27FC236}">
                <a16:creationId xmlns:a16="http://schemas.microsoft.com/office/drawing/2014/main" id="{5B901FE4-4890-4330-96D0-D3F6E9666E33}"/>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1498604B-E739-4608-A505-18C0674AB395}"/>
              </a:ext>
            </a:extLst>
          </p:cNvPr>
          <p:cNvSpPr>
            <a:spLocks noGrp="1"/>
          </p:cNvSpPr>
          <p:nvPr>
            <p:ph type="sldNum" sz="quarter" idx="12"/>
          </p:nvPr>
        </p:nvSpPr>
        <p:spPr/>
        <p:txBody>
          <a:bodyPr/>
          <a:lstStyle/>
          <a:p>
            <a:fld id="{F470E458-E7C2-4395-B75D-476A174CEE45}" type="slidenum">
              <a:rPr lang="en-US" noProof="0" smtClean="0"/>
              <a:t>‹#›</a:t>
            </a:fld>
            <a:endParaRPr lang="en-US" noProof="0" dirty="0"/>
          </a:p>
        </p:txBody>
      </p:sp>
    </p:spTree>
    <p:extLst>
      <p:ext uri="{BB962C8B-B14F-4D97-AF65-F5344CB8AC3E}">
        <p14:creationId xmlns:p14="http://schemas.microsoft.com/office/powerpoint/2010/main" val="227952180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EE8E21-DA8C-48C2-84A8-3E52CDB57D58}"/>
              </a:ext>
            </a:extLst>
          </p:cNvPr>
          <p:cNvSpPr>
            <a:spLocks noGrp="1"/>
          </p:cNvSpPr>
          <p:nvPr>
            <p:ph type="title"/>
          </p:nvPr>
        </p:nvSpPr>
        <p:spPr>
          <a:xfrm>
            <a:off x="838206"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7AC391D3-C433-4A10-BCCB-AC8D646401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821464C9-3D68-47CD-9063-9947FA3963D1}"/>
              </a:ext>
            </a:extLst>
          </p:cNvPr>
          <p:cNvSpPr>
            <a:spLocks noGrp="1"/>
          </p:cNvSpPr>
          <p:nvPr>
            <p:ph type="dt" sz="half" idx="2"/>
          </p:nvPr>
        </p:nvSpPr>
        <p:spPr>
          <a:xfrm>
            <a:off x="838200" y="286747"/>
            <a:ext cx="2743200" cy="365125"/>
          </a:xfrm>
          <a:prstGeom prst="rect">
            <a:avLst/>
          </a:prstGeom>
        </p:spPr>
        <p:txBody>
          <a:bodyPr vert="horz" lIns="91440" tIns="45720" rIns="91440" bIns="45720" rtlCol="0" anchor="ctr"/>
          <a:lstStyle>
            <a:lvl1pPr algn="l">
              <a:defRPr sz="1200">
                <a:solidFill>
                  <a:schemeClr val="tx2"/>
                </a:solidFill>
              </a:defRPr>
            </a:lvl1pPr>
          </a:lstStyle>
          <a:p>
            <a:fld id="{CE205DC2-453F-4135-BED0-E24F8F069361}" type="datetime1">
              <a:rPr lang="en-US" noProof="0" smtClean="0"/>
              <a:pPr/>
              <a:t>3/21/2020</a:t>
            </a:fld>
            <a:endParaRPr lang="en-US" noProof="0" dirty="0"/>
          </a:p>
        </p:txBody>
      </p:sp>
      <p:sp>
        <p:nvSpPr>
          <p:cNvPr id="5" name="Footer Placeholder 4">
            <a:extLst>
              <a:ext uri="{FF2B5EF4-FFF2-40B4-BE49-F238E27FC236}">
                <a16:creationId xmlns:a16="http://schemas.microsoft.com/office/drawing/2014/main" id="{FC0211C0-B516-4F22-84A2-69B5EEFB4ECB}"/>
              </a:ext>
            </a:extLst>
          </p:cNvPr>
          <p:cNvSpPr>
            <a:spLocks noGrp="1"/>
          </p:cNvSpPr>
          <p:nvPr>
            <p:ph type="ftr" sz="quarter" idx="3"/>
          </p:nvPr>
        </p:nvSpPr>
        <p:spPr>
          <a:xfrm>
            <a:off x="7351740" y="286747"/>
            <a:ext cx="4114800" cy="365125"/>
          </a:xfrm>
          <a:prstGeom prst="rect">
            <a:avLst/>
          </a:prstGeom>
        </p:spPr>
        <p:txBody>
          <a:bodyPr vert="horz" lIns="91440" tIns="45720" rIns="91440" bIns="45720" rtlCol="0" anchor="ctr"/>
          <a:lstStyle>
            <a:lvl1pPr algn="r">
              <a:defRPr sz="1200">
                <a:solidFill>
                  <a:schemeClr val="tx2"/>
                </a:solidFill>
              </a:defRPr>
            </a:lvl1pPr>
          </a:lstStyle>
          <a:p>
            <a:endParaRPr lang="en-US" noProof="0" dirty="0"/>
          </a:p>
        </p:txBody>
      </p:sp>
      <p:sp>
        <p:nvSpPr>
          <p:cNvPr id="6" name="Slide Number Placeholder 5">
            <a:extLst>
              <a:ext uri="{FF2B5EF4-FFF2-40B4-BE49-F238E27FC236}">
                <a16:creationId xmlns:a16="http://schemas.microsoft.com/office/drawing/2014/main" id="{E935D5E2-D6AF-47D7-B943-C9FAB666BA67}"/>
              </a:ext>
            </a:extLst>
          </p:cNvPr>
          <p:cNvSpPr>
            <a:spLocks noGrp="1"/>
          </p:cNvSpPr>
          <p:nvPr>
            <p:ph type="sldNum" sz="quarter" idx="4"/>
          </p:nvPr>
        </p:nvSpPr>
        <p:spPr>
          <a:xfrm>
            <a:off x="11042882" y="5976001"/>
            <a:ext cx="366756" cy="365125"/>
          </a:xfrm>
          <a:prstGeom prst="rect">
            <a:avLst/>
          </a:prstGeom>
        </p:spPr>
        <p:txBody>
          <a:bodyPr vert="horz" lIns="91440" tIns="45720" rIns="91440" bIns="45720" rtlCol="0" anchor="ctr"/>
          <a:lstStyle>
            <a:lvl1pPr algn="ctr">
              <a:defRPr sz="1000">
                <a:solidFill>
                  <a:schemeClr val="tx1"/>
                </a:solidFill>
              </a:defRPr>
            </a:lvl1pPr>
          </a:lstStyle>
          <a:p>
            <a:fld id="{F470E458-E7C2-4395-B75D-476A174CEE45}" type="slidenum">
              <a:rPr lang="en-US" noProof="0" smtClean="0"/>
              <a:pPr/>
              <a:t>‹#›</a:t>
            </a:fld>
            <a:endParaRPr lang="en-US" noProof="0" dirty="0"/>
          </a:p>
        </p:txBody>
      </p:sp>
      <p:sp>
        <p:nvSpPr>
          <p:cNvPr id="7" name="Oval 6">
            <a:extLst>
              <a:ext uri="{FF2B5EF4-FFF2-40B4-BE49-F238E27FC236}">
                <a16:creationId xmlns:a16="http://schemas.microsoft.com/office/drawing/2014/main" id="{AA0AC1CF-7888-4B0B-B751-F9C83F4B7C06}"/>
              </a:ext>
            </a:extLst>
          </p:cNvPr>
          <p:cNvSpPr/>
          <p:nvPr userDrawn="1"/>
        </p:nvSpPr>
        <p:spPr>
          <a:xfrm>
            <a:off x="11066240" y="5998544"/>
            <a:ext cx="320040" cy="320040"/>
          </a:xfrm>
          <a:prstGeom prst="ellipse">
            <a:avLst/>
          </a:prstGeom>
          <a:no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654073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6" r:id="rId4"/>
    <p:sldLayoutId id="2147483657" r:id="rId5"/>
    <p:sldLayoutId id="2147483658" r:id="rId6"/>
    <p:sldLayoutId id="2147483659" r:id="rId7"/>
    <p:sldLayoutId id="2147483654" r:id="rId8"/>
    <p:sldLayoutId id="2147483652"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6" r:id="rId25"/>
    <p:sldLayoutId id="2147483675" r:id="rId26"/>
    <p:sldLayoutId id="2147483677" r:id="rId27"/>
    <p:sldLayoutId id="2147483681" r:id="rId28"/>
    <p:sldLayoutId id="2147483680" r:id="rId29"/>
    <p:sldLayoutId id="2147483682" r:id="rId30"/>
    <p:sldLayoutId id="2147483683" r:id="rId31"/>
    <p:sldLayoutId id="2147483684" r:id="rId32"/>
    <p:sldLayoutId id="2147483685" r:id="rId33"/>
    <p:sldLayoutId id="2147483686" r:id="rId34"/>
    <p:sldLayoutId id="2147483687" r:id="rId35"/>
    <p:sldLayoutId id="2147483655" r:id="rId36"/>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14" userDrawn="1">
          <p15:clr>
            <a:srgbClr val="F26B43"/>
          </p15:clr>
        </p15:guide>
        <p15:guide id="2" pos="7174" userDrawn="1">
          <p15:clr>
            <a:srgbClr val="F26B43"/>
          </p15:clr>
        </p15:guide>
        <p15:guide id="3" orient="horz" pos="3974" userDrawn="1">
          <p15:clr>
            <a:srgbClr val="F26B43"/>
          </p15:clr>
        </p15:guide>
        <p15:guide id="4" pos="50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36.jpeg"/></Relationships>
</file>

<file path=ppt/slides/_rels/slide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svg"/></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44.jpeg"/></Relationships>
</file>

<file path=ppt/slides/_rels/slide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023858-1A32-4776-924F-C80E5993B75E}"/>
              </a:ext>
            </a:extLst>
          </p:cNvPr>
          <p:cNvSpPr>
            <a:spLocks noGrp="1"/>
          </p:cNvSpPr>
          <p:nvPr>
            <p:ph type="title"/>
          </p:nvPr>
        </p:nvSpPr>
        <p:spPr>
          <a:xfrm>
            <a:off x="838206" y="4059533"/>
            <a:ext cx="10515600" cy="809566"/>
          </a:xfrm>
        </p:spPr>
        <p:txBody>
          <a:bodyPr anchor="ctr">
            <a:normAutofit/>
          </a:bodyPr>
          <a:lstStyle/>
          <a:p>
            <a:r>
              <a:rPr lang="en-US" dirty="0"/>
              <a:t>The Marriot Hotel and operations </a:t>
            </a:r>
          </a:p>
        </p:txBody>
      </p:sp>
      <p:sp>
        <p:nvSpPr>
          <p:cNvPr id="7" name="Slide Number Placeholder 6">
            <a:extLst>
              <a:ext uri="{FF2B5EF4-FFF2-40B4-BE49-F238E27FC236}">
                <a16:creationId xmlns:a16="http://schemas.microsoft.com/office/drawing/2014/main" id="{51F78032-7158-4F74-BDAC-C1E06036B7A3}"/>
              </a:ext>
            </a:extLst>
          </p:cNvPr>
          <p:cNvSpPr>
            <a:spLocks noGrp="1"/>
          </p:cNvSpPr>
          <p:nvPr>
            <p:ph type="sldNum" sz="quarter" idx="12"/>
          </p:nvPr>
        </p:nvSpPr>
        <p:spPr>
          <a:xfrm>
            <a:off x="11042882" y="5976001"/>
            <a:ext cx="366756" cy="365125"/>
          </a:xfrm>
        </p:spPr>
        <p:txBody>
          <a:bodyPr anchor="ctr">
            <a:normAutofit/>
          </a:bodyPr>
          <a:lstStyle/>
          <a:p>
            <a:pPr>
              <a:spcAft>
                <a:spcPts val="600"/>
              </a:spcAft>
            </a:pPr>
            <a:fld id="{F470E458-E7C2-4395-B75D-476A174CEE45}" type="slidenum">
              <a:rPr lang="en-US" smtClean="0"/>
              <a:pPr>
                <a:spcAft>
                  <a:spcPts val="600"/>
                </a:spcAft>
              </a:pPr>
              <a:t>1</a:t>
            </a:fld>
            <a:endParaRPr lang="en-US"/>
          </a:p>
        </p:txBody>
      </p:sp>
      <p:pic>
        <p:nvPicPr>
          <p:cNvPr id="8" name="Picture 7">
            <a:extLst>
              <a:ext uri="{FF2B5EF4-FFF2-40B4-BE49-F238E27FC236}">
                <a16:creationId xmlns:a16="http://schemas.microsoft.com/office/drawing/2014/main" id="{2CF2771D-4D2F-485F-A14F-D47E0B13529A}"/>
              </a:ext>
            </a:extLst>
          </p:cNvPr>
          <p:cNvPicPr>
            <a:picLocks noChangeAspect="1"/>
          </p:cNvPicPr>
          <p:nvPr/>
        </p:nvPicPr>
        <p:blipFill>
          <a:blip r:embed="rId3"/>
          <a:stretch>
            <a:fillRect/>
          </a:stretch>
        </p:blipFill>
        <p:spPr>
          <a:xfrm>
            <a:off x="943519" y="6000211"/>
            <a:ext cx="824400" cy="43119"/>
          </a:xfrm>
          <a:prstGeom prst="rect">
            <a:avLst/>
          </a:prstGeom>
          <a:noFill/>
        </p:spPr>
      </p:pic>
      <p:sp>
        <p:nvSpPr>
          <p:cNvPr id="3" name="Subtitle 2">
            <a:extLst>
              <a:ext uri="{FF2B5EF4-FFF2-40B4-BE49-F238E27FC236}">
                <a16:creationId xmlns:a16="http://schemas.microsoft.com/office/drawing/2014/main" id="{7C9214AA-7CAA-486F-B94C-0576CD3DC115}"/>
              </a:ext>
            </a:extLst>
          </p:cNvPr>
          <p:cNvSpPr>
            <a:spLocks noGrp="1"/>
          </p:cNvSpPr>
          <p:nvPr>
            <p:ph type="subTitle" idx="15"/>
          </p:nvPr>
        </p:nvSpPr>
        <p:spPr>
          <a:xfrm>
            <a:off x="838194" y="5237286"/>
            <a:ext cx="10515600" cy="185263"/>
          </a:xfrm>
        </p:spPr>
        <p:txBody>
          <a:bodyPr anchor="ctr">
            <a:normAutofit fontScale="25000" lnSpcReduction="20000"/>
          </a:bodyPr>
          <a:lstStyle/>
          <a:p>
            <a:r>
              <a:rPr lang="en-US" sz="7200" dirty="0"/>
              <a:t>Student name: Jackie Beckford- 1818143</a:t>
            </a:r>
          </a:p>
          <a:p>
            <a:pPr fontAlgn="base"/>
            <a:r>
              <a:rPr lang="en-US" sz="6400" dirty="0"/>
              <a:t>Lecturer name: Dr. </a:t>
            </a:r>
            <a:r>
              <a:rPr lang="en-GB" sz="6400" dirty="0" err="1"/>
              <a:t>Jahanzeeb</a:t>
            </a:r>
            <a:r>
              <a:rPr lang="en-GB" sz="6400" dirty="0"/>
              <a:t> </a:t>
            </a:r>
            <a:r>
              <a:rPr lang="en-GB" sz="6400" dirty="0" err="1"/>
              <a:t>Qurashi</a:t>
            </a:r>
            <a:endParaRPr lang="en-GB" sz="6400" dirty="0"/>
          </a:p>
          <a:p>
            <a:br>
              <a:rPr lang="en-GB" dirty="0"/>
            </a:br>
            <a:endParaRPr lang="en-US" dirty="0"/>
          </a:p>
        </p:txBody>
      </p:sp>
    </p:spTree>
    <p:extLst>
      <p:ext uri="{BB962C8B-B14F-4D97-AF65-F5344CB8AC3E}">
        <p14:creationId xmlns:p14="http://schemas.microsoft.com/office/powerpoint/2010/main" val="2398228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2">
            <a:extLst>
              <a:ext uri="{FF2B5EF4-FFF2-40B4-BE49-F238E27FC236}">
                <a16:creationId xmlns:a16="http://schemas.microsoft.com/office/drawing/2014/main" id="{9FC4036E-0371-40D0-9DBD-572BF011AB49}"/>
              </a:ext>
            </a:extLst>
          </p:cNvPr>
          <p:cNvSpPr>
            <a:spLocks noGrp="1"/>
          </p:cNvSpPr>
          <p:nvPr>
            <p:ph type="sldNum" sz="quarter" idx="12"/>
          </p:nvPr>
        </p:nvSpPr>
        <p:spPr>
          <a:xfrm>
            <a:off x="11042882" y="5976001"/>
            <a:ext cx="366756" cy="365125"/>
          </a:xfrm>
        </p:spPr>
        <p:txBody>
          <a:bodyPr/>
          <a:lstStyle/>
          <a:p>
            <a:pPr>
              <a:spcAft>
                <a:spcPts val="600"/>
              </a:spcAft>
            </a:pPr>
            <a:fld id="{F470E458-E7C2-4395-B75D-476A174CEE45}" type="slidenum">
              <a:rPr lang="en-US" noProof="0" smtClean="0"/>
              <a:pPr>
                <a:spcAft>
                  <a:spcPts val="600"/>
                </a:spcAft>
              </a:pPr>
              <a:t>2</a:t>
            </a:fld>
            <a:endParaRPr lang="en-US" noProof="0"/>
          </a:p>
        </p:txBody>
      </p:sp>
      <p:sp>
        <p:nvSpPr>
          <p:cNvPr id="2" name="Title 1">
            <a:extLst>
              <a:ext uri="{FF2B5EF4-FFF2-40B4-BE49-F238E27FC236}">
                <a16:creationId xmlns:a16="http://schemas.microsoft.com/office/drawing/2014/main" id="{BC771BA1-104B-437A-BD2C-C1120088E0BC}"/>
              </a:ext>
            </a:extLst>
          </p:cNvPr>
          <p:cNvSpPr>
            <a:spLocks noGrp="1"/>
          </p:cNvSpPr>
          <p:nvPr>
            <p:ph type="ctrTitle"/>
          </p:nvPr>
        </p:nvSpPr>
        <p:spPr>
          <a:xfrm>
            <a:off x="3709792" y="3306697"/>
            <a:ext cx="4772417" cy="1102291"/>
          </a:xfrm>
        </p:spPr>
        <p:txBody>
          <a:bodyPr anchor="b">
            <a:normAutofit/>
          </a:bodyPr>
          <a:lstStyle/>
          <a:p>
            <a:r>
              <a:rPr lang="en-US" dirty="0"/>
              <a:t>The Marriot Hotel and operations </a:t>
            </a:r>
            <a:endParaRPr lang="ru-RU" dirty="0"/>
          </a:p>
        </p:txBody>
      </p:sp>
      <p:pic>
        <p:nvPicPr>
          <p:cNvPr id="2050" name="Picture 2" descr="See the source image">
            <a:extLst>
              <a:ext uri="{FF2B5EF4-FFF2-40B4-BE49-F238E27FC236}">
                <a16:creationId xmlns:a16="http://schemas.microsoft.com/office/drawing/2014/main" id="{5B82F0BD-9860-4634-9415-A6C4E3E19B8B}"/>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9810" r="981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492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FC0C4-7B6C-4E9A-8274-2FC40023F4D6}"/>
              </a:ext>
            </a:extLst>
          </p:cNvPr>
          <p:cNvSpPr>
            <a:spLocks noGrp="1"/>
          </p:cNvSpPr>
          <p:nvPr>
            <p:ph type="title"/>
          </p:nvPr>
        </p:nvSpPr>
        <p:spPr>
          <a:xfrm>
            <a:off x="838206" y="757392"/>
            <a:ext cx="10515600" cy="704696"/>
          </a:xfrm>
        </p:spPr>
        <p:txBody>
          <a:bodyPr anchor="b">
            <a:normAutofit/>
          </a:bodyPr>
          <a:lstStyle/>
          <a:p>
            <a:r>
              <a:rPr lang="en-US" dirty="0"/>
              <a:t>History of the Marriott</a:t>
            </a:r>
          </a:p>
        </p:txBody>
      </p:sp>
      <p:sp>
        <p:nvSpPr>
          <p:cNvPr id="5" name="Slide Number Placeholder 4">
            <a:extLst>
              <a:ext uri="{FF2B5EF4-FFF2-40B4-BE49-F238E27FC236}">
                <a16:creationId xmlns:a16="http://schemas.microsoft.com/office/drawing/2014/main" id="{F09C25A8-B8DD-4EB6-91B0-C2BB5DA7F8D1}"/>
              </a:ext>
            </a:extLst>
          </p:cNvPr>
          <p:cNvSpPr>
            <a:spLocks noGrp="1"/>
          </p:cNvSpPr>
          <p:nvPr>
            <p:ph type="sldNum" sz="quarter" idx="12"/>
          </p:nvPr>
        </p:nvSpPr>
        <p:spPr>
          <a:xfrm>
            <a:off x="11042882" y="5976001"/>
            <a:ext cx="366756" cy="365125"/>
          </a:xfrm>
        </p:spPr>
        <p:txBody>
          <a:bodyPr anchor="ctr">
            <a:normAutofit/>
          </a:bodyPr>
          <a:lstStyle/>
          <a:p>
            <a:pPr>
              <a:spcAft>
                <a:spcPts val="600"/>
              </a:spcAft>
            </a:pPr>
            <a:r>
              <a:rPr lang="en-US"/>
              <a:t>0</a:t>
            </a:r>
            <a:fld id="{F470E458-E7C2-4395-B75D-476A174CEE45}" type="slidenum">
              <a:rPr lang="en-US" smtClean="0"/>
              <a:pPr>
                <a:spcAft>
                  <a:spcPts val="600"/>
                </a:spcAft>
              </a:pPr>
              <a:t>3</a:t>
            </a:fld>
            <a:endParaRPr lang="en-US"/>
          </a:p>
        </p:txBody>
      </p:sp>
      <p:pic>
        <p:nvPicPr>
          <p:cNvPr id="10" name="Picture Placeholder 9" descr="A close up of a sign&#10;&#10;Description automatically generated">
            <a:extLst>
              <a:ext uri="{FF2B5EF4-FFF2-40B4-BE49-F238E27FC236}">
                <a16:creationId xmlns:a16="http://schemas.microsoft.com/office/drawing/2014/main" id="{DB868603-29B4-452E-A78D-CC1F658ADF61}"/>
              </a:ext>
            </a:extLst>
          </p:cNvPr>
          <p:cNvPicPr>
            <a:picLocks noGrp="1" noChangeAspect="1"/>
          </p:cNvPicPr>
          <p:nvPr>
            <p:ph sz="half" idx="1"/>
          </p:nvPr>
        </p:nvPicPr>
        <p:blipFill>
          <a:blip r:embed="rId3"/>
          <a:stretch>
            <a:fillRect/>
          </a:stretch>
        </p:blipFill>
        <p:spPr>
          <a:xfrm>
            <a:off x="838200" y="1867035"/>
            <a:ext cx="5181600" cy="4067555"/>
          </a:xfrm>
          <a:noFill/>
        </p:spPr>
      </p:pic>
      <p:sp>
        <p:nvSpPr>
          <p:cNvPr id="3" name="Text Placeholder 2">
            <a:extLst>
              <a:ext uri="{FF2B5EF4-FFF2-40B4-BE49-F238E27FC236}">
                <a16:creationId xmlns:a16="http://schemas.microsoft.com/office/drawing/2014/main" id="{C05A4E51-65D1-4F1C-B66B-51A1E5DC03B9}"/>
              </a:ext>
            </a:extLst>
          </p:cNvPr>
          <p:cNvSpPr>
            <a:spLocks noGrp="1"/>
          </p:cNvSpPr>
          <p:nvPr>
            <p:ph sz="half" idx="2"/>
          </p:nvPr>
        </p:nvSpPr>
        <p:spPr>
          <a:xfrm>
            <a:off x="4366041" y="1482568"/>
            <a:ext cx="6860219" cy="1823097"/>
          </a:xfrm>
        </p:spPr>
        <p:txBody>
          <a:bodyPr>
            <a:normAutofit/>
          </a:bodyPr>
          <a:lstStyle/>
          <a:p>
            <a:pPr marL="0" indent="0">
              <a:buNone/>
            </a:pPr>
            <a:r>
              <a:rPr lang="en-US" dirty="0"/>
              <a:t>This company was a beer stand opened 1927 by Mr. Marriott and Alice Marriot this company is an international company in the hotel industry. Looking at the history of the Marriott hotel the doors were first open in 1927 by Mr. J Marriott Along Side his Partner Alice. </a:t>
            </a:r>
          </a:p>
        </p:txBody>
      </p:sp>
      <p:pic>
        <p:nvPicPr>
          <p:cNvPr id="3074" name="Picture 2" descr="See the source image">
            <a:extLst>
              <a:ext uri="{FF2B5EF4-FFF2-40B4-BE49-F238E27FC236}">
                <a16:creationId xmlns:a16="http://schemas.microsoft.com/office/drawing/2014/main" id="{4701F02F-B214-414E-A305-A08CC2A1A2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5933" y="2873029"/>
            <a:ext cx="3712681" cy="3882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718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More history </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7"/>
            <a:ext cx="10642460" cy="1295771"/>
          </a:xfrm>
        </p:spPr>
        <p:txBody>
          <a:bodyPr>
            <a:normAutofit/>
          </a:bodyPr>
          <a:lstStyle/>
          <a:p>
            <a:r>
              <a:rPr lang="en-US" dirty="0"/>
              <a:t>1957-1988 a hotel was open in Virginia and was run by Marriott son.</a:t>
            </a:r>
          </a:p>
          <a:p>
            <a:r>
              <a:rPr lang="en-US" dirty="0"/>
              <a:t>1969 the first international hotel was opened .</a:t>
            </a:r>
          </a:p>
          <a:p>
            <a:r>
              <a:rPr lang="en-US" dirty="0"/>
              <a:t>2012 and beyond Marriott are shaping travel by being a part of  guest's portfolio that is transforming travel experience.</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4</a:t>
            </a:fld>
            <a:endParaRPr lang="en-US" dirty="0"/>
          </a:p>
        </p:txBody>
      </p:sp>
      <p:pic>
        <p:nvPicPr>
          <p:cNvPr id="4100" name="Picture 4" descr="See the source image">
            <a:extLst>
              <a:ext uri="{FF2B5EF4-FFF2-40B4-BE49-F238E27FC236}">
                <a16:creationId xmlns:a16="http://schemas.microsoft.com/office/drawing/2014/main" id="{2A24A842-4BF4-4DE0-9341-E62A300FC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5864" y="3519198"/>
            <a:ext cx="5678646" cy="3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013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GB" dirty="0"/>
              <a:t>Forest Of Arden Marriott Hotel &amp; Country Club</a:t>
            </a:r>
            <a:endParaRPr lang="en-US" dirty="0"/>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The Marriott forest of Aiden country club is located in a woodland, where deer are often seen. Its is also near to Birmingham airport.</a:t>
            </a:r>
          </a:p>
          <a:p>
            <a:r>
              <a:rPr lang="en-US" dirty="0"/>
              <a:t>Marriott has around 80 resorts Globally which also provides  Golf courses for new beginners interested in golf.</a:t>
            </a:r>
          </a:p>
          <a:p>
            <a:r>
              <a:rPr lang="en-US" dirty="0"/>
              <a:t>This hotel as 240 rooms, it has a housekeeping department and an excellent front of house. This hotel also has a fitness </a:t>
            </a:r>
            <a:r>
              <a:rPr lang="en-US" dirty="0" err="1"/>
              <a:t>centre</a:t>
            </a:r>
            <a:r>
              <a:rPr lang="en-US" dirty="0"/>
              <a:t> a pool and spa. Furthermore, the Marriott hotels function rooms are used for wedding and business meetings.</a:t>
            </a:r>
          </a:p>
        </p:txBody>
      </p:sp>
      <p:pic>
        <p:nvPicPr>
          <p:cNvPr id="13" name="Picture Placeholder 12" descr="Company logo">
            <a:extLst>
              <a:ext uri="{FF2B5EF4-FFF2-40B4-BE49-F238E27FC236}">
                <a16:creationId xmlns:a16="http://schemas.microsoft.com/office/drawing/2014/main" id="{49118EF5-0762-4DED-9E40-F7533D239395}"/>
              </a:ext>
            </a:extLst>
          </p:cNvPr>
          <p:cNvPicPr>
            <a:picLocks noGrp="1" noChangeAspect="1"/>
          </p:cNvPicPr>
          <p:nvPr>
            <p:ph type="pic" sz="quarter" idx="56"/>
          </p:nvPr>
        </p:nvPicPr>
        <p:blipFill>
          <a:blip r:embed="rId3">
            <a:extLst>
              <a:ext uri="{96DAC541-7B7A-43D3-8B79-37D633B846F1}">
                <asvg:svgBlip xmlns:asvg="http://schemas.microsoft.com/office/drawing/2016/SVG/main" r:embed="rId4"/>
              </a:ext>
            </a:extLst>
          </a:blip>
          <a:srcRect t="655" b="655"/>
          <a:stretch>
            <a:fillRect/>
          </a:stretch>
        </p:blipFill>
        <p:spPr/>
      </p:pic>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5</a:t>
            </a:fld>
            <a:endParaRPr lang="en-US" dirty="0"/>
          </a:p>
        </p:txBody>
      </p:sp>
      <p:pic>
        <p:nvPicPr>
          <p:cNvPr id="5122" name="Picture 2">
            <a:extLst>
              <a:ext uri="{FF2B5EF4-FFF2-40B4-BE49-F238E27FC236}">
                <a16:creationId xmlns:a16="http://schemas.microsoft.com/office/drawing/2014/main" id="{2B1D8D0E-C659-43B1-AB7F-322D602FC1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35343" y="4247954"/>
            <a:ext cx="3396001" cy="25470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151AF31D-1221-44E4-B806-8C1DAEC8AD7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3519" y="4247954"/>
            <a:ext cx="3791824" cy="252630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8D271F96-DC17-46BA-AA56-BF3F4E6A37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076" y="4347436"/>
            <a:ext cx="4137488" cy="2327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341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a:xfrm>
            <a:off x="-896326" y="861101"/>
            <a:ext cx="10515600" cy="704696"/>
          </a:xfrm>
        </p:spPr>
        <p:txBody>
          <a:bodyPr/>
          <a:lstStyle/>
          <a:p>
            <a:r>
              <a:rPr lang="en-US" dirty="0"/>
              <a:t>Food and Beverage at the Marriott</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Food And Beverage</a:t>
            </a:r>
          </a:p>
          <a:p>
            <a:r>
              <a:rPr lang="en-US" dirty="0"/>
              <a:t>There are two types of food and beverage service here at the Marriott hotel </a:t>
            </a:r>
          </a:p>
          <a:p>
            <a:pPr marL="342900" indent="-342900">
              <a:buAutoNum type="arabicParenR"/>
            </a:pPr>
            <a:r>
              <a:rPr lang="en-US" dirty="0"/>
              <a:t>Table service is one style which is of an English style. With this service guest would be seated at the table and their order will be taken.</a:t>
            </a:r>
          </a:p>
          <a:p>
            <a:pPr marL="342900" indent="-342900">
              <a:buAutoNum type="arabicParenR"/>
            </a:pPr>
            <a:r>
              <a:rPr lang="en-US" dirty="0"/>
              <a:t>Thompson (2010) new opportunities abound through diversification and ethnic restaurants food carts and trucks and agritourism and other culinary forms part of </a:t>
            </a:r>
            <a:r>
              <a:rPr lang="en-US" dirty="0" err="1"/>
              <a:t>Marriots</a:t>
            </a:r>
            <a:r>
              <a:rPr lang="en-US" dirty="0"/>
              <a:t> operation. Also at the Marriott in terms of food and beverage they offer a French cuisine </a:t>
            </a:r>
          </a:p>
          <a:p>
            <a:pPr marL="342900" indent="-342900">
              <a:buAutoNum type="arabicParenR"/>
            </a:pPr>
            <a:r>
              <a:rPr lang="en-US" dirty="0"/>
              <a:t>Negi </a:t>
            </a:r>
            <a:r>
              <a:rPr lang="en-US" dirty="0" err="1"/>
              <a:t>Ritushka</a:t>
            </a:r>
            <a:r>
              <a:rPr lang="en-US" dirty="0"/>
              <a:t> </a:t>
            </a:r>
            <a:r>
              <a:rPr lang="en-US" dirty="0" err="1"/>
              <a:t>Gunti</a:t>
            </a:r>
            <a:r>
              <a:rPr lang="en-US" dirty="0"/>
              <a:t> (2013) said food and beverage is a multifaceted sector of the hospitality industry. There is a niche for all types of food and beverage businesses within this segment of catering the food and beverage industry .</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6</a:t>
            </a:fld>
            <a:endParaRPr lang="en-US" dirty="0"/>
          </a:p>
        </p:txBody>
      </p:sp>
      <p:pic>
        <p:nvPicPr>
          <p:cNvPr id="6146" name="Picture 2" descr="See the source image">
            <a:extLst>
              <a:ext uri="{FF2B5EF4-FFF2-40B4-BE49-F238E27FC236}">
                <a16:creationId xmlns:a16="http://schemas.microsoft.com/office/drawing/2014/main" id="{7EDC361D-0ECD-4BFD-9366-D8D06E990D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6408" y="5137981"/>
            <a:ext cx="3656813" cy="167603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See the source image">
            <a:extLst>
              <a:ext uri="{FF2B5EF4-FFF2-40B4-BE49-F238E27FC236}">
                <a16:creationId xmlns:a16="http://schemas.microsoft.com/office/drawing/2014/main" id="{4F33D258-8D80-413F-9859-96BE6FE8F6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6561" y="122165"/>
            <a:ext cx="3273851" cy="2182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039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Marriott Aims</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The Mission For Marriott is to be the worlds favorite hotel company putting people first.</a:t>
            </a:r>
          </a:p>
          <a:p>
            <a:r>
              <a:rPr lang="en-US" dirty="0"/>
              <a:t>With an emphasis on training their employee in excellent customer care.</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7</a:t>
            </a:fld>
            <a:endParaRPr lang="en-US" dirty="0"/>
          </a:p>
        </p:txBody>
      </p:sp>
      <p:pic>
        <p:nvPicPr>
          <p:cNvPr id="8194" name="Picture 2" descr="See the source image">
            <a:extLst>
              <a:ext uri="{FF2B5EF4-FFF2-40B4-BE49-F238E27FC236}">
                <a16:creationId xmlns:a16="http://schemas.microsoft.com/office/drawing/2014/main" id="{85C16BA4-BC90-49D2-8275-31B305E67D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8462" y="3332332"/>
            <a:ext cx="5910312" cy="3324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300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BUSINESS MODEL</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The Business model is that of the Luxury industry.</a:t>
            </a:r>
          </a:p>
          <a:p>
            <a:r>
              <a:rPr lang="en-US" dirty="0"/>
              <a:t>The Cuisines lounge is where an afternoon tea service is made available giving their guest that dining experience.  The restaurant also offer breakfast buffet to guests. also a room</a:t>
            </a:r>
          </a:p>
          <a:p>
            <a:r>
              <a:rPr lang="en-US" dirty="0"/>
              <a:t> service is available for breakfast at the Marriott hotel </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8</a:t>
            </a:fld>
            <a:endParaRPr lang="en-US" dirty="0"/>
          </a:p>
        </p:txBody>
      </p:sp>
      <p:pic>
        <p:nvPicPr>
          <p:cNvPr id="7172" name="Picture 4" descr="See the source image">
            <a:extLst>
              <a:ext uri="{FF2B5EF4-FFF2-40B4-BE49-F238E27FC236}">
                <a16:creationId xmlns:a16="http://schemas.microsoft.com/office/drawing/2014/main" id="{2548BB72-3545-4C2E-B29D-2278AA6AF3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6547" y="3218182"/>
            <a:ext cx="514905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777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Food hygiene at the Marriott</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180313" y="2065050"/>
            <a:ext cx="10862569" cy="2851413"/>
          </a:xfrm>
        </p:spPr>
        <p:txBody>
          <a:bodyPr>
            <a:normAutofit/>
          </a:bodyPr>
          <a:lstStyle/>
          <a:p>
            <a:r>
              <a:rPr lang="en-US" dirty="0"/>
              <a:t>The Marriot has a food hygiene rating of five star. At the Marriot food samples are tested every 4 weeks. </a:t>
            </a:r>
          </a:p>
          <a:p>
            <a:r>
              <a:rPr lang="en-US" dirty="0"/>
              <a:t>This hotel ensure that HACCP Control are reviewed and keep on file.</a:t>
            </a:r>
          </a:p>
          <a:p>
            <a:r>
              <a:rPr lang="en-US" dirty="0"/>
              <a:t>Safety inspections are carried out once a week for food control.</a:t>
            </a:r>
          </a:p>
          <a:p>
            <a:r>
              <a:rPr lang="en-US" dirty="0"/>
              <a:t>All reviews can be seen on the Marriot website. The hygiene standard reaches guests expectations.</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9</a:t>
            </a:fld>
            <a:endParaRPr lang="en-US" dirty="0"/>
          </a:p>
        </p:txBody>
      </p:sp>
      <p:pic>
        <p:nvPicPr>
          <p:cNvPr id="9218" name="Picture 2" descr="See the source image">
            <a:extLst>
              <a:ext uri="{FF2B5EF4-FFF2-40B4-BE49-F238E27FC236}">
                <a16:creationId xmlns:a16="http://schemas.microsoft.com/office/drawing/2014/main" id="{395D5E6F-BD8F-492A-8428-A18B2854CD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244" y="3384585"/>
            <a:ext cx="4536546" cy="338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271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Marketing at the Marriott</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Marketing Marriot</a:t>
            </a:r>
          </a:p>
          <a:p>
            <a:r>
              <a:rPr lang="en-US" dirty="0"/>
              <a:t>Hart (2016) Marriot is going after the business travel segment from a marketing perspective. We are targeting business travelers who have more opportunity to travel for business and to experience our brand.</a:t>
            </a:r>
          </a:p>
          <a:p>
            <a:r>
              <a:rPr lang="en-US" dirty="0"/>
              <a:t> Marriot through its  marketing segment target travelers. However they still attract general public. Through its  food and beverage.</a:t>
            </a:r>
          </a:p>
          <a:p>
            <a:r>
              <a:rPr lang="en-US" dirty="0"/>
              <a:t>Dalton (2004) Acknowledge the guest know the standards they  require. That any guest entering a food and beverage outlet must be greeted by the host- hostess within 30 seconds of arrival. This is an excellent way to start selling services.</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10</a:t>
            </a:fld>
            <a:endParaRPr lang="en-US" dirty="0"/>
          </a:p>
        </p:txBody>
      </p:sp>
    </p:spTree>
    <p:extLst>
      <p:ext uri="{BB962C8B-B14F-4D97-AF65-F5344CB8AC3E}">
        <p14:creationId xmlns:p14="http://schemas.microsoft.com/office/powerpoint/2010/main" val="997697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fontScale="92500"/>
          </a:bodyPr>
          <a:lstStyle/>
          <a:p>
            <a:r>
              <a:rPr lang="en-US" dirty="0"/>
              <a:t>Conclusion</a:t>
            </a:r>
          </a:p>
          <a:p>
            <a:r>
              <a:rPr lang="en-US" dirty="0"/>
              <a:t>This as been a perfect study for myself as I look into the history of the Marriot hotel and the service that they offer today.</a:t>
            </a:r>
          </a:p>
          <a:p>
            <a:r>
              <a:rPr lang="en-US" dirty="0"/>
              <a:t>I do feel that Marriot hotel has accomplished its goals for the guest within their operations. Each department plays a significant role within the hotel. By  recognizing   guests needs and giving them that away from home experience.</a:t>
            </a:r>
          </a:p>
          <a:p>
            <a:r>
              <a:rPr lang="en-US" dirty="0"/>
              <a:t>This study highlights the importance of food and beverage within the hotel industry, along side food hygiene and food safety.</a:t>
            </a:r>
          </a:p>
          <a:p>
            <a:r>
              <a:rPr lang="en-US" dirty="0"/>
              <a:t>I believe Marriot marketing does well for the hotel bringing in customer from all works of life. From luxury experience to a golfing weekend.  The high level of service given to guest at they hotel is an attraction.</a:t>
            </a:r>
          </a:p>
          <a:p>
            <a:r>
              <a:rPr lang="en-US" dirty="0"/>
              <a:t>A more refined insight has been given as one realizes the impact  that food and beverage can have on the guest </a:t>
            </a:r>
          </a:p>
          <a:p>
            <a:r>
              <a:rPr lang="en-US" dirty="0"/>
              <a:t>To conclude the Marriot offers  guests luxury in relation to the bedrooms, restaurant and wellbeing that is available..</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11</a:t>
            </a:fld>
            <a:endParaRPr lang="en-US" dirty="0"/>
          </a:p>
        </p:txBody>
      </p:sp>
    </p:spTree>
    <p:extLst>
      <p:ext uri="{BB962C8B-B14F-4D97-AF65-F5344CB8AC3E}">
        <p14:creationId xmlns:p14="http://schemas.microsoft.com/office/powerpoint/2010/main" val="3624922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E4C0176-F748-42D4-A25B-71F0C054D3BB}"/>
              </a:ext>
            </a:extLst>
          </p:cNvPr>
          <p:cNvSpPr>
            <a:spLocks noGrp="1"/>
          </p:cNvSpPr>
          <p:nvPr>
            <p:ph type="title"/>
          </p:nvPr>
        </p:nvSpPr>
        <p:spPr>
          <a:xfrm>
            <a:off x="838206" y="4326233"/>
            <a:ext cx="10515600" cy="809566"/>
          </a:xfrm>
        </p:spPr>
        <p:txBody>
          <a:bodyPr anchor="ctr">
            <a:normAutofit/>
          </a:bodyPr>
          <a:lstStyle/>
          <a:p>
            <a:r>
              <a:rPr lang="en-US" dirty="0"/>
              <a:t>THANK YOU!</a:t>
            </a:r>
          </a:p>
        </p:txBody>
      </p:sp>
      <p:sp>
        <p:nvSpPr>
          <p:cNvPr id="16" name="Slide Number Placeholder 2">
            <a:extLst>
              <a:ext uri="{FF2B5EF4-FFF2-40B4-BE49-F238E27FC236}">
                <a16:creationId xmlns:a16="http://schemas.microsoft.com/office/drawing/2014/main" id="{8B663E36-A677-426B-BFEB-7208BC9EF0CB}"/>
              </a:ext>
            </a:extLst>
          </p:cNvPr>
          <p:cNvSpPr>
            <a:spLocks noGrp="1"/>
          </p:cNvSpPr>
          <p:nvPr>
            <p:ph type="sldNum" sz="quarter" idx="12"/>
          </p:nvPr>
        </p:nvSpPr>
        <p:spPr>
          <a:xfrm>
            <a:off x="11042882" y="5976001"/>
            <a:ext cx="366756" cy="365125"/>
          </a:xfrm>
        </p:spPr>
        <p:txBody>
          <a:bodyPr/>
          <a:lstStyle/>
          <a:p>
            <a:pPr>
              <a:spcAft>
                <a:spcPts val="600"/>
              </a:spcAft>
            </a:pPr>
            <a:fld id="{F470E458-E7C2-4395-B75D-476A174CEE45}" type="slidenum">
              <a:rPr lang="en-US" noProof="0" smtClean="0"/>
              <a:pPr>
                <a:spcAft>
                  <a:spcPts val="600"/>
                </a:spcAft>
              </a:pPr>
              <a:t>12</a:t>
            </a:fld>
            <a:endParaRPr lang="en-US" noProof="0"/>
          </a:p>
        </p:txBody>
      </p:sp>
    </p:spTree>
    <p:extLst>
      <p:ext uri="{BB962C8B-B14F-4D97-AF65-F5344CB8AC3E}">
        <p14:creationId xmlns:p14="http://schemas.microsoft.com/office/powerpoint/2010/main" val="3456809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Reference </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a:bodyPr>
          <a:lstStyle/>
          <a:p>
            <a:r>
              <a:rPr lang="en-US" dirty="0"/>
              <a:t>Reference</a:t>
            </a:r>
          </a:p>
          <a:p>
            <a:r>
              <a:rPr lang="en-US" dirty="0"/>
              <a:t>The food and beverage handbook Tracey Dalton (2004) published (2004) south Africa page 26 )</a:t>
            </a:r>
          </a:p>
          <a:p>
            <a:r>
              <a:rPr lang="en-US" dirty="0"/>
              <a:t>History of the Marriot .com /about/culture and valves/history</a:t>
            </a:r>
          </a:p>
          <a:p>
            <a:r>
              <a:rPr lang="en-US" dirty="0"/>
              <a:t>Marriott. Com/explore-and plan/golf</a:t>
            </a:r>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13</a:t>
            </a:fld>
            <a:endParaRPr lang="en-US" dirty="0"/>
          </a:p>
        </p:txBody>
      </p:sp>
    </p:spTree>
    <p:extLst>
      <p:ext uri="{BB962C8B-B14F-4D97-AF65-F5344CB8AC3E}">
        <p14:creationId xmlns:p14="http://schemas.microsoft.com/office/powerpoint/2010/main" val="1363015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19DB-AF7B-4BB7-A1D5-A8394B984F78}"/>
              </a:ext>
            </a:extLst>
          </p:cNvPr>
          <p:cNvSpPr>
            <a:spLocks noGrp="1"/>
          </p:cNvSpPr>
          <p:nvPr>
            <p:ph type="title"/>
          </p:nvPr>
        </p:nvSpPr>
        <p:spPr/>
        <p:txBody>
          <a:bodyPr/>
          <a:lstStyle/>
          <a:p>
            <a:r>
              <a:rPr lang="en-US" dirty="0"/>
              <a:t>Reference </a:t>
            </a:r>
          </a:p>
        </p:txBody>
      </p:sp>
      <p:sp>
        <p:nvSpPr>
          <p:cNvPr id="3" name="Content Placeholder 2">
            <a:extLst>
              <a:ext uri="{FF2B5EF4-FFF2-40B4-BE49-F238E27FC236}">
                <a16:creationId xmlns:a16="http://schemas.microsoft.com/office/drawing/2014/main" id="{5C3CA893-1A8D-418C-B882-5F99B0D8BF60}"/>
              </a:ext>
            </a:extLst>
          </p:cNvPr>
          <p:cNvSpPr>
            <a:spLocks noGrp="1"/>
          </p:cNvSpPr>
          <p:nvPr>
            <p:ph sz="half" idx="1"/>
          </p:nvPr>
        </p:nvSpPr>
        <p:spPr>
          <a:xfrm>
            <a:off x="767178" y="2521626"/>
            <a:ext cx="10862569" cy="2851413"/>
          </a:xfrm>
        </p:spPr>
        <p:txBody>
          <a:bodyPr>
            <a:normAutofit fontScale="92500" lnSpcReduction="10000"/>
          </a:bodyPr>
          <a:lstStyle/>
          <a:p>
            <a:r>
              <a:rPr lang="en-US" dirty="0"/>
              <a:t>Reference</a:t>
            </a:r>
          </a:p>
          <a:p>
            <a:r>
              <a:rPr lang="en-US" dirty="0"/>
              <a:t>Bing. Com search/ food and beverage given to guest</a:t>
            </a:r>
          </a:p>
          <a:p>
            <a:r>
              <a:rPr lang="en-US" dirty="0"/>
              <a:t>Career opportunities in the food and beverage/ industry Thompson Kathleen (2010)</a:t>
            </a:r>
          </a:p>
          <a:p>
            <a:r>
              <a:rPr lang="en-US" dirty="0"/>
              <a:t>Publishing (2010) new York page (3)</a:t>
            </a:r>
          </a:p>
          <a:p>
            <a:r>
              <a:rPr lang="en-US" dirty="0"/>
              <a:t>Modules Marriott/ .com/ hotel food and beverage  (2020)</a:t>
            </a:r>
          </a:p>
          <a:p>
            <a:r>
              <a:rPr lang="en-US" dirty="0"/>
              <a:t>Food and beverage service operation Dr </a:t>
            </a:r>
            <a:r>
              <a:rPr lang="en-US" dirty="0" err="1"/>
              <a:t>Jagmohn</a:t>
            </a:r>
            <a:r>
              <a:rPr lang="en-US" dirty="0"/>
              <a:t> Negi </a:t>
            </a:r>
            <a:r>
              <a:rPr lang="en-US" dirty="0" err="1"/>
              <a:t>Gaurad</a:t>
            </a:r>
            <a:r>
              <a:rPr lang="en-US" dirty="0"/>
              <a:t> M. J. </a:t>
            </a:r>
            <a:r>
              <a:rPr lang="en-US" dirty="0" err="1"/>
              <a:t>Ritushka</a:t>
            </a:r>
            <a:r>
              <a:rPr lang="en-US" dirty="0"/>
              <a:t> and </a:t>
            </a:r>
            <a:r>
              <a:rPr lang="en-US" dirty="0" err="1"/>
              <a:t>Sunhi</a:t>
            </a:r>
            <a:r>
              <a:rPr lang="en-US" dirty="0"/>
              <a:t> (2013)</a:t>
            </a:r>
          </a:p>
          <a:p>
            <a:r>
              <a:rPr lang="en-US" dirty="0"/>
              <a:t>Published in new Delhi (2013) page 1)</a:t>
            </a:r>
          </a:p>
          <a:p>
            <a:r>
              <a:rPr lang="en-US" dirty="0"/>
              <a:t>Food- hygiene org UK the Marriott hotel (2020)</a:t>
            </a:r>
          </a:p>
          <a:p>
            <a:r>
              <a:rPr lang="en-US" dirty="0" err="1"/>
              <a:t>Hittps</a:t>
            </a:r>
            <a:r>
              <a:rPr lang="en-US" dirty="0"/>
              <a:t> / www. TripAdvisor . UK show-user. Reviews</a:t>
            </a:r>
          </a:p>
          <a:p>
            <a:r>
              <a:rPr lang="en-US" dirty="0"/>
              <a:t>Skift.com/2016/ Marriott tries- storytelling</a:t>
            </a:r>
          </a:p>
          <a:p>
            <a:endParaRPr lang="en-US" dirty="0"/>
          </a:p>
        </p:txBody>
      </p:sp>
      <p:sp>
        <p:nvSpPr>
          <p:cNvPr id="5" name="Slide Number Placeholder 4">
            <a:extLst>
              <a:ext uri="{FF2B5EF4-FFF2-40B4-BE49-F238E27FC236}">
                <a16:creationId xmlns:a16="http://schemas.microsoft.com/office/drawing/2014/main" id="{09DF1EAD-1A34-4983-B8A6-3BD0E7A7E03F}"/>
              </a:ext>
            </a:extLst>
          </p:cNvPr>
          <p:cNvSpPr>
            <a:spLocks noGrp="1"/>
          </p:cNvSpPr>
          <p:nvPr>
            <p:ph type="sldNum" sz="quarter" idx="12"/>
          </p:nvPr>
        </p:nvSpPr>
        <p:spPr/>
        <p:txBody>
          <a:bodyPr/>
          <a:lstStyle/>
          <a:p>
            <a:r>
              <a:rPr lang="en-US" dirty="0"/>
              <a:t>0</a:t>
            </a:r>
            <a:fld id="{F470E458-E7C2-4395-B75D-476A174CEE45}" type="slidenum">
              <a:rPr lang="en-US" smtClean="0"/>
              <a:t>14</a:t>
            </a:fld>
            <a:endParaRPr lang="en-US" dirty="0"/>
          </a:p>
        </p:txBody>
      </p:sp>
    </p:spTree>
    <p:extLst>
      <p:ext uri="{BB962C8B-B14F-4D97-AF65-F5344CB8AC3E}">
        <p14:creationId xmlns:p14="http://schemas.microsoft.com/office/powerpoint/2010/main" val="2407881658"/>
      </p:ext>
    </p:extLst>
  </p:cSld>
  <p:clrMapOvr>
    <a:masterClrMapping/>
  </p:clrMapOvr>
</p:sld>
</file>

<file path=ppt/theme/theme1.xml><?xml version="1.0" encoding="utf-8"?>
<a:theme xmlns:a="http://schemas.openxmlformats.org/drawingml/2006/main" name="Office Theme">
  <a:themeElements>
    <a:clrScheme name="Custom 18">
      <a:dk1>
        <a:srgbClr val="9D0000"/>
      </a:dk1>
      <a:lt1>
        <a:srgbClr val="FCEDD4"/>
      </a:lt1>
      <a:dk2>
        <a:srgbClr val="8D6347"/>
      </a:dk2>
      <a:lt2>
        <a:srgbClr val="FFF0D7"/>
      </a:lt2>
      <a:accent1>
        <a:srgbClr val="8D6347"/>
      </a:accent1>
      <a:accent2>
        <a:srgbClr val="FF0000"/>
      </a:accent2>
      <a:accent3>
        <a:srgbClr val="00AEEF"/>
      </a:accent3>
      <a:accent4>
        <a:srgbClr val="577423"/>
      </a:accent4>
      <a:accent5>
        <a:srgbClr val="36748D"/>
      </a:accent5>
      <a:accent6>
        <a:srgbClr val="60370F"/>
      </a:accent6>
      <a:hlink>
        <a:srgbClr val="9C0000"/>
      </a:hlink>
      <a:folHlink>
        <a:srgbClr val="9C0000"/>
      </a:folHlink>
    </a:clrScheme>
    <a:fontScheme name="Custom 5">
      <a:majorFont>
        <a:latin typeface="Adobe Garamond Pro"/>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6E7"/>
        </a:solidFill>
        <a:ln>
          <a:solidFill>
            <a:srgbClr val="8D6347"/>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46_Restaurant pitch deck_AAS_v5" id="{8177B436-B2DB-4F15-B992-5A4452FF1273}" vid="{ACBB9CD5-D3C7-4B74-9E01-7D9949625F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0FF4BD-2C4F-4AE3-AE8E-A711B32C767C}">
  <ds:schemaRefs>
    <ds:schemaRef ds:uri="http://schemas.microsoft.com/sharepoint/v3/contenttype/forms"/>
  </ds:schemaRefs>
</ds:datastoreItem>
</file>

<file path=customXml/itemProps2.xml><?xml version="1.0" encoding="utf-8"?>
<ds:datastoreItem xmlns:ds="http://schemas.openxmlformats.org/officeDocument/2006/customXml" ds:itemID="{20D81ADB-A44A-4FB2-B0CC-58F0879A8535}">
  <ds:schemaRefs>
    <ds:schemaRef ds:uri="16c05727-aa75-4e4a-9b5f-8a80a1165891"/>
    <ds:schemaRef ds:uri="71af3243-3dd4-4a8d-8c0d-dd76da1f02a5"/>
    <ds:schemaRef ds:uri="http://schemas.openxmlformats.org/package/2006/metadata/core-properties"/>
    <ds:schemaRef ds:uri="http://schemas.microsoft.com/office/2006/documentManagement/types"/>
    <ds:schemaRef ds:uri="http://purl.org/dc/elements/1.1/"/>
    <ds:schemaRef ds:uri="http://www.w3.org/XML/1998/namespace"/>
    <ds:schemaRef ds:uri="http://purl.org/dc/dcmitype/"/>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722B8795-896F-4831-ACEF-3917CDD276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972</Words>
  <Application>Microsoft Office PowerPoint</Application>
  <PresentationFormat>Widescreen</PresentationFormat>
  <Paragraphs>91</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Adobe Garamond Pro</vt:lpstr>
      <vt:lpstr>Arial</vt:lpstr>
      <vt:lpstr>Calibri</vt:lpstr>
      <vt:lpstr>Segoe UI</vt:lpstr>
      <vt:lpstr>Office Theme</vt:lpstr>
      <vt:lpstr>The Marriot Hotel and operations </vt:lpstr>
      <vt:lpstr>The Marriot Hotel and operations </vt:lpstr>
      <vt:lpstr>History of the Marriott</vt:lpstr>
      <vt:lpstr>More history </vt:lpstr>
      <vt:lpstr>Forest Of Arden Marriott Hotel &amp; Country Club</vt:lpstr>
      <vt:lpstr>Food and Beverage at the Marriott</vt:lpstr>
      <vt:lpstr>Marriott Aims</vt:lpstr>
      <vt:lpstr>BUSINESS MODEL</vt:lpstr>
      <vt:lpstr>Food hygiene at the Marriott</vt:lpstr>
      <vt:lpstr>Marketing at the Marriott</vt:lpstr>
      <vt:lpstr>Conclusion </vt:lpstr>
      <vt:lpstr>THANK YOU!</vt:lpstr>
      <vt:lpstr>Reference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2020-03-20T17:09:21Z</dcterms:created>
  <dcterms:modified xsi:type="dcterms:W3CDTF">2020-03-21T10:33:43Z</dcterms:modified>
</cp:coreProperties>
</file>