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003"/>
    <p:restoredTop sz="94694"/>
  </p:normalViewPr>
  <p:slideViewPr>
    <p:cSldViewPr snapToGrid="0" snapToObjects="1">
      <p:cViewPr varScale="1">
        <p:scale>
          <a:sx n="128" d="100"/>
          <a:sy n="128" d="100"/>
        </p:scale>
        <p:origin x="48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610D3-B3B1-8D4D-85BC-A707AB5194E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FE18C51-E851-CA4B-B2CB-7AA289F587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F3A509C-26D4-5142-9F57-9C55D6F63042}"/>
              </a:ext>
            </a:extLst>
          </p:cNvPr>
          <p:cNvSpPr>
            <a:spLocks noGrp="1"/>
          </p:cNvSpPr>
          <p:nvPr>
            <p:ph type="dt" sz="half" idx="10"/>
          </p:nvPr>
        </p:nvSpPr>
        <p:spPr/>
        <p:txBody>
          <a:bodyPr/>
          <a:lstStyle/>
          <a:p>
            <a:fld id="{5B57CE2C-1684-834B-A447-064481B6A88C}" type="datetimeFigureOut">
              <a:rPr lang="en-US" smtClean="0"/>
              <a:t>11/10/22</a:t>
            </a:fld>
            <a:endParaRPr lang="en-US"/>
          </a:p>
        </p:txBody>
      </p:sp>
      <p:sp>
        <p:nvSpPr>
          <p:cNvPr id="5" name="Footer Placeholder 4">
            <a:extLst>
              <a:ext uri="{FF2B5EF4-FFF2-40B4-BE49-F238E27FC236}">
                <a16:creationId xmlns:a16="http://schemas.microsoft.com/office/drawing/2014/main" id="{95D54FF0-9D9A-5843-8920-0B26676C06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D7E8AF-5C45-6C46-828E-5621AEB00224}"/>
              </a:ext>
            </a:extLst>
          </p:cNvPr>
          <p:cNvSpPr>
            <a:spLocks noGrp="1"/>
          </p:cNvSpPr>
          <p:nvPr>
            <p:ph type="sldNum" sz="quarter" idx="12"/>
          </p:nvPr>
        </p:nvSpPr>
        <p:spPr/>
        <p:txBody>
          <a:bodyPr/>
          <a:lstStyle/>
          <a:p>
            <a:fld id="{44D49165-FBA6-5B4B-ABC6-BC6F86918D3A}" type="slidenum">
              <a:rPr lang="en-US" smtClean="0"/>
              <a:t>‹#›</a:t>
            </a:fld>
            <a:endParaRPr lang="en-US"/>
          </a:p>
        </p:txBody>
      </p:sp>
    </p:spTree>
    <p:extLst>
      <p:ext uri="{BB962C8B-B14F-4D97-AF65-F5344CB8AC3E}">
        <p14:creationId xmlns:p14="http://schemas.microsoft.com/office/powerpoint/2010/main" val="1496889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1CA17-046F-2B49-AFCE-79C26A61424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15E5EC9-7FAF-8C4A-8940-317C8EBAE6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CA998F-3E4C-F849-ADAB-D64EE0AD95C6}"/>
              </a:ext>
            </a:extLst>
          </p:cNvPr>
          <p:cNvSpPr>
            <a:spLocks noGrp="1"/>
          </p:cNvSpPr>
          <p:nvPr>
            <p:ph type="dt" sz="half" idx="10"/>
          </p:nvPr>
        </p:nvSpPr>
        <p:spPr/>
        <p:txBody>
          <a:bodyPr/>
          <a:lstStyle/>
          <a:p>
            <a:fld id="{5B57CE2C-1684-834B-A447-064481B6A88C}" type="datetimeFigureOut">
              <a:rPr lang="en-US" smtClean="0"/>
              <a:t>11/10/22</a:t>
            </a:fld>
            <a:endParaRPr lang="en-US"/>
          </a:p>
        </p:txBody>
      </p:sp>
      <p:sp>
        <p:nvSpPr>
          <p:cNvPr id="5" name="Footer Placeholder 4">
            <a:extLst>
              <a:ext uri="{FF2B5EF4-FFF2-40B4-BE49-F238E27FC236}">
                <a16:creationId xmlns:a16="http://schemas.microsoft.com/office/drawing/2014/main" id="{93545CC6-C027-F045-B737-04F3B20B68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B6810C-93FC-914D-8192-DFDB0655A48A}"/>
              </a:ext>
            </a:extLst>
          </p:cNvPr>
          <p:cNvSpPr>
            <a:spLocks noGrp="1"/>
          </p:cNvSpPr>
          <p:nvPr>
            <p:ph type="sldNum" sz="quarter" idx="12"/>
          </p:nvPr>
        </p:nvSpPr>
        <p:spPr/>
        <p:txBody>
          <a:bodyPr/>
          <a:lstStyle/>
          <a:p>
            <a:fld id="{44D49165-FBA6-5B4B-ABC6-BC6F86918D3A}" type="slidenum">
              <a:rPr lang="en-US" smtClean="0"/>
              <a:t>‹#›</a:t>
            </a:fld>
            <a:endParaRPr lang="en-US"/>
          </a:p>
        </p:txBody>
      </p:sp>
    </p:spTree>
    <p:extLst>
      <p:ext uri="{BB962C8B-B14F-4D97-AF65-F5344CB8AC3E}">
        <p14:creationId xmlns:p14="http://schemas.microsoft.com/office/powerpoint/2010/main" val="3749751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D5D4E-84FB-EE47-9D75-DBFE2A6026E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8EACF1F-7A6C-2849-9B9B-19212541C6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EF8723E-C78F-C146-B9E0-E8BA3D6105E7}"/>
              </a:ext>
            </a:extLst>
          </p:cNvPr>
          <p:cNvSpPr>
            <a:spLocks noGrp="1"/>
          </p:cNvSpPr>
          <p:nvPr>
            <p:ph type="dt" sz="half" idx="10"/>
          </p:nvPr>
        </p:nvSpPr>
        <p:spPr/>
        <p:txBody>
          <a:bodyPr/>
          <a:lstStyle/>
          <a:p>
            <a:fld id="{5B57CE2C-1684-834B-A447-064481B6A88C}" type="datetimeFigureOut">
              <a:rPr lang="en-US" smtClean="0"/>
              <a:t>11/10/22</a:t>
            </a:fld>
            <a:endParaRPr lang="en-US"/>
          </a:p>
        </p:txBody>
      </p:sp>
      <p:sp>
        <p:nvSpPr>
          <p:cNvPr id="5" name="Footer Placeholder 4">
            <a:extLst>
              <a:ext uri="{FF2B5EF4-FFF2-40B4-BE49-F238E27FC236}">
                <a16:creationId xmlns:a16="http://schemas.microsoft.com/office/drawing/2014/main" id="{65D23FE7-B786-B24F-8E95-2DAAACEEE3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73F651-8CA8-D344-AF6B-65174005F66B}"/>
              </a:ext>
            </a:extLst>
          </p:cNvPr>
          <p:cNvSpPr>
            <a:spLocks noGrp="1"/>
          </p:cNvSpPr>
          <p:nvPr>
            <p:ph type="sldNum" sz="quarter" idx="12"/>
          </p:nvPr>
        </p:nvSpPr>
        <p:spPr/>
        <p:txBody>
          <a:bodyPr/>
          <a:lstStyle/>
          <a:p>
            <a:fld id="{44D49165-FBA6-5B4B-ABC6-BC6F86918D3A}" type="slidenum">
              <a:rPr lang="en-US" smtClean="0"/>
              <a:t>‹#›</a:t>
            </a:fld>
            <a:endParaRPr lang="en-US"/>
          </a:p>
        </p:txBody>
      </p:sp>
    </p:spTree>
    <p:extLst>
      <p:ext uri="{BB962C8B-B14F-4D97-AF65-F5344CB8AC3E}">
        <p14:creationId xmlns:p14="http://schemas.microsoft.com/office/powerpoint/2010/main" val="1094097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706B7-8FC3-FF4E-877C-D5658F28FB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7CD2B49-81AE-F646-A506-716BD2F161F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15F689E-4DA8-644C-95A4-0B166034DE9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2FF04C-3908-A341-B054-328F5D596807}"/>
              </a:ext>
            </a:extLst>
          </p:cNvPr>
          <p:cNvSpPr>
            <a:spLocks noGrp="1"/>
          </p:cNvSpPr>
          <p:nvPr>
            <p:ph type="dt" sz="half" idx="10"/>
          </p:nvPr>
        </p:nvSpPr>
        <p:spPr/>
        <p:txBody>
          <a:bodyPr/>
          <a:lstStyle/>
          <a:p>
            <a:fld id="{5B57CE2C-1684-834B-A447-064481B6A88C}" type="datetimeFigureOut">
              <a:rPr lang="en-US" smtClean="0"/>
              <a:t>11/10/22</a:t>
            </a:fld>
            <a:endParaRPr lang="en-US"/>
          </a:p>
        </p:txBody>
      </p:sp>
      <p:sp>
        <p:nvSpPr>
          <p:cNvPr id="6" name="Footer Placeholder 5">
            <a:extLst>
              <a:ext uri="{FF2B5EF4-FFF2-40B4-BE49-F238E27FC236}">
                <a16:creationId xmlns:a16="http://schemas.microsoft.com/office/drawing/2014/main" id="{3A082187-901B-2E42-B71B-EA7A2D9A00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FDDE11-730F-724E-A98B-811D777DDE0A}"/>
              </a:ext>
            </a:extLst>
          </p:cNvPr>
          <p:cNvSpPr>
            <a:spLocks noGrp="1"/>
          </p:cNvSpPr>
          <p:nvPr>
            <p:ph type="sldNum" sz="quarter" idx="12"/>
          </p:nvPr>
        </p:nvSpPr>
        <p:spPr/>
        <p:txBody>
          <a:bodyPr/>
          <a:lstStyle/>
          <a:p>
            <a:fld id="{44D49165-FBA6-5B4B-ABC6-BC6F86918D3A}" type="slidenum">
              <a:rPr lang="en-US" smtClean="0"/>
              <a:t>‹#›</a:t>
            </a:fld>
            <a:endParaRPr lang="en-US"/>
          </a:p>
        </p:txBody>
      </p:sp>
    </p:spTree>
    <p:extLst>
      <p:ext uri="{BB962C8B-B14F-4D97-AF65-F5344CB8AC3E}">
        <p14:creationId xmlns:p14="http://schemas.microsoft.com/office/powerpoint/2010/main" val="1071891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B910B-B851-1846-8A36-0E6B40EE034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86BA811-5B0F-BF4E-88A4-204B049513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B656F05-3D24-E540-BF6B-6818E2B53D3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2CCBA49-DAC0-B844-99BD-E738A1EE1E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1C9A862-D0F5-C040-8407-26E1A905A3E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C1E05DF-6228-6243-86AE-C820EEA82CF8}"/>
              </a:ext>
            </a:extLst>
          </p:cNvPr>
          <p:cNvSpPr>
            <a:spLocks noGrp="1"/>
          </p:cNvSpPr>
          <p:nvPr>
            <p:ph type="dt" sz="half" idx="10"/>
          </p:nvPr>
        </p:nvSpPr>
        <p:spPr/>
        <p:txBody>
          <a:bodyPr/>
          <a:lstStyle/>
          <a:p>
            <a:fld id="{5B57CE2C-1684-834B-A447-064481B6A88C}" type="datetimeFigureOut">
              <a:rPr lang="en-US" smtClean="0"/>
              <a:t>11/10/22</a:t>
            </a:fld>
            <a:endParaRPr lang="en-US"/>
          </a:p>
        </p:txBody>
      </p:sp>
      <p:sp>
        <p:nvSpPr>
          <p:cNvPr id="8" name="Footer Placeholder 7">
            <a:extLst>
              <a:ext uri="{FF2B5EF4-FFF2-40B4-BE49-F238E27FC236}">
                <a16:creationId xmlns:a16="http://schemas.microsoft.com/office/drawing/2014/main" id="{FC6ABAED-991B-B545-BD4D-402FB3DC1E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C6A6D14-B24D-3A49-9AC6-93A95590E194}"/>
              </a:ext>
            </a:extLst>
          </p:cNvPr>
          <p:cNvSpPr>
            <a:spLocks noGrp="1"/>
          </p:cNvSpPr>
          <p:nvPr>
            <p:ph type="sldNum" sz="quarter" idx="12"/>
          </p:nvPr>
        </p:nvSpPr>
        <p:spPr/>
        <p:txBody>
          <a:bodyPr/>
          <a:lstStyle/>
          <a:p>
            <a:fld id="{44D49165-FBA6-5B4B-ABC6-BC6F86918D3A}" type="slidenum">
              <a:rPr lang="en-US" smtClean="0"/>
              <a:t>‹#›</a:t>
            </a:fld>
            <a:endParaRPr lang="en-US"/>
          </a:p>
        </p:txBody>
      </p:sp>
    </p:spTree>
    <p:extLst>
      <p:ext uri="{BB962C8B-B14F-4D97-AF65-F5344CB8AC3E}">
        <p14:creationId xmlns:p14="http://schemas.microsoft.com/office/powerpoint/2010/main" val="1669220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F0E-F7EE-C24E-B9D2-9A48DFC3251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206F9DD-AC27-0446-8846-43B8A4473355}"/>
              </a:ext>
            </a:extLst>
          </p:cNvPr>
          <p:cNvSpPr>
            <a:spLocks noGrp="1"/>
          </p:cNvSpPr>
          <p:nvPr>
            <p:ph type="dt" sz="half" idx="10"/>
          </p:nvPr>
        </p:nvSpPr>
        <p:spPr/>
        <p:txBody>
          <a:bodyPr/>
          <a:lstStyle/>
          <a:p>
            <a:fld id="{5B57CE2C-1684-834B-A447-064481B6A88C}" type="datetimeFigureOut">
              <a:rPr lang="en-US" smtClean="0"/>
              <a:t>11/10/22</a:t>
            </a:fld>
            <a:endParaRPr lang="en-US"/>
          </a:p>
        </p:txBody>
      </p:sp>
      <p:sp>
        <p:nvSpPr>
          <p:cNvPr id="4" name="Footer Placeholder 3">
            <a:extLst>
              <a:ext uri="{FF2B5EF4-FFF2-40B4-BE49-F238E27FC236}">
                <a16:creationId xmlns:a16="http://schemas.microsoft.com/office/drawing/2014/main" id="{9D892367-138F-7E41-A11A-29DC6D4410A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A80D414-96BF-2A43-9220-A57369D77E64}"/>
              </a:ext>
            </a:extLst>
          </p:cNvPr>
          <p:cNvSpPr>
            <a:spLocks noGrp="1"/>
          </p:cNvSpPr>
          <p:nvPr>
            <p:ph type="sldNum" sz="quarter" idx="12"/>
          </p:nvPr>
        </p:nvSpPr>
        <p:spPr/>
        <p:txBody>
          <a:bodyPr/>
          <a:lstStyle/>
          <a:p>
            <a:fld id="{44D49165-FBA6-5B4B-ABC6-BC6F86918D3A}" type="slidenum">
              <a:rPr lang="en-US" smtClean="0"/>
              <a:t>‹#›</a:t>
            </a:fld>
            <a:endParaRPr lang="en-US"/>
          </a:p>
        </p:txBody>
      </p:sp>
    </p:spTree>
    <p:extLst>
      <p:ext uri="{BB962C8B-B14F-4D97-AF65-F5344CB8AC3E}">
        <p14:creationId xmlns:p14="http://schemas.microsoft.com/office/powerpoint/2010/main" val="42366541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E60535-780B-C442-8341-5207BD26DF5F}"/>
              </a:ext>
            </a:extLst>
          </p:cNvPr>
          <p:cNvSpPr>
            <a:spLocks noGrp="1"/>
          </p:cNvSpPr>
          <p:nvPr>
            <p:ph type="dt" sz="half" idx="10"/>
          </p:nvPr>
        </p:nvSpPr>
        <p:spPr/>
        <p:txBody>
          <a:bodyPr/>
          <a:lstStyle/>
          <a:p>
            <a:fld id="{5B57CE2C-1684-834B-A447-064481B6A88C}" type="datetimeFigureOut">
              <a:rPr lang="en-US" smtClean="0"/>
              <a:t>11/10/22</a:t>
            </a:fld>
            <a:endParaRPr lang="en-US"/>
          </a:p>
        </p:txBody>
      </p:sp>
      <p:sp>
        <p:nvSpPr>
          <p:cNvPr id="3" name="Footer Placeholder 2">
            <a:extLst>
              <a:ext uri="{FF2B5EF4-FFF2-40B4-BE49-F238E27FC236}">
                <a16:creationId xmlns:a16="http://schemas.microsoft.com/office/drawing/2014/main" id="{101D9C37-3E4C-0844-B879-0CD175BB1BB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1BC7B0C-70CD-E842-9DC2-B157B26E585E}"/>
              </a:ext>
            </a:extLst>
          </p:cNvPr>
          <p:cNvSpPr>
            <a:spLocks noGrp="1"/>
          </p:cNvSpPr>
          <p:nvPr>
            <p:ph type="sldNum" sz="quarter" idx="12"/>
          </p:nvPr>
        </p:nvSpPr>
        <p:spPr/>
        <p:txBody>
          <a:bodyPr/>
          <a:lstStyle/>
          <a:p>
            <a:fld id="{44D49165-FBA6-5B4B-ABC6-BC6F86918D3A}" type="slidenum">
              <a:rPr lang="en-US" smtClean="0"/>
              <a:t>‹#›</a:t>
            </a:fld>
            <a:endParaRPr lang="en-US"/>
          </a:p>
        </p:txBody>
      </p:sp>
    </p:spTree>
    <p:extLst>
      <p:ext uri="{BB962C8B-B14F-4D97-AF65-F5344CB8AC3E}">
        <p14:creationId xmlns:p14="http://schemas.microsoft.com/office/powerpoint/2010/main" val="597365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8802B-6348-1749-8F53-7C04ED9AA3F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33CB909-A658-AE4F-8FD5-F98E1D16B0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7037F18-341E-5148-B1AC-F59604A3E6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17018E0-053D-A545-8AAD-A6900379A296}"/>
              </a:ext>
            </a:extLst>
          </p:cNvPr>
          <p:cNvSpPr>
            <a:spLocks noGrp="1"/>
          </p:cNvSpPr>
          <p:nvPr>
            <p:ph type="dt" sz="half" idx="10"/>
          </p:nvPr>
        </p:nvSpPr>
        <p:spPr/>
        <p:txBody>
          <a:bodyPr/>
          <a:lstStyle/>
          <a:p>
            <a:fld id="{5B57CE2C-1684-834B-A447-064481B6A88C}" type="datetimeFigureOut">
              <a:rPr lang="en-US" smtClean="0"/>
              <a:t>11/10/22</a:t>
            </a:fld>
            <a:endParaRPr lang="en-US"/>
          </a:p>
        </p:txBody>
      </p:sp>
      <p:sp>
        <p:nvSpPr>
          <p:cNvPr id="6" name="Footer Placeholder 5">
            <a:extLst>
              <a:ext uri="{FF2B5EF4-FFF2-40B4-BE49-F238E27FC236}">
                <a16:creationId xmlns:a16="http://schemas.microsoft.com/office/drawing/2014/main" id="{B9E3943B-1DB6-3D40-998A-B3A2E51696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63EC6C-1429-F246-95C5-2A8271D15FBD}"/>
              </a:ext>
            </a:extLst>
          </p:cNvPr>
          <p:cNvSpPr>
            <a:spLocks noGrp="1"/>
          </p:cNvSpPr>
          <p:nvPr>
            <p:ph type="sldNum" sz="quarter" idx="12"/>
          </p:nvPr>
        </p:nvSpPr>
        <p:spPr/>
        <p:txBody>
          <a:bodyPr/>
          <a:lstStyle/>
          <a:p>
            <a:fld id="{44D49165-FBA6-5B4B-ABC6-BC6F86918D3A}" type="slidenum">
              <a:rPr lang="en-US" smtClean="0"/>
              <a:t>‹#›</a:t>
            </a:fld>
            <a:endParaRPr lang="en-US"/>
          </a:p>
        </p:txBody>
      </p:sp>
    </p:spTree>
    <p:extLst>
      <p:ext uri="{BB962C8B-B14F-4D97-AF65-F5344CB8AC3E}">
        <p14:creationId xmlns:p14="http://schemas.microsoft.com/office/powerpoint/2010/main" val="2986177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29412-BFB6-574B-BFBE-5C2EC4D106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11DA2C3-6B61-0A4B-9B20-3284F67D99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69BF32D-ABE8-0F4A-8E19-22BB795144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889DD2C-D383-C144-81BA-B3DA1F8A7B2E}"/>
              </a:ext>
            </a:extLst>
          </p:cNvPr>
          <p:cNvSpPr>
            <a:spLocks noGrp="1"/>
          </p:cNvSpPr>
          <p:nvPr>
            <p:ph type="dt" sz="half" idx="10"/>
          </p:nvPr>
        </p:nvSpPr>
        <p:spPr/>
        <p:txBody>
          <a:bodyPr/>
          <a:lstStyle/>
          <a:p>
            <a:fld id="{5B57CE2C-1684-834B-A447-064481B6A88C}" type="datetimeFigureOut">
              <a:rPr lang="en-US" smtClean="0"/>
              <a:t>11/10/22</a:t>
            </a:fld>
            <a:endParaRPr lang="en-US"/>
          </a:p>
        </p:txBody>
      </p:sp>
      <p:sp>
        <p:nvSpPr>
          <p:cNvPr id="6" name="Footer Placeholder 5">
            <a:extLst>
              <a:ext uri="{FF2B5EF4-FFF2-40B4-BE49-F238E27FC236}">
                <a16:creationId xmlns:a16="http://schemas.microsoft.com/office/drawing/2014/main" id="{4C3BE13F-F911-B741-B29B-D14950B5A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6C1871-6F13-2546-891A-DDA2FA447DDF}"/>
              </a:ext>
            </a:extLst>
          </p:cNvPr>
          <p:cNvSpPr>
            <a:spLocks noGrp="1"/>
          </p:cNvSpPr>
          <p:nvPr>
            <p:ph type="sldNum" sz="quarter" idx="12"/>
          </p:nvPr>
        </p:nvSpPr>
        <p:spPr/>
        <p:txBody>
          <a:bodyPr/>
          <a:lstStyle/>
          <a:p>
            <a:fld id="{44D49165-FBA6-5B4B-ABC6-BC6F86918D3A}" type="slidenum">
              <a:rPr lang="en-US" smtClean="0"/>
              <a:t>‹#›</a:t>
            </a:fld>
            <a:endParaRPr lang="en-US"/>
          </a:p>
        </p:txBody>
      </p:sp>
    </p:spTree>
    <p:extLst>
      <p:ext uri="{BB962C8B-B14F-4D97-AF65-F5344CB8AC3E}">
        <p14:creationId xmlns:p14="http://schemas.microsoft.com/office/powerpoint/2010/main" val="1743070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8D704-E963-8A4C-B2A3-E8E0E76C210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7ABEA15-8015-9847-A56E-D93001464C0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1DED35-2B53-8F44-8EE4-458FA3FB4A1A}"/>
              </a:ext>
            </a:extLst>
          </p:cNvPr>
          <p:cNvSpPr>
            <a:spLocks noGrp="1"/>
          </p:cNvSpPr>
          <p:nvPr>
            <p:ph type="dt" sz="half" idx="10"/>
          </p:nvPr>
        </p:nvSpPr>
        <p:spPr/>
        <p:txBody>
          <a:bodyPr/>
          <a:lstStyle/>
          <a:p>
            <a:fld id="{5B57CE2C-1684-834B-A447-064481B6A88C}" type="datetimeFigureOut">
              <a:rPr lang="en-US" smtClean="0"/>
              <a:t>11/10/22</a:t>
            </a:fld>
            <a:endParaRPr lang="en-US"/>
          </a:p>
        </p:txBody>
      </p:sp>
      <p:sp>
        <p:nvSpPr>
          <p:cNvPr id="5" name="Footer Placeholder 4">
            <a:extLst>
              <a:ext uri="{FF2B5EF4-FFF2-40B4-BE49-F238E27FC236}">
                <a16:creationId xmlns:a16="http://schemas.microsoft.com/office/drawing/2014/main" id="{936059DC-419B-0E43-A5F0-05ACC0BA5F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15497B-B645-8444-93D7-3434452B76B6}"/>
              </a:ext>
            </a:extLst>
          </p:cNvPr>
          <p:cNvSpPr>
            <a:spLocks noGrp="1"/>
          </p:cNvSpPr>
          <p:nvPr>
            <p:ph type="sldNum" sz="quarter" idx="12"/>
          </p:nvPr>
        </p:nvSpPr>
        <p:spPr/>
        <p:txBody>
          <a:bodyPr/>
          <a:lstStyle/>
          <a:p>
            <a:fld id="{44D49165-FBA6-5B4B-ABC6-BC6F86918D3A}" type="slidenum">
              <a:rPr lang="en-US" smtClean="0"/>
              <a:t>‹#›</a:t>
            </a:fld>
            <a:endParaRPr lang="en-US"/>
          </a:p>
        </p:txBody>
      </p:sp>
    </p:spTree>
    <p:extLst>
      <p:ext uri="{BB962C8B-B14F-4D97-AF65-F5344CB8AC3E}">
        <p14:creationId xmlns:p14="http://schemas.microsoft.com/office/powerpoint/2010/main" val="2346428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170567-781A-1744-A457-3327EC5ACFA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1FD596-C234-734F-9C50-D9794BA58D7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33EE64B-6B6F-3D47-B235-2A19A04CE2F4}"/>
              </a:ext>
            </a:extLst>
          </p:cNvPr>
          <p:cNvSpPr>
            <a:spLocks noGrp="1"/>
          </p:cNvSpPr>
          <p:nvPr>
            <p:ph type="dt" sz="half" idx="10"/>
          </p:nvPr>
        </p:nvSpPr>
        <p:spPr/>
        <p:txBody>
          <a:bodyPr/>
          <a:lstStyle/>
          <a:p>
            <a:fld id="{5B57CE2C-1684-834B-A447-064481B6A88C}" type="datetimeFigureOut">
              <a:rPr lang="en-US" smtClean="0"/>
              <a:t>11/10/22</a:t>
            </a:fld>
            <a:endParaRPr lang="en-US"/>
          </a:p>
        </p:txBody>
      </p:sp>
      <p:sp>
        <p:nvSpPr>
          <p:cNvPr id="5" name="Footer Placeholder 4">
            <a:extLst>
              <a:ext uri="{FF2B5EF4-FFF2-40B4-BE49-F238E27FC236}">
                <a16:creationId xmlns:a16="http://schemas.microsoft.com/office/drawing/2014/main" id="{B959D8D6-8C14-094A-9BDD-D32692C9D5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BABB8A-F793-944A-A88B-44E787E3DFC6}"/>
              </a:ext>
            </a:extLst>
          </p:cNvPr>
          <p:cNvSpPr>
            <a:spLocks noGrp="1"/>
          </p:cNvSpPr>
          <p:nvPr>
            <p:ph type="sldNum" sz="quarter" idx="12"/>
          </p:nvPr>
        </p:nvSpPr>
        <p:spPr/>
        <p:txBody>
          <a:bodyPr/>
          <a:lstStyle/>
          <a:p>
            <a:fld id="{44D49165-FBA6-5B4B-ABC6-BC6F86918D3A}" type="slidenum">
              <a:rPr lang="en-US" smtClean="0"/>
              <a:t>‹#›</a:t>
            </a:fld>
            <a:endParaRPr lang="en-US"/>
          </a:p>
        </p:txBody>
      </p:sp>
    </p:spTree>
    <p:extLst>
      <p:ext uri="{BB962C8B-B14F-4D97-AF65-F5344CB8AC3E}">
        <p14:creationId xmlns:p14="http://schemas.microsoft.com/office/powerpoint/2010/main" val="3021267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075F24-0515-6E47-BF46-8623C01934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BDFE6D8-F5DE-CF4E-9E23-C52C15139C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6EDFE48-0D01-5543-B7CC-80F9B3786A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57CE2C-1684-834B-A447-064481B6A88C}" type="datetimeFigureOut">
              <a:rPr lang="en-US" smtClean="0"/>
              <a:t>11/10/22</a:t>
            </a:fld>
            <a:endParaRPr lang="en-US"/>
          </a:p>
        </p:txBody>
      </p:sp>
      <p:sp>
        <p:nvSpPr>
          <p:cNvPr id="5" name="Footer Placeholder 4">
            <a:extLst>
              <a:ext uri="{FF2B5EF4-FFF2-40B4-BE49-F238E27FC236}">
                <a16:creationId xmlns:a16="http://schemas.microsoft.com/office/drawing/2014/main" id="{51104331-7F3C-C14D-9464-D5B1A4038B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DB1612F-BF5F-2840-9E2D-CE01CC853B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D49165-FBA6-5B4B-ABC6-BC6F86918D3A}" type="slidenum">
              <a:rPr lang="en-US" smtClean="0"/>
              <a:t>‹#›</a:t>
            </a:fld>
            <a:endParaRPr lang="en-US"/>
          </a:p>
        </p:txBody>
      </p:sp>
    </p:spTree>
    <p:extLst>
      <p:ext uri="{BB962C8B-B14F-4D97-AF65-F5344CB8AC3E}">
        <p14:creationId xmlns:p14="http://schemas.microsoft.com/office/powerpoint/2010/main" val="12830109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Watch Rogue One: A Star Wars Story | Full movie | Disney+">
            <a:extLst>
              <a:ext uri="{FF2B5EF4-FFF2-40B4-BE49-F238E27FC236}">
                <a16:creationId xmlns:a16="http://schemas.microsoft.com/office/drawing/2014/main" id="{96015F4E-A7CC-B24C-B0AC-FFCDD84CD5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7144" y="1778664"/>
            <a:ext cx="3221440" cy="322144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681F909-96E9-D440-8B22-7B66D45734E6}"/>
              </a:ext>
            </a:extLst>
          </p:cNvPr>
          <p:cNvSpPr txBox="1"/>
          <p:nvPr/>
        </p:nvSpPr>
        <p:spPr>
          <a:xfrm>
            <a:off x="1800350" y="1872"/>
            <a:ext cx="2617697" cy="2462213"/>
          </a:xfrm>
          <a:prstGeom prst="rect">
            <a:avLst/>
          </a:prstGeom>
          <a:noFill/>
        </p:spPr>
        <p:txBody>
          <a:bodyPr wrap="square" rtlCol="0">
            <a:spAutoFit/>
          </a:bodyPr>
          <a:lstStyle/>
          <a:p>
            <a:r>
              <a:rPr lang="en-US" sz="1100" b="1" dirty="0"/>
              <a:t>Galen </a:t>
            </a:r>
            <a:r>
              <a:rPr lang="en-US" sz="1100" b="1" dirty="0" err="1"/>
              <a:t>Erso</a:t>
            </a:r>
            <a:endParaRPr lang="en-US" sz="1100" b="1" dirty="0"/>
          </a:p>
          <a:p>
            <a:r>
              <a:rPr lang="en-US" sz="1100" dirty="0"/>
              <a:t>I think Galen </a:t>
            </a:r>
            <a:r>
              <a:rPr lang="en-US" sz="1100" dirty="0" err="1"/>
              <a:t>Erso</a:t>
            </a:r>
            <a:r>
              <a:rPr lang="en-US" sz="1100" dirty="0"/>
              <a:t> is an inspiring character because he is a man who loves his family above everything. </a:t>
            </a:r>
          </a:p>
          <a:p>
            <a:r>
              <a:rPr lang="en-US" sz="1100" dirty="0"/>
              <a:t>He realized the Empire no longer needed him but made himself indispensable and placed a weakens inside the Death Star. He pretended to be part of the Empire so he could bring them down. All out of love for his daughter and for the galaxy to be free from the enslavement of the Empire.</a:t>
            </a:r>
          </a:p>
          <a:p>
            <a:r>
              <a:rPr lang="en-US" sz="1100" dirty="0"/>
              <a:t>Like Galen I also value my family and friends. I think it’s right to do everything you can to protect the ones you love.</a:t>
            </a:r>
          </a:p>
        </p:txBody>
      </p:sp>
      <p:sp>
        <p:nvSpPr>
          <p:cNvPr id="8" name="TextBox 7">
            <a:extLst>
              <a:ext uri="{FF2B5EF4-FFF2-40B4-BE49-F238E27FC236}">
                <a16:creationId xmlns:a16="http://schemas.microsoft.com/office/drawing/2014/main" id="{86C1E837-C394-8441-9C10-90E5ED3A41F6}"/>
              </a:ext>
            </a:extLst>
          </p:cNvPr>
          <p:cNvSpPr txBox="1"/>
          <p:nvPr/>
        </p:nvSpPr>
        <p:spPr>
          <a:xfrm>
            <a:off x="6876954" y="13307"/>
            <a:ext cx="3379567" cy="2800767"/>
          </a:xfrm>
          <a:prstGeom prst="rect">
            <a:avLst/>
          </a:prstGeom>
          <a:noFill/>
        </p:spPr>
        <p:txBody>
          <a:bodyPr wrap="square" rtlCol="0">
            <a:spAutoFit/>
          </a:bodyPr>
          <a:lstStyle/>
          <a:p>
            <a:pPr algn="r"/>
            <a:r>
              <a:rPr lang="en-US" sz="1100" b="1" dirty="0"/>
              <a:t>Orson </a:t>
            </a:r>
            <a:r>
              <a:rPr lang="en-US" sz="1100" b="1" dirty="0" err="1"/>
              <a:t>Krennic</a:t>
            </a:r>
            <a:endParaRPr lang="en-US" sz="1100" b="1" dirty="0"/>
          </a:p>
          <a:p>
            <a:pPr algn="r"/>
            <a:r>
              <a:rPr lang="en-US" sz="1100" dirty="0"/>
              <a:t>Throughout the film </a:t>
            </a:r>
            <a:r>
              <a:rPr lang="en-US" sz="1100" dirty="0" err="1"/>
              <a:t>Krennic</a:t>
            </a:r>
            <a:r>
              <a:rPr lang="en-US" sz="1100" dirty="0"/>
              <a:t> is centered around the construction of the Death Star being HIS grand achievement. At the end of the film, he picks himself up after defeat, looks up and his face is suddenly filled with fear as the shot changes to see the Death Star on the horizon. He knows he will now meet his end by his greatest achievement.</a:t>
            </a:r>
          </a:p>
          <a:p>
            <a:pPr algn="r"/>
            <a:r>
              <a:rPr lang="en-US" sz="1100" dirty="0"/>
              <a:t>I’m not huge on people being killed but I thought the way the director presented </a:t>
            </a:r>
            <a:r>
              <a:rPr lang="en-US" sz="1100" dirty="0" err="1"/>
              <a:t>Krennic’s</a:t>
            </a:r>
            <a:r>
              <a:rPr lang="en-US" sz="1100" dirty="0"/>
              <a:t> death was a good representation of what happens to those who do evil, in that ”all who draw the sword will die by the sword” (Matthew 26:52, NIV), meaning if you’ve lived violently and caused damage to others, you’ll face a similar if not the same fate you inflicted. I think Orson </a:t>
            </a:r>
            <a:r>
              <a:rPr lang="en-US" sz="1100" dirty="0" err="1"/>
              <a:t>Krennic’s</a:t>
            </a:r>
            <a:r>
              <a:rPr lang="en-US" sz="1100" dirty="0"/>
              <a:t> life and death is a very good example of that.</a:t>
            </a:r>
          </a:p>
        </p:txBody>
      </p:sp>
      <p:sp>
        <p:nvSpPr>
          <p:cNvPr id="9" name="TextBox 8">
            <a:extLst>
              <a:ext uri="{FF2B5EF4-FFF2-40B4-BE49-F238E27FC236}">
                <a16:creationId xmlns:a16="http://schemas.microsoft.com/office/drawing/2014/main" id="{4C808A81-3E59-264D-B4EC-63052DCE8386}"/>
              </a:ext>
            </a:extLst>
          </p:cNvPr>
          <p:cNvSpPr txBox="1"/>
          <p:nvPr/>
        </p:nvSpPr>
        <p:spPr>
          <a:xfrm>
            <a:off x="3991823" y="5149634"/>
            <a:ext cx="6086455" cy="1615827"/>
          </a:xfrm>
          <a:prstGeom prst="rect">
            <a:avLst/>
          </a:prstGeom>
          <a:noFill/>
        </p:spPr>
        <p:txBody>
          <a:bodyPr wrap="square" rtlCol="0">
            <a:spAutoFit/>
          </a:bodyPr>
          <a:lstStyle/>
          <a:p>
            <a:r>
              <a:rPr lang="en-US" sz="1100" b="1" dirty="0"/>
              <a:t>The Rebels</a:t>
            </a:r>
          </a:p>
          <a:p>
            <a:r>
              <a:rPr lang="en-US" sz="1100" dirty="0"/>
              <a:t>The part I like about the Rebels in this film is when a handful of them go against the council's decision, as they knew it was right to get the plans for the Death Star so they might have a chance of destroying it. From this courageous act of a small group causes many more to join the fight, which ends up leading to their mission being completed. With every character having a huge part to play in their overall success.</a:t>
            </a:r>
          </a:p>
          <a:p>
            <a:r>
              <a:rPr lang="en-US" sz="1100" dirty="0"/>
              <a:t>I think this really shows when everyone comes together to work as a team, each playing their critical role, they can make anything work. Which I think is good to remember when working with a team for a production. But preferably with no casualties.</a:t>
            </a:r>
          </a:p>
        </p:txBody>
      </p:sp>
      <p:pic>
        <p:nvPicPr>
          <p:cNvPr id="2" name="Picture 2" descr="Galen Walton Erso | Wookieepedia | Fandom">
            <a:extLst>
              <a:ext uri="{FF2B5EF4-FFF2-40B4-BE49-F238E27FC236}">
                <a16:creationId xmlns:a16="http://schemas.microsoft.com/office/drawing/2014/main" id="{2AD5831A-70D1-B147-8F92-B47A3A6AC4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800350" cy="256429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id you ever hear the tragedy of Director Orson Krennic the Ambitious? Day  17 | Star Wars Amino">
            <a:extLst>
              <a:ext uri="{FF2B5EF4-FFF2-40B4-BE49-F238E27FC236}">
                <a16:creationId xmlns:a16="http://schemas.microsoft.com/office/drawing/2014/main" id="{BC3F925B-F62B-B14F-884C-B573E2D34B1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378" r="12030"/>
          <a:stretch/>
        </p:blipFill>
        <p:spPr bwMode="auto">
          <a:xfrm>
            <a:off x="10257184" y="3771"/>
            <a:ext cx="1934816" cy="264850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Review: 'Rogue One' rebels against Star Wars tradition | The Ithacan">
            <a:extLst>
              <a:ext uri="{FF2B5EF4-FFF2-40B4-BE49-F238E27FC236}">
                <a16:creationId xmlns:a16="http://schemas.microsoft.com/office/drawing/2014/main" id="{A0E8958D-B685-504B-AE34-DB2B422BD0C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4609379"/>
            <a:ext cx="3991823" cy="224862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150171D-A851-F048-8415-1A745B3FA844}"/>
              </a:ext>
            </a:extLst>
          </p:cNvPr>
          <p:cNvSpPr txBox="1"/>
          <p:nvPr/>
        </p:nvSpPr>
        <p:spPr>
          <a:xfrm>
            <a:off x="8102379" y="2703231"/>
            <a:ext cx="4089621" cy="600164"/>
          </a:xfrm>
          <a:prstGeom prst="rect">
            <a:avLst/>
          </a:prstGeom>
          <a:noFill/>
        </p:spPr>
        <p:txBody>
          <a:bodyPr wrap="square" rtlCol="0">
            <a:spAutoFit/>
          </a:bodyPr>
          <a:lstStyle/>
          <a:p>
            <a:pPr algn="r"/>
            <a:r>
              <a:rPr lang="en-US" sz="1100" dirty="0"/>
              <a:t>I also think this is good to apply into the workspace for any job. If you’re cruel, unkind and treat others poorly, then you’ll be treated poorly by them, or at least they certainly wont like working with you. </a:t>
            </a:r>
          </a:p>
        </p:txBody>
      </p:sp>
    </p:spTree>
    <p:extLst>
      <p:ext uri="{BB962C8B-B14F-4D97-AF65-F5344CB8AC3E}">
        <p14:creationId xmlns:p14="http://schemas.microsoft.com/office/powerpoint/2010/main" val="95258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191</TotalTime>
  <Words>444</Words>
  <Application>Microsoft Macintosh PowerPoint</Application>
  <PresentationFormat>Widescreen</PresentationFormat>
  <Paragraphs>11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Eben Gidney</dc:creator>
  <cp:keywords/>
  <dc:description/>
  <cp:lastModifiedBy>Eben Gidney</cp:lastModifiedBy>
  <cp:revision>8</cp:revision>
  <dcterms:created xsi:type="dcterms:W3CDTF">2022-11-10T17:06:25Z</dcterms:created>
  <dcterms:modified xsi:type="dcterms:W3CDTF">2022-11-10T22:01:13Z</dcterms:modified>
  <cp:category/>
</cp:coreProperties>
</file>