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68" r:id="rId4"/>
    <p:sldId id="258" r:id="rId5"/>
    <p:sldId id="275" r:id="rId6"/>
    <p:sldId id="280" r:id="rId7"/>
    <p:sldId id="276" r:id="rId8"/>
    <p:sldId id="278" r:id="rId9"/>
    <p:sldId id="272" r:id="rId10"/>
    <p:sldId id="277" r:id="rId11"/>
    <p:sldId id="281" r:id="rId12"/>
    <p:sldId id="279" r:id="rId13"/>
    <p:sldId id="262" r:id="rId14"/>
    <p:sldId id="274" r:id="rId15"/>
    <p:sldId id="263" r:id="rId16"/>
    <p:sldId id="273" r:id="rId17"/>
    <p:sldId id="264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1F4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0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15A5F8-430B-4577-B44D-ED7749DE95F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C2110F6-E52B-4635-95D1-8516DC0C816F}">
      <dgm:prSet phldrT="[Text]"/>
      <dgm:spPr/>
      <dgm:t>
        <a:bodyPr/>
        <a:lstStyle/>
        <a:p>
          <a:r>
            <a:rPr lang="en-US" dirty="0"/>
            <a:t>SCAEVINUS* </a:t>
          </a:r>
        </a:p>
      </dgm:t>
    </dgm:pt>
    <dgm:pt modelId="{B129E3CE-D358-4D2D-9705-34C7DA0E8F9A}" type="parTrans" cxnId="{826770B7-DDA2-4144-853C-C0111A2B43AB}">
      <dgm:prSet/>
      <dgm:spPr/>
      <dgm:t>
        <a:bodyPr/>
        <a:lstStyle/>
        <a:p>
          <a:endParaRPr lang="en-US"/>
        </a:p>
      </dgm:t>
    </dgm:pt>
    <dgm:pt modelId="{6A962CC7-5CBE-40FF-AFCA-AD3AFE8FC945}" type="sibTrans" cxnId="{826770B7-DDA2-4144-853C-C0111A2B43AB}">
      <dgm:prSet/>
      <dgm:spPr/>
      <dgm:t>
        <a:bodyPr/>
        <a:lstStyle/>
        <a:p>
          <a:endParaRPr lang="en-US"/>
        </a:p>
      </dgm:t>
    </dgm:pt>
    <dgm:pt modelId="{3A3B9CC6-545E-4B6F-B032-35FC1220C921}">
      <dgm:prSet phldrT="[Text]"/>
      <dgm:spPr/>
      <dgm:t>
        <a:bodyPr/>
        <a:lstStyle/>
        <a:p>
          <a:r>
            <a:rPr lang="en-US" dirty="0"/>
            <a:t>CLAUDIUS SENICIO</a:t>
          </a:r>
        </a:p>
      </dgm:t>
    </dgm:pt>
    <dgm:pt modelId="{20C27D56-DC8D-4D1B-BFF7-F61F0233EE78}" type="parTrans" cxnId="{20D57DE4-80D2-47CD-AE02-7AA2D13C7E56}">
      <dgm:prSet/>
      <dgm:spPr/>
      <dgm:t>
        <a:bodyPr/>
        <a:lstStyle/>
        <a:p>
          <a:endParaRPr lang="en-US"/>
        </a:p>
      </dgm:t>
    </dgm:pt>
    <dgm:pt modelId="{CC788688-587B-4AEF-9CFB-D4910D3571B9}" type="sibTrans" cxnId="{20D57DE4-80D2-47CD-AE02-7AA2D13C7E56}">
      <dgm:prSet/>
      <dgm:spPr/>
      <dgm:t>
        <a:bodyPr/>
        <a:lstStyle/>
        <a:p>
          <a:endParaRPr lang="en-US"/>
        </a:p>
      </dgm:t>
    </dgm:pt>
    <dgm:pt modelId="{15DC9C18-2CA9-4962-8B48-B7913C1BC954}">
      <dgm:prSet phldrT="[Text]"/>
      <dgm:spPr/>
      <dgm:t>
        <a:bodyPr/>
        <a:lstStyle/>
        <a:p>
          <a:r>
            <a:rPr lang="en-US" dirty="0"/>
            <a:t>ANNIUS POLLIO AND LUCANS OWN MOTHER</a:t>
          </a:r>
        </a:p>
      </dgm:t>
    </dgm:pt>
    <dgm:pt modelId="{13CEAC30-0AD6-41D6-8633-0B18CAA6E318}" type="parTrans" cxnId="{87B0A604-8782-4F83-AED3-AD8FA75B1E33}">
      <dgm:prSet/>
      <dgm:spPr/>
      <dgm:t>
        <a:bodyPr/>
        <a:lstStyle/>
        <a:p>
          <a:endParaRPr lang="en-US"/>
        </a:p>
      </dgm:t>
    </dgm:pt>
    <dgm:pt modelId="{B9B387E5-E1FD-4E95-8D53-A36532A552D0}" type="sibTrans" cxnId="{87B0A604-8782-4F83-AED3-AD8FA75B1E33}">
      <dgm:prSet/>
      <dgm:spPr/>
      <dgm:t>
        <a:bodyPr/>
        <a:lstStyle/>
        <a:p>
          <a:endParaRPr lang="en-US"/>
        </a:p>
      </dgm:t>
    </dgm:pt>
    <dgm:pt modelId="{AFCF12AD-1F63-4271-AE90-B875AF3EF957}">
      <dgm:prSet phldrT="[Text]"/>
      <dgm:spPr/>
      <dgm:t>
        <a:bodyPr/>
        <a:lstStyle/>
        <a:p>
          <a:r>
            <a:rPr lang="en-US" dirty="0"/>
            <a:t>LUCAN</a:t>
          </a:r>
        </a:p>
      </dgm:t>
    </dgm:pt>
    <dgm:pt modelId="{9B92F75F-6C76-4F25-8B61-3E8D1BFA2360}" type="parTrans" cxnId="{61F9F469-0544-468A-A97A-2697DD1951AD}">
      <dgm:prSet/>
      <dgm:spPr/>
      <dgm:t>
        <a:bodyPr/>
        <a:lstStyle/>
        <a:p>
          <a:endParaRPr lang="en-US"/>
        </a:p>
      </dgm:t>
    </dgm:pt>
    <dgm:pt modelId="{83E252BC-AC07-430F-AE9E-9B0909804D8B}" type="sibTrans" cxnId="{61F9F469-0544-468A-A97A-2697DD1951AD}">
      <dgm:prSet/>
      <dgm:spPr/>
      <dgm:t>
        <a:bodyPr/>
        <a:lstStyle/>
        <a:p>
          <a:endParaRPr lang="en-US"/>
        </a:p>
      </dgm:t>
    </dgm:pt>
    <dgm:pt modelId="{287A4E88-82BF-4E05-9A0E-A047263F2D88}" type="pres">
      <dgm:prSet presAssocID="{E715A5F8-430B-4577-B44D-ED7749DE95FE}" presName="Name0" presStyleCnt="0">
        <dgm:presLayoutVars>
          <dgm:dir/>
          <dgm:resizeHandles val="exact"/>
        </dgm:presLayoutVars>
      </dgm:prSet>
      <dgm:spPr/>
    </dgm:pt>
    <dgm:pt modelId="{FCC81807-12D5-4218-B6C0-B1F0781F54EB}" type="pres">
      <dgm:prSet presAssocID="{7C2110F6-E52B-4635-95D1-8516DC0C816F}" presName="node" presStyleLbl="node1" presStyleIdx="0" presStyleCnt="4">
        <dgm:presLayoutVars>
          <dgm:bulletEnabled val="1"/>
        </dgm:presLayoutVars>
      </dgm:prSet>
      <dgm:spPr/>
    </dgm:pt>
    <dgm:pt modelId="{5183E6BF-1AD6-41EE-A5C3-E357CBAF0FB5}" type="pres">
      <dgm:prSet presAssocID="{6A962CC7-5CBE-40FF-AFCA-AD3AFE8FC945}" presName="sibTrans" presStyleLbl="sibTrans2D1" presStyleIdx="0" presStyleCnt="3"/>
      <dgm:spPr/>
    </dgm:pt>
    <dgm:pt modelId="{C313C81D-7A6C-4231-9D43-0EAC1C367B1D}" type="pres">
      <dgm:prSet presAssocID="{6A962CC7-5CBE-40FF-AFCA-AD3AFE8FC945}" presName="connectorText" presStyleLbl="sibTrans2D1" presStyleIdx="0" presStyleCnt="3"/>
      <dgm:spPr/>
    </dgm:pt>
    <dgm:pt modelId="{E44FD044-E8FC-47DB-8574-118C9C326A0C}" type="pres">
      <dgm:prSet presAssocID="{3A3B9CC6-545E-4B6F-B032-35FC1220C921}" presName="node" presStyleLbl="node1" presStyleIdx="1" presStyleCnt="4" custScaleY="65650" custLinFactX="4556" custLinFactNeighborX="100000" custLinFactNeighborY="-40732">
        <dgm:presLayoutVars>
          <dgm:bulletEnabled val="1"/>
        </dgm:presLayoutVars>
      </dgm:prSet>
      <dgm:spPr/>
    </dgm:pt>
    <dgm:pt modelId="{0094348A-A1F2-434A-800B-3A83B46E4D9B}" type="pres">
      <dgm:prSet presAssocID="{CC788688-587B-4AEF-9CFB-D4910D3571B9}" presName="sibTrans" presStyleLbl="sibTrans2D1" presStyleIdx="1" presStyleCnt="3" custAng="16997934" custScaleX="725251" custLinFactX="-1100000" custLinFactNeighborX="-1149994" custLinFactNeighborY="64871"/>
      <dgm:spPr/>
    </dgm:pt>
    <dgm:pt modelId="{92F2B583-A9D3-4189-8D5B-8CE954FFA192}" type="pres">
      <dgm:prSet presAssocID="{CC788688-587B-4AEF-9CFB-D4910D3571B9}" presName="connectorText" presStyleLbl="sibTrans2D1" presStyleIdx="1" presStyleCnt="3"/>
      <dgm:spPr/>
    </dgm:pt>
    <dgm:pt modelId="{EE061438-9E00-47E3-8BE4-753B2DBB76F9}" type="pres">
      <dgm:prSet presAssocID="{AFCF12AD-1F63-4271-AE90-B875AF3EF957}" presName="node" presStyleLbl="node1" presStyleIdx="2" presStyleCnt="4" custScaleY="53237" custLinFactX="-100000" custLinFactNeighborX="-107511" custLinFactNeighborY="28651">
        <dgm:presLayoutVars>
          <dgm:bulletEnabled val="1"/>
        </dgm:presLayoutVars>
      </dgm:prSet>
      <dgm:spPr/>
    </dgm:pt>
    <dgm:pt modelId="{F2EBF969-5A95-4838-A919-3334DF979DAB}" type="pres">
      <dgm:prSet presAssocID="{83E252BC-AC07-430F-AE9E-9B0909804D8B}" presName="sibTrans" presStyleLbl="sibTrans2D1" presStyleIdx="2" presStyleCnt="3" custScaleX="150917" custLinFactNeighborX="-5439" custLinFactNeighborY="14359"/>
      <dgm:spPr/>
    </dgm:pt>
    <dgm:pt modelId="{7DA1B9C9-C012-4777-BFB7-0AD23C6D4CF2}" type="pres">
      <dgm:prSet presAssocID="{83E252BC-AC07-430F-AE9E-9B0909804D8B}" presName="connectorText" presStyleLbl="sibTrans2D1" presStyleIdx="2" presStyleCnt="3"/>
      <dgm:spPr/>
    </dgm:pt>
    <dgm:pt modelId="{3C3FE6CD-FF46-4501-966E-B9E81507DA36}" type="pres">
      <dgm:prSet presAssocID="{15DC9C18-2CA9-4962-8B48-B7913C1BC954}" presName="node" presStyleLbl="node1" presStyleIdx="3" presStyleCnt="4" custLinFactNeighborX="-93028" custLinFactNeighborY="-7907">
        <dgm:presLayoutVars>
          <dgm:bulletEnabled val="1"/>
        </dgm:presLayoutVars>
      </dgm:prSet>
      <dgm:spPr/>
    </dgm:pt>
  </dgm:ptLst>
  <dgm:cxnLst>
    <dgm:cxn modelId="{87B0A604-8782-4F83-AED3-AD8FA75B1E33}" srcId="{E715A5F8-430B-4577-B44D-ED7749DE95FE}" destId="{15DC9C18-2CA9-4962-8B48-B7913C1BC954}" srcOrd="3" destOrd="0" parTransId="{13CEAC30-0AD6-41D6-8633-0B18CAA6E318}" sibTransId="{B9B387E5-E1FD-4E95-8D53-A36532A552D0}"/>
    <dgm:cxn modelId="{04AA8D08-322A-49CE-A6F2-E3E4CB1FBF5B}" type="presOf" srcId="{CC788688-587B-4AEF-9CFB-D4910D3571B9}" destId="{0094348A-A1F2-434A-800B-3A83B46E4D9B}" srcOrd="0" destOrd="0" presId="urn:microsoft.com/office/officeart/2005/8/layout/process1"/>
    <dgm:cxn modelId="{EFF4690D-F038-4D1C-82CE-871E401E4A9E}" type="presOf" srcId="{15DC9C18-2CA9-4962-8B48-B7913C1BC954}" destId="{3C3FE6CD-FF46-4501-966E-B9E81507DA36}" srcOrd="0" destOrd="0" presId="urn:microsoft.com/office/officeart/2005/8/layout/process1"/>
    <dgm:cxn modelId="{9F6D2013-F059-4D49-BEC8-1B3D59DD3055}" type="presOf" srcId="{3A3B9CC6-545E-4B6F-B032-35FC1220C921}" destId="{E44FD044-E8FC-47DB-8574-118C9C326A0C}" srcOrd="0" destOrd="0" presId="urn:microsoft.com/office/officeart/2005/8/layout/process1"/>
    <dgm:cxn modelId="{68FCFE1A-C5AB-4457-971E-3BA32F77D57E}" type="presOf" srcId="{7C2110F6-E52B-4635-95D1-8516DC0C816F}" destId="{FCC81807-12D5-4218-B6C0-B1F0781F54EB}" srcOrd="0" destOrd="0" presId="urn:microsoft.com/office/officeart/2005/8/layout/process1"/>
    <dgm:cxn modelId="{C9007E3A-9F55-4178-BD4D-AB16239B80D0}" type="presOf" srcId="{83E252BC-AC07-430F-AE9E-9B0909804D8B}" destId="{7DA1B9C9-C012-4777-BFB7-0AD23C6D4CF2}" srcOrd="1" destOrd="0" presId="urn:microsoft.com/office/officeart/2005/8/layout/process1"/>
    <dgm:cxn modelId="{75693E62-5A63-4F43-B565-F4A6752B1831}" type="presOf" srcId="{83E252BC-AC07-430F-AE9E-9B0909804D8B}" destId="{F2EBF969-5A95-4838-A919-3334DF979DAB}" srcOrd="0" destOrd="0" presId="urn:microsoft.com/office/officeart/2005/8/layout/process1"/>
    <dgm:cxn modelId="{61F9F469-0544-468A-A97A-2697DD1951AD}" srcId="{E715A5F8-430B-4577-B44D-ED7749DE95FE}" destId="{AFCF12AD-1F63-4271-AE90-B875AF3EF957}" srcOrd="2" destOrd="0" parTransId="{9B92F75F-6C76-4F25-8B61-3E8D1BFA2360}" sibTransId="{83E252BC-AC07-430F-AE9E-9B0909804D8B}"/>
    <dgm:cxn modelId="{8168424C-02AD-4A3A-B0CB-322545800BEA}" type="presOf" srcId="{6A962CC7-5CBE-40FF-AFCA-AD3AFE8FC945}" destId="{5183E6BF-1AD6-41EE-A5C3-E357CBAF0FB5}" srcOrd="0" destOrd="0" presId="urn:microsoft.com/office/officeart/2005/8/layout/process1"/>
    <dgm:cxn modelId="{669C6F57-00C8-4278-9A35-9CFA9119059D}" type="presOf" srcId="{CC788688-587B-4AEF-9CFB-D4910D3571B9}" destId="{92F2B583-A9D3-4189-8D5B-8CE954FFA192}" srcOrd="1" destOrd="0" presId="urn:microsoft.com/office/officeart/2005/8/layout/process1"/>
    <dgm:cxn modelId="{2B294B78-3715-4B33-8F88-6FEDE8C835DC}" type="presOf" srcId="{6A962CC7-5CBE-40FF-AFCA-AD3AFE8FC945}" destId="{C313C81D-7A6C-4231-9D43-0EAC1C367B1D}" srcOrd="1" destOrd="0" presId="urn:microsoft.com/office/officeart/2005/8/layout/process1"/>
    <dgm:cxn modelId="{826770B7-DDA2-4144-853C-C0111A2B43AB}" srcId="{E715A5F8-430B-4577-B44D-ED7749DE95FE}" destId="{7C2110F6-E52B-4635-95D1-8516DC0C816F}" srcOrd="0" destOrd="0" parTransId="{B129E3CE-D358-4D2D-9705-34C7DA0E8F9A}" sibTransId="{6A962CC7-5CBE-40FF-AFCA-AD3AFE8FC945}"/>
    <dgm:cxn modelId="{8882E1CA-83FE-4712-9D8E-1D6E6E96A956}" type="presOf" srcId="{E715A5F8-430B-4577-B44D-ED7749DE95FE}" destId="{287A4E88-82BF-4E05-9A0E-A047263F2D88}" srcOrd="0" destOrd="0" presId="urn:microsoft.com/office/officeart/2005/8/layout/process1"/>
    <dgm:cxn modelId="{20D57DE4-80D2-47CD-AE02-7AA2D13C7E56}" srcId="{E715A5F8-430B-4577-B44D-ED7749DE95FE}" destId="{3A3B9CC6-545E-4B6F-B032-35FC1220C921}" srcOrd="1" destOrd="0" parTransId="{20C27D56-DC8D-4D1B-BFF7-F61F0233EE78}" sibTransId="{CC788688-587B-4AEF-9CFB-D4910D3571B9}"/>
    <dgm:cxn modelId="{9CA31BEE-2288-4C3B-893F-C5333FAF58EB}" type="presOf" srcId="{AFCF12AD-1F63-4271-AE90-B875AF3EF957}" destId="{EE061438-9E00-47E3-8BE4-753B2DBB76F9}" srcOrd="0" destOrd="0" presId="urn:microsoft.com/office/officeart/2005/8/layout/process1"/>
    <dgm:cxn modelId="{C8476C78-9700-4881-AEC6-15B53FA2950D}" type="presParOf" srcId="{287A4E88-82BF-4E05-9A0E-A047263F2D88}" destId="{FCC81807-12D5-4218-B6C0-B1F0781F54EB}" srcOrd="0" destOrd="0" presId="urn:microsoft.com/office/officeart/2005/8/layout/process1"/>
    <dgm:cxn modelId="{64F1E398-F720-40BA-A61D-0D8C7C29CD17}" type="presParOf" srcId="{287A4E88-82BF-4E05-9A0E-A047263F2D88}" destId="{5183E6BF-1AD6-41EE-A5C3-E357CBAF0FB5}" srcOrd="1" destOrd="0" presId="urn:microsoft.com/office/officeart/2005/8/layout/process1"/>
    <dgm:cxn modelId="{9C54FD6E-3F11-4B01-B272-0DA2C46FD2BC}" type="presParOf" srcId="{5183E6BF-1AD6-41EE-A5C3-E357CBAF0FB5}" destId="{C313C81D-7A6C-4231-9D43-0EAC1C367B1D}" srcOrd="0" destOrd="0" presId="urn:microsoft.com/office/officeart/2005/8/layout/process1"/>
    <dgm:cxn modelId="{D43E61AF-7FC8-4BEB-82C4-28DF46FD63EF}" type="presParOf" srcId="{287A4E88-82BF-4E05-9A0E-A047263F2D88}" destId="{E44FD044-E8FC-47DB-8574-118C9C326A0C}" srcOrd="2" destOrd="0" presId="urn:microsoft.com/office/officeart/2005/8/layout/process1"/>
    <dgm:cxn modelId="{978EF96C-991C-4190-BDDD-E1F9772A84B2}" type="presParOf" srcId="{287A4E88-82BF-4E05-9A0E-A047263F2D88}" destId="{0094348A-A1F2-434A-800B-3A83B46E4D9B}" srcOrd="3" destOrd="0" presId="urn:microsoft.com/office/officeart/2005/8/layout/process1"/>
    <dgm:cxn modelId="{189A8397-E9F0-40A2-9C37-C5587DFC33F4}" type="presParOf" srcId="{0094348A-A1F2-434A-800B-3A83B46E4D9B}" destId="{92F2B583-A9D3-4189-8D5B-8CE954FFA192}" srcOrd="0" destOrd="0" presId="urn:microsoft.com/office/officeart/2005/8/layout/process1"/>
    <dgm:cxn modelId="{47CCC1D4-6012-490D-A23D-6EAC5F81EEF0}" type="presParOf" srcId="{287A4E88-82BF-4E05-9A0E-A047263F2D88}" destId="{EE061438-9E00-47E3-8BE4-753B2DBB76F9}" srcOrd="4" destOrd="0" presId="urn:microsoft.com/office/officeart/2005/8/layout/process1"/>
    <dgm:cxn modelId="{750F2B9C-7930-4D08-A66B-EA9DFE433000}" type="presParOf" srcId="{287A4E88-82BF-4E05-9A0E-A047263F2D88}" destId="{F2EBF969-5A95-4838-A919-3334DF979DAB}" srcOrd="5" destOrd="0" presId="urn:microsoft.com/office/officeart/2005/8/layout/process1"/>
    <dgm:cxn modelId="{A0BA2A15-5AB3-4B25-8740-AC2ABD180F9F}" type="presParOf" srcId="{F2EBF969-5A95-4838-A919-3334DF979DAB}" destId="{7DA1B9C9-C012-4777-BFB7-0AD23C6D4CF2}" srcOrd="0" destOrd="0" presId="urn:microsoft.com/office/officeart/2005/8/layout/process1"/>
    <dgm:cxn modelId="{B15EBBE3-129A-485A-92F7-8677776BEADD}" type="presParOf" srcId="{287A4E88-82BF-4E05-9A0E-A047263F2D88}" destId="{3C3FE6CD-FF46-4501-966E-B9E81507DA36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15A5F8-430B-4577-B44D-ED7749DE95F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C2110F6-E52B-4635-95D1-8516DC0C816F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FAENIUS RUFUS</a:t>
          </a:r>
        </a:p>
      </dgm:t>
    </dgm:pt>
    <dgm:pt modelId="{B129E3CE-D358-4D2D-9705-34C7DA0E8F9A}" type="parTrans" cxnId="{826770B7-DDA2-4144-853C-C0111A2B43AB}">
      <dgm:prSet/>
      <dgm:spPr/>
      <dgm:t>
        <a:bodyPr/>
        <a:lstStyle/>
        <a:p>
          <a:endParaRPr lang="en-US"/>
        </a:p>
      </dgm:t>
    </dgm:pt>
    <dgm:pt modelId="{6A962CC7-5CBE-40FF-AFCA-AD3AFE8FC945}" type="sibTrans" cxnId="{826770B7-DDA2-4144-853C-C0111A2B43AB}">
      <dgm:prSet/>
      <dgm:spPr/>
      <dgm:t>
        <a:bodyPr/>
        <a:lstStyle/>
        <a:p>
          <a:endParaRPr lang="en-US"/>
        </a:p>
      </dgm:t>
    </dgm:pt>
    <dgm:pt modelId="{3A3B9CC6-545E-4B6F-B032-35FC1220C921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Interrogated others ruthlessly and was turned in by those people</a:t>
          </a:r>
        </a:p>
      </dgm:t>
    </dgm:pt>
    <dgm:pt modelId="{20C27D56-DC8D-4D1B-BFF7-F61F0233EE78}" type="parTrans" cxnId="{20D57DE4-80D2-47CD-AE02-7AA2D13C7E56}">
      <dgm:prSet/>
      <dgm:spPr/>
      <dgm:t>
        <a:bodyPr/>
        <a:lstStyle/>
        <a:p>
          <a:endParaRPr lang="en-US"/>
        </a:p>
      </dgm:t>
    </dgm:pt>
    <dgm:pt modelId="{CC788688-587B-4AEF-9CFB-D4910D3571B9}" type="sibTrans" cxnId="{20D57DE4-80D2-47CD-AE02-7AA2D13C7E56}">
      <dgm:prSet/>
      <dgm:spPr/>
      <dgm:t>
        <a:bodyPr/>
        <a:lstStyle/>
        <a:p>
          <a:endParaRPr lang="en-US"/>
        </a:p>
      </dgm:t>
    </dgm:pt>
    <dgm:pt modelId="{15DC9C18-2CA9-4962-8B48-B7913C1BC954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He then turned on many others in interrogation</a:t>
          </a:r>
        </a:p>
      </dgm:t>
    </dgm:pt>
    <dgm:pt modelId="{13CEAC30-0AD6-41D6-8633-0B18CAA6E318}" type="parTrans" cxnId="{87B0A604-8782-4F83-AED3-AD8FA75B1E33}">
      <dgm:prSet/>
      <dgm:spPr/>
      <dgm:t>
        <a:bodyPr/>
        <a:lstStyle/>
        <a:p>
          <a:endParaRPr lang="en-US"/>
        </a:p>
      </dgm:t>
    </dgm:pt>
    <dgm:pt modelId="{B9B387E5-E1FD-4E95-8D53-A36532A552D0}" type="sibTrans" cxnId="{87B0A604-8782-4F83-AED3-AD8FA75B1E33}">
      <dgm:prSet/>
      <dgm:spPr/>
      <dgm:t>
        <a:bodyPr/>
        <a:lstStyle/>
        <a:p>
          <a:endParaRPr lang="en-US"/>
        </a:p>
      </dgm:t>
    </dgm:pt>
    <dgm:pt modelId="{287A4E88-82BF-4E05-9A0E-A047263F2D88}" type="pres">
      <dgm:prSet presAssocID="{E715A5F8-430B-4577-B44D-ED7749DE95FE}" presName="Name0" presStyleCnt="0">
        <dgm:presLayoutVars>
          <dgm:dir/>
          <dgm:resizeHandles val="exact"/>
        </dgm:presLayoutVars>
      </dgm:prSet>
      <dgm:spPr/>
    </dgm:pt>
    <dgm:pt modelId="{FCC81807-12D5-4218-B6C0-B1F0781F54EB}" type="pres">
      <dgm:prSet presAssocID="{7C2110F6-E52B-4635-95D1-8516DC0C816F}" presName="node" presStyleLbl="node1" presStyleIdx="0" presStyleCnt="3">
        <dgm:presLayoutVars>
          <dgm:bulletEnabled val="1"/>
        </dgm:presLayoutVars>
      </dgm:prSet>
      <dgm:spPr/>
    </dgm:pt>
    <dgm:pt modelId="{5183E6BF-1AD6-41EE-A5C3-E357CBAF0FB5}" type="pres">
      <dgm:prSet presAssocID="{6A962CC7-5CBE-40FF-AFCA-AD3AFE8FC945}" presName="sibTrans" presStyleLbl="sibTrans2D1" presStyleIdx="0" presStyleCnt="2"/>
      <dgm:spPr/>
    </dgm:pt>
    <dgm:pt modelId="{C313C81D-7A6C-4231-9D43-0EAC1C367B1D}" type="pres">
      <dgm:prSet presAssocID="{6A962CC7-5CBE-40FF-AFCA-AD3AFE8FC945}" presName="connectorText" presStyleLbl="sibTrans2D1" presStyleIdx="0" presStyleCnt="2"/>
      <dgm:spPr/>
    </dgm:pt>
    <dgm:pt modelId="{E44FD044-E8FC-47DB-8574-118C9C326A0C}" type="pres">
      <dgm:prSet presAssocID="{3A3B9CC6-545E-4B6F-B032-35FC1220C921}" presName="node" presStyleLbl="node1" presStyleIdx="1" presStyleCnt="3">
        <dgm:presLayoutVars>
          <dgm:bulletEnabled val="1"/>
        </dgm:presLayoutVars>
      </dgm:prSet>
      <dgm:spPr/>
    </dgm:pt>
    <dgm:pt modelId="{0094348A-A1F2-434A-800B-3A83B46E4D9B}" type="pres">
      <dgm:prSet presAssocID="{CC788688-587B-4AEF-9CFB-D4910D3571B9}" presName="sibTrans" presStyleLbl="sibTrans2D1" presStyleIdx="1" presStyleCnt="2"/>
      <dgm:spPr/>
    </dgm:pt>
    <dgm:pt modelId="{92F2B583-A9D3-4189-8D5B-8CE954FFA192}" type="pres">
      <dgm:prSet presAssocID="{CC788688-587B-4AEF-9CFB-D4910D3571B9}" presName="connectorText" presStyleLbl="sibTrans2D1" presStyleIdx="1" presStyleCnt="2"/>
      <dgm:spPr/>
    </dgm:pt>
    <dgm:pt modelId="{3C3FE6CD-FF46-4501-966E-B9E81507DA36}" type="pres">
      <dgm:prSet presAssocID="{15DC9C18-2CA9-4962-8B48-B7913C1BC954}" presName="node" presStyleLbl="node1" presStyleIdx="2" presStyleCnt="3">
        <dgm:presLayoutVars>
          <dgm:bulletEnabled val="1"/>
        </dgm:presLayoutVars>
      </dgm:prSet>
      <dgm:spPr/>
    </dgm:pt>
  </dgm:ptLst>
  <dgm:cxnLst>
    <dgm:cxn modelId="{87B0A604-8782-4F83-AED3-AD8FA75B1E33}" srcId="{E715A5F8-430B-4577-B44D-ED7749DE95FE}" destId="{15DC9C18-2CA9-4962-8B48-B7913C1BC954}" srcOrd="2" destOrd="0" parTransId="{13CEAC30-0AD6-41D6-8633-0B18CAA6E318}" sibTransId="{B9B387E5-E1FD-4E95-8D53-A36532A552D0}"/>
    <dgm:cxn modelId="{04AA8D08-322A-49CE-A6F2-E3E4CB1FBF5B}" type="presOf" srcId="{CC788688-587B-4AEF-9CFB-D4910D3571B9}" destId="{0094348A-A1F2-434A-800B-3A83B46E4D9B}" srcOrd="0" destOrd="0" presId="urn:microsoft.com/office/officeart/2005/8/layout/process1"/>
    <dgm:cxn modelId="{EFF4690D-F038-4D1C-82CE-871E401E4A9E}" type="presOf" srcId="{15DC9C18-2CA9-4962-8B48-B7913C1BC954}" destId="{3C3FE6CD-FF46-4501-966E-B9E81507DA36}" srcOrd="0" destOrd="0" presId="urn:microsoft.com/office/officeart/2005/8/layout/process1"/>
    <dgm:cxn modelId="{9F6D2013-F059-4D49-BEC8-1B3D59DD3055}" type="presOf" srcId="{3A3B9CC6-545E-4B6F-B032-35FC1220C921}" destId="{E44FD044-E8FC-47DB-8574-118C9C326A0C}" srcOrd="0" destOrd="0" presId="urn:microsoft.com/office/officeart/2005/8/layout/process1"/>
    <dgm:cxn modelId="{68FCFE1A-C5AB-4457-971E-3BA32F77D57E}" type="presOf" srcId="{7C2110F6-E52B-4635-95D1-8516DC0C816F}" destId="{FCC81807-12D5-4218-B6C0-B1F0781F54EB}" srcOrd="0" destOrd="0" presId="urn:microsoft.com/office/officeart/2005/8/layout/process1"/>
    <dgm:cxn modelId="{8168424C-02AD-4A3A-B0CB-322545800BEA}" type="presOf" srcId="{6A962CC7-5CBE-40FF-AFCA-AD3AFE8FC945}" destId="{5183E6BF-1AD6-41EE-A5C3-E357CBAF0FB5}" srcOrd="0" destOrd="0" presId="urn:microsoft.com/office/officeart/2005/8/layout/process1"/>
    <dgm:cxn modelId="{669C6F57-00C8-4278-9A35-9CFA9119059D}" type="presOf" srcId="{CC788688-587B-4AEF-9CFB-D4910D3571B9}" destId="{92F2B583-A9D3-4189-8D5B-8CE954FFA192}" srcOrd="1" destOrd="0" presId="urn:microsoft.com/office/officeart/2005/8/layout/process1"/>
    <dgm:cxn modelId="{2B294B78-3715-4B33-8F88-6FEDE8C835DC}" type="presOf" srcId="{6A962CC7-5CBE-40FF-AFCA-AD3AFE8FC945}" destId="{C313C81D-7A6C-4231-9D43-0EAC1C367B1D}" srcOrd="1" destOrd="0" presId="urn:microsoft.com/office/officeart/2005/8/layout/process1"/>
    <dgm:cxn modelId="{826770B7-DDA2-4144-853C-C0111A2B43AB}" srcId="{E715A5F8-430B-4577-B44D-ED7749DE95FE}" destId="{7C2110F6-E52B-4635-95D1-8516DC0C816F}" srcOrd="0" destOrd="0" parTransId="{B129E3CE-D358-4D2D-9705-34C7DA0E8F9A}" sibTransId="{6A962CC7-5CBE-40FF-AFCA-AD3AFE8FC945}"/>
    <dgm:cxn modelId="{8882E1CA-83FE-4712-9D8E-1D6E6E96A956}" type="presOf" srcId="{E715A5F8-430B-4577-B44D-ED7749DE95FE}" destId="{287A4E88-82BF-4E05-9A0E-A047263F2D88}" srcOrd="0" destOrd="0" presId="urn:microsoft.com/office/officeart/2005/8/layout/process1"/>
    <dgm:cxn modelId="{20D57DE4-80D2-47CD-AE02-7AA2D13C7E56}" srcId="{E715A5F8-430B-4577-B44D-ED7749DE95FE}" destId="{3A3B9CC6-545E-4B6F-B032-35FC1220C921}" srcOrd="1" destOrd="0" parTransId="{20C27D56-DC8D-4D1B-BFF7-F61F0233EE78}" sibTransId="{CC788688-587B-4AEF-9CFB-D4910D3571B9}"/>
    <dgm:cxn modelId="{C8476C78-9700-4881-AEC6-15B53FA2950D}" type="presParOf" srcId="{287A4E88-82BF-4E05-9A0E-A047263F2D88}" destId="{FCC81807-12D5-4218-B6C0-B1F0781F54EB}" srcOrd="0" destOrd="0" presId="urn:microsoft.com/office/officeart/2005/8/layout/process1"/>
    <dgm:cxn modelId="{64F1E398-F720-40BA-A61D-0D8C7C29CD17}" type="presParOf" srcId="{287A4E88-82BF-4E05-9A0E-A047263F2D88}" destId="{5183E6BF-1AD6-41EE-A5C3-E357CBAF0FB5}" srcOrd="1" destOrd="0" presId="urn:microsoft.com/office/officeart/2005/8/layout/process1"/>
    <dgm:cxn modelId="{9C54FD6E-3F11-4B01-B272-0DA2C46FD2BC}" type="presParOf" srcId="{5183E6BF-1AD6-41EE-A5C3-E357CBAF0FB5}" destId="{C313C81D-7A6C-4231-9D43-0EAC1C367B1D}" srcOrd="0" destOrd="0" presId="urn:microsoft.com/office/officeart/2005/8/layout/process1"/>
    <dgm:cxn modelId="{D43E61AF-7FC8-4BEB-82C4-28DF46FD63EF}" type="presParOf" srcId="{287A4E88-82BF-4E05-9A0E-A047263F2D88}" destId="{E44FD044-E8FC-47DB-8574-118C9C326A0C}" srcOrd="2" destOrd="0" presId="urn:microsoft.com/office/officeart/2005/8/layout/process1"/>
    <dgm:cxn modelId="{978EF96C-991C-4190-BDDD-E1F9772A84B2}" type="presParOf" srcId="{287A4E88-82BF-4E05-9A0E-A047263F2D88}" destId="{0094348A-A1F2-434A-800B-3A83B46E4D9B}" srcOrd="3" destOrd="0" presId="urn:microsoft.com/office/officeart/2005/8/layout/process1"/>
    <dgm:cxn modelId="{189A8397-E9F0-40A2-9C37-C5587DFC33F4}" type="presParOf" srcId="{0094348A-A1F2-434A-800B-3A83B46E4D9B}" destId="{92F2B583-A9D3-4189-8D5B-8CE954FFA192}" srcOrd="0" destOrd="0" presId="urn:microsoft.com/office/officeart/2005/8/layout/process1"/>
    <dgm:cxn modelId="{B15EBBE3-129A-485A-92F7-8677776BEADD}" type="presParOf" srcId="{287A4E88-82BF-4E05-9A0E-A047263F2D88}" destId="{3C3FE6CD-FF46-4501-966E-B9E81507DA3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15A5F8-430B-4577-B44D-ED7749DE95F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C2110F6-E52B-4635-95D1-8516DC0C816F}">
      <dgm:prSet phldrT="[Text]"/>
      <dgm:spPr/>
      <dgm:t>
        <a:bodyPr/>
        <a:lstStyle/>
        <a:p>
          <a:r>
            <a:rPr lang="en-US" dirty="0"/>
            <a:t>SENATORIAL CONSPIRATORS</a:t>
          </a:r>
        </a:p>
        <a:p>
          <a:r>
            <a:rPr lang="en-US" dirty="0"/>
            <a:t>Tac.</a:t>
          </a:r>
          <a:r>
            <a:rPr lang="en-US" i="1" dirty="0"/>
            <a:t>Ann.</a:t>
          </a:r>
          <a:r>
            <a:rPr lang="en-US" i="0" dirty="0"/>
            <a:t>15+49</a:t>
          </a:r>
          <a:endParaRPr lang="en-US" dirty="0"/>
        </a:p>
      </dgm:t>
    </dgm:pt>
    <dgm:pt modelId="{B129E3CE-D358-4D2D-9705-34C7DA0E8F9A}" type="parTrans" cxnId="{826770B7-DDA2-4144-853C-C0111A2B43AB}">
      <dgm:prSet/>
      <dgm:spPr/>
      <dgm:t>
        <a:bodyPr/>
        <a:lstStyle/>
        <a:p>
          <a:endParaRPr lang="en-US"/>
        </a:p>
      </dgm:t>
    </dgm:pt>
    <dgm:pt modelId="{6A962CC7-5CBE-40FF-AFCA-AD3AFE8FC945}" type="sibTrans" cxnId="{826770B7-DDA2-4144-853C-C0111A2B43AB}">
      <dgm:prSet/>
      <dgm:spPr/>
      <dgm:t>
        <a:bodyPr/>
        <a:lstStyle/>
        <a:p>
          <a:endParaRPr lang="en-US"/>
        </a:p>
      </dgm:t>
    </dgm:pt>
    <dgm:pt modelId="{3A3B9CC6-545E-4B6F-B032-35FC1220C921}">
      <dgm:prSet phldrT="[Text]"/>
      <dgm:spPr/>
      <dgm:t>
        <a:bodyPr/>
        <a:lstStyle/>
        <a:p>
          <a:r>
            <a:rPr lang="en-US" dirty="0"/>
            <a:t>*SCAEVINUS</a:t>
          </a:r>
        </a:p>
        <a:p>
          <a:r>
            <a:rPr lang="en-US" i="1" dirty="0"/>
            <a:t>“Mental powers had been weakened by his excesses”</a:t>
          </a:r>
        </a:p>
      </dgm:t>
    </dgm:pt>
    <dgm:pt modelId="{20C27D56-DC8D-4D1B-BFF7-F61F0233EE78}" type="parTrans" cxnId="{20D57DE4-80D2-47CD-AE02-7AA2D13C7E56}">
      <dgm:prSet/>
      <dgm:spPr/>
      <dgm:t>
        <a:bodyPr/>
        <a:lstStyle/>
        <a:p>
          <a:endParaRPr lang="en-US"/>
        </a:p>
      </dgm:t>
    </dgm:pt>
    <dgm:pt modelId="{CC788688-587B-4AEF-9CFB-D4910D3571B9}" type="sibTrans" cxnId="{20D57DE4-80D2-47CD-AE02-7AA2D13C7E56}">
      <dgm:prSet/>
      <dgm:spPr/>
      <dgm:t>
        <a:bodyPr/>
        <a:lstStyle/>
        <a:p>
          <a:endParaRPr lang="en-US"/>
        </a:p>
      </dgm:t>
    </dgm:pt>
    <dgm:pt modelId="{15DC9C18-2CA9-4962-8B48-B7913C1BC954}">
      <dgm:prSet phldrT="[Text]"/>
      <dgm:spPr/>
      <dgm:t>
        <a:bodyPr/>
        <a:lstStyle/>
        <a:p>
          <a:r>
            <a:rPr lang="en-US" dirty="0"/>
            <a:t>QUINTIANUS</a:t>
          </a:r>
        </a:p>
        <a:p>
          <a:r>
            <a:rPr lang="en-US" dirty="0"/>
            <a:t>“</a:t>
          </a:r>
          <a:r>
            <a:rPr lang="en-US" i="1" dirty="0"/>
            <a:t>was notorious for his effeminacy”</a:t>
          </a:r>
          <a:endParaRPr lang="en-US" dirty="0"/>
        </a:p>
      </dgm:t>
    </dgm:pt>
    <dgm:pt modelId="{13CEAC30-0AD6-41D6-8633-0B18CAA6E318}" type="parTrans" cxnId="{87B0A604-8782-4F83-AED3-AD8FA75B1E33}">
      <dgm:prSet/>
      <dgm:spPr/>
      <dgm:t>
        <a:bodyPr/>
        <a:lstStyle/>
        <a:p>
          <a:endParaRPr lang="en-US"/>
        </a:p>
      </dgm:t>
    </dgm:pt>
    <dgm:pt modelId="{B9B387E5-E1FD-4E95-8D53-A36532A552D0}" type="sibTrans" cxnId="{87B0A604-8782-4F83-AED3-AD8FA75B1E33}">
      <dgm:prSet/>
      <dgm:spPr/>
      <dgm:t>
        <a:bodyPr/>
        <a:lstStyle/>
        <a:p>
          <a:endParaRPr lang="en-US"/>
        </a:p>
      </dgm:t>
    </dgm:pt>
    <dgm:pt modelId="{287A4E88-82BF-4E05-9A0E-A047263F2D88}" type="pres">
      <dgm:prSet presAssocID="{E715A5F8-430B-4577-B44D-ED7749DE95FE}" presName="Name0" presStyleCnt="0">
        <dgm:presLayoutVars>
          <dgm:dir/>
          <dgm:resizeHandles val="exact"/>
        </dgm:presLayoutVars>
      </dgm:prSet>
      <dgm:spPr/>
    </dgm:pt>
    <dgm:pt modelId="{FCC81807-12D5-4218-B6C0-B1F0781F54EB}" type="pres">
      <dgm:prSet presAssocID="{7C2110F6-E52B-4635-95D1-8516DC0C816F}" presName="node" presStyleLbl="node1" presStyleIdx="0" presStyleCnt="3">
        <dgm:presLayoutVars>
          <dgm:bulletEnabled val="1"/>
        </dgm:presLayoutVars>
      </dgm:prSet>
      <dgm:spPr/>
    </dgm:pt>
    <dgm:pt modelId="{5183E6BF-1AD6-41EE-A5C3-E357CBAF0FB5}" type="pres">
      <dgm:prSet presAssocID="{6A962CC7-5CBE-40FF-AFCA-AD3AFE8FC945}" presName="sibTrans" presStyleLbl="sibTrans2D1" presStyleIdx="0" presStyleCnt="2"/>
      <dgm:spPr/>
    </dgm:pt>
    <dgm:pt modelId="{C313C81D-7A6C-4231-9D43-0EAC1C367B1D}" type="pres">
      <dgm:prSet presAssocID="{6A962CC7-5CBE-40FF-AFCA-AD3AFE8FC945}" presName="connectorText" presStyleLbl="sibTrans2D1" presStyleIdx="0" presStyleCnt="2"/>
      <dgm:spPr/>
    </dgm:pt>
    <dgm:pt modelId="{E44FD044-E8FC-47DB-8574-118C9C326A0C}" type="pres">
      <dgm:prSet presAssocID="{3A3B9CC6-545E-4B6F-B032-35FC1220C921}" presName="node" presStyleLbl="node1" presStyleIdx="1" presStyleCnt="3">
        <dgm:presLayoutVars>
          <dgm:bulletEnabled val="1"/>
        </dgm:presLayoutVars>
      </dgm:prSet>
      <dgm:spPr/>
    </dgm:pt>
    <dgm:pt modelId="{0094348A-A1F2-434A-800B-3A83B46E4D9B}" type="pres">
      <dgm:prSet presAssocID="{CC788688-587B-4AEF-9CFB-D4910D3571B9}" presName="sibTrans" presStyleLbl="sibTrans2D1" presStyleIdx="1" presStyleCnt="2"/>
      <dgm:spPr/>
    </dgm:pt>
    <dgm:pt modelId="{92F2B583-A9D3-4189-8D5B-8CE954FFA192}" type="pres">
      <dgm:prSet presAssocID="{CC788688-587B-4AEF-9CFB-D4910D3571B9}" presName="connectorText" presStyleLbl="sibTrans2D1" presStyleIdx="1" presStyleCnt="2"/>
      <dgm:spPr/>
    </dgm:pt>
    <dgm:pt modelId="{3C3FE6CD-FF46-4501-966E-B9E81507DA36}" type="pres">
      <dgm:prSet presAssocID="{15DC9C18-2CA9-4962-8B48-B7913C1BC954}" presName="node" presStyleLbl="node1" presStyleIdx="2" presStyleCnt="3">
        <dgm:presLayoutVars>
          <dgm:bulletEnabled val="1"/>
        </dgm:presLayoutVars>
      </dgm:prSet>
      <dgm:spPr/>
    </dgm:pt>
  </dgm:ptLst>
  <dgm:cxnLst>
    <dgm:cxn modelId="{87B0A604-8782-4F83-AED3-AD8FA75B1E33}" srcId="{E715A5F8-430B-4577-B44D-ED7749DE95FE}" destId="{15DC9C18-2CA9-4962-8B48-B7913C1BC954}" srcOrd="2" destOrd="0" parTransId="{13CEAC30-0AD6-41D6-8633-0B18CAA6E318}" sibTransId="{B9B387E5-E1FD-4E95-8D53-A36532A552D0}"/>
    <dgm:cxn modelId="{04AA8D08-322A-49CE-A6F2-E3E4CB1FBF5B}" type="presOf" srcId="{CC788688-587B-4AEF-9CFB-D4910D3571B9}" destId="{0094348A-A1F2-434A-800B-3A83B46E4D9B}" srcOrd="0" destOrd="0" presId="urn:microsoft.com/office/officeart/2005/8/layout/process1"/>
    <dgm:cxn modelId="{EFF4690D-F038-4D1C-82CE-871E401E4A9E}" type="presOf" srcId="{15DC9C18-2CA9-4962-8B48-B7913C1BC954}" destId="{3C3FE6CD-FF46-4501-966E-B9E81507DA36}" srcOrd="0" destOrd="0" presId="urn:microsoft.com/office/officeart/2005/8/layout/process1"/>
    <dgm:cxn modelId="{9F6D2013-F059-4D49-BEC8-1B3D59DD3055}" type="presOf" srcId="{3A3B9CC6-545E-4B6F-B032-35FC1220C921}" destId="{E44FD044-E8FC-47DB-8574-118C9C326A0C}" srcOrd="0" destOrd="0" presId="urn:microsoft.com/office/officeart/2005/8/layout/process1"/>
    <dgm:cxn modelId="{68FCFE1A-C5AB-4457-971E-3BA32F77D57E}" type="presOf" srcId="{7C2110F6-E52B-4635-95D1-8516DC0C816F}" destId="{FCC81807-12D5-4218-B6C0-B1F0781F54EB}" srcOrd="0" destOrd="0" presId="urn:microsoft.com/office/officeart/2005/8/layout/process1"/>
    <dgm:cxn modelId="{8168424C-02AD-4A3A-B0CB-322545800BEA}" type="presOf" srcId="{6A962CC7-5CBE-40FF-AFCA-AD3AFE8FC945}" destId="{5183E6BF-1AD6-41EE-A5C3-E357CBAF0FB5}" srcOrd="0" destOrd="0" presId="urn:microsoft.com/office/officeart/2005/8/layout/process1"/>
    <dgm:cxn modelId="{669C6F57-00C8-4278-9A35-9CFA9119059D}" type="presOf" srcId="{CC788688-587B-4AEF-9CFB-D4910D3571B9}" destId="{92F2B583-A9D3-4189-8D5B-8CE954FFA192}" srcOrd="1" destOrd="0" presId="urn:microsoft.com/office/officeart/2005/8/layout/process1"/>
    <dgm:cxn modelId="{2B294B78-3715-4B33-8F88-6FEDE8C835DC}" type="presOf" srcId="{6A962CC7-5CBE-40FF-AFCA-AD3AFE8FC945}" destId="{C313C81D-7A6C-4231-9D43-0EAC1C367B1D}" srcOrd="1" destOrd="0" presId="urn:microsoft.com/office/officeart/2005/8/layout/process1"/>
    <dgm:cxn modelId="{826770B7-DDA2-4144-853C-C0111A2B43AB}" srcId="{E715A5F8-430B-4577-B44D-ED7749DE95FE}" destId="{7C2110F6-E52B-4635-95D1-8516DC0C816F}" srcOrd="0" destOrd="0" parTransId="{B129E3CE-D358-4D2D-9705-34C7DA0E8F9A}" sibTransId="{6A962CC7-5CBE-40FF-AFCA-AD3AFE8FC945}"/>
    <dgm:cxn modelId="{8882E1CA-83FE-4712-9D8E-1D6E6E96A956}" type="presOf" srcId="{E715A5F8-430B-4577-B44D-ED7749DE95FE}" destId="{287A4E88-82BF-4E05-9A0E-A047263F2D88}" srcOrd="0" destOrd="0" presId="urn:microsoft.com/office/officeart/2005/8/layout/process1"/>
    <dgm:cxn modelId="{20D57DE4-80D2-47CD-AE02-7AA2D13C7E56}" srcId="{E715A5F8-430B-4577-B44D-ED7749DE95FE}" destId="{3A3B9CC6-545E-4B6F-B032-35FC1220C921}" srcOrd="1" destOrd="0" parTransId="{20C27D56-DC8D-4D1B-BFF7-F61F0233EE78}" sibTransId="{CC788688-587B-4AEF-9CFB-D4910D3571B9}"/>
    <dgm:cxn modelId="{C8476C78-9700-4881-AEC6-15B53FA2950D}" type="presParOf" srcId="{287A4E88-82BF-4E05-9A0E-A047263F2D88}" destId="{FCC81807-12D5-4218-B6C0-B1F0781F54EB}" srcOrd="0" destOrd="0" presId="urn:microsoft.com/office/officeart/2005/8/layout/process1"/>
    <dgm:cxn modelId="{64F1E398-F720-40BA-A61D-0D8C7C29CD17}" type="presParOf" srcId="{287A4E88-82BF-4E05-9A0E-A047263F2D88}" destId="{5183E6BF-1AD6-41EE-A5C3-E357CBAF0FB5}" srcOrd="1" destOrd="0" presId="urn:microsoft.com/office/officeart/2005/8/layout/process1"/>
    <dgm:cxn modelId="{9C54FD6E-3F11-4B01-B272-0DA2C46FD2BC}" type="presParOf" srcId="{5183E6BF-1AD6-41EE-A5C3-E357CBAF0FB5}" destId="{C313C81D-7A6C-4231-9D43-0EAC1C367B1D}" srcOrd="0" destOrd="0" presId="urn:microsoft.com/office/officeart/2005/8/layout/process1"/>
    <dgm:cxn modelId="{D43E61AF-7FC8-4BEB-82C4-28DF46FD63EF}" type="presParOf" srcId="{287A4E88-82BF-4E05-9A0E-A047263F2D88}" destId="{E44FD044-E8FC-47DB-8574-118C9C326A0C}" srcOrd="2" destOrd="0" presId="urn:microsoft.com/office/officeart/2005/8/layout/process1"/>
    <dgm:cxn modelId="{978EF96C-991C-4190-BDDD-E1F9772A84B2}" type="presParOf" srcId="{287A4E88-82BF-4E05-9A0E-A047263F2D88}" destId="{0094348A-A1F2-434A-800B-3A83B46E4D9B}" srcOrd="3" destOrd="0" presId="urn:microsoft.com/office/officeart/2005/8/layout/process1"/>
    <dgm:cxn modelId="{189A8397-E9F0-40A2-9C37-C5587DFC33F4}" type="presParOf" srcId="{0094348A-A1F2-434A-800B-3A83B46E4D9B}" destId="{92F2B583-A9D3-4189-8D5B-8CE954FFA192}" srcOrd="0" destOrd="0" presId="urn:microsoft.com/office/officeart/2005/8/layout/process1"/>
    <dgm:cxn modelId="{B15EBBE3-129A-485A-92F7-8677776BEADD}" type="presParOf" srcId="{287A4E88-82BF-4E05-9A0E-A047263F2D88}" destId="{3C3FE6CD-FF46-4501-966E-B9E81507DA3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C81807-12D5-4218-B6C0-B1F0781F54EB}">
      <dsp:nvSpPr>
        <dsp:cNvPr id="0" name=""/>
        <dsp:cNvSpPr/>
      </dsp:nvSpPr>
      <dsp:spPr>
        <a:xfrm>
          <a:off x="3832" y="446159"/>
          <a:ext cx="1675458" cy="1052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SCAEVINUS* </a:t>
          </a:r>
        </a:p>
      </dsp:txBody>
      <dsp:txXfrm>
        <a:off x="34656" y="476983"/>
        <a:ext cx="1613810" cy="990749"/>
      </dsp:txXfrm>
    </dsp:sp>
    <dsp:sp modelId="{5183E6BF-1AD6-41EE-A5C3-E357CBAF0FB5}">
      <dsp:nvSpPr>
        <dsp:cNvPr id="0" name=""/>
        <dsp:cNvSpPr/>
      </dsp:nvSpPr>
      <dsp:spPr>
        <a:xfrm rot="21019500">
          <a:off x="1885814" y="548124"/>
          <a:ext cx="451045" cy="4155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886700" y="641702"/>
        <a:ext cx="326391" cy="249307"/>
      </dsp:txXfrm>
    </dsp:sp>
    <dsp:sp modelId="{E44FD044-E8FC-47DB-8574-118C9C326A0C}">
      <dsp:nvSpPr>
        <dsp:cNvPr id="0" name=""/>
        <dsp:cNvSpPr/>
      </dsp:nvSpPr>
      <dsp:spPr>
        <a:xfrm>
          <a:off x="2518215" y="198246"/>
          <a:ext cx="1675458" cy="6908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CLAUDIUS SENICIO</a:t>
          </a:r>
        </a:p>
      </dsp:txBody>
      <dsp:txXfrm>
        <a:off x="2538451" y="218482"/>
        <a:ext cx="1634986" cy="650426"/>
      </dsp:txXfrm>
    </dsp:sp>
    <dsp:sp modelId="{0094348A-A1F2-434A-800B-3A83B46E4D9B}">
      <dsp:nvSpPr>
        <dsp:cNvPr id="0" name=""/>
        <dsp:cNvSpPr/>
      </dsp:nvSpPr>
      <dsp:spPr>
        <a:xfrm rot="684916">
          <a:off x="1919867" y="1004806"/>
          <a:ext cx="402293" cy="4155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921061" y="1075966"/>
        <a:ext cx="281605" cy="249307"/>
      </dsp:txXfrm>
    </dsp:sp>
    <dsp:sp modelId="{EE061438-9E00-47E3-8BE4-753B2DBB76F9}">
      <dsp:nvSpPr>
        <dsp:cNvPr id="0" name=""/>
        <dsp:cNvSpPr/>
      </dsp:nvSpPr>
      <dsp:spPr>
        <a:xfrm>
          <a:off x="2542228" y="993747"/>
          <a:ext cx="1675458" cy="560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LUCAN</a:t>
          </a:r>
        </a:p>
      </dsp:txBody>
      <dsp:txXfrm>
        <a:off x="2558638" y="1010157"/>
        <a:ext cx="1642638" cy="527444"/>
      </dsp:txXfrm>
    </dsp:sp>
    <dsp:sp modelId="{F2EBF969-5A95-4838-A919-3334DF979DAB}">
      <dsp:nvSpPr>
        <dsp:cNvPr id="0" name=""/>
        <dsp:cNvSpPr/>
      </dsp:nvSpPr>
      <dsp:spPr>
        <a:xfrm rot="21277209">
          <a:off x="4420958" y="930015"/>
          <a:ext cx="1936157" cy="4155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421233" y="1018962"/>
        <a:ext cx="1811503" cy="249307"/>
      </dsp:txXfrm>
    </dsp:sp>
    <dsp:sp modelId="{3C3FE6CD-FF46-4501-966E-B9E81507DA36}">
      <dsp:nvSpPr>
        <dsp:cNvPr id="0" name=""/>
        <dsp:cNvSpPr/>
      </dsp:nvSpPr>
      <dsp:spPr>
        <a:xfrm>
          <a:off x="6627644" y="362946"/>
          <a:ext cx="1675458" cy="1052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ANNIUS POLLIO AND LUCANS OWN MOTHER</a:t>
          </a:r>
        </a:p>
      </dsp:txBody>
      <dsp:txXfrm>
        <a:off x="6658468" y="393770"/>
        <a:ext cx="1613810" cy="9907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C81807-12D5-4218-B6C0-B1F0781F54EB}">
      <dsp:nvSpPr>
        <dsp:cNvPr id="0" name=""/>
        <dsp:cNvSpPr/>
      </dsp:nvSpPr>
      <dsp:spPr>
        <a:xfrm>
          <a:off x="7437" y="233408"/>
          <a:ext cx="2223020" cy="1333812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FAENIUS RUFUS</a:t>
          </a:r>
        </a:p>
      </dsp:txBody>
      <dsp:txXfrm>
        <a:off x="46503" y="272474"/>
        <a:ext cx="2144888" cy="1255680"/>
      </dsp:txXfrm>
    </dsp:sp>
    <dsp:sp modelId="{5183E6BF-1AD6-41EE-A5C3-E357CBAF0FB5}">
      <dsp:nvSpPr>
        <dsp:cNvPr id="0" name=""/>
        <dsp:cNvSpPr/>
      </dsp:nvSpPr>
      <dsp:spPr>
        <a:xfrm>
          <a:off x="2452760" y="624659"/>
          <a:ext cx="471280" cy="5513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452760" y="734921"/>
        <a:ext cx="329896" cy="330785"/>
      </dsp:txXfrm>
    </dsp:sp>
    <dsp:sp modelId="{E44FD044-E8FC-47DB-8574-118C9C326A0C}">
      <dsp:nvSpPr>
        <dsp:cNvPr id="0" name=""/>
        <dsp:cNvSpPr/>
      </dsp:nvSpPr>
      <dsp:spPr>
        <a:xfrm>
          <a:off x="3119667" y="233408"/>
          <a:ext cx="2223020" cy="1333812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Interrogated others ruthlessly and was turned in by those people</a:t>
          </a:r>
        </a:p>
      </dsp:txBody>
      <dsp:txXfrm>
        <a:off x="3158733" y="272474"/>
        <a:ext cx="2144888" cy="1255680"/>
      </dsp:txXfrm>
    </dsp:sp>
    <dsp:sp modelId="{0094348A-A1F2-434A-800B-3A83B46E4D9B}">
      <dsp:nvSpPr>
        <dsp:cNvPr id="0" name=""/>
        <dsp:cNvSpPr/>
      </dsp:nvSpPr>
      <dsp:spPr>
        <a:xfrm>
          <a:off x="5564990" y="624659"/>
          <a:ext cx="471280" cy="5513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5564990" y="734921"/>
        <a:ext cx="329896" cy="330785"/>
      </dsp:txXfrm>
    </dsp:sp>
    <dsp:sp modelId="{3C3FE6CD-FF46-4501-966E-B9E81507DA36}">
      <dsp:nvSpPr>
        <dsp:cNvPr id="0" name=""/>
        <dsp:cNvSpPr/>
      </dsp:nvSpPr>
      <dsp:spPr>
        <a:xfrm>
          <a:off x="6231896" y="233408"/>
          <a:ext cx="2223020" cy="1333812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He then turned on many others in interrogation</a:t>
          </a:r>
        </a:p>
      </dsp:txBody>
      <dsp:txXfrm>
        <a:off x="6270962" y="272474"/>
        <a:ext cx="2144888" cy="12556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C81807-12D5-4218-B6C0-B1F0781F54EB}">
      <dsp:nvSpPr>
        <dsp:cNvPr id="0" name=""/>
        <dsp:cNvSpPr/>
      </dsp:nvSpPr>
      <dsp:spPr>
        <a:xfrm>
          <a:off x="5357" y="272791"/>
          <a:ext cx="1601390" cy="15238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SENATORIAL CONSPIRATORS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Tac.</a:t>
          </a:r>
          <a:r>
            <a:rPr lang="en-US" sz="1700" i="1" kern="1200" dirty="0"/>
            <a:t>Ann.</a:t>
          </a:r>
          <a:r>
            <a:rPr lang="en-US" sz="1700" i="0" kern="1200" dirty="0"/>
            <a:t>15+49</a:t>
          </a:r>
          <a:endParaRPr lang="en-US" sz="1700" kern="1200" dirty="0"/>
        </a:p>
      </dsp:txBody>
      <dsp:txXfrm>
        <a:off x="49988" y="317422"/>
        <a:ext cx="1512128" cy="1434561"/>
      </dsp:txXfrm>
    </dsp:sp>
    <dsp:sp modelId="{5183E6BF-1AD6-41EE-A5C3-E357CBAF0FB5}">
      <dsp:nvSpPr>
        <dsp:cNvPr id="0" name=""/>
        <dsp:cNvSpPr/>
      </dsp:nvSpPr>
      <dsp:spPr>
        <a:xfrm>
          <a:off x="1766887" y="836131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766887" y="915560"/>
        <a:ext cx="237646" cy="238286"/>
      </dsp:txXfrm>
    </dsp:sp>
    <dsp:sp modelId="{E44FD044-E8FC-47DB-8574-118C9C326A0C}">
      <dsp:nvSpPr>
        <dsp:cNvPr id="0" name=""/>
        <dsp:cNvSpPr/>
      </dsp:nvSpPr>
      <dsp:spPr>
        <a:xfrm>
          <a:off x="2247304" y="272791"/>
          <a:ext cx="1601390" cy="15238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*SCAEVINUS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kern="1200" dirty="0"/>
            <a:t>“Mental powers had been weakened by his excesses”</a:t>
          </a:r>
        </a:p>
      </dsp:txBody>
      <dsp:txXfrm>
        <a:off x="2291935" y="317422"/>
        <a:ext cx="1512128" cy="1434561"/>
      </dsp:txXfrm>
    </dsp:sp>
    <dsp:sp modelId="{0094348A-A1F2-434A-800B-3A83B46E4D9B}">
      <dsp:nvSpPr>
        <dsp:cNvPr id="0" name=""/>
        <dsp:cNvSpPr/>
      </dsp:nvSpPr>
      <dsp:spPr>
        <a:xfrm>
          <a:off x="4008834" y="836131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008834" y="915560"/>
        <a:ext cx="237646" cy="238286"/>
      </dsp:txXfrm>
    </dsp:sp>
    <dsp:sp modelId="{3C3FE6CD-FF46-4501-966E-B9E81507DA36}">
      <dsp:nvSpPr>
        <dsp:cNvPr id="0" name=""/>
        <dsp:cNvSpPr/>
      </dsp:nvSpPr>
      <dsp:spPr>
        <a:xfrm>
          <a:off x="4489251" y="272791"/>
          <a:ext cx="1601390" cy="15238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QUINTIANUS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“</a:t>
          </a:r>
          <a:r>
            <a:rPr lang="en-US" sz="1700" i="1" kern="1200" dirty="0"/>
            <a:t>was notorious for his effeminacy”</a:t>
          </a:r>
          <a:endParaRPr lang="en-US" sz="1700" kern="1200" dirty="0"/>
        </a:p>
      </dsp:txBody>
      <dsp:txXfrm>
        <a:off x="4533882" y="317422"/>
        <a:ext cx="1512128" cy="1434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9D0B7-3333-4866-8B2A-64791CB1C2FC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A0B7DC-0E98-4C41-9429-816E7F052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88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Important thing to bear in mind with the Pisonian conspiracy is that the reach of it and its conspirators was wide across  the empire.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A0B7DC-0E98-4C41-9429-816E7F0523B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91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Important thing to bear in mind with the Pisonian conspiracy is that the reach of it and its conspirators was wide across  the empire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A0B7DC-0E98-4C41-9429-816E7F0523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06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421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04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871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787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543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08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58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363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529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610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45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4733-C4A6-4089-8DA6-9A74BBF75118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7B174-376D-4425-974C-C65B0F988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335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antagonists of Emperor Nero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i="1" dirty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>An exploration of the motivations behind the Pisonian Conspiracy of 65AD</a:t>
            </a:r>
          </a:p>
        </p:txBody>
      </p:sp>
    </p:spTree>
    <p:extLst>
      <p:ext uri="{BB962C8B-B14F-4D97-AF65-F5344CB8AC3E}">
        <p14:creationId xmlns:p14="http://schemas.microsoft.com/office/powerpoint/2010/main" val="457603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Introduction: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We will cover: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>The aim of the conspiracy</a:t>
            </a:r>
          </a:p>
          <a:p>
            <a:r>
              <a:rPr lang="en-GB" i="1" dirty="0">
                <a:solidFill>
                  <a:schemeClr val="bg1"/>
                </a:solidFill>
              </a:rPr>
              <a:t>Who was involved</a:t>
            </a:r>
          </a:p>
          <a:p>
            <a:r>
              <a:rPr lang="en-GB" i="1" dirty="0">
                <a:solidFill>
                  <a:schemeClr val="bg1"/>
                </a:solidFill>
              </a:rPr>
              <a:t>Their motivations</a:t>
            </a:r>
          </a:p>
          <a:p>
            <a:r>
              <a:rPr lang="en-GB" i="1" dirty="0">
                <a:solidFill>
                  <a:schemeClr val="bg1"/>
                </a:solidFill>
              </a:rPr>
              <a:t>Nero’s response</a:t>
            </a:r>
          </a:p>
          <a:p>
            <a:r>
              <a:rPr lang="en-GB" i="1" dirty="0">
                <a:solidFill>
                  <a:schemeClr val="bg1"/>
                </a:solidFill>
              </a:rPr>
              <a:t>The results and its effect on the empire</a:t>
            </a:r>
          </a:p>
          <a:p>
            <a:r>
              <a:rPr lang="en-GB" i="1" dirty="0">
                <a:solidFill>
                  <a:schemeClr val="bg1"/>
                </a:solidFill>
              </a:rPr>
              <a:t>How the image of Nero was affected and how it had influenced the events</a:t>
            </a:r>
          </a:p>
        </p:txBody>
      </p:sp>
    </p:spTree>
    <p:extLst>
      <p:ext uri="{BB962C8B-B14F-4D97-AF65-F5344CB8AC3E}">
        <p14:creationId xmlns:p14="http://schemas.microsoft.com/office/powerpoint/2010/main" val="841151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Pisonian conspiracy of 65AD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i="1" dirty="0">
                <a:solidFill>
                  <a:schemeClr val="bg1"/>
                </a:solidFill>
              </a:rPr>
              <a:t>An exploration into the reasons behind the 65AD Conspiracy against Emperor Nero and whether it was justified in the views of authors at the time</a:t>
            </a:r>
          </a:p>
        </p:txBody>
      </p:sp>
    </p:spTree>
    <p:extLst>
      <p:ext uri="{BB962C8B-B14F-4D97-AF65-F5344CB8AC3E}">
        <p14:creationId xmlns:p14="http://schemas.microsoft.com/office/powerpoint/2010/main" val="4063119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Conspiracy of 65AD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633364"/>
          </a:xfrm>
        </p:spPr>
        <p:txBody>
          <a:bodyPr>
            <a:normAutofit fontScale="92500" lnSpcReduction="10000"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Who was involved?</a:t>
            </a:r>
          </a:p>
          <a:p>
            <a:r>
              <a:rPr lang="en-GB" i="1" u="sng" dirty="0">
                <a:solidFill>
                  <a:schemeClr val="bg1"/>
                </a:solidFill>
              </a:rPr>
              <a:t>Primarily:</a:t>
            </a:r>
          </a:p>
          <a:p>
            <a:r>
              <a:rPr lang="en-GB" dirty="0">
                <a:solidFill>
                  <a:schemeClr val="bg1"/>
                </a:solidFill>
              </a:rPr>
              <a:t>Gaius Calpurnius </a:t>
            </a:r>
            <a:r>
              <a:rPr lang="en-GB" dirty="0" err="1">
                <a:solidFill>
                  <a:schemeClr val="bg1"/>
                </a:solidFill>
              </a:rPr>
              <a:t>Piso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Seneca</a:t>
            </a:r>
          </a:p>
          <a:p>
            <a:r>
              <a:rPr lang="en-GB" dirty="0">
                <a:solidFill>
                  <a:schemeClr val="bg1"/>
                </a:solidFill>
              </a:rPr>
              <a:t>Lucan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i="1" u="sng" dirty="0">
                <a:solidFill>
                  <a:schemeClr val="bg1"/>
                </a:solidFill>
              </a:rPr>
              <a:t>Secondarily:</a:t>
            </a:r>
          </a:p>
          <a:p>
            <a:r>
              <a:rPr lang="en-GB" i="1" dirty="0" err="1">
                <a:solidFill>
                  <a:schemeClr val="bg1"/>
                </a:solidFill>
              </a:rPr>
              <a:t>Plautius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Lateranus</a:t>
            </a:r>
            <a:r>
              <a:rPr lang="en-GB" i="1" dirty="0">
                <a:solidFill>
                  <a:schemeClr val="bg1"/>
                </a:solidFill>
              </a:rPr>
              <a:t> and freedwoman </a:t>
            </a:r>
            <a:r>
              <a:rPr lang="en-GB" i="1" dirty="0" err="1">
                <a:solidFill>
                  <a:schemeClr val="bg1"/>
                </a:solidFill>
              </a:rPr>
              <a:t>Epicharis</a:t>
            </a:r>
            <a:endParaRPr lang="en-GB" i="1" dirty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>The Senatorial Conspirators</a:t>
            </a:r>
          </a:p>
          <a:p>
            <a:r>
              <a:rPr lang="en-GB" i="1" dirty="0">
                <a:solidFill>
                  <a:schemeClr val="bg1"/>
                </a:solidFill>
              </a:rPr>
              <a:t>The snowball effect of denounced conspirators</a:t>
            </a:r>
          </a:p>
          <a:p>
            <a:endParaRPr lang="en-GB" i="1" dirty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386647" y="1825625"/>
            <a:ext cx="2252749" cy="92333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Key source for this information is Tacitus </a:t>
            </a:r>
          </a:p>
          <a:p>
            <a:pPr algn="ctr"/>
            <a:r>
              <a:rPr lang="en-GB" i="1" dirty="0">
                <a:solidFill>
                  <a:schemeClr val="bg1"/>
                </a:solidFill>
              </a:rPr>
              <a:t>Annuls</a:t>
            </a:r>
          </a:p>
        </p:txBody>
      </p:sp>
    </p:spTree>
    <p:extLst>
      <p:ext uri="{BB962C8B-B14F-4D97-AF65-F5344CB8AC3E}">
        <p14:creationId xmlns:p14="http://schemas.microsoft.com/office/powerpoint/2010/main" val="2986020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1611-53BA-4E31-AFA5-C391475FF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Gaius Calpurnius </a:t>
            </a:r>
            <a:r>
              <a:rPr lang="en-GB" dirty="0" err="1">
                <a:solidFill>
                  <a:schemeClr val="bg1"/>
                </a:solidFill>
              </a:rPr>
              <a:t>Piso</a:t>
            </a:r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7CEEB7C-8661-410B-AA49-9EDB7936A0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07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4DA8B-FF4F-4626-B7CD-E33003F75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Military assistance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27FC0-3BFF-4354-9F4E-106BE548D2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308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BE1E3-6329-4D78-A9CD-7F65CC171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Seneca and Lucan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FBB7A-B66F-405D-9FF3-F84D3B12C5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05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30E97-DBF3-4586-919A-ED787D8A9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The Senatorial Conspirators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58C22B-B51E-498F-BE2D-E8EF4F5932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snowball effect</a:t>
            </a:r>
          </a:p>
        </p:txBody>
      </p:sp>
    </p:spTree>
    <p:extLst>
      <p:ext uri="{BB962C8B-B14F-4D97-AF65-F5344CB8AC3E}">
        <p14:creationId xmlns:p14="http://schemas.microsoft.com/office/powerpoint/2010/main" val="682138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i="1" dirty="0">
                <a:solidFill>
                  <a:schemeClr val="bg1"/>
                </a:solidFill>
              </a:rPr>
              <a:t>The snowball effect: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Visualised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4952497"/>
              </p:ext>
            </p:extLst>
          </p:nvPr>
        </p:nvGraphicFramePr>
        <p:xfrm>
          <a:off x="340823" y="1491431"/>
          <a:ext cx="8720049" cy="1944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26788558"/>
              </p:ext>
            </p:extLst>
          </p:nvPr>
        </p:nvGraphicFramePr>
        <p:xfrm>
          <a:off x="241069" y="3153759"/>
          <a:ext cx="8462355" cy="1800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46325649"/>
              </p:ext>
            </p:extLst>
          </p:nvPr>
        </p:nvGraphicFramePr>
        <p:xfrm>
          <a:off x="1424246" y="4722728"/>
          <a:ext cx="6096000" cy="20694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40823" y="1220847"/>
            <a:ext cx="18953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THOSE INITIALLY INTERROGATED</a:t>
            </a:r>
          </a:p>
        </p:txBody>
      </p:sp>
    </p:spTree>
    <p:extLst>
      <p:ext uri="{BB962C8B-B14F-4D97-AF65-F5344CB8AC3E}">
        <p14:creationId xmlns:p14="http://schemas.microsoft.com/office/powerpoint/2010/main" val="2617064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73CDC-65B2-4E39-84B7-AFB300BA4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>
                <a:solidFill>
                  <a:schemeClr val="bg1"/>
                </a:solidFill>
              </a:rPr>
              <a:t>Plautius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Lateranus</a:t>
            </a:r>
            <a:r>
              <a:rPr lang="en-GB" i="1" dirty="0">
                <a:solidFill>
                  <a:schemeClr val="bg1"/>
                </a:solidFill>
              </a:rPr>
              <a:t> and freedwoman </a:t>
            </a:r>
            <a:r>
              <a:rPr lang="en-GB" i="1" dirty="0" err="1">
                <a:solidFill>
                  <a:schemeClr val="bg1"/>
                </a:solidFill>
              </a:rPr>
              <a:t>Epicharis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90B178-7135-4B86-BF05-E3AF4F1238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419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28696-84CF-4B58-8F4F-54896DC65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Error of </a:t>
            </a:r>
            <a:r>
              <a:rPr lang="en-GB" dirty="0" err="1">
                <a:solidFill>
                  <a:schemeClr val="bg1"/>
                </a:solidFill>
              </a:rPr>
              <a:t>Epicharis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0BFEA1-788B-4972-AA22-018FB4818F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067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5DC2A-20B8-4A6E-8A15-D845BFB2D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image of Emperor Nero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70EE4A-C98B-41F1-B7F2-828CEDA282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In order to understand the motivations of the Conspirators we must understand how he was viewed by the people of both nobility and across his Empire</a:t>
            </a:r>
          </a:p>
        </p:txBody>
      </p:sp>
    </p:spTree>
    <p:extLst>
      <p:ext uri="{BB962C8B-B14F-4D97-AF65-F5344CB8AC3E}">
        <p14:creationId xmlns:p14="http://schemas.microsoft.com/office/powerpoint/2010/main" val="902301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Motivation of the conspirators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What were their motivations?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Catalyst of events taking place up to three years prior?</a:t>
            </a:r>
          </a:p>
          <a:p>
            <a:r>
              <a:rPr lang="en-GB" dirty="0">
                <a:solidFill>
                  <a:schemeClr val="bg1"/>
                </a:solidFill>
              </a:rPr>
              <a:t>Individual grudges?</a:t>
            </a:r>
          </a:p>
          <a:p>
            <a:r>
              <a:rPr lang="en-GB" dirty="0">
                <a:solidFill>
                  <a:schemeClr val="bg1"/>
                </a:solidFill>
              </a:rPr>
              <a:t>Were the accused actually involved?</a:t>
            </a:r>
          </a:p>
        </p:txBody>
      </p:sp>
    </p:spTree>
    <p:extLst>
      <p:ext uri="{BB962C8B-B14F-4D97-AF65-F5344CB8AC3E}">
        <p14:creationId xmlns:p14="http://schemas.microsoft.com/office/powerpoint/2010/main" val="3734721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Nero’s Reaction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What was the aim of the Conspiracy?</a:t>
            </a:r>
          </a:p>
          <a:p>
            <a:endParaRPr lang="en-GB" b="1" i="1" dirty="0">
              <a:solidFill>
                <a:schemeClr val="bg1"/>
              </a:solidFill>
            </a:endParaRPr>
          </a:p>
          <a:p>
            <a:r>
              <a:rPr lang="en-GB" b="1" i="1" dirty="0">
                <a:solidFill>
                  <a:schemeClr val="bg1"/>
                </a:solidFill>
              </a:rPr>
              <a:t>Why did it fail?</a:t>
            </a:r>
          </a:p>
          <a:p>
            <a:endParaRPr lang="en-GB" b="1" i="1" dirty="0">
              <a:solidFill>
                <a:schemeClr val="bg1"/>
              </a:solidFill>
            </a:endParaRPr>
          </a:p>
          <a:p>
            <a:r>
              <a:rPr lang="en-GB" b="1" i="1" dirty="0">
                <a:solidFill>
                  <a:schemeClr val="bg1"/>
                </a:solidFill>
              </a:rPr>
              <a:t>What were the results of the conspiracy failing?</a:t>
            </a:r>
          </a:p>
          <a:p>
            <a:r>
              <a:rPr lang="en-GB" dirty="0">
                <a:solidFill>
                  <a:schemeClr val="bg1"/>
                </a:solidFill>
              </a:rPr>
              <a:t>Execution vs Exile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937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What do the authors of the sources say?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701635"/>
            <a:ext cx="7886700" cy="3475327"/>
          </a:xfrm>
        </p:spPr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What were Tacitus’ views of the conspiracy?</a:t>
            </a:r>
          </a:p>
          <a:p>
            <a:r>
              <a:rPr lang="en-GB" dirty="0">
                <a:solidFill>
                  <a:schemeClr val="bg1"/>
                </a:solidFill>
              </a:rPr>
              <a:t>Should it have worked? </a:t>
            </a:r>
          </a:p>
          <a:p>
            <a:r>
              <a:rPr lang="en-GB" dirty="0">
                <a:solidFill>
                  <a:schemeClr val="bg1"/>
                </a:solidFill>
              </a:rPr>
              <a:t>Why did the conspiracy fail?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333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How this influences the image of Nero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bg1"/>
              </a:solidFill>
            </a:endParaRPr>
          </a:p>
          <a:p>
            <a:r>
              <a:rPr lang="en-GB" b="1" i="1" dirty="0">
                <a:solidFill>
                  <a:schemeClr val="bg1"/>
                </a:solidFill>
              </a:rPr>
              <a:t>What does this say about Nero?</a:t>
            </a:r>
          </a:p>
          <a:p>
            <a:r>
              <a:rPr lang="en-GB" dirty="0">
                <a:solidFill>
                  <a:schemeClr val="bg1"/>
                </a:solidFill>
              </a:rPr>
              <a:t>How did it effect the last three years of his reign?</a:t>
            </a:r>
          </a:p>
        </p:txBody>
      </p:sp>
    </p:spTree>
    <p:extLst>
      <p:ext uri="{BB962C8B-B14F-4D97-AF65-F5344CB8AC3E}">
        <p14:creationId xmlns:p14="http://schemas.microsoft.com/office/powerpoint/2010/main" val="266981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Were the documented issues with both the character and the reign of Nero factors in the attempted coup? Did they further contribute to what ultimately ended his reign in 68AD?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Were the antagonists, in the views of ancient authors, justified in their attempted coup?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6724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Bibliography: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Ancient Sources:</a:t>
            </a:r>
          </a:p>
          <a:p>
            <a:r>
              <a:rPr lang="en-GB" i="1" dirty="0">
                <a:solidFill>
                  <a:schemeClr val="bg1"/>
                </a:solidFill>
              </a:rPr>
              <a:t>Tacitus. (2013). Annals. Dover Publications.</a:t>
            </a:r>
          </a:p>
          <a:p>
            <a:endParaRPr lang="en-GB" i="1" dirty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>Modern Sources:</a:t>
            </a:r>
          </a:p>
          <a:p>
            <a:r>
              <a:rPr lang="en-GB" i="1" dirty="0">
                <a:solidFill>
                  <a:schemeClr val="bg1"/>
                </a:solidFill>
              </a:rPr>
              <a:t>Barrett, A., </a:t>
            </a:r>
            <a:r>
              <a:rPr lang="en-GB" i="1" dirty="0" err="1">
                <a:solidFill>
                  <a:schemeClr val="bg1"/>
                </a:solidFill>
              </a:rPr>
              <a:t>Fantham</a:t>
            </a:r>
            <a:r>
              <a:rPr lang="en-GB" i="1" dirty="0">
                <a:solidFill>
                  <a:schemeClr val="bg1"/>
                </a:solidFill>
              </a:rPr>
              <a:t>, E. and Yardley, J. (2016). The Emperor Nero. Princeton: Princeton University Press.</a:t>
            </a:r>
          </a:p>
          <a:p>
            <a:r>
              <a:rPr lang="en-GB" i="1" dirty="0">
                <a:solidFill>
                  <a:schemeClr val="bg1"/>
                </a:solidFill>
              </a:rPr>
              <a:t>Griffin, M. (1984). Nero. London: </a:t>
            </a:r>
            <a:r>
              <a:rPr lang="en-GB" i="1" dirty="0" err="1">
                <a:solidFill>
                  <a:schemeClr val="bg1"/>
                </a:solidFill>
              </a:rPr>
              <a:t>Batsford</a:t>
            </a:r>
            <a:r>
              <a:rPr lang="en-GB" i="1" dirty="0">
                <a:solidFill>
                  <a:schemeClr val="bg1"/>
                </a:solidFill>
              </a:rPr>
              <a:t>.</a:t>
            </a:r>
          </a:p>
          <a:p>
            <a:r>
              <a:rPr lang="en-GB" i="1" dirty="0">
                <a:solidFill>
                  <a:schemeClr val="bg1"/>
                </a:solidFill>
              </a:rPr>
              <a:t>Holland, R. (2006). Nero. London: Sutton Publishing.</a:t>
            </a:r>
          </a:p>
          <a:p>
            <a:r>
              <a:rPr lang="en-GB" i="1" dirty="0" err="1">
                <a:solidFill>
                  <a:schemeClr val="bg1"/>
                </a:solidFill>
              </a:rPr>
              <a:t>Warmington</a:t>
            </a:r>
            <a:r>
              <a:rPr lang="en-GB" i="1" dirty="0">
                <a:solidFill>
                  <a:schemeClr val="bg1"/>
                </a:solidFill>
              </a:rPr>
              <a:t>, B. (1969). Ancient Culture and Society, Nero: Reality and Legend. 1st ed. London: </a:t>
            </a:r>
            <a:r>
              <a:rPr lang="en-GB" i="1" dirty="0" err="1">
                <a:solidFill>
                  <a:schemeClr val="bg1"/>
                </a:solidFill>
              </a:rPr>
              <a:t>Chatto</a:t>
            </a:r>
            <a:r>
              <a:rPr lang="en-GB" i="1" dirty="0">
                <a:solidFill>
                  <a:schemeClr val="bg1"/>
                </a:solidFill>
              </a:rPr>
              <a:t> &amp; </a:t>
            </a:r>
            <a:r>
              <a:rPr lang="en-GB" i="1" dirty="0" err="1">
                <a:solidFill>
                  <a:schemeClr val="bg1"/>
                </a:solidFill>
              </a:rPr>
              <a:t>Windus</a:t>
            </a:r>
            <a:r>
              <a:rPr lang="en-GB" i="1" dirty="0">
                <a:solidFill>
                  <a:schemeClr val="bg1"/>
                </a:solidFill>
              </a:rPr>
              <a:t> Ltd.</a:t>
            </a:r>
          </a:p>
          <a:p>
            <a:endParaRPr lang="en-GB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105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404</TotalTime>
  <Words>553</Words>
  <Application>Microsoft Office PowerPoint</Application>
  <PresentationFormat>On-screen Show (4:3)</PresentationFormat>
  <Paragraphs>92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The antagonists of Emperor Nero</vt:lpstr>
      <vt:lpstr>Introduction:</vt:lpstr>
      <vt:lpstr>The Pisonian conspiracy of 65AD</vt:lpstr>
      <vt:lpstr>Conspiracy of 65AD</vt:lpstr>
      <vt:lpstr>Gaius Calpurnius Piso</vt:lpstr>
      <vt:lpstr>Military assistance</vt:lpstr>
      <vt:lpstr>Seneca and Lucan</vt:lpstr>
      <vt:lpstr>The Senatorial Conspirators</vt:lpstr>
      <vt:lpstr>The snowball effect: Visualised</vt:lpstr>
      <vt:lpstr>Plautius Lateranus and freedwoman Epicharis</vt:lpstr>
      <vt:lpstr>Error of Epicharis</vt:lpstr>
      <vt:lpstr>The image of Emperor Nero</vt:lpstr>
      <vt:lpstr>Motivation of the conspirators</vt:lpstr>
      <vt:lpstr>Nero’s Reaction</vt:lpstr>
      <vt:lpstr>What do the authors of the sources say?</vt:lpstr>
      <vt:lpstr>How this influences the image of Nero</vt:lpstr>
      <vt:lpstr>Conclusion</vt:lpstr>
      <vt:lpstr>Bibliography: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Antagonists of  Emperor Nero  from 65AD to 68AD</dc:title>
  <dc:creator>Tamara Bowie (1601293)</dc:creator>
  <cp:lastModifiedBy>Tammy Bowie</cp:lastModifiedBy>
  <cp:revision>17</cp:revision>
  <dcterms:created xsi:type="dcterms:W3CDTF">2018-02-27T13:09:01Z</dcterms:created>
  <dcterms:modified xsi:type="dcterms:W3CDTF">2018-03-12T21:36:14Z</dcterms:modified>
</cp:coreProperties>
</file>