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96" r:id="rId1"/>
  </p:sldMasterIdLst>
  <p:sldIdLst>
    <p:sldId id="256" r:id="rId2"/>
    <p:sldId id="257" r:id="rId3"/>
    <p:sldId id="258" r:id="rId4"/>
    <p:sldId id="259" r:id="rId5"/>
    <p:sldId id="260" r:id="rId6"/>
    <p:sldId id="265" r:id="rId7"/>
    <p:sldId id="267" r:id="rId8"/>
    <p:sldId id="268" r:id="rId9"/>
    <p:sldId id="261" r:id="rId10"/>
    <p:sldId id="264" r:id="rId11"/>
    <p:sldId id="266" r:id="rId12"/>
    <p:sldId id="269" r:id="rId13"/>
    <p:sldId id="262" r:id="rId14"/>
    <p:sldId id="263" r:id="rId1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205EEF1-CEB2-4E31-867E-2AAD3181B149}" v="56" dt="2022-02-25T20:00:25.21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10"/>
    <p:restoredTop sz="94572"/>
  </p:normalViewPr>
  <p:slideViewPr>
    <p:cSldViewPr snapToGrid="0">
      <p:cViewPr varScale="1">
        <p:scale>
          <a:sx n="107" d="100"/>
          <a:sy n="107" d="100"/>
        </p:scale>
        <p:origin x="736" y="16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841DCD5-9A95-4242-B700-54530E45E8A1}" type="doc">
      <dgm:prSet loTypeId="urn:microsoft.com/office/officeart/2017/3/layout/HorizontalLabelsTimeline" loCatId="timeline" qsTypeId="urn:microsoft.com/office/officeart/2005/8/quickstyle/simple1" qsCatId="simple" csTypeId="urn:microsoft.com/office/officeart/2005/8/colors/accent1_2" csCatId="accent1" phldr="1"/>
      <dgm:spPr/>
      <dgm:t>
        <a:bodyPr/>
        <a:lstStyle/>
        <a:p>
          <a:endParaRPr lang="en-GB"/>
        </a:p>
      </dgm:t>
    </dgm:pt>
    <dgm:pt modelId="{2753F260-E3FD-4D7B-8E0F-87A4D8C15C18}">
      <dgm:prSet phldrT="[Text]" phldr="0"/>
      <dgm:spPr/>
      <dgm:t>
        <a:bodyPr/>
        <a:lstStyle/>
        <a:p>
          <a:pPr>
            <a:defRPr b="1"/>
          </a:pPr>
          <a:r>
            <a:rPr lang="en-GB" dirty="0">
              <a:latin typeface="Arial" panose="020B0604020202020204" pitchFamily="34" charset="0"/>
              <a:cs typeface="Arial" panose="020B0604020202020204" pitchFamily="34" charset="0"/>
            </a:rPr>
            <a:t>Identifying a research question for out presentation, escort a review of </a:t>
          </a:r>
          <a:r>
            <a:rPr lang="en-GB" dirty="0" err="1">
              <a:latin typeface="Arial" panose="020B0604020202020204" pitchFamily="34" charset="0"/>
              <a:cs typeface="Arial" panose="020B0604020202020204" pitchFamily="34" charset="0"/>
            </a:rPr>
            <a:t>existng</a:t>
          </a:r>
          <a:r>
            <a:rPr lang="en-GB" dirty="0">
              <a:latin typeface="Arial" panose="020B0604020202020204" pitchFamily="34" charset="0"/>
              <a:cs typeface="Arial" panose="020B0604020202020204" pitchFamily="34" charset="0"/>
            </a:rPr>
            <a:t> literature.</a:t>
          </a:r>
        </a:p>
      </dgm:t>
    </dgm:pt>
    <dgm:pt modelId="{11039494-145B-4EDB-AECE-AAAA31E299FB}" type="parTrans" cxnId="{81B758A7-68AB-453F-849C-8252D9FEF2DA}">
      <dgm:prSet/>
      <dgm:spPr/>
      <dgm:t>
        <a:bodyPr/>
        <a:lstStyle/>
        <a:p>
          <a:endParaRPr lang="en-GB"/>
        </a:p>
      </dgm:t>
    </dgm:pt>
    <dgm:pt modelId="{6CD290C9-705A-4CB1-882A-1A672E49E469}" type="sibTrans" cxnId="{81B758A7-68AB-453F-849C-8252D9FEF2DA}">
      <dgm:prSet/>
      <dgm:spPr/>
      <dgm:t>
        <a:bodyPr/>
        <a:lstStyle/>
        <a:p>
          <a:endParaRPr lang="en-GB"/>
        </a:p>
      </dgm:t>
    </dgm:pt>
    <dgm:pt modelId="{09C4833C-3AB6-42A7-A167-3E8547069DAA}">
      <dgm:prSet phldrT="[Text]" phldr="0" custT="1"/>
      <dgm:spPr/>
      <dgm:t>
        <a:bodyPr/>
        <a:lstStyle/>
        <a:p>
          <a:r>
            <a:rPr lang="en-GB" sz="1600" b="0" dirty="0">
              <a:latin typeface="Arial" panose="020B0604020202020204" pitchFamily="34" charset="0"/>
              <a:cs typeface="Arial" panose="020B0604020202020204" pitchFamily="34" charset="0"/>
            </a:rPr>
            <a:t>Week 3 </a:t>
          </a:r>
        </a:p>
      </dgm:t>
    </dgm:pt>
    <dgm:pt modelId="{E5AE48D0-73BE-41D3-BD5D-4A5080B9A0C9}" type="parTrans" cxnId="{6DEFBE16-7C55-49E0-9515-D4C4E905F9BE}">
      <dgm:prSet/>
      <dgm:spPr/>
      <dgm:t>
        <a:bodyPr/>
        <a:lstStyle/>
        <a:p>
          <a:endParaRPr lang="en-GB"/>
        </a:p>
      </dgm:t>
    </dgm:pt>
    <dgm:pt modelId="{C25C5779-88EC-4C54-9FBF-EDC08B743F59}" type="sibTrans" cxnId="{6DEFBE16-7C55-49E0-9515-D4C4E905F9BE}">
      <dgm:prSet/>
      <dgm:spPr/>
      <dgm:t>
        <a:bodyPr/>
        <a:lstStyle/>
        <a:p>
          <a:endParaRPr lang="en-GB"/>
        </a:p>
      </dgm:t>
    </dgm:pt>
    <dgm:pt modelId="{7664794E-B6DD-4C45-AAA5-292BACD6E7AB}">
      <dgm:prSet phldrT="[Text]" phldr="0"/>
      <dgm:spPr/>
      <dgm:t>
        <a:bodyPr/>
        <a:lstStyle/>
        <a:p>
          <a:pPr>
            <a:defRPr b="1"/>
          </a:pPr>
          <a:r>
            <a:rPr lang="en-GB" dirty="0">
              <a:latin typeface="Arial" panose="020B0604020202020204" pitchFamily="34" charset="0"/>
              <a:cs typeface="Arial" panose="020B0604020202020204" pitchFamily="34" charset="0"/>
            </a:rPr>
            <a:t>Design research method and observe ethics.</a:t>
          </a:r>
        </a:p>
      </dgm:t>
    </dgm:pt>
    <dgm:pt modelId="{65297659-A28D-4B03-B2C0-1A4D06C48220}" type="parTrans" cxnId="{174C0E5D-0A15-45A9-8C88-6130C5CD7C84}">
      <dgm:prSet/>
      <dgm:spPr/>
      <dgm:t>
        <a:bodyPr/>
        <a:lstStyle/>
        <a:p>
          <a:endParaRPr lang="en-GB"/>
        </a:p>
      </dgm:t>
    </dgm:pt>
    <dgm:pt modelId="{42AB8446-DE04-463A-A9C6-D4136AA0A4CC}" type="sibTrans" cxnId="{174C0E5D-0A15-45A9-8C88-6130C5CD7C84}">
      <dgm:prSet/>
      <dgm:spPr/>
      <dgm:t>
        <a:bodyPr/>
        <a:lstStyle/>
        <a:p>
          <a:endParaRPr lang="en-GB"/>
        </a:p>
      </dgm:t>
    </dgm:pt>
    <dgm:pt modelId="{748D5CBD-652F-4AFA-8C4E-705AD4770583}">
      <dgm:prSet phldrT="[Text]" phldr="0" custT="1"/>
      <dgm:spPr/>
      <dgm:t>
        <a:bodyPr/>
        <a:lstStyle/>
        <a:p>
          <a:r>
            <a:rPr lang="en-GB" sz="1600" dirty="0">
              <a:latin typeface="Arial" panose="020B0604020202020204" pitchFamily="34" charset="0"/>
              <a:cs typeface="Arial" panose="020B0604020202020204" pitchFamily="34" charset="0"/>
            </a:rPr>
            <a:t>Week 4</a:t>
          </a:r>
        </a:p>
      </dgm:t>
    </dgm:pt>
    <dgm:pt modelId="{14DE883F-AEAE-4513-B1BC-EFB6062152FA}" type="parTrans" cxnId="{DFD4BC09-64C2-41E0-8885-4DBDF02B034A}">
      <dgm:prSet/>
      <dgm:spPr/>
      <dgm:t>
        <a:bodyPr/>
        <a:lstStyle/>
        <a:p>
          <a:endParaRPr lang="en-GB"/>
        </a:p>
      </dgm:t>
    </dgm:pt>
    <dgm:pt modelId="{B1F6BD11-851A-4FCA-8AD0-02C483F189AC}" type="sibTrans" cxnId="{DFD4BC09-64C2-41E0-8885-4DBDF02B034A}">
      <dgm:prSet/>
      <dgm:spPr/>
      <dgm:t>
        <a:bodyPr/>
        <a:lstStyle/>
        <a:p>
          <a:endParaRPr lang="en-GB"/>
        </a:p>
      </dgm:t>
    </dgm:pt>
    <dgm:pt modelId="{09BD25DC-5322-42C7-ADD3-6A04B43CCDCC}">
      <dgm:prSet phldrT="[Text]" phldr="0"/>
      <dgm:spPr/>
      <dgm:t>
        <a:bodyPr/>
        <a:lstStyle/>
        <a:p>
          <a:pPr>
            <a:defRPr b="1"/>
          </a:pPr>
          <a:r>
            <a:rPr lang="en-GB" dirty="0">
              <a:latin typeface="Arial" panose="020B0604020202020204" pitchFamily="34" charset="0"/>
              <a:cs typeface="Arial" panose="020B0604020202020204" pitchFamily="34" charset="0"/>
            </a:rPr>
            <a:t>Present a proposal for approval    </a:t>
          </a:r>
        </a:p>
      </dgm:t>
    </dgm:pt>
    <dgm:pt modelId="{C87D989C-5E22-404F-8357-B30BE784E48A}" type="parTrans" cxnId="{AD4CD1EE-6244-4F5B-B10F-61F965F9AEC0}">
      <dgm:prSet/>
      <dgm:spPr/>
      <dgm:t>
        <a:bodyPr/>
        <a:lstStyle/>
        <a:p>
          <a:endParaRPr lang="en-GB"/>
        </a:p>
      </dgm:t>
    </dgm:pt>
    <dgm:pt modelId="{07ED577B-BC27-4E88-90F3-4511E86990C1}" type="sibTrans" cxnId="{AD4CD1EE-6244-4F5B-B10F-61F965F9AEC0}">
      <dgm:prSet/>
      <dgm:spPr/>
      <dgm:t>
        <a:bodyPr/>
        <a:lstStyle/>
        <a:p>
          <a:endParaRPr lang="en-GB"/>
        </a:p>
      </dgm:t>
    </dgm:pt>
    <dgm:pt modelId="{CC367822-53C9-404A-A4E8-B6A4C92C9BE1}">
      <dgm:prSet phldr="0"/>
      <dgm:spPr/>
      <dgm:t>
        <a:bodyPr/>
        <a:lstStyle/>
        <a:p>
          <a:pPr>
            <a:defRPr b="1"/>
          </a:pPr>
          <a:r>
            <a:rPr lang="en-GB" dirty="0">
              <a:latin typeface="Arial" panose="020B0604020202020204" pitchFamily="34" charset="0"/>
              <a:cs typeface="Arial" panose="020B0604020202020204" pitchFamily="34" charset="0"/>
            </a:rPr>
            <a:t>Produce a questionnaire and gather the data </a:t>
          </a:r>
        </a:p>
      </dgm:t>
    </dgm:pt>
    <dgm:pt modelId="{C017BF2F-41BE-466D-8BEB-319F686B88A3}" type="parTrans" cxnId="{9680EED9-2710-457C-A9A6-72612D48E84B}">
      <dgm:prSet/>
      <dgm:spPr/>
      <dgm:t>
        <a:bodyPr/>
        <a:lstStyle/>
        <a:p>
          <a:endParaRPr lang="en-GB"/>
        </a:p>
      </dgm:t>
    </dgm:pt>
    <dgm:pt modelId="{A2DD949B-22CA-40A9-B4AA-6BFA6527D380}" type="sibTrans" cxnId="{9680EED9-2710-457C-A9A6-72612D48E84B}">
      <dgm:prSet/>
      <dgm:spPr/>
      <dgm:t>
        <a:bodyPr/>
        <a:lstStyle/>
        <a:p>
          <a:endParaRPr lang="en-GB"/>
        </a:p>
      </dgm:t>
    </dgm:pt>
    <dgm:pt modelId="{2C57084E-01A7-43FE-99E6-C3FFC42A48A7}">
      <dgm:prSet phldr="0"/>
      <dgm:spPr/>
      <dgm:t>
        <a:bodyPr/>
        <a:lstStyle/>
        <a:p>
          <a:pPr>
            <a:defRPr b="1"/>
          </a:pPr>
          <a:r>
            <a:rPr lang="en-GB" dirty="0">
              <a:latin typeface="Arial" panose="020B0604020202020204" pitchFamily="34" charset="0"/>
              <a:cs typeface="Arial" panose="020B0604020202020204" pitchFamily="34" charset="0"/>
            </a:rPr>
            <a:t>Study the results </a:t>
          </a:r>
        </a:p>
      </dgm:t>
    </dgm:pt>
    <dgm:pt modelId="{15FAB70C-A276-4F2F-9E15-A5FC4D5EB7C6}" type="parTrans" cxnId="{04EEA3CA-C69B-4ECA-9B71-F63E29E5975C}">
      <dgm:prSet/>
      <dgm:spPr/>
      <dgm:t>
        <a:bodyPr/>
        <a:lstStyle/>
        <a:p>
          <a:endParaRPr lang="en-GB"/>
        </a:p>
      </dgm:t>
    </dgm:pt>
    <dgm:pt modelId="{C1F15832-1698-4D13-8DDC-E476647CFCDD}" type="sibTrans" cxnId="{04EEA3CA-C69B-4ECA-9B71-F63E29E5975C}">
      <dgm:prSet/>
      <dgm:spPr/>
      <dgm:t>
        <a:bodyPr/>
        <a:lstStyle/>
        <a:p>
          <a:endParaRPr lang="en-GB"/>
        </a:p>
      </dgm:t>
    </dgm:pt>
    <dgm:pt modelId="{20A41A2C-DEB8-49BB-B558-A72C85A77B20}">
      <dgm:prSet phldr="0"/>
      <dgm:spPr/>
      <dgm:t>
        <a:bodyPr/>
        <a:lstStyle/>
        <a:p>
          <a:pPr>
            <a:defRPr b="1"/>
          </a:pPr>
          <a:r>
            <a:rPr lang="en-GB" dirty="0">
              <a:latin typeface="Arial" panose="020B0604020202020204" pitchFamily="34" charset="0"/>
              <a:cs typeface="Arial" panose="020B0604020202020204" pitchFamily="34" charset="0"/>
            </a:rPr>
            <a:t>Write up full report including  discussion and conclusion.</a:t>
          </a:r>
        </a:p>
      </dgm:t>
    </dgm:pt>
    <dgm:pt modelId="{EF18D6A4-6377-4BF6-8303-2D9CAC1E594F}" type="parTrans" cxnId="{BAFE23C9-0254-4D23-98B4-5442BEAB5E1B}">
      <dgm:prSet/>
      <dgm:spPr/>
      <dgm:t>
        <a:bodyPr/>
        <a:lstStyle/>
        <a:p>
          <a:endParaRPr lang="en-GB"/>
        </a:p>
      </dgm:t>
    </dgm:pt>
    <dgm:pt modelId="{C1934DB2-83E8-4C79-9D6D-BE5120E4D894}" type="sibTrans" cxnId="{BAFE23C9-0254-4D23-98B4-5442BEAB5E1B}">
      <dgm:prSet/>
      <dgm:spPr/>
      <dgm:t>
        <a:bodyPr/>
        <a:lstStyle/>
        <a:p>
          <a:endParaRPr lang="en-GB"/>
        </a:p>
      </dgm:t>
    </dgm:pt>
    <dgm:pt modelId="{89CFE68B-964C-43F2-A2F4-B6708BAB01B0}" type="pres">
      <dgm:prSet presAssocID="{5841DCD5-9A95-4242-B700-54530E45E8A1}" presName="root" presStyleCnt="0">
        <dgm:presLayoutVars>
          <dgm:chMax/>
          <dgm:chPref/>
          <dgm:animLvl val="lvl"/>
        </dgm:presLayoutVars>
      </dgm:prSet>
      <dgm:spPr/>
    </dgm:pt>
    <dgm:pt modelId="{B0312F2C-2CC3-4B24-BFD3-5EC201EBAEF7}" type="pres">
      <dgm:prSet presAssocID="{5841DCD5-9A95-4242-B700-54530E45E8A1}" presName="divider" presStyleLbl="fgAcc1" presStyleIdx="0" presStyleCnt="1"/>
      <dgm:spPr/>
    </dgm:pt>
    <dgm:pt modelId="{1CF204B5-1E16-4150-AC8D-8DF03522147C}" type="pres">
      <dgm:prSet presAssocID="{5841DCD5-9A95-4242-B700-54530E45E8A1}" presName="nodes" presStyleCnt="0">
        <dgm:presLayoutVars>
          <dgm:chMax/>
          <dgm:chPref/>
          <dgm:animLvl val="lvl"/>
        </dgm:presLayoutVars>
      </dgm:prSet>
      <dgm:spPr/>
    </dgm:pt>
    <dgm:pt modelId="{45713C3E-8263-4FD3-B0E8-0F674359E95C}" type="pres">
      <dgm:prSet presAssocID="{2753F260-E3FD-4D7B-8E0F-87A4D8C15C18}" presName="composite" presStyleCnt="0"/>
      <dgm:spPr/>
    </dgm:pt>
    <dgm:pt modelId="{9DBF3B97-7437-4717-9FFA-DD795177E810}" type="pres">
      <dgm:prSet presAssocID="{2753F260-E3FD-4D7B-8E0F-87A4D8C15C18}" presName="L1TextContainer" presStyleLbl="alignNode1" presStyleIdx="0" presStyleCnt="6">
        <dgm:presLayoutVars>
          <dgm:chMax val="1"/>
          <dgm:chPref val="1"/>
          <dgm:bulletEnabled val="1"/>
        </dgm:presLayoutVars>
      </dgm:prSet>
      <dgm:spPr/>
    </dgm:pt>
    <dgm:pt modelId="{F112F502-57D4-42D2-8012-F74FCF1A6170}" type="pres">
      <dgm:prSet presAssocID="{2753F260-E3FD-4D7B-8E0F-87A4D8C15C18}" presName="L2TextContainerWrapper" presStyleCnt="0">
        <dgm:presLayoutVars>
          <dgm:bulletEnabled val="1"/>
        </dgm:presLayoutVars>
      </dgm:prSet>
      <dgm:spPr/>
    </dgm:pt>
    <dgm:pt modelId="{3ADAE906-2AEF-4F14-898A-8F88D16A1B76}" type="pres">
      <dgm:prSet presAssocID="{2753F260-E3FD-4D7B-8E0F-87A4D8C15C18}" presName="L2TextContainer" presStyleLbl="bgAccFollowNode1" presStyleIdx="0" presStyleCnt="6" custLinFactNeighborX="-475" custLinFactNeighborY="2008"/>
      <dgm:spPr/>
    </dgm:pt>
    <dgm:pt modelId="{E1445C24-1576-4CCF-AD6F-F94180E607D8}" type="pres">
      <dgm:prSet presAssocID="{2753F260-E3FD-4D7B-8E0F-87A4D8C15C18}" presName="FlexibleEmptyPlaceHolder" presStyleCnt="0"/>
      <dgm:spPr/>
    </dgm:pt>
    <dgm:pt modelId="{E39CEB3D-1437-42BC-9939-2AE04C991A9C}" type="pres">
      <dgm:prSet presAssocID="{2753F260-E3FD-4D7B-8E0F-87A4D8C15C18}" presName="ConnectLine" presStyleLbl="sibTrans1D1" presStyleIdx="0" presStyleCnt="6"/>
      <dgm:spPr/>
    </dgm:pt>
    <dgm:pt modelId="{93D23EBC-63D4-41AA-9192-882E39B51B74}" type="pres">
      <dgm:prSet presAssocID="{2753F260-E3FD-4D7B-8E0F-87A4D8C15C18}" presName="ConnectorPoint" presStyleLbl="node1" presStyleIdx="0" presStyleCnt="6"/>
      <dgm:spPr>
        <a:solidFill>
          <a:schemeClr val="accent1">
            <a:hueOff val="0"/>
            <a:satOff val="0"/>
            <a:lumOff val="0"/>
            <a:alphaOff val="0"/>
          </a:schemeClr>
        </a:solidFill>
        <a:ln w="6350" cap="rnd" cmpd="sng" algn="ctr">
          <a:solidFill>
            <a:schemeClr val="lt1">
              <a:hueOff val="0"/>
              <a:satOff val="0"/>
              <a:lumOff val="0"/>
              <a:alphaOff val="0"/>
            </a:schemeClr>
          </a:solidFill>
          <a:prstDash val="solid"/>
        </a:ln>
        <a:effectLst/>
      </dgm:spPr>
    </dgm:pt>
    <dgm:pt modelId="{AF3B04F3-02D8-42DD-9772-D48406F2F753}" type="pres">
      <dgm:prSet presAssocID="{2753F260-E3FD-4D7B-8E0F-87A4D8C15C18}" presName="EmptyPlaceHolder" presStyleCnt="0"/>
      <dgm:spPr/>
    </dgm:pt>
    <dgm:pt modelId="{EDA6DC1A-121A-4FE6-9088-64BA3EF235A8}" type="pres">
      <dgm:prSet presAssocID="{6CD290C9-705A-4CB1-882A-1A672E49E469}" presName="spaceBetweenRectangles" presStyleCnt="0"/>
      <dgm:spPr/>
    </dgm:pt>
    <dgm:pt modelId="{234D23AB-0CA3-4FC6-BF3F-B33EA1A17717}" type="pres">
      <dgm:prSet presAssocID="{7664794E-B6DD-4C45-AAA5-292BACD6E7AB}" presName="composite" presStyleCnt="0"/>
      <dgm:spPr/>
    </dgm:pt>
    <dgm:pt modelId="{42586916-2909-4D10-A4D1-324BF577DC5A}" type="pres">
      <dgm:prSet presAssocID="{7664794E-B6DD-4C45-AAA5-292BACD6E7AB}" presName="L1TextContainer" presStyleLbl="alignNode1" presStyleIdx="1" presStyleCnt="6">
        <dgm:presLayoutVars>
          <dgm:chMax val="1"/>
          <dgm:chPref val="1"/>
          <dgm:bulletEnabled val="1"/>
        </dgm:presLayoutVars>
      </dgm:prSet>
      <dgm:spPr/>
    </dgm:pt>
    <dgm:pt modelId="{2D4D16BD-BA20-4834-A2E4-39DF50D6504B}" type="pres">
      <dgm:prSet presAssocID="{7664794E-B6DD-4C45-AAA5-292BACD6E7AB}" presName="L2TextContainerWrapper" presStyleCnt="0">
        <dgm:presLayoutVars>
          <dgm:bulletEnabled val="1"/>
        </dgm:presLayoutVars>
      </dgm:prSet>
      <dgm:spPr/>
    </dgm:pt>
    <dgm:pt modelId="{AD21AC51-C842-4118-A36D-492AE7CC41F6}" type="pres">
      <dgm:prSet presAssocID="{7664794E-B6DD-4C45-AAA5-292BACD6E7AB}" presName="L2TextContainer" presStyleLbl="bgAccFollowNode1" presStyleIdx="1" presStyleCnt="6"/>
      <dgm:spPr/>
    </dgm:pt>
    <dgm:pt modelId="{63016065-4520-4C14-9ECC-82DFE6B3582F}" type="pres">
      <dgm:prSet presAssocID="{7664794E-B6DD-4C45-AAA5-292BACD6E7AB}" presName="FlexibleEmptyPlaceHolder" presStyleCnt="0"/>
      <dgm:spPr/>
    </dgm:pt>
    <dgm:pt modelId="{42E46812-55EC-4484-BA4A-CA01F4210E51}" type="pres">
      <dgm:prSet presAssocID="{7664794E-B6DD-4C45-AAA5-292BACD6E7AB}" presName="ConnectLine" presStyleLbl="sibTrans1D1" presStyleIdx="1" presStyleCnt="6"/>
      <dgm:spPr/>
    </dgm:pt>
    <dgm:pt modelId="{62E6FD96-F0DC-4909-8F74-B5B81DFD0EEC}" type="pres">
      <dgm:prSet presAssocID="{7664794E-B6DD-4C45-AAA5-292BACD6E7AB}" presName="ConnectorPoint" presStyleLbl="node1" presStyleIdx="1" presStyleCnt="6"/>
      <dgm:spPr>
        <a:solidFill>
          <a:schemeClr val="accent1">
            <a:hueOff val="0"/>
            <a:satOff val="0"/>
            <a:lumOff val="0"/>
            <a:alphaOff val="0"/>
          </a:schemeClr>
        </a:solidFill>
        <a:ln w="6350" cap="rnd" cmpd="sng" algn="ctr">
          <a:solidFill>
            <a:schemeClr val="lt1">
              <a:hueOff val="0"/>
              <a:satOff val="0"/>
              <a:lumOff val="0"/>
              <a:alphaOff val="0"/>
            </a:schemeClr>
          </a:solidFill>
          <a:prstDash val="solid"/>
        </a:ln>
        <a:effectLst/>
      </dgm:spPr>
    </dgm:pt>
    <dgm:pt modelId="{53DC8BFD-EDF3-4B5E-9894-675D0847DF32}" type="pres">
      <dgm:prSet presAssocID="{7664794E-B6DD-4C45-AAA5-292BACD6E7AB}" presName="EmptyPlaceHolder" presStyleCnt="0"/>
      <dgm:spPr/>
    </dgm:pt>
    <dgm:pt modelId="{61606382-4A65-4E09-83BE-E65DF05A3C2E}" type="pres">
      <dgm:prSet presAssocID="{42AB8446-DE04-463A-A9C6-D4136AA0A4CC}" presName="spaceBetweenRectangles" presStyleCnt="0"/>
      <dgm:spPr/>
    </dgm:pt>
    <dgm:pt modelId="{A84C96DA-35C2-40A3-B6E4-10D7E0C72EF5}" type="pres">
      <dgm:prSet presAssocID="{09BD25DC-5322-42C7-ADD3-6A04B43CCDCC}" presName="composite" presStyleCnt="0"/>
      <dgm:spPr/>
    </dgm:pt>
    <dgm:pt modelId="{B63129C9-FC4C-4EEA-9818-5135C662209A}" type="pres">
      <dgm:prSet presAssocID="{09BD25DC-5322-42C7-ADD3-6A04B43CCDCC}" presName="L1TextContainer" presStyleLbl="alignNode1" presStyleIdx="2" presStyleCnt="6">
        <dgm:presLayoutVars>
          <dgm:chMax val="1"/>
          <dgm:chPref val="1"/>
          <dgm:bulletEnabled val="1"/>
        </dgm:presLayoutVars>
      </dgm:prSet>
      <dgm:spPr/>
    </dgm:pt>
    <dgm:pt modelId="{7730CBC4-655A-41C8-92ED-77092B173D21}" type="pres">
      <dgm:prSet presAssocID="{09BD25DC-5322-42C7-ADD3-6A04B43CCDCC}" presName="L2TextContainerWrapper" presStyleCnt="0">
        <dgm:presLayoutVars>
          <dgm:bulletEnabled val="1"/>
        </dgm:presLayoutVars>
      </dgm:prSet>
      <dgm:spPr/>
    </dgm:pt>
    <dgm:pt modelId="{4D43DDF4-EAF0-4096-A5A6-3AE690AE85A8}" type="pres">
      <dgm:prSet presAssocID="{09BD25DC-5322-42C7-ADD3-6A04B43CCDCC}" presName="L2TextContainer" presStyleLbl="bgAccFollowNode1" presStyleIdx="2" presStyleCnt="6"/>
      <dgm:spPr/>
    </dgm:pt>
    <dgm:pt modelId="{0BB349CF-F04A-4893-9A04-5B309597BB4C}" type="pres">
      <dgm:prSet presAssocID="{09BD25DC-5322-42C7-ADD3-6A04B43CCDCC}" presName="FlexibleEmptyPlaceHolder" presStyleCnt="0"/>
      <dgm:spPr/>
    </dgm:pt>
    <dgm:pt modelId="{7E4F1764-936B-4B7E-B435-804F5BCB38E9}" type="pres">
      <dgm:prSet presAssocID="{09BD25DC-5322-42C7-ADD3-6A04B43CCDCC}" presName="ConnectLine" presStyleLbl="sibTrans1D1" presStyleIdx="2" presStyleCnt="6"/>
      <dgm:spPr/>
    </dgm:pt>
    <dgm:pt modelId="{BE3A2460-A90A-40C0-81AC-64553B0F70E1}" type="pres">
      <dgm:prSet presAssocID="{09BD25DC-5322-42C7-ADD3-6A04B43CCDCC}" presName="ConnectorPoint" presStyleLbl="node1" presStyleIdx="2" presStyleCnt="6"/>
      <dgm:spPr>
        <a:solidFill>
          <a:schemeClr val="accent1">
            <a:hueOff val="0"/>
            <a:satOff val="0"/>
            <a:lumOff val="0"/>
            <a:alphaOff val="0"/>
          </a:schemeClr>
        </a:solidFill>
        <a:ln w="6350" cap="rnd" cmpd="sng" algn="ctr">
          <a:solidFill>
            <a:schemeClr val="lt1">
              <a:hueOff val="0"/>
              <a:satOff val="0"/>
              <a:lumOff val="0"/>
              <a:alphaOff val="0"/>
            </a:schemeClr>
          </a:solidFill>
          <a:prstDash val="solid"/>
        </a:ln>
        <a:effectLst/>
      </dgm:spPr>
    </dgm:pt>
    <dgm:pt modelId="{08D7FA21-4C40-43C5-8C63-DFAFAE277EB3}" type="pres">
      <dgm:prSet presAssocID="{09BD25DC-5322-42C7-ADD3-6A04B43CCDCC}" presName="EmptyPlaceHolder" presStyleCnt="0"/>
      <dgm:spPr/>
    </dgm:pt>
    <dgm:pt modelId="{1D97E03B-C50F-41F1-891D-8BA3DFDB5A44}" type="pres">
      <dgm:prSet presAssocID="{07ED577B-BC27-4E88-90F3-4511E86990C1}" presName="spaceBetweenRectangles" presStyleCnt="0"/>
      <dgm:spPr/>
    </dgm:pt>
    <dgm:pt modelId="{D4A9CAE4-0895-4F73-BA8F-D37821EC9326}" type="pres">
      <dgm:prSet presAssocID="{CC367822-53C9-404A-A4E8-B6A4C92C9BE1}" presName="composite" presStyleCnt="0"/>
      <dgm:spPr/>
    </dgm:pt>
    <dgm:pt modelId="{66AD6E0D-2B24-43DA-BB37-B7115E175944}" type="pres">
      <dgm:prSet presAssocID="{CC367822-53C9-404A-A4E8-B6A4C92C9BE1}" presName="L1TextContainer" presStyleLbl="alignNode1" presStyleIdx="3" presStyleCnt="6">
        <dgm:presLayoutVars>
          <dgm:chMax val="1"/>
          <dgm:chPref val="1"/>
          <dgm:bulletEnabled val="1"/>
        </dgm:presLayoutVars>
      </dgm:prSet>
      <dgm:spPr/>
    </dgm:pt>
    <dgm:pt modelId="{07DF0A69-BB1E-4B09-A490-127DBD33060F}" type="pres">
      <dgm:prSet presAssocID="{CC367822-53C9-404A-A4E8-B6A4C92C9BE1}" presName="L2TextContainerWrapper" presStyleCnt="0">
        <dgm:presLayoutVars>
          <dgm:bulletEnabled val="1"/>
        </dgm:presLayoutVars>
      </dgm:prSet>
      <dgm:spPr/>
    </dgm:pt>
    <dgm:pt modelId="{E3FB89E4-2F31-4F5D-B93F-0EA3A06EB4FA}" type="pres">
      <dgm:prSet presAssocID="{CC367822-53C9-404A-A4E8-B6A4C92C9BE1}" presName="L2TextContainer" presStyleLbl="bgAccFollowNode1" presStyleIdx="3" presStyleCnt="6"/>
      <dgm:spPr/>
    </dgm:pt>
    <dgm:pt modelId="{CEC2246E-1F75-4F83-83F4-F2E4F878A606}" type="pres">
      <dgm:prSet presAssocID="{CC367822-53C9-404A-A4E8-B6A4C92C9BE1}" presName="FlexibleEmptyPlaceHolder" presStyleCnt="0"/>
      <dgm:spPr/>
    </dgm:pt>
    <dgm:pt modelId="{C6371B4F-0041-4ABD-BDBE-01BD72E58052}" type="pres">
      <dgm:prSet presAssocID="{CC367822-53C9-404A-A4E8-B6A4C92C9BE1}" presName="ConnectLine" presStyleLbl="sibTrans1D1" presStyleIdx="3" presStyleCnt="6"/>
      <dgm:spPr/>
    </dgm:pt>
    <dgm:pt modelId="{36665CA7-0502-4556-941A-2E4C5E3950D3}" type="pres">
      <dgm:prSet presAssocID="{CC367822-53C9-404A-A4E8-B6A4C92C9BE1}" presName="ConnectorPoint" presStyleLbl="node1" presStyleIdx="3" presStyleCnt="6"/>
      <dgm:spPr>
        <a:solidFill>
          <a:schemeClr val="accent1">
            <a:hueOff val="0"/>
            <a:satOff val="0"/>
            <a:lumOff val="0"/>
            <a:alphaOff val="0"/>
          </a:schemeClr>
        </a:solidFill>
        <a:ln w="6350" cap="rnd" cmpd="sng" algn="ctr">
          <a:solidFill>
            <a:schemeClr val="lt1">
              <a:hueOff val="0"/>
              <a:satOff val="0"/>
              <a:lumOff val="0"/>
              <a:alphaOff val="0"/>
            </a:schemeClr>
          </a:solidFill>
          <a:prstDash val="solid"/>
        </a:ln>
        <a:effectLst/>
      </dgm:spPr>
    </dgm:pt>
    <dgm:pt modelId="{CC7E7E2E-7624-4413-BD11-7D1FE40DD9DE}" type="pres">
      <dgm:prSet presAssocID="{CC367822-53C9-404A-A4E8-B6A4C92C9BE1}" presName="EmptyPlaceHolder" presStyleCnt="0"/>
      <dgm:spPr/>
    </dgm:pt>
    <dgm:pt modelId="{134622FA-0AEE-4E4D-95BA-744062DA15A9}" type="pres">
      <dgm:prSet presAssocID="{A2DD949B-22CA-40A9-B4AA-6BFA6527D380}" presName="spaceBetweenRectangles" presStyleCnt="0"/>
      <dgm:spPr/>
    </dgm:pt>
    <dgm:pt modelId="{4480C2FF-0301-417E-B0FD-D1F7DBFF99DA}" type="pres">
      <dgm:prSet presAssocID="{2C57084E-01A7-43FE-99E6-C3FFC42A48A7}" presName="composite" presStyleCnt="0"/>
      <dgm:spPr/>
    </dgm:pt>
    <dgm:pt modelId="{1EEB5EF9-674A-4639-82C5-D31D10A24A8D}" type="pres">
      <dgm:prSet presAssocID="{2C57084E-01A7-43FE-99E6-C3FFC42A48A7}" presName="L1TextContainer" presStyleLbl="alignNode1" presStyleIdx="4" presStyleCnt="6">
        <dgm:presLayoutVars>
          <dgm:chMax val="1"/>
          <dgm:chPref val="1"/>
          <dgm:bulletEnabled val="1"/>
        </dgm:presLayoutVars>
      </dgm:prSet>
      <dgm:spPr/>
    </dgm:pt>
    <dgm:pt modelId="{5E764424-6FB3-47B0-BA5A-0DBA5D02EA33}" type="pres">
      <dgm:prSet presAssocID="{2C57084E-01A7-43FE-99E6-C3FFC42A48A7}" presName="L2TextContainerWrapper" presStyleCnt="0">
        <dgm:presLayoutVars>
          <dgm:bulletEnabled val="1"/>
        </dgm:presLayoutVars>
      </dgm:prSet>
      <dgm:spPr/>
    </dgm:pt>
    <dgm:pt modelId="{F2134CF0-32DB-4A98-B764-DDE1C1AD8B23}" type="pres">
      <dgm:prSet presAssocID="{2C57084E-01A7-43FE-99E6-C3FFC42A48A7}" presName="L2TextContainer" presStyleLbl="bgAccFollowNode1" presStyleIdx="4" presStyleCnt="6"/>
      <dgm:spPr/>
    </dgm:pt>
    <dgm:pt modelId="{E05C672A-83F7-4341-BA70-CBD254281230}" type="pres">
      <dgm:prSet presAssocID="{2C57084E-01A7-43FE-99E6-C3FFC42A48A7}" presName="FlexibleEmptyPlaceHolder" presStyleCnt="0"/>
      <dgm:spPr/>
    </dgm:pt>
    <dgm:pt modelId="{BFD6F0BF-86AE-40DC-BE48-8A3819F417A4}" type="pres">
      <dgm:prSet presAssocID="{2C57084E-01A7-43FE-99E6-C3FFC42A48A7}" presName="ConnectLine" presStyleLbl="sibTrans1D1" presStyleIdx="4" presStyleCnt="6"/>
      <dgm:spPr/>
    </dgm:pt>
    <dgm:pt modelId="{13F6BDC0-33EC-4ECA-98D8-230595408986}" type="pres">
      <dgm:prSet presAssocID="{2C57084E-01A7-43FE-99E6-C3FFC42A48A7}" presName="ConnectorPoint" presStyleLbl="node1" presStyleIdx="4" presStyleCnt="6"/>
      <dgm:spPr>
        <a:solidFill>
          <a:schemeClr val="accent1">
            <a:hueOff val="0"/>
            <a:satOff val="0"/>
            <a:lumOff val="0"/>
            <a:alphaOff val="0"/>
          </a:schemeClr>
        </a:solidFill>
        <a:ln w="6350" cap="rnd" cmpd="sng" algn="ctr">
          <a:solidFill>
            <a:schemeClr val="lt1">
              <a:hueOff val="0"/>
              <a:satOff val="0"/>
              <a:lumOff val="0"/>
              <a:alphaOff val="0"/>
            </a:schemeClr>
          </a:solidFill>
          <a:prstDash val="solid"/>
        </a:ln>
        <a:effectLst/>
      </dgm:spPr>
    </dgm:pt>
    <dgm:pt modelId="{D2CF8A2D-8B74-4377-9C75-EA4C48B83AF0}" type="pres">
      <dgm:prSet presAssocID="{2C57084E-01A7-43FE-99E6-C3FFC42A48A7}" presName="EmptyPlaceHolder" presStyleCnt="0"/>
      <dgm:spPr/>
    </dgm:pt>
    <dgm:pt modelId="{20DE7EC2-23EA-4487-B1C6-940A8E9EB568}" type="pres">
      <dgm:prSet presAssocID="{C1F15832-1698-4D13-8DDC-E476647CFCDD}" presName="spaceBetweenRectangles" presStyleCnt="0"/>
      <dgm:spPr/>
    </dgm:pt>
    <dgm:pt modelId="{9F1724C6-8B9E-47EC-A73F-FC852E29CD9C}" type="pres">
      <dgm:prSet presAssocID="{20A41A2C-DEB8-49BB-B558-A72C85A77B20}" presName="composite" presStyleCnt="0"/>
      <dgm:spPr/>
    </dgm:pt>
    <dgm:pt modelId="{76666FA8-FD4A-4FAF-A5FD-92E1CC127D8D}" type="pres">
      <dgm:prSet presAssocID="{20A41A2C-DEB8-49BB-B558-A72C85A77B20}" presName="L1TextContainer" presStyleLbl="alignNode1" presStyleIdx="5" presStyleCnt="6">
        <dgm:presLayoutVars>
          <dgm:chMax val="1"/>
          <dgm:chPref val="1"/>
          <dgm:bulletEnabled val="1"/>
        </dgm:presLayoutVars>
      </dgm:prSet>
      <dgm:spPr/>
    </dgm:pt>
    <dgm:pt modelId="{1A9503FF-7B0D-4F22-9F2F-82595EB6CAF3}" type="pres">
      <dgm:prSet presAssocID="{20A41A2C-DEB8-49BB-B558-A72C85A77B20}" presName="L2TextContainerWrapper" presStyleCnt="0">
        <dgm:presLayoutVars>
          <dgm:bulletEnabled val="1"/>
        </dgm:presLayoutVars>
      </dgm:prSet>
      <dgm:spPr/>
    </dgm:pt>
    <dgm:pt modelId="{59EBF4E4-889F-49EE-8503-05A8BAF6E42D}" type="pres">
      <dgm:prSet presAssocID="{20A41A2C-DEB8-49BB-B558-A72C85A77B20}" presName="L2TextContainer" presStyleLbl="bgAccFollowNode1" presStyleIdx="5" presStyleCnt="6"/>
      <dgm:spPr/>
    </dgm:pt>
    <dgm:pt modelId="{10215B11-5EEE-48FC-8D60-0D18223493C8}" type="pres">
      <dgm:prSet presAssocID="{20A41A2C-DEB8-49BB-B558-A72C85A77B20}" presName="FlexibleEmptyPlaceHolder" presStyleCnt="0"/>
      <dgm:spPr/>
    </dgm:pt>
    <dgm:pt modelId="{78F992D9-4F24-46F4-97A1-A926C35B88D8}" type="pres">
      <dgm:prSet presAssocID="{20A41A2C-DEB8-49BB-B558-A72C85A77B20}" presName="ConnectLine" presStyleLbl="sibTrans1D1" presStyleIdx="5" presStyleCnt="6"/>
      <dgm:spPr/>
    </dgm:pt>
    <dgm:pt modelId="{588438C5-CA40-450F-9F06-A20D67B5BF59}" type="pres">
      <dgm:prSet presAssocID="{20A41A2C-DEB8-49BB-B558-A72C85A77B20}" presName="ConnectorPoint" presStyleLbl="node1" presStyleIdx="5" presStyleCnt="6"/>
      <dgm:spPr>
        <a:solidFill>
          <a:schemeClr val="accent1">
            <a:hueOff val="0"/>
            <a:satOff val="0"/>
            <a:lumOff val="0"/>
            <a:alphaOff val="0"/>
          </a:schemeClr>
        </a:solidFill>
        <a:ln w="6350" cap="rnd" cmpd="sng" algn="ctr">
          <a:solidFill>
            <a:schemeClr val="lt1">
              <a:hueOff val="0"/>
              <a:satOff val="0"/>
              <a:lumOff val="0"/>
              <a:alphaOff val="0"/>
            </a:schemeClr>
          </a:solidFill>
          <a:prstDash val="solid"/>
        </a:ln>
        <a:effectLst/>
      </dgm:spPr>
    </dgm:pt>
    <dgm:pt modelId="{6D9715AB-1A73-4D5F-A4E3-9744291C524D}" type="pres">
      <dgm:prSet presAssocID="{20A41A2C-DEB8-49BB-B558-A72C85A77B20}" presName="EmptyPlaceHolder" presStyleCnt="0"/>
      <dgm:spPr/>
    </dgm:pt>
  </dgm:ptLst>
  <dgm:cxnLst>
    <dgm:cxn modelId="{DFD4BC09-64C2-41E0-8885-4DBDF02B034A}" srcId="{7664794E-B6DD-4C45-AAA5-292BACD6E7AB}" destId="{748D5CBD-652F-4AFA-8C4E-705AD4770583}" srcOrd="0" destOrd="0" parTransId="{14DE883F-AEAE-4513-B1BC-EFB6062152FA}" sibTransId="{B1F6BD11-851A-4FCA-8AD0-02C483F189AC}"/>
    <dgm:cxn modelId="{6DEFBE16-7C55-49E0-9515-D4C4E905F9BE}" srcId="{2753F260-E3FD-4D7B-8E0F-87A4D8C15C18}" destId="{09C4833C-3AB6-42A7-A167-3E8547069DAA}" srcOrd="0" destOrd="0" parTransId="{E5AE48D0-73BE-41D3-BD5D-4A5080B9A0C9}" sibTransId="{C25C5779-88EC-4C54-9FBF-EDC08B743F59}"/>
    <dgm:cxn modelId="{9C129D26-C0BF-43CC-A1EA-F492B363004F}" type="presOf" srcId="{CC367822-53C9-404A-A4E8-B6A4C92C9BE1}" destId="{66AD6E0D-2B24-43DA-BB37-B7115E175944}" srcOrd="0" destOrd="0" presId="urn:microsoft.com/office/officeart/2017/3/layout/HorizontalLabelsTimeline"/>
    <dgm:cxn modelId="{68306327-E8AF-4F8A-8428-265022F00CC1}" type="presOf" srcId="{5841DCD5-9A95-4242-B700-54530E45E8A1}" destId="{89CFE68B-964C-43F2-A2F4-B6708BAB01B0}" srcOrd="0" destOrd="0" presId="urn:microsoft.com/office/officeart/2017/3/layout/HorizontalLabelsTimeline"/>
    <dgm:cxn modelId="{174C0E5D-0A15-45A9-8C88-6130C5CD7C84}" srcId="{5841DCD5-9A95-4242-B700-54530E45E8A1}" destId="{7664794E-B6DD-4C45-AAA5-292BACD6E7AB}" srcOrd="1" destOrd="0" parTransId="{65297659-A28D-4B03-B2C0-1A4D06C48220}" sibTransId="{42AB8446-DE04-463A-A9C6-D4136AA0A4CC}"/>
    <dgm:cxn modelId="{23A9EE92-A1A5-4359-91BB-F42555900F09}" type="presOf" srcId="{748D5CBD-652F-4AFA-8C4E-705AD4770583}" destId="{AD21AC51-C842-4118-A36D-492AE7CC41F6}" srcOrd="0" destOrd="0" presId="urn:microsoft.com/office/officeart/2017/3/layout/HorizontalLabelsTimeline"/>
    <dgm:cxn modelId="{81B758A7-68AB-453F-849C-8252D9FEF2DA}" srcId="{5841DCD5-9A95-4242-B700-54530E45E8A1}" destId="{2753F260-E3FD-4D7B-8E0F-87A4D8C15C18}" srcOrd="0" destOrd="0" parTransId="{11039494-145B-4EDB-AECE-AAAA31E299FB}" sibTransId="{6CD290C9-705A-4CB1-882A-1A672E49E469}"/>
    <dgm:cxn modelId="{A5772BB8-58AA-45BE-A295-7A0E7C00950C}" type="presOf" srcId="{09BD25DC-5322-42C7-ADD3-6A04B43CCDCC}" destId="{B63129C9-FC4C-4EEA-9818-5135C662209A}" srcOrd="0" destOrd="0" presId="urn:microsoft.com/office/officeart/2017/3/layout/HorizontalLabelsTimeline"/>
    <dgm:cxn modelId="{8D3CCABA-9377-4C09-845A-25617EAEBFAA}" type="presOf" srcId="{2753F260-E3FD-4D7B-8E0F-87A4D8C15C18}" destId="{9DBF3B97-7437-4717-9FFA-DD795177E810}" srcOrd="0" destOrd="0" presId="urn:microsoft.com/office/officeart/2017/3/layout/HorizontalLabelsTimeline"/>
    <dgm:cxn modelId="{BAFE23C9-0254-4D23-98B4-5442BEAB5E1B}" srcId="{5841DCD5-9A95-4242-B700-54530E45E8A1}" destId="{20A41A2C-DEB8-49BB-B558-A72C85A77B20}" srcOrd="5" destOrd="0" parTransId="{EF18D6A4-6377-4BF6-8303-2D9CAC1E594F}" sibTransId="{C1934DB2-83E8-4C79-9D6D-BE5120E4D894}"/>
    <dgm:cxn modelId="{04EEA3CA-C69B-4ECA-9B71-F63E29E5975C}" srcId="{5841DCD5-9A95-4242-B700-54530E45E8A1}" destId="{2C57084E-01A7-43FE-99E6-C3FFC42A48A7}" srcOrd="4" destOrd="0" parTransId="{15FAB70C-A276-4F2F-9E15-A5FC4D5EB7C6}" sibTransId="{C1F15832-1698-4D13-8DDC-E476647CFCDD}"/>
    <dgm:cxn modelId="{BCB603D1-12B0-4768-99CD-9665F522282F}" type="presOf" srcId="{20A41A2C-DEB8-49BB-B558-A72C85A77B20}" destId="{76666FA8-FD4A-4FAF-A5FD-92E1CC127D8D}" srcOrd="0" destOrd="0" presId="urn:microsoft.com/office/officeart/2017/3/layout/HorizontalLabelsTimeline"/>
    <dgm:cxn modelId="{4AB877D6-BA49-43C7-ACC1-B8C95E87EDE0}" type="presOf" srcId="{2C57084E-01A7-43FE-99E6-C3FFC42A48A7}" destId="{1EEB5EF9-674A-4639-82C5-D31D10A24A8D}" srcOrd="0" destOrd="0" presId="urn:microsoft.com/office/officeart/2017/3/layout/HorizontalLabelsTimeline"/>
    <dgm:cxn modelId="{9680EED9-2710-457C-A9A6-72612D48E84B}" srcId="{5841DCD5-9A95-4242-B700-54530E45E8A1}" destId="{CC367822-53C9-404A-A4E8-B6A4C92C9BE1}" srcOrd="3" destOrd="0" parTransId="{C017BF2F-41BE-466D-8BEB-319F686B88A3}" sibTransId="{A2DD949B-22CA-40A9-B4AA-6BFA6527D380}"/>
    <dgm:cxn modelId="{006364DC-67B2-4B16-B0AF-B157BDEC8AC9}" type="presOf" srcId="{7664794E-B6DD-4C45-AAA5-292BACD6E7AB}" destId="{42586916-2909-4D10-A4D1-324BF577DC5A}" srcOrd="0" destOrd="0" presId="urn:microsoft.com/office/officeart/2017/3/layout/HorizontalLabelsTimeline"/>
    <dgm:cxn modelId="{0C8DEFEA-94BF-4390-9794-26FE1F097A2C}" type="presOf" srcId="{09C4833C-3AB6-42A7-A167-3E8547069DAA}" destId="{3ADAE906-2AEF-4F14-898A-8F88D16A1B76}" srcOrd="0" destOrd="0" presId="urn:microsoft.com/office/officeart/2017/3/layout/HorizontalLabelsTimeline"/>
    <dgm:cxn modelId="{AD4CD1EE-6244-4F5B-B10F-61F965F9AEC0}" srcId="{5841DCD5-9A95-4242-B700-54530E45E8A1}" destId="{09BD25DC-5322-42C7-ADD3-6A04B43CCDCC}" srcOrd="2" destOrd="0" parTransId="{C87D989C-5E22-404F-8357-B30BE784E48A}" sibTransId="{07ED577B-BC27-4E88-90F3-4511E86990C1}"/>
    <dgm:cxn modelId="{B911E460-B757-4425-8891-180500A2777D}" type="presParOf" srcId="{89CFE68B-964C-43F2-A2F4-B6708BAB01B0}" destId="{B0312F2C-2CC3-4B24-BFD3-5EC201EBAEF7}" srcOrd="0" destOrd="0" presId="urn:microsoft.com/office/officeart/2017/3/layout/HorizontalLabelsTimeline"/>
    <dgm:cxn modelId="{9B91F314-9D95-440A-BEBE-375C1C40616F}" type="presParOf" srcId="{89CFE68B-964C-43F2-A2F4-B6708BAB01B0}" destId="{1CF204B5-1E16-4150-AC8D-8DF03522147C}" srcOrd="1" destOrd="0" presId="urn:microsoft.com/office/officeart/2017/3/layout/HorizontalLabelsTimeline"/>
    <dgm:cxn modelId="{762D26E3-5A19-4345-B8FF-96EF7CAB3FD9}" type="presParOf" srcId="{1CF204B5-1E16-4150-AC8D-8DF03522147C}" destId="{45713C3E-8263-4FD3-B0E8-0F674359E95C}" srcOrd="0" destOrd="0" presId="urn:microsoft.com/office/officeart/2017/3/layout/HorizontalLabelsTimeline"/>
    <dgm:cxn modelId="{05E04375-DE2C-4FB0-9E39-60FB35D511F8}" type="presParOf" srcId="{45713C3E-8263-4FD3-B0E8-0F674359E95C}" destId="{9DBF3B97-7437-4717-9FFA-DD795177E810}" srcOrd="0" destOrd="0" presId="urn:microsoft.com/office/officeart/2017/3/layout/HorizontalLabelsTimeline"/>
    <dgm:cxn modelId="{53A7C575-0627-40B8-AEFD-F6404148C250}" type="presParOf" srcId="{45713C3E-8263-4FD3-B0E8-0F674359E95C}" destId="{F112F502-57D4-42D2-8012-F74FCF1A6170}" srcOrd="1" destOrd="0" presId="urn:microsoft.com/office/officeart/2017/3/layout/HorizontalLabelsTimeline"/>
    <dgm:cxn modelId="{18437219-0F1A-4702-90B4-22EE14949E2F}" type="presParOf" srcId="{F112F502-57D4-42D2-8012-F74FCF1A6170}" destId="{3ADAE906-2AEF-4F14-898A-8F88D16A1B76}" srcOrd="0" destOrd="0" presId="urn:microsoft.com/office/officeart/2017/3/layout/HorizontalLabelsTimeline"/>
    <dgm:cxn modelId="{151A0FF8-9890-41C7-A379-5172E5F68DA0}" type="presParOf" srcId="{F112F502-57D4-42D2-8012-F74FCF1A6170}" destId="{E1445C24-1576-4CCF-AD6F-F94180E607D8}" srcOrd="1" destOrd="0" presId="urn:microsoft.com/office/officeart/2017/3/layout/HorizontalLabelsTimeline"/>
    <dgm:cxn modelId="{815C7B72-33EB-4A1C-8968-3EC4719623F3}" type="presParOf" srcId="{45713C3E-8263-4FD3-B0E8-0F674359E95C}" destId="{E39CEB3D-1437-42BC-9939-2AE04C991A9C}" srcOrd="2" destOrd="0" presId="urn:microsoft.com/office/officeart/2017/3/layout/HorizontalLabelsTimeline"/>
    <dgm:cxn modelId="{AAEA54D5-29B3-4618-A731-F2FBAEF3F205}" type="presParOf" srcId="{45713C3E-8263-4FD3-B0E8-0F674359E95C}" destId="{93D23EBC-63D4-41AA-9192-882E39B51B74}" srcOrd="3" destOrd="0" presId="urn:microsoft.com/office/officeart/2017/3/layout/HorizontalLabelsTimeline"/>
    <dgm:cxn modelId="{314C02A4-D7CA-4756-AEC8-0EA434701ECB}" type="presParOf" srcId="{45713C3E-8263-4FD3-B0E8-0F674359E95C}" destId="{AF3B04F3-02D8-42DD-9772-D48406F2F753}" srcOrd="4" destOrd="0" presId="urn:microsoft.com/office/officeart/2017/3/layout/HorizontalLabelsTimeline"/>
    <dgm:cxn modelId="{5F0022EF-AFD1-4AC2-90B1-CD7A69469DCC}" type="presParOf" srcId="{1CF204B5-1E16-4150-AC8D-8DF03522147C}" destId="{EDA6DC1A-121A-4FE6-9088-64BA3EF235A8}" srcOrd="1" destOrd="0" presId="urn:microsoft.com/office/officeart/2017/3/layout/HorizontalLabelsTimeline"/>
    <dgm:cxn modelId="{B8BED939-A187-47F0-9A14-95F40C8DD585}" type="presParOf" srcId="{1CF204B5-1E16-4150-AC8D-8DF03522147C}" destId="{234D23AB-0CA3-4FC6-BF3F-B33EA1A17717}" srcOrd="2" destOrd="0" presId="urn:microsoft.com/office/officeart/2017/3/layout/HorizontalLabelsTimeline"/>
    <dgm:cxn modelId="{4D26C79B-EEAF-45D9-B2F2-CEEAA726A1F9}" type="presParOf" srcId="{234D23AB-0CA3-4FC6-BF3F-B33EA1A17717}" destId="{42586916-2909-4D10-A4D1-324BF577DC5A}" srcOrd="0" destOrd="0" presId="urn:microsoft.com/office/officeart/2017/3/layout/HorizontalLabelsTimeline"/>
    <dgm:cxn modelId="{8A1199B4-A95E-4EB2-84A4-87C2AB0023A0}" type="presParOf" srcId="{234D23AB-0CA3-4FC6-BF3F-B33EA1A17717}" destId="{2D4D16BD-BA20-4834-A2E4-39DF50D6504B}" srcOrd="1" destOrd="0" presId="urn:microsoft.com/office/officeart/2017/3/layout/HorizontalLabelsTimeline"/>
    <dgm:cxn modelId="{7B5A4E2D-C75D-4F75-95EF-5704E3C60B6F}" type="presParOf" srcId="{2D4D16BD-BA20-4834-A2E4-39DF50D6504B}" destId="{AD21AC51-C842-4118-A36D-492AE7CC41F6}" srcOrd="0" destOrd="0" presId="urn:microsoft.com/office/officeart/2017/3/layout/HorizontalLabelsTimeline"/>
    <dgm:cxn modelId="{082A57DF-51E3-4DF4-B67C-1DE1F1EB6CC7}" type="presParOf" srcId="{2D4D16BD-BA20-4834-A2E4-39DF50D6504B}" destId="{63016065-4520-4C14-9ECC-82DFE6B3582F}" srcOrd="1" destOrd="0" presId="urn:microsoft.com/office/officeart/2017/3/layout/HorizontalLabelsTimeline"/>
    <dgm:cxn modelId="{021FEDDB-F63A-497C-A24B-D00D37317BF9}" type="presParOf" srcId="{234D23AB-0CA3-4FC6-BF3F-B33EA1A17717}" destId="{42E46812-55EC-4484-BA4A-CA01F4210E51}" srcOrd="2" destOrd="0" presId="urn:microsoft.com/office/officeart/2017/3/layout/HorizontalLabelsTimeline"/>
    <dgm:cxn modelId="{DE258675-9A73-4B7B-AE68-EB74BF10E074}" type="presParOf" srcId="{234D23AB-0CA3-4FC6-BF3F-B33EA1A17717}" destId="{62E6FD96-F0DC-4909-8F74-B5B81DFD0EEC}" srcOrd="3" destOrd="0" presId="urn:microsoft.com/office/officeart/2017/3/layout/HorizontalLabelsTimeline"/>
    <dgm:cxn modelId="{070F188E-53BF-4458-ADB7-F2147AF53328}" type="presParOf" srcId="{234D23AB-0CA3-4FC6-BF3F-B33EA1A17717}" destId="{53DC8BFD-EDF3-4B5E-9894-675D0847DF32}" srcOrd="4" destOrd="0" presId="urn:microsoft.com/office/officeart/2017/3/layout/HorizontalLabelsTimeline"/>
    <dgm:cxn modelId="{47DBF698-92FF-4418-8827-C6D67FF82477}" type="presParOf" srcId="{1CF204B5-1E16-4150-AC8D-8DF03522147C}" destId="{61606382-4A65-4E09-83BE-E65DF05A3C2E}" srcOrd="3" destOrd="0" presId="urn:microsoft.com/office/officeart/2017/3/layout/HorizontalLabelsTimeline"/>
    <dgm:cxn modelId="{398521A7-C423-4703-A81A-91AA0C9D9BEF}" type="presParOf" srcId="{1CF204B5-1E16-4150-AC8D-8DF03522147C}" destId="{A84C96DA-35C2-40A3-B6E4-10D7E0C72EF5}" srcOrd="4" destOrd="0" presId="urn:microsoft.com/office/officeart/2017/3/layout/HorizontalLabelsTimeline"/>
    <dgm:cxn modelId="{6934B35D-B393-40E6-A221-E606C3B511AB}" type="presParOf" srcId="{A84C96DA-35C2-40A3-B6E4-10D7E0C72EF5}" destId="{B63129C9-FC4C-4EEA-9818-5135C662209A}" srcOrd="0" destOrd="0" presId="urn:microsoft.com/office/officeart/2017/3/layout/HorizontalLabelsTimeline"/>
    <dgm:cxn modelId="{836F2214-BA08-4BBC-B870-05420BF3395E}" type="presParOf" srcId="{A84C96DA-35C2-40A3-B6E4-10D7E0C72EF5}" destId="{7730CBC4-655A-41C8-92ED-77092B173D21}" srcOrd="1" destOrd="0" presId="urn:microsoft.com/office/officeart/2017/3/layout/HorizontalLabelsTimeline"/>
    <dgm:cxn modelId="{CEAA4ECB-8CF4-47A0-8DF5-16D031613F80}" type="presParOf" srcId="{7730CBC4-655A-41C8-92ED-77092B173D21}" destId="{4D43DDF4-EAF0-4096-A5A6-3AE690AE85A8}" srcOrd="0" destOrd="0" presId="urn:microsoft.com/office/officeart/2017/3/layout/HorizontalLabelsTimeline"/>
    <dgm:cxn modelId="{F70C941A-E2C7-4137-96D5-7410D247279C}" type="presParOf" srcId="{7730CBC4-655A-41C8-92ED-77092B173D21}" destId="{0BB349CF-F04A-4893-9A04-5B309597BB4C}" srcOrd="1" destOrd="0" presId="urn:microsoft.com/office/officeart/2017/3/layout/HorizontalLabelsTimeline"/>
    <dgm:cxn modelId="{9E32A10B-DF4B-4DCC-9152-6D26C06D9D68}" type="presParOf" srcId="{A84C96DA-35C2-40A3-B6E4-10D7E0C72EF5}" destId="{7E4F1764-936B-4B7E-B435-804F5BCB38E9}" srcOrd="2" destOrd="0" presId="urn:microsoft.com/office/officeart/2017/3/layout/HorizontalLabelsTimeline"/>
    <dgm:cxn modelId="{A5DBB03B-EF17-4DB9-9221-46A03DDCDC40}" type="presParOf" srcId="{A84C96DA-35C2-40A3-B6E4-10D7E0C72EF5}" destId="{BE3A2460-A90A-40C0-81AC-64553B0F70E1}" srcOrd="3" destOrd="0" presId="urn:microsoft.com/office/officeart/2017/3/layout/HorizontalLabelsTimeline"/>
    <dgm:cxn modelId="{79360B78-7340-4151-A97E-E8E02D41717B}" type="presParOf" srcId="{A84C96DA-35C2-40A3-B6E4-10D7E0C72EF5}" destId="{08D7FA21-4C40-43C5-8C63-DFAFAE277EB3}" srcOrd="4" destOrd="0" presId="urn:microsoft.com/office/officeart/2017/3/layout/HorizontalLabelsTimeline"/>
    <dgm:cxn modelId="{75924F78-75F1-471B-B657-103E11CD98C8}" type="presParOf" srcId="{1CF204B5-1E16-4150-AC8D-8DF03522147C}" destId="{1D97E03B-C50F-41F1-891D-8BA3DFDB5A44}" srcOrd="5" destOrd="0" presId="urn:microsoft.com/office/officeart/2017/3/layout/HorizontalLabelsTimeline"/>
    <dgm:cxn modelId="{98DF83EC-1DF4-4F59-AC99-7D12FC2951CA}" type="presParOf" srcId="{1CF204B5-1E16-4150-AC8D-8DF03522147C}" destId="{D4A9CAE4-0895-4F73-BA8F-D37821EC9326}" srcOrd="6" destOrd="0" presId="urn:microsoft.com/office/officeart/2017/3/layout/HorizontalLabelsTimeline"/>
    <dgm:cxn modelId="{69DB50D9-A307-4F67-B4A3-946BCF743157}" type="presParOf" srcId="{D4A9CAE4-0895-4F73-BA8F-D37821EC9326}" destId="{66AD6E0D-2B24-43DA-BB37-B7115E175944}" srcOrd="0" destOrd="0" presId="urn:microsoft.com/office/officeart/2017/3/layout/HorizontalLabelsTimeline"/>
    <dgm:cxn modelId="{53D10D02-E6AC-486C-A80B-FB2B6AC21A11}" type="presParOf" srcId="{D4A9CAE4-0895-4F73-BA8F-D37821EC9326}" destId="{07DF0A69-BB1E-4B09-A490-127DBD33060F}" srcOrd="1" destOrd="0" presId="urn:microsoft.com/office/officeart/2017/3/layout/HorizontalLabelsTimeline"/>
    <dgm:cxn modelId="{26AE3E52-5E72-405C-B411-7A625BC2FE26}" type="presParOf" srcId="{07DF0A69-BB1E-4B09-A490-127DBD33060F}" destId="{E3FB89E4-2F31-4F5D-B93F-0EA3A06EB4FA}" srcOrd="0" destOrd="0" presId="urn:microsoft.com/office/officeart/2017/3/layout/HorizontalLabelsTimeline"/>
    <dgm:cxn modelId="{9F12AFD9-8C74-45B3-881A-8169CC372C9A}" type="presParOf" srcId="{07DF0A69-BB1E-4B09-A490-127DBD33060F}" destId="{CEC2246E-1F75-4F83-83F4-F2E4F878A606}" srcOrd="1" destOrd="0" presId="urn:microsoft.com/office/officeart/2017/3/layout/HorizontalLabelsTimeline"/>
    <dgm:cxn modelId="{4FAAE23B-7F18-4010-B4D6-24F4B0B98B85}" type="presParOf" srcId="{D4A9CAE4-0895-4F73-BA8F-D37821EC9326}" destId="{C6371B4F-0041-4ABD-BDBE-01BD72E58052}" srcOrd="2" destOrd="0" presId="urn:microsoft.com/office/officeart/2017/3/layout/HorizontalLabelsTimeline"/>
    <dgm:cxn modelId="{896C307B-B1DF-43BF-B912-CAC76D1912BB}" type="presParOf" srcId="{D4A9CAE4-0895-4F73-BA8F-D37821EC9326}" destId="{36665CA7-0502-4556-941A-2E4C5E3950D3}" srcOrd="3" destOrd="0" presId="urn:microsoft.com/office/officeart/2017/3/layout/HorizontalLabelsTimeline"/>
    <dgm:cxn modelId="{5DDC0887-5E74-4A55-9F27-17AB0E85DD41}" type="presParOf" srcId="{D4A9CAE4-0895-4F73-BA8F-D37821EC9326}" destId="{CC7E7E2E-7624-4413-BD11-7D1FE40DD9DE}" srcOrd="4" destOrd="0" presId="urn:microsoft.com/office/officeart/2017/3/layout/HorizontalLabelsTimeline"/>
    <dgm:cxn modelId="{3B324ADE-3CBB-4A1E-B585-5E6DBEBF70D0}" type="presParOf" srcId="{1CF204B5-1E16-4150-AC8D-8DF03522147C}" destId="{134622FA-0AEE-4E4D-95BA-744062DA15A9}" srcOrd="7" destOrd="0" presId="urn:microsoft.com/office/officeart/2017/3/layout/HorizontalLabelsTimeline"/>
    <dgm:cxn modelId="{C0FFFDC4-E66C-4C0F-B2FA-3AA80EC71103}" type="presParOf" srcId="{1CF204B5-1E16-4150-AC8D-8DF03522147C}" destId="{4480C2FF-0301-417E-B0FD-D1F7DBFF99DA}" srcOrd="8" destOrd="0" presId="urn:microsoft.com/office/officeart/2017/3/layout/HorizontalLabelsTimeline"/>
    <dgm:cxn modelId="{2AC7D9E6-5907-4135-A906-B16588CA25B9}" type="presParOf" srcId="{4480C2FF-0301-417E-B0FD-D1F7DBFF99DA}" destId="{1EEB5EF9-674A-4639-82C5-D31D10A24A8D}" srcOrd="0" destOrd="0" presId="urn:microsoft.com/office/officeart/2017/3/layout/HorizontalLabelsTimeline"/>
    <dgm:cxn modelId="{C21E9196-1E55-471F-9061-F322AEE99395}" type="presParOf" srcId="{4480C2FF-0301-417E-B0FD-D1F7DBFF99DA}" destId="{5E764424-6FB3-47B0-BA5A-0DBA5D02EA33}" srcOrd="1" destOrd="0" presId="urn:microsoft.com/office/officeart/2017/3/layout/HorizontalLabelsTimeline"/>
    <dgm:cxn modelId="{780CE122-1EC0-4ABB-BB47-0A175744A65E}" type="presParOf" srcId="{5E764424-6FB3-47B0-BA5A-0DBA5D02EA33}" destId="{F2134CF0-32DB-4A98-B764-DDE1C1AD8B23}" srcOrd="0" destOrd="0" presId="urn:microsoft.com/office/officeart/2017/3/layout/HorizontalLabelsTimeline"/>
    <dgm:cxn modelId="{257E01F7-BBE6-406F-BE33-4B143750BA18}" type="presParOf" srcId="{5E764424-6FB3-47B0-BA5A-0DBA5D02EA33}" destId="{E05C672A-83F7-4341-BA70-CBD254281230}" srcOrd="1" destOrd="0" presId="urn:microsoft.com/office/officeart/2017/3/layout/HorizontalLabelsTimeline"/>
    <dgm:cxn modelId="{8F6ACA9C-A220-42F1-84CD-047EFF358C94}" type="presParOf" srcId="{4480C2FF-0301-417E-B0FD-D1F7DBFF99DA}" destId="{BFD6F0BF-86AE-40DC-BE48-8A3819F417A4}" srcOrd="2" destOrd="0" presId="urn:microsoft.com/office/officeart/2017/3/layout/HorizontalLabelsTimeline"/>
    <dgm:cxn modelId="{9B65F0E1-D52F-4E1B-8EA3-29489AF562DA}" type="presParOf" srcId="{4480C2FF-0301-417E-B0FD-D1F7DBFF99DA}" destId="{13F6BDC0-33EC-4ECA-98D8-230595408986}" srcOrd="3" destOrd="0" presId="urn:microsoft.com/office/officeart/2017/3/layout/HorizontalLabelsTimeline"/>
    <dgm:cxn modelId="{359B620C-317F-48C6-B217-8DB09922CAA8}" type="presParOf" srcId="{4480C2FF-0301-417E-B0FD-D1F7DBFF99DA}" destId="{D2CF8A2D-8B74-4377-9C75-EA4C48B83AF0}" srcOrd="4" destOrd="0" presId="urn:microsoft.com/office/officeart/2017/3/layout/HorizontalLabelsTimeline"/>
    <dgm:cxn modelId="{78C05A10-8660-4069-90FC-591885FA1742}" type="presParOf" srcId="{1CF204B5-1E16-4150-AC8D-8DF03522147C}" destId="{20DE7EC2-23EA-4487-B1C6-940A8E9EB568}" srcOrd="9" destOrd="0" presId="urn:microsoft.com/office/officeart/2017/3/layout/HorizontalLabelsTimeline"/>
    <dgm:cxn modelId="{F461F64F-EE6D-4ED4-8C77-5D01C8EE8996}" type="presParOf" srcId="{1CF204B5-1E16-4150-AC8D-8DF03522147C}" destId="{9F1724C6-8B9E-47EC-A73F-FC852E29CD9C}" srcOrd="10" destOrd="0" presId="urn:microsoft.com/office/officeart/2017/3/layout/HorizontalLabelsTimeline"/>
    <dgm:cxn modelId="{713DAEE3-79D2-4308-AAEB-B96ED55CE90C}" type="presParOf" srcId="{9F1724C6-8B9E-47EC-A73F-FC852E29CD9C}" destId="{76666FA8-FD4A-4FAF-A5FD-92E1CC127D8D}" srcOrd="0" destOrd="0" presId="urn:microsoft.com/office/officeart/2017/3/layout/HorizontalLabelsTimeline"/>
    <dgm:cxn modelId="{78460A35-C2EF-4C3A-B1EF-F9977000EA7F}" type="presParOf" srcId="{9F1724C6-8B9E-47EC-A73F-FC852E29CD9C}" destId="{1A9503FF-7B0D-4F22-9F2F-82595EB6CAF3}" srcOrd="1" destOrd="0" presId="urn:microsoft.com/office/officeart/2017/3/layout/HorizontalLabelsTimeline"/>
    <dgm:cxn modelId="{4131850D-6CD3-45E4-8873-22AF329B267A}" type="presParOf" srcId="{1A9503FF-7B0D-4F22-9F2F-82595EB6CAF3}" destId="{59EBF4E4-889F-49EE-8503-05A8BAF6E42D}" srcOrd="0" destOrd="0" presId="urn:microsoft.com/office/officeart/2017/3/layout/HorizontalLabelsTimeline"/>
    <dgm:cxn modelId="{8FD9DEEB-CB1F-4B9F-9A97-9D13955586E2}" type="presParOf" srcId="{1A9503FF-7B0D-4F22-9F2F-82595EB6CAF3}" destId="{10215B11-5EEE-48FC-8D60-0D18223493C8}" srcOrd="1" destOrd="0" presId="urn:microsoft.com/office/officeart/2017/3/layout/HorizontalLabelsTimeline"/>
    <dgm:cxn modelId="{51206B80-DFAF-47AC-A148-710298A2ED10}" type="presParOf" srcId="{9F1724C6-8B9E-47EC-A73F-FC852E29CD9C}" destId="{78F992D9-4F24-46F4-97A1-A926C35B88D8}" srcOrd="2" destOrd="0" presId="urn:microsoft.com/office/officeart/2017/3/layout/HorizontalLabelsTimeline"/>
    <dgm:cxn modelId="{AB82521D-8412-470F-B6A0-BF8760190A3C}" type="presParOf" srcId="{9F1724C6-8B9E-47EC-A73F-FC852E29CD9C}" destId="{588438C5-CA40-450F-9F06-A20D67B5BF59}" srcOrd="3" destOrd="0" presId="urn:microsoft.com/office/officeart/2017/3/layout/HorizontalLabelsTimeline"/>
    <dgm:cxn modelId="{1537E4FD-AA30-4879-BF4A-415B5A920456}" type="presParOf" srcId="{9F1724C6-8B9E-47EC-A73F-FC852E29CD9C}" destId="{6D9715AB-1A73-4D5F-A4E3-9744291C524D}" srcOrd="4" destOrd="0" presId="urn:microsoft.com/office/officeart/2017/3/layout/HorizontalLabelsTimeline"/>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0312F2C-2CC3-4B24-BFD3-5EC201EBAEF7}">
      <dsp:nvSpPr>
        <dsp:cNvPr id="0" name=""/>
        <dsp:cNvSpPr/>
      </dsp:nvSpPr>
      <dsp:spPr>
        <a:xfrm>
          <a:off x="0" y="3568460"/>
          <a:ext cx="10064150" cy="0"/>
        </a:xfrm>
        <a:prstGeom prst="line">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9DBF3B97-7437-4717-9FFA-DD795177E810}">
      <dsp:nvSpPr>
        <dsp:cNvPr id="0" name=""/>
        <dsp:cNvSpPr/>
      </dsp:nvSpPr>
      <dsp:spPr>
        <a:xfrm>
          <a:off x="173714" y="2212445"/>
          <a:ext cx="2529797" cy="856430"/>
        </a:xfrm>
        <a:prstGeom prst="rect">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1120" tIns="71120" rIns="71120" bIns="71120" numCol="1" spcCol="1270" anchor="ctr" anchorCtr="0">
          <a:noAutofit/>
        </a:bodyPr>
        <a:lstStyle/>
        <a:p>
          <a:pPr marL="0" lvl="0" indent="0" algn="ctr" defTabSz="622300">
            <a:lnSpc>
              <a:spcPct val="90000"/>
            </a:lnSpc>
            <a:spcBef>
              <a:spcPct val="0"/>
            </a:spcBef>
            <a:spcAft>
              <a:spcPct val="35000"/>
            </a:spcAft>
            <a:buNone/>
            <a:defRPr b="1"/>
          </a:pPr>
          <a:r>
            <a:rPr lang="en-GB" sz="1400" kern="1200" dirty="0">
              <a:latin typeface="Arial" panose="020B0604020202020204" pitchFamily="34" charset="0"/>
              <a:cs typeface="Arial" panose="020B0604020202020204" pitchFamily="34" charset="0"/>
            </a:rPr>
            <a:t>Identifying a research question for out presentation, escort a review of </a:t>
          </a:r>
          <a:r>
            <a:rPr lang="en-GB" sz="1400" kern="1200" dirty="0" err="1">
              <a:latin typeface="Arial" panose="020B0604020202020204" pitchFamily="34" charset="0"/>
              <a:cs typeface="Arial" panose="020B0604020202020204" pitchFamily="34" charset="0"/>
            </a:rPr>
            <a:t>existng</a:t>
          </a:r>
          <a:r>
            <a:rPr lang="en-GB" sz="1400" kern="1200" dirty="0">
              <a:latin typeface="Arial" panose="020B0604020202020204" pitchFamily="34" charset="0"/>
              <a:cs typeface="Arial" panose="020B0604020202020204" pitchFamily="34" charset="0"/>
            </a:rPr>
            <a:t> literature.</a:t>
          </a:r>
        </a:p>
      </dsp:txBody>
      <dsp:txXfrm>
        <a:off x="173714" y="2212445"/>
        <a:ext cx="2529797" cy="856430"/>
      </dsp:txXfrm>
    </dsp:sp>
    <dsp:sp modelId="{3ADAE906-2AEF-4F14-898A-8F88D16A1B76}">
      <dsp:nvSpPr>
        <dsp:cNvPr id="0" name=""/>
        <dsp:cNvSpPr/>
      </dsp:nvSpPr>
      <dsp:spPr>
        <a:xfrm>
          <a:off x="161698" y="1366917"/>
          <a:ext cx="2529797" cy="862853"/>
        </a:xfrm>
        <a:prstGeom prst="rect">
          <a:avLst/>
        </a:prstGeom>
        <a:solidFill>
          <a:schemeClr val="accent1">
            <a:alpha val="90000"/>
            <a:tint val="40000"/>
            <a:hueOff val="0"/>
            <a:satOff val="0"/>
            <a:lumOff val="0"/>
            <a:alphaOff val="0"/>
          </a:schemeClr>
        </a:solidFill>
        <a:ln w="19050"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52400" tIns="152400" rIns="152400" bIns="152400" numCol="1" spcCol="1270" anchor="ctr" anchorCtr="0">
          <a:noAutofit/>
        </a:bodyPr>
        <a:lstStyle/>
        <a:p>
          <a:pPr marL="0" lvl="0" indent="0" algn="l" defTabSz="711200">
            <a:lnSpc>
              <a:spcPct val="90000"/>
            </a:lnSpc>
            <a:spcBef>
              <a:spcPct val="0"/>
            </a:spcBef>
            <a:spcAft>
              <a:spcPct val="35000"/>
            </a:spcAft>
            <a:buNone/>
          </a:pPr>
          <a:r>
            <a:rPr lang="en-GB" sz="1600" b="0" kern="1200" dirty="0">
              <a:latin typeface="Arial" panose="020B0604020202020204" pitchFamily="34" charset="0"/>
              <a:cs typeface="Arial" panose="020B0604020202020204" pitchFamily="34" charset="0"/>
            </a:rPr>
            <a:t>Week 3 </a:t>
          </a:r>
        </a:p>
      </dsp:txBody>
      <dsp:txXfrm>
        <a:off x="161698" y="1366917"/>
        <a:ext cx="2529797" cy="862853"/>
      </dsp:txXfrm>
    </dsp:sp>
    <dsp:sp modelId="{E39CEB3D-1437-42BC-9939-2AE04C991A9C}">
      <dsp:nvSpPr>
        <dsp:cNvPr id="0" name=""/>
        <dsp:cNvSpPr/>
      </dsp:nvSpPr>
      <dsp:spPr>
        <a:xfrm>
          <a:off x="1438613" y="3068875"/>
          <a:ext cx="0" cy="499584"/>
        </a:xfrm>
        <a:prstGeom prst="line">
          <a:avLst/>
        </a:prstGeom>
        <a:noFill/>
        <a:ln w="12700" cap="rnd" cmpd="sng" algn="ctr">
          <a:solidFill>
            <a:schemeClr val="accent1">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42586916-2909-4D10-A4D1-324BF577DC5A}">
      <dsp:nvSpPr>
        <dsp:cNvPr id="0" name=""/>
        <dsp:cNvSpPr/>
      </dsp:nvSpPr>
      <dsp:spPr>
        <a:xfrm>
          <a:off x="1611099" y="4068044"/>
          <a:ext cx="2529797" cy="856430"/>
        </a:xfrm>
        <a:prstGeom prst="rect">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1120" tIns="71120" rIns="71120" bIns="71120" numCol="1" spcCol="1270" anchor="ctr" anchorCtr="0">
          <a:noAutofit/>
        </a:bodyPr>
        <a:lstStyle/>
        <a:p>
          <a:pPr marL="0" lvl="0" indent="0" algn="ctr" defTabSz="622300">
            <a:lnSpc>
              <a:spcPct val="90000"/>
            </a:lnSpc>
            <a:spcBef>
              <a:spcPct val="0"/>
            </a:spcBef>
            <a:spcAft>
              <a:spcPct val="35000"/>
            </a:spcAft>
            <a:buNone/>
            <a:defRPr b="1"/>
          </a:pPr>
          <a:r>
            <a:rPr lang="en-GB" sz="1400" kern="1200" dirty="0">
              <a:latin typeface="Arial" panose="020B0604020202020204" pitchFamily="34" charset="0"/>
              <a:cs typeface="Arial" panose="020B0604020202020204" pitchFamily="34" charset="0"/>
            </a:rPr>
            <a:t>Design research method and observe ethics.</a:t>
          </a:r>
        </a:p>
      </dsp:txBody>
      <dsp:txXfrm>
        <a:off x="1611099" y="4068044"/>
        <a:ext cx="2529797" cy="856430"/>
      </dsp:txXfrm>
    </dsp:sp>
    <dsp:sp modelId="{AD21AC51-C842-4118-A36D-492AE7CC41F6}">
      <dsp:nvSpPr>
        <dsp:cNvPr id="0" name=""/>
        <dsp:cNvSpPr/>
      </dsp:nvSpPr>
      <dsp:spPr>
        <a:xfrm>
          <a:off x="1611099" y="4924474"/>
          <a:ext cx="2529797" cy="862853"/>
        </a:xfrm>
        <a:prstGeom prst="rect">
          <a:avLst/>
        </a:prstGeom>
        <a:solidFill>
          <a:schemeClr val="accent1">
            <a:alpha val="90000"/>
            <a:tint val="40000"/>
            <a:hueOff val="0"/>
            <a:satOff val="0"/>
            <a:lumOff val="0"/>
            <a:alphaOff val="0"/>
          </a:schemeClr>
        </a:solidFill>
        <a:ln w="19050"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52400" tIns="152400" rIns="152400" bIns="152400" numCol="1" spcCol="1270" anchor="ctr" anchorCtr="0">
          <a:noAutofit/>
        </a:bodyPr>
        <a:lstStyle/>
        <a:p>
          <a:pPr marL="0" lvl="0" indent="0" algn="l" defTabSz="711200">
            <a:lnSpc>
              <a:spcPct val="90000"/>
            </a:lnSpc>
            <a:spcBef>
              <a:spcPct val="0"/>
            </a:spcBef>
            <a:spcAft>
              <a:spcPct val="35000"/>
            </a:spcAft>
            <a:buNone/>
          </a:pPr>
          <a:r>
            <a:rPr lang="en-GB" sz="1600" kern="1200" dirty="0">
              <a:latin typeface="Arial" panose="020B0604020202020204" pitchFamily="34" charset="0"/>
              <a:cs typeface="Arial" panose="020B0604020202020204" pitchFamily="34" charset="0"/>
            </a:rPr>
            <a:t>Week 4</a:t>
          </a:r>
        </a:p>
      </dsp:txBody>
      <dsp:txXfrm>
        <a:off x="1611099" y="4924474"/>
        <a:ext cx="2529797" cy="862853"/>
      </dsp:txXfrm>
    </dsp:sp>
    <dsp:sp modelId="{42E46812-55EC-4484-BA4A-CA01F4210E51}">
      <dsp:nvSpPr>
        <dsp:cNvPr id="0" name=""/>
        <dsp:cNvSpPr/>
      </dsp:nvSpPr>
      <dsp:spPr>
        <a:xfrm>
          <a:off x="2875997" y="3568459"/>
          <a:ext cx="0" cy="499584"/>
        </a:xfrm>
        <a:prstGeom prst="line">
          <a:avLst/>
        </a:prstGeom>
        <a:noFill/>
        <a:ln w="12700" cap="rnd" cmpd="sng" algn="ctr">
          <a:solidFill>
            <a:schemeClr val="accent1">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93D23EBC-63D4-41AA-9192-882E39B51B74}">
      <dsp:nvSpPr>
        <dsp:cNvPr id="0" name=""/>
        <dsp:cNvSpPr/>
      </dsp:nvSpPr>
      <dsp:spPr>
        <a:xfrm rot="2700000">
          <a:off x="1383101" y="3512947"/>
          <a:ext cx="111024" cy="111024"/>
        </a:xfrm>
        <a:prstGeom prst="rect">
          <a:avLst/>
        </a:prstGeom>
        <a:solidFill>
          <a:schemeClr val="accent1">
            <a:hueOff val="0"/>
            <a:satOff val="0"/>
            <a:lumOff val="0"/>
            <a:alphaOff val="0"/>
          </a:schemeClr>
        </a:solidFill>
        <a:ln w="63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2E6FD96-F0DC-4909-8F74-B5B81DFD0EEC}">
      <dsp:nvSpPr>
        <dsp:cNvPr id="0" name=""/>
        <dsp:cNvSpPr/>
      </dsp:nvSpPr>
      <dsp:spPr>
        <a:xfrm rot="2700000">
          <a:off x="2820485" y="3512947"/>
          <a:ext cx="111024" cy="111024"/>
        </a:xfrm>
        <a:prstGeom prst="rect">
          <a:avLst/>
        </a:prstGeom>
        <a:solidFill>
          <a:schemeClr val="accent1">
            <a:hueOff val="0"/>
            <a:satOff val="0"/>
            <a:lumOff val="0"/>
            <a:alphaOff val="0"/>
          </a:schemeClr>
        </a:solidFill>
        <a:ln w="63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63129C9-FC4C-4EEA-9818-5135C662209A}">
      <dsp:nvSpPr>
        <dsp:cNvPr id="0" name=""/>
        <dsp:cNvSpPr/>
      </dsp:nvSpPr>
      <dsp:spPr>
        <a:xfrm>
          <a:off x="3048484" y="2212445"/>
          <a:ext cx="2529797" cy="856430"/>
        </a:xfrm>
        <a:prstGeom prst="rect">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1120" tIns="71120" rIns="71120" bIns="71120" numCol="1" spcCol="1270" anchor="ctr" anchorCtr="0">
          <a:noAutofit/>
        </a:bodyPr>
        <a:lstStyle/>
        <a:p>
          <a:pPr marL="0" lvl="0" indent="0" algn="ctr" defTabSz="622300">
            <a:lnSpc>
              <a:spcPct val="90000"/>
            </a:lnSpc>
            <a:spcBef>
              <a:spcPct val="0"/>
            </a:spcBef>
            <a:spcAft>
              <a:spcPct val="35000"/>
            </a:spcAft>
            <a:buNone/>
            <a:defRPr b="1"/>
          </a:pPr>
          <a:r>
            <a:rPr lang="en-GB" sz="1400" kern="1200" dirty="0">
              <a:latin typeface="Arial" panose="020B0604020202020204" pitchFamily="34" charset="0"/>
              <a:cs typeface="Arial" panose="020B0604020202020204" pitchFamily="34" charset="0"/>
            </a:rPr>
            <a:t>Present a proposal for approval    </a:t>
          </a:r>
        </a:p>
      </dsp:txBody>
      <dsp:txXfrm>
        <a:off x="3048484" y="2212445"/>
        <a:ext cx="2529797" cy="856430"/>
      </dsp:txXfrm>
    </dsp:sp>
    <dsp:sp modelId="{4D43DDF4-EAF0-4096-A5A6-3AE690AE85A8}">
      <dsp:nvSpPr>
        <dsp:cNvPr id="0" name=""/>
        <dsp:cNvSpPr/>
      </dsp:nvSpPr>
      <dsp:spPr>
        <a:xfrm>
          <a:off x="3048484" y="1349591"/>
          <a:ext cx="2529797" cy="862853"/>
        </a:xfrm>
        <a:prstGeom prst="rect">
          <a:avLst/>
        </a:prstGeom>
        <a:solidFill>
          <a:schemeClr val="accent1">
            <a:alpha val="90000"/>
            <a:tint val="40000"/>
            <a:hueOff val="0"/>
            <a:satOff val="0"/>
            <a:lumOff val="0"/>
            <a:alphaOff val="0"/>
          </a:schemeClr>
        </a:solidFill>
        <a:ln w="19050"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7E4F1764-936B-4B7E-B435-804F5BCB38E9}">
      <dsp:nvSpPr>
        <dsp:cNvPr id="0" name=""/>
        <dsp:cNvSpPr/>
      </dsp:nvSpPr>
      <dsp:spPr>
        <a:xfrm>
          <a:off x="4313382" y="3068875"/>
          <a:ext cx="0" cy="499584"/>
        </a:xfrm>
        <a:prstGeom prst="line">
          <a:avLst/>
        </a:prstGeom>
        <a:noFill/>
        <a:ln w="12700" cap="rnd" cmpd="sng" algn="ctr">
          <a:solidFill>
            <a:schemeClr val="accent1">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66AD6E0D-2B24-43DA-BB37-B7115E175944}">
      <dsp:nvSpPr>
        <dsp:cNvPr id="0" name=""/>
        <dsp:cNvSpPr/>
      </dsp:nvSpPr>
      <dsp:spPr>
        <a:xfrm>
          <a:off x="4485868" y="4068044"/>
          <a:ext cx="2529797" cy="856430"/>
        </a:xfrm>
        <a:prstGeom prst="rect">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1120" tIns="71120" rIns="71120" bIns="71120" numCol="1" spcCol="1270" anchor="ctr" anchorCtr="0">
          <a:noAutofit/>
        </a:bodyPr>
        <a:lstStyle/>
        <a:p>
          <a:pPr marL="0" lvl="0" indent="0" algn="ctr" defTabSz="622300">
            <a:lnSpc>
              <a:spcPct val="90000"/>
            </a:lnSpc>
            <a:spcBef>
              <a:spcPct val="0"/>
            </a:spcBef>
            <a:spcAft>
              <a:spcPct val="35000"/>
            </a:spcAft>
            <a:buNone/>
            <a:defRPr b="1"/>
          </a:pPr>
          <a:r>
            <a:rPr lang="en-GB" sz="1400" kern="1200" dirty="0">
              <a:latin typeface="Arial" panose="020B0604020202020204" pitchFamily="34" charset="0"/>
              <a:cs typeface="Arial" panose="020B0604020202020204" pitchFamily="34" charset="0"/>
            </a:rPr>
            <a:t>Produce a questionnaire and gather the data </a:t>
          </a:r>
        </a:p>
      </dsp:txBody>
      <dsp:txXfrm>
        <a:off x="4485868" y="4068044"/>
        <a:ext cx="2529797" cy="856430"/>
      </dsp:txXfrm>
    </dsp:sp>
    <dsp:sp modelId="{E3FB89E4-2F31-4F5D-B93F-0EA3A06EB4FA}">
      <dsp:nvSpPr>
        <dsp:cNvPr id="0" name=""/>
        <dsp:cNvSpPr/>
      </dsp:nvSpPr>
      <dsp:spPr>
        <a:xfrm>
          <a:off x="4485868" y="4924474"/>
          <a:ext cx="2529797" cy="862853"/>
        </a:xfrm>
        <a:prstGeom prst="rect">
          <a:avLst/>
        </a:prstGeom>
        <a:solidFill>
          <a:schemeClr val="accent1">
            <a:alpha val="90000"/>
            <a:tint val="40000"/>
            <a:hueOff val="0"/>
            <a:satOff val="0"/>
            <a:lumOff val="0"/>
            <a:alphaOff val="0"/>
          </a:schemeClr>
        </a:solidFill>
        <a:ln w="19050"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C6371B4F-0041-4ABD-BDBE-01BD72E58052}">
      <dsp:nvSpPr>
        <dsp:cNvPr id="0" name=""/>
        <dsp:cNvSpPr/>
      </dsp:nvSpPr>
      <dsp:spPr>
        <a:xfrm>
          <a:off x="5750767" y="3568459"/>
          <a:ext cx="0" cy="499584"/>
        </a:xfrm>
        <a:prstGeom prst="line">
          <a:avLst/>
        </a:prstGeom>
        <a:noFill/>
        <a:ln w="12700" cap="rnd" cmpd="sng" algn="ctr">
          <a:solidFill>
            <a:schemeClr val="accent1">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BE3A2460-A90A-40C0-81AC-64553B0F70E1}">
      <dsp:nvSpPr>
        <dsp:cNvPr id="0" name=""/>
        <dsp:cNvSpPr/>
      </dsp:nvSpPr>
      <dsp:spPr>
        <a:xfrm rot="2700000">
          <a:off x="4257870" y="3512947"/>
          <a:ext cx="111024" cy="111024"/>
        </a:xfrm>
        <a:prstGeom prst="rect">
          <a:avLst/>
        </a:prstGeom>
        <a:solidFill>
          <a:schemeClr val="accent1">
            <a:hueOff val="0"/>
            <a:satOff val="0"/>
            <a:lumOff val="0"/>
            <a:alphaOff val="0"/>
          </a:schemeClr>
        </a:solidFill>
        <a:ln w="63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6665CA7-0502-4556-941A-2E4C5E3950D3}">
      <dsp:nvSpPr>
        <dsp:cNvPr id="0" name=""/>
        <dsp:cNvSpPr/>
      </dsp:nvSpPr>
      <dsp:spPr>
        <a:xfrm rot="2700000">
          <a:off x="5695255" y="3512947"/>
          <a:ext cx="111024" cy="111024"/>
        </a:xfrm>
        <a:prstGeom prst="rect">
          <a:avLst/>
        </a:prstGeom>
        <a:solidFill>
          <a:schemeClr val="accent1">
            <a:hueOff val="0"/>
            <a:satOff val="0"/>
            <a:lumOff val="0"/>
            <a:alphaOff val="0"/>
          </a:schemeClr>
        </a:solidFill>
        <a:ln w="63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EEB5EF9-674A-4639-82C5-D31D10A24A8D}">
      <dsp:nvSpPr>
        <dsp:cNvPr id="0" name=""/>
        <dsp:cNvSpPr/>
      </dsp:nvSpPr>
      <dsp:spPr>
        <a:xfrm>
          <a:off x="5923253" y="2212445"/>
          <a:ext cx="2529797" cy="856430"/>
        </a:xfrm>
        <a:prstGeom prst="rect">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1120" tIns="71120" rIns="71120" bIns="71120" numCol="1" spcCol="1270" anchor="ctr" anchorCtr="0">
          <a:noAutofit/>
        </a:bodyPr>
        <a:lstStyle/>
        <a:p>
          <a:pPr marL="0" lvl="0" indent="0" algn="ctr" defTabSz="622300">
            <a:lnSpc>
              <a:spcPct val="90000"/>
            </a:lnSpc>
            <a:spcBef>
              <a:spcPct val="0"/>
            </a:spcBef>
            <a:spcAft>
              <a:spcPct val="35000"/>
            </a:spcAft>
            <a:buNone/>
            <a:defRPr b="1"/>
          </a:pPr>
          <a:r>
            <a:rPr lang="en-GB" sz="1400" kern="1200" dirty="0">
              <a:latin typeface="Arial" panose="020B0604020202020204" pitchFamily="34" charset="0"/>
              <a:cs typeface="Arial" panose="020B0604020202020204" pitchFamily="34" charset="0"/>
            </a:rPr>
            <a:t>Study the results </a:t>
          </a:r>
        </a:p>
      </dsp:txBody>
      <dsp:txXfrm>
        <a:off x="5923253" y="2212445"/>
        <a:ext cx="2529797" cy="856430"/>
      </dsp:txXfrm>
    </dsp:sp>
    <dsp:sp modelId="{F2134CF0-32DB-4A98-B764-DDE1C1AD8B23}">
      <dsp:nvSpPr>
        <dsp:cNvPr id="0" name=""/>
        <dsp:cNvSpPr/>
      </dsp:nvSpPr>
      <dsp:spPr>
        <a:xfrm>
          <a:off x="5923253" y="1349591"/>
          <a:ext cx="2529797" cy="862853"/>
        </a:xfrm>
        <a:prstGeom prst="rect">
          <a:avLst/>
        </a:prstGeom>
        <a:solidFill>
          <a:schemeClr val="accent1">
            <a:alpha val="90000"/>
            <a:tint val="40000"/>
            <a:hueOff val="0"/>
            <a:satOff val="0"/>
            <a:lumOff val="0"/>
            <a:alphaOff val="0"/>
          </a:schemeClr>
        </a:solidFill>
        <a:ln w="19050"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BFD6F0BF-86AE-40DC-BE48-8A3819F417A4}">
      <dsp:nvSpPr>
        <dsp:cNvPr id="0" name=""/>
        <dsp:cNvSpPr/>
      </dsp:nvSpPr>
      <dsp:spPr>
        <a:xfrm>
          <a:off x="7188152" y="3068875"/>
          <a:ext cx="0" cy="499584"/>
        </a:xfrm>
        <a:prstGeom prst="line">
          <a:avLst/>
        </a:prstGeom>
        <a:noFill/>
        <a:ln w="12700" cap="rnd" cmpd="sng" algn="ctr">
          <a:solidFill>
            <a:schemeClr val="accent1">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76666FA8-FD4A-4FAF-A5FD-92E1CC127D8D}">
      <dsp:nvSpPr>
        <dsp:cNvPr id="0" name=""/>
        <dsp:cNvSpPr/>
      </dsp:nvSpPr>
      <dsp:spPr>
        <a:xfrm>
          <a:off x="7360638" y="4068044"/>
          <a:ext cx="2529797" cy="856430"/>
        </a:xfrm>
        <a:prstGeom prst="rect">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1120" tIns="71120" rIns="71120" bIns="71120" numCol="1" spcCol="1270" anchor="ctr" anchorCtr="0">
          <a:noAutofit/>
        </a:bodyPr>
        <a:lstStyle/>
        <a:p>
          <a:pPr marL="0" lvl="0" indent="0" algn="ctr" defTabSz="622300">
            <a:lnSpc>
              <a:spcPct val="90000"/>
            </a:lnSpc>
            <a:spcBef>
              <a:spcPct val="0"/>
            </a:spcBef>
            <a:spcAft>
              <a:spcPct val="35000"/>
            </a:spcAft>
            <a:buNone/>
            <a:defRPr b="1"/>
          </a:pPr>
          <a:r>
            <a:rPr lang="en-GB" sz="1400" kern="1200" dirty="0">
              <a:latin typeface="Arial" panose="020B0604020202020204" pitchFamily="34" charset="0"/>
              <a:cs typeface="Arial" panose="020B0604020202020204" pitchFamily="34" charset="0"/>
            </a:rPr>
            <a:t>Write up full report including  discussion and conclusion.</a:t>
          </a:r>
        </a:p>
      </dsp:txBody>
      <dsp:txXfrm>
        <a:off x="7360638" y="4068044"/>
        <a:ext cx="2529797" cy="856430"/>
      </dsp:txXfrm>
    </dsp:sp>
    <dsp:sp modelId="{59EBF4E4-889F-49EE-8503-05A8BAF6E42D}">
      <dsp:nvSpPr>
        <dsp:cNvPr id="0" name=""/>
        <dsp:cNvSpPr/>
      </dsp:nvSpPr>
      <dsp:spPr>
        <a:xfrm>
          <a:off x="7360638" y="4924474"/>
          <a:ext cx="2529797" cy="862853"/>
        </a:xfrm>
        <a:prstGeom prst="rect">
          <a:avLst/>
        </a:prstGeom>
        <a:solidFill>
          <a:schemeClr val="accent1">
            <a:alpha val="90000"/>
            <a:tint val="40000"/>
            <a:hueOff val="0"/>
            <a:satOff val="0"/>
            <a:lumOff val="0"/>
            <a:alphaOff val="0"/>
          </a:schemeClr>
        </a:solidFill>
        <a:ln w="19050"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78F992D9-4F24-46F4-97A1-A926C35B88D8}">
      <dsp:nvSpPr>
        <dsp:cNvPr id="0" name=""/>
        <dsp:cNvSpPr/>
      </dsp:nvSpPr>
      <dsp:spPr>
        <a:xfrm>
          <a:off x="8625536" y="3568459"/>
          <a:ext cx="0" cy="499584"/>
        </a:xfrm>
        <a:prstGeom prst="line">
          <a:avLst/>
        </a:prstGeom>
        <a:noFill/>
        <a:ln w="12700" cap="rnd" cmpd="sng" algn="ctr">
          <a:solidFill>
            <a:schemeClr val="accent1">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13F6BDC0-33EC-4ECA-98D8-230595408986}">
      <dsp:nvSpPr>
        <dsp:cNvPr id="0" name=""/>
        <dsp:cNvSpPr/>
      </dsp:nvSpPr>
      <dsp:spPr>
        <a:xfrm rot="2700000">
          <a:off x="7132639" y="3512947"/>
          <a:ext cx="111024" cy="111024"/>
        </a:xfrm>
        <a:prstGeom prst="rect">
          <a:avLst/>
        </a:prstGeom>
        <a:solidFill>
          <a:schemeClr val="accent1">
            <a:hueOff val="0"/>
            <a:satOff val="0"/>
            <a:lumOff val="0"/>
            <a:alphaOff val="0"/>
          </a:schemeClr>
        </a:solidFill>
        <a:ln w="63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88438C5-CA40-450F-9F06-A20D67B5BF59}">
      <dsp:nvSpPr>
        <dsp:cNvPr id="0" name=""/>
        <dsp:cNvSpPr/>
      </dsp:nvSpPr>
      <dsp:spPr>
        <a:xfrm rot="2700000">
          <a:off x="8570024" y="3512947"/>
          <a:ext cx="111024" cy="111024"/>
        </a:xfrm>
        <a:prstGeom prst="rect">
          <a:avLst/>
        </a:prstGeom>
        <a:solidFill>
          <a:schemeClr val="accent1">
            <a:hueOff val="0"/>
            <a:satOff val="0"/>
            <a:lumOff val="0"/>
            <a:alphaOff val="0"/>
          </a:schemeClr>
        </a:solidFill>
        <a:ln w="63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Tree>
</dsp:drawing>
</file>

<file path=ppt/diagrams/layout1.xml><?xml version="1.0" encoding="utf-8"?>
<dgm:layoutDef xmlns:dgm="http://schemas.openxmlformats.org/drawingml/2006/diagram" xmlns:a="http://schemas.openxmlformats.org/drawingml/2006/main" uniqueId="urn:microsoft.com/office/officeart/2017/3/layout/HorizontalLabelsTimeline">
  <dgm:title val="Horizontal Labels Timeline"/>
  <dgm:desc val="Use to show a list of events in chronological order. The rectangular shape contains the description while the date is shown immediately below. It can display a large amount of text and medium length date format."/>
  <dgm:catLst>
    <dgm:cat type="timeline" pri="500"/>
    <dgm:cat type="process" pri="6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1" destOrd="0"/>
        <dgm:cxn modelId="32" srcId="30" destId="31" srcOrd="0"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root">
    <dgm:varLst>
      <dgm:chMax/>
      <dgm:chPref/>
      <dgm:animLvl val="lvl"/>
    </dgm:varLst>
    <dgm:alg type="composite"/>
    <dgm:shape xmlns:r="http://schemas.openxmlformats.org/officeDocument/2006/relationships" r:blip="">
      <dgm:adjLst/>
    </dgm:shape>
    <dgm:constrLst>
      <dgm:constr type="w" for="ch" forName="divider" refType="w"/>
      <dgm:constr type="h" for="ch" forName="divider"/>
      <dgm:constr type="ctrY" for="ch" forName="divider" refType="h" fact="0.5"/>
      <dgm:constr type="l" for="ch" forName="divider"/>
      <dgm:constr type="w" for="ch" forName="nodes" refType="w"/>
      <dgm:constr type="h" for="ch" forName="nodes" refType="h"/>
    </dgm:constrLst>
    <dgm:layoutNode name="divider" styleLbl="fgAcc1">
      <dgm:alg type="sp"/>
      <dgm:shape xmlns:r="http://schemas.openxmlformats.org/officeDocument/2006/relationships" type="line" r:blip="" zOrderOff="-1">
        <dgm:adjLst/>
      </dgm:shape>
      <dgm:presOf/>
      <dgm:constrLst/>
      <dgm:ruleLst/>
    </dgm:layoutNode>
    <dgm:layoutNode name="nodes">
      <dgm:varLst>
        <dgm:chMax/>
        <dgm:chPref/>
        <dgm:animLvl val="lvl"/>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choose name="constrBasedOnChildrenCount">
        <dgm:if name="constrForTwoChildren" axis="ch" ptType="node" func="cnt" op="lte" val="2">
          <dgm:constrLst>
            <dgm:constr type="primFontSz" for="des" forName="L1TextContainer" val="20"/>
            <dgm:constr type="primFontSz" for="des" forName="L2TextContainer" refType="primFontSz" refFor="des" refForName="L1TextContainer" op="equ" fact="0.85"/>
            <dgm:constr type="w" for="ch" forName="composite" refType="w"/>
            <dgm:constr type="h" for="ch" forName="composite" refType="h"/>
            <dgm:constr type="w" for="ch" forName="spaceBetweenRectangles" refType="w" refFor="ch" refForName="composite" fact="0"/>
            <dgm:constr type="w" for="ch" ptType="sibTrans" op="equ"/>
            <dgm:constr type="primFontSz" for="des" forName="L1TextContainer" op="equ"/>
            <dgm:constr type="primFontSz" for="des" forName="L2TextContainer" op="equ"/>
          </dgm:constrLst>
        </dgm:if>
        <dgm:else name="constrForRest">
          <dgm:constrLst>
            <dgm:constr type="primFontSz" for="des" forName="L1TextContainer" val="20"/>
            <dgm:constr type="primFontSz" for="des" forName="L2TextContainer" refType="primFontSz" refFor="des" refForName="L1TextContainer" op="equ" fact="0.85"/>
            <dgm:constr type="w" for="ch" forName="composite" refType="w"/>
            <dgm:constr type="h" for="ch" forName="composite" refType="h"/>
            <dgm:constr type="w" for="ch" forName="spaceBetweenRectangles" refType="w" refFor="ch" refForName="composite" fact="-0.5"/>
            <dgm:constr type="w" for="ch" ptType="sibTrans" op="equ"/>
            <dgm:constr type="primFontSz" for="des" forName="L1TextContainer" op="equ"/>
            <dgm:constr type="primFontSz" for="des" forName="L2TextContainer" op="equ"/>
          </dgm:constrLst>
        </dgm:else>
      </dgm:choose>
      <dgm:forEach name="nodesForEach" axis="ch" ptType="node">
        <dgm:layoutNode name="composite">
          <dgm:alg type="composite"/>
          <dgm:shape xmlns:r="http://schemas.openxmlformats.org/officeDocument/2006/relationships" r:blip="">
            <dgm:adjLst/>
          </dgm:shape>
          <dgm:choose name="CaseForPlacingNodesAboveAndBelowDivider">
            <dgm:if name="CaseForPlacingNodeAboveDivider" axis="self" ptType="node" func="posOdd" op="equ" val="1">
              <dgm:constrLst>
                <dgm:constr type="w" for="ch" forName="L1TextContainer" refType="w" fact="0.88"/>
                <dgm:constr type="l" for="ch" forName="L1TextContainer" refType="w" fact="0.06"/>
                <dgm:constr type="h" for="ch" forName="L1TextContainer" refType="h" fact="0.12"/>
                <dgm:constr type="t" for="ch" forName="L1TextContainer" refType="h" fact="0.31"/>
                <dgm:constr type="w" for="ch" forName="L2TextContainerWrapper" refType="w" fact="0.88"/>
                <dgm:constr type="l" for="ch" forName="L2TextContainerWrapper" refType="w" fact="0.06"/>
                <dgm:constr type="h" for="ch" forName="L2TextContainerWrapper" refType="h" fact="0.31"/>
                <dgm:constr type="b" for="ch" forName="L2TextContainerWrapper" refType="h" fact="0.31"/>
                <dgm:constr type="w" for="ch" forName="ConnectLine"/>
                <dgm:constr type="ctrX" for="ch" forName="ConnectLine" refType="w" fact="0.5"/>
                <dgm:constr type="h" for="ch" forName="ConnectLine" refType="h" fact="0.07"/>
                <dgm:constr type="t" for="ch" forName="ConnectLine" refType="h" fact="0.43"/>
                <dgm:constr type="w" for="ch" forName="ConnectorPoint" refType="h" fact="0.022"/>
                <dgm:constr type="h" for="ch" forName="ConnectorPoint" refType="h" fact="0.022"/>
                <dgm:constr type="ctrX" for="ch" forName="ConnectorPoint" refType="w" fact="0.5"/>
                <dgm:constr type="ctrY" for="ch" forName="ConnectorPoint" refType="h" fact="0.5"/>
                <dgm:constr type="w" for="ch" forName="EmptyPlaceHolder" refType="w"/>
                <dgm:constr type="h" for="ch" forName="EmptyPlaceHolder" refType="h" fact="0.5"/>
                <dgm:constr type="t" for="ch" forName="EmptyPlaceHolder" refType="h" fact="0.5"/>
              </dgm:constrLst>
            </dgm:if>
            <dgm:else name="CaseForPlacingNodeBelowDivider">
              <dgm:constrLst>
                <dgm:constr type="w" for="ch" forName="L1TextContainer" refType="w" fact="0.88"/>
                <dgm:constr type="l" for="ch" forName="L1TextContainer" refType="w" fact="0.06"/>
                <dgm:constr type="h" for="ch" forName="L1TextContainer" refType="h" fact="0.12"/>
                <dgm:constr type="t" for="ch" forName="L1TextContainer" refType="h" fact="0.57"/>
                <dgm:constr type="w" for="ch" forName="L2TextContainerWrapper" refType="w" fact="0.88"/>
                <dgm:constr type="l" for="ch" forName="L2TextContainerWrapper" refType="w" fact="0.06"/>
                <dgm:constr type="h" for="ch" forName="L2TextContainerWrapper" refType="h" fact="0.31"/>
                <dgm:constr type="t" for="ch" forName="L2TextContainerWrapper" refType="h" fact="0.69"/>
                <dgm:constr type="w" for="ch" forName="ConnectLine"/>
                <dgm:constr type="ctrX" for="ch" forName="ConnectLine" refType="w" fact="0.5"/>
                <dgm:constr type="h" for="ch" forName="ConnectLine" refType="h" fact="0.07"/>
                <dgm:constr type="t" for="ch" forName="ConnectLine" refType="h" fact="0.5"/>
                <dgm:constr type="w" for="ch" forName="ConnectorPoint" refType="h" fact="0.022"/>
                <dgm:constr type="h" for="ch" forName="ConnectorPoint" refType="h" fact="0.022"/>
                <dgm:constr type="ctrX" for="ch" forName="ConnectorPoint" refType="w" fact="0.5"/>
                <dgm:constr type="ctrY" for="ch" forName="ConnectorPoint" refType="h" fact="0.5"/>
                <dgm:constr type="w" for="ch" forName="EmptyPlaceHolder" refType="w"/>
                <dgm:constr type="h" for="ch" forName="EmptyPlaceHolder" refType="h" fact="0.5"/>
                <dgm:constr type="t" for="ch" forName="EmptyPlaceHolder" refType="h" fact="0"/>
              </dgm:constrLst>
            </dgm:else>
          </dgm:choose>
          <dgm:layoutNode name="L1TextContainer" styleLbl="alignNode1">
            <dgm:varLst>
              <dgm:chMax val="1"/>
              <dgm:chPref val="1"/>
              <dgm:bulletEnabled val="1"/>
            </dgm:varLst>
            <dgm:alg type="tx">
              <dgm:param type="txAnchorVert" val="mid"/>
              <dgm:param type="parTxLTRAlign" val="ctr"/>
              <dgm:param type="parTxRTLAlign" val="ctr"/>
            </dgm:alg>
            <dgm:shape xmlns:r="http://schemas.openxmlformats.org/officeDocument/2006/relationships" type="rect" r:blip="">
              <dgm:adjLst/>
            </dgm:shape>
            <dgm:presOf axis="self"/>
            <dgm:constrLst>
              <dgm:constr type="tMarg" refType="primFontSz" fact="0.4"/>
              <dgm:constr type="bMarg" refType="primFontSz" fact="0.4"/>
              <dgm:constr type="lMarg" refType="primFontSz" fact="0.4"/>
              <dgm:constr type="rMarg" refType="primFontSz" fact="0.4"/>
            </dgm:constrLst>
            <dgm:ruleLst>
              <dgm:rule type="primFontSz" val="14" fact="NaN" max="NaN"/>
            </dgm:ruleLst>
          </dgm:layoutNode>
          <dgm:layoutNode name="L2TextContainerWrapper">
            <dgm:varLst>
              <dgm:bulletEnabled val="1"/>
            </dgm:varLst>
            <dgm:alg type="composite"/>
            <dgm:choose name="L2TextContainerConstr">
              <dgm:if name="CaseForPlacingL2TextContaineAboveDivider" axis="self" ptType="node" func="posOdd" op="equ" val="1">
                <dgm:constrLst>
                  <dgm:constr type="h" for="ch" forName="L2TextContainer" refType="h" fact="0.39"/>
                  <dgm:constr type="b" for="ch" forName="L2TextContainer" refType="h"/>
                  <dgm:constr type="h" for="ch" forName="FlexibleEmptyPlaceHolder" refType="h" fact="0.61"/>
                </dgm:constrLst>
              </dgm:if>
              <dgm:else name="CaseForPlacingL2TextContaineBelowDivider">
                <dgm:constrLst>
                  <dgm:constr type="h" for="ch" forName="L2TextContainer" refType="h" fact="0.39"/>
                  <dgm:constr type="h" for="ch" forName="FlexibleEmptyPlaceHolder" refType="h" fact="0.61"/>
                  <dgm:constr type="b" for="ch" forName="FlexibleEmptyPlaceHolder" refType="h"/>
                </dgm:constrLst>
              </dgm:else>
            </dgm:choose>
            <dgm:layoutNode name="L2TextContainer" styleLbl="bgAccFollowNode1" moveWith="L1TextContainer">
              <dgm:choose name="L2TextContainerAlgo">
                <dgm:if name="L2TextContainerAlgoLTR" func="var" arg="dir" op="equ" val="norm">
                  <dgm:alg type="tx">
                    <dgm:param type="txAnchorVert" val="mid"/>
                    <dgm:param type="parTxRTLAlign" val="l"/>
                    <dgm:param type="parTxLTRAlign" val="l"/>
                    <dgm:param type="txAnchorVertCh" val="mid"/>
                    <dgm:param type="shpTxRTLAlignCh" val="l"/>
                    <dgm:param type="shpTxLTRAlignCh" val="l"/>
                  </dgm:alg>
                </dgm:if>
                <dgm:else name="L2TextContainerAlgoRTL">
                  <dgm:alg type="tx">
                    <dgm:param type="txAnchorVert" val="mid"/>
                    <dgm:param type="parTxRTLAlign" val="r"/>
                    <dgm:param type="parTxLTRAlign" val="r"/>
                    <dgm:param type="txAnchorVertCh" val="mid"/>
                    <dgm:param type="shpTxRTLAlignCh" val="r"/>
                    <dgm:param type="shpTxLTRAlignCh" val="r"/>
                  </dgm:alg>
                </dgm:else>
              </dgm:choose>
              <dgm:shape xmlns:r="http://schemas.openxmlformats.org/officeDocument/2006/relationships" type="rect" r:blip="">
                <dgm:adjLst/>
              </dgm:shape>
              <dgm:presOf axis="des" ptType="node"/>
              <dgm:constrLst>
                <dgm:constr type="tMarg" refType="primFontSz" fact="0.75"/>
                <dgm:constr type="bMarg" refType="primFontSz" fact="0.75"/>
                <dgm:constr type="lMarg" refType="primFontSz" fact="0.75"/>
                <dgm:constr type="rMarg" refType="primFontSz" fact="0.75"/>
              </dgm:constrLst>
              <dgm:ruleLst>
                <dgm:rule type="h" val="INF" fact="NaN" max="NaN"/>
                <dgm:rule type="primFontSz" val="12" fact="NaN" max="NaN"/>
                <dgm:rule type="secFontSz" val="10" fact="NaN" max="NaN"/>
              </dgm:ruleLst>
            </dgm:layoutNode>
            <dgm:layoutNode name="FlexibleEmptyPlaceHolder">
              <dgm:alg type="sp"/>
              <dgm:shape xmlns:r="http://schemas.openxmlformats.org/officeDocument/2006/relationships" r:blip="">
                <dgm:adjLst/>
              </dgm:shape>
              <dgm:presOf/>
              <dgm:constrLst/>
            </dgm:layoutNode>
          </dgm:layoutNode>
          <dgm:layoutNode name="ConnectLine" styleLbl="sibTrans1D1" moveWith="L1TextContainer">
            <dgm:alg type="sp"/>
            <dgm:shape xmlns:r="http://schemas.openxmlformats.org/officeDocument/2006/relationships" type="line" r:blip="">
              <dgm:adjLst/>
            </dgm:shape>
            <dgm:presOf/>
            <dgm:constrLst/>
          </dgm:layoutNode>
          <dgm:layoutNode name="ConnectorPoint" styleLbl="node1" moveWith="L1TextContainer">
            <dgm:alg type="sp"/>
            <dgm:shape xmlns:r="http://schemas.openxmlformats.org/officeDocument/2006/relationships" rot="45" type="rect" r:blip="" zOrderOff="10">
              <dgm:adjLst/>
              <dgm:extLst>
                <a:ext uri="{B698B0E9-8C71-41B9-8309-B3DCBF30829C}">
                  <dgm1612:spPr xmlns:dgm1612="http://schemas.microsoft.com/office/drawing/2016/12/diagram">
                    <a:ln w="6350"/>
                  </dgm1612:spPr>
                </a:ext>
              </dgm:extLst>
            </dgm:shape>
            <dgm:presOf/>
            <dgm:constrLst/>
          </dgm:layoutNode>
          <dgm:layoutNode name="EmptyPlaceHolder">
            <dgm:alg type="sp"/>
            <dgm:shape xmlns:r="http://schemas.openxmlformats.org/officeDocument/2006/relationships" r:blip="">
              <dgm:adjLst/>
            </dgm:shape>
            <dgm:presOf/>
            <dgm:constrLst/>
          </dgm:layoutNode>
        </dgm:layoutNode>
        <dgm:forEach name="Name28"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Node>
  <dgm:extLst>
    <a:ext uri="{68A01E43-0DF5-4B5B-8FA6-DAF915123BFB}">
      <dgm1612:lstStyle xmlns:dgm1612="http://schemas.microsoft.com/office/drawing/2016/12/diagram">
        <a:lvl1pPr>
          <a:defRPr b="1"/>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GB"/>
              <a:t>Click to edit Master title style</a:t>
            </a:r>
            <a:endParaRPr lang="en-US"/>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a:p>
        </p:txBody>
      </p:sp>
      <p:sp>
        <p:nvSpPr>
          <p:cNvPr id="4" name="Date Placeholder 3"/>
          <p:cNvSpPr>
            <a:spLocks noGrp="1"/>
          </p:cNvSpPr>
          <p:nvPr>
            <p:ph type="dt" sz="half" idx="10"/>
          </p:nvPr>
        </p:nvSpPr>
        <p:spPr/>
        <p:txBody>
          <a:bodyPr/>
          <a:lstStyle/>
          <a:p>
            <a:fld id="{C485584D-7D79-4248-9986-4CA35242F944}" type="datetimeFigureOut">
              <a:rPr lang="en-US" smtClean="0"/>
              <a:t>2/25/22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9590046-DA73-4BBF-84B5-C08E6F75191A}" type="slidenum">
              <a:rPr lang="en-US" smtClean="0"/>
              <a:t>‹#›</a:t>
            </a:fld>
            <a:endParaRPr lang="en-US"/>
          </a:p>
        </p:txBody>
      </p:sp>
    </p:spTree>
    <p:extLst>
      <p:ext uri="{BB962C8B-B14F-4D97-AF65-F5344CB8AC3E}">
        <p14:creationId xmlns:p14="http://schemas.microsoft.com/office/powerpoint/2010/main" val="324499592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GB"/>
              <a:t>Click to edit Master title style</a:t>
            </a:r>
            <a:endParaRPr lang="en-US"/>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C485584D-7D79-4248-9986-4CA35242F944}" type="datetimeFigureOut">
              <a:rPr lang="en-US" smtClean="0"/>
              <a:t>2/25/22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9590046-DA73-4BBF-84B5-C08E6F75191A}" type="slidenum">
              <a:rPr lang="en-US" smtClean="0"/>
              <a:t>‹#›</a:t>
            </a:fld>
            <a:endParaRPr lang="en-US"/>
          </a:p>
        </p:txBody>
      </p:sp>
    </p:spTree>
    <p:extLst>
      <p:ext uri="{BB962C8B-B14F-4D97-AF65-F5344CB8AC3E}">
        <p14:creationId xmlns:p14="http://schemas.microsoft.com/office/powerpoint/2010/main" val="241918643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GB"/>
              <a:t>Click to edit Master title style</a:t>
            </a:r>
            <a:endParaRPr lang="en-US"/>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C485584D-7D79-4248-9986-4CA35242F944}" type="datetimeFigureOut">
              <a:rPr lang="en-US" smtClean="0"/>
              <a:t>2/25/22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9590046-DA73-4BBF-84B5-C08E6F75191A}" type="slidenum">
              <a:rPr lang="en-US" smtClean="0"/>
              <a:t>‹#›</a:t>
            </a:fld>
            <a:endParaRPr lang="en-US"/>
          </a:p>
        </p:txBody>
      </p:sp>
    </p:spTree>
    <p:extLst>
      <p:ext uri="{BB962C8B-B14F-4D97-AF65-F5344CB8AC3E}">
        <p14:creationId xmlns:p14="http://schemas.microsoft.com/office/powerpoint/2010/main" val="25262001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sz="half" idx="1"/>
          </p:nvPr>
        </p:nvSpPr>
        <p:spPr>
          <a:xfrm>
            <a:off x="677334" y="2160589"/>
            <a:ext cx="4184035" cy="388077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5089970" y="2160589"/>
            <a:ext cx="4184034" cy="388077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p:cNvSpPr>
            <a:spLocks noGrp="1"/>
          </p:cNvSpPr>
          <p:nvPr>
            <p:ph type="dt" sz="half" idx="10"/>
          </p:nvPr>
        </p:nvSpPr>
        <p:spPr/>
        <p:txBody>
          <a:bodyPr/>
          <a:lstStyle/>
          <a:p>
            <a:fld id="{C485584D-7D79-4248-9986-4CA35242F944}" type="datetimeFigureOut">
              <a:rPr lang="en-US" smtClean="0"/>
              <a:t>2/25/22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9590046-DA73-4BBF-84B5-C08E6F75191A}" type="slidenum">
              <a:rPr lang="en-US" smtClean="0"/>
              <a:t>‹#›</a:t>
            </a:fld>
            <a:endParaRPr lang="en-US"/>
          </a:p>
        </p:txBody>
      </p:sp>
    </p:spTree>
    <p:extLst>
      <p:ext uri="{BB962C8B-B14F-4D97-AF65-F5344CB8AC3E}">
        <p14:creationId xmlns:p14="http://schemas.microsoft.com/office/powerpoint/2010/main" val="53940871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p:cNvSpPr>
            <a:spLocks noGrp="1"/>
          </p:cNvSpPr>
          <p:nvPr>
            <p:ph type="dt" sz="half" idx="10"/>
          </p:nvPr>
        </p:nvSpPr>
        <p:spPr/>
        <p:txBody>
          <a:bodyPr/>
          <a:lstStyle/>
          <a:p>
            <a:fld id="{C485584D-7D79-4248-9986-4CA35242F944}" type="datetimeFigureOut">
              <a:rPr lang="en-US" smtClean="0"/>
              <a:t>2/25/22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19590046-DA73-4BBF-84B5-C08E6F75191A}" type="slidenum">
              <a:rPr lang="en-US" smtClean="0"/>
              <a:t>‹#›</a:t>
            </a:fld>
            <a:endParaRPr lang="en-US"/>
          </a:p>
        </p:txBody>
      </p:sp>
    </p:spTree>
    <p:extLst>
      <p:ext uri="{BB962C8B-B14F-4D97-AF65-F5344CB8AC3E}">
        <p14:creationId xmlns:p14="http://schemas.microsoft.com/office/powerpoint/2010/main" val="46649351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GB"/>
              <a:t>Click to edit Master title style</a:t>
            </a:r>
            <a:endParaRPr lang="en-US"/>
          </a:p>
        </p:txBody>
      </p:sp>
      <p:sp>
        <p:nvSpPr>
          <p:cNvPr id="3" name="Date Placeholder 2"/>
          <p:cNvSpPr>
            <a:spLocks noGrp="1"/>
          </p:cNvSpPr>
          <p:nvPr>
            <p:ph type="dt" sz="half" idx="10"/>
          </p:nvPr>
        </p:nvSpPr>
        <p:spPr/>
        <p:txBody>
          <a:bodyPr/>
          <a:lstStyle/>
          <a:p>
            <a:fld id="{C485584D-7D79-4248-9986-4CA35242F944}" type="datetimeFigureOut">
              <a:rPr lang="en-US" smtClean="0"/>
              <a:t>2/25/22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19590046-DA73-4BBF-84B5-C08E6F75191A}" type="slidenum">
              <a:rPr lang="en-US" smtClean="0"/>
              <a:t>‹#›</a:t>
            </a:fld>
            <a:endParaRPr lang="en-US"/>
          </a:p>
        </p:txBody>
      </p:sp>
    </p:spTree>
    <p:extLst>
      <p:ext uri="{BB962C8B-B14F-4D97-AF65-F5344CB8AC3E}">
        <p14:creationId xmlns:p14="http://schemas.microsoft.com/office/powerpoint/2010/main" val="390147767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485584D-7D79-4248-9986-4CA35242F944}" type="datetimeFigureOut">
              <a:rPr lang="en-US" smtClean="0"/>
              <a:t>2/25/22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19590046-DA73-4BBF-84B5-C08E6F75191A}" type="slidenum">
              <a:rPr lang="en-US" smtClean="0"/>
              <a:t>‹#›</a:t>
            </a:fld>
            <a:endParaRPr lang="en-US"/>
          </a:p>
        </p:txBody>
      </p:sp>
    </p:spTree>
    <p:extLst>
      <p:ext uri="{BB962C8B-B14F-4D97-AF65-F5344CB8AC3E}">
        <p14:creationId xmlns:p14="http://schemas.microsoft.com/office/powerpoint/2010/main" val="96265250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GB"/>
              <a:t>Click to edit Master title style</a:t>
            </a:r>
            <a:endParaRPr lang="en-US"/>
          </a:p>
        </p:txBody>
      </p:sp>
      <p:sp>
        <p:nvSpPr>
          <p:cNvPr id="3" name="Content Placeholder 2"/>
          <p:cNvSpPr>
            <a:spLocks noGrp="1"/>
          </p:cNvSpPr>
          <p:nvPr>
            <p:ph idx="1"/>
          </p:nvPr>
        </p:nvSpPr>
        <p:spPr>
          <a:xfrm>
            <a:off x="4760461" y="514924"/>
            <a:ext cx="4513541" cy="552643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C485584D-7D79-4248-9986-4CA35242F944}" type="datetimeFigureOut">
              <a:rPr lang="en-US" smtClean="0"/>
              <a:t>2/25/22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9590046-DA73-4BBF-84B5-C08E6F75191A}" type="slidenum">
              <a:rPr lang="en-US" smtClean="0"/>
              <a:t>‹#›</a:t>
            </a:fld>
            <a:endParaRPr lang="en-US"/>
          </a:p>
        </p:txBody>
      </p:sp>
    </p:spTree>
    <p:extLst>
      <p:ext uri="{BB962C8B-B14F-4D97-AF65-F5344CB8AC3E}">
        <p14:creationId xmlns:p14="http://schemas.microsoft.com/office/powerpoint/2010/main" val="120303512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GB"/>
              <a:t>Click to edit Master title style</a:t>
            </a:r>
            <a:endParaRPr lang="en-US"/>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C485584D-7D79-4248-9986-4CA35242F944}" type="datetimeFigureOut">
              <a:rPr lang="en-US" smtClean="0"/>
              <a:t>2/25/22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9590046-DA73-4BBF-84B5-C08E6F75191A}" type="slidenum">
              <a:rPr lang="en-US" smtClean="0"/>
              <a:t>‹#›</a:t>
            </a:fld>
            <a:endParaRPr lang="en-US"/>
          </a:p>
        </p:txBody>
      </p:sp>
    </p:spTree>
    <p:extLst>
      <p:ext uri="{BB962C8B-B14F-4D97-AF65-F5344CB8AC3E}">
        <p14:creationId xmlns:p14="http://schemas.microsoft.com/office/powerpoint/2010/main" val="281942246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GB"/>
              <a:t>Click to edit Master title style</a:t>
            </a:r>
            <a:endParaRPr lang="en-US"/>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C485584D-7D79-4248-9986-4CA35242F944}" type="datetimeFigureOut">
              <a:rPr lang="en-US" smtClean="0"/>
              <a:t>2/25/22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9590046-DA73-4BBF-84B5-C08E6F75191A}" type="slidenum">
              <a:rPr lang="en-US" smtClean="0"/>
              <a:t>‹#›</a:t>
            </a:fld>
            <a:endParaRPr lang="en-US"/>
          </a:p>
        </p:txBody>
      </p:sp>
    </p:spTree>
    <p:extLst>
      <p:ext uri="{BB962C8B-B14F-4D97-AF65-F5344CB8AC3E}">
        <p14:creationId xmlns:p14="http://schemas.microsoft.com/office/powerpoint/2010/main" val="396302236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GB"/>
              <a:t>Click to edit Master title style</a:t>
            </a:r>
            <a:endParaRPr lang="en-US"/>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C485584D-7D79-4248-9986-4CA35242F944}" type="datetimeFigureOut">
              <a:rPr lang="en-US" smtClean="0"/>
              <a:t>2/25/22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9590046-DA73-4BBF-84B5-C08E6F75191A}" type="slidenum">
              <a:rPr lang="en-US" smtClean="0"/>
              <a:t>‹#›</a:t>
            </a:fld>
            <a:endParaRPr lang="en-US"/>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latin typeface="Arial"/>
              </a:rPr>
              <a:t>”</a:t>
            </a:r>
            <a:endParaRPr lang="en-US">
              <a:solidFill>
                <a:schemeClr val="accent1">
                  <a:lumMod val="60000"/>
                  <a:lumOff val="40000"/>
                </a:schemeClr>
              </a:solidFill>
              <a:latin typeface="Arial"/>
            </a:endParaRPr>
          </a:p>
        </p:txBody>
      </p:sp>
    </p:spTree>
    <p:extLst>
      <p:ext uri="{BB962C8B-B14F-4D97-AF65-F5344CB8AC3E}">
        <p14:creationId xmlns:p14="http://schemas.microsoft.com/office/powerpoint/2010/main" val="157714081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GB"/>
              <a:t>Click to edit Master title style</a:t>
            </a:r>
            <a:endParaRPr lang="en-US"/>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C485584D-7D79-4248-9986-4CA35242F944}" type="datetimeFigureOut">
              <a:rPr lang="en-US" smtClean="0"/>
              <a:t>2/25/22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9590046-DA73-4BBF-84B5-C08E6F75191A}" type="slidenum">
              <a:rPr lang="en-US" smtClean="0"/>
              <a:t>‹#›</a:t>
            </a:fld>
            <a:endParaRPr lang="en-US"/>
          </a:p>
        </p:txBody>
      </p:sp>
    </p:spTree>
    <p:extLst>
      <p:ext uri="{BB962C8B-B14F-4D97-AF65-F5344CB8AC3E}">
        <p14:creationId xmlns:p14="http://schemas.microsoft.com/office/powerpoint/2010/main" val="411327438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GB"/>
              <a:t>Click to edit Master title style</a:t>
            </a:r>
            <a:endParaRPr lang="en-US"/>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C485584D-7D79-4248-9986-4CA35242F944}" type="datetimeFigureOut">
              <a:rPr lang="en-US" smtClean="0"/>
              <a:t>2/25/22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9590046-DA73-4BBF-84B5-C08E6F75191A}" type="slidenum">
              <a:rPr lang="en-US" smtClean="0"/>
              <a:t>‹#›</a:t>
            </a:fld>
            <a:endParaRPr lang="en-US"/>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76270378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GB"/>
              <a:t>Click to edit Master title style</a:t>
            </a:r>
            <a:endParaRPr lang="en-US"/>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C485584D-7D79-4248-9986-4CA35242F944}" type="datetimeFigureOut">
              <a:rPr lang="en-US" smtClean="0"/>
              <a:t>2/25/22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9590046-DA73-4BBF-84B5-C08E6F75191A}" type="slidenum">
              <a:rPr lang="en-US" smtClean="0"/>
              <a:t>‹#›</a:t>
            </a:fld>
            <a:endParaRPr lang="en-US"/>
          </a:p>
        </p:txBody>
      </p:sp>
    </p:spTree>
    <p:extLst>
      <p:ext uri="{BB962C8B-B14F-4D97-AF65-F5344CB8AC3E}">
        <p14:creationId xmlns:p14="http://schemas.microsoft.com/office/powerpoint/2010/main" val="277771484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C485584D-7D79-4248-9986-4CA35242F944}" type="datetimeFigureOut">
              <a:rPr lang="en-US" smtClean="0"/>
              <a:t>2/25/22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9590046-DA73-4BBF-84B5-C08E6F75191A}" type="slidenum">
              <a:rPr lang="en-US" smtClean="0"/>
              <a:t>‹#›</a:t>
            </a:fld>
            <a:endParaRPr lang="en-US"/>
          </a:p>
        </p:txBody>
      </p:sp>
    </p:spTree>
    <p:extLst>
      <p:ext uri="{BB962C8B-B14F-4D97-AF65-F5344CB8AC3E}">
        <p14:creationId xmlns:p14="http://schemas.microsoft.com/office/powerpoint/2010/main" val="39914845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GB"/>
              <a:t>Click to edit Master title style</a:t>
            </a:r>
            <a:endParaRPr lang="en-US"/>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C485584D-7D79-4248-9986-4CA35242F944}" type="datetimeFigureOut">
              <a:rPr lang="en-US" smtClean="0"/>
              <a:t>2/25/22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9590046-DA73-4BBF-84B5-C08E6F75191A}" type="slidenum">
              <a:rPr lang="en-US" smtClean="0"/>
              <a:t>‹#›</a:t>
            </a:fld>
            <a:endParaRPr lang="en-US"/>
          </a:p>
        </p:txBody>
      </p:sp>
    </p:spTree>
    <p:extLst>
      <p:ext uri="{BB962C8B-B14F-4D97-AF65-F5344CB8AC3E}">
        <p14:creationId xmlns:p14="http://schemas.microsoft.com/office/powerpoint/2010/main" val="205051056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GB"/>
              <a:t>Click to edit Master title style</a:t>
            </a:r>
            <a:endParaRPr lang="en-US"/>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C485584D-7D79-4248-9986-4CA35242F944}" type="datetimeFigureOut">
              <a:rPr lang="en-US" smtClean="0"/>
              <a:t>2/25/22</a:t>
            </a:fld>
            <a:endParaRPr lang="en-US"/>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19590046-DA73-4BBF-84B5-C08E6F75191A}" type="slidenum">
              <a:rPr lang="en-US" smtClean="0"/>
              <a:t>‹#›</a:t>
            </a:fld>
            <a:endParaRPr lang="en-US"/>
          </a:p>
        </p:txBody>
      </p:sp>
    </p:spTree>
    <p:extLst>
      <p:ext uri="{BB962C8B-B14F-4D97-AF65-F5344CB8AC3E}">
        <p14:creationId xmlns:p14="http://schemas.microsoft.com/office/powerpoint/2010/main" val="3666600315"/>
      </p:ext>
    </p:extLst>
  </p:cSld>
  <p:clrMap bg1="lt1" tx1="dk1" bg2="lt2" tx2="dk2" accent1="accent1" accent2="accent2" accent3="accent3" accent4="accent4" accent5="accent5" accent6="accent6" hlink="hlink" folHlink="folHlink"/>
  <p:sldLayoutIdLst>
    <p:sldLayoutId id="2147483797" r:id="rId1"/>
    <p:sldLayoutId id="2147483798" r:id="rId2"/>
    <p:sldLayoutId id="2147483799" r:id="rId3"/>
    <p:sldLayoutId id="2147483800" r:id="rId4"/>
    <p:sldLayoutId id="2147483801" r:id="rId5"/>
    <p:sldLayoutId id="2147483802" r:id="rId6"/>
    <p:sldLayoutId id="2147483803" r:id="rId7"/>
    <p:sldLayoutId id="2147483804" r:id="rId8"/>
    <p:sldLayoutId id="2147483805" r:id="rId9"/>
    <p:sldLayoutId id="2147483806" r:id="rId10"/>
    <p:sldLayoutId id="2147483807" r:id="rId11"/>
    <p:sldLayoutId id="2147483808" r:id="rId12"/>
    <p:sldLayoutId id="2147483809" r:id="rId13"/>
    <p:sldLayoutId id="2147483810" r:id="rId14"/>
    <p:sldLayoutId id="2147483811" r:id="rId15"/>
    <p:sldLayoutId id="2147483812"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1.xml"/><Relationship Id="rId5" Type="http://schemas.openxmlformats.org/officeDocument/2006/relationships/hyperlink" Target="https://creativecommons.org/licenses/by-nc/3.0/" TargetMode="External"/><Relationship Id="rId4" Type="http://schemas.openxmlformats.org/officeDocument/2006/relationships/hyperlink" Target="https://freepngimg.com/png/70084-logo-whatsapp-cdr-hd-image-free-png" TargetMode="Externa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3.jpeg"/><Relationship Id="rId1" Type="http://schemas.openxmlformats.org/officeDocument/2006/relationships/slideLayout" Target="../slideLayouts/slideLayout2.xml"/><Relationship Id="rId4" Type="http://schemas.openxmlformats.org/officeDocument/2006/relationships/hyperlink" Target="https://freepngimg.com/png/70084-logo-whatsapp-cdr-hd-image-free-png" TargetMode="External"/></Relationships>
</file>

<file path=ppt/slides/_rels/slide3.xml.rels><?xml version="1.0" encoding="UTF-8" standalone="yes"?>
<Relationships xmlns="http://schemas.openxmlformats.org/package/2006/relationships"><Relationship Id="rId3" Type="http://schemas.openxmlformats.org/officeDocument/2006/relationships/hyperlink" Target="https://freepngimg.com/png/70084-logo-whatsapp-cdr-hd-image-free-png" TargetMode="External"/><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hyperlink" Target="https://journals.sagepub.com/doi/full/10.1177/0047239520928307" TargetMode="Externa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2.xml"/><Relationship Id="rId5" Type="http://schemas.openxmlformats.org/officeDocument/2006/relationships/image" Target="../media/image7.png"/><Relationship Id="rId4" Type="http://schemas.openxmlformats.org/officeDocument/2006/relationships/image" Target="../media/image6.png"/></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5.png"/><Relationship Id="rId1" Type="http://schemas.openxmlformats.org/officeDocument/2006/relationships/slideLayout" Target="../slideLayouts/slideLayout2.xml"/><Relationship Id="rId5" Type="http://schemas.openxmlformats.org/officeDocument/2006/relationships/image" Target="../media/image7.png"/><Relationship Id="rId4" Type="http://schemas.openxmlformats.org/officeDocument/2006/relationships/image" Target="../media/image6.pn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9.svg"/><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0.xml.rels><?xml version="1.0" encoding="UTF-8" standalone="yes"?>
<Relationships xmlns="http://schemas.openxmlformats.org/package/2006/relationships"><Relationship Id="rId3" Type="http://schemas.openxmlformats.org/officeDocument/2006/relationships/hyperlink" Target="http://yusufatalan.com/kurumsal-egitmenin-dijital-alet-cantasi-1-veri-toplama-araclari/" TargetMode="External"/><Relationship Id="rId2" Type="http://schemas.openxmlformats.org/officeDocument/2006/relationships/image" Target="../media/image10.png"/><Relationship Id="rId1" Type="http://schemas.openxmlformats.org/officeDocument/2006/relationships/slideLayout" Target="../slideLayouts/slideLayout2.xml"/><Relationship Id="rId5" Type="http://schemas.openxmlformats.org/officeDocument/2006/relationships/hyperlink" Target="https://pngimg.es/download/95163" TargetMode="External"/><Relationship Id="rId4" Type="http://schemas.openxmlformats.org/officeDocument/2006/relationships/image" Target="../media/image11.pn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3.svg"/><Relationship Id="rId2" Type="http://schemas.openxmlformats.org/officeDocument/2006/relationships/image" Target="../media/image12.png"/><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DCEC064C-F8DF-4821-8806-0B0A2E4073CD}"/>
              </a:ext>
            </a:extLst>
          </p:cNvPr>
          <p:cNvPicPr>
            <a:picLocks noChangeAspect="1"/>
          </p:cNvPicPr>
          <p:nvPr/>
        </p:nvPicPr>
        <p:blipFill rotWithShape="1">
          <a:blip r:embed="rId2">
            <a:alphaModFix amt="40000"/>
          </a:blip>
          <a:srcRect l="17752" r="-1" b="-1"/>
          <a:stretch/>
        </p:blipFill>
        <p:spPr>
          <a:xfrm>
            <a:off x="0" y="10"/>
            <a:ext cx="8450297" cy="6857990"/>
          </a:xfrm>
          <a:prstGeom prst="rect">
            <a:avLst/>
          </a:prstGeom>
        </p:spPr>
      </p:pic>
      <p:sp>
        <p:nvSpPr>
          <p:cNvPr id="2" name="Title 1">
            <a:extLst>
              <a:ext uri="{FF2B5EF4-FFF2-40B4-BE49-F238E27FC236}">
                <a16:creationId xmlns:a16="http://schemas.microsoft.com/office/drawing/2014/main" id="{5CC496E5-A61C-2041-A0BD-F3A83699A727}"/>
              </a:ext>
            </a:extLst>
          </p:cNvPr>
          <p:cNvSpPr>
            <a:spLocks noGrp="1"/>
          </p:cNvSpPr>
          <p:nvPr>
            <p:ph type="ctrTitle"/>
          </p:nvPr>
        </p:nvSpPr>
        <p:spPr>
          <a:xfrm>
            <a:off x="838201" y="365125"/>
            <a:ext cx="5251316" cy="1627636"/>
          </a:xfrm>
        </p:spPr>
        <p:txBody>
          <a:bodyPr vert="horz" lIns="91440" tIns="45720" rIns="91440" bIns="45720" rtlCol="0" anchor="ctr">
            <a:noAutofit/>
          </a:bodyPr>
          <a:lstStyle/>
          <a:p>
            <a:pPr algn="l"/>
            <a:r>
              <a:rPr lang="en-GB" sz="3700" dirty="0">
                <a:solidFill>
                  <a:schemeClr val="accent2">
                    <a:lumMod val="50000"/>
                  </a:schemeClr>
                </a:solidFill>
                <a:effectLst/>
                <a:latin typeface="Arial" panose="020B0604020202020204" pitchFamily="34" charset="0"/>
                <a:ea typeface="Times New Roman" panose="02020603050405020304" pitchFamily="18" charset="0"/>
                <a:cs typeface="Arial" panose="020B0604020202020204" pitchFamily="34" charset="0"/>
              </a:rPr>
              <a:t>How do we use technology to collaborate at UWTSD?</a:t>
            </a:r>
            <a:endParaRPr lang="en-US" sz="3700" b="1" kern="1200" dirty="0">
              <a:solidFill>
                <a:schemeClr val="accent2">
                  <a:lumMod val="50000"/>
                </a:schemeClr>
              </a:solidFill>
              <a:latin typeface="Arial" panose="020B0604020202020204" pitchFamily="34" charset="0"/>
              <a:cs typeface="Arial" panose="020B0604020202020204" pitchFamily="34" charset="0"/>
            </a:endParaRPr>
          </a:p>
        </p:txBody>
      </p:sp>
      <p:sp>
        <p:nvSpPr>
          <p:cNvPr id="58" name="TextBox 57">
            <a:extLst>
              <a:ext uri="{FF2B5EF4-FFF2-40B4-BE49-F238E27FC236}">
                <a16:creationId xmlns:a16="http://schemas.microsoft.com/office/drawing/2014/main" id="{F568C166-97A1-754D-9645-310FFC3B0620}"/>
              </a:ext>
            </a:extLst>
          </p:cNvPr>
          <p:cNvSpPr txBox="1"/>
          <p:nvPr/>
        </p:nvSpPr>
        <p:spPr>
          <a:xfrm>
            <a:off x="838201" y="2357875"/>
            <a:ext cx="4619621" cy="4134999"/>
          </a:xfrm>
          <a:prstGeom prst="rect">
            <a:avLst/>
          </a:prstGeom>
        </p:spPr>
        <p:txBody>
          <a:bodyPr vert="horz" lIns="91440" tIns="45720" rIns="91440" bIns="45720" rtlCol="0">
            <a:noAutofit/>
          </a:bodyPr>
          <a:lstStyle/>
          <a:p>
            <a:pPr indent="-228600" defTabSz="914400">
              <a:lnSpc>
                <a:spcPct val="90000"/>
              </a:lnSpc>
              <a:spcAft>
                <a:spcPts val="600"/>
              </a:spcAft>
              <a:buFont typeface="Arial" panose="020B0604020202020204" pitchFamily="34" charset="0"/>
              <a:buChar char="•"/>
            </a:pPr>
            <a:r>
              <a:rPr lang="en-US" sz="1600" dirty="0">
                <a:solidFill>
                  <a:schemeClr val="accent2">
                    <a:lumMod val="50000"/>
                  </a:schemeClr>
                </a:solidFill>
                <a:latin typeface="Arial" panose="020B0604020202020204" pitchFamily="34" charset="0"/>
                <a:cs typeface="Arial" panose="020B0604020202020204" pitchFamily="34" charset="0"/>
              </a:rPr>
              <a:t>Digital Skills and Research Methods</a:t>
            </a:r>
          </a:p>
          <a:p>
            <a:pPr indent="-228600" defTabSz="914400">
              <a:lnSpc>
                <a:spcPct val="90000"/>
              </a:lnSpc>
              <a:spcAft>
                <a:spcPts val="600"/>
              </a:spcAft>
              <a:buFont typeface="Arial" panose="020B0604020202020204" pitchFamily="34" charset="0"/>
              <a:buChar char="•"/>
            </a:pPr>
            <a:r>
              <a:rPr lang="en-US" sz="1600" dirty="0">
                <a:solidFill>
                  <a:schemeClr val="accent2">
                    <a:lumMod val="50000"/>
                  </a:schemeClr>
                </a:solidFill>
                <a:latin typeface="Arial" panose="020B0604020202020204" pitchFamily="34" charset="0"/>
                <a:cs typeface="Arial" panose="020B0604020202020204" pitchFamily="34" charset="0"/>
              </a:rPr>
              <a:t>BMSW4003</a:t>
            </a:r>
          </a:p>
          <a:p>
            <a:pPr indent="-228600" defTabSz="914400">
              <a:lnSpc>
                <a:spcPct val="90000"/>
              </a:lnSpc>
              <a:spcAft>
                <a:spcPts val="600"/>
              </a:spcAft>
              <a:buFont typeface="Arial" panose="020B0604020202020204" pitchFamily="34" charset="0"/>
              <a:buChar char="•"/>
            </a:pPr>
            <a:r>
              <a:rPr lang="en-US" sz="1600" dirty="0">
                <a:solidFill>
                  <a:schemeClr val="accent2">
                    <a:lumMod val="50000"/>
                  </a:schemeClr>
                </a:solidFill>
                <a:latin typeface="Arial" panose="020B0604020202020204" pitchFamily="34" charset="0"/>
                <a:cs typeface="Arial" panose="020B0604020202020204" pitchFamily="34" charset="0"/>
              </a:rPr>
              <a:t>Group Presentation </a:t>
            </a:r>
            <a:r>
              <a:rPr lang="en-US" sz="1600" b="1" dirty="0">
                <a:solidFill>
                  <a:schemeClr val="accent2">
                    <a:lumMod val="50000"/>
                  </a:schemeClr>
                </a:solidFill>
                <a:latin typeface="Arial" panose="020B0604020202020204" pitchFamily="34" charset="0"/>
                <a:cs typeface="Arial" panose="020B0604020202020204" pitchFamily="34" charset="0"/>
              </a:rPr>
              <a:t>– </a:t>
            </a:r>
            <a:r>
              <a:rPr lang="en-US" sz="1600" dirty="0">
                <a:solidFill>
                  <a:schemeClr val="accent2">
                    <a:lumMod val="50000"/>
                  </a:schemeClr>
                </a:solidFill>
                <a:latin typeface="Arial" panose="020B0604020202020204" pitchFamily="34" charset="0"/>
                <a:cs typeface="Arial" panose="020B0604020202020204" pitchFamily="34" charset="0"/>
              </a:rPr>
              <a:t>Research proposal</a:t>
            </a:r>
          </a:p>
          <a:p>
            <a:pPr indent="-228600" defTabSz="914400">
              <a:lnSpc>
                <a:spcPct val="90000"/>
              </a:lnSpc>
              <a:spcAft>
                <a:spcPts val="600"/>
              </a:spcAft>
              <a:buFont typeface="Arial" panose="020B0604020202020204" pitchFamily="34" charset="0"/>
              <a:buChar char="•"/>
            </a:pPr>
            <a:r>
              <a:rPr lang="en-US" sz="1600" dirty="0">
                <a:solidFill>
                  <a:schemeClr val="accent2">
                    <a:lumMod val="50000"/>
                  </a:schemeClr>
                </a:solidFill>
                <a:latin typeface="Arial" panose="020B0604020202020204" pitchFamily="34" charset="0"/>
                <a:cs typeface="Arial" panose="020B0604020202020204" pitchFamily="34" charset="0"/>
              </a:rPr>
              <a:t>Ngozi </a:t>
            </a:r>
            <a:r>
              <a:rPr lang="en-US" sz="1600" dirty="0" err="1">
                <a:solidFill>
                  <a:schemeClr val="accent2">
                    <a:lumMod val="50000"/>
                  </a:schemeClr>
                </a:solidFill>
                <a:latin typeface="Arial" panose="020B0604020202020204" pitchFamily="34" charset="0"/>
                <a:cs typeface="Arial" panose="020B0604020202020204" pitchFamily="34" charset="0"/>
              </a:rPr>
              <a:t>Ibeji</a:t>
            </a:r>
            <a:endParaRPr lang="en-US" sz="1600" dirty="0">
              <a:solidFill>
                <a:schemeClr val="accent2">
                  <a:lumMod val="50000"/>
                </a:schemeClr>
              </a:solidFill>
              <a:latin typeface="Arial" panose="020B0604020202020204" pitchFamily="34" charset="0"/>
              <a:cs typeface="Arial" panose="020B0604020202020204" pitchFamily="34" charset="0"/>
            </a:endParaRPr>
          </a:p>
          <a:p>
            <a:pPr indent="-228600" defTabSz="914400">
              <a:lnSpc>
                <a:spcPct val="90000"/>
              </a:lnSpc>
              <a:spcAft>
                <a:spcPts val="600"/>
              </a:spcAft>
              <a:buFont typeface="Arial" panose="020B0604020202020204" pitchFamily="34" charset="0"/>
              <a:buChar char="•"/>
            </a:pPr>
            <a:endParaRPr lang="en-US" sz="1600" dirty="0">
              <a:solidFill>
                <a:schemeClr val="accent2">
                  <a:lumMod val="50000"/>
                </a:schemeClr>
              </a:solidFill>
              <a:latin typeface="Arial" panose="020B0604020202020204" pitchFamily="34" charset="0"/>
              <a:cs typeface="Arial" panose="020B0604020202020204" pitchFamily="34" charset="0"/>
            </a:endParaRPr>
          </a:p>
          <a:p>
            <a:pPr indent="-228600" defTabSz="914400">
              <a:lnSpc>
                <a:spcPct val="90000"/>
              </a:lnSpc>
              <a:spcAft>
                <a:spcPts val="600"/>
              </a:spcAft>
              <a:buFont typeface="Arial" panose="020B0604020202020204" pitchFamily="34" charset="0"/>
              <a:buChar char="•"/>
            </a:pPr>
            <a:endParaRPr lang="en-US" sz="1600" dirty="0">
              <a:solidFill>
                <a:schemeClr val="accent2">
                  <a:lumMod val="50000"/>
                </a:schemeClr>
              </a:solidFill>
              <a:latin typeface="Arial" panose="020B0604020202020204" pitchFamily="34" charset="0"/>
              <a:cs typeface="Arial" panose="020B0604020202020204" pitchFamily="34" charset="0"/>
            </a:endParaRPr>
          </a:p>
          <a:p>
            <a:pPr indent="-228600" defTabSz="914400">
              <a:lnSpc>
                <a:spcPct val="90000"/>
              </a:lnSpc>
              <a:spcAft>
                <a:spcPts val="600"/>
              </a:spcAft>
              <a:buFont typeface="Arial" panose="020B0604020202020204" pitchFamily="34" charset="0"/>
              <a:buChar char="•"/>
            </a:pPr>
            <a:endParaRPr lang="en-US" sz="1600" dirty="0">
              <a:solidFill>
                <a:schemeClr val="accent2">
                  <a:lumMod val="50000"/>
                </a:schemeClr>
              </a:solidFill>
              <a:latin typeface="Arial" panose="020B0604020202020204" pitchFamily="34" charset="0"/>
              <a:cs typeface="Arial" panose="020B0604020202020204" pitchFamily="34" charset="0"/>
            </a:endParaRPr>
          </a:p>
          <a:p>
            <a:pPr indent="-228600" defTabSz="914400">
              <a:lnSpc>
                <a:spcPct val="90000"/>
              </a:lnSpc>
              <a:spcAft>
                <a:spcPts val="600"/>
              </a:spcAft>
              <a:buFont typeface="Arial" panose="020B0604020202020204" pitchFamily="34" charset="0"/>
              <a:buChar char="•"/>
            </a:pPr>
            <a:endParaRPr lang="en-US" sz="1600" dirty="0">
              <a:solidFill>
                <a:schemeClr val="accent2">
                  <a:lumMod val="50000"/>
                </a:schemeClr>
              </a:solidFill>
              <a:latin typeface="Arial" panose="020B0604020202020204" pitchFamily="34" charset="0"/>
              <a:cs typeface="Arial" panose="020B0604020202020204" pitchFamily="34" charset="0"/>
            </a:endParaRPr>
          </a:p>
          <a:p>
            <a:pPr indent="-228600" defTabSz="914400">
              <a:lnSpc>
                <a:spcPct val="90000"/>
              </a:lnSpc>
              <a:spcAft>
                <a:spcPts val="600"/>
              </a:spcAft>
              <a:buFont typeface="Arial" panose="020B0604020202020204" pitchFamily="34" charset="0"/>
              <a:buChar char="•"/>
            </a:pPr>
            <a:endParaRPr lang="en-US" sz="1600" dirty="0">
              <a:solidFill>
                <a:schemeClr val="accent2">
                  <a:lumMod val="50000"/>
                </a:schemeClr>
              </a:solidFill>
              <a:latin typeface="Arial" panose="020B0604020202020204" pitchFamily="34" charset="0"/>
              <a:cs typeface="Arial" panose="020B0604020202020204" pitchFamily="34" charset="0"/>
            </a:endParaRPr>
          </a:p>
          <a:p>
            <a:pPr indent="-228600" defTabSz="914400">
              <a:lnSpc>
                <a:spcPct val="90000"/>
              </a:lnSpc>
              <a:spcAft>
                <a:spcPts val="600"/>
              </a:spcAft>
              <a:buFont typeface="Arial" panose="020B0604020202020204" pitchFamily="34" charset="0"/>
              <a:buChar char="•"/>
            </a:pPr>
            <a:endParaRPr lang="en-US" sz="1600" dirty="0">
              <a:solidFill>
                <a:schemeClr val="accent2">
                  <a:lumMod val="50000"/>
                </a:schemeClr>
              </a:solidFill>
              <a:latin typeface="Arial" panose="020B0604020202020204" pitchFamily="34" charset="0"/>
              <a:cs typeface="Arial" panose="020B0604020202020204" pitchFamily="34" charset="0"/>
            </a:endParaRPr>
          </a:p>
          <a:p>
            <a:pPr indent="-228600" defTabSz="914400">
              <a:lnSpc>
                <a:spcPct val="90000"/>
              </a:lnSpc>
              <a:spcAft>
                <a:spcPts val="600"/>
              </a:spcAft>
              <a:buFont typeface="Arial" panose="020B0604020202020204" pitchFamily="34" charset="0"/>
              <a:buChar char="•"/>
            </a:pPr>
            <a:endParaRPr lang="en-US" sz="1600" dirty="0">
              <a:solidFill>
                <a:schemeClr val="accent2">
                  <a:lumMod val="50000"/>
                </a:schemeClr>
              </a:solidFill>
              <a:latin typeface="Arial" panose="020B0604020202020204" pitchFamily="34" charset="0"/>
              <a:cs typeface="Arial" panose="020B0604020202020204" pitchFamily="34" charset="0"/>
            </a:endParaRPr>
          </a:p>
          <a:p>
            <a:pPr indent="-228600" defTabSz="914400">
              <a:lnSpc>
                <a:spcPct val="90000"/>
              </a:lnSpc>
              <a:spcAft>
                <a:spcPts val="600"/>
              </a:spcAft>
              <a:buFont typeface="Arial" panose="020B0604020202020204" pitchFamily="34" charset="0"/>
              <a:buChar char="•"/>
            </a:pPr>
            <a:r>
              <a:rPr lang="en-US" sz="1600" dirty="0">
                <a:solidFill>
                  <a:schemeClr val="accent2">
                    <a:lumMod val="50000"/>
                  </a:schemeClr>
                </a:solidFill>
                <a:latin typeface="Arial" panose="020B0604020202020204" pitchFamily="34" charset="0"/>
                <a:cs typeface="Arial" panose="020B0604020202020204" pitchFamily="34" charset="0"/>
              </a:rPr>
              <a:t>Fawaz </a:t>
            </a:r>
            <a:r>
              <a:rPr lang="en-US" sz="1600" dirty="0" err="1">
                <a:solidFill>
                  <a:schemeClr val="accent2">
                    <a:lumMod val="50000"/>
                  </a:schemeClr>
                </a:solidFill>
                <a:latin typeface="Arial" panose="020B0604020202020204" pitchFamily="34" charset="0"/>
                <a:cs typeface="Arial" panose="020B0604020202020204" pitchFamily="34" charset="0"/>
              </a:rPr>
              <a:t>Yaslam</a:t>
            </a:r>
            <a:r>
              <a:rPr lang="en-US" sz="1600" dirty="0">
                <a:solidFill>
                  <a:schemeClr val="accent2">
                    <a:lumMod val="50000"/>
                  </a:schemeClr>
                </a:solidFill>
                <a:latin typeface="Arial" panose="020B0604020202020204" pitchFamily="34" charset="0"/>
                <a:cs typeface="Arial" panose="020B0604020202020204" pitchFamily="34" charset="0"/>
              </a:rPr>
              <a:t> – 2113070</a:t>
            </a:r>
          </a:p>
          <a:p>
            <a:pPr indent="-228600" defTabSz="914400">
              <a:lnSpc>
                <a:spcPct val="90000"/>
              </a:lnSpc>
              <a:spcAft>
                <a:spcPts val="600"/>
              </a:spcAft>
              <a:buFont typeface="Arial" panose="020B0604020202020204" pitchFamily="34" charset="0"/>
              <a:buChar char="•"/>
            </a:pPr>
            <a:r>
              <a:rPr lang="en-US" sz="1600" dirty="0" err="1">
                <a:solidFill>
                  <a:schemeClr val="accent2">
                    <a:lumMod val="50000"/>
                  </a:schemeClr>
                </a:solidFill>
                <a:latin typeface="Arial" panose="020B0604020202020204" pitchFamily="34" charset="0"/>
                <a:cs typeface="Arial" panose="020B0604020202020204" pitchFamily="34" charset="0"/>
              </a:rPr>
              <a:t>Nnabuike</a:t>
            </a:r>
            <a:r>
              <a:rPr lang="en-US" sz="1600" dirty="0">
                <a:solidFill>
                  <a:schemeClr val="accent2">
                    <a:lumMod val="50000"/>
                  </a:schemeClr>
                </a:solidFill>
                <a:latin typeface="Arial" panose="020B0604020202020204" pitchFamily="34" charset="0"/>
                <a:cs typeface="Arial" panose="020B0604020202020204" pitchFamily="34" charset="0"/>
              </a:rPr>
              <a:t> Onyemauwa – 2120203</a:t>
            </a:r>
          </a:p>
          <a:p>
            <a:pPr indent="-228600" defTabSz="914400">
              <a:lnSpc>
                <a:spcPct val="90000"/>
              </a:lnSpc>
              <a:spcAft>
                <a:spcPts val="600"/>
              </a:spcAft>
              <a:buFont typeface="Arial" panose="020B0604020202020204" pitchFamily="34" charset="0"/>
              <a:buChar char="•"/>
            </a:pPr>
            <a:r>
              <a:rPr lang="en-US" sz="1600" dirty="0">
                <a:solidFill>
                  <a:schemeClr val="accent2">
                    <a:lumMod val="50000"/>
                  </a:schemeClr>
                </a:solidFill>
                <a:latin typeface="Arial" panose="020B0604020202020204" pitchFamily="34" charset="0"/>
                <a:cs typeface="Arial" panose="020B0604020202020204" pitchFamily="34" charset="0"/>
              </a:rPr>
              <a:t>Viktoria </a:t>
            </a:r>
            <a:r>
              <a:rPr lang="en-US" sz="1600" dirty="0" err="1">
                <a:solidFill>
                  <a:schemeClr val="accent2">
                    <a:lumMod val="50000"/>
                  </a:schemeClr>
                </a:solidFill>
                <a:latin typeface="Arial" panose="020B0604020202020204" pitchFamily="34" charset="0"/>
                <a:cs typeface="Arial" panose="020B0604020202020204" pitchFamily="34" charset="0"/>
              </a:rPr>
              <a:t>Gujdova</a:t>
            </a:r>
            <a:r>
              <a:rPr lang="en-US" sz="1600" dirty="0">
                <a:solidFill>
                  <a:schemeClr val="accent2">
                    <a:lumMod val="50000"/>
                  </a:schemeClr>
                </a:solidFill>
                <a:latin typeface="Arial" panose="020B0604020202020204" pitchFamily="34" charset="0"/>
                <a:cs typeface="Arial" panose="020B0604020202020204" pitchFamily="34" charset="0"/>
              </a:rPr>
              <a:t> - 2117250</a:t>
            </a:r>
          </a:p>
        </p:txBody>
      </p:sp>
      <p:pic>
        <p:nvPicPr>
          <p:cNvPr id="63" name="Picture 62" descr="Icon&#10;&#10;Description automatically generated">
            <a:extLst>
              <a:ext uri="{FF2B5EF4-FFF2-40B4-BE49-F238E27FC236}">
                <a16:creationId xmlns:a16="http://schemas.microsoft.com/office/drawing/2014/main" id="{0724526C-C45A-C54F-9771-7BD3F0ED2D01}"/>
              </a:ext>
            </a:extLst>
          </p:cNvPr>
          <p:cNvPicPr>
            <a:picLocks noChangeAspect="1"/>
          </p:cNvPicPr>
          <p:nvPr/>
        </p:nvPicPr>
        <p:blipFill rotWithShape="1">
          <a:blip r:embed="rId3">
            <a:extLst>
              <a:ext uri="{837473B0-CC2E-450A-ABE3-18F120FF3D39}">
                <a1611:picAttrSrcUrl xmlns:a1611="http://schemas.microsoft.com/office/drawing/2016/11/main" r:id="rId4"/>
              </a:ext>
            </a:extLst>
          </a:blip>
          <a:srcRect l="18935" r="19334" b="1"/>
          <a:stretch/>
        </p:blipFill>
        <p:spPr>
          <a:xfrm>
            <a:off x="6225997"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
        <p:nvSpPr>
          <p:cNvPr id="64" name="TextBox 63">
            <a:extLst>
              <a:ext uri="{FF2B5EF4-FFF2-40B4-BE49-F238E27FC236}">
                <a16:creationId xmlns:a16="http://schemas.microsoft.com/office/drawing/2014/main" id="{EEA40379-4A2E-9945-B6D2-2D444F282F60}"/>
              </a:ext>
            </a:extLst>
          </p:cNvPr>
          <p:cNvSpPr txBox="1"/>
          <p:nvPr/>
        </p:nvSpPr>
        <p:spPr>
          <a:xfrm>
            <a:off x="9872134" y="6657945"/>
            <a:ext cx="2319866" cy="200055"/>
          </a:xfrm>
          <a:prstGeom prst="rect">
            <a:avLst/>
          </a:prstGeom>
          <a:solidFill>
            <a:srgbClr val="000000"/>
          </a:solidFill>
        </p:spPr>
        <p:txBody>
          <a:bodyPr wrap="none" rtlCol="0">
            <a:spAutoFit/>
          </a:bodyPr>
          <a:lstStyle/>
          <a:p>
            <a:pPr algn="r">
              <a:spcAft>
                <a:spcPts val="600"/>
              </a:spcAft>
            </a:pPr>
            <a:r>
              <a:rPr lang="en-US" sz="700">
                <a:solidFill>
                  <a:srgbClr val="FFFFFF"/>
                </a:solidFill>
                <a:hlinkClick r:id="rId4" tooltip="https://freepngimg.com/png/70084-logo-whatsapp-cdr-hd-image-free-png">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5" tooltip="https://creativecommons.org/licenses/by-nc/3.0/">
                  <a:extLst>
                    <a:ext uri="{A12FA001-AC4F-418D-AE19-62706E023703}">
                      <ahyp:hlinkClr xmlns:ahyp="http://schemas.microsoft.com/office/drawing/2018/hyperlinkcolor" val="tx"/>
                    </a:ext>
                  </a:extLst>
                </a:hlinkClick>
              </a:rPr>
              <a:t>CC BY-NC</a:t>
            </a:r>
            <a:endParaRPr lang="en-US" sz="700">
              <a:solidFill>
                <a:srgbClr val="FFFFFF"/>
              </a:solidFill>
            </a:endParaRPr>
          </a:p>
        </p:txBody>
      </p:sp>
    </p:spTree>
    <p:extLst>
      <p:ext uri="{BB962C8B-B14F-4D97-AF65-F5344CB8AC3E}">
        <p14:creationId xmlns:p14="http://schemas.microsoft.com/office/powerpoint/2010/main" val="370877676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TextBox 13">
            <a:extLst>
              <a:ext uri="{FF2B5EF4-FFF2-40B4-BE49-F238E27FC236}">
                <a16:creationId xmlns:a16="http://schemas.microsoft.com/office/drawing/2014/main" id="{49EA70FA-E47E-C744-A6B0-7F9102FB80D1}"/>
              </a:ext>
            </a:extLst>
          </p:cNvPr>
          <p:cNvSpPr txBox="1"/>
          <p:nvPr/>
        </p:nvSpPr>
        <p:spPr>
          <a:xfrm>
            <a:off x="4433508" y="2528455"/>
            <a:ext cx="6684695" cy="3875378"/>
          </a:xfrm>
          <a:prstGeom prst="rect">
            <a:avLst/>
          </a:prstGeom>
        </p:spPr>
        <p:txBody>
          <a:bodyPr vert="horz" lIns="91440" tIns="45720" rIns="91440" bIns="45720" rtlCol="0" anchor="t">
            <a:normAutofit/>
          </a:bodyPr>
          <a:lstStyle/>
          <a:p>
            <a:pPr indent="-228600" defTabSz="914400">
              <a:lnSpc>
                <a:spcPct val="90000"/>
              </a:lnSpc>
              <a:spcAft>
                <a:spcPts val="600"/>
              </a:spcAft>
              <a:buFont typeface="Arial" panose="020B0604020202020204" pitchFamily="34" charset="0"/>
              <a:buChar char="•"/>
            </a:pPr>
            <a:r>
              <a:rPr lang="en-US" sz="1600" dirty="0">
                <a:solidFill>
                  <a:schemeClr val="accent2">
                    <a:lumMod val="50000"/>
                  </a:schemeClr>
                </a:solidFill>
                <a:latin typeface="Arial" panose="020B0604020202020204" pitchFamily="34" charset="0"/>
                <a:cs typeface="Arial" panose="020B0604020202020204" pitchFamily="34" charset="0"/>
              </a:rPr>
              <a:t>Which digital tool is most commonly used for collaboration at UWTSD?</a:t>
            </a:r>
          </a:p>
          <a:p>
            <a:pPr indent="-228600" defTabSz="914400">
              <a:lnSpc>
                <a:spcPct val="90000"/>
              </a:lnSpc>
              <a:spcAft>
                <a:spcPts val="600"/>
              </a:spcAft>
              <a:buFont typeface="Arial" panose="020B0604020202020204" pitchFamily="34" charset="0"/>
              <a:buChar char="•"/>
            </a:pPr>
            <a:endParaRPr lang="en-US" sz="1400" dirty="0">
              <a:solidFill>
                <a:schemeClr val="accent2">
                  <a:lumMod val="50000"/>
                </a:schemeClr>
              </a:solidFill>
              <a:latin typeface="Arial" panose="020B0604020202020204" pitchFamily="34" charset="0"/>
              <a:cs typeface="Arial" panose="020B0604020202020204" pitchFamily="34" charset="0"/>
            </a:endParaRPr>
          </a:p>
          <a:p>
            <a:pPr defTabSz="914400">
              <a:lnSpc>
                <a:spcPct val="90000"/>
              </a:lnSpc>
              <a:spcAft>
                <a:spcPts val="600"/>
              </a:spcAft>
            </a:pPr>
            <a:endParaRPr lang="en-US" sz="1400" dirty="0">
              <a:solidFill>
                <a:schemeClr val="accent2">
                  <a:lumMod val="50000"/>
                </a:schemeClr>
              </a:solidFill>
              <a:latin typeface="Arial" panose="020B0604020202020204" pitchFamily="34" charset="0"/>
              <a:cs typeface="Arial" panose="020B0604020202020204" pitchFamily="34" charset="0"/>
            </a:endParaRPr>
          </a:p>
          <a:p>
            <a:pPr indent="-228600" defTabSz="914400">
              <a:lnSpc>
                <a:spcPct val="90000"/>
              </a:lnSpc>
              <a:spcAft>
                <a:spcPts val="600"/>
              </a:spcAft>
              <a:buFont typeface="Arial" panose="020B0604020202020204" pitchFamily="34" charset="0"/>
              <a:buChar char="•"/>
            </a:pPr>
            <a:endParaRPr lang="en-US" sz="1400" dirty="0">
              <a:solidFill>
                <a:schemeClr val="accent2">
                  <a:lumMod val="50000"/>
                </a:schemeClr>
              </a:solidFill>
              <a:latin typeface="Arial" panose="020B0604020202020204" pitchFamily="34" charset="0"/>
              <a:cs typeface="Arial" panose="020B0604020202020204" pitchFamily="34" charset="0"/>
            </a:endParaRPr>
          </a:p>
          <a:p>
            <a:pPr indent="-228600" defTabSz="914400">
              <a:lnSpc>
                <a:spcPct val="90000"/>
              </a:lnSpc>
              <a:spcAft>
                <a:spcPts val="600"/>
              </a:spcAft>
              <a:buFont typeface="Arial" panose="020B0604020202020204" pitchFamily="34" charset="0"/>
              <a:buChar char="•"/>
            </a:pPr>
            <a:r>
              <a:rPr lang="en-US" sz="1600" dirty="0">
                <a:solidFill>
                  <a:schemeClr val="accent2">
                    <a:lumMod val="50000"/>
                  </a:schemeClr>
                </a:solidFill>
                <a:latin typeface="Arial" panose="020B0604020202020204" pitchFamily="34" charset="0"/>
                <a:cs typeface="Arial" panose="020B0604020202020204" pitchFamily="34" charset="0"/>
              </a:rPr>
              <a:t>To identify current technologies utilized at UWTSD.</a:t>
            </a:r>
          </a:p>
          <a:p>
            <a:pPr defTabSz="914400">
              <a:lnSpc>
                <a:spcPct val="90000"/>
              </a:lnSpc>
              <a:spcAft>
                <a:spcPts val="600"/>
              </a:spcAft>
            </a:pPr>
            <a:endParaRPr lang="en-US" sz="1600" dirty="0">
              <a:solidFill>
                <a:schemeClr val="accent2">
                  <a:lumMod val="50000"/>
                </a:schemeClr>
              </a:solidFill>
              <a:latin typeface="Arial" panose="020B0604020202020204" pitchFamily="34" charset="0"/>
              <a:cs typeface="Arial" panose="020B0604020202020204" pitchFamily="34" charset="0"/>
            </a:endParaRPr>
          </a:p>
          <a:p>
            <a:pPr algn="ctr" defTabSz="914400">
              <a:lnSpc>
                <a:spcPct val="90000"/>
              </a:lnSpc>
              <a:spcAft>
                <a:spcPts val="600"/>
              </a:spcAft>
            </a:pPr>
            <a:endParaRPr lang="en-US" sz="1400" dirty="0">
              <a:solidFill>
                <a:schemeClr val="accent2">
                  <a:lumMod val="50000"/>
                </a:schemeClr>
              </a:solidFill>
              <a:latin typeface="Arial" panose="020B0604020202020204" pitchFamily="34" charset="0"/>
              <a:cs typeface="Arial" panose="020B0604020202020204" pitchFamily="34" charset="0"/>
            </a:endParaRPr>
          </a:p>
          <a:p>
            <a:pPr algn="ctr" defTabSz="914400">
              <a:lnSpc>
                <a:spcPct val="90000"/>
              </a:lnSpc>
              <a:spcAft>
                <a:spcPts val="600"/>
              </a:spcAft>
            </a:pPr>
            <a:endParaRPr lang="en-US" sz="1400" dirty="0">
              <a:solidFill>
                <a:schemeClr val="accent2">
                  <a:lumMod val="50000"/>
                </a:schemeClr>
              </a:solidFill>
              <a:latin typeface="Arial" panose="020B0604020202020204" pitchFamily="34" charset="0"/>
              <a:cs typeface="Arial" panose="020B0604020202020204" pitchFamily="34" charset="0"/>
            </a:endParaRPr>
          </a:p>
          <a:p>
            <a:pPr indent="-228600" defTabSz="914400">
              <a:lnSpc>
                <a:spcPct val="90000"/>
              </a:lnSpc>
              <a:spcAft>
                <a:spcPts val="600"/>
              </a:spcAft>
              <a:buFont typeface="Arial" panose="020B0604020202020204" pitchFamily="34" charset="0"/>
              <a:buChar char="•"/>
            </a:pPr>
            <a:r>
              <a:rPr lang="en-US" sz="1600" dirty="0">
                <a:solidFill>
                  <a:schemeClr val="accent2">
                    <a:lumMod val="50000"/>
                  </a:schemeClr>
                </a:solidFill>
                <a:latin typeface="Arial" panose="020B0604020202020204" pitchFamily="34" charset="0"/>
                <a:cs typeface="Arial" panose="020B0604020202020204" pitchFamily="34" charset="0"/>
              </a:rPr>
              <a:t>Evaluate the proper use of technology to increase student productivity and collaboration, as well as the advantages and disadvantages of using WhatsApp at UWTSD.</a:t>
            </a:r>
          </a:p>
        </p:txBody>
      </p:sp>
      <p:pic>
        <p:nvPicPr>
          <p:cNvPr id="18" name="Picture 17" descr="A picture containing outdoor, building, house&#10;&#10;Description automatically generated">
            <a:extLst>
              <a:ext uri="{FF2B5EF4-FFF2-40B4-BE49-F238E27FC236}">
                <a16:creationId xmlns:a16="http://schemas.microsoft.com/office/drawing/2014/main" id="{96F7B1D8-8FA9-E048-B085-789B2E62F2C4}"/>
              </a:ext>
            </a:extLst>
          </p:cNvPr>
          <p:cNvPicPr>
            <a:picLocks noChangeAspect="1"/>
          </p:cNvPicPr>
          <p:nvPr/>
        </p:nvPicPr>
        <p:blipFill rotWithShape="1">
          <a:blip r:embed="rId2"/>
          <a:srcRect l="13680" r="22104" b="2"/>
          <a:stretch/>
        </p:blipFill>
        <p:spPr>
          <a:xfrm>
            <a:off x="311115" y="1496190"/>
            <a:ext cx="3941064" cy="4096512"/>
          </a:xfrm>
          <a:prstGeom prst="rect">
            <a:avLst/>
          </a:prstGeom>
        </p:spPr>
      </p:pic>
      <p:pic>
        <p:nvPicPr>
          <p:cNvPr id="52" name="Picture 51" descr="Icon&#10;&#10;Description automatically generated">
            <a:extLst>
              <a:ext uri="{FF2B5EF4-FFF2-40B4-BE49-F238E27FC236}">
                <a16:creationId xmlns:a16="http://schemas.microsoft.com/office/drawing/2014/main" id="{20917BBE-0BE8-054F-BB06-80019DEE636D}"/>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9477102" y="49321"/>
            <a:ext cx="2305470" cy="1590105"/>
          </a:xfrm>
          <a:prstGeom prst="rect">
            <a:avLst/>
          </a:prstGeom>
        </p:spPr>
      </p:pic>
      <p:sp>
        <p:nvSpPr>
          <p:cNvPr id="63" name="TextBox 62">
            <a:extLst>
              <a:ext uri="{FF2B5EF4-FFF2-40B4-BE49-F238E27FC236}">
                <a16:creationId xmlns:a16="http://schemas.microsoft.com/office/drawing/2014/main" id="{8F7152B7-81AB-9844-9EEB-14D1066D8D36}"/>
              </a:ext>
            </a:extLst>
          </p:cNvPr>
          <p:cNvSpPr txBox="1"/>
          <p:nvPr/>
        </p:nvSpPr>
        <p:spPr>
          <a:xfrm>
            <a:off x="335305" y="6462880"/>
            <a:ext cx="7579397" cy="615553"/>
          </a:xfrm>
          <a:prstGeom prst="rect">
            <a:avLst/>
          </a:prstGeom>
          <a:noFill/>
        </p:spPr>
        <p:txBody>
          <a:bodyPr wrap="square" rtlCol="0">
            <a:spAutoFit/>
          </a:bodyPr>
          <a:lstStyle/>
          <a:p>
            <a:r>
              <a:rPr lang="en-US" sz="1600" dirty="0">
                <a:solidFill>
                  <a:schemeClr val="accent2">
                    <a:lumMod val="50000"/>
                  </a:schemeClr>
                </a:solidFill>
                <a:latin typeface="Arial" panose="020B0604020202020204" pitchFamily="34" charset="0"/>
                <a:cs typeface="Arial" panose="020B0604020202020204" pitchFamily="34" charset="0"/>
              </a:rPr>
              <a:t>Fawaz </a:t>
            </a:r>
            <a:r>
              <a:rPr lang="en-US" sz="1600" dirty="0" err="1">
                <a:solidFill>
                  <a:schemeClr val="accent2">
                    <a:lumMod val="50000"/>
                  </a:schemeClr>
                </a:solidFill>
                <a:latin typeface="Arial" panose="020B0604020202020204" pitchFamily="34" charset="0"/>
                <a:cs typeface="Arial" panose="020B0604020202020204" pitchFamily="34" charset="0"/>
              </a:rPr>
              <a:t>Yaslam</a:t>
            </a:r>
            <a:r>
              <a:rPr lang="en-US" sz="1600" dirty="0">
                <a:solidFill>
                  <a:schemeClr val="accent2">
                    <a:lumMod val="50000"/>
                  </a:schemeClr>
                </a:solidFill>
                <a:latin typeface="Arial" panose="020B0604020202020204" pitchFamily="34" charset="0"/>
                <a:cs typeface="Arial" panose="020B0604020202020204" pitchFamily="34" charset="0"/>
              </a:rPr>
              <a:t> – 2113070</a:t>
            </a:r>
          </a:p>
          <a:p>
            <a:endParaRPr lang="en-US" dirty="0"/>
          </a:p>
        </p:txBody>
      </p:sp>
      <p:sp>
        <p:nvSpPr>
          <p:cNvPr id="64" name="TextBox 63">
            <a:extLst>
              <a:ext uri="{FF2B5EF4-FFF2-40B4-BE49-F238E27FC236}">
                <a16:creationId xmlns:a16="http://schemas.microsoft.com/office/drawing/2014/main" id="{1D92A23D-C53F-CF4B-B053-427B649CC74E}"/>
              </a:ext>
            </a:extLst>
          </p:cNvPr>
          <p:cNvSpPr txBox="1"/>
          <p:nvPr/>
        </p:nvSpPr>
        <p:spPr>
          <a:xfrm>
            <a:off x="292100" y="5657257"/>
            <a:ext cx="5803900" cy="246221"/>
          </a:xfrm>
          <a:prstGeom prst="rect">
            <a:avLst/>
          </a:prstGeom>
          <a:noFill/>
        </p:spPr>
        <p:txBody>
          <a:bodyPr wrap="square" rtlCol="0">
            <a:spAutoFit/>
          </a:bodyPr>
          <a:lstStyle/>
          <a:p>
            <a:r>
              <a:rPr lang="en-US" sz="1000" dirty="0"/>
              <a:t>(https://www.uwtsd.ac.uk/birmingham/location-and-travel/)</a:t>
            </a:r>
          </a:p>
        </p:txBody>
      </p:sp>
      <p:sp>
        <p:nvSpPr>
          <p:cNvPr id="2" name="Title 1">
            <a:extLst>
              <a:ext uri="{FF2B5EF4-FFF2-40B4-BE49-F238E27FC236}">
                <a16:creationId xmlns:a16="http://schemas.microsoft.com/office/drawing/2014/main" id="{0FD14F00-9CB7-42EC-8D6F-A1EAA63BC848}"/>
              </a:ext>
            </a:extLst>
          </p:cNvPr>
          <p:cNvSpPr>
            <a:spLocks noGrp="1"/>
          </p:cNvSpPr>
          <p:nvPr>
            <p:ph type="title"/>
          </p:nvPr>
        </p:nvSpPr>
        <p:spPr/>
        <p:txBody>
          <a:bodyPr>
            <a:normAutofit/>
          </a:bodyPr>
          <a:lstStyle/>
          <a:p>
            <a:r>
              <a:rPr lang="de-DE" sz="3700" dirty="0">
                <a:solidFill>
                  <a:schemeClr val="accent2">
                    <a:lumMod val="50000"/>
                  </a:schemeClr>
                </a:solidFill>
                <a:latin typeface="Arial" panose="020B0604020202020204" pitchFamily="34" charset="0"/>
                <a:cs typeface="Arial" panose="020B0604020202020204" pitchFamily="34" charset="0"/>
              </a:rPr>
              <a:t>Assignment</a:t>
            </a:r>
            <a:endParaRPr lang="en-GB" sz="3700" dirty="0">
              <a:solidFill>
                <a:schemeClr val="accent2">
                  <a:lumMod val="50000"/>
                </a:schemeClr>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FB28164C-D39D-41EE-93D4-985735740EB2}"/>
              </a:ext>
            </a:extLst>
          </p:cNvPr>
          <p:cNvSpPr>
            <a:spLocks noGrp="1"/>
          </p:cNvSpPr>
          <p:nvPr>
            <p:ph idx="1"/>
          </p:nvPr>
        </p:nvSpPr>
        <p:spPr>
          <a:xfrm>
            <a:off x="677333" y="3690256"/>
            <a:ext cx="10349895" cy="163287"/>
          </a:xfrm>
        </p:spPr>
        <p:txBody>
          <a:bodyPr>
            <a:normAutofit fontScale="25000" lnSpcReduction="20000"/>
          </a:bodyPr>
          <a:lstStyle/>
          <a:p>
            <a:endParaRPr lang="en-GB" dirty="0"/>
          </a:p>
        </p:txBody>
      </p:sp>
      <p:sp>
        <p:nvSpPr>
          <p:cNvPr id="6" name="TextBox 5">
            <a:extLst>
              <a:ext uri="{FF2B5EF4-FFF2-40B4-BE49-F238E27FC236}">
                <a16:creationId xmlns:a16="http://schemas.microsoft.com/office/drawing/2014/main" id="{A23B5F4D-2A82-4D23-96A5-A1D2338F49AE}"/>
              </a:ext>
            </a:extLst>
          </p:cNvPr>
          <p:cNvSpPr txBox="1"/>
          <p:nvPr/>
        </p:nvSpPr>
        <p:spPr>
          <a:xfrm>
            <a:off x="6227055" y="1980175"/>
            <a:ext cx="1994599" cy="338554"/>
          </a:xfrm>
          <a:prstGeom prst="rect">
            <a:avLst/>
          </a:prstGeom>
          <a:noFill/>
        </p:spPr>
        <p:txBody>
          <a:bodyPr wrap="square" rtlCol="0">
            <a:spAutoFit/>
          </a:bodyPr>
          <a:lstStyle/>
          <a:p>
            <a:r>
              <a:rPr lang="de-DE" sz="1600" dirty="0">
                <a:solidFill>
                  <a:schemeClr val="accent2">
                    <a:lumMod val="50000"/>
                  </a:schemeClr>
                </a:solidFill>
                <a:latin typeface="Arial" panose="020B0604020202020204" pitchFamily="34" charset="0"/>
                <a:cs typeface="Arial" panose="020B0604020202020204" pitchFamily="34" charset="0"/>
              </a:rPr>
              <a:t>Research question</a:t>
            </a:r>
            <a:r>
              <a:rPr lang="de-DE" sz="1400" dirty="0">
                <a:solidFill>
                  <a:schemeClr val="accent2">
                    <a:lumMod val="50000"/>
                  </a:schemeClr>
                </a:solidFill>
                <a:latin typeface="Arial" panose="020B0604020202020204" pitchFamily="34" charset="0"/>
                <a:cs typeface="Arial" panose="020B0604020202020204" pitchFamily="34" charset="0"/>
              </a:rPr>
              <a:t>:</a:t>
            </a:r>
            <a:endParaRPr lang="en-GB" sz="1400" dirty="0">
              <a:solidFill>
                <a:schemeClr val="accent2">
                  <a:lumMod val="50000"/>
                </a:schemeClr>
              </a:solidFill>
              <a:latin typeface="Arial" panose="020B0604020202020204" pitchFamily="34" charset="0"/>
              <a:cs typeface="Arial" panose="020B0604020202020204" pitchFamily="34" charset="0"/>
            </a:endParaRPr>
          </a:p>
        </p:txBody>
      </p:sp>
      <p:sp>
        <p:nvSpPr>
          <p:cNvPr id="7" name="TextBox 6">
            <a:extLst>
              <a:ext uri="{FF2B5EF4-FFF2-40B4-BE49-F238E27FC236}">
                <a16:creationId xmlns:a16="http://schemas.microsoft.com/office/drawing/2014/main" id="{FC9A6DF3-A018-45F0-A7DE-BC4A21B61898}"/>
              </a:ext>
            </a:extLst>
          </p:cNvPr>
          <p:cNvSpPr txBox="1"/>
          <p:nvPr/>
        </p:nvSpPr>
        <p:spPr>
          <a:xfrm>
            <a:off x="6861455" y="3351483"/>
            <a:ext cx="914400" cy="338554"/>
          </a:xfrm>
          <a:prstGeom prst="rect">
            <a:avLst/>
          </a:prstGeom>
          <a:noFill/>
        </p:spPr>
        <p:txBody>
          <a:bodyPr wrap="square" rtlCol="0">
            <a:spAutoFit/>
          </a:bodyPr>
          <a:lstStyle/>
          <a:p>
            <a:r>
              <a:rPr lang="de-DE" sz="1600" dirty="0">
                <a:solidFill>
                  <a:schemeClr val="accent2">
                    <a:lumMod val="50000"/>
                  </a:schemeClr>
                </a:solidFill>
                <a:latin typeface="Arial" panose="020B0604020202020204" pitchFamily="34" charset="0"/>
                <a:cs typeface="Arial" panose="020B0604020202020204" pitchFamily="34" charset="0"/>
              </a:rPr>
              <a:t>Aim:</a:t>
            </a:r>
            <a:endParaRPr lang="en-GB" sz="1600" dirty="0">
              <a:solidFill>
                <a:schemeClr val="accent2">
                  <a:lumMod val="50000"/>
                </a:schemeClr>
              </a:solidFill>
              <a:latin typeface="Arial" panose="020B0604020202020204" pitchFamily="34" charset="0"/>
              <a:cs typeface="Arial" panose="020B0604020202020204" pitchFamily="34" charset="0"/>
            </a:endParaRPr>
          </a:p>
        </p:txBody>
      </p:sp>
      <p:sp>
        <p:nvSpPr>
          <p:cNvPr id="9" name="TextBox 8">
            <a:extLst>
              <a:ext uri="{FF2B5EF4-FFF2-40B4-BE49-F238E27FC236}">
                <a16:creationId xmlns:a16="http://schemas.microsoft.com/office/drawing/2014/main" id="{340F031F-9A90-4438-8786-23D9AC2FC362}"/>
              </a:ext>
            </a:extLst>
          </p:cNvPr>
          <p:cNvSpPr txBox="1"/>
          <p:nvPr/>
        </p:nvSpPr>
        <p:spPr>
          <a:xfrm>
            <a:off x="6598378" y="4451199"/>
            <a:ext cx="1177477" cy="338554"/>
          </a:xfrm>
          <a:prstGeom prst="rect">
            <a:avLst/>
          </a:prstGeom>
          <a:noFill/>
        </p:spPr>
        <p:txBody>
          <a:bodyPr wrap="square" rtlCol="0">
            <a:spAutoFit/>
          </a:bodyPr>
          <a:lstStyle/>
          <a:p>
            <a:r>
              <a:rPr lang="de-DE" sz="1600" dirty="0">
                <a:solidFill>
                  <a:schemeClr val="accent2">
                    <a:lumMod val="50000"/>
                  </a:schemeClr>
                </a:solidFill>
                <a:latin typeface="Arial" panose="020B0604020202020204" pitchFamily="34" charset="0"/>
                <a:cs typeface="Arial" panose="020B0604020202020204" pitchFamily="34" charset="0"/>
              </a:rPr>
              <a:t>Objective:</a:t>
            </a:r>
            <a:endParaRPr lang="en-GB" sz="1600" dirty="0">
              <a:solidFill>
                <a:schemeClr val="accent2">
                  <a:lumMod val="50000"/>
                </a:schemeClr>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95047745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B7EC113F-A688-F746-B977-E4B1387A4524}"/>
              </a:ext>
            </a:extLst>
          </p:cNvPr>
          <p:cNvSpPr txBox="1"/>
          <p:nvPr/>
        </p:nvSpPr>
        <p:spPr>
          <a:xfrm>
            <a:off x="677334" y="1400406"/>
            <a:ext cx="8151222" cy="4847994"/>
          </a:xfrm>
          <a:prstGeom prst="rect">
            <a:avLst/>
          </a:prstGeom>
          <a:noFill/>
        </p:spPr>
        <p:txBody>
          <a:bodyPr wrap="square" rtlCol="0">
            <a:spAutoFit/>
          </a:bodyPr>
          <a:lstStyle/>
          <a:p>
            <a:pPr algn="ctr" fontAlgn="base">
              <a:lnSpc>
                <a:spcPct val="150000"/>
              </a:lnSpc>
            </a:pPr>
            <a:endParaRPr lang="en-US" sz="1600" dirty="0">
              <a:latin typeface="Arial" panose="020B0604020202020204" pitchFamily="34" charset="0"/>
              <a:cs typeface="Arial" panose="020B0604020202020204" pitchFamily="34" charset="0"/>
            </a:endParaRPr>
          </a:p>
          <a:p>
            <a:pPr algn="ctr" fontAlgn="base">
              <a:lnSpc>
                <a:spcPct val="150000"/>
              </a:lnSpc>
            </a:pPr>
            <a:r>
              <a:rPr lang="en-US" sz="1600" dirty="0">
                <a:solidFill>
                  <a:schemeClr val="accent2">
                    <a:lumMod val="50000"/>
                  </a:schemeClr>
                </a:solidFill>
                <a:latin typeface="Arial" panose="020B0604020202020204" pitchFamily="34" charset="0"/>
                <a:cs typeface="Arial" panose="020B0604020202020204" pitchFamily="34" charset="0"/>
              </a:rPr>
              <a:t>Which digital tool is most commonly used for collaboration at UWTSD?</a:t>
            </a:r>
            <a:r>
              <a:rPr lang="en-GB" sz="1600" dirty="0">
                <a:solidFill>
                  <a:schemeClr val="accent2">
                    <a:lumMod val="50000"/>
                  </a:schemeClr>
                </a:solidFill>
                <a:latin typeface="Arial" panose="020B0604020202020204" pitchFamily="34" charset="0"/>
                <a:cs typeface="Arial" panose="020B0604020202020204" pitchFamily="34" charset="0"/>
              </a:rPr>
              <a:t>​</a:t>
            </a:r>
          </a:p>
          <a:p>
            <a:pPr algn="ctr" fontAlgn="base">
              <a:lnSpc>
                <a:spcPct val="150000"/>
              </a:lnSpc>
            </a:pPr>
            <a:endParaRPr lang="en-GB" sz="1600" dirty="0">
              <a:solidFill>
                <a:schemeClr val="accent2">
                  <a:lumMod val="50000"/>
                </a:schemeClr>
              </a:solidFill>
              <a:latin typeface="Arial" panose="020B0604020202020204" pitchFamily="34" charset="0"/>
              <a:cs typeface="Arial" panose="020B0604020202020204" pitchFamily="34" charset="0"/>
            </a:endParaRPr>
          </a:p>
          <a:p>
            <a:pPr algn="ctr" fontAlgn="base">
              <a:lnSpc>
                <a:spcPct val="150000"/>
              </a:lnSpc>
            </a:pPr>
            <a:r>
              <a:rPr lang="en-GB" sz="1600" dirty="0">
                <a:solidFill>
                  <a:schemeClr val="accent2">
                    <a:lumMod val="50000"/>
                  </a:schemeClr>
                </a:solidFill>
                <a:latin typeface="Arial" panose="020B0604020202020204" pitchFamily="34" charset="0"/>
                <a:cs typeface="Arial" panose="020B0604020202020204" pitchFamily="34" charset="0"/>
              </a:rPr>
              <a:t>We will discuss current technology and how it has aided students in UWTSD for this assignment. We looked at a variety of modern-day technology and discovered a wealth of information, including theories and articles, during our research. This provides us with a variety of information on modern technology and how it supports individuals' learning in higher education. In March and April, universities in 111 countries were polled. At the height of the European shutdown, 85 percent of European universities said online learning will take the place of traditional education programmes (</a:t>
            </a:r>
            <a:r>
              <a:rPr lang="en-GB" sz="1600" dirty="0" err="1">
                <a:solidFill>
                  <a:schemeClr val="accent2">
                    <a:lumMod val="50000"/>
                  </a:schemeClr>
                </a:solidFill>
                <a:latin typeface="Arial" panose="020B0604020202020204" pitchFamily="34" charset="0"/>
                <a:cs typeface="Arial" panose="020B0604020202020204" pitchFamily="34" charset="0"/>
              </a:rPr>
              <a:t>Zawacki-Ritcher</a:t>
            </a:r>
            <a:r>
              <a:rPr lang="en-GB" sz="1600" dirty="0">
                <a:solidFill>
                  <a:schemeClr val="accent2">
                    <a:lumMod val="50000"/>
                  </a:schemeClr>
                </a:solidFill>
                <a:latin typeface="Arial" panose="020B0604020202020204" pitchFamily="34" charset="0"/>
                <a:cs typeface="Arial" panose="020B0604020202020204" pitchFamily="34" charset="0"/>
              </a:rPr>
              <a:t>, 2020). </a:t>
            </a:r>
            <a:r>
              <a:rPr lang="en-US" sz="1600" dirty="0">
                <a:solidFill>
                  <a:schemeClr val="accent2">
                    <a:lumMod val="50000"/>
                  </a:schemeClr>
                </a:solidFill>
                <a:latin typeface="Arial" panose="020B0604020202020204" pitchFamily="34" charset="0"/>
                <a:cs typeface="Arial" panose="020B0604020202020204" pitchFamily="34" charset="0"/>
              </a:rPr>
              <a:t>​</a:t>
            </a:r>
          </a:p>
          <a:p>
            <a:pPr algn="ctr" fontAlgn="base">
              <a:lnSpc>
                <a:spcPct val="150000"/>
              </a:lnSpc>
            </a:pPr>
            <a:r>
              <a:rPr lang="en-GB" sz="1600" dirty="0">
                <a:solidFill>
                  <a:schemeClr val="accent2">
                    <a:lumMod val="50000"/>
                  </a:schemeClr>
                </a:solidFill>
                <a:latin typeface="Arial" panose="020B0604020202020204" pitchFamily="34" charset="0"/>
                <a:cs typeface="Arial" panose="020B0604020202020204" pitchFamily="34" charset="0"/>
              </a:rPr>
              <a:t>Our research revealed that students were using WhatsApp in UWTSD to enhance their organisational abilities and to aid students in their learning in a variety of ways. </a:t>
            </a:r>
            <a:endParaRPr lang="en-US" sz="1600" dirty="0">
              <a:solidFill>
                <a:schemeClr val="accent2">
                  <a:lumMod val="50000"/>
                </a:schemeClr>
              </a:solidFill>
              <a:latin typeface="Arial" panose="020B0604020202020204" pitchFamily="34" charset="0"/>
              <a:cs typeface="Arial" panose="020B0604020202020204" pitchFamily="34" charset="0"/>
            </a:endParaRPr>
          </a:p>
        </p:txBody>
      </p:sp>
      <p:sp>
        <p:nvSpPr>
          <p:cNvPr id="6" name="TextBox 5">
            <a:extLst>
              <a:ext uri="{FF2B5EF4-FFF2-40B4-BE49-F238E27FC236}">
                <a16:creationId xmlns:a16="http://schemas.microsoft.com/office/drawing/2014/main" id="{B4ED101D-CD06-2347-9C28-0FEEBB88B049}"/>
              </a:ext>
            </a:extLst>
          </p:cNvPr>
          <p:cNvSpPr txBox="1"/>
          <p:nvPr/>
        </p:nvSpPr>
        <p:spPr>
          <a:xfrm>
            <a:off x="679270" y="4389120"/>
            <a:ext cx="8255724" cy="646331"/>
          </a:xfrm>
          <a:prstGeom prst="rect">
            <a:avLst/>
          </a:prstGeom>
          <a:noFill/>
        </p:spPr>
        <p:txBody>
          <a:bodyPr wrap="square" rtlCol="0">
            <a:spAutoFit/>
          </a:bodyPr>
          <a:lstStyle/>
          <a:p>
            <a:r>
              <a:rPr lang="en-GB" dirty="0"/>
              <a:t> </a:t>
            </a:r>
          </a:p>
          <a:p>
            <a:pPr marL="285750" indent="-285750">
              <a:buFont typeface="Arial" panose="020B0604020202020204" pitchFamily="34" charset="0"/>
              <a:buChar char="•"/>
            </a:pPr>
            <a:endParaRPr lang="en-US" dirty="0"/>
          </a:p>
        </p:txBody>
      </p:sp>
      <p:sp>
        <p:nvSpPr>
          <p:cNvPr id="9" name="TextBox 8">
            <a:extLst>
              <a:ext uri="{FF2B5EF4-FFF2-40B4-BE49-F238E27FC236}">
                <a16:creationId xmlns:a16="http://schemas.microsoft.com/office/drawing/2014/main" id="{7D9F477A-3563-0645-913C-8961A3951620}"/>
              </a:ext>
            </a:extLst>
          </p:cNvPr>
          <p:cNvSpPr txBox="1"/>
          <p:nvPr/>
        </p:nvSpPr>
        <p:spPr>
          <a:xfrm>
            <a:off x="320404" y="6427113"/>
            <a:ext cx="4356100" cy="507831"/>
          </a:xfrm>
          <a:prstGeom prst="rect">
            <a:avLst/>
          </a:prstGeom>
          <a:noFill/>
        </p:spPr>
        <p:txBody>
          <a:bodyPr wrap="square" rtlCol="0">
            <a:spAutoFit/>
          </a:bodyPr>
          <a:lstStyle/>
          <a:p>
            <a:r>
              <a:rPr lang="en-US" sz="1600" dirty="0">
                <a:solidFill>
                  <a:schemeClr val="accent2">
                    <a:lumMod val="50000"/>
                  </a:schemeClr>
                </a:solidFill>
                <a:latin typeface="Arial" panose="020B0604020202020204" pitchFamily="34" charset="0"/>
                <a:cs typeface="Arial" panose="020B0604020202020204" pitchFamily="34" charset="0"/>
              </a:rPr>
              <a:t>Fawaz </a:t>
            </a:r>
            <a:r>
              <a:rPr lang="en-US" sz="1600" dirty="0" err="1">
                <a:solidFill>
                  <a:schemeClr val="accent2">
                    <a:lumMod val="50000"/>
                  </a:schemeClr>
                </a:solidFill>
                <a:latin typeface="Arial" panose="020B0604020202020204" pitchFamily="34" charset="0"/>
                <a:cs typeface="Arial" panose="020B0604020202020204" pitchFamily="34" charset="0"/>
              </a:rPr>
              <a:t>Yaslam</a:t>
            </a:r>
            <a:r>
              <a:rPr lang="en-US" sz="1600" dirty="0">
                <a:solidFill>
                  <a:schemeClr val="accent2">
                    <a:lumMod val="50000"/>
                  </a:schemeClr>
                </a:solidFill>
                <a:latin typeface="Arial" panose="020B0604020202020204" pitchFamily="34" charset="0"/>
                <a:cs typeface="Arial" panose="020B0604020202020204" pitchFamily="34" charset="0"/>
              </a:rPr>
              <a:t> – 2113070</a:t>
            </a:r>
          </a:p>
          <a:p>
            <a:endParaRPr lang="en-US" sz="1100" dirty="0"/>
          </a:p>
        </p:txBody>
      </p:sp>
      <p:sp>
        <p:nvSpPr>
          <p:cNvPr id="2" name="Title 1">
            <a:extLst>
              <a:ext uri="{FF2B5EF4-FFF2-40B4-BE49-F238E27FC236}">
                <a16:creationId xmlns:a16="http://schemas.microsoft.com/office/drawing/2014/main" id="{4D6C79E8-B4BE-4C0C-A56E-B1BE293450FA}"/>
              </a:ext>
            </a:extLst>
          </p:cNvPr>
          <p:cNvSpPr>
            <a:spLocks noGrp="1"/>
          </p:cNvSpPr>
          <p:nvPr>
            <p:ph type="title"/>
          </p:nvPr>
        </p:nvSpPr>
        <p:spPr>
          <a:xfrm>
            <a:off x="677334" y="609600"/>
            <a:ext cx="8596668" cy="544286"/>
          </a:xfrm>
        </p:spPr>
        <p:txBody>
          <a:bodyPr>
            <a:noAutofit/>
          </a:bodyPr>
          <a:lstStyle/>
          <a:p>
            <a:r>
              <a:rPr lang="de-DE" sz="3700" dirty="0">
                <a:solidFill>
                  <a:schemeClr val="accent2">
                    <a:lumMod val="50000"/>
                  </a:schemeClr>
                </a:solidFill>
                <a:latin typeface="Arial" panose="020B0604020202020204" pitchFamily="34" charset="0"/>
                <a:cs typeface="Arial" panose="020B0604020202020204" pitchFamily="34" charset="0"/>
              </a:rPr>
              <a:t>Introduction</a:t>
            </a:r>
            <a:br>
              <a:rPr lang="de-DE" sz="3700" dirty="0">
                <a:latin typeface="Arial" panose="020B0604020202020204" pitchFamily="34" charset="0"/>
                <a:cs typeface="Arial" panose="020B0604020202020204" pitchFamily="34" charset="0"/>
              </a:rPr>
            </a:br>
            <a:endParaRPr lang="en-GB" sz="3700" dirty="0">
              <a:latin typeface="Arial" panose="020B0604020202020204" pitchFamily="34" charset="0"/>
              <a:cs typeface="Arial" panose="020B0604020202020204" pitchFamily="34" charset="0"/>
            </a:endParaRPr>
          </a:p>
        </p:txBody>
      </p:sp>
      <p:pic>
        <p:nvPicPr>
          <p:cNvPr id="7" name="Picture 6" descr="Icon&#10;&#10;Description automatically generated">
            <a:extLst>
              <a:ext uri="{FF2B5EF4-FFF2-40B4-BE49-F238E27FC236}">
                <a16:creationId xmlns:a16="http://schemas.microsoft.com/office/drawing/2014/main" id="{3F99A5B8-E403-402B-9F18-4332D180CFCD}"/>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9509759" y="86690"/>
            <a:ext cx="2305470" cy="1590105"/>
          </a:xfrm>
          <a:prstGeom prst="rect">
            <a:avLst/>
          </a:prstGeom>
        </p:spPr>
      </p:pic>
    </p:spTree>
    <p:extLst>
      <p:ext uri="{BB962C8B-B14F-4D97-AF65-F5344CB8AC3E}">
        <p14:creationId xmlns:p14="http://schemas.microsoft.com/office/powerpoint/2010/main" val="392333716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E734A173-E3E1-FC4C-B6AF-44C5A1532AB2}"/>
              </a:ext>
            </a:extLst>
          </p:cNvPr>
          <p:cNvSpPr txBox="1"/>
          <p:nvPr/>
        </p:nvSpPr>
        <p:spPr>
          <a:xfrm>
            <a:off x="197823" y="1407523"/>
            <a:ext cx="10347234" cy="4478662"/>
          </a:xfrm>
          <a:prstGeom prst="rect">
            <a:avLst/>
          </a:prstGeom>
          <a:noFill/>
        </p:spPr>
        <p:txBody>
          <a:bodyPr wrap="square" rtlCol="0">
            <a:spAutoFit/>
          </a:bodyPr>
          <a:lstStyle/>
          <a:p>
            <a:pPr marL="285750" indent="-285750">
              <a:lnSpc>
                <a:spcPct val="150000"/>
              </a:lnSpc>
              <a:buFont typeface="Arial" panose="020B0604020202020204" pitchFamily="34" charset="0"/>
              <a:buChar char="•"/>
            </a:pPr>
            <a:r>
              <a:rPr lang="en-US" sz="1600" dirty="0">
                <a:solidFill>
                  <a:schemeClr val="accent2">
                    <a:lumMod val="50000"/>
                  </a:schemeClr>
                </a:solidFill>
                <a:latin typeface="Arial" panose="020B0604020202020204" pitchFamily="34" charset="0"/>
                <a:cs typeface="Arial" panose="020B0604020202020204" pitchFamily="34" charset="0"/>
              </a:rPr>
              <a:t>2 billion users WhatsApp 2021 (</a:t>
            </a:r>
            <a:r>
              <a:rPr lang="en-GB" sz="1600" dirty="0">
                <a:solidFill>
                  <a:schemeClr val="accent2">
                    <a:lumMod val="50000"/>
                  </a:schemeClr>
                </a:solidFill>
                <a:latin typeface="Arial" panose="020B0604020202020204" pitchFamily="34" charset="0"/>
                <a:cs typeface="Arial" panose="020B0604020202020204" pitchFamily="34" charset="0"/>
              </a:rPr>
              <a:t>Statista Research Department, 2022)</a:t>
            </a:r>
          </a:p>
          <a:p>
            <a:pPr marL="285750" indent="-285750">
              <a:lnSpc>
                <a:spcPct val="150000"/>
              </a:lnSpc>
              <a:buFont typeface="Arial" panose="020B0604020202020204" pitchFamily="34" charset="0"/>
              <a:buChar char="•"/>
            </a:pPr>
            <a:endParaRPr lang="en-GB" sz="1600" dirty="0">
              <a:solidFill>
                <a:schemeClr val="accent2">
                  <a:lumMod val="50000"/>
                </a:schemeClr>
              </a:solidFill>
              <a:latin typeface="Arial" panose="020B0604020202020204" pitchFamily="34" charset="0"/>
              <a:cs typeface="Arial" panose="020B0604020202020204" pitchFamily="34" charset="0"/>
            </a:endParaRPr>
          </a:p>
          <a:p>
            <a:pPr marL="285750" indent="-285750">
              <a:lnSpc>
                <a:spcPct val="150000"/>
              </a:lnSpc>
              <a:buFont typeface="Arial" panose="020B0604020202020204" pitchFamily="34" charset="0"/>
              <a:buChar char="•"/>
            </a:pPr>
            <a:r>
              <a:rPr lang="en-GB" sz="1600" dirty="0">
                <a:solidFill>
                  <a:schemeClr val="accent2">
                    <a:lumMod val="50000"/>
                  </a:schemeClr>
                </a:solidFill>
                <a:latin typeface="Arial" panose="020B0604020202020204" pitchFamily="34" charset="0"/>
                <a:cs typeface="Arial" panose="020B0604020202020204" pitchFamily="34" charset="0"/>
              </a:rPr>
              <a:t>it benefits students' learning results and engagement throughout the course (</a:t>
            </a:r>
            <a:r>
              <a:rPr lang="en-GB" sz="1600" dirty="0" err="1">
                <a:solidFill>
                  <a:schemeClr val="accent2">
                    <a:lumMod val="50000"/>
                  </a:schemeClr>
                </a:solidFill>
                <a:latin typeface="Arial" panose="020B0604020202020204" pitchFamily="34" charset="0"/>
                <a:cs typeface="Arial" panose="020B0604020202020204" pitchFamily="34" charset="0"/>
              </a:rPr>
              <a:t>Dahdal</a:t>
            </a:r>
            <a:r>
              <a:rPr lang="en-GB" sz="1600" dirty="0">
                <a:solidFill>
                  <a:schemeClr val="accent2">
                    <a:lumMod val="50000"/>
                  </a:schemeClr>
                </a:solidFill>
                <a:latin typeface="Arial" panose="020B0604020202020204" pitchFamily="34" charset="0"/>
                <a:cs typeface="Arial" panose="020B0604020202020204" pitchFamily="34" charset="0"/>
              </a:rPr>
              <a:t>, 2020). </a:t>
            </a:r>
          </a:p>
          <a:p>
            <a:pPr>
              <a:lnSpc>
                <a:spcPct val="150000"/>
              </a:lnSpc>
            </a:pPr>
            <a:endParaRPr lang="en-GB" sz="1600" dirty="0">
              <a:solidFill>
                <a:schemeClr val="accent2">
                  <a:lumMod val="50000"/>
                </a:schemeClr>
              </a:solidFill>
              <a:latin typeface="Arial" panose="020B0604020202020204" pitchFamily="34" charset="0"/>
              <a:cs typeface="Arial" panose="020B0604020202020204" pitchFamily="34" charset="0"/>
            </a:endParaRPr>
          </a:p>
          <a:p>
            <a:pPr marL="285750" indent="-285750">
              <a:lnSpc>
                <a:spcPct val="150000"/>
              </a:lnSpc>
              <a:buFont typeface="Arial" panose="020B0604020202020204" pitchFamily="34" charset="0"/>
              <a:buChar char="•"/>
            </a:pPr>
            <a:r>
              <a:rPr lang="en-GB" sz="1600" dirty="0">
                <a:solidFill>
                  <a:schemeClr val="accent2">
                    <a:lumMod val="50000"/>
                  </a:schemeClr>
                </a:solidFill>
                <a:latin typeface="Arial" panose="020B0604020202020204" pitchFamily="34" charset="0"/>
                <a:cs typeface="Arial" panose="020B0604020202020204" pitchFamily="34" charset="0"/>
              </a:rPr>
              <a:t>boost student motivation (</a:t>
            </a:r>
            <a:r>
              <a:rPr lang="en-GB" sz="1600" dirty="0" err="1">
                <a:solidFill>
                  <a:schemeClr val="accent2">
                    <a:lumMod val="50000"/>
                  </a:schemeClr>
                </a:solidFill>
                <a:latin typeface="Arial" panose="020B0604020202020204" pitchFamily="34" charset="0"/>
                <a:cs typeface="Arial" panose="020B0604020202020204" pitchFamily="34" charset="0"/>
              </a:rPr>
              <a:t>Susilawati</a:t>
            </a:r>
            <a:r>
              <a:rPr lang="en-GB" sz="1600" dirty="0">
                <a:solidFill>
                  <a:schemeClr val="accent2">
                    <a:lumMod val="50000"/>
                  </a:schemeClr>
                </a:solidFill>
                <a:latin typeface="Arial" panose="020B0604020202020204" pitchFamily="34" charset="0"/>
                <a:cs typeface="Arial" panose="020B0604020202020204" pitchFamily="34" charset="0"/>
              </a:rPr>
              <a:t>, </a:t>
            </a:r>
            <a:r>
              <a:rPr lang="en-GB" sz="1600" dirty="0" err="1">
                <a:solidFill>
                  <a:schemeClr val="accent2">
                    <a:lumMod val="50000"/>
                  </a:schemeClr>
                </a:solidFill>
                <a:latin typeface="Arial" panose="020B0604020202020204" pitchFamily="34" charset="0"/>
                <a:cs typeface="Arial" panose="020B0604020202020204" pitchFamily="34" charset="0"/>
              </a:rPr>
              <a:t>Samsul</a:t>
            </a:r>
            <a:r>
              <a:rPr lang="en-GB" sz="1600" dirty="0">
                <a:solidFill>
                  <a:schemeClr val="accent2">
                    <a:lumMod val="50000"/>
                  </a:schemeClr>
                </a:solidFill>
                <a:latin typeface="Arial" panose="020B0604020202020204" pitchFamily="34" charset="0"/>
                <a:cs typeface="Arial" panose="020B0604020202020204" pitchFamily="34" charset="0"/>
              </a:rPr>
              <a:t> and </a:t>
            </a:r>
            <a:r>
              <a:rPr lang="en-GB" sz="1600" dirty="0" err="1">
                <a:solidFill>
                  <a:schemeClr val="accent2">
                    <a:lumMod val="50000"/>
                  </a:schemeClr>
                </a:solidFill>
                <a:latin typeface="Arial" panose="020B0604020202020204" pitchFamily="34" charset="0"/>
                <a:cs typeface="Arial" panose="020B0604020202020204" pitchFamily="34" charset="0"/>
              </a:rPr>
              <a:t>Supriyatno</a:t>
            </a:r>
            <a:r>
              <a:rPr lang="en-GB" sz="1600" dirty="0">
                <a:solidFill>
                  <a:schemeClr val="accent2">
                    <a:lumMod val="50000"/>
                  </a:schemeClr>
                </a:solidFill>
                <a:latin typeface="Arial" panose="020B0604020202020204" pitchFamily="34" charset="0"/>
                <a:cs typeface="Arial" panose="020B0604020202020204" pitchFamily="34" charset="0"/>
              </a:rPr>
              <a:t>, </a:t>
            </a:r>
            <a:r>
              <a:rPr lang="en-GB" sz="1600" dirty="0" err="1">
                <a:solidFill>
                  <a:schemeClr val="accent2">
                    <a:lumMod val="50000"/>
                  </a:schemeClr>
                </a:solidFill>
                <a:latin typeface="Arial" panose="020B0604020202020204" pitchFamily="34" charset="0"/>
                <a:cs typeface="Arial" panose="020B0604020202020204" pitchFamily="34" charset="0"/>
              </a:rPr>
              <a:t>Triyo</a:t>
            </a:r>
            <a:r>
              <a:rPr lang="en-GB" sz="1600" dirty="0">
                <a:solidFill>
                  <a:schemeClr val="accent2">
                    <a:lumMod val="50000"/>
                  </a:schemeClr>
                </a:solidFill>
                <a:latin typeface="Arial" panose="020B0604020202020204" pitchFamily="34" charset="0"/>
                <a:cs typeface="Arial" panose="020B0604020202020204" pitchFamily="34" charset="0"/>
              </a:rPr>
              <a:t> 2020). </a:t>
            </a:r>
          </a:p>
          <a:p>
            <a:pPr marL="285750" indent="-285750">
              <a:lnSpc>
                <a:spcPct val="150000"/>
              </a:lnSpc>
              <a:buFont typeface="Arial" panose="020B0604020202020204" pitchFamily="34" charset="0"/>
              <a:buChar char="•"/>
            </a:pPr>
            <a:endParaRPr lang="en-GB" sz="1600" dirty="0">
              <a:solidFill>
                <a:schemeClr val="accent2">
                  <a:lumMod val="50000"/>
                </a:schemeClr>
              </a:solidFill>
              <a:latin typeface="Arial" panose="020B0604020202020204" pitchFamily="34" charset="0"/>
              <a:cs typeface="Arial" panose="020B0604020202020204" pitchFamily="34" charset="0"/>
            </a:endParaRPr>
          </a:p>
          <a:p>
            <a:pPr marL="285750" indent="-285750">
              <a:lnSpc>
                <a:spcPct val="150000"/>
              </a:lnSpc>
              <a:buFont typeface="Arial" panose="020B0604020202020204" pitchFamily="34" charset="0"/>
              <a:buChar char="•"/>
            </a:pPr>
            <a:r>
              <a:rPr lang="en-GB" sz="1600" dirty="0">
                <a:solidFill>
                  <a:schemeClr val="accent2">
                    <a:lumMod val="50000"/>
                  </a:schemeClr>
                </a:solidFill>
                <a:latin typeface="Arial" panose="020B0604020202020204" pitchFamily="34" charset="0"/>
                <a:cs typeface="Arial" panose="020B0604020202020204" pitchFamily="34" charset="0"/>
              </a:rPr>
              <a:t>Conversations between and among students using WhatsApp exemplify academic knowledge exchange  (</a:t>
            </a:r>
            <a:r>
              <a:rPr lang="en-GB" sz="1600" u="sng" dirty="0" err="1">
                <a:solidFill>
                  <a:schemeClr val="accent2">
                    <a:lumMod val="50000"/>
                  </a:schemeClr>
                </a:solidFill>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Rambe</a:t>
            </a:r>
            <a:r>
              <a:rPr lang="en-GB" sz="1600" u="sng" dirty="0">
                <a:solidFill>
                  <a:schemeClr val="accent2">
                    <a:lumMod val="50000"/>
                  </a:schemeClr>
                </a:solidFill>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 and </a:t>
            </a:r>
            <a:r>
              <a:rPr lang="en-GB" sz="1600" u="sng" dirty="0" err="1">
                <a:solidFill>
                  <a:schemeClr val="accent2">
                    <a:lumMod val="50000"/>
                  </a:schemeClr>
                </a:solidFill>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Chipunza</a:t>
            </a:r>
            <a:r>
              <a:rPr lang="en-GB" sz="1600" u="sng" dirty="0">
                <a:solidFill>
                  <a:schemeClr val="accent2">
                    <a:lumMod val="50000"/>
                  </a:schemeClr>
                </a:solidFill>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 2013, p. 333)</a:t>
            </a:r>
            <a:r>
              <a:rPr lang="en-GB" sz="1600" dirty="0">
                <a:solidFill>
                  <a:schemeClr val="accent2">
                    <a:lumMod val="50000"/>
                  </a:schemeClr>
                </a:solidFill>
                <a:latin typeface="Arial" panose="020B0604020202020204" pitchFamily="34" charset="0"/>
                <a:cs typeface="Arial" panose="020B0604020202020204" pitchFamily="34" charset="0"/>
              </a:rPr>
              <a:t>.</a:t>
            </a:r>
          </a:p>
          <a:p>
            <a:pPr marL="285750" indent="-285750">
              <a:lnSpc>
                <a:spcPct val="150000"/>
              </a:lnSpc>
              <a:buFont typeface="Arial" panose="020B0604020202020204" pitchFamily="34" charset="0"/>
              <a:buChar char="•"/>
            </a:pPr>
            <a:endParaRPr lang="en-GB" sz="1600" dirty="0">
              <a:solidFill>
                <a:schemeClr val="accent2">
                  <a:lumMod val="50000"/>
                </a:schemeClr>
              </a:solidFill>
              <a:latin typeface="Arial" panose="020B0604020202020204" pitchFamily="34" charset="0"/>
              <a:cs typeface="Arial" panose="020B0604020202020204" pitchFamily="34" charset="0"/>
            </a:endParaRPr>
          </a:p>
          <a:p>
            <a:pPr marL="285750" indent="-285750">
              <a:lnSpc>
                <a:spcPct val="150000"/>
              </a:lnSpc>
              <a:buFont typeface="Arial" panose="020B0604020202020204" pitchFamily="34" charset="0"/>
              <a:buChar char="•"/>
            </a:pPr>
            <a:r>
              <a:rPr lang="en-GB" sz="1600" dirty="0">
                <a:solidFill>
                  <a:schemeClr val="accent2">
                    <a:lumMod val="50000"/>
                  </a:schemeClr>
                </a:solidFill>
                <a:latin typeface="Arial" panose="020B0604020202020204" pitchFamily="34" charset="0"/>
                <a:cs typeface="Arial" panose="020B0604020202020204" pitchFamily="34" charset="0"/>
              </a:rPr>
              <a:t>Using WhatsApp for collaborative group projects is not a novel concept, and students in the region are already familiar to using WhatsApp groups to work on their tasks (</a:t>
            </a:r>
            <a:r>
              <a:rPr lang="en-GB" sz="1600" u="sng" dirty="0">
                <a:solidFill>
                  <a:schemeClr val="accent2">
                    <a:lumMod val="50000"/>
                  </a:schemeClr>
                </a:solidFill>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Lam, 2015</a:t>
            </a:r>
            <a:r>
              <a:rPr lang="en-GB" sz="1600" dirty="0">
                <a:solidFill>
                  <a:schemeClr val="accent2">
                    <a:lumMod val="50000"/>
                  </a:schemeClr>
                </a:solidFill>
                <a:latin typeface="Arial" panose="020B0604020202020204" pitchFamily="34" charset="0"/>
                <a:cs typeface="Arial" panose="020B0604020202020204" pitchFamily="34" charset="0"/>
              </a:rPr>
              <a:t>; </a:t>
            </a:r>
            <a:r>
              <a:rPr lang="en-GB" sz="1600" dirty="0" err="1">
                <a:solidFill>
                  <a:schemeClr val="accent2">
                    <a:lumMod val="50000"/>
                  </a:schemeClr>
                </a:solidFill>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Matassi</a:t>
            </a:r>
            <a:r>
              <a:rPr lang="en-GB" sz="1600" dirty="0">
                <a:solidFill>
                  <a:schemeClr val="accent2">
                    <a:lumMod val="50000"/>
                  </a:schemeClr>
                </a:solidFill>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 et al., 2019</a:t>
            </a:r>
            <a:r>
              <a:rPr lang="en-GB" sz="1600" dirty="0">
                <a:solidFill>
                  <a:schemeClr val="accent2">
                    <a:lumMod val="50000"/>
                  </a:schemeClr>
                </a:solidFill>
                <a:latin typeface="Arial" panose="020B0604020202020204" pitchFamily="34" charset="0"/>
                <a:cs typeface="Arial" panose="020B0604020202020204" pitchFamily="34" charset="0"/>
              </a:rPr>
              <a:t>; </a:t>
            </a:r>
            <a:r>
              <a:rPr lang="en-GB" sz="1600" dirty="0" err="1">
                <a:solidFill>
                  <a:schemeClr val="accent2">
                    <a:lumMod val="50000"/>
                  </a:schemeClr>
                </a:solidFill>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Mazana</a:t>
            </a:r>
            <a:r>
              <a:rPr lang="en-GB" sz="1600" dirty="0">
                <a:solidFill>
                  <a:schemeClr val="accent2">
                    <a:lumMod val="50000"/>
                  </a:schemeClr>
                </a:solidFill>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 2018</a:t>
            </a:r>
            <a:r>
              <a:rPr lang="en-GB" sz="1600" dirty="0">
                <a:solidFill>
                  <a:schemeClr val="accent2">
                    <a:lumMod val="50000"/>
                  </a:schemeClr>
                </a:solidFill>
                <a:latin typeface="Arial" panose="020B0604020202020204" pitchFamily="34" charset="0"/>
                <a:cs typeface="Arial" panose="020B0604020202020204" pitchFamily="34" charset="0"/>
              </a:rPr>
              <a:t>; </a:t>
            </a:r>
            <a:r>
              <a:rPr lang="en-GB" sz="1600" dirty="0" err="1">
                <a:solidFill>
                  <a:schemeClr val="accent2">
                    <a:lumMod val="50000"/>
                  </a:schemeClr>
                </a:solidFill>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Udenze</a:t>
            </a:r>
            <a:r>
              <a:rPr lang="en-GB" sz="1600" dirty="0">
                <a:solidFill>
                  <a:schemeClr val="accent2">
                    <a:lumMod val="50000"/>
                  </a:schemeClr>
                </a:solidFill>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 &amp; </a:t>
            </a:r>
            <a:r>
              <a:rPr lang="en-GB" sz="1600" dirty="0" err="1">
                <a:solidFill>
                  <a:schemeClr val="accent2">
                    <a:lumMod val="50000"/>
                  </a:schemeClr>
                </a:solidFill>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Oshionebo</a:t>
            </a:r>
            <a:r>
              <a:rPr lang="en-GB" sz="1600" dirty="0">
                <a:solidFill>
                  <a:schemeClr val="accent2">
                    <a:lumMod val="50000"/>
                  </a:schemeClr>
                </a:solidFill>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 2020</a:t>
            </a:r>
            <a:r>
              <a:rPr lang="en-GB" sz="1600" dirty="0">
                <a:solidFill>
                  <a:schemeClr val="accent2">
                    <a:lumMod val="50000"/>
                  </a:schemeClr>
                </a:solidFill>
                <a:latin typeface="Arial" panose="020B0604020202020204" pitchFamily="34" charset="0"/>
                <a:cs typeface="Arial" panose="020B0604020202020204" pitchFamily="34" charset="0"/>
              </a:rPr>
              <a:t>).</a:t>
            </a:r>
          </a:p>
        </p:txBody>
      </p:sp>
      <p:sp>
        <p:nvSpPr>
          <p:cNvPr id="6" name="TextBox 5">
            <a:extLst>
              <a:ext uri="{FF2B5EF4-FFF2-40B4-BE49-F238E27FC236}">
                <a16:creationId xmlns:a16="http://schemas.microsoft.com/office/drawing/2014/main" id="{50BB8070-82F5-F448-9DC7-88D65229DCBF}"/>
              </a:ext>
            </a:extLst>
          </p:cNvPr>
          <p:cNvSpPr txBox="1"/>
          <p:nvPr/>
        </p:nvSpPr>
        <p:spPr>
          <a:xfrm>
            <a:off x="335642" y="6427113"/>
            <a:ext cx="5511800" cy="507831"/>
          </a:xfrm>
          <a:prstGeom prst="rect">
            <a:avLst/>
          </a:prstGeom>
          <a:noFill/>
        </p:spPr>
        <p:txBody>
          <a:bodyPr wrap="square" rtlCol="0">
            <a:spAutoFit/>
          </a:bodyPr>
          <a:lstStyle/>
          <a:p>
            <a:r>
              <a:rPr lang="en-US" sz="1600" dirty="0">
                <a:solidFill>
                  <a:schemeClr val="accent2">
                    <a:lumMod val="50000"/>
                  </a:schemeClr>
                </a:solidFill>
                <a:latin typeface="Arial" panose="020B0604020202020204" pitchFamily="34" charset="0"/>
                <a:cs typeface="Arial" panose="020B0604020202020204" pitchFamily="34" charset="0"/>
              </a:rPr>
              <a:t>Fawaz </a:t>
            </a:r>
            <a:r>
              <a:rPr lang="en-US" sz="1600" dirty="0" err="1">
                <a:solidFill>
                  <a:schemeClr val="accent2">
                    <a:lumMod val="50000"/>
                  </a:schemeClr>
                </a:solidFill>
                <a:latin typeface="Arial" panose="020B0604020202020204" pitchFamily="34" charset="0"/>
                <a:cs typeface="Arial" panose="020B0604020202020204" pitchFamily="34" charset="0"/>
              </a:rPr>
              <a:t>Yaslam</a:t>
            </a:r>
            <a:r>
              <a:rPr lang="en-US" sz="1600" dirty="0">
                <a:solidFill>
                  <a:schemeClr val="accent2">
                    <a:lumMod val="50000"/>
                  </a:schemeClr>
                </a:solidFill>
                <a:latin typeface="Arial" panose="020B0604020202020204" pitchFamily="34" charset="0"/>
                <a:cs typeface="Arial" panose="020B0604020202020204" pitchFamily="34" charset="0"/>
              </a:rPr>
              <a:t> – 2113070</a:t>
            </a:r>
          </a:p>
          <a:p>
            <a:endParaRPr lang="en-US" sz="1100" dirty="0"/>
          </a:p>
        </p:txBody>
      </p:sp>
      <p:sp>
        <p:nvSpPr>
          <p:cNvPr id="2" name="Title 1">
            <a:extLst>
              <a:ext uri="{FF2B5EF4-FFF2-40B4-BE49-F238E27FC236}">
                <a16:creationId xmlns:a16="http://schemas.microsoft.com/office/drawing/2014/main" id="{39344218-B86B-4BC1-9D17-5424F2AB00D6}"/>
              </a:ext>
            </a:extLst>
          </p:cNvPr>
          <p:cNvSpPr>
            <a:spLocks noGrp="1"/>
          </p:cNvSpPr>
          <p:nvPr>
            <p:ph type="title"/>
          </p:nvPr>
        </p:nvSpPr>
        <p:spPr>
          <a:xfrm>
            <a:off x="677334" y="609600"/>
            <a:ext cx="8596668" cy="797923"/>
          </a:xfrm>
        </p:spPr>
        <p:txBody>
          <a:bodyPr>
            <a:normAutofit/>
          </a:bodyPr>
          <a:lstStyle/>
          <a:p>
            <a:r>
              <a:rPr lang="de-DE" sz="3700" dirty="0">
                <a:solidFill>
                  <a:schemeClr val="accent2">
                    <a:lumMod val="50000"/>
                  </a:schemeClr>
                </a:solidFill>
                <a:latin typeface="Arial" panose="020B0604020202020204" pitchFamily="34" charset="0"/>
                <a:cs typeface="Arial" panose="020B0604020202020204" pitchFamily="34" charset="0"/>
              </a:rPr>
              <a:t>Existing research</a:t>
            </a:r>
            <a:endParaRPr lang="en-GB" sz="3700" dirty="0">
              <a:solidFill>
                <a:schemeClr val="accent2">
                  <a:lumMod val="50000"/>
                </a:schemeClr>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95187462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 name="Rectangle 21">
            <a:extLst>
              <a:ext uri="{FF2B5EF4-FFF2-40B4-BE49-F238E27FC236}">
                <a16:creationId xmlns:a16="http://schemas.microsoft.com/office/drawing/2014/main" id="{BD11ECC6-8551-4768-8DFD-CD41AF420A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572001"/>
            <a:ext cx="12192000" cy="2285999"/>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grpSp>
        <p:nvGrpSpPr>
          <p:cNvPr id="20" name="Group 23">
            <a:extLst>
              <a:ext uri="{FF2B5EF4-FFF2-40B4-BE49-F238E27FC236}">
                <a16:creationId xmlns:a16="http://schemas.microsoft.com/office/drawing/2014/main" id="{93657592-CA60-4F45-B1A0-88AA7724208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425267" y="-8467"/>
            <a:ext cx="4766733" cy="6866467"/>
            <a:chOff x="7425267" y="-8467"/>
            <a:chExt cx="4766733" cy="6866467"/>
          </a:xfrm>
        </p:grpSpPr>
        <p:cxnSp>
          <p:nvCxnSpPr>
            <p:cNvPr id="25" name="Straight Connector 24">
              <a:extLst>
                <a:ext uri="{FF2B5EF4-FFF2-40B4-BE49-F238E27FC236}">
                  <a16:creationId xmlns:a16="http://schemas.microsoft.com/office/drawing/2014/main" id="{6F47E2B4-7DA9-4312-A1F0-C48388B236A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196547" y="4572001"/>
              <a:ext cx="393665" cy="2285999"/>
            </a:xfrm>
            <a:prstGeom prst="line">
              <a:avLst/>
            </a:prstGeom>
            <a:ln w="9525">
              <a:solidFill>
                <a:srgbClr val="BFBFBF">
                  <a:alpha val="70000"/>
                </a:srgb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5">
              <a:extLst>
                <a:ext uri="{FF2B5EF4-FFF2-40B4-BE49-F238E27FC236}">
                  <a16:creationId xmlns:a16="http://schemas.microsoft.com/office/drawing/2014/main" id="{35B274F7-039F-4BFC-AA98-B51B1D6CB69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7425267" y="4572001"/>
              <a:ext cx="3383073" cy="2285999"/>
            </a:xfrm>
            <a:prstGeom prst="line">
              <a:avLst/>
            </a:prstGeom>
            <a:ln w="9525">
              <a:solidFill>
                <a:srgbClr val="BFBFBF">
                  <a:alpha val="69804"/>
                </a:srgbClr>
              </a:solidFill>
            </a:ln>
          </p:spPr>
          <p:style>
            <a:lnRef idx="2">
              <a:schemeClr val="accent1"/>
            </a:lnRef>
            <a:fillRef idx="0">
              <a:schemeClr val="accent1"/>
            </a:fillRef>
            <a:effectRef idx="1">
              <a:schemeClr val="accent1"/>
            </a:effectRef>
            <a:fontRef idx="minor">
              <a:schemeClr val="tx1"/>
            </a:fontRef>
          </p:style>
        </p:cxnSp>
        <p:sp>
          <p:nvSpPr>
            <p:cNvPr id="27" name="Rectangle 23">
              <a:extLst>
                <a:ext uri="{FF2B5EF4-FFF2-40B4-BE49-F238E27FC236}">
                  <a16:creationId xmlns:a16="http://schemas.microsoft.com/office/drawing/2014/main" id="{11A31103-C703-46C9-9D26-497A1ACD50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a:extLst>
                <a:ext uri="{FF2B5EF4-FFF2-40B4-BE49-F238E27FC236}">
                  <a16:creationId xmlns:a16="http://schemas.microsoft.com/office/drawing/2014/main" id="{382F955F-FC22-44B8-BDCF-B77580323B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a:extLst>
                <a:ext uri="{FF2B5EF4-FFF2-40B4-BE49-F238E27FC236}">
                  <a16:creationId xmlns:a16="http://schemas.microsoft.com/office/drawing/2014/main" id="{1F567692-F087-479A-8931-BD2869C3E4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39" name="Rectangle 27">
              <a:extLst>
                <a:ext uri="{FF2B5EF4-FFF2-40B4-BE49-F238E27FC236}">
                  <a16:creationId xmlns:a16="http://schemas.microsoft.com/office/drawing/2014/main" id="{49B3E4CD-0738-4B9D-A14F-1E8694DDF8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Rectangle 28">
              <a:extLst>
                <a:ext uri="{FF2B5EF4-FFF2-40B4-BE49-F238E27FC236}">
                  <a16:creationId xmlns:a16="http://schemas.microsoft.com/office/drawing/2014/main" id="{4753B851-AD90-4CCD-85D0-65AA6567DF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41" name="Rectangle 29">
              <a:extLst>
                <a:ext uri="{FF2B5EF4-FFF2-40B4-BE49-F238E27FC236}">
                  <a16:creationId xmlns:a16="http://schemas.microsoft.com/office/drawing/2014/main" id="{EBF14868-A190-4E21-9522-8977C474C9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3" name="Isosceles Triangle 32">
              <a:extLst>
                <a:ext uri="{FF2B5EF4-FFF2-40B4-BE49-F238E27FC236}">
                  <a16:creationId xmlns:a16="http://schemas.microsoft.com/office/drawing/2014/main" id="{BCBB4922-76EE-442B-A649-09873DCE79D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44" name="Rectangle 34">
            <a:extLst>
              <a:ext uri="{FF2B5EF4-FFF2-40B4-BE49-F238E27FC236}">
                <a16:creationId xmlns:a16="http://schemas.microsoft.com/office/drawing/2014/main" id="{8E2EB503-A017-4457-A105-53638C97DE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4572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10" descr="Graphical user interface, text, application, email&#10;&#10;Description automatically generated">
            <a:extLst>
              <a:ext uri="{FF2B5EF4-FFF2-40B4-BE49-F238E27FC236}">
                <a16:creationId xmlns:a16="http://schemas.microsoft.com/office/drawing/2014/main" id="{7028C96B-A513-4F1D-9037-1A682B5B4A78}"/>
              </a:ext>
            </a:extLst>
          </p:cNvPr>
          <p:cNvPicPr>
            <a:picLocks noChangeAspect="1"/>
          </p:cNvPicPr>
          <p:nvPr/>
        </p:nvPicPr>
        <p:blipFill>
          <a:blip r:embed="rId2"/>
          <a:stretch>
            <a:fillRect/>
          </a:stretch>
        </p:blipFill>
        <p:spPr>
          <a:xfrm>
            <a:off x="3439024" y="2397052"/>
            <a:ext cx="2483779" cy="664410"/>
          </a:xfrm>
          <a:prstGeom prst="rect">
            <a:avLst/>
          </a:prstGeom>
        </p:spPr>
      </p:pic>
      <p:pic>
        <p:nvPicPr>
          <p:cNvPr id="9" name="Picture 8" descr="Graphical user interface, text, application&#10;&#10;Description automatically generated">
            <a:extLst>
              <a:ext uri="{FF2B5EF4-FFF2-40B4-BE49-F238E27FC236}">
                <a16:creationId xmlns:a16="http://schemas.microsoft.com/office/drawing/2014/main" id="{141BDD03-55DC-4A8A-8BCC-D3D4E0BA3B49}"/>
              </a:ext>
            </a:extLst>
          </p:cNvPr>
          <p:cNvPicPr>
            <a:picLocks noChangeAspect="1"/>
          </p:cNvPicPr>
          <p:nvPr/>
        </p:nvPicPr>
        <p:blipFill>
          <a:blip r:embed="rId3"/>
          <a:stretch>
            <a:fillRect/>
          </a:stretch>
        </p:blipFill>
        <p:spPr>
          <a:xfrm>
            <a:off x="865071" y="1975412"/>
            <a:ext cx="2483778" cy="1614455"/>
          </a:xfrm>
          <a:prstGeom prst="rect">
            <a:avLst/>
          </a:prstGeom>
        </p:spPr>
      </p:pic>
      <p:pic>
        <p:nvPicPr>
          <p:cNvPr id="13" name="Picture 12" descr="Table&#10;&#10;Description automatically generated with low confidence">
            <a:extLst>
              <a:ext uri="{FF2B5EF4-FFF2-40B4-BE49-F238E27FC236}">
                <a16:creationId xmlns:a16="http://schemas.microsoft.com/office/drawing/2014/main" id="{939A1972-7F84-4782-B33F-44C5208344D3}"/>
              </a:ext>
            </a:extLst>
          </p:cNvPr>
          <p:cNvPicPr>
            <a:picLocks noChangeAspect="1"/>
          </p:cNvPicPr>
          <p:nvPr/>
        </p:nvPicPr>
        <p:blipFill>
          <a:blip r:embed="rId4"/>
          <a:stretch>
            <a:fillRect/>
          </a:stretch>
        </p:blipFill>
        <p:spPr>
          <a:xfrm>
            <a:off x="6075827" y="2102155"/>
            <a:ext cx="2483778" cy="1322611"/>
          </a:xfrm>
          <a:prstGeom prst="rect">
            <a:avLst/>
          </a:prstGeom>
        </p:spPr>
      </p:pic>
      <p:pic>
        <p:nvPicPr>
          <p:cNvPr id="17" name="Picture 16" descr="Graphical user interface, text, application&#10;&#10;Description automatically generated">
            <a:extLst>
              <a:ext uri="{FF2B5EF4-FFF2-40B4-BE49-F238E27FC236}">
                <a16:creationId xmlns:a16="http://schemas.microsoft.com/office/drawing/2014/main" id="{3B731FB7-CD99-445A-AB95-3CF53D96AF25}"/>
              </a:ext>
            </a:extLst>
          </p:cNvPr>
          <p:cNvPicPr>
            <a:picLocks noChangeAspect="1"/>
          </p:cNvPicPr>
          <p:nvPr/>
        </p:nvPicPr>
        <p:blipFill>
          <a:blip r:embed="rId5"/>
          <a:stretch>
            <a:fillRect/>
          </a:stretch>
        </p:blipFill>
        <p:spPr>
          <a:xfrm>
            <a:off x="8921383" y="1790628"/>
            <a:ext cx="2483777" cy="1639292"/>
          </a:xfrm>
          <a:prstGeom prst="rect">
            <a:avLst/>
          </a:prstGeom>
        </p:spPr>
      </p:pic>
      <p:sp>
        <p:nvSpPr>
          <p:cNvPr id="2" name="Title 1">
            <a:extLst>
              <a:ext uri="{FF2B5EF4-FFF2-40B4-BE49-F238E27FC236}">
                <a16:creationId xmlns:a16="http://schemas.microsoft.com/office/drawing/2014/main" id="{91063FE9-72D0-AD45-9E61-F20EFDA988BE}"/>
              </a:ext>
            </a:extLst>
          </p:cNvPr>
          <p:cNvSpPr>
            <a:spLocks noGrp="1"/>
          </p:cNvSpPr>
          <p:nvPr>
            <p:ph type="title"/>
          </p:nvPr>
        </p:nvSpPr>
        <p:spPr>
          <a:xfrm>
            <a:off x="697943" y="4754872"/>
            <a:ext cx="4228808" cy="1452171"/>
          </a:xfrm>
        </p:spPr>
        <p:txBody>
          <a:bodyPr vert="horz" lIns="91440" tIns="45720" rIns="91440" bIns="45720" rtlCol="0" anchor="ctr">
            <a:normAutofit/>
          </a:bodyPr>
          <a:lstStyle/>
          <a:p>
            <a:r>
              <a:rPr lang="en-US" sz="3700" dirty="0">
                <a:solidFill>
                  <a:schemeClr val="accent2">
                    <a:lumMod val="40000"/>
                    <a:lumOff val="60000"/>
                  </a:schemeClr>
                </a:solidFill>
                <a:latin typeface="Arial" panose="020B0604020202020204" pitchFamily="34" charset="0"/>
                <a:cs typeface="Arial" panose="020B0604020202020204" pitchFamily="34" charset="0"/>
              </a:rPr>
              <a:t>Proposed method</a:t>
            </a:r>
          </a:p>
        </p:txBody>
      </p:sp>
      <p:sp>
        <p:nvSpPr>
          <p:cNvPr id="4" name="TextBox 3">
            <a:extLst>
              <a:ext uri="{FF2B5EF4-FFF2-40B4-BE49-F238E27FC236}">
                <a16:creationId xmlns:a16="http://schemas.microsoft.com/office/drawing/2014/main" id="{59DA1A4A-63DE-4C00-8306-7BC693F4BE17}"/>
              </a:ext>
            </a:extLst>
          </p:cNvPr>
          <p:cNvSpPr txBox="1"/>
          <p:nvPr/>
        </p:nvSpPr>
        <p:spPr>
          <a:xfrm>
            <a:off x="783771" y="6389914"/>
            <a:ext cx="184731" cy="369332"/>
          </a:xfrm>
          <a:prstGeom prst="rect">
            <a:avLst/>
          </a:prstGeom>
          <a:noFill/>
        </p:spPr>
        <p:txBody>
          <a:bodyPr wrap="none" rtlCol="0">
            <a:spAutoFit/>
          </a:bodyPr>
          <a:lstStyle/>
          <a:p>
            <a:endParaRPr lang="en-GB" dirty="0"/>
          </a:p>
        </p:txBody>
      </p:sp>
      <p:sp>
        <p:nvSpPr>
          <p:cNvPr id="49" name="TextBox 48">
            <a:extLst>
              <a:ext uri="{FF2B5EF4-FFF2-40B4-BE49-F238E27FC236}">
                <a16:creationId xmlns:a16="http://schemas.microsoft.com/office/drawing/2014/main" id="{1F4DCDC4-8096-4799-83BC-9424C2CAE45C}"/>
              </a:ext>
            </a:extLst>
          </p:cNvPr>
          <p:cNvSpPr txBox="1"/>
          <p:nvPr/>
        </p:nvSpPr>
        <p:spPr>
          <a:xfrm>
            <a:off x="736858" y="6389914"/>
            <a:ext cx="4356100" cy="507831"/>
          </a:xfrm>
          <a:prstGeom prst="rect">
            <a:avLst/>
          </a:prstGeom>
          <a:noFill/>
        </p:spPr>
        <p:txBody>
          <a:bodyPr wrap="square" rtlCol="0">
            <a:spAutoFit/>
          </a:bodyPr>
          <a:lstStyle/>
          <a:p>
            <a:r>
              <a:rPr lang="en-US" sz="1600" dirty="0" err="1">
                <a:solidFill>
                  <a:schemeClr val="accent2">
                    <a:lumMod val="40000"/>
                    <a:lumOff val="60000"/>
                  </a:schemeClr>
                </a:solidFill>
                <a:latin typeface="Arial" panose="020B0604020202020204" pitchFamily="34" charset="0"/>
                <a:cs typeface="Arial" panose="020B0604020202020204" pitchFamily="34" charset="0"/>
              </a:rPr>
              <a:t>Nnabuike</a:t>
            </a:r>
            <a:r>
              <a:rPr lang="en-US" sz="1600" dirty="0">
                <a:solidFill>
                  <a:schemeClr val="accent2">
                    <a:lumMod val="40000"/>
                    <a:lumOff val="60000"/>
                  </a:schemeClr>
                </a:solidFill>
                <a:latin typeface="Arial" panose="020B0604020202020204" pitchFamily="34" charset="0"/>
                <a:cs typeface="Arial" panose="020B0604020202020204" pitchFamily="34" charset="0"/>
              </a:rPr>
              <a:t> Onyemauwa– 2120203</a:t>
            </a:r>
          </a:p>
          <a:p>
            <a:endParaRPr lang="en-US" sz="1100" dirty="0"/>
          </a:p>
        </p:txBody>
      </p:sp>
    </p:spTree>
    <p:extLst>
      <p:ext uri="{BB962C8B-B14F-4D97-AF65-F5344CB8AC3E}">
        <p14:creationId xmlns:p14="http://schemas.microsoft.com/office/powerpoint/2010/main" val="320767876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E933C2-1BC5-0246-9E58-B308CD0F267E}"/>
              </a:ext>
            </a:extLst>
          </p:cNvPr>
          <p:cNvSpPr>
            <a:spLocks noGrp="1"/>
          </p:cNvSpPr>
          <p:nvPr>
            <p:ph type="title"/>
          </p:nvPr>
        </p:nvSpPr>
        <p:spPr>
          <a:xfrm>
            <a:off x="521217" y="563755"/>
            <a:ext cx="8596668" cy="1320800"/>
          </a:xfrm>
        </p:spPr>
        <p:txBody>
          <a:bodyPr>
            <a:normAutofit/>
          </a:bodyPr>
          <a:lstStyle/>
          <a:p>
            <a:r>
              <a:rPr lang="en-US" sz="3700" dirty="0">
                <a:solidFill>
                  <a:schemeClr val="accent2">
                    <a:lumMod val="50000"/>
                  </a:schemeClr>
                </a:solidFill>
                <a:latin typeface="Arial" panose="020B0604020202020204" pitchFamily="34" charset="0"/>
                <a:cs typeface="Arial" panose="020B0604020202020204" pitchFamily="34" charset="0"/>
              </a:rPr>
              <a:t>What questions will be asked?</a:t>
            </a:r>
          </a:p>
        </p:txBody>
      </p:sp>
      <p:pic>
        <p:nvPicPr>
          <p:cNvPr id="5" name="Content Placeholder 4" descr="Graphical user interface, text, application&#10;&#10;Description automatically generated">
            <a:extLst>
              <a:ext uri="{FF2B5EF4-FFF2-40B4-BE49-F238E27FC236}">
                <a16:creationId xmlns:a16="http://schemas.microsoft.com/office/drawing/2014/main" id="{004EC83D-D61D-42E0-81A4-DA714F6B8421}"/>
              </a:ext>
            </a:extLst>
          </p:cNvPr>
          <p:cNvPicPr>
            <a:picLocks noGrp="1" noChangeAspect="1"/>
          </p:cNvPicPr>
          <p:nvPr>
            <p:ph idx="1"/>
          </p:nvPr>
        </p:nvPicPr>
        <p:blipFill>
          <a:blip r:embed="rId2"/>
          <a:stretch>
            <a:fillRect/>
          </a:stretch>
        </p:blipFill>
        <p:spPr>
          <a:xfrm>
            <a:off x="521217" y="1752408"/>
            <a:ext cx="5972162" cy="3881437"/>
          </a:xfrm>
        </p:spPr>
      </p:pic>
      <p:pic>
        <p:nvPicPr>
          <p:cNvPr id="7" name="Picture 6" descr="Graphical user interface, text, application, email&#10;&#10;Description automatically generated">
            <a:extLst>
              <a:ext uri="{FF2B5EF4-FFF2-40B4-BE49-F238E27FC236}">
                <a16:creationId xmlns:a16="http://schemas.microsoft.com/office/drawing/2014/main" id="{B90708B4-A789-4CE6-938D-5237E820E85D}"/>
              </a:ext>
            </a:extLst>
          </p:cNvPr>
          <p:cNvPicPr>
            <a:picLocks noChangeAspect="1"/>
          </p:cNvPicPr>
          <p:nvPr/>
        </p:nvPicPr>
        <p:blipFill>
          <a:blip r:embed="rId3"/>
          <a:stretch>
            <a:fillRect/>
          </a:stretch>
        </p:blipFill>
        <p:spPr>
          <a:xfrm>
            <a:off x="625230" y="5222716"/>
            <a:ext cx="6117888" cy="1635284"/>
          </a:xfrm>
          <a:prstGeom prst="rect">
            <a:avLst/>
          </a:prstGeom>
        </p:spPr>
      </p:pic>
      <p:pic>
        <p:nvPicPr>
          <p:cNvPr id="9" name="Picture 8" descr="Table&#10;&#10;Description automatically generated with low confidence">
            <a:extLst>
              <a:ext uri="{FF2B5EF4-FFF2-40B4-BE49-F238E27FC236}">
                <a16:creationId xmlns:a16="http://schemas.microsoft.com/office/drawing/2014/main" id="{BEE2054F-B2B7-4B62-BD56-021E478E9A7B}"/>
              </a:ext>
            </a:extLst>
          </p:cNvPr>
          <p:cNvPicPr>
            <a:picLocks noChangeAspect="1"/>
          </p:cNvPicPr>
          <p:nvPr/>
        </p:nvPicPr>
        <p:blipFill>
          <a:blip r:embed="rId4"/>
          <a:stretch>
            <a:fillRect/>
          </a:stretch>
        </p:blipFill>
        <p:spPr>
          <a:xfrm>
            <a:off x="6592083" y="1175657"/>
            <a:ext cx="5469288" cy="2868076"/>
          </a:xfrm>
          <a:prstGeom prst="rect">
            <a:avLst/>
          </a:prstGeom>
        </p:spPr>
      </p:pic>
      <p:pic>
        <p:nvPicPr>
          <p:cNvPr id="11" name="Picture 10" descr="Graphical user interface, text, application&#10;&#10;Description automatically generated">
            <a:extLst>
              <a:ext uri="{FF2B5EF4-FFF2-40B4-BE49-F238E27FC236}">
                <a16:creationId xmlns:a16="http://schemas.microsoft.com/office/drawing/2014/main" id="{9857C177-9719-4DED-BC10-6758C5E7C027}"/>
              </a:ext>
            </a:extLst>
          </p:cNvPr>
          <p:cNvPicPr>
            <a:picLocks noChangeAspect="1"/>
          </p:cNvPicPr>
          <p:nvPr/>
        </p:nvPicPr>
        <p:blipFill>
          <a:blip r:embed="rId5"/>
          <a:stretch>
            <a:fillRect/>
          </a:stretch>
        </p:blipFill>
        <p:spPr>
          <a:xfrm>
            <a:off x="6603978" y="3701143"/>
            <a:ext cx="5588022" cy="3156857"/>
          </a:xfrm>
          <a:prstGeom prst="rect">
            <a:avLst/>
          </a:prstGeom>
        </p:spPr>
      </p:pic>
      <p:sp>
        <p:nvSpPr>
          <p:cNvPr id="12" name="TextBox 11">
            <a:extLst>
              <a:ext uri="{FF2B5EF4-FFF2-40B4-BE49-F238E27FC236}">
                <a16:creationId xmlns:a16="http://schemas.microsoft.com/office/drawing/2014/main" id="{32632779-2DB7-42CF-B181-AAA72074508C}"/>
              </a:ext>
            </a:extLst>
          </p:cNvPr>
          <p:cNvSpPr txBox="1"/>
          <p:nvPr/>
        </p:nvSpPr>
        <p:spPr>
          <a:xfrm>
            <a:off x="354594" y="6558912"/>
            <a:ext cx="4356100" cy="507831"/>
          </a:xfrm>
          <a:prstGeom prst="rect">
            <a:avLst/>
          </a:prstGeom>
          <a:noFill/>
        </p:spPr>
        <p:txBody>
          <a:bodyPr wrap="square" rtlCol="0">
            <a:spAutoFit/>
          </a:bodyPr>
          <a:lstStyle/>
          <a:p>
            <a:r>
              <a:rPr lang="en-US" sz="1600" dirty="0" err="1">
                <a:solidFill>
                  <a:schemeClr val="accent2">
                    <a:lumMod val="50000"/>
                  </a:schemeClr>
                </a:solidFill>
                <a:latin typeface="Arial" panose="020B0604020202020204" pitchFamily="34" charset="0"/>
                <a:cs typeface="Arial" panose="020B0604020202020204" pitchFamily="34" charset="0"/>
              </a:rPr>
              <a:t>Nnabuike</a:t>
            </a:r>
            <a:r>
              <a:rPr lang="en-US" sz="1600" dirty="0">
                <a:solidFill>
                  <a:schemeClr val="accent2">
                    <a:lumMod val="50000"/>
                  </a:schemeClr>
                </a:solidFill>
                <a:latin typeface="Arial" panose="020B0604020202020204" pitchFamily="34" charset="0"/>
                <a:cs typeface="Arial" panose="020B0604020202020204" pitchFamily="34" charset="0"/>
              </a:rPr>
              <a:t> Onyemauwa– 2120203</a:t>
            </a:r>
          </a:p>
          <a:p>
            <a:endParaRPr lang="en-US" sz="1100" dirty="0"/>
          </a:p>
        </p:txBody>
      </p:sp>
    </p:spTree>
    <p:extLst>
      <p:ext uri="{BB962C8B-B14F-4D97-AF65-F5344CB8AC3E}">
        <p14:creationId xmlns:p14="http://schemas.microsoft.com/office/powerpoint/2010/main" val="422865761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F4AC45-54AD-4481-B75C-346B04CC40F4}"/>
              </a:ext>
            </a:extLst>
          </p:cNvPr>
          <p:cNvSpPr>
            <a:spLocks noGrp="1"/>
          </p:cNvSpPr>
          <p:nvPr>
            <p:ph type="title"/>
          </p:nvPr>
        </p:nvSpPr>
        <p:spPr>
          <a:xfrm>
            <a:off x="677334" y="620486"/>
            <a:ext cx="8596668" cy="1320800"/>
          </a:xfrm>
        </p:spPr>
        <p:txBody>
          <a:bodyPr>
            <a:normAutofit/>
          </a:bodyPr>
          <a:lstStyle/>
          <a:p>
            <a:r>
              <a:rPr lang="de-DE" sz="3700" dirty="0">
                <a:solidFill>
                  <a:schemeClr val="accent2">
                    <a:lumMod val="50000"/>
                  </a:schemeClr>
                </a:solidFill>
                <a:latin typeface="Arial" panose="020B0604020202020204" pitchFamily="34" charset="0"/>
                <a:cs typeface="Arial" panose="020B0604020202020204" pitchFamily="34" charset="0"/>
              </a:rPr>
              <a:t>Who will be asked?</a:t>
            </a:r>
            <a:endParaRPr lang="en-GB" sz="3700" dirty="0">
              <a:solidFill>
                <a:schemeClr val="accent2">
                  <a:lumMod val="50000"/>
                </a:schemeClr>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EC3969BA-F6E4-4E5A-9B60-8E7D46C58594}"/>
              </a:ext>
            </a:extLst>
          </p:cNvPr>
          <p:cNvSpPr>
            <a:spLocks noGrp="1"/>
          </p:cNvSpPr>
          <p:nvPr>
            <p:ph idx="1"/>
          </p:nvPr>
        </p:nvSpPr>
        <p:spPr>
          <a:xfrm>
            <a:off x="677334" y="2754086"/>
            <a:ext cx="8596668" cy="3287276"/>
          </a:xfrm>
        </p:spPr>
        <p:txBody>
          <a:bodyPr/>
          <a:lstStyle/>
          <a:p>
            <a:pPr>
              <a:buFont typeface="Arial" panose="020B0604020202020204" pitchFamily="34" charset="0"/>
              <a:buChar char="•"/>
            </a:pPr>
            <a:r>
              <a:rPr lang="en-GB" sz="1600" dirty="0">
                <a:solidFill>
                  <a:schemeClr val="accent2">
                    <a:lumMod val="50000"/>
                  </a:schemeClr>
                </a:solidFill>
                <a:effectLst/>
                <a:latin typeface="Arial" panose="020B0604020202020204" pitchFamily="34" charset="0"/>
                <a:ea typeface="Calibri" panose="020F0502020204030204" pitchFamily="34" charset="0"/>
                <a:cs typeface="Arial" panose="020B0604020202020204" pitchFamily="34" charset="0"/>
              </a:rPr>
              <a:t>Any personal data in this research is not verbally shared and every randomly selected person in this research is over the age of 18.</a:t>
            </a:r>
          </a:p>
          <a:p>
            <a:pPr marL="0" indent="0">
              <a:buNone/>
            </a:pPr>
            <a:endParaRPr lang="en-GB" dirty="0"/>
          </a:p>
        </p:txBody>
      </p:sp>
      <p:sp>
        <p:nvSpPr>
          <p:cNvPr id="4" name="TextBox 3">
            <a:extLst>
              <a:ext uri="{FF2B5EF4-FFF2-40B4-BE49-F238E27FC236}">
                <a16:creationId xmlns:a16="http://schemas.microsoft.com/office/drawing/2014/main" id="{5EDB2DBC-53EA-468E-BC30-5125B638AFE5}"/>
              </a:ext>
            </a:extLst>
          </p:cNvPr>
          <p:cNvSpPr txBox="1"/>
          <p:nvPr/>
        </p:nvSpPr>
        <p:spPr>
          <a:xfrm>
            <a:off x="3810000" y="2172966"/>
            <a:ext cx="2639786" cy="338554"/>
          </a:xfrm>
          <a:prstGeom prst="rect">
            <a:avLst/>
          </a:prstGeom>
          <a:noFill/>
        </p:spPr>
        <p:txBody>
          <a:bodyPr wrap="square" rtlCol="0">
            <a:spAutoFit/>
          </a:bodyPr>
          <a:lstStyle/>
          <a:p>
            <a:r>
              <a:rPr lang="de-DE" sz="1600" dirty="0">
                <a:solidFill>
                  <a:schemeClr val="accent2">
                    <a:lumMod val="50000"/>
                  </a:schemeClr>
                </a:solidFill>
                <a:latin typeface="Arial" panose="020B0604020202020204" pitchFamily="34" charset="0"/>
                <a:cs typeface="Arial" panose="020B0604020202020204" pitchFamily="34" charset="0"/>
              </a:rPr>
              <a:t>Ethical consideration:</a:t>
            </a:r>
            <a:endParaRPr lang="en-GB" sz="1600" dirty="0">
              <a:solidFill>
                <a:schemeClr val="accent2">
                  <a:lumMod val="50000"/>
                </a:schemeClr>
              </a:solidFill>
              <a:latin typeface="Arial" panose="020B0604020202020204" pitchFamily="34" charset="0"/>
              <a:cs typeface="Arial" panose="020B0604020202020204" pitchFamily="34" charset="0"/>
            </a:endParaRPr>
          </a:p>
        </p:txBody>
      </p:sp>
      <p:sp>
        <p:nvSpPr>
          <p:cNvPr id="5" name="Action Button: Help 4">
            <a:hlinkClick r:id="" action="ppaction://noaction" highlightClick="1"/>
            <a:extLst>
              <a:ext uri="{FF2B5EF4-FFF2-40B4-BE49-F238E27FC236}">
                <a16:creationId xmlns:a16="http://schemas.microsoft.com/office/drawing/2014/main" id="{A1F18F04-8FBF-4BF4-8CD8-056B63526D82}"/>
              </a:ext>
            </a:extLst>
          </p:cNvPr>
          <p:cNvSpPr/>
          <p:nvPr/>
        </p:nvSpPr>
        <p:spPr>
          <a:xfrm>
            <a:off x="4139184" y="4657731"/>
            <a:ext cx="1042416" cy="1042416"/>
          </a:xfrm>
          <a:prstGeom prst="actionButtonHelp">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hought Bubble: Cloud 5">
            <a:extLst>
              <a:ext uri="{FF2B5EF4-FFF2-40B4-BE49-F238E27FC236}">
                <a16:creationId xmlns:a16="http://schemas.microsoft.com/office/drawing/2014/main" id="{31D2CBB9-26C5-4159-B9AD-94ECDD588537}"/>
              </a:ext>
            </a:extLst>
          </p:cNvPr>
          <p:cNvSpPr/>
          <p:nvPr/>
        </p:nvSpPr>
        <p:spPr>
          <a:xfrm>
            <a:off x="5181600" y="3690257"/>
            <a:ext cx="1268186" cy="789754"/>
          </a:xfrm>
          <a:prstGeom prst="cloud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TextBox 6">
            <a:extLst>
              <a:ext uri="{FF2B5EF4-FFF2-40B4-BE49-F238E27FC236}">
                <a16:creationId xmlns:a16="http://schemas.microsoft.com/office/drawing/2014/main" id="{75105103-0A1F-4A83-AE6F-827763382FEA}"/>
              </a:ext>
            </a:extLst>
          </p:cNvPr>
          <p:cNvSpPr txBox="1"/>
          <p:nvPr/>
        </p:nvSpPr>
        <p:spPr>
          <a:xfrm>
            <a:off x="304292" y="6350169"/>
            <a:ext cx="4356100" cy="507831"/>
          </a:xfrm>
          <a:prstGeom prst="rect">
            <a:avLst/>
          </a:prstGeom>
          <a:noFill/>
        </p:spPr>
        <p:txBody>
          <a:bodyPr wrap="square" rtlCol="0">
            <a:spAutoFit/>
          </a:bodyPr>
          <a:lstStyle/>
          <a:p>
            <a:r>
              <a:rPr lang="en-US" sz="1600" dirty="0" err="1">
                <a:solidFill>
                  <a:schemeClr val="accent2">
                    <a:lumMod val="50000"/>
                  </a:schemeClr>
                </a:solidFill>
                <a:latin typeface="Arial" panose="020B0604020202020204" pitchFamily="34" charset="0"/>
                <a:cs typeface="Arial" panose="020B0604020202020204" pitchFamily="34" charset="0"/>
              </a:rPr>
              <a:t>Nnabuike</a:t>
            </a:r>
            <a:r>
              <a:rPr lang="en-US" sz="1600" dirty="0">
                <a:solidFill>
                  <a:schemeClr val="accent2">
                    <a:lumMod val="50000"/>
                  </a:schemeClr>
                </a:solidFill>
                <a:latin typeface="Arial" panose="020B0604020202020204" pitchFamily="34" charset="0"/>
                <a:cs typeface="Arial" panose="020B0604020202020204" pitchFamily="34" charset="0"/>
              </a:rPr>
              <a:t> Onyemauwa– 2120203</a:t>
            </a:r>
          </a:p>
          <a:p>
            <a:endParaRPr lang="en-US" sz="1100" dirty="0"/>
          </a:p>
        </p:txBody>
      </p:sp>
    </p:spTree>
    <p:extLst>
      <p:ext uri="{BB962C8B-B14F-4D97-AF65-F5344CB8AC3E}">
        <p14:creationId xmlns:p14="http://schemas.microsoft.com/office/powerpoint/2010/main" val="368723667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036424-49BB-419B-A0BD-7AB7A9E6790F}"/>
              </a:ext>
            </a:extLst>
          </p:cNvPr>
          <p:cNvSpPr>
            <a:spLocks noGrp="1"/>
          </p:cNvSpPr>
          <p:nvPr>
            <p:ph type="title"/>
          </p:nvPr>
        </p:nvSpPr>
        <p:spPr/>
        <p:txBody>
          <a:bodyPr>
            <a:normAutofit/>
          </a:bodyPr>
          <a:lstStyle/>
          <a:p>
            <a:r>
              <a:rPr lang="de-DE" sz="3700" dirty="0">
                <a:solidFill>
                  <a:schemeClr val="accent2">
                    <a:lumMod val="50000"/>
                  </a:schemeClr>
                </a:solidFill>
                <a:latin typeface="Arial" panose="020B0604020202020204" pitchFamily="34" charset="0"/>
                <a:cs typeface="Arial" panose="020B0604020202020204" pitchFamily="34" charset="0"/>
              </a:rPr>
              <a:t>How will the data be collected?</a:t>
            </a:r>
            <a:endParaRPr lang="en-GB" sz="3700" dirty="0">
              <a:solidFill>
                <a:schemeClr val="accent2">
                  <a:lumMod val="50000"/>
                </a:schemeClr>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E5FBA9F4-07B2-4115-AD1F-72516BEA8CC1}"/>
              </a:ext>
            </a:extLst>
          </p:cNvPr>
          <p:cNvSpPr>
            <a:spLocks noGrp="1"/>
          </p:cNvSpPr>
          <p:nvPr>
            <p:ph idx="1"/>
          </p:nvPr>
        </p:nvSpPr>
        <p:spPr/>
        <p:txBody>
          <a:bodyPr>
            <a:normAutofit/>
          </a:bodyPr>
          <a:lstStyle/>
          <a:p>
            <a:pPr>
              <a:buFont typeface="Arial" panose="020B0604020202020204" pitchFamily="34" charset="0"/>
              <a:buChar char="•"/>
            </a:pPr>
            <a:r>
              <a:rPr lang="de-DE" sz="1600" dirty="0">
                <a:latin typeface="Arial" panose="020B0604020202020204" pitchFamily="34" charset="0"/>
                <a:cs typeface="Arial" panose="020B0604020202020204" pitchFamily="34" charset="0"/>
              </a:rPr>
              <a:t>Via MS Forms (Microsoft 365)</a:t>
            </a:r>
          </a:p>
          <a:p>
            <a:pPr>
              <a:buFont typeface="Arial" panose="020B0604020202020204" pitchFamily="34" charset="0"/>
              <a:buChar char="•"/>
            </a:pPr>
            <a:r>
              <a:rPr lang="de-DE" sz="1600" dirty="0">
                <a:latin typeface="Arial" panose="020B0604020202020204" pitchFamily="34" charset="0"/>
                <a:cs typeface="Arial" panose="020B0604020202020204" pitchFamily="34" charset="0"/>
              </a:rPr>
              <a:t>In three types of questions (Two </a:t>
            </a:r>
            <a:r>
              <a:rPr lang="de-DE" sz="1600" b="1" dirty="0">
                <a:latin typeface="Arial" panose="020B0604020202020204" pitchFamily="34" charset="0"/>
                <a:cs typeface="Arial" panose="020B0604020202020204" pitchFamily="34" charset="0"/>
              </a:rPr>
              <a:t>closed questions</a:t>
            </a:r>
            <a:r>
              <a:rPr lang="de-DE" sz="1600" dirty="0">
                <a:latin typeface="Arial" panose="020B0604020202020204" pitchFamily="34" charset="0"/>
                <a:cs typeface="Arial" panose="020B0604020202020204" pitchFamily="34" charset="0"/>
              </a:rPr>
              <a:t>, One </a:t>
            </a:r>
            <a:r>
              <a:rPr lang="de-DE" sz="1600" b="1" dirty="0">
                <a:latin typeface="Arial" panose="020B0604020202020204" pitchFamily="34" charset="0"/>
                <a:cs typeface="Arial" panose="020B0604020202020204" pitchFamily="34" charset="0"/>
              </a:rPr>
              <a:t>rank order </a:t>
            </a:r>
            <a:r>
              <a:rPr lang="de-DE" sz="1600" dirty="0">
                <a:latin typeface="Arial" panose="020B0604020202020204" pitchFamily="34" charset="0"/>
                <a:cs typeface="Arial" panose="020B0604020202020204" pitchFamily="34" charset="0"/>
              </a:rPr>
              <a:t>question and 2 </a:t>
            </a:r>
            <a:r>
              <a:rPr lang="de-DE" sz="1600" b="1" dirty="0">
                <a:latin typeface="Arial" panose="020B0604020202020204" pitchFamily="34" charset="0"/>
                <a:cs typeface="Arial" panose="020B0604020202020204" pitchFamily="34" charset="0"/>
              </a:rPr>
              <a:t>likert scale </a:t>
            </a:r>
            <a:r>
              <a:rPr lang="de-DE" sz="1600" dirty="0">
                <a:latin typeface="Arial" panose="020B0604020202020204" pitchFamily="34" charset="0"/>
                <a:cs typeface="Arial" panose="020B0604020202020204" pitchFamily="34" charset="0"/>
              </a:rPr>
              <a:t>questions)</a:t>
            </a:r>
            <a:endParaRPr lang="en-GB" sz="1600" dirty="0">
              <a:latin typeface="Arial" panose="020B0604020202020204" pitchFamily="34" charset="0"/>
              <a:cs typeface="Arial" panose="020B0604020202020204" pitchFamily="34" charset="0"/>
            </a:endParaRPr>
          </a:p>
        </p:txBody>
      </p:sp>
      <p:sp>
        <p:nvSpPr>
          <p:cNvPr id="4" name="Scroll: Vertical 3">
            <a:extLst>
              <a:ext uri="{FF2B5EF4-FFF2-40B4-BE49-F238E27FC236}">
                <a16:creationId xmlns:a16="http://schemas.microsoft.com/office/drawing/2014/main" id="{BD0271C7-3D7A-4F60-BBCF-3356635F2AAE}"/>
              </a:ext>
            </a:extLst>
          </p:cNvPr>
          <p:cNvSpPr/>
          <p:nvPr/>
        </p:nvSpPr>
        <p:spPr>
          <a:xfrm>
            <a:off x="4459032" y="3820886"/>
            <a:ext cx="1033272" cy="1143000"/>
          </a:xfrm>
          <a:prstGeom prst="verticalScroll">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6" name="Graphic 5" descr="Pen with solid fill">
            <a:extLst>
              <a:ext uri="{FF2B5EF4-FFF2-40B4-BE49-F238E27FC236}">
                <a16:creationId xmlns:a16="http://schemas.microsoft.com/office/drawing/2014/main" id="{BD9BB102-1387-4E06-99C3-52F67A9474E6}"/>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5638800" y="3186575"/>
            <a:ext cx="914400" cy="914400"/>
          </a:xfrm>
          <a:prstGeom prst="rect">
            <a:avLst/>
          </a:prstGeom>
        </p:spPr>
      </p:pic>
      <p:sp>
        <p:nvSpPr>
          <p:cNvPr id="7" name="TextBox 6">
            <a:extLst>
              <a:ext uri="{FF2B5EF4-FFF2-40B4-BE49-F238E27FC236}">
                <a16:creationId xmlns:a16="http://schemas.microsoft.com/office/drawing/2014/main" id="{3B9435CD-5429-4834-B758-ECA278191D00}"/>
              </a:ext>
            </a:extLst>
          </p:cNvPr>
          <p:cNvSpPr txBox="1"/>
          <p:nvPr/>
        </p:nvSpPr>
        <p:spPr>
          <a:xfrm>
            <a:off x="334087" y="6370267"/>
            <a:ext cx="4356100" cy="507831"/>
          </a:xfrm>
          <a:prstGeom prst="rect">
            <a:avLst/>
          </a:prstGeom>
          <a:noFill/>
        </p:spPr>
        <p:txBody>
          <a:bodyPr wrap="square" rtlCol="0">
            <a:spAutoFit/>
          </a:bodyPr>
          <a:lstStyle/>
          <a:p>
            <a:r>
              <a:rPr lang="en-US" sz="1600" dirty="0" err="1">
                <a:solidFill>
                  <a:schemeClr val="accent2">
                    <a:lumMod val="50000"/>
                  </a:schemeClr>
                </a:solidFill>
                <a:latin typeface="Arial" panose="020B0604020202020204" pitchFamily="34" charset="0"/>
                <a:cs typeface="Arial" panose="020B0604020202020204" pitchFamily="34" charset="0"/>
              </a:rPr>
              <a:t>Nnabuike</a:t>
            </a:r>
            <a:r>
              <a:rPr lang="en-US" sz="1600" dirty="0">
                <a:solidFill>
                  <a:schemeClr val="accent2">
                    <a:lumMod val="50000"/>
                  </a:schemeClr>
                </a:solidFill>
                <a:latin typeface="Arial" panose="020B0604020202020204" pitchFamily="34" charset="0"/>
                <a:cs typeface="Arial" panose="020B0604020202020204" pitchFamily="34" charset="0"/>
              </a:rPr>
              <a:t> Onyemauwa– 2120203</a:t>
            </a:r>
          </a:p>
          <a:p>
            <a:endParaRPr lang="en-US" sz="1100" dirty="0"/>
          </a:p>
        </p:txBody>
      </p:sp>
    </p:spTree>
    <p:extLst>
      <p:ext uri="{BB962C8B-B14F-4D97-AF65-F5344CB8AC3E}">
        <p14:creationId xmlns:p14="http://schemas.microsoft.com/office/powerpoint/2010/main" val="181261315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Diagram 4">
            <a:extLst>
              <a:ext uri="{FF2B5EF4-FFF2-40B4-BE49-F238E27FC236}">
                <a16:creationId xmlns:a16="http://schemas.microsoft.com/office/drawing/2014/main" id="{A4E7F8D1-73CC-43C8-9219-2CD2001C874E}"/>
              </a:ext>
            </a:extLst>
          </p:cNvPr>
          <p:cNvGraphicFramePr/>
          <p:nvPr>
            <p:extLst>
              <p:ext uri="{D42A27DB-BD31-4B8C-83A1-F6EECF244321}">
                <p14:modId xmlns:p14="http://schemas.microsoft.com/office/powerpoint/2010/main" val="3768368198"/>
              </p:ext>
            </p:extLst>
          </p:nvPr>
        </p:nvGraphicFramePr>
        <p:xfrm>
          <a:off x="276226" y="341566"/>
          <a:ext cx="10064150" cy="7136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063" name="TextBox 5062">
            <a:extLst>
              <a:ext uri="{FF2B5EF4-FFF2-40B4-BE49-F238E27FC236}">
                <a16:creationId xmlns:a16="http://schemas.microsoft.com/office/drawing/2014/main" id="{3D804438-B947-4EC5-9FD8-FA78B597F937}"/>
              </a:ext>
            </a:extLst>
          </p:cNvPr>
          <p:cNvSpPr txBox="1"/>
          <p:nvPr/>
        </p:nvSpPr>
        <p:spPr>
          <a:xfrm>
            <a:off x="3352800" y="1916397"/>
            <a:ext cx="2743200" cy="3385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dirty="0">
                <a:latin typeface="Arial" panose="020B0604020202020204" pitchFamily="34" charset="0"/>
                <a:cs typeface="Arial" panose="020B0604020202020204" pitchFamily="34" charset="0"/>
              </a:rPr>
              <a:t>Week 6</a:t>
            </a:r>
          </a:p>
        </p:txBody>
      </p:sp>
      <p:sp>
        <p:nvSpPr>
          <p:cNvPr id="5064" name="TextBox 5063">
            <a:extLst>
              <a:ext uri="{FF2B5EF4-FFF2-40B4-BE49-F238E27FC236}">
                <a16:creationId xmlns:a16="http://schemas.microsoft.com/office/drawing/2014/main" id="{E989867B-ED7D-478E-B908-4F8070331B54}"/>
              </a:ext>
            </a:extLst>
          </p:cNvPr>
          <p:cNvSpPr txBox="1"/>
          <p:nvPr/>
        </p:nvSpPr>
        <p:spPr>
          <a:xfrm>
            <a:off x="6266731" y="1864467"/>
            <a:ext cx="2743200" cy="3385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dirty="0">
                <a:latin typeface="Arial" panose="020B0604020202020204" pitchFamily="34" charset="0"/>
                <a:cs typeface="Arial" panose="020B0604020202020204" pitchFamily="34" charset="0"/>
              </a:rPr>
              <a:t>Week 8</a:t>
            </a:r>
          </a:p>
        </p:txBody>
      </p:sp>
      <p:sp>
        <p:nvSpPr>
          <p:cNvPr id="5065" name="TextBox 5064">
            <a:extLst>
              <a:ext uri="{FF2B5EF4-FFF2-40B4-BE49-F238E27FC236}">
                <a16:creationId xmlns:a16="http://schemas.microsoft.com/office/drawing/2014/main" id="{7A52899B-EEFD-4BF3-B3FF-0672842484A6}"/>
              </a:ext>
            </a:extLst>
          </p:cNvPr>
          <p:cNvSpPr txBox="1"/>
          <p:nvPr/>
        </p:nvSpPr>
        <p:spPr>
          <a:xfrm>
            <a:off x="4853976" y="5472895"/>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latin typeface="Arial" panose="020B0604020202020204" pitchFamily="34" charset="0"/>
                <a:cs typeface="Arial" panose="020B0604020202020204" pitchFamily="34" charset="0"/>
              </a:rPr>
              <a:t>Week 7</a:t>
            </a:r>
          </a:p>
        </p:txBody>
      </p:sp>
      <p:sp>
        <p:nvSpPr>
          <p:cNvPr id="5066" name="TextBox 5065">
            <a:extLst>
              <a:ext uri="{FF2B5EF4-FFF2-40B4-BE49-F238E27FC236}">
                <a16:creationId xmlns:a16="http://schemas.microsoft.com/office/drawing/2014/main" id="{C05FDBA8-1E1F-4AF4-99D3-48B3ED21BFBA}"/>
              </a:ext>
            </a:extLst>
          </p:cNvPr>
          <p:cNvSpPr txBox="1"/>
          <p:nvPr/>
        </p:nvSpPr>
        <p:spPr>
          <a:xfrm>
            <a:off x="7597176" y="5472895"/>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latin typeface="Arial" panose="020B0604020202020204" pitchFamily="34" charset="0"/>
                <a:cs typeface="Arial" panose="020B0604020202020204" pitchFamily="34" charset="0"/>
              </a:rPr>
              <a:t>Week 9 + 10 </a:t>
            </a:r>
          </a:p>
        </p:txBody>
      </p:sp>
      <p:sp>
        <p:nvSpPr>
          <p:cNvPr id="8" name="TextBox 7">
            <a:extLst>
              <a:ext uri="{FF2B5EF4-FFF2-40B4-BE49-F238E27FC236}">
                <a16:creationId xmlns:a16="http://schemas.microsoft.com/office/drawing/2014/main" id="{DAF1F91B-13D3-4C8A-B5E5-F7026D0E1441}"/>
              </a:ext>
            </a:extLst>
          </p:cNvPr>
          <p:cNvSpPr txBox="1"/>
          <p:nvPr/>
        </p:nvSpPr>
        <p:spPr>
          <a:xfrm>
            <a:off x="311202" y="6350169"/>
            <a:ext cx="4356100" cy="507831"/>
          </a:xfrm>
          <a:prstGeom prst="rect">
            <a:avLst/>
          </a:prstGeom>
          <a:noFill/>
        </p:spPr>
        <p:txBody>
          <a:bodyPr wrap="square" rtlCol="0">
            <a:spAutoFit/>
          </a:bodyPr>
          <a:lstStyle/>
          <a:p>
            <a:r>
              <a:rPr lang="en-US" sz="1600" dirty="0">
                <a:solidFill>
                  <a:schemeClr val="accent2">
                    <a:lumMod val="50000"/>
                  </a:schemeClr>
                </a:solidFill>
                <a:latin typeface="Arial" panose="020B0604020202020204" pitchFamily="34" charset="0"/>
                <a:cs typeface="Arial" panose="020B0604020202020204" pitchFamily="34" charset="0"/>
              </a:rPr>
              <a:t>Viktoria Gujdova-2117250</a:t>
            </a:r>
          </a:p>
          <a:p>
            <a:endParaRPr lang="en-US" sz="1100" dirty="0"/>
          </a:p>
        </p:txBody>
      </p:sp>
      <p:sp>
        <p:nvSpPr>
          <p:cNvPr id="3" name="Title 2">
            <a:extLst>
              <a:ext uri="{FF2B5EF4-FFF2-40B4-BE49-F238E27FC236}">
                <a16:creationId xmlns:a16="http://schemas.microsoft.com/office/drawing/2014/main" id="{1687B7C7-16C6-452D-88E7-ED1D79B9BB75}"/>
              </a:ext>
            </a:extLst>
          </p:cNvPr>
          <p:cNvSpPr>
            <a:spLocks noGrp="1"/>
          </p:cNvSpPr>
          <p:nvPr>
            <p:ph type="title"/>
          </p:nvPr>
        </p:nvSpPr>
        <p:spPr>
          <a:xfrm>
            <a:off x="368968" y="583581"/>
            <a:ext cx="8596668" cy="1320800"/>
          </a:xfrm>
        </p:spPr>
        <p:txBody>
          <a:bodyPr>
            <a:normAutofit/>
          </a:bodyPr>
          <a:lstStyle/>
          <a:p>
            <a:r>
              <a:rPr lang="de-DE" sz="3700" dirty="0">
                <a:solidFill>
                  <a:schemeClr val="accent2">
                    <a:lumMod val="50000"/>
                  </a:schemeClr>
                </a:solidFill>
                <a:latin typeface="Arial" panose="020B0604020202020204" pitchFamily="34" charset="0"/>
                <a:cs typeface="Arial" panose="020B0604020202020204" pitchFamily="34" charset="0"/>
              </a:rPr>
              <a:t>Research Timeline</a:t>
            </a:r>
            <a:endParaRPr lang="en-GB" sz="3700" dirty="0">
              <a:solidFill>
                <a:schemeClr val="accent2">
                  <a:lumMod val="50000"/>
                </a:schemeClr>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81099139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B24C86-52F7-2748-B88F-0F52FC83DCA8}"/>
              </a:ext>
            </a:extLst>
          </p:cNvPr>
          <p:cNvSpPr>
            <a:spLocks noGrp="1"/>
          </p:cNvSpPr>
          <p:nvPr>
            <p:ph type="title"/>
          </p:nvPr>
        </p:nvSpPr>
        <p:spPr>
          <a:xfrm>
            <a:off x="713973" y="771844"/>
            <a:ext cx="8596668" cy="970403"/>
          </a:xfrm>
        </p:spPr>
        <p:txBody>
          <a:bodyPr>
            <a:normAutofit/>
          </a:bodyPr>
          <a:lstStyle/>
          <a:p>
            <a:r>
              <a:rPr lang="en-US" sz="3700" dirty="0">
                <a:solidFill>
                  <a:schemeClr val="accent2">
                    <a:lumMod val="50000"/>
                  </a:schemeClr>
                </a:solidFill>
                <a:latin typeface="Arial" panose="020B0604020202020204" pitchFamily="34" charset="0"/>
                <a:cs typeface="Arial" panose="020B0604020202020204" pitchFamily="34" charset="0"/>
              </a:rPr>
              <a:t>Questionnaire</a:t>
            </a:r>
          </a:p>
        </p:txBody>
      </p:sp>
      <p:sp>
        <p:nvSpPr>
          <p:cNvPr id="3" name="Content Placeholder 2">
            <a:extLst>
              <a:ext uri="{FF2B5EF4-FFF2-40B4-BE49-F238E27FC236}">
                <a16:creationId xmlns:a16="http://schemas.microsoft.com/office/drawing/2014/main" id="{74545CB3-025F-984D-87C8-B567F0F62A7A}"/>
              </a:ext>
            </a:extLst>
          </p:cNvPr>
          <p:cNvSpPr>
            <a:spLocks noGrp="1"/>
          </p:cNvSpPr>
          <p:nvPr>
            <p:ph idx="1"/>
          </p:nvPr>
        </p:nvSpPr>
        <p:spPr>
          <a:xfrm>
            <a:off x="257421" y="2153865"/>
            <a:ext cx="5735575" cy="3880773"/>
          </a:xfrm>
        </p:spPr>
        <p:txBody>
          <a:bodyPr vert="horz" lIns="91440" tIns="45720" rIns="91440" bIns="45720" rtlCol="0" anchor="t">
            <a:normAutofit/>
          </a:bodyPr>
          <a:lstStyle/>
          <a:p>
            <a:pPr>
              <a:buFont typeface="Arial" panose="020B0604020202020204" pitchFamily="34" charset="0"/>
              <a:buChar char="•"/>
            </a:pPr>
            <a:r>
              <a:rPr lang="en-US" sz="1600" dirty="0">
                <a:latin typeface="Arial" panose="020B0604020202020204" pitchFamily="34" charset="0"/>
                <a:cs typeface="Arial" panose="020B0604020202020204" pitchFamily="34" charset="0"/>
              </a:rPr>
              <a:t>In this research we collected data from students at UWTSD.</a:t>
            </a:r>
          </a:p>
          <a:p>
            <a:pPr>
              <a:buFont typeface="Arial" panose="020B0604020202020204" pitchFamily="34" charset="0"/>
              <a:buChar char="•"/>
            </a:pPr>
            <a:r>
              <a:rPr lang="en-US" sz="1600" dirty="0">
                <a:latin typeface="Arial" panose="020B0604020202020204" pitchFamily="34" charset="0"/>
                <a:cs typeface="Arial" panose="020B0604020202020204" pitchFamily="34" charset="0"/>
              </a:rPr>
              <a:t>There are 5 questions regarding </a:t>
            </a:r>
            <a:r>
              <a:rPr lang="en-US" sz="1600" dirty="0" err="1">
                <a:latin typeface="Arial" panose="020B0604020202020204" pitchFamily="34" charset="0"/>
                <a:cs typeface="Arial" panose="020B0604020202020204" pitchFamily="34" charset="0"/>
              </a:rPr>
              <a:t>Whats</a:t>
            </a:r>
            <a:r>
              <a:rPr lang="en-US" sz="1600" dirty="0">
                <a:latin typeface="Arial" panose="020B0604020202020204" pitchFamily="34" charset="0"/>
                <a:cs typeface="Arial" panose="020B0604020202020204" pitchFamily="34" charset="0"/>
              </a:rPr>
              <a:t> app.</a:t>
            </a:r>
          </a:p>
        </p:txBody>
      </p:sp>
      <p:pic>
        <p:nvPicPr>
          <p:cNvPr id="4" name="Picture 4" descr="A picture containing icon&#10;&#10;Description automatically generated">
            <a:extLst>
              <a:ext uri="{FF2B5EF4-FFF2-40B4-BE49-F238E27FC236}">
                <a16:creationId xmlns:a16="http://schemas.microsoft.com/office/drawing/2014/main" id="{4A4B51E7-3F75-409C-A628-457A6BDC059C}"/>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1739155" y="3168884"/>
            <a:ext cx="5607699" cy="3203301"/>
          </a:xfrm>
          <a:prstGeom prst="rect">
            <a:avLst/>
          </a:prstGeom>
        </p:spPr>
      </p:pic>
      <p:sp>
        <p:nvSpPr>
          <p:cNvPr id="5" name="TextBox 4">
            <a:extLst>
              <a:ext uri="{FF2B5EF4-FFF2-40B4-BE49-F238E27FC236}">
                <a16:creationId xmlns:a16="http://schemas.microsoft.com/office/drawing/2014/main" id="{F0C8DB64-6F33-4E6B-A4B9-6E06C390AB23}"/>
              </a:ext>
            </a:extLst>
          </p:cNvPr>
          <p:cNvSpPr txBox="1"/>
          <p:nvPr/>
        </p:nvSpPr>
        <p:spPr>
          <a:xfrm>
            <a:off x="1489494" y="4962524"/>
            <a:ext cx="3706482" cy="1065123"/>
          </a:xfrm>
          <a:prstGeom prst="rect">
            <a:avLst/>
          </a:prstGeom>
        </p:spPr>
        <p:txBody>
          <a:bodyPr lIns="91440" tIns="45720" rIns="91440" bIns="45720" anchor="t">
            <a:normAutofit/>
          </a:bodyPr>
          <a:lstStyle/>
          <a:p>
            <a:endParaRPr lang="en-US"/>
          </a:p>
        </p:txBody>
      </p:sp>
      <p:pic>
        <p:nvPicPr>
          <p:cNvPr id="7" name="Picture 7" descr="Icon&#10;&#10;Description automatically generated">
            <a:extLst>
              <a:ext uri="{FF2B5EF4-FFF2-40B4-BE49-F238E27FC236}">
                <a16:creationId xmlns:a16="http://schemas.microsoft.com/office/drawing/2014/main" id="{D4FD4992-3D8C-4B5E-8CE2-D600AC21E228}"/>
              </a:ext>
            </a:extLst>
          </p:cNvPr>
          <p:cNvPicPr>
            <a:picLocks noChangeAspect="1"/>
          </p:cNvPicPr>
          <p:nvPr/>
        </p:nvPicPr>
        <p:blipFill>
          <a:blip r:embed="rId4">
            <a:extLst>
              <a:ext uri="{837473B0-CC2E-450A-ABE3-18F120FF3D39}">
                <a1611:picAttrSrcUrl xmlns:a1611="http://schemas.microsoft.com/office/drawing/2016/11/main" r:id="rId5"/>
              </a:ext>
            </a:extLst>
          </a:blip>
          <a:stretch>
            <a:fillRect/>
          </a:stretch>
        </p:blipFill>
        <p:spPr>
          <a:xfrm>
            <a:off x="6145225" y="2687202"/>
            <a:ext cx="2403259" cy="1706314"/>
          </a:xfrm>
          <a:prstGeom prst="rect">
            <a:avLst/>
          </a:prstGeom>
        </p:spPr>
      </p:pic>
      <p:sp>
        <p:nvSpPr>
          <p:cNvPr id="8" name="TextBox 7">
            <a:extLst>
              <a:ext uri="{FF2B5EF4-FFF2-40B4-BE49-F238E27FC236}">
                <a16:creationId xmlns:a16="http://schemas.microsoft.com/office/drawing/2014/main" id="{D82CB8D5-97E7-4031-AD10-38371FDD7C2D}"/>
              </a:ext>
            </a:extLst>
          </p:cNvPr>
          <p:cNvSpPr txBox="1"/>
          <p:nvPr/>
        </p:nvSpPr>
        <p:spPr>
          <a:xfrm>
            <a:off x="6449683" y="2418063"/>
            <a:ext cx="2743200" cy="317500"/>
          </a:xfrm>
          <a:prstGeom prst="rect">
            <a:avLst/>
          </a:prstGeom>
        </p:spPr>
        <p:txBody>
          <a:bodyPr lIns="91440" tIns="45720" rIns="91440" bIns="45720" anchor="t">
            <a:normAutofit fontScale="92500" lnSpcReduction="20000"/>
          </a:bodyPr>
          <a:lstStyle/>
          <a:p>
            <a:endParaRPr lang="en-US"/>
          </a:p>
        </p:txBody>
      </p:sp>
      <p:sp>
        <p:nvSpPr>
          <p:cNvPr id="12" name="TextBox 11">
            <a:extLst>
              <a:ext uri="{FF2B5EF4-FFF2-40B4-BE49-F238E27FC236}">
                <a16:creationId xmlns:a16="http://schemas.microsoft.com/office/drawing/2014/main" id="{E5FCE410-C121-42CD-A6F2-77BBB78C284E}"/>
              </a:ext>
            </a:extLst>
          </p:cNvPr>
          <p:cNvSpPr txBox="1"/>
          <p:nvPr/>
        </p:nvSpPr>
        <p:spPr>
          <a:xfrm>
            <a:off x="311202" y="6350169"/>
            <a:ext cx="4356100" cy="507831"/>
          </a:xfrm>
          <a:prstGeom prst="rect">
            <a:avLst/>
          </a:prstGeom>
          <a:noFill/>
        </p:spPr>
        <p:txBody>
          <a:bodyPr wrap="square" rtlCol="0">
            <a:spAutoFit/>
          </a:bodyPr>
          <a:lstStyle/>
          <a:p>
            <a:r>
              <a:rPr lang="en-US" sz="1600" dirty="0">
                <a:solidFill>
                  <a:schemeClr val="accent2">
                    <a:lumMod val="50000"/>
                  </a:schemeClr>
                </a:solidFill>
                <a:latin typeface="Arial" panose="020B0604020202020204" pitchFamily="34" charset="0"/>
                <a:cs typeface="Arial" panose="020B0604020202020204" pitchFamily="34" charset="0"/>
              </a:rPr>
              <a:t>Viktoria Gujdova-2117250</a:t>
            </a:r>
          </a:p>
          <a:p>
            <a:endParaRPr lang="en-US" sz="1100" dirty="0"/>
          </a:p>
        </p:txBody>
      </p:sp>
    </p:spTree>
    <p:extLst>
      <p:ext uri="{BB962C8B-B14F-4D97-AF65-F5344CB8AC3E}">
        <p14:creationId xmlns:p14="http://schemas.microsoft.com/office/powerpoint/2010/main" val="321914725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B1ECC1A-A2FA-B240-99BA-17D4A2F07F55}"/>
              </a:ext>
            </a:extLst>
          </p:cNvPr>
          <p:cNvSpPr txBox="1"/>
          <p:nvPr/>
        </p:nvSpPr>
        <p:spPr>
          <a:xfrm>
            <a:off x="998621" y="997344"/>
            <a:ext cx="8121316" cy="2585323"/>
          </a:xfrm>
          <a:prstGeom prst="rect">
            <a:avLst/>
          </a:prstGeom>
          <a:noFill/>
        </p:spPr>
        <p:txBody>
          <a:bodyPr wrap="square" rtlCol="0">
            <a:spAutoFit/>
          </a:bodyPr>
          <a:lstStyle/>
          <a:p>
            <a:pPr algn="ctr">
              <a:lnSpc>
                <a:spcPct val="150000"/>
              </a:lnSpc>
            </a:pPr>
            <a:endParaRPr lang="en-GB" dirty="0"/>
          </a:p>
          <a:p>
            <a:pPr algn="ctr">
              <a:lnSpc>
                <a:spcPct val="150000"/>
              </a:lnSpc>
            </a:pPr>
            <a:endParaRPr lang="en-GB" dirty="0"/>
          </a:p>
          <a:p>
            <a:pPr algn="ctr">
              <a:lnSpc>
                <a:spcPct val="150000"/>
              </a:lnSpc>
            </a:pPr>
            <a:r>
              <a:rPr lang="en-GB" sz="2400" dirty="0">
                <a:solidFill>
                  <a:schemeClr val="accent2">
                    <a:lumMod val="50000"/>
                  </a:schemeClr>
                </a:solidFill>
              </a:rPr>
              <a:t>​</a:t>
            </a:r>
          </a:p>
          <a:p>
            <a:pPr algn="ctr"/>
            <a:endParaRPr lang="en-GB" dirty="0"/>
          </a:p>
          <a:p>
            <a:pPr algn="ctr"/>
            <a:endParaRPr lang="en-GB" dirty="0"/>
          </a:p>
          <a:p>
            <a:pPr algn="ctr"/>
            <a:endParaRPr lang="en-GB" dirty="0"/>
          </a:p>
          <a:p>
            <a:pPr algn="ctr"/>
            <a:endParaRPr lang="en-GB" dirty="0"/>
          </a:p>
        </p:txBody>
      </p:sp>
      <p:sp>
        <p:nvSpPr>
          <p:cNvPr id="7" name="TextBox 6">
            <a:extLst>
              <a:ext uri="{FF2B5EF4-FFF2-40B4-BE49-F238E27FC236}">
                <a16:creationId xmlns:a16="http://schemas.microsoft.com/office/drawing/2014/main" id="{5E5EED9D-AF7F-4C9B-BBFB-50F2F6282A71}"/>
              </a:ext>
            </a:extLst>
          </p:cNvPr>
          <p:cNvSpPr txBox="1"/>
          <p:nvPr/>
        </p:nvSpPr>
        <p:spPr>
          <a:xfrm>
            <a:off x="311202" y="6350169"/>
            <a:ext cx="4356100" cy="507831"/>
          </a:xfrm>
          <a:prstGeom prst="rect">
            <a:avLst/>
          </a:prstGeom>
          <a:noFill/>
        </p:spPr>
        <p:txBody>
          <a:bodyPr wrap="square" rtlCol="0">
            <a:spAutoFit/>
          </a:bodyPr>
          <a:lstStyle/>
          <a:p>
            <a:r>
              <a:rPr lang="en-US" sz="1600" dirty="0">
                <a:solidFill>
                  <a:schemeClr val="accent2">
                    <a:lumMod val="50000"/>
                  </a:schemeClr>
                </a:solidFill>
                <a:latin typeface="Arial" panose="020B0604020202020204" pitchFamily="34" charset="0"/>
                <a:cs typeface="Arial" panose="020B0604020202020204" pitchFamily="34" charset="0"/>
              </a:rPr>
              <a:t>Viktoria Gujdova-2117250</a:t>
            </a:r>
          </a:p>
          <a:p>
            <a:endParaRPr lang="en-US" sz="1100" dirty="0"/>
          </a:p>
        </p:txBody>
      </p:sp>
      <p:sp>
        <p:nvSpPr>
          <p:cNvPr id="2" name="Title 1">
            <a:extLst>
              <a:ext uri="{FF2B5EF4-FFF2-40B4-BE49-F238E27FC236}">
                <a16:creationId xmlns:a16="http://schemas.microsoft.com/office/drawing/2014/main" id="{D91E81AE-B43B-4FCD-92A4-3C5BF5F2AEC8}"/>
              </a:ext>
            </a:extLst>
          </p:cNvPr>
          <p:cNvSpPr>
            <a:spLocks noGrp="1"/>
          </p:cNvSpPr>
          <p:nvPr>
            <p:ph type="title"/>
          </p:nvPr>
        </p:nvSpPr>
        <p:spPr>
          <a:xfrm>
            <a:off x="998621" y="757858"/>
            <a:ext cx="8596668" cy="987735"/>
          </a:xfrm>
        </p:spPr>
        <p:txBody>
          <a:bodyPr>
            <a:noAutofit/>
          </a:bodyPr>
          <a:lstStyle/>
          <a:p>
            <a:r>
              <a:rPr lang="en-GB" sz="3700" dirty="0">
                <a:solidFill>
                  <a:schemeClr val="accent2">
                    <a:lumMod val="50000"/>
                  </a:schemeClr>
                </a:solidFill>
                <a:latin typeface="Arial" panose="020B0604020202020204" pitchFamily="34" charset="0"/>
                <a:cs typeface="Arial" panose="020B0604020202020204" pitchFamily="34" charset="0"/>
              </a:rPr>
              <a:t>Our hypothesis​</a:t>
            </a:r>
            <a:br>
              <a:rPr lang="en-GB" sz="3700" dirty="0">
                <a:solidFill>
                  <a:schemeClr val="accent2">
                    <a:lumMod val="50000"/>
                  </a:schemeClr>
                </a:solidFill>
                <a:latin typeface="Arial" panose="020B0604020202020204" pitchFamily="34" charset="0"/>
                <a:cs typeface="Arial" panose="020B0604020202020204" pitchFamily="34" charset="0"/>
              </a:rPr>
            </a:br>
            <a:endParaRPr lang="en-GB" sz="3700" dirty="0">
              <a:solidFill>
                <a:schemeClr val="accent2">
                  <a:lumMod val="50000"/>
                </a:schemeClr>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C1DF9EFC-855D-4F34-9CA0-D130D71C44F8}"/>
              </a:ext>
            </a:extLst>
          </p:cNvPr>
          <p:cNvSpPr>
            <a:spLocks noGrp="1"/>
          </p:cNvSpPr>
          <p:nvPr>
            <p:ph idx="1"/>
          </p:nvPr>
        </p:nvSpPr>
        <p:spPr>
          <a:xfrm>
            <a:off x="786818" y="2141151"/>
            <a:ext cx="8596668" cy="4462933"/>
          </a:xfrm>
        </p:spPr>
        <p:txBody>
          <a:bodyPr>
            <a:normAutofit/>
          </a:bodyPr>
          <a:lstStyle/>
          <a:p>
            <a:pPr>
              <a:buFont typeface="Arial" panose="020B0604020202020204" pitchFamily="34" charset="0"/>
              <a:buChar char="•"/>
            </a:pPr>
            <a:r>
              <a:rPr lang="en-GB" sz="1600" dirty="0">
                <a:solidFill>
                  <a:schemeClr val="accent2">
                    <a:lumMod val="50000"/>
                  </a:schemeClr>
                </a:solidFill>
                <a:latin typeface="Arial" panose="020B0604020202020204" pitchFamily="34" charset="0"/>
                <a:cs typeface="Arial" panose="020B0604020202020204" pitchFamily="34" charset="0"/>
              </a:rPr>
              <a:t>We are expecting to see that students of UWTSD are more confident with WhatsApp than any other digital tool to collaborate at the University of Wales.</a:t>
            </a:r>
            <a:endParaRPr lang="en-GB" sz="1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93382646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3" name="Group 12">
            <a:extLst>
              <a:ext uri="{FF2B5EF4-FFF2-40B4-BE49-F238E27FC236}">
                <a16:creationId xmlns:a16="http://schemas.microsoft.com/office/drawing/2014/main" id="{B4DE830A-B531-4A3B-96F6-0ECE88B0855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4" name="Straight Connector 13">
              <a:extLst>
                <a:ext uri="{FF2B5EF4-FFF2-40B4-BE49-F238E27FC236}">
                  <a16:creationId xmlns:a16="http://schemas.microsoft.com/office/drawing/2014/main" id="{2813DF2C-461A-4A8F-9679-A172790D1F3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5" name="Straight Connector 14">
              <a:extLst>
                <a:ext uri="{FF2B5EF4-FFF2-40B4-BE49-F238E27FC236}">
                  <a16:creationId xmlns:a16="http://schemas.microsoft.com/office/drawing/2014/main" id="{54CD3A85-C039-4249-86E4-1EB9318B549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6" name="Rectangle 23">
              <a:extLst>
                <a:ext uri="{FF2B5EF4-FFF2-40B4-BE49-F238E27FC236}">
                  <a16:creationId xmlns:a16="http://schemas.microsoft.com/office/drawing/2014/main" id="{887EA6D2-2883-42C2-993D-094CA6D65D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Rectangle 25">
              <a:extLst>
                <a:ext uri="{FF2B5EF4-FFF2-40B4-BE49-F238E27FC236}">
                  <a16:creationId xmlns:a16="http://schemas.microsoft.com/office/drawing/2014/main" id="{3B895046-636F-4D1B-ACA4-29AA0CB332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Isosceles Triangle 17">
              <a:extLst>
                <a:ext uri="{FF2B5EF4-FFF2-40B4-BE49-F238E27FC236}">
                  <a16:creationId xmlns:a16="http://schemas.microsoft.com/office/drawing/2014/main" id="{C6B0CDE3-E054-4EDD-A43B-F96843D8BF5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Rectangle 27">
              <a:extLst>
                <a:ext uri="{FF2B5EF4-FFF2-40B4-BE49-F238E27FC236}">
                  <a16:creationId xmlns:a16="http://schemas.microsoft.com/office/drawing/2014/main" id="{3B66B1A2-F145-4C9B-85CC-4BF30D58CB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Rectangle 28">
              <a:extLst>
                <a:ext uri="{FF2B5EF4-FFF2-40B4-BE49-F238E27FC236}">
                  <a16:creationId xmlns:a16="http://schemas.microsoft.com/office/drawing/2014/main" id="{5D4FC972-94B3-4035-8D31-E668C132B4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1" name="Rectangle 29">
              <a:extLst>
                <a:ext uri="{FF2B5EF4-FFF2-40B4-BE49-F238E27FC236}">
                  <a16:creationId xmlns:a16="http://schemas.microsoft.com/office/drawing/2014/main" id="{374B9941-AFBE-4A77-A50E-B6EA04A746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Isosceles Triangle 21">
              <a:extLst>
                <a:ext uri="{FF2B5EF4-FFF2-40B4-BE49-F238E27FC236}">
                  <a16:creationId xmlns:a16="http://schemas.microsoft.com/office/drawing/2014/main" id="{27A982C5-2C38-4CE9-BC18-94697AD657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a:extLst>
                <a:ext uri="{FF2B5EF4-FFF2-40B4-BE49-F238E27FC236}">
                  <a16:creationId xmlns:a16="http://schemas.microsoft.com/office/drawing/2014/main" id="{0060D8D1-7BB1-498F-AFBB-ADAC130A9E9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6" name="Title 5">
            <a:extLst>
              <a:ext uri="{FF2B5EF4-FFF2-40B4-BE49-F238E27FC236}">
                <a16:creationId xmlns:a16="http://schemas.microsoft.com/office/drawing/2014/main" id="{8605C914-415E-4859-801D-138402475A82}"/>
              </a:ext>
            </a:extLst>
          </p:cNvPr>
          <p:cNvSpPr>
            <a:spLocks noGrp="1"/>
          </p:cNvSpPr>
          <p:nvPr>
            <p:ph type="title"/>
          </p:nvPr>
        </p:nvSpPr>
        <p:spPr>
          <a:xfrm>
            <a:off x="6094855" y="1261331"/>
            <a:ext cx="3272983" cy="3002662"/>
          </a:xfrm>
        </p:spPr>
        <p:txBody>
          <a:bodyPr vert="horz" lIns="91440" tIns="45720" rIns="91440" bIns="45720" rtlCol="0" anchor="b">
            <a:normAutofit/>
          </a:bodyPr>
          <a:lstStyle/>
          <a:p>
            <a:r>
              <a:rPr lang="en-US" sz="3700" kern="1200" dirty="0">
                <a:solidFill>
                  <a:schemeClr val="accent2">
                    <a:lumMod val="50000"/>
                  </a:schemeClr>
                </a:solidFill>
                <a:latin typeface="Arial" panose="020B0604020202020204" pitchFamily="34" charset="0"/>
                <a:cs typeface="Arial" panose="020B0604020202020204" pitchFamily="34" charset="0"/>
              </a:rPr>
              <a:t>We thank you for your attention!</a:t>
            </a:r>
          </a:p>
        </p:txBody>
      </p:sp>
      <p:sp>
        <p:nvSpPr>
          <p:cNvPr id="25" name="Isosceles Triangle 24">
            <a:extLst>
              <a:ext uri="{FF2B5EF4-FFF2-40B4-BE49-F238E27FC236}">
                <a16:creationId xmlns:a16="http://schemas.microsoft.com/office/drawing/2014/main" id="{AA330523-F25B-4007-B3E5-ABB5637D16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174" y="1270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pic>
        <p:nvPicPr>
          <p:cNvPr id="8" name="Graphic 7" descr="Angel face with solid fill with solid fill">
            <a:extLst>
              <a:ext uri="{FF2B5EF4-FFF2-40B4-BE49-F238E27FC236}">
                <a16:creationId xmlns:a16="http://schemas.microsoft.com/office/drawing/2014/main" id="{1ED3BBE9-183D-4522-A6AA-C2AF06BA2ADB}"/>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1440617" y="1261330"/>
            <a:ext cx="4335340" cy="4335340"/>
          </a:xfrm>
          <a:prstGeom prst="rect">
            <a:avLst/>
          </a:prstGeom>
        </p:spPr>
      </p:pic>
    </p:spTree>
    <p:extLst>
      <p:ext uri="{BB962C8B-B14F-4D97-AF65-F5344CB8AC3E}">
        <p14:creationId xmlns:p14="http://schemas.microsoft.com/office/powerpoint/2010/main" val="128065080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8A1ECBAF-E157-6B48-BD3C-62DDAB1FB43C}"/>
              </a:ext>
            </a:extLst>
          </p:cNvPr>
          <p:cNvSpPr txBox="1"/>
          <p:nvPr/>
        </p:nvSpPr>
        <p:spPr>
          <a:xfrm>
            <a:off x="1079500" y="419100"/>
            <a:ext cx="7353300" cy="5442900"/>
          </a:xfrm>
          <a:prstGeom prst="rect">
            <a:avLst/>
          </a:prstGeom>
          <a:noFill/>
        </p:spPr>
        <p:txBody>
          <a:bodyPr wrap="square" rtlCol="0">
            <a:spAutoFit/>
          </a:bodyPr>
          <a:lstStyle/>
          <a:p>
            <a:pPr>
              <a:lnSpc>
                <a:spcPct val="150000"/>
              </a:lnSpc>
            </a:pPr>
            <a:r>
              <a:rPr lang="en-US" dirty="0">
                <a:latin typeface="Arial" panose="020B0604020202020204" pitchFamily="34" charset="0"/>
                <a:cs typeface="Arial" panose="020B0604020202020204" pitchFamily="34" charset="0"/>
              </a:rPr>
              <a:t>References:</a:t>
            </a:r>
          </a:p>
          <a:p>
            <a:pPr marL="171450" indent="-171450">
              <a:lnSpc>
                <a:spcPct val="150000"/>
              </a:lnSpc>
              <a:buFont typeface="Arial" panose="020B0604020202020204" pitchFamily="34" charset="0"/>
              <a:buChar char="•"/>
            </a:pPr>
            <a:r>
              <a:rPr lang="en-GB" sz="1100" dirty="0" err="1">
                <a:latin typeface="Arial" panose="020B0604020202020204" pitchFamily="34" charset="0"/>
                <a:cs typeface="Arial" panose="020B0604020202020204" pitchFamily="34" charset="0"/>
              </a:rPr>
              <a:t>Chipunza</a:t>
            </a:r>
            <a:r>
              <a:rPr lang="en-GB" sz="1100" dirty="0">
                <a:latin typeface="Arial" panose="020B0604020202020204" pitchFamily="34" charset="0"/>
                <a:cs typeface="Arial" panose="020B0604020202020204" pitchFamily="34" charset="0"/>
              </a:rPr>
              <a:t>, P. (2013). Using mobile devices to leverage student access to collaboratively-generated re-sources: A case of WhatsApp instant messaging at a South African University [Paper presentation]. </a:t>
            </a:r>
            <a:r>
              <a:rPr lang="en-GB" sz="1100" i="1" dirty="0">
                <a:latin typeface="Arial" panose="020B0604020202020204" pitchFamily="34" charset="0"/>
                <a:cs typeface="Arial" panose="020B0604020202020204" pitchFamily="34" charset="0"/>
              </a:rPr>
              <a:t>International conference on advanced information and communication technology for education</a:t>
            </a:r>
            <a:r>
              <a:rPr lang="en-GB" sz="1100" dirty="0">
                <a:latin typeface="Arial" panose="020B0604020202020204" pitchFamily="34" charset="0"/>
                <a:cs typeface="Arial" panose="020B0604020202020204" pitchFamily="34" charset="0"/>
              </a:rPr>
              <a:t> (ICAICTE 2013), Hainan, China.</a:t>
            </a:r>
          </a:p>
          <a:p>
            <a:pPr marL="171450" indent="-171450">
              <a:lnSpc>
                <a:spcPct val="150000"/>
              </a:lnSpc>
              <a:buFont typeface="Arial" panose="020B0604020202020204" pitchFamily="34" charset="0"/>
              <a:buChar char="•"/>
            </a:pPr>
            <a:r>
              <a:rPr lang="en-GB" sz="1100" dirty="0" err="1">
                <a:latin typeface="Arial" panose="020B0604020202020204" pitchFamily="34" charset="0"/>
                <a:cs typeface="Arial" panose="020B0604020202020204" pitchFamily="34" charset="0"/>
              </a:rPr>
              <a:t>Dahdal</a:t>
            </a:r>
            <a:r>
              <a:rPr lang="en-GB" sz="1100" dirty="0">
                <a:latin typeface="Arial" panose="020B0604020202020204" pitchFamily="34" charset="0"/>
                <a:cs typeface="Arial" panose="020B0604020202020204" pitchFamily="34" charset="0"/>
              </a:rPr>
              <a:t>, S. (2020) ‘Using the WhatsApp Social Media Application for Active Learning’, </a:t>
            </a:r>
            <a:r>
              <a:rPr lang="en-GB" sz="1100" i="1" dirty="0">
                <a:latin typeface="Arial" panose="020B0604020202020204" pitchFamily="34" charset="0"/>
                <a:cs typeface="Arial" panose="020B0604020202020204" pitchFamily="34" charset="0"/>
              </a:rPr>
              <a:t>Journal of Educational Technology Systems</a:t>
            </a:r>
            <a:r>
              <a:rPr lang="en-GB" sz="1100" dirty="0">
                <a:latin typeface="Arial" panose="020B0604020202020204" pitchFamily="34" charset="0"/>
                <a:cs typeface="Arial" panose="020B0604020202020204" pitchFamily="34" charset="0"/>
              </a:rPr>
              <a:t>, 49(2), pp. 239–249.</a:t>
            </a:r>
          </a:p>
          <a:p>
            <a:pPr marL="171450" indent="-171450">
              <a:lnSpc>
                <a:spcPct val="150000"/>
              </a:lnSpc>
              <a:buFont typeface="Arial" panose="020B0604020202020204" pitchFamily="34" charset="0"/>
              <a:buChar char="•"/>
            </a:pPr>
            <a:r>
              <a:rPr lang="en-GB" sz="1100" dirty="0">
                <a:latin typeface="Arial" panose="020B0604020202020204" pitchFamily="34" charset="0"/>
                <a:cs typeface="Arial" panose="020B0604020202020204" pitchFamily="34" charset="0"/>
              </a:rPr>
              <a:t>Lam J. (2015) Collaborative Learning Using Social Media Tools in a Blended Learning Course. In: Cheung S., Kwok L., Yang H., Fong J., Kwan R. (eds) Hybrid Learning: Innovation in Educational Practices. ICHL 2015. Lecture Notes in Computer Science, vol 9167. Springer, Cham</a:t>
            </a:r>
          </a:p>
          <a:p>
            <a:pPr marL="171450" indent="-171450">
              <a:lnSpc>
                <a:spcPct val="150000"/>
              </a:lnSpc>
              <a:buFont typeface="Arial" panose="020B0604020202020204" pitchFamily="34" charset="0"/>
              <a:buChar char="•"/>
            </a:pPr>
            <a:r>
              <a:rPr lang="en-GB" sz="1100" dirty="0" err="1">
                <a:latin typeface="Arial" panose="020B0604020202020204" pitchFamily="34" charset="0"/>
                <a:cs typeface="Arial" panose="020B0604020202020204" pitchFamily="34" charset="0"/>
              </a:rPr>
              <a:t>Matassi</a:t>
            </a:r>
            <a:r>
              <a:rPr lang="en-GB" sz="1100" dirty="0">
                <a:latin typeface="Arial" panose="020B0604020202020204" pitchFamily="34" charset="0"/>
                <a:cs typeface="Arial" panose="020B0604020202020204" pitchFamily="34" charset="0"/>
              </a:rPr>
              <a:t>, M., </a:t>
            </a:r>
            <a:r>
              <a:rPr lang="en-GB" sz="1100" dirty="0" err="1">
                <a:latin typeface="Arial" panose="020B0604020202020204" pitchFamily="34" charset="0"/>
                <a:cs typeface="Arial" panose="020B0604020202020204" pitchFamily="34" charset="0"/>
              </a:rPr>
              <a:t>Boczkowski</a:t>
            </a:r>
            <a:r>
              <a:rPr lang="en-GB" sz="1100" dirty="0">
                <a:latin typeface="Arial" panose="020B0604020202020204" pitchFamily="34" charset="0"/>
                <a:cs typeface="Arial" panose="020B0604020202020204" pitchFamily="34" charset="0"/>
              </a:rPr>
              <a:t>, P. J. and </a:t>
            </a:r>
            <a:r>
              <a:rPr lang="en-GB" sz="1100" dirty="0" err="1">
                <a:latin typeface="Arial" panose="020B0604020202020204" pitchFamily="34" charset="0"/>
                <a:cs typeface="Arial" panose="020B0604020202020204" pitchFamily="34" charset="0"/>
              </a:rPr>
              <a:t>Mitchelstein</a:t>
            </a:r>
            <a:r>
              <a:rPr lang="en-GB" sz="1100" dirty="0">
                <a:latin typeface="Arial" panose="020B0604020202020204" pitchFamily="34" charset="0"/>
                <a:cs typeface="Arial" panose="020B0604020202020204" pitchFamily="34" charset="0"/>
              </a:rPr>
              <a:t>, E. (2019) ‘Domesticating WhatsApp: Family, friends, work, and study in everyday communication’, </a:t>
            </a:r>
            <a:r>
              <a:rPr lang="en-GB" sz="1100" i="1" dirty="0">
                <a:latin typeface="Arial" panose="020B0604020202020204" pitchFamily="34" charset="0"/>
                <a:cs typeface="Arial" panose="020B0604020202020204" pitchFamily="34" charset="0"/>
              </a:rPr>
              <a:t>New Media &amp; Society</a:t>
            </a:r>
            <a:r>
              <a:rPr lang="en-GB" sz="1100" dirty="0">
                <a:latin typeface="Arial" panose="020B0604020202020204" pitchFamily="34" charset="0"/>
                <a:cs typeface="Arial" panose="020B0604020202020204" pitchFamily="34" charset="0"/>
              </a:rPr>
              <a:t>, 21(10), pp. 2183–2200. </a:t>
            </a:r>
          </a:p>
          <a:p>
            <a:pPr marL="171450" indent="-171450">
              <a:lnSpc>
                <a:spcPct val="150000"/>
              </a:lnSpc>
              <a:buFont typeface="Arial" panose="020B0604020202020204" pitchFamily="34" charset="0"/>
              <a:buChar char="•"/>
            </a:pPr>
            <a:r>
              <a:rPr lang="en-GB" sz="1100" dirty="0" err="1">
                <a:latin typeface="Arial" panose="020B0604020202020204" pitchFamily="34" charset="0"/>
                <a:cs typeface="Arial" panose="020B0604020202020204" pitchFamily="34" charset="0"/>
              </a:rPr>
              <a:t>Mazana</a:t>
            </a:r>
            <a:r>
              <a:rPr lang="en-GB" sz="1100" dirty="0">
                <a:latin typeface="Arial" panose="020B0604020202020204" pitchFamily="34" charset="0"/>
                <a:cs typeface="Arial" panose="020B0604020202020204" pitchFamily="34" charset="0"/>
              </a:rPr>
              <a:t>, M. Y. (2018). Social media in the classroom: WhatsApp a new communication tool for enhanced class interactions. </a:t>
            </a:r>
            <a:r>
              <a:rPr lang="en-GB" sz="1100" i="1" dirty="0">
                <a:latin typeface="Arial" panose="020B0604020202020204" pitchFamily="34" charset="0"/>
                <a:cs typeface="Arial" panose="020B0604020202020204" pitchFamily="34" charset="0"/>
              </a:rPr>
              <a:t>Business Education Journal</a:t>
            </a:r>
            <a:r>
              <a:rPr lang="en-GB" sz="1100" dirty="0">
                <a:latin typeface="Arial" panose="020B0604020202020204" pitchFamily="34" charset="0"/>
                <a:cs typeface="Arial" panose="020B0604020202020204" pitchFamily="34" charset="0"/>
              </a:rPr>
              <a:t>, </a:t>
            </a:r>
            <a:r>
              <a:rPr lang="en-GB" sz="1100" i="1" dirty="0">
                <a:latin typeface="Arial" panose="020B0604020202020204" pitchFamily="34" charset="0"/>
                <a:cs typeface="Arial" panose="020B0604020202020204" pitchFamily="34" charset="0"/>
              </a:rPr>
              <a:t>2</a:t>
            </a:r>
            <a:r>
              <a:rPr lang="en-GB" sz="1100" dirty="0">
                <a:latin typeface="Arial" panose="020B0604020202020204" pitchFamily="34" charset="0"/>
                <a:cs typeface="Arial" panose="020B0604020202020204" pitchFamily="34" charset="0"/>
              </a:rPr>
              <a:t>(1), 2–8</a:t>
            </a:r>
          </a:p>
          <a:p>
            <a:pPr marL="171450" indent="-171450">
              <a:lnSpc>
                <a:spcPct val="150000"/>
              </a:lnSpc>
              <a:buFont typeface="Arial" panose="020B0604020202020204" pitchFamily="34" charset="0"/>
              <a:buChar char="•"/>
            </a:pPr>
            <a:r>
              <a:rPr lang="en-GB" sz="1100" dirty="0">
                <a:latin typeface="Arial" panose="020B0604020202020204" pitchFamily="34" charset="0"/>
                <a:cs typeface="Arial" panose="020B0604020202020204" pitchFamily="34" charset="0"/>
              </a:rPr>
              <a:t>Statista Research Department. 2021. WhatsApp – Statistics &amp; Facts,</a:t>
            </a:r>
            <a:r>
              <a:rPr lang="en-GB" sz="1100" i="1" dirty="0">
                <a:latin typeface="Arial" panose="020B0604020202020204" pitchFamily="34" charset="0"/>
                <a:cs typeface="Arial" panose="020B0604020202020204" pitchFamily="34" charset="0"/>
              </a:rPr>
              <a:t> Statista</a:t>
            </a:r>
            <a:r>
              <a:rPr lang="en-GB" sz="1100" dirty="0">
                <a:latin typeface="Arial" panose="020B0604020202020204" pitchFamily="34" charset="0"/>
                <a:cs typeface="Arial" panose="020B0604020202020204" pitchFamily="34" charset="0"/>
              </a:rPr>
              <a:t>, Accessed: 13 February 2022. </a:t>
            </a:r>
          </a:p>
          <a:p>
            <a:pPr marL="171450" indent="-171450">
              <a:lnSpc>
                <a:spcPct val="150000"/>
              </a:lnSpc>
              <a:buFont typeface="Arial" panose="020B0604020202020204" pitchFamily="34" charset="0"/>
              <a:buChar char="•"/>
            </a:pPr>
            <a:r>
              <a:rPr lang="en-GB" sz="1100" dirty="0" err="1">
                <a:latin typeface="Arial" panose="020B0604020202020204" pitchFamily="34" charset="0"/>
                <a:cs typeface="Arial" panose="020B0604020202020204" pitchFamily="34" charset="0"/>
              </a:rPr>
              <a:t>Susilawati</a:t>
            </a:r>
            <a:r>
              <a:rPr lang="en-GB" sz="1100" dirty="0">
                <a:latin typeface="Arial" panose="020B0604020202020204" pitchFamily="34" charset="0"/>
                <a:cs typeface="Arial" panose="020B0604020202020204" pitchFamily="34" charset="0"/>
              </a:rPr>
              <a:t>, </a:t>
            </a:r>
            <a:r>
              <a:rPr lang="en-GB" sz="1100" dirty="0" err="1">
                <a:latin typeface="Arial" panose="020B0604020202020204" pitchFamily="34" charset="0"/>
                <a:cs typeface="Arial" panose="020B0604020202020204" pitchFamily="34" charset="0"/>
              </a:rPr>
              <a:t>Samsul</a:t>
            </a:r>
            <a:r>
              <a:rPr lang="en-GB" sz="1100" dirty="0">
                <a:latin typeface="Arial" panose="020B0604020202020204" pitchFamily="34" charset="0"/>
                <a:cs typeface="Arial" panose="020B0604020202020204" pitchFamily="34" charset="0"/>
              </a:rPr>
              <a:t> and </a:t>
            </a:r>
            <a:r>
              <a:rPr lang="en-GB" sz="1100" dirty="0" err="1">
                <a:latin typeface="Arial" panose="020B0604020202020204" pitchFamily="34" charset="0"/>
                <a:cs typeface="Arial" panose="020B0604020202020204" pitchFamily="34" charset="0"/>
              </a:rPr>
              <a:t>Supriyatno</a:t>
            </a:r>
            <a:r>
              <a:rPr lang="en-GB" sz="1100" dirty="0">
                <a:latin typeface="Arial" panose="020B0604020202020204" pitchFamily="34" charset="0"/>
                <a:cs typeface="Arial" panose="020B0604020202020204" pitchFamily="34" charset="0"/>
              </a:rPr>
              <a:t>, </a:t>
            </a:r>
            <a:r>
              <a:rPr lang="en-GB" sz="1100" dirty="0" err="1">
                <a:latin typeface="Arial" panose="020B0604020202020204" pitchFamily="34" charset="0"/>
                <a:cs typeface="Arial" panose="020B0604020202020204" pitchFamily="34" charset="0"/>
              </a:rPr>
              <a:t>Triyo</a:t>
            </a:r>
            <a:r>
              <a:rPr lang="en-GB" sz="1100" dirty="0">
                <a:latin typeface="Arial" panose="020B0604020202020204" pitchFamily="34" charset="0"/>
                <a:cs typeface="Arial" panose="020B0604020202020204" pitchFamily="34" charset="0"/>
              </a:rPr>
              <a:t> (2020) </a:t>
            </a:r>
            <a:r>
              <a:rPr lang="en-GB" sz="1100" i="1" dirty="0">
                <a:latin typeface="Arial" panose="020B0604020202020204" pitchFamily="34" charset="0"/>
                <a:cs typeface="Arial" panose="020B0604020202020204" pitchFamily="34" charset="0"/>
              </a:rPr>
              <a:t>Online learning through WhatsApp group in improving learning motivation in the era and post pandemic COVID -19.</a:t>
            </a:r>
            <a:r>
              <a:rPr lang="en-GB" sz="1100" dirty="0">
                <a:latin typeface="Arial" panose="020B0604020202020204" pitchFamily="34" charset="0"/>
                <a:cs typeface="Arial" panose="020B0604020202020204" pitchFamily="34" charset="0"/>
              </a:rPr>
              <a:t> </a:t>
            </a:r>
            <a:r>
              <a:rPr lang="en-GB" sz="1100" dirty="0" err="1">
                <a:latin typeface="Arial" panose="020B0604020202020204" pitchFamily="34" charset="0"/>
                <a:cs typeface="Arial" panose="020B0604020202020204" pitchFamily="34" charset="0"/>
              </a:rPr>
              <a:t>Jurnal</a:t>
            </a:r>
            <a:r>
              <a:rPr lang="en-GB" sz="1100" dirty="0">
                <a:latin typeface="Arial" panose="020B0604020202020204" pitchFamily="34" charset="0"/>
                <a:cs typeface="Arial" panose="020B0604020202020204" pitchFamily="34" charset="0"/>
              </a:rPr>
              <a:t> Pendidikan: </a:t>
            </a:r>
            <a:r>
              <a:rPr lang="en-GB" sz="1100" dirty="0" err="1">
                <a:latin typeface="Arial" panose="020B0604020202020204" pitchFamily="34" charset="0"/>
                <a:cs typeface="Arial" panose="020B0604020202020204" pitchFamily="34" charset="0"/>
              </a:rPr>
              <a:t>Teori</a:t>
            </a:r>
            <a:r>
              <a:rPr lang="en-GB" sz="1100" dirty="0">
                <a:latin typeface="Arial" panose="020B0604020202020204" pitchFamily="34" charset="0"/>
                <a:cs typeface="Arial" panose="020B0604020202020204" pitchFamily="34" charset="0"/>
              </a:rPr>
              <a:t>, </a:t>
            </a:r>
            <a:r>
              <a:rPr lang="en-GB" sz="1100" dirty="0" err="1">
                <a:latin typeface="Arial" panose="020B0604020202020204" pitchFamily="34" charset="0"/>
                <a:cs typeface="Arial" panose="020B0604020202020204" pitchFamily="34" charset="0"/>
              </a:rPr>
              <a:t>Penelitian</a:t>
            </a:r>
            <a:r>
              <a:rPr lang="en-GB" sz="1100" dirty="0">
                <a:latin typeface="Arial" panose="020B0604020202020204" pitchFamily="34" charset="0"/>
                <a:cs typeface="Arial" panose="020B0604020202020204" pitchFamily="34" charset="0"/>
              </a:rPr>
              <a:t>, dan </a:t>
            </a:r>
            <a:r>
              <a:rPr lang="en-GB" sz="1100" dirty="0" err="1">
                <a:latin typeface="Arial" panose="020B0604020202020204" pitchFamily="34" charset="0"/>
                <a:cs typeface="Arial" panose="020B0604020202020204" pitchFamily="34" charset="0"/>
              </a:rPr>
              <a:t>Pengembangan</a:t>
            </a:r>
            <a:r>
              <a:rPr lang="en-GB" sz="1100" dirty="0">
                <a:latin typeface="Arial" panose="020B0604020202020204" pitchFamily="34" charset="0"/>
                <a:cs typeface="Arial" panose="020B0604020202020204" pitchFamily="34" charset="0"/>
              </a:rPr>
              <a:t>, 5 (6). pp. 852-859</a:t>
            </a:r>
          </a:p>
          <a:p>
            <a:pPr marL="171450" indent="-171450">
              <a:lnSpc>
                <a:spcPct val="150000"/>
              </a:lnSpc>
              <a:buFont typeface="Arial" panose="020B0604020202020204" pitchFamily="34" charset="0"/>
              <a:buChar char="•"/>
            </a:pPr>
            <a:r>
              <a:rPr lang="en-GB" sz="1100" dirty="0" err="1">
                <a:latin typeface="Arial" panose="020B0604020202020204" pitchFamily="34" charset="0"/>
                <a:cs typeface="Arial" panose="020B0604020202020204" pitchFamily="34" charset="0"/>
              </a:rPr>
              <a:t>Udenze</a:t>
            </a:r>
            <a:r>
              <a:rPr lang="en-GB" sz="1100" dirty="0">
                <a:latin typeface="Arial" panose="020B0604020202020204" pitchFamily="34" charset="0"/>
                <a:cs typeface="Arial" panose="020B0604020202020204" pitchFamily="34" charset="0"/>
              </a:rPr>
              <a:t>, S., </a:t>
            </a:r>
            <a:r>
              <a:rPr lang="en-GB" sz="1100" dirty="0" err="1">
                <a:latin typeface="Arial" panose="020B0604020202020204" pitchFamily="34" charset="0"/>
                <a:cs typeface="Arial" panose="020B0604020202020204" pitchFamily="34" charset="0"/>
              </a:rPr>
              <a:t>Oshionebo</a:t>
            </a:r>
            <a:r>
              <a:rPr lang="en-GB" sz="1100" dirty="0">
                <a:latin typeface="Arial" panose="020B0604020202020204" pitchFamily="34" charset="0"/>
                <a:cs typeface="Arial" panose="020B0604020202020204" pitchFamily="34" charset="0"/>
              </a:rPr>
              <a:t>, B. (2020). </a:t>
            </a:r>
            <a:r>
              <a:rPr lang="en-GB" sz="1100" i="1" dirty="0">
                <a:latin typeface="Arial" panose="020B0604020202020204" pitchFamily="34" charset="0"/>
                <a:cs typeface="Arial" panose="020B0604020202020204" pitchFamily="34" charset="0"/>
              </a:rPr>
              <a:t>Investigating ‘WhatsApp’ for collaborative learning among undergraduates. </a:t>
            </a:r>
            <a:r>
              <a:rPr lang="en-GB" sz="1100" dirty="0" err="1">
                <a:latin typeface="Arial" panose="020B0604020202020204" pitchFamily="34" charset="0"/>
                <a:cs typeface="Arial" panose="020B0604020202020204" pitchFamily="34" charset="0"/>
              </a:rPr>
              <a:t>Üsküdar</a:t>
            </a:r>
            <a:r>
              <a:rPr lang="en-GB" sz="1100" dirty="0">
                <a:latin typeface="Arial" panose="020B0604020202020204" pitchFamily="34" charset="0"/>
                <a:cs typeface="Arial" panose="020B0604020202020204" pitchFamily="34" charset="0"/>
              </a:rPr>
              <a:t> </a:t>
            </a:r>
            <a:r>
              <a:rPr lang="en-GB" sz="1100" dirty="0" err="1">
                <a:latin typeface="Arial" panose="020B0604020202020204" pitchFamily="34" charset="0"/>
                <a:cs typeface="Arial" panose="020B0604020202020204" pitchFamily="34" charset="0"/>
              </a:rPr>
              <a:t>Üniversitesi</a:t>
            </a:r>
            <a:r>
              <a:rPr lang="en-GB" sz="1100" dirty="0">
                <a:latin typeface="Arial" panose="020B0604020202020204" pitchFamily="34" charset="0"/>
                <a:cs typeface="Arial" panose="020B0604020202020204" pitchFamily="34" charset="0"/>
              </a:rPr>
              <a:t> </a:t>
            </a:r>
            <a:r>
              <a:rPr lang="en-GB" sz="1100" dirty="0" err="1">
                <a:latin typeface="Arial" panose="020B0604020202020204" pitchFamily="34" charset="0"/>
                <a:cs typeface="Arial" panose="020B0604020202020204" pitchFamily="34" charset="0"/>
              </a:rPr>
              <a:t>İletişim</a:t>
            </a:r>
            <a:r>
              <a:rPr lang="en-GB" sz="1100" dirty="0">
                <a:latin typeface="Arial" panose="020B0604020202020204" pitchFamily="34" charset="0"/>
                <a:cs typeface="Arial" panose="020B0604020202020204" pitchFamily="34" charset="0"/>
              </a:rPr>
              <a:t> </a:t>
            </a:r>
            <a:r>
              <a:rPr lang="en-GB" sz="1100" dirty="0" err="1">
                <a:latin typeface="Arial" panose="020B0604020202020204" pitchFamily="34" charset="0"/>
                <a:cs typeface="Arial" panose="020B0604020202020204" pitchFamily="34" charset="0"/>
              </a:rPr>
              <a:t>Fakültesi</a:t>
            </a:r>
            <a:r>
              <a:rPr lang="en-GB" sz="1100" dirty="0">
                <a:latin typeface="Arial" panose="020B0604020202020204" pitchFamily="34" charset="0"/>
                <a:cs typeface="Arial" panose="020B0604020202020204" pitchFamily="34" charset="0"/>
              </a:rPr>
              <a:t> </a:t>
            </a:r>
            <a:r>
              <a:rPr lang="en-GB" sz="1100" dirty="0" err="1">
                <a:latin typeface="Arial" panose="020B0604020202020204" pitchFamily="34" charset="0"/>
                <a:cs typeface="Arial" panose="020B0604020202020204" pitchFamily="34" charset="0"/>
              </a:rPr>
              <a:t>Akademik</a:t>
            </a:r>
            <a:r>
              <a:rPr lang="en-GB" sz="1100" dirty="0">
                <a:latin typeface="Arial" panose="020B0604020202020204" pitchFamily="34" charset="0"/>
                <a:cs typeface="Arial" panose="020B0604020202020204" pitchFamily="34" charset="0"/>
              </a:rPr>
              <a:t> </a:t>
            </a:r>
            <a:r>
              <a:rPr lang="en-GB" sz="1100" dirty="0" err="1">
                <a:latin typeface="Arial" panose="020B0604020202020204" pitchFamily="34" charset="0"/>
                <a:cs typeface="Arial" panose="020B0604020202020204" pitchFamily="34" charset="0"/>
              </a:rPr>
              <a:t>Dergisi</a:t>
            </a:r>
            <a:r>
              <a:rPr lang="en-GB" sz="1100" dirty="0">
                <a:latin typeface="Arial" panose="020B0604020202020204" pitchFamily="34" charset="0"/>
                <a:cs typeface="Arial" panose="020B0604020202020204" pitchFamily="34" charset="0"/>
              </a:rPr>
              <a:t> </a:t>
            </a:r>
            <a:r>
              <a:rPr lang="en-GB" sz="1100" dirty="0" err="1">
                <a:latin typeface="Arial" panose="020B0604020202020204" pitchFamily="34" charset="0"/>
                <a:cs typeface="Arial" panose="020B0604020202020204" pitchFamily="34" charset="0"/>
              </a:rPr>
              <a:t>Etkileşim</a:t>
            </a:r>
            <a:r>
              <a:rPr lang="en-GB" sz="1100" dirty="0">
                <a:latin typeface="Arial" panose="020B0604020202020204" pitchFamily="34" charset="0"/>
                <a:cs typeface="Arial" panose="020B0604020202020204" pitchFamily="34" charset="0"/>
              </a:rPr>
              <a:t>, (5), 24–50. </a:t>
            </a:r>
          </a:p>
          <a:p>
            <a:pPr>
              <a:lnSpc>
                <a:spcPct val="150000"/>
              </a:lnSpc>
            </a:pPr>
            <a:endParaRPr lang="en-US" dirty="0"/>
          </a:p>
        </p:txBody>
      </p:sp>
    </p:spTree>
    <p:extLst>
      <p:ext uri="{BB962C8B-B14F-4D97-AF65-F5344CB8AC3E}">
        <p14:creationId xmlns:p14="http://schemas.microsoft.com/office/powerpoint/2010/main" val="389126123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79157E22-70F4-814F-83FF-81D151045CAC}"/>
              </a:ext>
            </a:extLst>
          </p:cNvPr>
          <p:cNvSpPr txBox="1"/>
          <p:nvPr/>
        </p:nvSpPr>
        <p:spPr>
          <a:xfrm>
            <a:off x="508000" y="444500"/>
            <a:ext cx="8686800" cy="569002"/>
          </a:xfrm>
          <a:prstGeom prst="rect">
            <a:avLst/>
          </a:prstGeom>
          <a:noFill/>
        </p:spPr>
        <p:txBody>
          <a:bodyPr wrap="square" rtlCol="0">
            <a:spAutoFit/>
          </a:bodyPr>
          <a:lstStyle/>
          <a:p>
            <a:pPr marL="171450" indent="-171450">
              <a:lnSpc>
                <a:spcPct val="150000"/>
              </a:lnSpc>
              <a:buFont typeface="Arial" panose="020B0604020202020204" pitchFamily="34" charset="0"/>
              <a:buChar char="•"/>
            </a:pPr>
            <a:r>
              <a:rPr lang="en-GB" sz="1100" dirty="0" err="1">
                <a:latin typeface="Arial" panose="020B0604020202020204" pitchFamily="34" charset="0"/>
                <a:cs typeface="Arial" panose="020B0604020202020204" pitchFamily="34" charset="0"/>
              </a:rPr>
              <a:t>Zawacki-Ritcher</a:t>
            </a:r>
            <a:r>
              <a:rPr lang="en-GB" sz="1100" dirty="0">
                <a:latin typeface="Arial" panose="020B0604020202020204" pitchFamily="34" charset="0"/>
                <a:cs typeface="Arial" panose="020B0604020202020204" pitchFamily="34" charset="0"/>
              </a:rPr>
              <a:t>, O., (2020). The current state and impact of Covid-19 on digital higher education in Germany. </a:t>
            </a:r>
            <a:r>
              <a:rPr lang="en-GB" sz="1100" i="1" dirty="0">
                <a:latin typeface="Arial" panose="020B0604020202020204" pitchFamily="34" charset="0"/>
                <a:cs typeface="Arial" panose="020B0604020202020204" pitchFamily="34" charset="0"/>
              </a:rPr>
              <a:t>HUMAN BEHAVIOUR AND EMERGING TECHNOLOGIES, </a:t>
            </a:r>
            <a:r>
              <a:rPr lang="en-GB" sz="1100" dirty="0">
                <a:latin typeface="Arial" panose="020B0604020202020204" pitchFamily="34" charset="0"/>
                <a:cs typeface="Arial" panose="020B0604020202020204" pitchFamily="34" charset="0"/>
              </a:rPr>
              <a:t>3(1), pp.218-226. </a:t>
            </a:r>
            <a:endParaRPr lang="en-US" dirty="0"/>
          </a:p>
        </p:txBody>
      </p:sp>
    </p:spTree>
    <p:extLst>
      <p:ext uri="{BB962C8B-B14F-4D97-AF65-F5344CB8AC3E}">
        <p14:creationId xmlns:p14="http://schemas.microsoft.com/office/powerpoint/2010/main" val="1740257054"/>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docProps/app.xml><?xml version="1.0" encoding="utf-8"?>
<Properties xmlns="http://schemas.openxmlformats.org/officeDocument/2006/extended-properties" xmlns:vt="http://schemas.openxmlformats.org/officeDocument/2006/docPropsVTypes">
  <Template>{9B0D345A-647E-0740-A50F-598837E5145E}tf10001060_mac</Template>
  <TotalTime>202</TotalTime>
  <Words>959</Words>
  <Application>Microsoft Macintosh PowerPoint</Application>
  <PresentationFormat>Widescreen</PresentationFormat>
  <Paragraphs>99</Paragraphs>
  <Slides>14</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14</vt:i4>
      </vt:variant>
    </vt:vector>
  </HeadingPairs>
  <TitlesOfParts>
    <vt:vector size="18" baseType="lpstr">
      <vt:lpstr>Arial</vt:lpstr>
      <vt:lpstr>Trebuchet MS</vt:lpstr>
      <vt:lpstr>Wingdings 3</vt:lpstr>
      <vt:lpstr>Facet</vt:lpstr>
      <vt:lpstr>How do we use technology to collaborate at UWTSD?</vt:lpstr>
      <vt:lpstr>Assignment</vt:lpstr>
      <vt:lpstr>Introduction </vt:lpstr>
      <vt:lpstr>Existing research</vt:lpstr>
      <vt:lpstr>Proposed method</vt:lpstr>
      <vt:lpstr>What questions will be asked?</vt:lpstr>
      <vt:lpstr>Who will be asked?</vt:lpstr>
      <vt:lpstr>How will the data be collected?</vt:lpstr>
      <vt:lpstr>Research Timeline</vt:lpstr>
      <vt:lpstr>Questionnaire</vt:lpstr>
      <vt:lpstr>Our hypothesis​ </vt:lpstr>
      <vt:lpstr>We thank you for your attention!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Modern-day Technology   WhatsApp</dc:title>
  <dc:creator>Fawaz Abdala Yaslam (2113070)</dc:creator>
  <cp:lastModifiedBy>Fawaz Yaslam (2113070)</cp:lastModifiedBy>
  <cp:revision>5</cp:revision>
  <dcterms:created xsi:type="dcterms:W3CDTF">2022-02-20T18:17:46Z</dcterms:created>
  <dcterms:modified xsi:type="dcterms:W3CDTF">2022-02-25T20:38:57Z</dcterms:modified>
</cp:coreProperties>
</file>