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1" autoAdjust="0"/>
    <p:restoredTop sz="94660"/>
  </p:normalViewPr>
  <p:slideViewPr>
    <p:cSldViewPr snapToGrid="0">
      <p:cViewPr varScale="1">
        <p:scale>
          <a:sx n="94" d="100"/>
          <a:sy n="94" d="100"/>
        </p:scale>
        <p:origin x="51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4C3CCF-60D2-4656-91B6-6A4A7B12F99E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5E82A0B-F485-43B9-9983-C2597C61FC6B}">
      <dgm:prSet/>
      <dgm:spPr/>
      <dgm:t>
        <a:bodyPr/>
        <a:lstStyle/>
        <a:p>
          <a:r>
            <a:rPr lang="en-GB" b="1" dirty="0"/>
            <a:t>State’s Perspective:</a:t>
          </a:r>
          <a:endParaRPr lang="en-US" dirty="0"/>
        </a:p>
      </dgm:t>
    </dgm:pt>
    <dgm:pt modelId="{DD77826F-E427-4D60-ABD5-30EC8D55101C}" type="parTrans" cxnId="{06F63E66-2AA6-4AE6-ACBF-971C4A442BFB}">
      <dgm:prSet/>
      <dgm:spPr/>
      <dgm:t>
        <a:bodyPr/>
        <a:lstStyle/>
        <a:p>
          <a:endParaRPr lang="en-US"/>
        </a:p>
      </dgm:t>
    </dgm:pt>
    <dgm:pt modelId="{09943850-C5A2-4C61-8028-334355E30D05}" type="sibTrans" cxnId="{06F63E66-2AA6-4AE6-ACBF-971C4A442BFB}">
      <dgm:prSet/>
      <dgm:spPr/>
      <dgm:t>
        <a:bodyPr/>
        <a:lstStyle/>
        <a:p>
          <a:endParaRPr lang="en-US"/>
        </a:p>
      </dgm:t>
    </dgm:pt>
    <dgm:pt modelId="{E3BB346D-98F9-4F51-9DD2-CCB089FD54F1}">
      <dgm:prSet/>
      <dgm:spPr/>
      <dgm:t>
        <a:bodyPr/>
        <a:lstStyle/>
        <a:p>
          <a:pPr rtl="0"/>
          <a:r>
            <a:rPr lang="en-GB" sz="1400" dirty="0">
              <a:latin typeface="Century Gothic" panose="020B0502020202020204"/>
            </a:rPr>
            <a:t>The</a:t>
          </a:r>
          <a:r>
            <a:rPr lang="en-GB" sz="1400" dirty="0"/>
            <a:t> state often views civil disobedience as a threat to social order, leading to repression or legal consequences.</a:t>
          </a:r>
          <a:endParaRPr lang="en-US" sz="1400" dirty="0"/>
        </a:p>
      </dgm:t>
    </dgm:pt>
    <dgm:pt modelId="{C4B93E12-2E42-40A1-A8E5-B634C6486254}" type="parTrans" cxnId="{730610B1-D55D-403F-9B29-AB69A7F9BBEF}">
      <dgm:prSet/>
      <dgm:spPr/>
      <dgm:t>
        <a:bodyPr/>
        <a:lstStyle/>
        <a:p>
          <a:endParaRPr lang="en-US"/>
        </a:p>
      </dgm:t>
    </dgm:pt>
    <dgm:pt modelId="{EC5A889D-0212-4923-BA7A-84B81A696FDF}" type="sibTrans" cxnId="{730610B1-D55D-403F-9B29-AB69A7F9BBEF}">
      <dgm:prSet/>
      <dgm:spPr/>
      <dgm:t>
        <a:bodyPr/>
        <a:lstStyle/>
        <a:p>
          <a:endParaRPr lang="en-US"/>
        </a:p>
      </dgm:t>
    </dgm:pt>
    <dgm:pt modelId="{B92A6951-2A83-4CC0-ADDB-9D6A76461317}">
      <dgm:prSet/>
      <dgm:spPr/>
      <dgm:t>
        <a:bodyPr/>
        <a:lstStyle/>
        <a:p>
          <a:pPr rtl="0"/>
          <a:r>
            <a:rPr lang="en-GB" sz="1400" b="1" dirty="0"/>
            <a:t>Legal Framework:</a:t>
          </a:r>
          <a:r>
            <a:rPr lang="en-GB" sz="1400" dirty="0"/>
            <a:t> States justify the enforcement of laws to maintain </a:t>
          </a:r>
          <a:r>
            <a:rPr lang="en-GB" sz="1400" dirty="0">
              <a:latin typeface="Century Gothic" panose="020B0502020202020204"/>
            </a:rPr>
            <a:t>o rder</a:t>
          </a:r>
          <a:r>
            <a:rPr lang="en-GB" sz="1400" dirty="0"/>
            <a:t>, security, and the rule of law.</a:t>
          </a:r>
          <a:endParaRPr lang="en-US" sz="1400" dirty="0"/>
        </a:p>
      </dgm:t>
    </dgm:pt>
    <dgm:pt modelId="{E6559938-7B60-4D4B-8C6D-EB087BF028C8}" type="parTrans" cxnId="{D09614E6-9213-4D53-AB6E-F8CF6E344920}">
      <dgm:prSet/>
      <dgm:spPr/>
      <dgm:t>
        <a:bodyPr/>
        <a:lstStyle/>
        <a:p>
          <a:endParaRPr lang="en-US"/>
        </a:p>
      </dgm:t>
    </dgm:pt>
    <dgm:pt modelId="{82CC058D-9AD7-4AB2-91A4-111FB5048BAC}" type="sibTrans" cxnId="{D09614E6-9213-4D53-AB6E-F8CF6E344920}">
      <dgm:prSet/>
      <dgm:spPr/>
      <dgm:t>
        <a:bodyPr/>
        <a:lstStyle/>
        <a:p>
          <a:endParaRPr lang="en-US"/>
        </a:p>
      </dgm:t>
    </dgm:pt>
    <dgm:pt modelId="{D68B8312-F9B1-48C1-AA66-E8CD5E139732}">
      <dgm:prSet/>
      <dgm:spPr/>
      <dgm:t>
        <a:bodyPr/>
        <a:lstStyle/>
        <a:p>
          <a:r>
            <a:rPr lang="en-GB" sz="1800" b="1" dirty="0"/>
            <a:t>Contrast Between State Authority and Moral Action:</a:t>
          </a:r>
          <a:endParaRPr lang="en-US" sz="1800" dirty="0"/>
        </a:p>
      </dgm:t>
    </dgm:pt>
    <dgm:pt modelId="{23529B1A-FBC5-4D3A-8E46-EE3924EEB269}" type="parTrans" cxnId="{CE3BFE02-60B3-4BF5-A9C4-BACED8684673}">
      <dgm:prSet/>
      <dgm:spPr/>
      <dgm:t>
        <a:bodyPr/>
        <a:lstStyle/>
        <a:p>
          <a:endParaRPr lang="en-US"/>
        </a:p>
      </dgm:t>
    </dgm:pt>
    <dgm:pt modelId="{D2C2F405-63AE-49C4-8D17-F3F95BE5CD87}" type="sibTrans" cxnId="{CE3BFE02-60B3-4BF5-A9C4-BACED8684673}">
      <dgm:prSet/>
      <dgm:spPr/>
      <dgm:t>
        <a:bodyPr/>
        <a:lstStyle/>
        <a:p>
          <a:endParaRPr lang="en-US"/>
        </a:p>
      </dgm:t>
    </dgm:pt>
    <dgm:pt modelId="{6EDD2E89-CF4E-4911-AAF9-0BE7D2CD819F}">
      <dgm:prSet/>
      <dgm:spPr/>
      <dgm:t>
        <a:bodyPr/>
        <a:lstStyle/>
        <a:p>
          <a:pPr rtl="0"/>
          <a:r>
            <a:rPr lang="en-GB" sz="1400" dirty="0"/>
            <a:t>Tension arises when the state’s laws </a:t>
          </a:r>
          <a:r>
            <a:rPr lang="en-GB" sz="1400" dirty="0">
              <a:latin typeface="Century Gothic" panose="020B0502020202020204"/>
            </a:rPr>
            <a:t>perpetuate</a:t>
          </a:r>
          <a:r>
            <a:rPr lang="en-GB" sz="1400" dirty="0"/>
            <a:t> injustice, and civil disobedience challenges this authority.</a:t>
          </a:r>
          <a:endParaRPr lang="en-US" sz="1400" dirty="0"/>
        </a:p>
      </dgm:t>
    </dgm:pt>
    <dgm:pt modelId="{A09A9225-2A95-4006-861B-538C926AA709}" type="parTrans" cxnId="{6104C72A-C0E3-420C-957B-5DB0DF4C7D56}">
      <dgm:prSet/>
      <dgm:spPr/>
      <dgm:t>
        <a:bodyPr/>
        <a:lstStyle/>
        <a:p>
          <a:endParaRPr lang="en-US"/>
        </a:p>
      </dgm:t>
    </dgm:pt>
    <dgm:pt modelId="{38B6D239-D438-40C5-A560-F56B3EC94460}" type="sibTrans" cxnId="{6104C72A-C0E3-420C-957B-5DB0DF4C7D56}">
      <dgm:prSet/>
      <dgm:spPr/>
      <dgm:t>
        <a:bodyPr/>
        <a:lstStyle/>
        <a:p>
          <a:endParaRPr lang="en-US"/>
        </a:p>
      </dgm:t>
    </dgm:pt>
    <dgm:pt modelId="{C1E1E87A-06E6-49EC-A321-85D38601D948}" type="pres">
      <dgm:prSet presAssocID="{E14C3CCF-60D2-4656-91B6-6A4A7B12F99E}" presName="diagram" presStyleCnt="0">
        <dgm:presLayoutVars>
          <dgm:dir/>
          <dgm:resizeHandles val="exact"/>
        </dgm:presLayoutVars>
      </dgm:prSet>
      <dgm:spPr/>
    </dgm:pt>
    <dgm:pt modelId="{D9B239E7-21FE-42BE-B788-C9A2D56778A3}" type="pres">
      <dgm:prSet presAssocID="{D5E82A0B-F485-43B9-9983-C2597C61FC6B}" presName="node" presStyleLbl="node1" presStyleIdx="0" presStyleCnt="2">
        <dgm:presLayoutVars>
          <dgm:bulletEnabled val="1"/>
        </dgm:presLayoutVars>
      </dgm:prSet>
      <dgm:spPr/>
    </dgm:pt>
    <dgm:pt modelId="{09DF3436-C291-4D79-85EA-B4B74DF706FB}" type="pres">
      <dgm:prSet presAssocID="{09943850-C5A2-4C61-8028-334355E30D05}" presName="sibTrans" presStyleCnt="0"/>
      <dgm:spPr/>
    </dgm:pt>
    <dgm:pt modelId="{5198D110-52F2-4312-B1F8-1CF0975B6229}" type="pres">
      <dgm:prSet presAssocID="{D68B8312-F9B1-48C1-AA66-E8CD5E139732}" presName="node" presStyleLbl="node1" presStyleIdx="1" presStyleCnt="2">
        <dgm:presLayoutVars>
          <dgm:bulletEnabled val="1"/>
        </dgm:presLayoutVars>
      </dgm:prSet>
      <dgm:spPr/>
    </dgm:pt>
  </dgm:ptLst>
  <dgm:cxnLst>
    <dgm:cxn modelId="{CE3BFE02-60B3-4BF5-A9C4-BACED8684673}" srcId="{E14C3CCF-60D2-4656-91B6-6A4A7B12F99E}" destId="{D68B8312-F9B1-48C1-AA66-E8CD5E139732}" srcOrd="1" destOrd="0" parTransId="{23529B1A-FBC5-4D3A-8E46-EE3924EEB269}" sibTransId="{D2C2F405-63AE-49C4-8D17-F3F95BE5CD87}"/>
    <dgm:cxn modelId="{8CFADF17-7869-49EE-841F-7FFD048A7123}" type="presOf" srcId="{D5E82A0B-F485-43B9-9983-C2597C61FC6B}" destId="{D9B239E7-21FE-42BE-B788-C9A2D56778A3}" srcOrd="0" destOrd="0" presId="urn:microsoft.com/office/officeart/2005/8/layout/default"/>
    <dgm:cxn modelId="{6104C72A-C0E3-420C-957B-5DB0DF4C7D56}" srcId="{D68B8312-F9B1-48C1-AA66-E8CD5E139732}" destId="{6EDD2E89-CF4E-4911-AAF9-0BE7D2CD819F}" srcOrd="0" destOrd="0" parTransId="{A09A9225-2A95-4006-861B-538C926AA709}" sibTransId="{38B6D239-D438-40C5-A560-F56B3EC94460}"/>
    <dgm:cxn modelId="{47770E4A-04B4-4228-BBB7-D4E08F430499}" type="presOf" srcId="{B92A6951-2A83-4CC0-ADDB-9D6A76461317}" destId="{D9B239E7-21FE-42BE-B788-C9A2D56778A3}" srcOrd="0" destOrd="2" presId="urn:microsoft.com/office/officeart/2005/8/layout/default"/>
    <dgm:cxn modelId="{06F63E66-2AA6-4AE6-ACBF-971C4A442BFB}" srcId="{E14C3CCF-60D2-4656-91B6-6A4A7B12F99E}" destId="{D5E82A0B-F485-43B9-9983-C2597C61FC6B}" srcOrd="0" destOrd="0" parTransId="{DD77826F-E427-4D60-ABD5-30EC8D55101C}" sibTransId="{09943850-C5A2-4C61-8028-334355E30D05}"/>
    <dgm:cxn modelId="{223B8C6A-C3F1-49C7-9630-1C712D07C928}" type="presOf" srcId="{D68B8312-F9B1-48C1-AA66-E8CD5E139732}" destId="{5198D110-52F2-4312-B1F8-1CF0975B6229}" srcOrd="0" destOrd="0" presId="urn:microsoft.com/office/officeart/2005/8/layout/default"/>
    <dgm:cxn modelId="{B8FB7D77-ADD3-4EA2-932C-46BCC652D5FB}" type="presOf" srcId="{6EDD2E89-CF4E-4911-AAF9-0BE7D2CD819F}" destId="{5198D110-52F2-4312-B1F8-1CF0975B6229}" srcOrd="0" destOrd="1" presId="urn:microsoft.com/office/officeart/2005/8/layout/default"/>
    <dgm:cxn modelId="{730610B1-D55D-403F-9B29-AB69A7F9BBEF}" srcId="{D5E82A0B-F485-43B9-9983-C2597C61FC6B}" destId="{E3BB346D-98F9-4F51-9DD2-CCB089FD54F1}" srcOrd="0" destOrd="0" parTransId="{C4B93E12-2E42-40A1-A8E5-B634C6486254}" sibTransId="{EC5A889D-0212-4923-BA7A-84B81A696FDF}"/>
    <dgm:cxn modelId="{CB2F61E2-4D7C-4F58-BF74-3BF764208D63}" type="presOf" srcId="{E3BB346D-98F9-4F51-9DD2-CCB089FD54F1}" destId="{D9B239E7-21FE-42BE-B788-C9A2D56778A3}" srcOrd="0" destOrd="1" presId="urn:microsoft.com/office/officeart/2005/8/layout/default"/>
    <dgm:cxn modelId="{D09614E6-9213-4D53-AB6E-F8CF6E344920}" srcId="{D5E82A0B-F485-43B9-9983-C2597C61FC6B}" destId="{B92A6951-2A83-4CC0-ADDB-9D6A76461317}" srcOrd="1" destOrd="0" parTransId="{E6559938-7B60-4D4B-8C6D-EB087BF028C8}" sibTransId="{82CC058D-9AD7-4AB2-91A4-111FB5048BAC}"/>
    <dgm:cxn modelId="{81D87BEC-788B-4482-AFCD-D687D29DD79F}" type="presOf" srcId="{E14C3CCF-60D2-4656-91B6-6A4A7B12F99E}" destId="{C1E1E87A-06E6-49EC-A321-85D38601D948}" srcOrd="0" destOrd="0" presId="urn:microsoft.com/office/officeart/2005/8/layout/default"/>
    <dgm:cxn modelId="{591CDEEF-BEFA-4140-82B8-94F3A8CB23DE}" type="presParOf" srcId="{C1E1E87A-06E6-49EC-A321-85D38601D948}" destId="{D9B239E7-21FE-42BE-B788-C9A2D56778A3}" srcOrd="0" destOrd="0" presId="urn:microsoft.com/office/officeart/2005/8/layout/default"/>
    <dgm:cxn modelId="{5D434184-7227-4A50-86B8-9C069A700479}" type="presParOf" srcId="{C1E1E87A-06E6-49EC-A321-85D38601D948}" destId="{09DF3436-C291-4D79-85EA-B4B74DF706FB}" srcOrd="1" destOrd="0" presId="urn:microsoft.com/office/officeart/2005/8/layout/default"/>
    <dgm:cxn modelId="{04E8F78E-A2CD-494C-9D0B-FBCA58DCAF02}" type="presParOf" srcId="{C1E1E87A-06E6-49EC-A321-85D38601D948}" destId="{5198D110-52F2-4312-B1F8-1CF0975B6229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41838E-A4D1-4FFA-9C30-EBC1F81C75B6}" type="doc">
      <dgm:prSet loTypeId="urn:microsoft.com/office/officeart/2005/8/layout/orgChart1" loCatId="hierarchy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70D614-6E54-43A4-BFAB-FBAFE7E2EB01}">
      <dgm:prSet/>
      <dgm:spPr/>
      <dgm:t>
        <a:bodyPr/>
        <a:lstStyle/>
        <a:p>
          <a:r>
            <a:rPr lang="en-GB" b="1" dirty="0"/>
            <a:t>Non-Violence as a Key Element:</a:t>
          </a:r>
          <a:endParaRPr lang="en-US" dirty="0"/>
        </a:p>
      </dgm:t>
    </dgm:pt>
    <dgm:pt modelId="{F80E0F8D-A21D-435E-8A59-703FCFAD9DCA}" type="parTrans" cxnId="{0A4CBC85-2557-4036-868F-5F22B79E03EE}">
      <dgm:prSet/>
      <dgm:spPr/>
      <dgm:t>
        <a:bodyPr/>
        <a:lstStyle/>
        <a:p>
          <a:endParaRPr lang="en-US"/>
        </a:p>
      </dgm:t>
    </dgm:pt>
    <dgm:pt modelId="{336BD8D4-5202-4D8C-BE0D-090ACD8576BC}" type="sibTrans" cxnId="{0A4CBC85-2557-4036-868F-5F22B79E03EE}">
      <dgm:prSet/>
      <dgm:spPr/>
      <dgm:t>
        <a:bodyPr/>
        <a:lstStyle/>
        <a:p>
          <a:endParaRPr lang="en-US"/>
        </a:p>
      </dgm:t>
    </dgm:pt>
    <dgm:pt modelId="{8496D2A2-7EF6-49A7-9E1A-3DB3BBE5BFEA}">
      <dgm:prSet/>
      <dgm:spPr/>
      <dgm:t>
        <a:bodyPr/>
        <a:lstStyle/>
        <a:p>
          <a:r>
            <a:rPr lang="en-GB"/>
            <a:t>Civil disobedience, as championed by Gandhi and King, requires maintaining moral integrity by not resorting to violence.</a:t>
          </a:r>
          <a:endParaRPr lang="en-US"/>
        </a:p>
      </dgm:t>
    </dgm:pt>
    <dgm:pt modelId="{969BD32B-1A97-4C33-8FF5-111294CD1A71}" type="parTrans" cxnId="{CA4DC759-F315-4382-8FDA-CDC4AACA6541}">
      <dgm:prSet/>
      <dgm:spPr/>
      <dgm:t>
        <a:bodyPr/>
        <a:lstStyle/>
        <a:p>
          <a:endParaRPr lang="en-US"/>
        </a:p>
      </dgm:t>
    </dgm:pt>
    <dgm:pt modelId="{A67E2763-76E7-401A-8322-A4E37159C969}" type="sibTrans" cxnId="{CA4DC759-F315-4382-8FDA-CDC4AACA6541}">
      <dgm:prSet/>
      <dgm:spPr/>
      <dgm:t>
        <a:bodyPr/>
        <a:lstStyle/>
        <a:p>
          <a:endParaRPr lang="en-US"/>
        </a:p>
      </dgm:t>
    </dgm:pt>
    <dgm:pt modelId="{C01FE2D1-99F6-43A7-B1B3-56EA2450B392}">
      <dgm:prSet/>
      <dgm:spPr/>
      <dgm:t>
        <a:bodyPr/>
        <a:lstStyle/>
        <a:p>
          <a:r>
            <a:rPr lang="en-GB"/>
            <a:t>Non-violent resistance forces the state to confront its unjust policies without escalating conflict.</a:t>
          </a:r>
          <a:endParaRPr lang="en-US"/>
        </a:p>
      </dgm:t>
    </dgm:pt>
    <dgm:pt modelId="{54933622-F3B5-4734-9221-8746211B142D}" type="parTrans" cxnId="{BABDF969-B64B-40A1-BF5A-0A662ECBC9D5}">
      <dgm:prSet/>
      <dgm:spPr/>
      <dgm:t>
        <a:bodyPr/>
        <a:lstStyle/>
        <a:p>
          <a:endParaRPr lang="en-US"/>
        </a:p>
      </dgm:t>
    </dgm:pt>
    <dgm:pt modelId="{B311658B-56D1-415B-ACFC-CDC6417CDC3C}" type="sibTrans" cxnId="{BABDF969-B64B-40A1-BF5A-0A662ECBC9D5}">
      <dgm:prSet/>
      <dgm:spPr/>
      <dgm:t>
        <a:bodyPr/>
        <a:lstStyle/>
        <a:p>
          <a:endParaRPr lang="en-US"/>
        </a:p>
      </dgm:t>
    </dgm:pt>
    <dgm:pt modelId="{D3CEDB33-BD44-4DE9-84CE-9761423E1984}">
      <dgm:prSet/>
      <dgm:spPr/>
      <dgm:t>
        <a:bodyPr/>
        <a:lstStyle/>
        <a:p>
          <a:r>
            <a:rPr lang="en-GB" b="1" dirty="0"/>
            <a:t>Example:</a:t>
          </a:r>
          <a:endParaRPr lang="en-US" dirty="0"/>
        </a:p>
      </dgm:t>
    </dgm:pt>
    <dgm:pt modelId="{715CA5AC-D092-49CC-B176-288B80C10802}" type="parTrans" cxnId="{DD5FC85A-E83F-4EA8-90A9-BEC87A4BBC00}">
      <dgm:prSet/>
      <dgm:spPr/>
      <dgm:t>
        <a:bodyPr/>
        <a:lstStyle/>
        <a:p>
          <a:endParaRPr lang="en-US"/>
        </a:p>
      </dgm:t>
    </dgm:pt>
    <dgm:pt modelId="{DAD3D1A7-53ED-4715-9625-22B77ECF13AD}" type="sibTrans" cxnId="{DD5FC85A-E83F-4EA8-90A9-BEC87A4BBC00}">
      <dgm:prSet/>
      <dgm:spPr/>
      <dgm:t>
        <a:bodyPr/>
        <a:lstStyle/>
        <a:p>
          <a:endParaRPr lang="en-US"/>
        </a:p>
      </dgm:t>
    </dgm:pt>
    <dgm:pt modelId="{5AD5D4F9-66F4-44D9-BEA2-BFFC8CDFE9B8}">
      <dgm:prSet/>
      <dgm:spPr/>
      <dgm:t>
        <a:bodyPr/>
        <a:lstStyle/>
        <a:p>
          <a:r>
            <a:rPr lang="en-GB" b="1"/>
            <a:t>Gandhi’s Salt March:</a:t>
          </a:r>
          <a:r>
            <a:rPr lang="en-GB"/>
            <a:t> A 240-mile protest against British salt taxes, where participants peacefully defied laws.</a:t>
          </a:r>
          <a:endParaRPr lang="en-US"/>
        </a:p>
      </dgm:t>
    </dgm:pt>
    <dgm:pt modelId="{2979554A-5538-4872-A0C4-4BDC0C8BA382}" type="parTrans" cxnId="{6A36456F-D8C1-4469-9EB5-A8CA5CDF64EE}">
      <dgm:prSet/>
      <dgm:spPr/>
      <dgm:t>
        <a:bodyPr/>
        <a:lstStyle/>
        <a:p>
          <a:endParaRPr lang="en-US"/>
        </a:p>
      </dgm:t>
    </dgm:pt>
    <dgm:pt modelId="{5C9D8359-4346-4F36-AFE4-C27CCB0C581F}" type="sibTrans" cxnId="{6A36456F-D8C1-4469-9EB5-A8CA5CDF64EE}">
      <dgm:prSet/>
      <dgm:spPr/>
      <dgm:t>
        <a:bodyPr/>
        <a:lstStyle/>
        <a:p>
          <a:endParaRPr lang="en-US"/>
        </a:p>
      </dgm:t>
    </dgm:pt>
    <dgm:pt modelId="{87E015A7-9458-4870-A2DB-69A67B9FAC43}" type="pres">
      <dgm:prSet presAssocID="{2A41838E-A4D1-4FFA-9C30-EBC1F81C75B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11E76B6-6620-41A7-B933-D697EF9A04F3}" type="pres">
      <dgm:prSet presAssocID="{F770D614-6E54-43A4-BFAB-FBAFE7E2EB01}" presName="hierRoot1" presStyleCnt="0">
        <dgm:presLayoutVars>
          <dgm:hierBranch val="init"/>
        </dgm:presLayoutVars>
      </dgm:prSet>
      <dgm:spPr/>
    </dgm:pt>
    <dgm:pt modelId="{CF0618A3-974F-4939-AB62-4C9D09375A8D}" type="pres">
      <dgm:prSet presAssocID="{F770D614-6E54-43A4-BFAB-FBAFE7E2EB01}" presName="rootComposite1" presStyleCnt="0"/>
      <dgm:spPr/>
    </dgm:pt>
    <dgm:pt modelId="{5ACAB640-8609-4F02-BA68-294288EE778A}" type="pres">
      <dgm:prSet presAssocID="{F770D614-6E54-43A4-BFAB-FBAFE7E2EB01}" presName="rootText1" presStyleLbl="node0" presStyleIdx="0" presStyleCnt="2">
        <dgm:presLayoutVars>
          <dgm:chPref val="3"/>
        </dgm:presLayoutVars>
      </dgm:prSet>
      <dgm:spPr/>
    </dgm:pt>
    <dgm:pt modelId="{825FE142-305C-43A2-9DA6-7C3195CA9450}" type="pres">
      <dgm:prSet presAssocID="{F770D614-6E54-43A4-BFAB-FBAFE7E2EB01}" presName="rootConnector1" presStyleLbl="node1" presStyleIdx="0" presStyleCnt="0"/>
      <dgm:spPr/>
    </dgm:pt>
    <dgm:pt modelId="{5CB6F5C9-1976-4FFF-98C7-83E9B69898D7}" type="pres">
      <dgm:prSet presAssocID="{F770D614-6E54-43A4-BFAB-FBAFE7E2EB01}" presName="hierChild2" presStyleCnt="0"/>
      <dgm:spPr/>
    </dgm:pt>
    <dgm:pt modelId="{B982EFD7-7ED3-47DF-97B5-9B84421F5264}" type="pres">
      <dgm:prSet presAssocID="{969BD32B-1A97-4C33-8FF5-111294CD1A71}" presName="Name37" presStyleLbl="parChTrans1D2" presStyleIdx="0" presStyleCnt="3"/>
      <dgm:spPr/>
    </dgm:pt>
    <dgm:pt modelId="{2675C427-B9B5-432C-900B-B286720090C9}" type="pres">
      <dgm:prSet presAssocID="{8496D2A2-7EF6-49A7-9E1A-3DB3BBE5BFEA}" presName="hierRoot2" presStyleCnt="0">
        <dgm:presLayoutVars>
          <dgm:hierBranch val="init"/>
        </dgm:presLayoutVars>
      </dgm:prSet>
      <dgm:spPr/>
    </dgm:pt>
    <dgm:pt modelId="{D19A4BE0-2506-47E9-8CC4-5D9AFBA8440E}" type="pres">
      <dgm:prSet presAssocID="{8496D2A2-7EF6-49A7-9E1A-3DB3BBE5BFEA}" presName="rootComposite" presStyleCnt="0"/>
      <dgm:spPr/>
    </dgm:pt>
    <dgm:pt modelId="{2842372A-8F93-4699-BCBD-2D80764A3EC3}" type="pres">
      <dgm:prSet presAssocID="{8496D2A2-7EF6-49A7-9E1A-3DB3BBE5BFEA}" presName="rootText" presStyleLbl="node2" presStyleIdx="0" presStyleCnt="3">
        <dgm:presLayoutVars>
          <dgm:chPref val="3"/>
        </dgm:presLayoutVars>
      </dgm:prSet>
      <dgm:spPr/>
    </dgm:pt>
    <dgm:pt modelId="{C684A760-BAF4-405E-B47E-7A50554D67FD}" type="pres">
      <dgm:prSet presAssocID="{8496D2A2-7EF6-49A7-9E1A-3DB3BBE5BFEA}" presName="rootConnector" presStyleLbl="node2" presStyleIdx="0" presStyleCnt="3"/>
      <dgm:spPr/>
    </dgm:pt>
    <dgm:pt modelId="{773FB73F-E044-4859-839E-532C2A4790FC}" type="pres">
      <dgm:prSet presAssocID="{8496D2A2-7EF6-49A7-9E1A-3DB3BBE5BFEA}" presName="hierChild4" presStyleCnt="0"/>
      <dgm:spPr/>
    </dgm:pt>
    <dgm:pt modelId="{CEC0F349-D1E4-439E-8EAF-915D57C87421}" type="pres">
      <dgm:prSet presAssocID="{8496D2A2-7EF6-49A7-9E1A-3DB3BBE5BFEA}" presName="hierChild5" presStyleCnt="0"/>
      <dgm:spPr/>
    </dgm:pt>
    <dgm:pt modelId="{AAD273F7-C338-459A-B882-B9720E2AD59D}" type="pres">
      <dgm:prSet presAssocID="{54933622-F3B5-4734-9221-8746211B142D}" presName="Name37" presStyleLbl="parChTrans1D2" presStyleIdx="1" presStyleCnt="3"/>
      <dgm:spPr/>
    </dgm:pt>
    <dgm:pt modelId="{2D6BDE23-9077-47DC-9DEC-255BB62C8840}" type="pres">
      <dgm:prSet presAssocID="{C01FE2D1-99F6-43A7-B1B3-56EA2450B392}" presName="hierRoot2" presStyleCnt="0">
        <dgm:presLayoutVars>
          <dgm:hierBranch val="init"/>
        </dgm:presLayoutVars>
      </dgm:prSet>
      <dgm:spPr/>
    </dgm:pt>
    <dgm:pt modelId="{2A2E6F00-411C-4DB7-9F43-4911F5A8BC36}" type="pres">
      <dgm:prSet presAssocID="{C01FE2D1-99F6-43A7-B1B3-56EA2450B392}" presName="rootComposite" presStyleCnt="0"/>
      <dgm:spPr/>
    </dgm:pt>
    <dgm:pt modelId="{23FAA36E-CE4E-44DD-854D-9EF2524AC2C5}" type="pres">
      <dgm:prSet presAssocID="{C01FE2D1-99F6-43A7-B1B3-56EA2450B392}" presName="rootText" presStyleLbl="node2" presStyleIdx="1" presStyleCnt="3">
        <dgm:presLayoutVars>
          <dgm:chPref val="3"/>
        </dgm:presLayoutVars>
      </dgm:prSet>
      <dgm:spPr/>
    </dgm:pt>
    <dgm:pt modelId="{13F9536A-AF53-468A-8B69-A7B3D3792FC0}" type="pres">
      <dgm:prSet presAssocID="{C01FE2D1-99F6-43A7-B1B3-56EA2450B392}" presName="rootConnector" presStyleLbl="node2" presStyleIdx="1" presStyleCnt="3"/>
      <dgm:spPr/>
    </dgm:pt>
    <dgm:pt modelId="{AAB916BD-A98B-459F-A889-15D191FDB5D7}" type="pres">
      <dgm:prSet presAssocID="{C01FE2D1-99F6-43A7-B1B3-56EA2450B392}" presName="hierChild4" presStyleCnt="0"/>
      <dgm:spPr/>
    </dgm:pt>
    <dgm:pt modelId="{364278F3-C155-438E-A131-3EAF1BA349EE}" type="pres">
      <dgm:prSet presAssocID="{C01FE2D1-99F6-43A7-B1B3-56EA2450B392}" presName="hierChild5" presStyleCnt="0"/>
      <dgm:spPr/>
    </dgm:pt>
    <dgm:pt modelId="{BB6DEF2B-E6DD-4999-A4AC-11AA3C4DF299}" type="pres">
      <dgm:prSet presAssocID="{F770D614-6E54-43A4-BFAB-FBAFE7E2EB01}" presName="hierChild3" presStyleCnt="0"/>
      <dgm:spPr/>
    </dgm:pt>
    <dgm:pt modelId="{479B5684-A3FA-4502-A789-4A540F96941B}" type="pres">
      <dgm:prSet presAssocID="{D3CEDB33-BD44-4DE9-84CE-9761423E1984}" presName="hierRoot1" presStyleCnt="0">
        <dgm:presLayoutVars>
          <dgm:hierBranch val="init"/>
        </dgm:presLayoutVars>
      </dgm:prSet>
      <dgm:spPr/>
    </dgm:pt>
    <dgm:pt modelId="{8F92C151-B425-45BA-9C23-91DD670696AA}" type="pres">
      <dgm:prSet presAssocID="{D3CEDB33-BD44-4DE9-84CE-9761423E1984}" presName="rootComposite1" presStyleCnt="0"/>
      <dgm:spPr/>
    </dgm:pt>
    <dgm:pt modelId="{3E396C9B-2439-48FA-950F-C05173B505B2}" type="pres">
      <dgm:prSet presAssocID="{D3CEDB33-BD44-4DE9-84CE-9761423E1984}" presName="rootText1" presStyleLbl="node0" presStyleIdx="1" presStyleCnt="2">
        <dgm:presLayoutVars>
          <dgm:chPref val="3"/>
        </dgm:presLayoutVars>
      </dgm:prSet>
      <dgm:spPr/>
    </dgm:pt>
    <dgm:pt modelId="{0559A73B-EF3A-4DC7-837E-AD32739A68E8}" type="pres">
      <dgm:prSet presAssocID="{D3CEDB33-BD44-4DE9-84CE-9761423E1984}" presName="rootConnector1" presStyleLbl="node1" presStyleIdx="0" presStyleCnt="0"/>
      <dgm:spPr/>
    </dgm:pt>
    <dgm:pt modelId="{921AC8CF-1A21-4F19-AD62-EEFC2C0847F9}" type="pres">
      <dgm:prSet presAssocID="{D3CEDB33-BD44-4DE9-84CE-9761423E1984}" presName="hierChild2" presStyleCnt="0"/>
      <dgm:spPr/>
    </dgm:pt>
    <dgm:pt modelId="{281A1217-44F9-4F99-9B64-4D836701EAA8}" type="pres">
      <dgm:prSet presAssocID="{2979554A-5538-4872-A0C4-4BDC0C8BA382}" presName="Name37" presStyleLbl="parChTrans1D2" presStyleIdx="2" presStyleCnt="3"/>
      <dgm:spPr/>
    </dgm:pt>
    <dgm:pt modelId="{055CE6F2-36CC-4A8E-B58E-86C9ABC218D3}" type="pres">
      <dgm:prSet presAssocID="{5AD5D4F9-66F4-44D9-BEA2-BFFC8CDFE9B8}" presName="hierRoot2" presStyleCnt="0">
        <dgm:presLayoutVars>
          <dgm:hierBranch val="init"/>
        </dgm:presLayoutVars>
      </dgm:prSet>
      <dgm:spPr/>
    </dgm:pt>
    <dgm:pt modelId="{04CD81A3-8150-44FB-A0A5-FF1D879E4AB7}" type="pres">
      <dgm:prSet presAssocID="{5AD5D4F9-66F4-44D9-BEA2-BFFC8CDFE9B8}" presName="rootComposite" presStyleCnt="0"/>
      <dgm:spPr/>
    </dgm:pt>
    <dgm:pt modelId="{68BDBD38-DC51-425D-A674-1E0DFC3DC426}" type="pres">
      <dgm:prSet presAssocID="{5AD5D4F9-66F4-44D9-BEA2-BFFC8CDFE9B8}" presName="rootText" presStyleLbl="node2" presStyleIdx="2" presStyleCnt="3">
        <dgm:presLayoutVars>
          <dgm:chPref val="3"/>
        </dgm:presLayoutVars>
      </dgm:prSet>
      <dgm:spPr/>
    </dgm:pt>
    <dgm:pt modelId="{3446491A-8624-4C7A-82DE-72016B95D0F5}" type="pres">
      <dgm:prSet presAssocID="{5AD5D4F9-66F4-44D9-BEA2-BFFC8CDFE9B8}" presName="rootConnector" presStyleLbl="node2" presStyleIdx="2" presStyleCnt="3"/>
      <dgm:spPr/>
    </dgm:pt>
    <dgm:pt modelId="{378B6DA2-E8E0-421D-A2F8-088A5CA0698D}" type="pres">
      <dgm:prSet presAssocID="{5AD5D4F9-66F4-44D9-BEA2-BFFC8CDFE9B8}" presName="hierChild4" presStyleCnt="0"/>
      <dgm:spPr/>
    </dgm:pt>
    <dgm:pt modelId="{715DF890-C700-4966-A5F9-EB9115164F32}" type="pres">
      <dgm:prSet presAssocID="{5AD5D4F9-66F4-44D9-BEA2-BFFC8CDFE9B8}" presName="hierChild5" presStyleCnt="0"/>
      <dgm:spPr/>
    </dgm:pt>
    <dgm:pt modelId="{432D500B-F905-4423-A3F0-9D4CF90E31B4}" type="pres">
      <dgm:prSet presAssocID="{D3CEDB33-BD44-4DE9-84CE-9761423E1984}" presName="hierChild3" presStyleCnt="0"/>
      <dgm:spPr/>
    </dgm:pt>
  </dgm:ptLst>
  <dgm:cxnLst>
    <dgm:cxn modelId="{5FABAD02-E7D7-4741-904C-464078665489}" type="presOf" srcId="{8496D2A2-7EF6-49A7-9E1A-3DB3BBE5BFEA}" destId="{2842372A-8F93-4699-BCBD-2D80764A3EC3}" srcOrd="0" destOrd="0" presId="urn:microsoft.com/office/officeart/2005/8/layout/orgChart1"/>
    <dgm:cxn modelId="{47151D33-DA9D-4898-A28E-3A39B6E65337}" type="presOf" srcId="{5AD5D4F9-66F4-44D9-BEA2-BFFC8CDFE9B8}" destId="{68BDBD38-DC51-425D-A674-1E0DFC3DC426}" srcOrd="0" destOrd="0" presId="urn:microsoft.com/office/officeart/2005/8/layout/orgChart1"/>
    <dgm:cxn modelId="{C3ECFC47-2ACA-4182-B053-6941DC56357D}" type="presOf" srcId="{C01FE2D1-99F6-43A7-B1B3-56EA2450B392}" destId="{13F9536A-AF53-468A-8B69-A7B3D3792FC0}" srcOrd="1" destOrd="0" presId="urn:microsoft.com/office/officeart/2005/8/layout/orgChart1"/>
    <dgm:cxn modelId="{E26E2649-569B-495F-BF59-5297CA85677A}" type="presOf" srcId="{F770D614-6E54-43A4-BFAB-FBAFE7E2EB01}" destId="{5ACAB640-8609-4F02-BA68-294288EE778A}" srcOrd="0" destOrd="0" presId="urn:microsoft.com/office/officeart/2005/8/layout/orgChart1"/>
    <dgm:cxn modelId="{BFF6A54E-8EF4-48A2-B78D-28A6ED306C3E}" type="presOf" srcId="{F770D614-6E54-43A4-BFAB-FBAFE7E2EB01}" destId="{825FE142-305C-43A2-9DA6-7C3195CA9450}" srcOrd="1" destOrd="0" presId="urn:microsoft.com/office/officeart/2005/8/layout/orgChart1"/>
    <dgm:cxn modelId="{ED36D155-2B40-4917-824B-266E71D295A8}" type="presOf" srcId="{8496D2A2-7EF6-49A7-9E1A-3DB3BBE5BFEA}" destId="{C684A760-BAF4-405E-B47E-7A50554D67FD}" srcOrd="1" destOrd="0" presId="urn:microsoft.com/office/officeart/2005/8/layout/orgChart1"/>
    <dgm:cxn modelId="{CA4DC759-F315-4382-8FDA-CDC4AACA6541}" srcId="{F770D614-6E54-43A4-BFAB-FBAFE7E2EB01}" destId="{8496D2A2-7EF6-49A7-9E1A-3DB3BBE5BFEA}" srcOrd="0" destOrd="0" parTransId="{969BD32B-1A97-4C33-8FF5-111294CD1A71}" sibTransId="{A67E2763-76E7-401A-8322-A4E37159C969}"/>
    <dgm:cxn modelId="{DD5FC85A-E83F-4EA8-90A9-BEC87A4BBC00}" srcId="{2A41838E-A4D1-4FFA-9C30-EBC1F81C75B6}" destId="{D3CEDB33-BD44-4DE9-84CE-9761423E1984}" srcOrd="1" destOrd="0" parTransId="{715CA5AC-D092-49CC-B176-288B80C10802}" sibTransId="{DAD3D1A7-53ED-4715-9625-22B77ECF13AD}"/>
    <dgm:cxn modelId="{FC0E7E5E-EB65-46E7-A233-B9A39E11F309}" type="presOf" srcId="{54933622-F3B5-4734-9221-8746211B142D}" destId="{AAD273F7-C338-459A-B882-B9720E2AD59D}" srcOrd="0" destOrd="0" presId="urn:microsoft.com/office/officeart/2005/8/layout/orgChart1"/>
    <dgm:cxn modelId="{BABDF969-B64B-40A1-BF5A-0A662ECBC9D5}" srcId="{F770D614-6E54-43A4-BFAB-FBAFE7E2EB01}" destId="{C01FE2D1-99F6-43A7-B1B3-56EA2450B392}" srcOrd="1" destOrd="0" parTransId="{54933622-F3B5-4734-9221-8746211B142D}" sibTransId="{B311658B-56D1-415B-ACFC-CDC6417CDC3C}"/>
    <dgm:cxn modelId="{6A36456F-D8C1-4469-9EB5-A8CA5CDF64EE}" srcId="{D3CEDB33-BD44-4DE9-84CE-9761423E1984}" destId="{5AD5D4F9-66F4-44D9-BEA2-BFFC8CDFE9B8}" srcOrd="0" destOrd="0" parTransId="{2979554A-5538-4872-A0C4-4BDC0C8BA382}" sibTransId="{5C9D8359-4346-4F36-AFE4-C27CCB0C581F}"/>
    <dgm:cxn modelId="{13060673-8D9E-454F-BCC4-1FF8FB229D6A}" type="presOf" srcId="{2979554A-5538-4872-A0C4-4BDC0C8BA382}" destId="{281A1217-44F9-4F99-9B64-4D836701EAA8}" srcOrd="0" destOrd="0" presId="urn:microsoft.com/office/officeart/2005/8/layout/orgChart1"/>
    <dgm:cxn modelId="{0A4CBC85-2557-4036-868F-5F22B79E03EE}" srcId="{2A41838E-A4D1-4FFA-9C30-EBC1F81C75B6}" destId="{F770D614-6E54-43A4-BFAB-FBAFE7E2EB01}" srcOrd="0" destOrd="0" parTransId="{F80E0F8D-A21D-435E-8A59-703FCFAD9DCA}" sibTransId="{336BD8D4-5202-4D8C-BE0D-090ACD8576BC}"/>
    <dgm:cxn modelId="{68698F8E-5491-4409-AC7D-A153A756D815}" type="presOf" srcId="{D3CEDB33-BD44-4DE9-84CE-9761423E1984}" destId="{3E396C9B-2439-48FA-950F-C05173B505B2}" srcOrd="0" destOrd="0" presId="urn:microsoft.com/office/officeart/2005/8/layout/orgChart1"/>
    <dgm:cxn modelId="{ADC9A696-A209-4891-AA0C-37556FF6F610}" type="presOf" srcId="{5AD5D4F9-66F4-44D9-BEA2-BFFC8CDFE9B8}" destId="{3446491A-8624-4C7A-82DE-72016B95D0F5}" srcOrd="1" destOrd="0" presId="urn:microsoft.com/office/officeart/2005/8/layout/orgChart1"/>
    <dgm:cxn modelId="{09273BB3-22D5-47B3-9716-90B7EB0BAC47}" type="presOf" srcId="{969BD32B-1A97-4C33-8FF5-111294CD1A71}" destId="{B982EFD7-7ED3-47DF-97B5-9B84421F5264}" srcOrd="0" destOrd="0" presId="urn:microsoft.com/office/officeart/2005/8/layout/orgChart1"/>
    <dgm:cxn modelId="{0CD75EB5-76BE-49E9-9485-C717BC435338}" type="presOf" srcId="{D3CEDB33-BD44-4DE9-84CE-9761423E1984}" destId="{0559A73B-EF3A-4DC7-837E-AD32739A68E8}" srcOrd="1" destOrd="0" presId="urn:microsoft.com/office/officeart/2005/8/layout/orgChart1"/>
    <dgm:cxn modelId="{1A5E24C5-B528-4FE8-A85C-42C954732F1C}" type="presOf" srcId="{C01FE2D1-99F6-43A7-B1B3-56EA2450B392}" destId="{23FAA36E-CE4E-44DD-854D-9EF2524AC2C5}" srcOrd="0" destOrd="0" presId="urn:microsoft.com/office/officeart/2005/8/layout/orgChart1"/>
    <dgm:cxn modelId="{D84A47DD-AB38-407E-9C47-CAA0D8BED633}" type="presOf" srcId="{2A41838E-A4D1-4FFA-9C30-EBC1F81C75B6}" destId="{87E015A7-9458-4870-A2DB-69A67B9FAC43}" srcOrd="0" destOrd="0" presId="urn:microsoft.com/office/officeart/2005/8/layout/orgChart1"/>
    <dgm:cxn modelId="{1EF7F62F-F70E-47AF-A283-F0757DDFC219}" type="presParOf" srcId="{87E015A7-9458-4870-A2DB-69A67B9FAC43}" destId="{311E76B6-6620-41A7-B933-D697EF9A04F3}" srcOrd="0" destOrd="0" presId="urn:microsoft.com/office/officeart/2005/8/layout/orgChart1"/>
    <dgm:cxn modelId="{761A4239-2FF6-4455-84CC-14C61DB95BBC}" type="presParOf" srcId="{311E76B6-6620-41A7-B933-D697EF9A04F3}" destId="{CF0618A3-974F-4939-AB62-4C9D09375A8D}" srcOrd="0" destOrd="0" presId="urn:microsoft.com/office/officeart/2005/8/layout/orgChart1"/>
    <dgm:cxn modelId="{33427C62-B36C-4CAA-BD45-ED28B53C3B2C}" type="presParOf" srcId="{CF0618A3-974F-4939-AB62-4C9D09375A8D}" destId="{5ACAB640-8609-4F02-BA68-294288EE778A}" srcOrd="0" destOrd="0" presId="urn:microsoft.com/office/officeart/2005/8/layout/orgChart1"/>
    <dgm:cxn modelId="{148FF057-54F8-4D47-940B-837FEA3F1670}" type="presParOf" srcId="{CF0618A3-974F-4939-AB62-4C9D09375A8D}" destId="{825FE142-305C-43A2-9DA6-7C3195CA9450}" srcOrd="1" destOrd="0" presId="urn:microsoft.com/office/officeart/2005/8/layout/orgChart1"/>
    <dgm:cxn modelId="{3975526D-A3BC-4172-A7F5-1ECF618AE7A0}" type="presParOf" srcId="{311E76B6-6620-41A7-B933-D697EF9A04F3}" destId="{5CB6F5C9-1976-4FFF-98C7-83E9B69898D7}" srcOrd="1" destOrd="0" presId="urn:microsoft.com/office/officeart/2005/8/layout/orgChart1"/>
    <dgm:cxn modelId="{644E8B26-526D-41AF-9A33-7E752F3C3E2B}" type="presParOf" srcId="{5CB6F5C9-1976-4FFF-98C7-83E9B69898D7}" destId="{B982EFD7-7ED3-47DF-97B5-9B84421F5264}" srcOrd="0" destOrd="0" presId="urn:microsoft.com/office/officeart/2005/8/layout/orgChart1"/>
    <dgm:cxn modelId="{6AD26AF7-C027-4BF5-8ECA-2F016833DE31}" type="presParOf" srcId="{5CB6F5C9-1976-4FFF-98C7-83E9B69898D7}" destId="{2675C427-B9B5-432C-900B-B286720090C9}" srcOrd="1" destOrd="0" presId="urn:microsoft.com/office/officeart/2005/8/layout/orgChart1"/>
    <dgm:cxn modelId="{4A706C2D-5EEA-4B83-A815-602570FBE40B}" type="presParOf" srcId="{2675C427-B9B5-432C-900B-B286720090C9}" destId="{D19A4BE0-2506-47E9-8CC4-5D9AFBA8440E}" srcOrd="0" destOrd="0" presId="urn:microsoft.com/office/officeart/2005/8/layout/orgChart1"/>
    <dgm:cxn modelId="{8A04E4C9-2A1B-412A-AEC9-B0A98D2B8296}" type="presParOf" srcId="{D19A4BE0-2506-47E9-8CC4-5D9AFBA8440E}" destId="{2842372A-8F93-4699-BCBD-2D80764A3EC3}" srcOrd="0" destOrd="0" presId="urn:microsoft.com/office/officeart/2005/8/layout/orgChart1"/>
    <dgm:cxn modelId="{2B2460F9-74FD-4E1C-8324-44778CCC5AD0}" type="presParOf" srcId="{D19A4BE0-2506-47E9-8CC4-5D9AFBA8440E}" destId="{C684A760-BAF4-405E-B47E-7A50554D67FD}" srcOrd="1" destOrd="0" presId="urn:microsoft.com/office/officeart/2005/8/layout/orgChart1"/>
    <dgm:cxn modelId="{79327A99-E7B0-4039-A7B0-335BFD421265}" type="presParOf" srcId="{2675C427-B9B5-432C-900B-B286720090C9}" destId="{773FB73F-E044-4859-839E-532C2A4790FC}" srcOrd="1" destOrd="0" presId="urn:microsoft.com/office/officeart/2005/8/layout/orgChart1"/>
    <dgm:cxn modelId="{F3FF9D08-8EC3-4F5A-98FF-7B36A1E3F334}" type="presParOf" srcId="{2675C427-B9B5-432C-900B-B286720090C9}" destId="{CEC0F349-D1E4-439E-8EAF-915D57C87421}" srcOrd="2" destOrd="0" presId="urn:microsoft.com/office/officeart/2005/8/layout/orgChart1"/>
    <dgm:cxn modelId="{B28C6458-DB25-427F-8C24-35058BA1765B}" type="presParOf" srcId="{5CB6F5C9-1976-4FFF-98C7-83E9B69898D7}" destId="{AAD273F7-C338-459A-B882-B9720E2AD59D}" srcOrd="2" destOrd="0" presId="urn:microsoft.com/office/officeart/2005/8/layout/orgChart1"/>
    <dgm:cxn modelId="{9E822750-5977-4A01-AB7D-9FA1E0517FFB}" type="presParOf" srcId="{5CB6F5C9-1976-4FFF-98C7-83E9B69898D7}" destId="{2D6BDE23-9077-47DC-9DEC-255BB62C8840}" srcOrd="3" destOrd="0" presId="urn:microsoft.com/office/officeart/2005/8/layout/orgChart1"/>
    <dgm:cxn modelId="{F24E6A4B-E376-4C92-882A-6A916194F9DE}" type="presParOf" srcId="{2D6BDE23-9077-47DC-9DEC-255BB62C8840}" destId="{2A2E6F00-411C-4DB7-9F43-4911F5A8BC36}" srcOrd="0" destOrd="0" presId="urn:microsoft.com/office/officeart/2005/8/layout/orgChart1"/>
    <dgm:cxn modelId="{90A59C1B-F8AB-4B01-82BE-38C0A44443A9}" type="presParOf" srcId="{2A2E6F00-411C-4DB7-9F43-4911F5A8BC36}" destId="{23FAA36E-CE4E-44DD-854D-9EF2524AC2C5}" srcOrd="0" destOrd="0" presId="urn:microsoft.com/office/officeart/2005/8/layout/orgChart1"/>
    <dgm:cxn modelId="{DF5F7E69-835F-4498-A40D-0AA2C6FD9306}" type="presParOf" srcId="{2A2E6F00-411C-4DB7-9F43-4911F5A8BC36}" destId="{13F9536A-AF53-468A-8B69-A7B3D3792FC0}" srcOrd="1" destOrd="0" presId="urn:microsoft.com/office/officeart/2005/8/layout/orgChart1"/>
    <dgm:cxn modelId="{3496FE48-AB3D-48F8-9AF3-FFFDD36FAAC7}" type="presParOf" srcId="{2D6BDE23-9077-47DC-9DEC-255BB62C8840}" destId="{AAB916BD-A98B-459F-A889-15D191FDB5D7}" srcOrd="1" destOrd="0" presId="urn:microsoft.com/office/officeart/2005/8/layout/orgChart1"/>
    <dgm:cxn modelId="{55F99B7B-6C88-4B57-85CC-F0D35F9660D8}" type="presParOf" srcId="{2D6BDE23-9077-47DC-9DEC-255BB62C8840}" destId="{364278F3-C155-438E-A131-3EAF1BA349EE}" srcOrd="2" destOrd="0" presId="urn:microsoft.com/office/officeart/2005/8/layout/orgChart1"/>
    <dgm:cxn modelId="{7E05F867-7EEE-4F8C-AC8C-8A737B0E2C33}" type="presParOf" srcId="{311E76B6-6620-41A7-B933-D697EF9A04F3}" destId="{BB6DEF2B-E6DD-4999-A4AC-11AA3C4DF299}" srcOrd="2" destOrd="0" presId="urn:microsoft.com/office/officeart/2005/8/layout/orgChart1"/>
    <dgm:cxn modelId="{E775B524-8F2D-4117-81AB-CAC8B1E6B549}" type="presParOf" srcId="{87E015A7-9458-4870-A2DB-69A67B9FAC43}" destId="{479B5684-A3FA-4502-A789-4A540F96941B}" srcOrd="1" destOrd="0" presId="urn:microsoft.com/office/officeart/2005/8/layout/orgChart1"/>
    <dgm:cxn modelId="{9A194412-EBDF-4F54-94FE-B4E609514229}" type="presParOf" srcId="{479B5684-A3FA-4502-A789-4A540F96941B}" destId="{8F92C151-B425-45BA-9C23-91DD670696AA}" srcOrd="0" destOrd="0" presId="urn:microsoft.com/office/officeart/2005/8/layout/orgChart1"/>
    <dgm:cxn modelId="{E16B9159-E24C-4400-B789-51BA04D5B594}" type="presParOf" srcId="{8F92C151-B425-45BA-9C23-91DD670696AA}" destId="{3E396C9B-2439-48FA-950F-C05173B505B2}" srcOrd="0" destOrd="0" presId="urn:microsoft.com/office/officeart/2005/8/layout/orgChart1"/>
    <dgm:cxn modelId="{9A6170F9-7737-4C99-9B7E-7C2C98EA5652}" type="presParOf" srcId="{8F92C151-B425-45BA-9C23-91DD670696AA}" destId="{0559A73B-EF3A-4DC7-837E-AD32739A68E8}" srcOrd="1" destOrd="0" presId="urn:microsoft.com/office/officeart/2005/8/layout/orgChart1"/>
    <dgm:cxn modelId="{BE2FA8A7-8D17-4612-8970-1FCEC70DB502}" type="presParOf" srcId="{479B5684-A3FA-4502-A789-4A540F96941B}" destId="{921AC8CF-1A21-4F19-AD62-EEFC2C0847F9}" srcOrd="1" destOrd="0" presId="urn:microsoft.com/office/officeart/2005/8/layout/orgChart1"/>
    <dgm:cxn modelId="{4B8551F0-F38F-487F-8CB1-372D7ADDD141}" type="presParOf" srcId="{921AC8CF-1A21-4F19-AD62-EEFC2C0847F9}" destId="{281A1217-44F9-4F99-9B64-4D836701EAA8}" srcOrd="0" destOrd="0" presId="urn:microsoft.com/office/officeart/2005/8/layout/orgChart1"/>
    <dgm:cxn modelId="{A7439036-8F2F-4E94-8C44-18861BB5AA7B}" type="presParOf" srcId="{921AC8CF-1A21-4F19-AD62-EEFC2C0847F9}" destId="{055CE6F2-36CC-4A8E-B58E-86C9ABC218D3}" srcOrd="1" destOrd="0" presId="urn:microsoft.com/office/officeart/2005/8/layout/orgChart1"/>
    <dgm:cxn modelId="{105A8808-9002-4D47-B911-2BF0AC6B9A06}" type="presParOf" srcId="{055CE6F2-36CC-4A8E-B58E-86C9ABC218D3}" destId="{04CD81A3-8150-44FB-A0A5-FF1D879E4AB7}" srcOrd="0" destOrd="0" presId="urn:microsoft.com/office/officeart/2005/8/layout/orgChart1"/>
    <dgm:cxn modelId="{94A1B81A-E4A9-45B7-AD10-36C9BE5E0C7B}" type="presParOf" srcId="{04CD81A3-8150-44FB-A0A5-FF1D879E4AB7}" destId="{68BDBD38-DC51-425D-A674-1E0DFC3DC426}" srcOrd="0" destOrd="0" presId="urn:microsoft.com/office/officeart/2005/8/layout/orgChart1"/>
    <dgm:cxn modelId="{639C83E5-652A-413C-B321-D16B2A4190D1}" type="presParOf" srcId="{04CD81A3-8150-44FB-A0A5-FF1D879E4AB7}" destId="{3446491A-8624-4C7A-82DE-72016B95D0F5}" srcOrd="1" destOrd="0" presId="urn:microsoft.com/office/officeart/2005/8/layout/orgChart1"/>
    <dgm:cxn modelId="{61F29AB0-3860-4272-9B34-C18DF1EAD411}" type="presParOf" srcId="{055CE6F2-36CC-4A8E-B58E-86C9ABC218D3}" destId="{378B6DA2-E8E0-421D-A2F8-088A5CA0698D}" srcOrd="1" destOrd="0" presId="urn:microsoft.com/office/officeart/2005/8/layout/orgChart1"/>
    <dgm:cxn modelId="{74AD3233-C222-4BB2-A915-71A90313C117}" type="presParOf" srcId="{055CE6F2-36CC-4A8E-B58E-86C9ABC218D3}" destId="{715DF890-C700-4966-A5F9-EB9115164F32}" srcOrd="2" destOrd="0" presId="urn:microsoft.com/office/officeart/2005/8/layout/orgChart1"/>
    <dgm:cxn modelId="{23485575-1822-456E-9F75-19ABBA50CC05}" type="presParOf" srcId="{479B5684-A3FA-4502-A789-4A540F96941B}" destId="{432D500B-F905-4423-A3F0-9D4CF90E31B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B724F2-E260-4369-A291-38460F4B97F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05E2A46-3D34-4CD4-A15D-51FF2577ECA7}">
      <dgm:prSet/>
      <dgm:spPr/>
      <dgm:t>
        <a:bodyPr/>
        <a:lstStyle/>
        <a:p>
          <a:r>
            <a:rPr lang="en-GB" b="1" dirty="0"/>
            <a:t>Philosophical Debates:</a:t>
          </a:r>
          <a:endParaRPr lang="en-US" dirty="0"/>
        </a:p>
      </dgm:t>
    </dgm:pt>
    <dgm:pt modelId="{D4725AA8-3F3D-4EF1-B420-78CAC3CD2D19}" type="parTrans" cxnId="{A3207D13-5F5D-4355-8975-D803493B3F07}">
      <dgm:prSet/>
      <dgm:spPr/>
      <dgm:t>
        <a:bodyPr/>
        <a:lstStyle/>
        <a:p>
          <a:endParaRPr lang="en-US"/>
        </a:p>
      </dgm:t>
    </dgm:pt>
    <dgm:pt modelId="{4598B10F-1EE5-4DEE-9EF3-5E4116C46071}" type="sibTrans" cxnId="{A3207D13-5F5D-4355-8975-D803493B3F07}">
      <dgm:prSet/>
      <dgm:spPr/>
      <dgm:t>
        <a:bodyPr/>
        <a:lstStyle/>
        <a:p>
          <a:endParaRPr lang="en-US"/>
        </a:p>
      </dgm:t>
    </dgm:pt>
    <dgm:pt modelId="{0FE64F98-FB01-4A1D-BC8F-A4576BD5A2A0}">
      <dgm:prSet/>
      <dgm:spPr/>
      <dgm:t>
        <a:bodyPr/>
        <a:lstStyle/>
        <a:p>
          <a:r>
            <a:rPr lang="en-GB" sz="1400" b="1" dirty="0"/>
            <a:t>John Rawls’ Theory of Justice:</a:t>
          </a:r>
          <a:r>
            <a:rPr lang="en-GB" sz="1400" dirty="0"/>
            <a:t> Civil disobedience is legitimate when it targets fundamental injustices and when other means of redress are unavailable.</a:t>
          </a:r>
          <a:endParaRPr lang="en-US" sz="1400" dirty="0"/>
        </a:p>
      </dgm:t>
    </dgm:pt>
    <dgm:pt modelId="{D0EFE4E4-D552-459B-83E9-994518DEE56F}" type="parTrans" cxnId="{2024447C-51B0-429A-AA53-60E4DD52A96E}">
      <dgm:prSet/>
      <dgm:spPr/>
      <dgm:t>
        <a:bodyPr/>
        <a:lstStyle/>
        <a:p>
          <a:endParaRPr lang="en-US"/>
        </a:p>
      </dgm:t>
    </dgm:pt>
    <dgm:pt modelId="{6759348B-BDD2-45F6-99E5-425B04DBFCF4}" type="sibTrans" cxnId="{2024447C-51B0-429A-AA53-60E4DD52A96E}">
      <dgm:prSet/>
      <dgm:spPr/>
      <dgm:t>
        <a:bodyPr/>
        <a:lstStyle/>
        <a:p>
          <a:endParaRPr lang="en-US"/>
        </a:p>
      </dgm:t>
    </dgm:pt>
    <dgm:pt modelId="{14F2D55A-9E32-4BE9-9134-6D4886B2D9DA}">
      <dgm:prSet/>
      <dgm:spPr/>
      <dgm:t>
        <a:bodyPr/>
        <a:lstStyle/>
        <a:p>
          <a:r>
            <a:rPr lang="en-GB" sz="1400" b="1" dirty="0"/>
            <a:t>Criticism:</a:t>
          </a:r>
          <a:r>
            <a:rPr lang="en-GB" sz="1400" dirty="0"/>
            <a:t> Some argue that civil disobedience undermines the rule of law, encouraging lawlessness.</a:t>
          </a:r>
          <a:endParaRPr lang="en-US" sz="1400" dirty="0"/>
        </a:p>
      </dgm:t>
    </dgm:pt>
    <dgm:pt modelId="{5A97E84C-63A5-4BAB-B16E-B578C31377EB}" type="parTrans" cxnId="{C584379B-2FA7-4E96-8559-2D9CFD3A37C9}">
      <dgm:prSet/>
      <dgm:spPr/>
      <dgm:t>
        <a:bodyPr/>
        <a:lstStyle/>
        <a:p>
          <a:endParaRPr lang="en-US"/>
        </a:p>
      </dgm:t>
    </dgm:pt>
    <dgm:pt modelId="{4935D8CA-0501-4C72-B19A-10E6D8A508F6}" type="sibTrans" cxnId="{C584379B-2FA7-4E96-8559-2D9CFD3A37C9}">
      <dgm:prSet/>
      <dgm:spPr/>
      <dgm:t>
        <a:bodyPr/>
        <a:lstStyle/>
        <a:p>
          <a:endParaRPr lang="en-US"/>
        </a:p>
      </dgm:t>
    </dgm:pt>
    <dgm:pt modelId="{E3059B9B-5338-4C0B-B680-BD5DA6B352E2}">
      <dgm:prSet/>
      <dgm:spPr/>
      <dgm:t>
        <a:bodyPr/>
        <a:lstStyle/>
        <a:p>
          <a:r>
            <a:rPr lang="en-GB" b="1" dirty="0"/>
            <a:t>The Role of the State in Responding to Dissent:</a:t>
          </a:r>
          <a:endParaRPr lang="en-US" dirty="0"/>
        </a:p>
      </dgm:t>
    </dgm:pt>
    <dgm:pt modelId="{C970E020-4CCE-428B-9312-21BC188D4553}" type="parTrans" cxnId="{CA8B7C79-EDFF-4846-AF3A-AA8F3902F4EB}">
      <dgm:prSet/>
      <dgm:spPr/>
      <dgm:t>
        <a:bodyPr/>
        <a:lstStyle/>
        <a:p>
          <a:endParaRPr lang="en-US"/>
        </a:p>
      </dgm:t>
    </dgm:pt>
    <dgm:pt modelId="{F92F460B-FE37-418E-8595-4B0E88008B67}" type="sibTrans" cxnId="{CA8B7C79-EDFF-4846-AF3A-AA8F3902F4EB}">
      <dgm:prSet/>
      <dgm:spPr/>
      <dgm:t>
        <a:bodyPr/>
        <a:lstStyle/>
        <a:p>
          <a:endParaRPr lang="en-US"/>
        </a:p>
      </dgm:t>
    </dgm:pt>
    <dgm:pt modelId="{2D2F5FA2-2F1B-4699-986A-8C980AC33E68}">
      <dgm:prSet/>
      <dgm:spPr/>
      <dgm:t>
        <a:bodyPr/>
        <a:lstStyle/>
        <a:p>
          <a:r>
            <a:rPr lang="en-GB" sz="1400" dirty="0"/>
            <a:t>States may view civil disobedience as illegal, but often public opinion shifts in </a:t>
          </a:r>
          <a:r>
            <a:rPr lang="en-GB" sz="1400" dirty="0" err="1"/>
            <a:t>favor</a:t>
          </a:r>
          <a:r>
            <a:rPr lang="en-GB" sz="1400" dirty="0"/>
            <a:t> of dissenters, especially when their cause resonates with widely held ethical values.</a:t>
          </a:r>
          <a:endParaRPr lang="en-US" sz="1400" dirty="0"/>
        </a:p>
      </dgm:t>
    </dgm:pt>
    <dgm:pt modelId="{A06154AE-72A1-4448-8303-CEA534F33D3E}" type="parTrans" cxnId="{0E6A2080-3C4F-4A15-ADD4-5767759E2FF5}">
      <dgm:prSet/>
      <dgm:spPr/>
      <dgm:t>
        <a:bodyPr/>
        <a:lstStyle/>
        <a:p>
          <a:endParaRPr lang="en-US"/>
        </a:p>
      </dgm:t>
    </dgm:pt>
    <dgm:pt modelId="{DB419D65-5F54-453A-8202-D9C4F7AE0AA4}" type="sibTrans" cxnId="{0E6A2080-3C4F-4A15-ADD4-5767759E2FF5}">
      <dgm:prSet/>
      <dgm:spPr/>
      <dgm:t>
        <a:bodyPr/>
        <a:lstStyle/>
        <a:p>
          <a:endParaRPr lang="en-US"/>
        </a:p>
      </dgm:t>
    </dgm:pt>
    <dgm:pt modelId="{D9707063-D070-420D-8516-3E6054E9C3DA}" type="pres">
      <dgm:prSet presAssocID="{6DB724F2-E260-4369-A291-38460F4B97FD}" presName="linear" presStyleCnt="0">
        <dgm:presLayoutVars>
          <dgm:animLvl val="lvl"/>
          <dgm:resizeHandles val="exact"/>
        </dgm:presLayoutVars>
      </dgm:prSet>
      <dgm:spPr/>
    </dgm:pt>
    <dgm:pt modelId="{8CD2F784-A63A-4061-9C6B-A1A4D3BEEE4A}" type="pres">
      <dgm:prSet presAssocID="{405E2A46-3D34-4CD4-A15D-51FF2577ECA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214C2AE-17AE-4FC1-BC5D-10E7D59A73EC}" type="pres">
      <dgm:prSet presAssocID="{405E2A46-3D34-4CD4-A15D-51FF2577ECA7}" presName="childText" presStyleLbl="revTx" presStyleIdx="0" presStyleCnt="2">
        <dgm:presLayoutVars>
          <dgm:bulletEnabled val="1"/>
        </dgm:presLayoutVars>
      </dgm:prSet>
      <dgm:spPr/>
    </dgm:pt>
    <dgm:pt modelId="{AD5D23E8-A975-4D9F-A248-387D76F1C875}" type="pres">
      <dgm:prSet presAssocID="{E3059B9B-5338-4C0B-B680-BD5DA6B352E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385DEDF-59A8-4BEB-B884-17EEDA64D8F0}" type="pres">
      <dgm:prSet presAssocID="{E3059B9B-5338-4C0B-B680-BD5DA6B352E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3207D13-5F5D-4355-8975-D803493B3F07}" srcId="{6DB724F2-E260-4369-A291-38460F4B97FD}" destId="{405E2A46-3D34-4CD4-A15D-51FF2577ECA7}" srcOrd="0" destOrd="0" parTransId="{D4725AA8-3F3D-4EF1-B420-78CAC3CD2D19}" sibTransId="{4598B10F-1EE5-4DEE-9EF3-5E4116C46071}"/>
    <dgm:cxn modelId="{F4FD681B-DA02-44A5-B0F6-48605FD89BD5}" type="presOf" srcId="{6DB724F2-E260-4369-A291-38460F4B97FD}" destId="{D9707063-D070-420D-8516-3E6054E9C3DA}" srcOrd="0" destOrd="0" presId="urn:microsoft.com/office/officeart/2005/8/layout/vList2"/>
    <dgm:cxn modelId="{80F0773C-3C61-46E5-B2F3-CF743FC0187B}" type="presOf" srcId="{405E2A46-3D34-4CD4-A15D-51FF2577ECA7}" destId="{8CD2F784-A63A-4061-9C6B-A1A4D3BEEE4A}" srcOrd="0" destOrd="0" presId="urn:microsoft.com/office/officeart/2005/8/layout/vList2"/>
    <dgm:cxn modelId="{0A70254B-CF73-44F0-AE15-B97AF9D6EFE2}" type="presOf" srcId="{E3059B9B-5338-4C0B-B680-BD5DA6B352E2}" destId="{AD5D23E8-A975-4D9F-A248-387D76F1C875}" srcOrd="0" destOrd="0" presId="urn:microsoft.com/office/officeart/2005/8/layout/vList2"/>
    <dgm:cxn modelId="{E1C31C60-3C46-41B5-9436-2F15B2887F24}" type="presOf" srcId="{0FE64F98-FB01-4A1D-BC8F-A4576BD5A2A0}" destId="{1214C2AE-17AE-4FC1-BC5D-10E7D59A73EC}" srcOrd="0" destOrd="0" presId="urn:microsoft.com/office/officeart/2005/8/layout/vList2"/>
    <dgm:cxn modelId="{CA8B7C79-EDFF-4846-AF3A-AA8F3902F4EB}" srcId="{6DB724F2-E260-4369-A291-38460F4B97FD}" destId="{E3059B9B-5338-4C0B-B680-BD5DA6B352E2}" srcOrd="1" destOrd="0" parTransId="{C970E020-4CCE-428B-9312-21BC188D4553}" sibTransId="{F92F460B-FE37-418E-8595-4B0E88008B67}"/>
    <dgm:cxn modelId="{2024447C-51B0-429A-AA53-60E4DD52A96E}" srcId="{405E2A46-3D34-4CD4-A15D-51FF2577ECA7}" destId="{0FE64F98-FB01-4A1D-BC8F-A4576BD5A2A0}" srcOrd="0" destOrd="0" parTransId="{D0EFE4E4-D552-459B-83E9-994518DEE56F}" sibTransId="{6759348B-BDD2-45F6-99E5-425B04DBFCF4}"/>
    <dgm:cxn modelId="{0E6A2080-3C4F-4A15-ADD4-5767759E2FF5}" srcId="{E3059B9B-5338-4C0B-B680-BD5DA6B352E2}" destId="{2D2F5FA2-2F1B-4699-986A-8C980AC33E68}" srcOrd="0" destOrd="0" parTransId="{A06154AE-72A1-4448-8303-CEA534F33D3E}" sibTransId="{DB419D65-5F54-453A-8202-D9C4F7AE0AA4}"/>
    <dgm:cxn modelId="{5DDD7C95-F4D2-44E3-A2AF-219D8DB1861C}" type="presOf" srcId="{2D2F5FA2-2F1B-4699-986A-8C980AC33E68}" destId="{3385DEDF-59A8-4BEB-B884-17EEDA64D8F0}" srcOrd="0" destOrd="0" presId="urn:microsoft.com/office/officeart/2005/8/layout/vList2"/>
    <dgm:cxn modelId="{C584379B-2FA7-4E96-8559-2D9CFD3A37C9}" srcId="{405E2A46-3D34-4CD4-A15D-51FF2577ECA7}" destId="{14F2D55A-9E32-4BE9-9134-6D4886B2D9DA}" srcOrd="1" destOrd="0" parTransId="{5A97E84C-63A5-4BAB-B16E-B578C31377EB}" sibTransId="{4935D8CA-0501-4C72-B19A-10E6D8A508F6}"/>
    <dgm:cxn modelId="{D942D1F3-6038-41A8-A773-F46238F1B8FD}" type="presOf" srcId="{14F2D55A-9E32-4BE9-9134-6D4886B2D9DA}" destId="{1214C2AE-17AE-4FC1-BC5D-10E7D59A73EC}" srcOrd="0" destOrd="1" presId="urn:microsoft.com/office/officeart/2005/8/layout/vList2"/>
    <dgm:cxn modelId="{51F8C30F-F9DD-4BE0-B848-0AF87282B30B}" type="presParOf" srcId="{D9707063-D070-420D-8516-3E6054E9C3DA}" destId="{8CD2F784-A63A-4061-9C6B-A1A4D3BEEE4A}" srcOrd="0" destOrd="0" presId="urn:microsoft.com/office/officeart/2005/8/layout/vList2"/>
    <dgm:cxn modelId="{7DE28519-83B2-4D64-8D91-50EBB3FFCFB3}" type="presParOf" srcId="{D9707063-D070-420D-8516-3E6054E9C3DA}" destId="{1214C2AE-17AE-4FC1-BC5D-10E7D59A73EC}" srcOrd="1" destOrd="0" presId="urn:microsoft.com/office/officeart/2005/8/layout/vList2"/>
    <dgm:cxn modelId="{28551978-DD74-4B64-B9C3-20C7BE681F97}" type="presParOf" srcId="{D9707063-D070-420D-8516-3E6054E9C3DA}" destId="{AD5D23E8-A975-4D9F-A248-387D76F1C875}" srcOrd="2" destOrd="0" presId="urn:microsoft.com/office/officeart/2005/8/layout/vList2"/>
    <dgm:cxn modelId="{21E49136-B606-411D-9850-6CDE72FBDE04}" type="presParOf" srcId="{D9707063-D070-420D-8516-3E6054E9C3DA}" destId="{3385DEDF-59A8-4BEB-B884-17EEDA64D8F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4E335A-4F25-4B02-88F5-D6AE27CD2F6E}" type="doc">
      <dgm:prSet loTypeId="urn:microsoft.com/office/officeart/2005/8/layout/process4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EF52254-7052-48C0-9630-507C734F0238}">
      <dgm:prSet/>
      <dgm:spPr/>
      <dgm:t>
        <a:bodyPr/>
        <a:lstStyle/>
        <a:p>
          <a:r>
            <a:rPr lang="en-GB" b="1" dirty="0"/>
            <a:t>Summary of Key Points:</a:t>
          </a:r>
          <a:endParaRPr lang="en-US" dirty="0"/>
        </a:p>
      </dgm:t>
    </dgm:pt>
    <dgm:pt modelId="{425A9318-5CAB-4B1E-AB63-5F94BBDEDF46}" type="parTrans" cxnId="{169F4ADF-5376-4900-82ED-D7EC9D54EC15}">
      <dgm:prSet/>
      <dgm:spPr/>
      <dgm:t>
        <a:bodyPr/>
        <a:lstStyle/>
        <a:p>
          <a:endParaRPr lang="en-US"/>
        </a:p>
      </dgm:t>
    </dgm:pt>
    <dgm:pt modelId="{CEF097A4-11C4-487D-A739-62F92CA33616}" type="sibTrans" cxnId="{169F4ADF-5376-4900-82ED-D7EC9D54EC15}">
      <dgm:prSet/>
      <dgm:spPr/>
      <dgm:t>
        <a:bodyPr/>
        <a:lstStyle/>
        <a:p>
          <a:endParaRPr lang="en-US"/>
        </a:p>
      </dgm:t>
    </dgm:pt>
    <dgm:pt modelId="{9BF49B31-630F-42A7-8E8E-7210FCC938FB}">
      <dgm:prSet/>
      <dgm:spPr/>
      <dgm:t>
        <a:bodyPr/>
        <a:lstStyle/>
        <a:p>
          <a:r>
            <a:rPr lang="en-GB" sz="1400" dirty="0"/>
            <a:t>Civil disobedience remains a powerful tool for moral resistance in the face of unjust laws.</a:t>
          </a:r>
          <a:endParaRPr lang="en-US" sz="1400" dirty="0"/>
        </a:p>
      </dgm:t>
    </dgm:pt>
    <dgm:pt modelId="{1D79BF98-44EF-4443-ACD7-9F0C20243614}" type="parTrans" cxnId="{6CD5607F-FB0D-43A0-BDA7-548DEE4A8CA7}">
      <dgm:prSet/>
      <dgm:spPr/>
      <dgm:t>
        <a:bodyPr/>
        <a:lstStyle/>
        <a:p>
          <a:endParaRPr lang="en-US"/>
        </a:p>
      </dgm:t>
    </dgm:pt>
    <dgm:pt modelId="{BD792AF4-0572-4E31-80CC-0DC246D382BF}" type="sibTrans" cxnId="{6CD5607F-FB0D-43A0-BDA7-548DEE4A8CA7}">
      <dgm:prSet/>
      <dgm:spPr/>
      <dgm:t>
        <a:bodyPr/>
        <a:lstStyle/>
        <a:p>
          <a:endParaRPr lang="en-US"/>
        </a:p>
      </dgm:t>
    </dgm:pt>
    <dgm:pt modelId="{00A95C41-2795-418B-A3AE-33E229AC56CB}">
      <dgm:prSet/>
      <dgm:spPr/>
      <dgm:t>
        <a:bodyPr/>
        <a:lstStyle/>
        <a:p>
          <a:r>
            <a:rPr lang="en-GB" sz="1400" dirty="0"/>
            <a:t>Historically, it has led to significant social change, despite the state’s efforts to suppress it.</a:t>
          </a:r>
          <a:endParaRPr lang="en-US" sz="1400" dirty="0"/>
        </a:p>
      </dgm:t>
    </dgm:pt>
    <dgm:pt modelId="{CF0E47CA-432F-415E-B769-77670547E231}" type="parTrans" cxnId="{2E28C140-5A98-4924-B1E3-5BFCFDB0FFB1}">
      <dgm:prSet/>
      <dgm:spPr/>
      <dgm:t>
        <a:bodyPr/>
        <a:lstStyle/>
        <a:p>
          <a:endParaRPr lang="en-US"/>
        </a:p>
      </dgm:t>
    </dgm:pt>
    <dgm:pt modelId="{54D3365A-628B-46B6-BC73-B0ADDE9A2D6F}" type="sibTrans" cxnId="{2E28C140-5A98-4924-B1E3-5BFCFDB0FFB1}">
      <dgm:prSet/>
      <dgm:spPr/>
      <dgm:t>
        <a:bodyPr/>
        <a:lstStyle/>
        <a:p>
          <a:endParaRPr lang="en-US"/>
        </a:p>
      </dgm:t>
    </dgm:pt>
    <dgm:pt modelId="{F787041B-8246-4FEB-A8E5-F527D7CB7836}">
      <dgm:prSet/>
      <dgm:spPr/>
      <dgm:t>
        <a:bodyPr/>
        <a:lstStyle/>
        <a:p>
          <a:r>
            <a:rPr lang="en-GB" sz="1400" dirty="0"/>
            <a:t>In modern times, while repression is more sophisticated, civil disobedience continues to play a critical role in political discourse.</a:t>
          </a:r>
          <a:endParaRPr lang="en-US" sz="1400" dirty="0"/>
        </a:p>
      </dgm:t>
    </dgm:pt>
    <dgm:pt modelId="{C51FB2C5-8F97-4315-8CBE-7AFC58384CC7}" type="parTrans" cxnId="{BA82DB80-8FF1-4F7F-8979-B06EA80B8646}">
      <dgm:prSet/>
      <dgm:spPr/>
      <dgm:t>
        <a:bodyPr/>
        <a:lstStyle/>
        <a:p>
          <a:endParaRPr lang="en-US"/>
        </a:p>
      </dgm:t>
    </dgm:pt>
    <dgm:pt modelId="{A7B655C1-648A-4405-B0F8-71EC7C6D6E86}" type="sibTrans" cxnId="{BA82DB80-8FF1-4F7F-8979-B06EA80B8646}">
      <dgm:prSet/>
      <dgm:spPr/>
      <dgm:t>
        <a:bodyPr/>
        <a:lstStyle/>
        <a:p>
          <a:endParaRPr lang="en-US"/>
        </a:p>
      </dgm:t>
    </dgm:pt>
    <dgm:pt modelId="{267525EB-D4D6-4450-AEF3-30019B0BCE1F}">
      <dgm:prSet/>
      <dgm:spPr/>
      <dgm:t>
        <a:bodyPr/>
        <a:lstStyle/>
        <a:p>
          <a:r>
            <a:rPr lang="en-GB" b="1" dirty="0"/>
            <a:t>Final Thought:</a:t>
          </a:r>
          <a:endParaRPr lang="en-US" dirty="0"/>
        </a:p>
      </dgm:t>
    </dgm:pt>
    <dgm:pt modelId="{F9BE5A12-99F0-4C62-91CB-627AFCB419CE}" type="parTrans" cxnId="{F2F17072-E614-46D5-8633-9528D6B4B6CD}">
      <dgm:prSet/>
      <dgm:spPr/>
      <dgm:t>
        <a:bodyPr/>
        <a:lstStyle/>
        <a:p>
          <a:endParaRPr lang="en-US"/>
        </a:p>
      </dgm:t>
    </dgm:pt>
    <dgm:pt modelId="{150BB45A-CD1C-43E0-A6D9-7813F96C65A6}" type="sibTrans" cxnId="{F2F17072-E614-46D5-8633-9528D6B4B6CD}">
      <dgm:prSet/>
      <dgm:spPr/>
      <dgm:t>
        <a:bodyPr/>
        <a:lstStyle/>
        <a:p>
          <a:endParaRPr lang="en-US"/>
        </a:p>
      </dgm:t>
    </dgm:pt>
    <dgm:pt modelId="{FD14C386-6805-4CC5-98F0-1070D9910F95}">
      <dgm:prSet/>
      <dgm:spPr/>
      <dgm:t>
        <a:bodyPr/>
        <a:lstStyle/>
        <a:p>
          <a:r>
            <a:rPr lang="en-GB" sz="1400" dirty="0"/>
            <a:t>The tension between individual conscience and state authority will continue to shape political landscapes, demanding ongoing reflection on the legitimacy of both laws and protest.</a:t>
          </a:r>
          <a:endParaRPr lang="en-US" sz="1400" dirty="0"/>
        </a:p>
      </dgm:t>
    </dgm:pt>
    <dgm:pt modelId="{1D9E59A4-14E1-44ED-AE67-D232E7889872}" type="parTrans" cxnId="{0B0C2CB6-AE51-4AF5-88DA-1F35FC8CE8E5}">
      <dgm:prSet/>
      <dgm:spPr/>
      <dgm:t>
        <a:bodyPr/>
        <a:lstStyle/>
        <a:p>
          <a:endParaRPr lang="en-US"/>
        </a:p>
      </dgm:t>
    </dgm:pt>
    <dgm:pt modelId="{06A667D9-A549-4D21-9DDA-E29B74EC325B}" type="sibTrans" cxnId="{0B0C2CB6-AE51-4AF5-88DA-1F35FC8CE8E5}">
      <dgm:prSet/>
      <dgm:spPr/>
      <dgm:t>
        <a:bodyPr/>
        <a:lstStyle/>
        <a:p>
          <a:endParaRPr lang="en-US"/>
        </a:p>
      </dgm:t>
    </dgm:pt>
    <dgm:pt modelId="{205F59A8-565A-47B0-B79C-A9971C3B34A9}" type="pres">
      <dgm:prSet presAssocID="{414E335A-4F25-4B02-88F5-D6AE27CD2F6E}" presName="Name0" presStyleCnt="0">
        <dgm:presLayoutVars>
          <dgm:dir/>
          <dgm:animLvl val="lvl"/>
          <dgm:resizeHandles val="exact"/>
        </dgm:presLayoutVars>
      </dgm:prSet>
      <dgm:spPr/>
    </dgm:pt>
    <dgm:pt modelId="{DD253C68-24D8-482C-B086-88592469E605}" type="pres">
      <dgm:prSet presAssocID="{267525EB-D4D6-4450-AEF3-30019B0BCE1F}" presName="boxAndChildren" presStyleCnt="0"/>
      <dgm:spPr/>
    </dgm:pt>
    <dgm:pt modelId="{61BC6A4D-3FEC-4AE9-A5CE-B3CA08CCB4E9}" type="pres">
      <dgm:prSet presAssocID="{267525EB-D4D6-4450-AEF3-30019B0BCE1F}" presName="parentTextBox" presStyleLbl="node1" presStyleIdx="0" presStyleCnt="2"/>
      <dgm:spPr/>
    </dgm:pt>
    <dgm:pt modelId="{A11A8E43-9D75-4325-92A2-B083A488E26D}" type="pres">
      <dgm:prSet presAssocID="{267525EB-D4D6-4450-AEF3-30019B0BCE1F}" presName="entireBox" presStyleLbl="node1" presStyleIdx="0" presStyleCnt="2"/>
      <dgm:spPr/>
    </dgm:pt>
    <dgm:pt modelId="{1086157F-8EA7-43A8-9781-EA493E60DB18}" type="pres">
      <dgm:prSet presAssocID="{267525EB-D4D6-4450-AEF3-30019B0BCE1F}" presName="descendantBox" presStyleCnt="0"/>
      <dgm:spPr/>
    </dgm:pt>
    <dgm:pt modelId="{1DBB9158-FCC3-4FF0-A215-D10C0C1970D9}" type="pres">
      <dgm:prSet presAssocID="{FD14C386-6805-4CC5-98F0-1070D9910F95}" presName="childTextBox" presStyleLbl="fgAccFollowNode1" presStyleIdx="0" presStyleCnt="4">
        <dgm:presLayoutVars>
          <dgm:bulletEnabled val="1"/>
        </dgm:presLayoutVars>
      </dgm:prSet>
      <dgm:spPr/>
    </dgm:pt>
    <dgm:pt modelId="{D2F05E86-35AC-4C08-BFE5-C17211D376C8}" type="pres">
      <dgm:prSet presAssocID="{CEF097A4-11C4-487D-A739-62F92CA33616}" presName="sp" presStyleCnt="0"/>
      <dgm:spPr/>
    </dgm:pt>
    <dgm:pt modelId="{708FBD93-65AD-4F9A-B685-630F092FBCB9}" type="pres">
      <dgm:prSet presAssocID="{2EF52254-7052-48C0-9630-507C734F0238}" presName="arrowAndChildren" presStyleCnt="0"/>
      <dgm:spPr/>
    </dgm:pt>
    <dgm:pt modelId="{089DBB47-1836-43C7-9483-2DB002ACEC59}" type="pres">
      <dgm:prSet presAssocID="{2EF52254-7052-48C0-9630-507C734F0238}" presName="parentTextArrow" presStyleLbl="node1" presStyleIdx="0" presStyleCnt="2"/>
      <dgm:spPr/>
    </dgm:pt>
    <dgm:pt modelId="{B4AC6985-667B-47E1-8C26-B0735028A6A8}" type="pres">
      <dgm:prSet presAssocID="{2EF52254-7052-48C0-9630-507C734F0238}" presName="arrow" presStyleLbl="node1" presStyleIdx="1" presStyleCnt="2"/>
      <dgm:spPr/>
    </dgm:pt>
    <dgm:pt modelId="{43DB2432-8083-4DC1-B948-E3471BB90D68}" type="pres">
      <dgm:prSet presAssocID="{2EF52254-7052-48C0-9630-507C734F0238}" presName="descendantArrow" presStyleCnt="0"/>
      <dgm:spPr/>
    </dgm:pt>
    <dgm:pt modelId="{5098782F-D81D-4291-90AB-665785D17F28}" type="pres">
      <dgm:prSet presAssocID="{9BF49B31-630F-42A7-8E8E-7210FCC938FB}" presName="childTextArrow" presStyleLbl="fgAccFollowNode1" presStyleIdx="1" presStyleCnt="4">
        <dgm:presLayoutVars>
          <dgm:bulletEnabled val="1"/>
        </dgm:presLayoutVars>
      </dgm:prSet>
      <dgm:spPr/>
    </dgm:pt>
    <dgm:pt modelId="{015B874E-7FB4-4F8E-8268-15CB51C70414}" type="pres">
      <dgm:prSet presAssocID="{00A95C41-2795-418B-A3AE-33E229AC56CB}" presName="childTextArrow" presStyleLbl="fgAccFollowNode1" presStyleIdx="2" presStyleCnt="4">
        <dgm:presLayoutVars>
          <dgm:bulletEnabled val="1"/>
        </dgm:presLayoutVars>
      </dgm:prSet>
      <dgm:spPr/>
    </dgm:pt>
    <dgm:pt modelId="{18ABAB7E-88BE-4809-8321-DA3844219C94}" type="pres">
      <dgm:prSet presAssocID="{F787041B-8246-4FEB-A8E5-F527D7CB7836}" presName="childTextArrow" presStyleLbl="fgAccFollowNode1" presStyleIdx="3" presStyleCnt="4">
        <dgm:presLayoutVars>
          <dgm:bulletEnabled val="1"/>
        </dgm:presLayoutVars>
      </dgm:prSet>
      <dgm:spPr/>
    </dgm:pt>
  </dgm:ptLst>
  <dgm:cxnLst>
    <dgm:cxn modelId="{AC64172A-9CF6-4499-979E-31C94FDC2D12}" type="presOf" srcId="{267525EB-D4D6-4450-AEF3-30019B0BCE1F}" destId="{61BC6A4D-3FEC-4AE9-A5CE-B3CA08CCB4E9}" srcOrd="0" destOrd="0" presId="urn:microsoft.com/office/officeart/2005/8/layout/process4"/>
    <dgm:cxn modelId="{2E28C140-5A98-4924-B1E3-5BFCFDB0FFB1}" srcId="{2EF52254-7052-48C0-9630-507C734F0238}" destId="{00A95C41-2795-418B-A3AE-33E229AC56CB}" srcOrd="1" destOrd="0" parTransId="{CF0E47CA-432F-415E-B769-77670547E231}" sibTransId="{54D3365A-628B-46B6-BC73-B0ADDE9A2D6F}"/>
    <dgm:cxn modelId="{F2F17072-E614-46D5-8633-9528D6B4B6CD}" srcId="{414E335A-4F25-4B02-88F5-D6AE27CD2F6E}" destId="{267525EB-D4D6-4450-AEF3-30019B0BCE1F}" srcOrd="1" destOrd="0" parTransId="{F9BE5A12-99F0-4C62-91CB-627AFCB419CE}" sibTransId="{150BB45A-CD1C-43E0-A6D9-7813F96C65A6}"/>
    <dgm:cxn modelId="{6CD5607F-FB0D-43A0-BDA7-548DEE4A8CA7}" srcId="{2EF52254-7052-48C0-9630-507C734F0238}" destId="{9BF49B31-630F-42A7-8E8E-7210FCC938FB}" srcOrd="0" destOrd="0" parTransId="{1D79BF98-44EF-4443-ACD7-9F0C20243614}" sibTransId="{BD792AF4-0572-4E31-80CC-0DC246D382BF}"/>
    <dgm:cxn modelId="{BA82DB80-8FF1-4F7F-8979-B06EA80B8646}" srcId="{2EF52254-7052-48C0-9630-507C734F0238}" destId="{F787041B-8246-4FEB-A8E5-F527D7CB7836}" srcOrd="2" destOrd="0" parTransId="{C51FB2C5-8F97-4315-8CBE-7AFC58384CC7}" sibTransId="{A7B655C1-648A-4405-B0F8-71EC7C6D6E86}"/>
    <dgm:cxn modelId="{38304AA6-3F65-46CF-B5A2-0F5FA5408E2F}" type="presOf" srcId="{414E335A-4F25-4B02-88F5-D6AE27CD2F6E}" destId="{205F59A8-565A-47B0-B79C-A9971C3B34A9}" srcOrd="0" destOrd="0" presId="urn:microsoft.com/office/officeart/2005/8/layout/process4"/>
    <dgm:cxn modelId="{AA9202A9-9A65-40B4-98AE-9E33416800BC}" type="presOf" srcId="{F787041B-8246-4FEB-A8E5-F527D7CB7836}" destId="{18ABAB7E-88BE-4809-8321-DA3844219C94}" srcOrd="0" destOrd="0" presId="urn:microsoft.com/office/officeart/2005/8/layout/process4"/>
    <dgm:cxn modelId="{0B0C2CB6-AE51-4AF5-88DA-1F35FC8CE8E5}" srcId="{267525EB-D4D6-4450-AEF3-30019B0BCE1F}" destId="{FD14C386-6805-4CC5-98F0-1070D9910F95}" srcOrd="0" destOrd="0" parTransId="{1D9E59A4-14E1-44ED-AE67-D232E7889872}" sibTransId="{06A667D9-A549-4D21-9DDA-E29B74EC325B}"/>
    <dgm:cxn modelId="{3AD3A7BC-8327-44B7-83B3-B934A227D2A4}" type="presOf" srcId="{2EF52254-7052-48C0-9630-507C734F0238}" destId="{089DBB47-1836-43C7-9483-2DB002ACEC59}" srcOrd="0" destOrd="0" presId="urn:microsoft.com/office/officeart/2005/8/layout/process4"/>
    <dgm:cxn modelId="{65EA0CC2-5823-4351-8376-370352E0E127}" type="presOf" srcId="{9BF49B31-630F-42A7-8E8E-7210FCC938FB}" destId="{5098782F-D81D-4291-90AB-665785D17F28}" srcOrd="0" destOrd="0" presId="urn:microsoft.com/office/officeart/2005/8/layout/process4"/>
    <dgm:cxn modelId="{F2045CC6-5A2F-47FE-94D8-CDB5CB9AF6C9}" type="presOf" srcId="{267525EB-D4D6-4450-AEF3-30019B0BCE1F}" destId="{A11A8E43-9D75-4325-92A2-B083A488E26D}" srcOrd="1" destOrd="0" presId="urn:microsoft.com/office/officeart/2005/8/layout/process4"/>
    <dgm:cxn modelId="{2A6235D2-9AB0-4D1D-9241-C0518D01FE89}" type="presOf" srcId="{FD14C386-6805-4CC5-98F0-1070D9910F95}" destId="{1DBB9158-FCC3-4FF0-A215-D10C0C1970D9}" srcOrd="0" destOrd="0" presId="urn:microsoft.com/office/officeart/2005/8/layout/process4"/>
    <dgm:cxn modelId="{47FFC7D4-FA4F-4A09-A2A9-94C793CF2AC2}" type="presOf" srcId="{2EF52254-7052-48C0-9630-507C734F0238}" destId="{B4AC6985-667B-47E1-8C26-B0735028A6A8}" srcOrd="1" destOrd="0" presId="urn:microsoft.com/office/officeart/2005/8/layout/process4"/>
    <dgm:cxn modelId="{C66952D6-96E1-4CE6-B66D-B8691C35830B}" type="presOf" srcId="{00A95C41-2795-418B-A3AE-33E229AC56CB}" destId="{015B874E-7FB4-4F8E-8268-15CB51C70414}" srcOrd="0" destOrd="0" presId="urn:microsoft.com/office/officeart/2005/8/layout/process4"/>
    <dgm:cxn modelId="{169F4ADF-5376-4900-82ED-D7EC9D54EC15}" srcId="{414E335A-4F25-4B02-88F5-D6AE27CD2F6E}" destId="{2EF52254-7052-48C0-9630-507C734F0238}" srcOrd="0" destOrd="0" parTransId="{425A9318-5CAB-4B1E-AB63-5F94BBDEDF46}" sibTransId="{CEF097A4-11C4-487D-A739-62F92CA33616}"/>
    <dgm:cxn modelId="{D2EF8F33-DCC6-4ED0-A5D8-27F7A69AD75E}" type="presParOf" srcId="{205F59A8-565A-47B0-B79C-A9971C3B34A9}" destId="{DD253C68-24D8-482C-B086-88592469E605}" srcOrd="0" destOrd="0" presId="urn:microsoft.com/office/officeart/2005/8/layout/process4"/>
    <dgm:cxn modelId="{C8218854-D7AF-4DE8-AC1E-47D6D63AF044}" type="presParOf" srcId="{DD253C68-24D8-482C-B086-88592469E605}" destId="{61BC6A4D-3FEC-4AE9-A5CE-B3CA08CCB4E9}" srcOrd="0" destOrd="0" presId="urn:microsoft.com/office/officeart/2005/8/layout/process4"/>
    <dgm:cxn modelId="{DA8AC9A4-F0D4-42A0-A40B-7673613EEDB5}" type="presParOf" srcId="{DD253C68-24D8-482C-B086-88592469E605}" destId="{A11A8E43-9D75-4325-92A2-B083A488E26D}" srcOrd="1" destOrd="0" presId="urn:microsoft.com/office/officeart/2005/8/layout/process4"/>
    <dgm:cxn modelId="{5003CC47-9625-4A66-A300-B5DEBF624FC7}" type="presParOf" srcId="{DD253C68-24D8-482C-B086-88592469E605}" destId="{1086157F-8EA7-43A8-9781-EA493E60DB18}" srcOrd="2" destOrd="0" presId="urn:microsoft.com/office/officeart/2005/8/layout/process4"/>
    <dgm:cxn modelId="{C9BEA57C-F6CB-4012-96E3-E2505CEFA171}" type="presParOf" srcId="{1086157F-8EA7-43A8-9781-EA493E60DB18}" destId="{1DBB9158-FCC3-4FF0-A215-D10C0C1970D9}" srcOrd="0" destOrd="0" presId="urn:microsoft.com/office/officeart/2005/8/layout/process4"/>
    <dgm:cxn modelId="{22F0E6B7-4EB7-4F80-A0A8-7D58A3FB5674}" type="presParOf" srcId="{205F59A8-565A-47B0-B79C-A9971C3B34A9}" destId="{D2F05E86-35AC-4C08-BFE5-C17211D376C8}" srcOrd="1" destOrd="0" presId="urn:microsoft.com/office/officeart/2005/8/layout/process4"/>
    <dgm:cxn modelId="{4A1C9BF6-8E3C-46DD-8858-CF6C1E52385F}" type="presParOf" srcId="{205F59A8-565A-47B0-B79C-A9971C3B34A9}" destId="{708FBD93-65AD-4F9A-B685-630F092FBCB9}" srcOrd="2" destOrd="0" presId="urn:microsoft.com/office/officeart/2005/8/layout/process4"/>
    <dgm:cxn modelId="{02155C3C-1D93-4872-BC6D-57BE50C8E01D}" type="presParOf" srcId="{708FBD93-65AD-4F9A-B685-630F092FBCB9}" destId="{089DBB47-1836-43C7-9483-2DB002ACEC59}" srcOrd="0" destOrd="0" presId="urn:microsoft.com/office/officeart/2005/8/layout/process4"/>
    <dgm:cxn modelId="{2689F3E5-AE52-4754-877E-D2EA88C2AA23}" type="presParOf" srcId="{708FBD93-65AD-4F9A-B685-630F092FBCB9}" destId="{B4AC6985-667B-47E1-8C26-B0735028A6A8}" srcOrd="1" destOrd="0" presId="urn:microsoft.com/office/officeart/2005/8/layout/process4"/>
    <dgm:cxn modelId="{F571755D-4B04-4441-BEA9-58F9E2B429F1}" type="presParOf" srcId="{708FBD93-65AD-4F9A-B685-630F092FBCB9}" destId="{43DB2432-8083-4DC1-B948-E3471BB90D68}" srcOrd="2" destOrd="0" presId="urn:microsoft.com/office/officeart/2005/8/layout/process4"/>
    <dgm:cxn modelId="{CF2FA9D8-823C-428B-A6DA-A431A2254508}" type="presParOf" srcId="{43DB2432-8083-4DC1-B948-E3471BB90D68}" destId="{5098782F-D81D-4291-90AB-665785D17F28}" srcOrd="0" destOrd="0" presId="urn:microsoft.com/office/officeart/2005/8/layout/process4"/>
    <dgm:cxn modelId="{74194E19-CB49-4DC6-9C9C-B2B8A4837C1B}" type="presParOf" srcId="{43DB2432-8083-4DC1-B948-E3471BB90D68}" destId="{015B874E-7FB4-4F8E-8268-15CB51C70414}" srcOrd="1" destOrd="0" presId="urn:microsoft.com/office/officeart/2005/8/layout/process4"/>
    <dgm:cxn modelId="{3C9D3D0D-BA01-4B8C-BA88-68F9C24B0EF1}" type="presParOf" srcId="{43DB2432-8083-4DC1-B948-E3471BB90D68}" destId="{18ABAB7E-88BE-4809-8321-DA3844219C94}" srcOrd="2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B239E7-21FE-42BE-B788-C9A2D56778A3}">
      <dsp:nvSpPr>
        <dsp:cNvPr id="0" name=""/>
        <dsp:cNvSpPr/>
      </dsp:nvSpPr>
      <dsp:spPr>
        <a:xfrm>
          <a:off x="1227" y="426242"/>
          <a:ext cx="4788544" cy="28731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State’s Perspective:</a:t>
          </a:r>
          <a:endParaRPr lang="en-US" sz="26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Century Gothic" panose="020B0502020202020204"/>
            </a:rPr>
            <a:t>The</a:t>
          </a:r>
          <a:r>
            <a:rPr lang="en-GB" sz="2000" kern="1200" dirty="0"/>
            <a:t> state often views civil disobedience as a threat to social order, leading to repression or legal consequences.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Legal Framework:</a:t>
          </a:r>
          <a:r>
            <a:rPr lang="en-GB" sz="2000" kern="1200" dirty="0"/>
            <a:t> States justify the enforcement of laws to maintain </a:t>
          </a:r>
          <a:r>
            <a:rPr lang="en-GB" sz="2000" kern="1200" dirty="0">
              <a:latin typeface="Century Gothic" panose="020B0502020202020204"/>
            </a:rPr>
            <a:t>o rder</a:t>
          </a:r>
          <a:r>
            <a:rPr lang="en-GB" sz="2000" kern="1200" dirty="0"/>
            <a:t>, security, and the rule of law.</a:t>
          </a:r>
          <a:endParaRPr lang="en-US" sz="2000" kern="1200" dirty="0"/>
        </a:p>
      </dsp:txBody>
      <dsp:txXfrm>
        <a:off x="1227" y="426242"/>
        <a:ext cx="4788544" cy="2873126"/>
      </dsp:txXfrm>
    </dsp:sp>
    <dsp:sp modelId="{5198D110-52F2-4312-B1F8-1CF0975B6229}">
      <dsp:nvSpPr>
        <dsp:cNvPr id="0" name=""/>
        <dsp:cNvSpPr/>
      </dsp:nvSpPr>
      <dsp:spPr>
        <a:xfrm>
          <a:off x="5268627" y="426242"/>
          <a:ext cx="4788544" cy="28731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Contrast Between State Authority and Moral Action:</a:t>
          </a:r>
          <a:endParaRPr lang="en-US" sz="26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Tension arises when the state’s laws </a:t>
          </a:r>
          <a:r>
            <a:rPr lang="en-GB" sz="2000" kern="1200" dirty="0">
              <a:latin typeface="Century Gothic" panose="020B0502020202020204"/>
            </a:rPr>
            <a:t>perpetuate</a:t>
          </a:r>
          <a:r>
            <a:rPr lang="en-GB" sz="2000" kern="1200" dirty="0"/>
            <a:t> injustice, and civil disobedience challenges this authority.</a:t>
          </a:r>
          <a:endParaRPr lang="en-US" sz="2000" kern="1200" dirty="0"/>
        </a:p>
      </dsp:txBody>
      <dsp:txXfrm>
        <a:off x="5268627" y="426242"/>
        <a:ext cx="4788544" cy="28731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A1217-44F9-4F99-9B64-4D836701EAA8}">
      <dsp:nvSpPr>
        <dsp:cNvPr id="0" name=""/>
        <dsp:cNvSpPr/>
      </dsp:nvSpPr>
      <dsp:spPr>
        <a:xfrm>
          <a:off x="8541675" y="1554036"/>
          <a:ext cx="91440" cy="61753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1753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D273F7-C338-459A-B882-B9720E2AD59D}">
      <dsp:nvSpPr>
        <dsp:cNvPr id="0" name=""/>
        <dsp:cNvSpPr/>
      </dsp:nvSpPr>
      <dsp:spPr>
        <a:xfrm>
          <a:off x="3250102" y="1554036"/>
          <a:ext cx="1779097" cy="6175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769"/>
              </a:lnTo>
              <a:lnTo>
                <a:pt x="1779097" y="308769"/>
              </a:lnTo>
              <a:lnTo>
                <a:pt x="1779097" y="61753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82EFD7-7ED3-47DF-97B5-9B84421F5264}">
      <dsp:nvSpPr>
        <dsp:cNvPr id="0" name=""/>
        <dsp:cNvSpPr/>
      </dsp:nvSpPr>
      <dsp:spPr>
        <a:xfrm>
          <a:off x="1471004" y="1554036"/>
          <a:ext cx="1779097" cy="617538"/>
        </a:xfrm>
        <a:custGeom>
          <a:avLst/>
          <a:gdLst/>
          <a:ahLst/>
          <a:cxnLst/>
          <a:rect l="0" t="0" r="0" b="0"/>
          <a:pathLst>
            <a:path>
              <a:moveTo>
                <a:pt x="1779097" y="0"/>
              </a:moveTo>
              <a:lnTo>
                <a:pt x="1779097" y="308769"/>
              </a:lnTo>
              <a:lnTo>
                <a:pt x="0" y="308769"/>
              </a:lnTo>
              <a:lnTo>
                <a:pt x="0" y="61753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CAB640-8609-4F02-BA68-294288EE778A}">
      <dsp:nvSpPr>
        <dsp:cNvPr id="0" name=""/>
        <dsp:cNvSpPr/>
      </dsp:nvSpPr>
      <dsp:spPr>
        <a:xfrm>
          <a:off x="1779773" y="83708"/>
          <a:ext cx="2940657" cy="14703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Non-Violence as a Key Element:</a:t>
          </a:r>
          <a:endParaRPr lang="en-US" sz="1700" kern="1200" dirty="0"/>
        </a:p>
      </dsp:txBody>
      <dsp:txXfrm>
        <a:off x="1779773" y="83708"/>
        <a:ext cx="2940657" cy="1470328"/>
      </dsp:txXfrm>
    </dsp:sp>
    <dsp:sp modelId="{2842372A-8F93-4699-BCBD-2D80764A3EC3}">
      <dsp:nvSpPr>
        <dsp:cNvPr id="0" name=""/>
        <dsp:cNvSpPr/>
      </dsp:nvSpPr>
      <dsp:spPr>
        <a:xfrm>
          <a:off x="675" y="2171575"/>
          <a:ext cx="2940657" cy="14703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Civil disobedience, as championed by Gandhi and King, requires maintaining moral integrity by not resorting to violence.</a:t>
          </a:r>
          <a:endParaRPr lang="en-US" sz="1700" kern="1200"/>
        </a:p>
      </dsp:txBody>
      <dsp:txXfrm>
        <a:off x="675" y="2171575"/>
        <a:ext cx="2940657" cy="1470328"/>
      </dsp:txXfrm>
    </dsp:sp>
    <dsp:sp modelId="{23FAA36E-CE4E-44DD-854D-9EF2524AC2C5}">
      <dsp:nvSpPr>
        <dsp:cNvPr id="0" name=""/>
        <dsp:cNvSpPr/>
      </dsp:nvSpPr>
      <dsp:spPr>
        <a:xfrm>
          <a:off x="3558871" y="2171575"/>
          <a:ext cx="2940657" cy="14703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Non-violent resistance forces the state to confront its unjust policies without escalating conflict.</a:t>
          </a:r>
          <a:endParaRPr lang="en-US" sz="1700" kern="1200"/>
        </a:p>
      </dsp:txBody>
      <dsp:txXfrm>
        <a:off x="3558871" y="2171575"/>
        <a:ext cx="2940657" cy="1470328"/>
      </dsp:txXfrm>
    </dsp:sp>
    <dsp:sp modelId="{3E396C9B-2439-48FA-950F-C05173B505B2}">
      <dsp:nvSpPr>
        <dsp:cNvPr id="0" name=""/>
        <dsp:cNvSpPr/>
      </dsp:nvSpPr>
      <dsp:spPr>
        <a:xfrm>
          <a:off x="7117066" y="83708"/>
          <a:ext cx="2940657" cy="14703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Example:</a:t>
          </a:r>
          <a:endParaRPr lang="en-US" sz="1700" kern="1200" dirty="0"/>
        </a:p>
      </dsp:txBody>
      <dsp:txXfrm>
        <a:off x="7117066" y="83708"/>
        <a:ext cx="2940657" cy="1470328"/>
      </dsp:txXfrm>
    </dsp:sp>
    <dsp:sp modelId="{68BDBD38-DC51-425D-A674-1E0DFC3DC426}">
      <dsp:nvSpPr>
        <dsp:cNvPr id="0" name=""/>
        <dsp:cNvSpPr/>
      </dsp:nvSpPr>
      <dsp:spPr>
        <a:xfrm>
          <a:off x="7117066" y="2171575"/>
          <a:ext cx="2940657" cy="14703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Gandhi’s Salt March:</a:t>
          </a:r>
          <a:r>
            <a:rPr lang="en-GB" sz="1700" kern="1200"/>
            <a:t> A 240-mile protest against British salt taxes, where participants peacefully defied laws.</a:t>
          </a:r>
          <a:endParaRPr lang="en-US" sz="1700" kern="1200"/>
        </a:p>
      </dsp:txBody>
      <dsp:txXfrm>
        <a:off x="7117066" y="2171575"/>
        <a:ext cx="2940657" cy="14703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2F784-A63A-4061-9C6B-A1A4D3BEEE4A}">
      <dsp:nvSpPr>
        <dsp:cNvPr id="0" name=""/>
        <dsp:cNvSpPr/>
      </dsp:nvSpPr>
      <dsp:spPr>
        <a:xfrm>
          <a:off x="0" y="97035"/>
          <a:ext cx="5906181" cy="9534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Philosophical Debates:</a:t>
          </a:r>
          <a:endParaRPr lang="en-US" sz="2400" kern="1200" dirty="0"/>
        </a:p>
      </dsp:txBody>
      <dsp:txXfrm>
        <a:off x="46541" y="143576"/>
        <a:ext cx="5813099" cy="860321"/>
      </dsp:txXfrm>
    </dsp:sp>
    <dsp:sp modelId="{1214C2AE-17AE-4FC1-BC5D-10E7D59A73EC}">
      <dsp:nvSpPr>
        <dsp:cNvPr id="0" name=""/>
        <dsp:cNvSpPr/>
      </dsp:nvSpPr>
      <dsp:spPr>
        <a:xfrm>
          <a:off x="0" y="1050439"/>
          <a:ext cx="5906181" cy="1987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1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b="1" kern="1200" dirty="0"/>
            <a:t>John Rawls’ Theory of Justice:</a:t>
          </a:r>
          <a:r>
            <a:rPr lang="en-GB" sz="1900" kern="1200" dirty="0"/>
            <a:t> Civil disobedience is legitimate when it targets fundamental injustices and when other means of redress are unavailable.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b="1" kern="1200" dirty="0"/>
            <a:t>Criticism:</a:t>
          </a:r>
          <a:r>
            <a:rPr lang="en-GB" sz="1900" kern="1200" dirty="0"/>
            <a:t> Some argue that civil disobedience undermines the rule of law, encouraging lawlessness.</a:t>
          </a:r>
          <a:endParaRPr lang="en-US" sz="1900" kern="1200" dirty="0"/>
        </a:p>
      </dsp:txBody>
      <dsp:txXfrm>
        <a:off x="0" y="1050439"/>
        <a:ext cx="5906181" cy="1987200"/>
      </dsp:txXfrm>
    </dsp:sp>
    <dsp:sp modelId="{AD5D23E8-A975-4D9F-A248-387D76F1C875}">
      <dsp:nvSpPr>
        <dsp:cNvPr id="0" name=""/>
        <dsp:cNvSpPr/>
      </dsp:nvSpPr>
      <dsp:spPr>
        <a:xfrm>
          <a:off x="0" y="3037639"/>
          <a:ext cx="5906181" cy="953403"/>
        </a:xfrm>
        <a:prstGeom prst="round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The Role of the State in Responding to Dissent:</a:t>
          </a:r>
          <a:endParaRPr lang="en-US" sz="2400" kern="1200" dirty="0"/>
        </a:p>
      </dsp:txBody>
      <dsp:txXfrm>
        <a:off x="46541" y="3084180"/>
        <a:ext cx="5813099" cy="860321"/>
      </dsp:txXfrm>
    </dsp:sp>
    <dsp:sp modelId="{3385DEDF-59A8-4BEB-B884-17EEDA64D8F0}">
      <dsp:nvSpPr>
        <dsp:cNvPr id="0" name=""/>
        <dsp:cNvSpPr/>
      </dsp:nvSpPr>
      <dsp:spPr>
        <a:xfrm>
          <a:off x="0" y="3991042"/>
          <a:ext cx="5906181" cy="114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1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States may view civil disobedience as illegal, but often public opinion shifts in </a:t>
          </a:r>
          <a:r>
            <a:rPr lang="en-GB" sz="1900" kern="1200" dirty="0" err="1"/>
            <a:t>favor</a:t>
          </a:r>
          <a:r>
            <a:rPr lang="en-GB" sz="1900" kern="1200" dirty="0"/>
            <a:t> of dissenters, especially when their cause resonates with widely held ethical values.</a:t>
          </a:r>
          <a:endParaRPr lang="en-US" sz="1900" kern="1200" dirty="0"/>
        </a:p>
      </dsp:txBody>
      <dsp:txXfrm>
        <a:off x="0" y="3991042"/>
        <a:ext cx="5906181" cy="1142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A8E43-9D75-4325-92A2-B083A488E26D}">
      <dsp:nvSpPr>
        <dsp:cNvPr id="0" name=""/>
        <dsp:cNvSpPr/>
      </dsp:nvSpPr>
      <dsp:spPr>
        <a:xfrm>
          <a:off x="0" y="2248604"/>
          <a:ext cx="10058399" cy="1475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Final Thought:</a:t>
          </a:r>
          <a:endParaRPr lang="en-US" sz="2800" kern="1200" dirty="0"/>
        </a:p>
      </dsp:txBody>
      <dsp:txXfrm>
        <a:off x="0" y="2248604"/>
        <a:ext cx="10058399" cy="796677"/>
      </dsp:txXfrm>
    </dsp:sp>
    <dsp:sp modelId="{1DBB9158-FCC3-4FF0-A215-D10C0C1970D9}">
      <dsp:nvSpPr>
        <dsp:cNvPr id="0" name=""/>
        <dsp:cNvSpPr/>
      </dsp:nvSpPr>
      <dsp:spPr>
        <a:xfrm>
          <a:off x="0" y="3015774"/>
          <a:ext cx="10058399" cy="6786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The tension between individual conscience and state authority will continue to shape political landscapes, demanding ongoing reflection on the legitimacy of both laws and protest.</a:t>
          </a:r>
          <a:endParaRPr lang="en-US" sz="1200" kern="1200" dirty="0"/>
        </a:p>
      </dsp:txBody>
      <dsp:txXfrm>
        <a:off x="0" y="3015774"/>
        <a:ext cx="10058399" cy="678650"/>
      </dsp:txXfrm>
    </dsp:sp>
    <dsp:sp modelId="{B4AC6985-667B-47E1-8C26-B0735028A6A8}">
      <dsp:nvSpPr>
        <dsp:cNvPr id="0" name=""/>
        <dsp:cNvSpPr/>
      </dsp:nvSpPr>
      <dsp:spPr>
        <a:xfrm rot="10800000">
          <a:off x="0" y="1679"/>
          <a:ext cx="10058399" cy="2269054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Summary of Key Points:</a:t>
          </a:r>
          <a:endParaRPr lang="en-US" sz="2800" kern="1200" dirty="0"/>
        </a:p>
      </dsp:txBody>
      <dsp:txXfrm rot="-10800000">
        <a:off x="0" y="1679"/>
        <a:ext cx="10058399" cy="796438"/>
      </dsp:txXfrm>
    </dsp:sp>
    <dsp:sp modelId="{5098782F-D81D-4291-90AB-665785D17F28}">
      <dsp:nvSpPr>
        <dsp:cNvPr id="0" name=""/>
        <dsp:cNvSpPr/>
      </dsp:nvSpPr>
      <dsp:spPr>
        <a:xfrm>
          <a:off x="4911" y="798117"/>
          <a:ext cx="3349525" cy="67844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Civil disobedience remains a powerful tool for moral resistance in the face of unjust laws.</a:t>
          </a:r>
          <a:endParaRPr lang="en-US" sz="1200" kern="1200" dirty="0"/>
        </a:p>
      </dsp:txBody>
      <dsp:txXfrm>
        <a:off x="4911" y="798117"/>
        <a:ext cx="3349525" cy="678447"/>
      </dsp:txXfrm>
    </dsp:sp>
    <dsp:sp modelId="{015B874E-7FB4-4F8E-8268-15CB51C70414}">
      <dsp:nvSpPr>
        <dsp:cNvPr id="0" name=""/>
        <dsp:cNvSpPr/>
      </dsp:nvSpPr>
      <dsp:spPr>
        <a:xfrm>
          <a:off x="3354437" y="798117"/>
          <a:ext cx="3349525" cy="67844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Historically, it has led to significant social change, despite the state’s efforts to suppress it.</a:t>
          </a:r>
          <a:endParaRPr lang="en-US" sz="1200" kern="1200" dirty="0"/>
        </a:p>
      </dsp:txBody>
      <dsp:txXfrm>
        <a:off x="3354437" y="798117"/>
        <a:ext cx="3349525" cy="678447"/>
      </dsp:txXfrm>
    </dsp:sp>
    <dsp:sp modelId="{18ABAB7E-88BE-4809-8321-DA3844219C94}">
      <dsp:nvSpPr>
        <dsp:cNvPr id="0" name=""/>
        <dsp:cNvSpPr/>
      </dsp:nvSpPr>
      <dsp:spPr>
        <a:xfrm>
          <a:off x="6703962" y="798117"/>
          <a:ext cx="3349525" cy="67844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 modern times, while repression is more sophisticated, civil disobedience continues to play a critical role in political discourse.</a:t>
          </a:r>
          <a:endParaRPr lang="en-US" sz="1200" kern="1200" dirty="0"/>
        </a:p>
      </dsp:txBody>
      <dsp:txXfrm>
        <a:off x="6703962" y="798117"/>
        <a:ext cx="3349525" cy="6784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338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850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95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902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232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130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310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0749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0616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00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79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11/5/25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856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4DAE230-71F7-4B5D-8884-60E4F7DD1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B2E110-E151-4703-8A63-49ABA9BB7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1170" y="3726485"/>
            <a:ext cx="9732773" cy="1465112"/>
          </a:xfrm>
        </p:spPr>
        <p:txBody>
          <a:bodyPr>
            <a:normAutofit/>
          </a:bodyPr>
          <a:lstStyle/>
          <a:p>
            <a:r>
              <a:rPr lang="en-GB" sz="5100" dirty="0">
                <a:ea typeface="+mj-lt"/>
                <a:cs typeface="+mj-lt"/>
              </a:rPr>
              <a:t>Civil Disobedience and the State</a:t>
            </a:r>
            <a:endParaRPr lang="en-GB" sz="51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191597"/>
            <a:ext cx="9517450" cy="6389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A Tension Between Moral Authority and Legal Power</a:t>
            </a:r>
            <a:endParaRPr lang="en-GB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5A367F-2C45-4F9B-8882-C2B98DF82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1E288A-A346-4DA1-8C36-FEA990BCA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712D89-374F-4DC4-BF2A-9F48C41E9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C2FC56B-D168-47CD-B287-283CD2D5B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roup of people protesting&#10;&#10;AI-generated content may be incorrect.">
            <a:extLst>
              <a:ext uri="{FF2B5EF4-FFF2-40B4-BE49-F238E27FC236}">
                <a16:creationId xmlns:a16="http://schemas.microsoft.com/office/drawing/2014/main" id="{4679241E-1D41-BCC0-5870-7B4F5297FA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301" b="27269"/>
          <a:stretch>
            <a:fillRect/>
          </a:stretch>
        </p:blipFill>
        <p:spPr>
          <a:xfrm>
            <a:off x="2827765" y="1395172"/>
            <a:ext cx="6547054" cy="221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7F0B0-FD14-8DFC-EFB8-90C20C2D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Introduction &amp; Overview</a:t>
            </a:r>
            <a:endParaRPr lang="en-US" b="1">
              <a:ea typeface="Source Sans Pr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5FD4A-3FBC-6DFB-1B9C-1E60EB198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485467" cy="39319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>
                <a:ea typeface="+mn-lt"/>
                <a:cs typeface="+mn-lt"/>
              </a:rPr>
              <a:t>Introduction to the Topic:</a:t>
            </a:r>
            <a:endParaRPr lang="en-GB" sz="1700">
              <a:ea typeface="Source Sans Pro"/>
            </a:endParaRPr>
          </a:p>
          <a:p>
            <a:pPr lvl="1">
              <a:lnSpc>
                <a:spcPct val="90000"/>
              </a:lnSpc>
            </a:pPr>
            <a:r>
              <a:rPr lang="en-GB" sz="1700" b="1">
                <a:ea typeface="+mn-lt"/>
                <a:cs typeface="+mn-lt"/>
              </a:rPr>
              <a:t>Definition:</a:t>
            </a:r>
            <a:r>
              <a:rPr lang="en-GB" sz="1700">
                <a:ea typeface="+mn-lt"/>
                <a:cs typeface="+mn-lt"/>
              </a:rPr>
              <a:t> Civil disobedience is the active, non-violent refusal to obey certain laws, demands, or commands of a government, usually as a form of protest.</a:t>
            </a:r>
            <a:endParaRPr lang="en-GB" sz="1700"/>
          </a:p>
          <a:p>
            <a:pPr lvl="1">
              <a:lnSpc>
                <a:spcPct val="90000"/>
              </a:lnSpc>
            </a:pPr>
            <a:r>
              <a:rPr lang="en-GB" sz="1700" b="1">
                <a:ea typeface="+mn-lt"/>
                <a:cs typeface="+mn-lt"/>
              </a:rPr>
              <a:t>Context:</a:t>
            </a:r>
            <a:r>
              <a:rPr lang="en-GB" sz="1700">
                <a:ea typeface="+mn-lt"/>
                <a:cs typeface="+mn-lt"/>
              </a:rPr>
              <a:t> It involves a moral stance against perceived injustice, challenging the power of the state.</a:t>
            </a:r>
            <a:endParaRPr lang="en-GB" sz="1700"/>
          </a:p>
          <a:p>
            <a:pPr lvl="1">
              <a:lnSpc>
                <a:spcPct val="90000"/>
              </a:lnSpc>
            </a:pPr>
            <a:r>
              <a:rPr lang="en-GB" sz="1700" b="1">
                <a:ea typeface="+mn-lt"/>
                <a:cs typeface="+mn-lt"/>
              </a:rPr>
              <a:t>Objective of the Presentation:</a:t>
            </a:r>
            <a:r>
              <a:rPr lang="en-GB" sz="1700">
                <a:ea typeface="+mn-lt"/>
                <a:cs typeface="+mn-lt"/>
              </a:rPr>
              <a:t> To explore the philosophical underpinnings of civil disobedience, its historical significance, and its relationship with state authority.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 b="1">
                <a:ea typeface="+mn-lt"/>
                <a:cs typeface="+mn-lt"/>
              </a:rPr>
              <a:t>Presentation Structure:</a:t>
            </a:r>
            <a:endParaRPr lang="en-GB" sz="1700"/>
          </a:p>
          <a:p>
            <a:pPr lvl="1"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The Moral Foundation of Civil Disobedience</a:t>
            </a:r>
            <a:endParaRPr lang="en-GB" sz="1700"/>
          </a:p>
          <a:p>
            <a:pPr lvl="1"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Historical Context &amp; Examples</a:t>
            </a:r>
            <a:endParaRPr lang="en-GB" sz="1700"/>
          </a:p>
          <a:p>
            <a:pPr lvl="1"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The Role of the State and Legal System</a:t>
            </a:r>
            <a:endParaRPr lang="en-GB" sz="1700"/>
          </a:p>
          <a:p>
            <a:pPr lvl="1"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Contemporary Issues and Challenges</a:t>
            </a:r>
            <a:endParaRPr lang="en-GB" sz="1700"/>
          </a:p>
          <a:p>
            <a:pPr lvl="1"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Conclusion</a:t>
            </a:r>
            <a:endParaRPr lang="en-GB" sz="1700"/>
          </a:p>
          <a:p>
            <a:pPr>
              <a:lnSpc>
                <a:spcPct val="90000"/>
              </a:lnSpc>
            </a:pPr>
            <a:endParaRPr lang="en-GB" sz="1700">
              <a:ea typeface="Source Sans Pro"/>
            </a:endParaRPr>
          </a:p>
        </p:txBody>
      </p:sp>
      <p:pic>
        <p:nvPicPr>
          <p:cNvPr id="4" name="Picture 3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A39ABF66-5394-39DD-32D1-015B0C04F9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93" r="19392" b="2"/>
          <a:stretch>
            <a:fillRect/>
          </a:stretch>
        </p:blipFill>
        <p:spPr>
          <a:xfrm>
            <a:off x="8020571" y="2161488"/>
            <a:ext cx="3019646" cy="3632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252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a beard&#10;&#10;AI-generated content may be incorrect.">
            <a:extLst>
              <a:ext uri="{FF2B5EF4-FFF2-40B4-BE49-F238E27FC236}">
                <a16:creationId xmlns:a16="http://schemas.microsoft.com/office/drawing/2014/main" id="{139E3792-C3FC-F6A9-C344-6A503662A9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" r="1" b="1"/>
          <a:stretch>
            <a:fillRect/>
          </a:stretch>
        </p:blipFill>
        <p:spPr>
          <a:xfrm>
            <a:off x="190846" y="237744"/>
            <a:ext cx="4040033" cy="638251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E7270DF-375F-4ECC-989A-D033E481A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9465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ED924-C392-3C8F-8A3B-248F2399E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192" y="642593"/>
            <a:ext cx="6280826" cy="1746504"/>
          </a:xfrm>
        </p:spPr>
        <p:txBody>
          <a:bodyPr>
            <a:normAutofit/>
          </a:bodyPr>
          <a:lstStyle/>
          <a:p>
            <a:r>
              <a:rPr lang="en-GB" sz="4400" b="1">
                <a:ea typeface="+mj-lt"/>
                <a:cs typeface="+mj-lt"/>
              </a:rPr>
              <a:t>The Moral Foundation of Civil Disobedience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08EBC-DE89-EAC7-6FF2-088DA7471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2386584"/>
            <a:ext cx="6280826" cy="364845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b="1">
                <a:ea typeface="+mn-lt"/>
                <a:cs typeface="+mn-lt"/>
              </a:rPr>
              <a:t>Key Concept:</a:t>
            </a:r>
            <a:endParaRPr lang="en-GB" sz="17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>
                <a:ea typeface="+mn-lt"/>
                <a:cs typeface="+mn-lt"/>
              </a:rPr>
              <a:t>Civil disobedience is rooted in moral duty rather than legal legitimacy.</a:t>
            </a:r>
          </a:p>
          <a:p>
            <a:pPr marL="0" indent="0">
              <a:lnSpc>
                <a:spcPct val="90000"/>
              </a:lnSpc>
              <a:buClr>
                <a:srgbClr val="262626"/>
              </a:buClr>
              <a:buNone/>
            </a:pPr>
            <a:r>
              <a:rPr lang="en-GB" sz="1700" b="1">
                <a:ea typeface="+mn-lt"/>
                <a:cs typeface="+mn-lt"/>
              </a:rPr>
              <a:t>Philosophical Background:</a:t>
            </a:r>
            <a:endParaRPr lang="en-GB" sz="17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 b="1">
                <a:ea typeface="+mn-lt"/>
                <a:cs typeface="+mn-lt"/>
              </a:rPr>
              <a:t>Henry David Thoreau</a:t>
            </a:r>
            <a:r>
              <a:rPr lang="en-GB" sz="1700">
                <a:ea typeface="+mn-lt"/>
                <a:cs typeface="+mn-lt"/>
              </a:rPr>
              <a:t> (1849) argues that individuals should resist unjust laws to promote a higher moral order.</a:t>
            </a: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 b="1">
                <a:ea typeface="+mn-lt"/>
                <a:cs typeface="+mn-lt"/>
              </a:rPr>
              <a:t>Mahatma Gandhi</a:t>
            </a:r>
            <a:r>
              <a:rPr lang="en-GB" sz="1700">
                <a:ea typeface="+mn-lt"/>
                <a:cs typeface="+mn-lt"/>
              </a:rPr>
              <a:t> and </a:t>
            </a:r>
            <a:r>
              <a:rPr lang="en-GB" sz="1700" b="1">
                <a:ea typeface="+mn-lt"/>
                <a:cs typeface="+mn-lt"/>
              </a:rPr>
              <a:t>Martin Luther King Jr.</a:t>
            </a:r>
            <a:r>
              <a:rPr lang="en-GB" sz="1700">
                <a:ea typeface="+mn-lt"/>
                <a:cs typeface="+mn-lt"/>
              </a:rPr>
              <a:t> extend Thoreau’s ideas with a focus on </a:t>
            </a:r>
            <a:r>
              <a:rPr lang="en-GB" sz="1700" b="1">
                <a:ea typeface="+mn-lt"/>
                <a:cs typeface="+mn-lt"/>
              </a:rPr>
              <a:t>non-violence</a:t>
            </a:r>
            <a:r>
              <a:rPr lang="en-GB" sz="1700">
                <a:ea typeface="+mn-lt"/>
                <a:cs typeface="+mn-lt"/>
              </a:rPr>
              <a:t> and </a:t>
            </a:r>
            <a:r>
              <a:rPr lang="en-GB" sz="1700" b="1">
                <a:ea typeface="+mn-lt"/>
                <a:cs typeface="+mn-lt"/>
              </a:rPr>
              <a:t>moral duty</a:t>
            </a:r>
            <a:r>
              <a:rPr lang="en-GB" sz="1700">
                <a:ea typeface="+mn-lt"/>
                <a:cs typeface="+mn-lt"/>
              </a:rPr>
              <a:t>.</a:t>
            </a:r>
          </a:p>
          <a:p>
            <a:pPr marL="0" indent="0">
              <a:lnSpc>
                <a:spcPct val="90000"/>
              </a:lnSpc>
              <a:buClr>
                <a:srgbClr val="262626"/>
              </a:buClr>
              <a:buNone/>
            </a:pPr>
            <a:r>
              <a:rPr lang="en-GB" sz="1700" b="1">
                <a:ea typeface="+mn-lt"/>
                <a:cs typeface="+mn-lt"/>
              </a:rPr>
              <a:t>Example Quote (Thoreau):</a:t>
            </a:r>
            <a:endParaRPr lang="en-GB" sz="17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>
                <a:ea typeface="+mn-lt"/>
                <a:cs typeface="+mn-lt"/>
              </a:rPr>
              <a:t>"The law will never make men free; it is men who have to make the law free."</a:t>
            </a:r>
          </a:p>
          <a:p>
            <a:pPr>
              <a:lnSpc>
                <a:spcPct val="90000"/>
              </a:lnSpc>
              <a:buClr>
                <a:srgbClr val="262626"/>
              </a:buClr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133593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E030F-2596-A135-13FB-FF495DEFC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r>
              <a:rPr lang="en-GB" sz="3600" b="1">
                <a:ea typeface="+mj-lt"/>
                <a:cs typeface="+mj-lt"/>
              </a:rPr>
              <a:t>Historical Context and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EA6F6-19FE-DCB3-5A3A-B1590D381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Key Historical Movements: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American Civil Rights Movement: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Led by Martin Luther King Jr., non-violent civil disobedience challenged segregation laws.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Indian Independence Movement: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Gandhi’s Salt March and other acts of defiance against British colonial rule.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Anti-Apartheid Movement in South Africa: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Nelson Mandela and others used civil disobedience to challenge apartheid laws.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Clr>
                <a:srgbClr val="262626"/>
              </a:buClr>
              <a:buNone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Impact of Civil Disobedience: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These movements helped bring about systemic change through peaceful resistance.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7803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147A3-8354-1074-23F1-82D19C9CD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ea typeface="+mj-lt"/>
                <a:cs typeface="+mj-lt"/>
              </a:rPr>
              <a:t>The Role of the State and Legal System</a:t>
            </a:r>
            <a:endParaRPr lang="en-US" sz="4400" b="1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272EEF8-03C9-AC21-2AD9-6342F51201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926049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1833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F1F0E-812F-7397-D742-9748D6D90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4400" b="1">
                <a:ea typeface="+mj-lt"/>
                <a:cs typeface="+mj-lt"/>
              </a:rPr>
              <a:t>Non-Violence in Civil Disobedience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C61DE3-2B5C-973B-6446-89CD6D15F3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291600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5415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54712-83B3-427E-F5BA-8B3B3D3B6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r>
              <a:rPr lang="en-GB" sz="3600" b="1">
                <a:ea typeface="+mj-lt"/>
                <a:cs typeface="+mj-lt"/>
              </a:rPr>
              <a:t>Contemporary Challenges to Civil Disobedience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6B402-6BD4-13AB-8E4F-EEE6E0849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Modern Issues:</a:t>
            </a:r>
            <a:endParaRPr lang="en-GB" sz="17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Globalization and Surveillance:</a:t>
            </a:r>
            <a:r>
              <a:rPr lang="en-GB" sz="170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Advanced state surveillance and control mechanisms make civil disobedience riskier.</a:t>
            </a:r>
            <a:endParaRPr lang="en-GB" sz="17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State Responses:</a:t>
            </a:r>
            <a:r>
              <a:rPr lang="en-GB" sz="170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Increased repression, fines, or imprisonment to curb dissent (e.g., Hong Kong protests, environmental activism).</a:t>
            </a:r>
            <a:endParaRPr lang="en-GB" sz="17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Clr>
                <a:srgbClr val="262626"/>
              </a:buClr>
              <a:buNone/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Technological Impacts:</a:t>
            </a:r>
            <a:endParaRPr lang="en-GB" sz="17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Social Media:</a:t>
            </a:r>
            <a:r>
              <a:rPr lang="en-GB" sz="170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Activists use social media to organize, but it also gives states tools to monitor, track, and suppress dissent.</a:t>
            </a:r>
            <a:endParaRPr lang="en-GB" sz="17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Cyber-Activism:</a:t>
            </a:r>
            <a:r>
              <a:rPr lang="en-GB" sz="170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New forms of disobedience, such as hacking or digital resistance, challenge traditional notions of protest.</a:t>
            </a:r>
            <a:endParaRPr lang="en-GB" sz="17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endParaRPr lang="en-GB" sz="1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8390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54F70-4CC3-AA8F-A681-D6AC2D38A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4100" b="1">
                <a:ea typeface="+mj-lt"/>
                <a:cs typeface="+mj-lt"/>
              </a:rPr>
              <a:t>Legitimacy of Civil Disobedience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5EA477-9B9C-66E9-06A2-9DC1B0303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9840391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9921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BEC16-9A56-9B70-A4DC-8F5CD4A28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Conclusion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085336-461C-2DC1-965C-9F30E88127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2557259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3925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2E463-D0C2-C9F8-4FF7-50393D781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E55D9-33EB-F0D6-D447-E5798839B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Thoreau, H. D. (1849). </a:t>
            </a:r>
            <a:r>
              <a:rPr lang="en-GB" i="1" dirty="0">
                <a:ea typeface="+mn-lt"/>
                <a:cs typeface="+mn-lt"/>
              </a:rPr>
              <a:t>Civil Disobedience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Gandhi, M. (1930). </a:t>
            </a:r>
            <a:r>
              <a:rPr lang="en-GB" i="1" dirty="0">
                <a:ea typeface="+mn-lt"/>
                <a:cs typeface="+mn-lt"/>
              </a:rPr>
              <a:t>The Salt March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King, M. L. (1963). </a:t>
            </a:r>
            <a:r>
              <a:rPr lang="en-GB" i="1" dirty="0">
                <a:ea typeface="+mn-lt"/>
                <a:cs typeface="+mn-lt"/>
              </a:rPr>
              <a:t>Letter from Birmingham Jail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/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Rawls, J. (1971). </a:t>
            </a:r>
            <a:r>
              <a:rPr lang="en-GB" i="1" dirty="0">
                <a:ea typeface="+mn-lt"/>
                <a:cs typeface="+mn-lt"/>
              </a:rPr>
              <a:t>A Theory of Justice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477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753</Words>
  <Application>Microsoft Macintosh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Century Gothic</vt:lpstr>
      <vt:lpstr>Garamond</vt:lpstr>
      <vt:lpstr>Source Sans Pro</vt:lpstr>
      <vt:lpstr>Savon</vt:lpstr>
      <vt:lpstr>Civil Disobedience and the State</vt:lpstr>
      <vt:lpstr>Introduction &amp; Overview</vt:lpstr>
      <vt:lpstr>The Moral Foundation of Civil Disobedience</vt:lpstr>
      <vt:lpstr>Historical Context and Examples</vt:lpstr>
      <vt:lpstr>The Role of the State and Legal System</vt:lpstr>
      <vt:lpstr>Non-Violence in Civil Disobedience</vt:lpstr>
      <vt:lpstr>Contemporary Challenges to Civil Disobedience</vt:lpstr>
      <vt:lpstr>Legitimacy of Civil Disobedience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LAPTOP</dc:creator>
  <cp:lastModifiedBy>Ibrahim Mohamed Mohamed Hussein Mohamed (2132801)</cp:lastModifiedBy>
  <cp:revision>88</cp:revision>
  <dcterms:created xsi:type="dcterms:W3CDTF">2025-10-30T21:42:57Z</dcterms:created>
  <dcterms:modified xsi:type="dcterms:W3CDTF">2025-11-05T17:25:43Z</dcterms:modified>
</cp:coreProperties>
</file>