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handoutMasterIdLst>
    <p:handoutMasterId r:id="rId6"/>
  </p:handoutMasterIdLst>
  <p:sldIdLst>
    <p:sldId id="257" r:id="rId2"/>
    <p:sldId id="256" r:id="rId3"/>
    <p:sldId id="260" r:id="rId4"/>
    <p:sldId id="258" r:id="rId5"/>
  </p:sldIdLst>
  <p:sldSz cx="12599988" cy="75596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81" userDrawn="1">
          <p15:clr>
            <a:srgbClr val="A4A3A4"/>
          </p15:clr>
        </p15:guide>
        <p15:guide id="2" pos="3969"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0BEE9F-FB23-4D23-89BD-FF0F062C4BBF}" v="249" dt="2025-11-01T17:09:32.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1" autoAdjust="0"/>
  </p:normalViewPr>
  <p:slideViewPr>
    <p:cSldViewPr snapToGrid="0">
      <p:cViewPr varScale="1">
        <p:scale>
          <a:sx n="58" d="100"/>
          <a:sy n="58" d="100"/>
        </p:scale>
        <p:origin x="916" y="268"/>
      </p:cViewPr>
      <p:guideLst>
        <p:guide orient="horz" pos="2381"/>
        <p:guide pos="3969"/>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258DB3-CA45-017A-A08F-267C924A0A1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12B5478-1E4B-A4F9-A327-4C53054A0EF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4116DF0-6CB1-44C6-81EA-5A59385FFD60}" type="datetimeFigureOut">
              <a:rPr lang="en-GB" smtClean="0"/>
              <a:t>02/11/2025</a:t>
            </a:fld>
            <a:endParaRPr lang="en-GB"/>
          </a:p>
        </p:txBody>
      </p:sp>
      <p:sp>
        <p:nvSpPr>
          <p:cNvPr id="4" name="Footer Placeholder 3">
            <a:extLst>
              <a:ext uri="{FF2B5EF4-FFF2-40B4-BE49-F238E27FC236}">
                <a16:creationId xmlns:a16="http://schemas.microsoft.com/office/drawing/2014/main" id="{5200DAE3-5063-86C4-40A3-336839DF5F1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EC8496D-FFB2-E4E6-F09D-E2B054B6565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A201761-2FEE-4427-8FAE-52AA3D350982}" type="slidenum">
              <a:rPr lang="en-GB" smtClean="0"/>
              <a:t>‹#›</a:t>
            </a:fld>
            <a:endParaRPr lang="en-GB"/>
          </a:p>
        </p:txBody>
      </p:sp>
    </p:spTree>
    <p:extLst>
      <p:ext uri="{BB962C8B-B14F-4D97-AF65-F5344CB8AC3E}">
        <p14:creationId xmlns:p14="http://schemas.microsoft.com/office/powerpoint/2010/main" val="260979196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07108" y="755967"/>
            <a:ext cx="8268742" cy="3275860"/>
          </a:xfrm>
        </p:spPr>
        <p:txBody>
          <a:bodyPr anchor="b">
            <a:normAutofit/>
          </a:bodyPr>
          <a:lstStyle>
            <a:lvl1pPr algn="l">
              <a:defRPr sz="4961">
                <a:effectLst/>
              </a:defRPr>
            </a:lvl1pPr>
          </a:lstStyle>
          <a:p>
            <a:r>
              <a:rPr lang="en-GB"/>
              <a:t>Click to edit Master title style</a:t>
            </a:r>
            <a:endParaRPr lang="en-US" dirty="0"/>
          </a:p>
        </p:txBody>
      </p:sp>
      <p:sp>
        <p:nvSpPr>
          <p:cNvPr id="3" name="Subtitle 2"/>
          <p:cNvSpPr>
            <a:spLocks noGrp="1"/>
          </p:cNvSpPr>
          <p:nvPr>
            <p:ph type="subTitle" idx="1"/>
          </p:nvPr>
        </p:nvSpPr>
        <p:spPr>
          <a:xfrm>
            <a:off x="707108" y="4237152"/>
            <a:ext cx="6614994" cy="2146574"/>
          </a:xfrm>
        </p:spPr>
        <p:txBody>
          <a:bodyPr anchor="t">
            <a:normAutofit/>
          </a:bodyPr>
          <a:lstStyle>
            <a:lvl1pPr marL="0" indent="0" algn="l">
              <a:buNone/>
              <a:defRPr sz="2170">
                <a:solidFill>
                  <a:schemeClr val="bg2">
                    <a:lumMod val="75000"/>
                  </a:schemeClr>
                </a:solidFill>
              </a:defRPr>
            </a:lvl1pPr>
            <a:lvl2pPr marL="472516" indent="0" algn="ctr">
              <a:buNone/>
              <a:defRPr>
                <a:solidFill>
                  <a:schemeClr val="tx1">
                    <a:tint val="75000"/>
                  </a:schemeClr>
                </a:solidFill>
              </a:defRPr>
            </a:lvl2pPr>
            <a:lvl3pPr marL="945032" indent="0" algn="ctr">
              <a:buNone/>
              <a:defRPr>
                <a:solidFill>
                  <a:schemeClr val="tx1">
                    <a:tint val="75000"/>
                  </a:schemeClr>
                </a:solidFill>
              </a:defRPr>
            </a:lvl3pPr>
            <a:lvl4pPr marL="1417549" indent="0" algn="ctr">
              <a:buNone/>
              <a:defRPr>
                <a:solidFill>
                  <a:schemeClr val="tx1">
                    <a:tint val="75000"/>
                  </a:schemeClr>
                </a:solidFill>
              </a:defRPr>
            </a:lvl4pPr>
            <a:lvl5pPr marL="1890065" indent="0" algn="ctr">
              <a:buNone/>
              <a:defRPr>
                <a:solidFill>
                  <a:schemeClr val="tx1">
                    <a:tint val="75000"/>
                  </a:schemeClr>
                </a:solidFill>
              </a:defRPr>
            </a:lvl5pPr>
            <a:lvl6pPr marL="2362581" indent="0" algn="ctr">
              <a:buNone/>
              <a:defRPr>
                <a:solidFill>
                  <a:schemeClr val="tx1">
                    <a:tint val="75000"/>
                  </a:schemeClr>
                </a:solidFill>
              </a:defRPr>
            </a:lvl6pPr>
            <a:lvl7pPr marL="2835097" indent="0" algn="ctr">
              <a:buNone/>
              <a:defRPr>
                <a:solidFill>
                  <a:schemeClr val="tx1">
                    <a:tint val="75000"/>
                  </a:schemeClr>
                </a:solidFill>
              </a:defRPr>
            </a:lvl7pPr>
            <a:lvl8pPr marL="3307613" indent="0" algn="ctr">
              <a:buNone/>
              <a:defRPr>
                <a:solidFill>
                  <a:schemeClr val="tx1">
                    <a:tint val="75000"/>
                  </a:schemeClr>
                </a:solidFill>
              </a:defRPr>
            </a:lvl8pPr>
            <a:lvl9pPr marL="378013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cxnSp>
        <p:nvCxnSpPr>
          <p:cNvPr id="16" name="Straight Connector 15"/>
          <p:cNvCxnSpPr/>
          <p:nvPr/>
        </p:nvCxnSpPr>
        <p:spPr>
          <a:xfrm flipH="1">
            <a:off x="8503351" y="9334"/>
            <a:ext cx="3937496" cy="4199819"/>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312572" y="100912"/>
            <a:ext cx="6284136" cy="6702796"/>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477962" y="251989"/>
            <a:ext cx="5118745" cy="545976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581321" y="35581"/>
            <a:ext cx="5015387" cy="534952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8107962" y="671973"/>
            <a:ext cx="4488745" cy="4787793"/>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3753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53938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07" y="2211905"/>
            <a:ext cx="8819993" cy="2515041"/>
          </a:xfrm>
        </p:spPr>
        <p:txBody>
          <a:bodyPr anchor="b">
            <a:normAutofit/>
          </a:bodyPr>
          <a:lstStyle>
            <a:lvl1pPr algn="l">
              <a:defRPr sz="3721" b="0" cap="all"/>
            </a:lvl1pPr>
          </a:lstStyle>
          <a:p>
            <a:r>
              <a:rPr lang="en-GB"/>
              <a:t>Click to edit Master title style</a:t>
            </a:r>
            <a:endParaRPr lang="en-US" dirty="0"/>
          </a:p>
        </p:txBody>
      </p:sp>
      <p:sp>
        <p:nvSpPr>
          <p:cNvPr id="3" name="Text Placeholder 2"/>
          <p:cNvSpPr>
            <a:spLocks noGrp="1"/>
          </p:cNvSpPr>
          <p:nvPr>
            <p:ph type="body" idx="1"/>
          </p:nvPr>
        </p:nvSpPr>
        <p:spPr>
          <a:xfrm>
            <a:off x="707109" y="4955787"/>
            <a:ext cx="8819992" cy="1651929"/>
          </a:xfrm>
        </p:spPr>
        <p:txBody>
          <a:bodyPr anchor="t">
            <a:normAutofit/>
          </a:bodyPr>
          <a:lstStyle>
            <a:lvl1pPr marL="0" indent="0" algn="l">
              <a:buNone/>
              <a:defRPr sz="1860">
                <a:solidFill>
                  <a:schemeClr val="bg2">
                    <a:lumMod val="75000"/>
                  </a:schemeClr>
                </a:solidFill>
              </a:defRPr>
            </a:lvl1pPr>
            <a:lvl2pPr marL="472516" indent="0">
              <a:buNone/>
              <a:defRPr sz="1860">
                <a:solidFill>
                  <a:schemeClr val="tx1">
                    <a:tint val="75000"/>
                  </a:schemeClr>
                </a:solidFill>
              </a:defRPr>
            </a:lvl2pPr>
            <a:lvl3pPr marL="945032" indent="0">
              <a:buNone/>
              <a:defRPr sz="1654">
                <a:solidFill>
                  <a:schemeClr val="tx1">
                    <a:tint val="75000"/>
                  </a:schemeClr>
                </a:solidFill>
              </a:defRPr>
            </a:lvl3pPr>
            <a:lvl4pPr marL="1417549" indent="0">
              <a:buNone/>
              <a:defRPr sz="1447">
                <a:solidFill>
                  <a:schemeClr val="tx1">
                    <a:tint val="75000"/>
                  </a:schemeClr>
                </a:solidFill>
              </a:defRPr>
            </a:lvl4pPr>
            <a:lvl5pPr marL="1890065" indent="0">
              <a:buNone/>
              <a:defRPr sz="1447">
                <a:solidFill>
                  <a:schemeClr val="tx1">
                    <a:tint val="75000"/>
                  </a:schemeClr>
                </a:solidFill>
              </a:defRPr>
            </a:lvl5pPr>
            <a:lvl6pPr marL="2362581" indent="0">
              <a:buNone/>
              <a:defRPr sz="1447">
                <a:solidFill>
                  <a:schemeClr val="tx1">
                    <a:tint val="75000"/>
                  </a:schemeClr>
                </a:solidFill>
              </a:defRPr>
            </a:lvl6pPr>
            <a:lvl7pPr marL="2835097" indent="0">
              <a:buNone/>
              <a:defRPr sz="1447">
                <a:solidFill>
                  <a:schemeClr val="tx1">
                    <a:tint val="75000"/>
                  </a:schemeClr>
                </a:solidFill>
              </a:defRPr>
            </a:lvl7pPr>
            <a:lvl8pPr marL="3307613" indent="0">
              <a:buNone/>
              <a:defRPr sz="1447">
                <a:solidFill>
                  <a:schemeClr val="tx1">
                    <a:tint val="75000"/>
                  </a:schemeClr>
                </a:solidFill>
              </a:defRPr>
            </a:lvl8pPr>
            <a:lvl9pPr marL="3780130" indent="0">
              <a:buNone/>
              <a:defRPr sz="144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34069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707107" y="755968"/>
            <a:ext cx="5102887" cy="398516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02495" y="755969"/>
            <a:ext cx="5099604" cy="398516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16801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4610" y="755968"/>
            <a:ext cx="4805386" cy="635222"/>
          </a:xfrm>
        </p:spPr>
        <p:txBody>
          <a:bodyPr anchor="b">
            <a:noAutofit/>
          </a:bodyPr>
          <a:lstStyle>
            <a:lvl1pPr marL="0" indent="0">
              <a:buNone/>
              <a:defRPr sz="2894" b="0">
                <a:solidFill>
                  <a:schemeClr val="tx1"/>
                </a:solidFill>
              </a:defRPr>
            </a:lvl1pPr>
            <a:lvl2pPr marL="472516" indent="0">
              <a:buNone/>
              <a:defRPr sz="2067" b="1"/>
            </a:lvl2pPr>
            <a:lvl3pPr marL="945032" indent="0">
              <a:buNone/>
              <a:defRPr sz="1860" b="1"/>
            </a:lvl3pPr>
            <a:lvl4pPr marL="1417549" indent="0">
              <a:buNone/>
              <a:defRPr sz="1654" b="1"/>
            </a:lvl4pPr>
            <a:lvl5pPr marL="1890065" indent="0">
              <a:buNone/>
              <a:defRPr sz="1654" b="1"/>
            </a:lvl5pPr>
            <a:lvl6pPr marL="2362581" indent="0">
              <a:buNone/>
              <a:defRPr sz="1654" b="1"/>
            </a:lvl6pPr>
            <a:lvl7pPr marL="2835097" indent="0">
              <a:buNone/>
              <a:defRPr sz="1654" b="1"/>
            </a:lvl7pPr>
            <a:lvl8pPr marL="3307613" indent="0">
              <a:buNone/>
              <a:defRPr sz="1654" b="1"/>
            </a:lvl8pPr>
            <a:lvl9pPr marL="3780130" indent="0">
              <a:buNone/>
              <a:defRPr sz="1654" b="1"/>
            </a:lvl9pPr>
          </a:lstStyle>
          <a:p>
            <a:pPr lvl="0"/>
            <a:r>
              <a:rPr lang="en-GB"/>
              <a:t>Click to edit Master text styles</a:t>
            </a:r>
          </a:p>
        </p:txBody>
      </p:sp>
      <p:sp>
        <p:nvSpPr>
          <p:cNvPr id="4" name="Content Placeholder 3"/>
          <p:cNvSpPr>
            <a:spLocks noGrp="1"/>
          </p:cNvSpPr>
          <p:nvPr>
            <p:ph sz="half" idx="2"/>
          </p:nvPr>
        </p:nvSpPr>
        <p:spPr>
          <a:xfrm>
            <a:off x="707107" y="1400523"/>
            <a:ext cx="5102887" cy="3340607"/>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82493" y="755968"/>
            <a:ext cx="4821246" cy="635222"/>
          </a:xfrm>
        </p:spPr>
        <p:txBody>
          <a:bodyPr anchor="b">
            <a:noAutofit/>
          </a:bodyPr>
          <a:lstStyle>
            <a:lvl1pPr marL="0" indent="0">
              <a:buNone/>
              <a:defRPr sz="2894" b="0">
                <a:solidFill>
                  <a:schemeClr val="tx1"/>
                </a:solidFill>
              </a:defRPr>
            </a:lvl1pPr>
            <a:lvl2pPr marL="472516" indent="0">
              <a:buNone/>
              <a:defRPr sz="2067" b="1"/>
            </a:lvl2pPr>
            <a:lvl3pPr marL="945032" indent="0">
              <a:buNone/>
              <a:defRPr sz="1860" b="1"/>
            </a:lvl3pPr>
            <a:lvl4pPr marL="1417549" indent="0">
              <a:buNone/>
              <a:defRPr sz="1654" b="1"/>
            </a:lvl4pPr>
            <a:lvl5pPr marL="1890065" indent="0">
              <a:buNone/>
              <a:defRPr sz="1654" b="1"/>
            </a:lvl5pPr>
            <a:lvl6pPr marL="2362581" indent="0">
              <a:buNone/>
              <a:defRPr sz="1654" b="1"/>
            </a:lvl6pPr>
            <a:lvl7pPr marL="2835097" indent="0">
              <a:buNone/>
              <a:defRPr sz="1654" b="1"/>
            </a:lvl7pPr>
            <a:lvl8pPr marL="3307613" indent="0">
              <a:buNone/>
              <a:defRPr sz="1654" b="1"/>
            </a:lvl8pPr>
            <a:lvl9pPr marL="3780130" indent="0">
              <a:buNone/>
              <a:defRPr sz="1654" b="1"/>
            </a:lvl9pPr>
          </a:lstStyle>
          <a:p>
            <a:pPr lvl="0"/>
            <a:r>
              <a:rPr lang="en-GB"/>
              <a:t>Click to edit Master text styles</a:t>
            </a:r>
          </a:p>
        </p:txBody>
      </p:sp>
      <p:sp>
        <p:nvSpPr>
          <p:cNvPr id="6" name="Content Placeholder 5"/>
          <p:cNvSpPr>
            <a:spLocks noGrp="1"/>
          </p:cNvSpPr>
          <p:nvPr>
            <p:ph sz="quarter" idx="4"/>
          </p:nvPr>
        </p:nvSpPr>
        <p:spPr>
          <a:xfrm>
            <a:off x="6000853" y="1391190"/>
            <a:ext cx="5094136" cy="3340607"/>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92397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1596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76644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22102" y="755968"/>
            <a:ext cx="3779996" cy="1511935"/>
          </a:xfrm>
        </p:spPr>
        <p:txBody>
          <a:bodyPr anchor="b">
            <a:normAutofit/>
          </a:bodyPr>
          <a:lstStyle>
            <a:lvl1pPr algn="l">
              <a:defRPr sz="2480" b="0"/>
            </a:lvl1pPr>
          </a:lstStyle>
          <a:p>
            <a:r>
              <a:rPr lang="en-GB"/>
              <a:t>Click to edit Master title style</a:t>
            </a:r>
            <a:endParaRPr lang="en-US" dirty="0"/>
          </a:p>
        </p:txBody>
      </p:sp>
      <p:sp>
        <p:nvSpPr>
          <p:cNvPr id="3" name="Content Placeholder 2"/>
          <p:cNvSpPr>
            <a:spLocks noGrp="1"/>
          </p:cNvSpPr>
          <p:nvPr>
            <p:ph idx="1"/>
          </p:nvPr>
        </p:nvSpPr>
        <p:spPr>
          <a:xfrm>
            <a:off x="707109" y="755968"/>
            <a:ext cx="6142495" cy="5851748"/>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322102" y="2435895"/>
            <a:ext cx="3779996" cy="2305235"/>
          </a:xfrm>
        </p:spPr>
        <p:txBody>
          <a:bodyPr anchor="t">
            <a:normAutofit/>
          </a:bodyPr>
          <a:lstStyle>
            <a:lvl1pPr marL="0" indent="0">
              <a:buNone/>
              <a:defRPr sz="1654"/>
            </a:lvl1pPr>
            <a:lvl2pPr marL="472516" indent="0">
              <a:buNone/>
              <a:defRPr sz="1240"/>
            </a:lvl2pPr>
            <a:lvl3pPr marL="945032" indent="0">
              <a:buNone/>
              <a:defRPr sz="1034"/>
            </a:lvl3pPr>
            <a:lvl4pPr marL="1417549" indent="0">
              <a:buNone/>
              <a:defRPr sz="930"/>
            </a:lvl4pPr>
            <a:lvl5pPr marL="1890065" indent="0">
              <a:buNone/>
              <a:defRPr sz="930"/>
            </a:lvl5pPr>
            <a:lvl6pPr marL="2362581" indent="0">
              <a:buNone/>
              <a:defRPr sz="930"/>
            </a:lvl6pPr>
            <a:lvl7pPr marL="2835097" indent="0">
              <a:buNone/>
              <a:defRPr sz="930"/>
            </a:lvl7pPr>
            <a:lvl8pPr marL="3307613" indent="0">
              <a:buNone/>
              <a:defRPr sz="930"/>
            </a:lvl8pPr>
            <a:lvl9pPr marL="3780130" indent="0">
              <a:buNone/>
              <a:defRPr sz="93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75154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80854" y="1595931"/>
            <a:ext cx="6221244" cy="1259946"/>
          </a:xfrm>
        </p:spPr>
        <p:txBody>
          <a:bodyPr anchor="b">
            <a:normAutofit/>
          </a:bodyPr>
          <a:lstStyle>
            <a:lvl1pPr algn="l">
              <a:defRPr sz="2894"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1022108" y="1007957"/>
            <a:ext cx="3390767" cy="5039783"/>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54"/>
            </a:lvl1pPr>
            <a:lvl2pPr marL="472516" indent="0">
              <a:buNone/>
              <a:defRPr sz="1654"/>
            </a:lvl2pPr>
            <a:lvl3pPr marL="945032" indent="0">
              <a:buNone/>
              <a:defRPr sz="1654"/>
            </a:lvl3pPr>
            <a:lvl4pPr marL="1417549" indent="0">
              <a:buNone/>
              <a:defRPr sz="1654"/>
            </a:lvl4pPr>
            <a:lvl5pPr marL="1890065" indent="0">
              <a:buNone/>
              <a:defRPr sz="1654"/>
            </a:lvl5pPr>
            <a:lvl6pPr marL="2362581" indent="0">
              <a:buNone/>
              <a:defRPr sz="1654"/>
            </a:lvl6pPr>
            <a:lvl7pPr marL="2835097" indent="0">
              <a:buNone/>
              <a:defRPr sz="1654"/>
            </a:lvl7pPr>
            <a:lvl8pPr marL="3307613" indent="0">
              <a:buNone/>
              <a:defRPr sz="1654"/>
            </a:lvl8pPr>
            <a:lvl9pPr marL="3780130" indent="0">
              <a:buNone/>
              <a:defRPr sz="1654"/>
            </a:lvl9pPr>
          </a:lstStyle>
          <a:p>
            <a:r>
              <a:rPr lang="en-GB"/>
              <a:t>Click icon to add picture</a:t>
            </a:r>
            <a:endParaRPr lang="en-US" dirty="0"/>
          </a:p>
        </p:txBody>
      </p:sp>
      <p:sp>
        <p:nvSpPr>
          <p:cNvPr id="4" name="Text Placeholder 3"/>
          <p:cNvSpPr>
            <a:spLocks noGrp="1"/>
          </p:cNvSpPr>
          <p:nvPr>
            <p:ph type="body" sz="half" idx="2"/>
          </p:nvPr>
        </p:nvSpPr>
        <p:spPr>
          <a:xfrm>
            <a:off x="4880854" y="3061202"/>
            <a:ext cx="6222885" cy="2258569"/>
          </a:xfrm>
        </p:spPr>
        <p:txBody>
          <a:bodyPr anchor="t">
            <a:normAutofit/>
          </a:bodyPr>
          <a:lstStyle>
            <a:lvl1pPr marL="0" indent="0">
              <a:buNone/>
              <a:defRPr sz="1860"/>
            </a:lvl1pPr>
            <a:lvl2pPr marL="472516" indent="0">
              <a:buNone/>
              <a:defRPr sz="1240"/>
            </a:lvl2pPr>
            <a:lvl3pPr marL="945032" indent="0">
              <a:buNone/>
              <a:defRPr sz="1034"/>
            </a:lvl3pPr>
            <a:lvl4pPr marL="1417549" indent="0">
              <a:buNone/>
              <a:defRPr sz="930"/>
            </a:lvl4pPr>
            <a:lvl5pPr marL="1890065" indent="0">
              <a:buNone/>
              <a:defRPr sz="930"/>
            </a:lvl5pPr>
            <a:lvl6pPr marL="2362581" indent="0">
              <a:buNone/>
              <a:defRPr sz="930"/>
            </a:lvl6pPr>
            <a:lvl7pPr marL="2835097" indent="0">
              <a:buNone/>
              <a:defRPr sz="930"/>
            </a:lvl7pPr>
            <a:lvl8pPr marL="3307613" indent="0">
              <a:buNone/>
              <a:defRPr sz="930"/>
            </a:lvl8pPr>
            <a:lvl9pPr marL="3780130" indent="0">
              <a:buNone/>
              <a:defRPr sz="93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651495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708749" y="587975"/>
            <a:ext cx="11180848" cy="3443852"/>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54"/>
            </a:lvl1pPr>
            <a:lvl2pPr marL="472516" indent="0">
              <a:buNone/>
              <a:defRPr sz="1654"/>
            </a:lvl2pPr>
            <a:lvl3pPr marL="945032" indent="0">
              <a:buNone/>
              <a:defRPr sz="1654"/>
            </a:lvl3pPr>
            <a:lvl4pPr marL="1417549" indent="0">
              <a:buNone/>
              <a:defRPr sz="1654"/>
            </a:lvl4pPr>
            <a:lvl5pPr marL="1890065" indent="0">
              <a:buNone/>
              <a:defRPr sz="1654"/>
            </a:lvl5pPr>
            <a:lvl6pPr marL="2362581" indent="0">
              <a:buNone/>
              <a:defRPr sz="1654"/>
            </a:lvl6pPr>
            <a:lvl7pPr marL="2835097" indent="0">
              <a:buNone/>
              <a:defRPr sz="1654"/>
            </a:lvl7pPr>
            <a:lvl8pPr marL="3307613" indent="0">
              <a:buNone/>
              <a:defRPr sz="1654"/>
            </a:lvl8pPr>
            <a:lvl9pPr marL="3780130" indent="0">
              <a:buNone/>
              <a:defRPr sz="1654"/>
            </a:lvl9pPr>
          </a:lstStyle>
          <a:p>
            <a:r>
              <a:rPr lang="en-GB"/>
              <a:t>Click icon to add picture</a:t>
            </a:r>
            <a:endParaRPr lang="en-US" dirty="0"/>
          </a:p>
        </p:txBody>
      </p:sp>
      <p:sp>
        <p:nvSpPr>
          <p:cNvPr id="16" name="Text Placeholder 9"/>
          <p:cNvSpPr>
            <a:spLocks noGrp="1"/>
          </p:cNvSpPr>
          <p:nvPr>
            <p:ph type="body" sz="quarter" idx="14"/>
          </p:nvPr>
        </p:nvSpPr>
        <p:spPr>
          <a:xfrm>
            <a:off x="945001" y="4237152"/>
            <a:ext cx="8582099" cy="503978"/>
          </a:xfrm>
        </p:spPr>
        <p:txBody>
          <a:bodyPr anchor="t">
            <a:normAutofit/>
          </a:bodyPr>
          <a:lstStyle>
            <a:lvl1pPr marL="0" indent="0">
              <a:buFontTx/>
              <a:buNone/>
              <a:defRPr sz="1654"/>
            </a:lvl1pPr>
            <a:lvl2pPr marL="472516" indent="0">
              <a:buFontTx/>
              <a:buNone/>
              <a:defRPr/>
            </a:lvl2pPr>
            <a:lvl3pPr marL="945032" indent="0">
              <a:buFontTx/>
              <a:buNone/>
              <a:defRPr/>
            </a:lvl3pPr>
            <a:lvl4pPr marL="1417549" indent="0">
              <a:buFontTx/>
              <a:buNone/>
              <a:defRPr/>
            </a:lvl4pPr>
            <a:lvl5pPr marL="1890065"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06936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707109" y="755968"/>
            <a:ext cx="10394990" cy="3023870"/>
          </a:xfrm>
        </p:spPr>
        <p:txBody>
          <a:bodyPr anchor="ctr">
            <a:normAutofit/>
          </a:bodyPr>
          <a:lstStyle>
            <a:lvl1pPr algn="l">
              <a:defRPr sz="3307" b="0" cap="all"/>
            </a:lvl1pPr>
          </a:lstStyle>
          <a:p>
            <a:r>
              <a:rPr lang="en-GB"/>
              <a:t>Click to edit Master title style</a:t>
            </a:r>
            <a:endParaRPr lang="en-US" dirty="0"/>
          </a:p>
        </p:txBody>
      </p:sp>
      <p:sp>
        <p:nvSpPr>
          <p:cNvPr id="3" name="Text Placeholder 2"/>
          <p:cNvSpPr>
            <a:spLocks noGrp="1"/>
          </p:cNvSpPr>
          <p:nvPr>
            <p:ph type="body" idx="1"/>
          </p:nvPr>
        </p:nvSpPr>
        <p:spPr>
          <a:xfrm>
            <a:off x="707108" y="4535805"/>
            <a:ext cx="8821633" cy="2071911"/>
          </a:xfrm>
        </p:spPr>
        <p:txBody>
          <a:bodyPr anchor="ctr">
            <a:normAutofit/>
          </a:bodyPr>
          <a:lstStyle>
            <a:lvl1pPr marL="0" indent="0" algn="l">
              <a:buNone/>
              <a:defRPr sz="2067">
                <a:solidFill>
                  <a:schemeClr val="bg2">
                    <a:lumMod val="75000"/>
                  </a:schemeClr>
                </a:solidFill>
              </a:defRPr>
            </a:lvl1pPr>
            <a:lvl2pPr marL="472516" indent="0">
              <a:buNone/>
              <a:defRPr sz="1860">
                <a:solidFill>
                  <a:schemeClr val="tx1">
                    <a:tint val="75000"/>
                  </a:schemeClr>
                </a:solidFill>
              </a:defRPr>
            </a:lvl2pPr>
            <a:lvl3pPr marL="945032" indent="0">
              <a:buNone/>
              <a:defRPr sz="1654">
                <a:solidFill>
                  <a:schemeClr val="tx1">
                    <a:tint val="75000"/>
                  </a:schemeClr>
                </a:solidFill>
              </a:defRPr>
            </a:lvl3pPr>
            <a:lvl4pPr marL="1417549" indent="0">
              <a:buNone/>
              <a:defRPr sz="1447">
                <a:solidFill>
                  <a:schemeClr val="tx1">
                    <a:tint val="75000"/>
                  </a:schemeClr>
                </a:solidFill>
              </a:defRPr>
            </a:lvl4pPr>
            <a:lvl5pPr marL="1890065" indent="0">
              <a:buNone/>
              <a:defRPr sz="1447">
                <a:solidFill>
                  <a:schemeClr val="tx1">
                    <a:tint val="75000"/>
                  </a:schemeClr>
                </a:solidFill>
              </a:defRPr>
            </a:lvl5pPr>
            <a:lvl6pPr marL="2362581" indent="0">
              <a:buNone/>
              <a:defRPr sz="1447">
                <a:solidFill>
                  <a:schemeClr val="tx1">
                    <a:tint val="75000"/>
                  </a:schemeClr>
                </a:solidFill>
              </a:defRPr>
            </a:lvl6pPr>
            <a:lvl7pPr marL="2835097" indent="0">
              <a:buNone/>
              <a:defRPr sz="1447">
                <a:solidFill>
                  <a:schemeClr val="tx1">
                    <a:tint val="75000"/>
                  </a:schemeClr>
                </a:solidFill>
              </a:defRPr>
            </a:lvl7pPr>
            <a:lvl8pPr marL="3307613" indent="0">
              <a:buNone/>
              <a:defRPr sz="1447">
                <a:solidFill>
                  <a:schemeClr val="tx1">
                    <a:tint val="75000"/>
                  </a:schemeClr>
                </a:solidFill>
              </a:defRPr>
            </a:lvl8pPr>
            <a:lvl9pPr marL="3780130" indent="0">
              <a:buNone/>
              <a:defRPr sz="144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691253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9607" y="755968"/>
            <a:ext cx="9449992" cy="3023870"/>
          </a:xfrm>
        </p:spPr>
        <p:txBody>
          <a:bodyPr anchor="ctr">
            <a:normAutofit/>
          </a:bodyPr>
          <a:lstStyle>
            <a:lvl1pPr algn="l">
              <a:defRPr sz="3307"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94607" y="3779837"/>
            <a:ext cx="8819992" cy="419982"/>
          </a:xfrm>
        </p:spPr>
        <p:txBody>
          <a:bodyPr anchor="ctr"/>
          <a:lstStyle>
            <a:lvl1pPr marL="0" indent="0">
              <a:buFontTx/>
              <a:buNone/>
              <a:defRPr/>
            </a:lvl1pPr>
            <a:lvl2pPr marL="472516" indent="0">
              <a:buFontTx/>
              <a:buNone/>
              <a:defRPr/>
            </a:lvl2pPr>
            <a:lvl3pPr marL="945032" indent="0">
              <a:buFontTx/>
              <a:buNone/>
              <a:defRPr/>
            </a:lvl3pPr>
            <a:lvl4pPr marL="1417549" indent="0">
              <a:buFontTx/>
              <a:buNone/>
              <a:defRPr/>
            </a:lvl4pPr>
            <a:lvl5pPr marL="1890065" indent="0">
              <a:buFontTx/>
              <a:buNone/>
              <a:defRPr/>
            </a:lvl5pPr>
          </a:lstStyle>
          <a:p>
            <a:pPr lvl="0"/>
            <a:r>
              <a:rPr lang="en-GB"/>
              <a:t>Click to edit Master text styles</a:t>
            </a:r>
          </a:p>
        </p:txBody>
      </p:sp>
      <p:sp>
        <p:nvSpPr>
          <p:cNvPr id="3" name="Text Placeholder 2"/>
          <p:cNvSpPr>
            <a:spLocks noGrp="1"/>
          </p:cNvSpPr>
          <p:nvPr>
            <p:ph type="body" idx="1"/>
          </p:nvPr>
        </p:nvSpPr>
        <p:spPr>
          <a:xfrm>
            <a:off x="707109" y="4741130"/>
            <a:ext cx="8819992" cy="1857252"/>
          </a:xfrm>
        </p:spPr>
        <p:txBody>
          <a:bodyPr anchor="ctr">
            <a:normAutofit/>
          </a:bodyPr>
          <a:lstStyle>
            <a:lvl1pPr marL="0" indent="0" algn="l">
              <a:buNone/>
              <a:defRPr sz="2067">
                <a:solidFill>
                  <a:schemeClr val="bg2">
                    <a:lumMod val="75000"/>
                  </a:schemeClr>
                </a:solidFill>
              </a:defRPr>
            </a:lvl1pPr>
            <a:lvl2pPr marL="472516" indent="0">
              <a:buNone/>
              <a:defRPr sz="1860">
                <a:solidFill>
                  <a:schemeClr val="tx1">
                    <a:tint val="75000"/>
                  </a:schemeClr>
                </a:solidFill>
              </a:defRPr>
            </a:lvl2pPr>
            <a:lvl3pPr marL="945032" indent="0">
              <a:buNone/>
              <a:defRPr sz="1654">
                <a:solidFill>
                  <a:schemeClr val="tx1">
                    <a:tint val="75000"/>
                  </a:schemeClr>
                </a:solidFill>
              </a:defRPr>
            </a:lvl3pPr>
            <a:lvl4pPr marL="1417549" indent="0">
              <a:buNone/>
              <a:defRPr sz="1447">
                <a:solidFill>
                  <a:schemeClr val="tx1">
                    <a:tint val="75000"/>
                  </a:schemeClr>
                </a:solidFill>
              </a:defRPr>
            </a:lvl4pPr>
            <a:lvl5pPr marL="1890065" indent="0">
              <a:buNone/>
              <a:defRPr sz="1447">
                <a:solidFill>
                  <a:schemeClr val="tx1">
                    <a:tint val="75000"/>
                  </a:schemeClr>
                </a:solidFill>
              </a:defRPr>
            </a:lvl5pPr>
            <a:lvl6pPr marL="2362581" indent="0">
              <a:buNone/>
              <a:defRPr sz="1447">
                <a:solidFill>
                  <a:schemeClr val="tx1">
                    <a:tint val="75000"/>
                  </a:schemeClr>
                </a:solidFill>
              </a:defRPr>
            </a:lvl6pPr>
            <a:lvl7pPr marL="2835097" indent="0">
              <a:buNone/>
              <a:defRPr sz="1447">
                <a:solidFill>
                  <a:schemeClr val="tx1">
                    <a:tint val="75000"/>
                  </a:schemeClr>
                </a:solidFill>
              </a:defRPr>
            </a:lvl7pPr>
            <a:lvl8pPr marL="3307613" indent="0">
              <a:buNone/>
              <a:defRPr sz="1447">
                <a:solidFill>
                  <a:schemeClr val="tx1">
                    <a:tint val="75000"/>
                  </a:schemeClr>
                </a:solidFill>
              </a:defRPr>
            </a:lvl8pPr>
            <a:lvl9pPr marL="3780130" indent="0">
              <a:buNone/>
              <a:defRPr sz="144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
        <p:nvSpPr>
          <p:cNvPr id="14" name="TextBox 13"/>
          <p:cNvSpPr txBox="1"/>
          <p:nvPr/>
        </p:nvSpPr>
        <p:spPr>
          <a:xfrm>
            <a:off x="549609" y="895324"/>
            <a:ext cx="629999" cy="644607"/>
          </a:xfrm>
          <a:prstGeom prst="rect">
            <a:avLst/>
          </a:prstGeom>
        </p:spPr>
        <p:txBody>
          <a:bodyPr vert="horz" lIns="94500" tIns="47250" rIns="94500" bIns="47250" rtlCol="0" anchor="ctr">
            <a:noAutofit/>
          </a:bodyPr>
          <a:lstStyle/>
          <a:p>
            <a:pPr lvl="0"/>
            <a:r>
              <a:rPr lang="en-US" sz="8268" dirty="0">
                <a:solidFill>
                  <a:schemeClr val="tx1"/>
                </a:solidFill>
                <a:effectLst/>
              </a:rPr>
              <a:t>“</a:t>
            </a:r>
          </a:p>
        </p:txBody>
      </p:sp>
      <p:sp>
        <p:nvSpPr>
          <p:cNvPr id="15" name="TextBox 14"/>
          <p:cNvSpPr txBox="1"/>
          <p:nvPr/>
        </p:nvSpPr>
        <p:spPr>
          <a:xfrm>
            <a:off x="10629599" y="3051870"/>
            <a:ext cx="629999" cy="644607"/>
          </a:xfrm>
          <a:prstGeom prst="rect">
            <a:avLst/>
          </a:prstGeom>
        </p:spPr>
        <p:txBody>
          <a:bodyPr vert="horz" lIns="94500" tIns="47250" rIns="94500" bIns="47250" rtlCol="0" anchor="ctr">
            <a:noAutofit/>
          </a:bodyPr>
          <a:lstStyle/>
          <a:p>
            <a:pPr lvl="0" algn="r"/>
            <a:r>
              <a:rPr lang="en-US" sz="8268" dirty="0">
                <a:solidFill>
                  <a:schemeClr val="tx1"/>
                </a:solidFill>
                <a:effectLst/>
              </a:rPr>
              <a:t>”</a:t>
            </a:r>
          </a:p>
        </p:txBody>
      </p:sp>
    </p:spTree>
    <p:extLst>
      <p:ext uri="{BB962C8B-B14F-4D97-AF65-F5344CB8AC3E}">
        <p14:creationId xmlns:p14="http://schemas.microsoft.com/office/powerpoint/2010/main" val="20729530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707108" y="3779838"/>
            <a:ext cx="8819992" cy="1871069"/>
          </a:xfrm>
        </p:spPr>
        <p:txBody>
          <a:bodyPr anchor="b">
            <a:normAutofit/>
          </a:bodyPr>
          <a:lstStyle>
            <a:lvl1pPr algn="l">
              <a:defRPr sz="3307" b="0" cap="all"/>
            </a:lvl1pPr>
          </a:lstStyle>
          <a:p>
            <a:r>
              <a:rPr lang="en-GB"/>
              <a:t>Click to edit Master title style</a:t>
            </a:r>
            <a:endParaRPr lang="en-US" dirty="0"/>
          </a:p>
        </p:txBody>
      </p:sp>
      <p:sp>
        <p:nvSpPr>
          <p:cNvPr id="3" name="Text Placeholder 2"/>
          <p:cNvSpPr>
            <a:spLocks noGrp="1"/>
          </p:cNvSpPr>
          <p:nvPr>
            <p:ph type="body" idx="1"/>
          </p:nvPr>
        </p:nvSpPr>
        <p:spPr>
          <a:xfrm>
            <a:off x="707107" y="5658161"/>
            <a:ext cx="8821635" cy="948432"/>
          </a:xfrm>
        </p:spPr>
        <p:txBody>
          <a:bodyPr anchor="t">
            <a:normAutofit/>
          </a:bodyPr>
          <a:lstStyle>
            <a:lvl1pPr marL="0" indent="0" algn="l">
              <a:buNone/>
              <a:defRPr sz="2067">
                <a:solidFill>
                  <a:schemeClr val="bg2">
                    <a:lumMod val="75000"/>
                  </a:schemeClr>
                </a:solidFill>
              </a:defRPr>
            </a:lvl1pPr>
            <a:lvl2pPr marL="472516" indent="0">
              <a:buNone/>
              <a:defRPr sz="1860">
                <a:solidFill>
                  <a:schemeClr val="tx1">
                    <a:tint val="75000"/>
                  </a:schemeClr>
                </a:solidFill>
              </a:defRPr>
            </a:lvl2pPr>
            <a:lvl3pPr marL="945032" indent="0">
              <a:buNone/>
              <a:defRPr sz="1654">
                <a:solidFill>
                  <a:schemeClr val="tx1">
                    <a:tint val="75000"/>
                  </a:schemeClr>
                </a:solidFill>
              </a:defRPr>
            </a:lvl3pPr>
            <a:lvl4pPr marL="1417549" indent="0">
              <a:buNone/>
              <a:defRPr sz="1447">
                <a:solidFill>
                  <a:schemeClr val="tx1">
                    <a:tint val="75000"/>
                  </a:schemeClr>
                </a:solidFill>
              </a:defRPr>
            </a:lvl4pPr>
            <a:lvl5pPr marL="1890065" indent="0">
              <a:buNone/>
              <a:defRPr sz="1447">
                <a:solidFill>
                  <a:schemeClr val="tx1">
                    <a:tint val="75000"/>
                  </a:schemeClr>
                </a:solidFill>
              </a:defRPr>
            </a:lvl5pPr>
            <a:lvl6pPr marL="2362581" indent="0">
              <a:buNone/>
              <a:defRPr sz="1447">
                <a:solidFill>
                  <a:schemeClr val="tx1">
                    <a:tint val="75000"/>
                  </a:schemeClr>
                </a:solidFill>
              </a:defRPr>
            </a:lvl6pPr>
            <a:lvl7pPr marL="2835097" indent="0">
              <a:buNone/>
              <a:defRPr sz="1447">
                <a:solidFill>
                  <a:schemeClr val="tx1">
                    <a:tint val="75000"/>
                  </a:schemeClr>
                </a:solidFill>
              </a:defRPr>
            </a:lvl7pPr>
            <a:lvl8pPr marL="3307613" indent="0">
              <a:buNone/>
              <a:defRPr sz="1447">
                <a:solidFill>
                  <a:schemeClr val="tx1">
                    <a:tint val="75000"/>
                  </a:schemeClr>
                </a:solidFill>
              </a:defRPr>
            </a:lvl8pPr>
            <a:lvl9pPr marL="3780130" indent="0">
              <a:buNone/>
              <a:defRPr sz="144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398938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9609" y="755968"/>
            <a:ext cx="9449991" cy="3023870"/>
          </a:xfrm>
        </p:spPr>
        <p:txBody>
          <a:bodyPr anchor="ctr">
            <a:normAutofit/>
          </a:bodyPr>
          <a:lstStyle>
            <a:lvl1pPr algn="l">
              <a:defRPr sz="3307"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707109" y="4330481"/>
            <a:ext cx="8819993" cy="1157283"/>
          </a:xfrm>
        </p:spPr>
        <p:txBody>
          <a:bodyPr vert="horz" lIns="91440" tIns="45720" rIns="91440" bIns="45720" rtlCol="0" anchor="b">
            <a:normAutofit/>
          </a:bodyPr>
          <a:lstStyle>
            <a:lvl1pPr>
              <a:buNone/>
              <a:defRPr lang="en-US" sz="248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707107" y="5487764"/>
            <a:ext cx="8819993" cy="1119952"/>
          </a:xfrm>
        </p:spPr>
        <p:txBody>
          <a:bodyPr anchor="t">
            <a:normAutofit/>
          </a:bodyPr>
          <a:lstStyle>
            <a:lvl1pPr marL="0" indent="0" algn="l">
              <a:buNone/>
              <a:defRPr sz="1860">
                <a:solidFill>
                  <a:schemeClr val="bg2">
                    <a:lumMod val="75000"/>
                  </a:schemeClr>
                </a:solidFill>
              </a:defRPr>
            </a:lvl1pPr>
            <a:lvl2pPr marL="472516" indent="0">
              <a:buNone/>
              <a:defRPr sz="1860">
                <a:solidFill>
                  <a:schemeClr val="tx1">
                    <a:tint val="75000"/>
                  </a:schemeClr>
                </a:solidFill>
              </a:defRPr>
            </a:lvl2pPr>
            <a:lvl3pPr marL="945032" indent="0">
              <a:buNone/>
              <a:defRPr sz="1654">
                <a:solidFill>
                  <a:schemeClr val="tx1">
                    <a:tint val="75000"/>
                  </a:schemeClr>
                </a:solidFill>
              </a:defRPr>
            </a:lvl3pPr>
            <a:lvl4pPr marL="1417549" indent="0">
              <a:buNone/>
              <a:defRPr sz="1447">
                <a:solidFill>
                  <a:schemeClr val="tx1">
                    <a:tint val="75000"/>
                  </a:schemeClr>
                </a:solidFill>
              </a:defRPr>
            </a:lvl4pPr>
            <a:lvl5pPr marL="1890065" indent="0">
              <a:buNone/>
              <a:defRPr sz="1447">
                <a:solidFill>
                  <a:schemeClr val="tx1">
                    <a:tint val="75000"/>
                  </a:schemeClr>
                </a:solidFill>
              </a:defRPr>
            </a:lvl5pPr>
            <a:lvl6pPr marL="2362581" indent="0">
              <a:buNone/>
              <a:defRPr sz="1447">
                <a:solidFill>
                  <a:schemeClr val="tx1">
                    <a:tint val="75000"/>
                  </a:schemeClr>
                </a:solidFill>
              </a:defRPr>
            </a:lvl6pPr>
            <a:lvl7pPr marL="2835097" indent="0">
              <a:buNone/>
              <a:defRPr sz="1447">
                <a:solidFill>
                  <a:schemeClr val="tx1">
                    <a:tint val="75000"/>
                  </a:schemeClr>
                </a:solidFill>
              </a:defRPr>
            </a:lvl7pPr>
            <a:lvl8pPr marL="3307613" indent="0">
              <a:buNone/>
              <a:defRPr sz="1447">
                <a:solidFill>
                  <a:schemeClr val="tx1">
                    <a:tint val="75000"/>
                  </a:schemeClr>
                </a:solidFill>
              </a:defRPr>
            </a:lvl8pPr>
            <a:lvl9pPr marL="3780130" indent="0">
              <a:buNone/>
              <a:defRPr sz="144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
        <p:nvSpPr>
          <p:cNvPr id="11" name="TextBox 10"/>
          <p:cNvSpPr txBox="1"/>
          <p:nvPr/>
        </p:nvSpPr>
        <p:spPr>
          <a:xfrm>
            <a:off x="549609" y="895324"/>
            <a:ext cx="629999" cy="644607"/>
          </a:xfrm>
          <a:prstGeom prst="rect">
            <a:avLst/>
          </a:prstGeom>
        </p:spPr>
        <p:txBody>
          <a:bodyPr vert="horz" lIns="94500" tIns="47250" rIns="94500" bIns="47250" rtlCol="0" anchor="ctr">
            <a:noAutofit/>
          </a:bodyPr>
          <a:lstStyle/>
          <a:p>
            <a:pPr lvl="0"/>
            <a:r>
              <a:rPr lang="en-US" sz="8268" dirty="0">
                <a:solidFill>
                  <a:schemeClr val="tx1"/>
                </a:solidFill>
                <a:effectLst/>
              </a:rPr>
              <a:t>“</a:t>
            </a:r>
          </a:p>
        </p:txBody>
      </p:sp>
      <p:sp>
        <p:nvSpPr>
          <p:cNvPr id="12" name="TextBox 11"/>
          <p:cNvSpPr txBox="1"/>
          <p:nvPr/>
        </p:nvSpPr>
        <p:spPr>
          <a:xfrm>
            <a:off x="10629599" y="3051870"/>
            <a:ext cx="629999" cy="644607"/>
          </a:xfrm>
          <a:prstGeom prst="rect">
            <a:avLst/>
          </a:prstGeom>
        </p:spPr>
        <p:txBody>
          <a:bodyPr vert="horz" lIns="94500" tIns="47250" rIns="94500" bIns="47250" rtlCol="0" anchor="ctr">
            <a:noAutofit/>
          </a:bodyPr>
          <a:lstStyle/>
          <a:p>
            <a:pPr lvl="0" algn="r"/>
            <a:r>
              <a:rPr lang="en-US" sz="8268" dirty="0">
                <a:solidFill>
                  <a:schemeClr val="tx1"/>
                </a:solidFill>
                <a:effectLst/>
              </a:rPr>
              <a:t>”</a:t>
            </a:r>
          </a:p>
        </p:txBody>
      </p:sp>
    </p:spTree>
    <p:extLst>
      <p:ext uri="{BB962C8B-B14F-4D97-AF65-F5344CB8AC3E}">
        <p14:creationId xmlns:p14="http://schemas.microsoft.com/office/powerpoint/2010/main" val="1889012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707109" y="755968"/>
            <a:ext cx="10394990" cy="302387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707108" y="4330481"/>
            <a:ext cx="8819992" cy="923960"/>
          </a:xfrm>
        </p:spPr>
        <p:txBody>
          <a:bodyPr vert="horz" lIns="91440" tIns="45720" rIns="91440" bIns="45720" rtlCol="0" anchor="b">
            <a:normAutofit/>
          </a:bodyPr>
          <a:lstStyle>
            <a:lvl1pPr>
              <a:buNone/>
              <a:defRPr lang="en-US" sz="248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707107" y="5254440"/>
            <a:ext cx="8819993" cy="1353276"/>
          </a:xfrm>
        </p:spPr>
        <p:txBody>
          <a:bodyPr anchor="t">
            <a:normAutofit/>
          </a:bodyPr>
          <a:lstStyle>
            <a:lvl1pPr marL="0" indent="0" algn="l">
              <a:buNone/>
              <a:defRPr sz="1860">
                <a:solidFill>
                  <a:schemeClr val="bg2">
                    <a:lumMod val="75000"/>
                  </a:schemeClr>
                </a:solidFill>
              </a:defRPr>
            </a:lvl1pPr>
            <a:lvl2pPr marL="472516" indent="0">
              <a:buNone/>
              <a:defRPr sz="1860">
                <a:solidFill>
                  <a:schemeClr val="tx1">
                    <a:tint val="75000"/>
                  </a:schemeClr>
                </a:solidFill>
              </a:defRPr>
            </a:lvl2pPr>
            <a:lvl3pPr marL="945032" indent="0">
              <a:buNone/>
              <a:defRPr sz="1654">
                <a:solidFill>
                  <a:schemeClr val="tx1">
                    <a:tint val="75000"/>
                  </a:schemeClr>
                </a:solidFill>
              </a:defRPr>
            </a:lvl3pPr>
            <a:lvl4pPr marL="1417549" indent="0">
              <a:buNone/>
              <a:defRPr sz="1447">
                <a:solidFill>
                  <a:schemeClr val="tx1">
                    <a:tint val="75000"/>
                  </a:schemeClr>
                </a:solidFill>
              </a:defRPr>
            </a:lvl4pPr>
            <a:lvl5pPr marL="1890065" indent="0">
              <a:buNone/>
              <a:defRPr sz="1447">
                <a:solidFill>
                  <a:schemeClr val="tx1">
                    <a:tint val="75000"/>
                  </a:schemeClr>
                </a:solidFill>
              </a:defRPr>
            </a:lvl5pPr>
            <a:lvl6pPr marL="2362581" indent="0">
              <a:buNone/>
              <a:defRPr sz="1447">
                <a:solidFill>
                  <a:schemeClr val="tx1">
                    <a:tint val="75000"/>
                  </a:schemeClr>
                </a:solidFill>
              </a:defRPr>
            </a:lvl6pPr>
            <a:lvl7pPr marL="2835097" indent="0">
              <a:buNone/>
              <a:defRPr sz="1447">
                <a:solidFill>
                  <a:schemeClr val="tx1">
                    <a:tint val="75000"/>
                  </a:schemeClr>
                </a:solidFill>
              </a:defRPr>
            </a:lvl7pPr>
            <a:lvl8pPr marL="3307613" indent="0">
              <a:buNone/>
              <a:defRPr sz="1447">
                <a:solidFill>
                  <a:schemeClr val="tx1">
                    <a:tint val="75000"/>
                  </a:schemeClr>
                </a:solidFill>
              </a:defRPr>
            </a:lvl8pPr>
            <a:lvl9pPr marL="3780130" indent="0">
              <a:buNone/>
              <a:defRPr sz="144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7580435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77279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75850" y="755968"/>
            <a:ext cx="2126248" cy="503978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08749" y="755968"/>
            <a:ext cx="8084992" cy="5851748"/>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72771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515067" y="3266526"/>
            <a:ext cx="3081642" cy="3537182"/>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707108" y="4946453"/>
            <a:ext cx="8819992" cy="1661262"/>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707108" y="755968"/>
            <a:ext cx="8819992" cy="3985162"/>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35849" y="6803708"/>
            <a:ext cx="1653748" cy="402483"/>
          </a:xfrm>
          <a:prstGeom prst="rect">
            <a:avLst/>
          </a:prstGeom>
        </p:spPr>
        <p:txBody>
          <a:bodyPr vert="horz" lIns="91440" tIns="45720" rIns="91440" bIns="45720" rtlCol="0" anchor="t"/>
          <a:lstStyle>
            <a:lvl1pPr algn="r">
              <a:defRPr sz="1034" b="0" i="0">
                <a:solidFill>
                  <a:schemeClr val="bg2">
                    <a:lumMod val="50000"/>
                  </a:schemeClr>
                </a:solidFill>
                <a:effectLst/>
                <a:latin typeface="+mn-lt"/>
              </a:defRPr>
            </a:lvl1pPr>
          </a:lstStyle>
          <a:p>
            <a:fld id="{5F277553-F296-4DFB-BD15-770B47FF2CCF}" type="datetimeFigureOut">
              <a:rPr lang="en-GB" smtClean="0"/>
              <a:t>02/11/2025</a:t>
            </a:fld>
            <a:endParaRPr lang="en-GB"/>
          </a:p>
        </p:txBody>
      </p:sp>
      <p:sp>
        <p:nvSpPr>
          <p:cNvPr id="5" name="Footer Placeholder 4"/>
          <p:cNvSpPr>
            <a:spLocks noGrp="1"/>
          </p:cNvSpPr>
          <p:nvPr>
            <p:ph type="ftr" sz="quarter" idx="3"/>
          </p:nvPr>
        </p:nvSpPr>
        <p:spPr>
          <a:xfrm>
            <a:off x="707108" y="6803708"/>
            <a:ext cx="7796243" cy="402483"/>
          </a:xfrm>
          <a:prstGeom prst="rect">
            <a:avLst/>
          </a:prstGeom>
        </p:spPr>
        <p:txBody>
          <a:bodyPr vert="horz" lIns="91440" tIns="45720" rIns="91440" bIns="45720" rtlCol="0" anchor="t"/>
          <a:lstStyle>
            <a:lvl1pPr algn="l">
              <a:defRPr sz="1034"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709990" y="6149236"/>
            <a:ext cx="1180469" cy="738468"/>
          </a:xfrm>
          <a:prstGeom prst="rect">
            <a:avLst/>
          </a:prstGeom>
        </p:spPr>
        <p:txBody>
          <a:bodyPr vert="horz" lIns="91440" tIns="45720" rIns="91440" bIns="45720" rtlCol="0" anchor="b"/>
          <a:lstStyle>
            <a:lvl1pPr algn="r">
              <a:defRPr sz="3307" b="0" i="0">
                <a:solidFill>
                  <a:schemeClr val="bg2">
                    <a:lumMod val="50000"/>
                  </a:schemeClr>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1828866930"/>
      </p:ext>
    </p:extLst>
  </p:cSld>
  <p:clrMap bg1="dk1" tx1="lt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txStyles>
    <p:titleStyle>
      <a:lvl1pPr algn="l" defTabSz="472516" rtl="0" eaLnBrk="1" latinLnBrk="0" hangingPunct="1">
        <a:spcBef>
          <a:spcPct val="0"/>
        </a:spcBef>
        <a:buNone/>
        <a:defRPr sz="3721"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95323" indent="-295323" algn="l" defTabSz="472516" rtl="0" eaLnBrk="1" latinLnBrk="0" hangingPunct="1">
        <a:spcBef>
          <a:spcPct val="20000"/>
        </a:spcBef>
        <a:spcAft>
          <a:spcPts val="620"/>
        </a:spcAft>
        <a:buClr>
          <a:schemeClr val="tx1"/>
        </a:buClr>
        <a:buSzPct val="80000"/>
        <a:buFont typeface="Wingdings 3" panose="05040102010807070707" pitchFamily="18" charset="2"/>
        <a:buChar char=""/>
        <a:defRPr sz="2067" kern="1200" cap="none">
          <a:solidFill>
            <a:schemeClr val="bg2">
              <a:lumMod val="75000"/>
            </a:schemeClr>
          </a:solidFill>
          <a:effectLst/>
          <a:latin typeface="+mn-lt"/>
          <a:ea typeface="+mn-ea"/>
          <a:cs typeface="+mn-cs"/>
        </a:defRPr>
      </a:lvl1pPr>
      <a:lvl2pPr marL="767839" indent="-295323" algn="l" defTabSz="472516" rtl="0" eaLnBrk="1" latinLnBrk="0" hangingPunct="1">
        <a:spcBef>
          <a:spcPct val="20000"/>
        </a:spcBef>
        <a:spcAft>
          <a:spcPts val="620"/>
        </a:spcAft>
        <a:buClr>
          <a:schemeClr val="tx1"/>
        </a:buClr>
        <a:buSzPct val="80000"/>
        <a:buFont typeface="Wingdings 3" panose="05040102010807070707" pitchFamily="18" charset="2"/>
        <a:buChar char=""/>
        <a:defRPr sz="1860" kern="1200" cap="none">
          <a:solidFill>
            <a:schemeClr val="bg2">
              <a:lumMod val="75000"/>
            </a:schemeClr>
          </a:solidFill>
          <a:effectLst/>
          <a:latin typeface="+mn-lt"/>
          <a:ea typeface="+mn-ea"/>
          <a:cs typeface="+mn-cs"/>
        </a:defRPr>
      </a:lvl2pPr>
      <a:lvl3pPr marL="1240355" indent="-295323" algn="l" defTabSz="472516" rtl="0" eaLnBrk="1" latinLnBrk="0" hangingPunct="1">
        <a:spcBef>
          <a:spcPct val="20000"/>
        </a:spcBef>
        <a:spcAft>
          <a:spcPts val="620"/>
        </a:spcAft>
        <a:buClr>
          <a:schemeClr val="tx1"/>
        </a:buClr>
        <a:buSzPct val="80000"/>
        <a:buFont typeface="Wingdings 3" panose="05040102010807070707" pitchFamily="18" charset="2"/>
        <a:buChar char=""/>
        <a:defRPr sz="1654" kern="1200" cap="none">
          <a:solidFill>
            <a:schemeClr val="bg2">
              <a:lumMod val="75000"/>
            </a:schemeClr>
          </a:solidFill>
          <a:effectLst/>
          <a:latin typeface="+mn-lt"/>
          <a:ea typeface="+mn-ea"/>
          <a:cs typeface="+mn-cs"/>
        </a:defRPr>
      </a:lvl3pPr>
      <a:lvl4pPr marL="1594742" indent="-177194" algn="l" defTabSz="472516" rtl="0" eaLnBrk="1" latinLnBrk="0" hangingPunct="1">
        <a:spcBef>
          <a:spcPct val="20000"/>
        </a:spcBef>
        <a:spcAft>
          <a:spcPts val="620"/>
        </a:spcAft>
        <a:buClr>
          <a:schemeClr val="tx1"/>
        </a:buClr>
        <a:buSzPct val="80000"/>
        <a:buFont typeface="Wingdings 3" panose="05040102010807070707" pitchFamily="18" charset="2"/>
        <a:buChar char=""/>
        <a:defRPr sz="1447" kern="1200" cap="none">
          <a:solidFill>
            <a:schemeClr val="bg2">
              <a:lumMod val="75000"/>
            </a:schemeClr>
          </a:solidFill>
          <a:effectLst/>
          <a:latin typeface="+mn-lt"/>
          <a:ea typeface="+mn-ea"/>
          <a:cs typeface="+mn-cs"/>
        </a:defRPr>
      </a:lvl4pPr>
      <a:lvl5pPr marL="2067258" indent="-177194" algn="l" defTabSz="472516" rtl="0" eaLnBrk="1" latinLnBrk="0" hangingPunct="1">
        <a:spcBef>
          <a:spcPct val="20000"/>
        </a:spcBef>
        <a:spcAft>
          <a:spcPts val="620"/>
        </a:spcAft>
        <a:buClr>
          <a:schemeClr val="tx1"/>
        </a:buClr>
        <a:buSzPct val="80000"/>
        <a:buFont typeface="Wingdings 3" panose="05040102010807070707" pitchFamily="18" charset="2"/>
        <a:buChar char=""/>
        <a:defRPr sz="1447" kern="1200" cap="none">
          <a:solidFill>
            <a:schemeClr val="bg2">
              <a:lumMod val="75000"/>
            </a:schemeClr>
          </a:solidFill>
          <a:effectLst/>
          <a:latin typeface="+mn-lt"/>
          <a:ea typeface="+mn-ea"/>
          <a:cs typeface="+mn-cs"/>
        </a:defRPr>
      </a:lvl5pPr>
      <a:lvl6pPr marL="2598839" indent="-236258" algn="l" defTabSz="472516" rtl="0" eaLnBrk="1" latinLnBrk="0" hangingPunct="1">
        <a:spcBef>
          <a:spcPct val="20000"/>
        </a:spcBef>
        <a:spcAft>
          <a:spcPts val="620"/>
        </a:spcAft>
        <a:buClr>
          <a:schemeClr val="tx1"/>
        </a:buClr>
        <a:buSzPct val="80000"/>
        <a:buFont typeface="Wingdings 3" panose="05040102010807070707" pitchFamily="18" charset="2"/>
        <a:buChar char=""/>
        <a:defRPr sz="1447" kern="1200" cap="none">
          <a:solidFill>
            <a:schemeClr val="bg2">
              <a:lumMod val="75000"/>
            </a:schemeClr>
          </a:solidFill>
          <a:effectLst/>
          <a:latin typeface="+mn-lt"/>
          <a:ea typeface="+mn-ea"/>
          <a:cs typeface="+mn-cs"/>
        </a:defRPr>
      </a:lvl6pPr>
      <a:lvl7pPr marL="3071355" indent="-236258" algn="l" defTabSz="472516" rtl="0" eaLnBrk="1" latinLnBrk="0" hangingPunct="1">
        <a:spcBef>
          <a:spcPct val="20000"/>
        </a:spcBef>
        <a:spcAft>
          <a:spcPts val="620"/>
        </a:spcAft>
        <a:buClr>
          <a:schemeClr val="tx1"/>
        </a:buClr>
        <a:buSzPct val="80000"/>
        <a:buFont typeface="Wingdings 3" panose="05040102010807070707" pitchFamily="18" charset="2"/>
        <a:buChar char=""/>
        <a:defRPr sz="1447" kern="1200" cap="none">
          <a:solidFill>
            <a:schemeClr val="bg2">
              <a:lumMod val="75000"/>
            </a:schemeClr>
          </a:solidFill>
          <a:effectLst/>
          <a:latin typeface="+mn-lt"/>
          <a:ea typeface="+mn-ea"/>
          <a:cs typeface="+mn-cs"/>
        </a:defRPr>
      </a:lvl7pPr>
      <a:lvl8pPr marL="3543872" indent="-236258" algn="l" defTabSz="472516" rtl="0" eaLnBrk="1" latinLnBrk="0" hangingPunct="1">
        <a:spcBef>
          <a:spcPct val="20000"/>
        </a:spcBef>
        <a:spcAft>
          <a:spcPts val="620"/>
        </a:spcAft>
        <a:buClr>
          <a:schemeClr val="tx1"/>
        </a:buClr>
        <a:buSzPct val="80000"/>
        <a:buFont typeface="Wingdings 3" panose="05040102010807070707" pitchFamily="18" charset="2"/>
        <a:buChar char=""/>
        <a:defRPr sz="1447" kern="1200" cap="none">
          <a:solidFill>
            <a:schemeClr val="bg2">
              <a:lumMod val="75000"/>
            </a:schemeClr>
          </a:solidFill>
          <a:effectLst/>
          <a:latin typeface="+mn-lt"/>
          <a:ea typeface="+mn-ea"/>
          <a:cs typeface="+mn-cs"/>
        </a:defRPr>
      </a:lvl8pPr>
      <a:lvl9pPr marL="4016388" indent="-236258" algn="l" defTabSz="472516" rtl="0" eaLnBrk="1" latinLnBrk="0" hangingPunct="1">
        <a:spcBef>
          <a:spcPct val="20000"/>
        </a:spcBef>
        <a:spcAft>
          <a:spcPts val="620"/>
        </a:spcAft>
        <a:buClr>
          <a:schemeClr val="tx1"/>
        </a:buClr>
        <a:buSzPct val="80000"/>
        <a:buFont typeface="Wingdings 3" panose="05040102010807070707" pitchFamily="18" charset="2"/>
        <a:buChar char=""/>
        <a:defRPr sz="1447" kern="1200" cap="none">
          <a:solidFill>
            <a:schemeClr val="bg2">
              <a:lumMod val="75000"/>
            </a:schemeClr>
          </a:solidFill>
          <a:effectLst/>
          <a:latin typeface="+mn-lt"/>
          <a:ea typeface="+mn-ea"/>
          <a:cs typeface="+mn-cs"/>
        </a:defRPr>
      </a:lvl9pPr>
    </p:bodyStyle>
    <p:otherStyle>
      <a:defPPr>
        <a:defRPr lang="en-US"/>
      </a:defPPr>
      <a:lvl1pPr marL="0" algn="l" defTabSz="472516" rtl="0" eaLnBrk="1" latinLnBrk="0" hangingPunct="1">
        <a:defRPr sz="1860" kern="1200">
          <a:solidFill>
            <a:schemeClr val="tx1"/>
          </a:solidFill>
          <a:latin typeface="+mn-lt"/>
          <a:ea typeface="+mn-ea"/>
          <a:cs typeface="+mn-cs"/>
        </a:defRPr>
      </a:lvl1pPr>
      <a:lvl2pPr marL="472516" algn="l" defTabSz="472516" rtl="0" eaLnBrk="1" latinLnBrk="0" hangingPunct="1">
        <a:defRPr sz="1860" kern="1200">
          <a:solidFill>
            <a:schemeClr val="tx1"/>
          </a:solidFill>
          <a:latin typeface="+mn-lt"/>
          <a:ea typeface="+mn-ea"/>
          <a:cs typeface="+mn-cs"/>
        </a:defRPr>
      </a:lvl2pPr>
      <a:lvl3pPr marL="945032" algn="l" defTabSz="472516" rtl="0" eaLnBrk="1" latinLnBrk="0" hangingPunct="1">
        <a:defRPr sz="1860" kern="1200">
          <a:solidFill>
            <a:schemeClr val="tx1"/>
          </a:solidFill>
          <a:latin typeface="+mn-lt"/>
          <a:ea typeface="+mn-ea"/>
          <a:cs typeface="+mn-cs"/>
        </a:defRPr>
      </a:lvl3pPr>
      <a:lvl4pPr marL="1417549" algn="l" defTabSz="472516" rtl="0" eaLnBrk="1" latinLnBrk="0" hangingPunct="1">
        <a:defRPr sz="1860" kern="1200">
          <a:solidFill>
            <a:schemeClr val="tx1"/>
          </a:solidFill>
          <a:latin typeface="+mn-lt"/>
          <a:ea typeface="+mn-ea"/>
          <a:cs typeface="+mn-cs"/>
        </a:defRPr>
      </a:lvl4pPr>
      <a:lvl5pPr marL="1890065" algn="l" defTabSz="472516" rtl="0" eaLnBrk="1" latinLnBrk="0" hangingPunct="1">
        <a:defRPr sz="1860" kern="1200">
          <a:solidFill>
            <a:schemeClr val="tx1"/>
          </a:solidFill>
          <a:latin typeface="+mn-lt"/>
          <a:ea typeface="+mn-ea"/>
          <a:cs typeface="+mn-cs"/>
        </a:defRPr>
      </a:lvl5pPr>
      <a:lvl6pPr marL="2362581" algn="l" defTabSz="472516" rtl="0" eaLnBrk="1" latinLnBrk="0" hangingPunct="1">
        <a:defRPr sz="1860" kern="1200">
          <a:solidFill>
            <a:schemeClr val="tx1"/>
          </a:solidFill>
          <a:latin typeface="+mn-lt"/>
          <a:ea typeface="+mn-ea"/>
          <a:cs typeface="+mn-cs"/>
        </a:defRPr>
      </a:lvl6pPr>
      <a:lvl7pPr marL="2835097" algn="l" defTabSz="472516" rtl="0" eaLnBrk="1" latinLnBrk="0" hangingPunct="1">
        <a:defRPr sz="1860" kern="1200">
          <a:solidFill>
            <a:schemeClr val="tx1"/>
          </a:solidFill>
          <a:latin typeface="+mn-lt"/>
          <a:ea typeface="+mn-ea"/>
          <a:cs typeface="+mn-cs"/>
        </a:defRPr>
      </a:lvl7pPr>
      <a:lvl8pPr marL="3307613" algn="l" defTabSz="472516" rtl="0" eaLnBrk="1" latinLnBrk="0" hangingPunct="1">
        <a:defRPr sz="1860" kern="1200">
          <a:solidFill>
            <a:schemeClr val="tx1"/>
          </a:solidFill>
          <a:latin typeface="+mn-lt"/>
          <a:ea typeface="+mn-ea"/>
          <a:cs typeface="+mn-cs"/>
        </a:defRPr>
      </a:lvl8pPr>
      <a:lvl9pPr marL="3780130" algn="l" defTabSz="472516" rtl="0" eaLnBrk="1" latinLnBrk="0" hangingPunct="1">
        <a:defRPr sz="18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53600" y="560540"/>
            <a:ext cx="11585689" cy="80324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969" b="1" dirty="0">
                <a:latin typeface="Arial" panose="020B0604020202020204" pitchFamily="34" charset="0"/>
                <a:cs typeface="Arial" panose="020B0604020202020204" pitchFamily="34" charset="0"/>
              </a:rPr>
              <a:t>Programme:</a:t>
            </a:r>
            <a:r>
              <a:rPr lang="en-GB" sz="1969" dirty="0">
                <a:latin typeface="Arial" panose="020B0604020202020204" pitchFamily="34" charset="0"/>
                <a:cs typeface="Arial" panose="020B0604020202020204" pitchFamily="34" charset="0"/>
              </a:rPr>
              <a:t> BSc (Hons) Health and Social Care</a:t>
            </a:r>
          </a:p>
          <a:p>
            <a:r>
              <a:rPr lang="en-GB" sz="1969" dirty="0">
                <a:solidFill>
                  <a:schemeClr val="tx1"/>
                </a:solidFill>
              </a:rPr>
              <a:t>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53600" y="1471609"/>
            <a:ext cx="11585689" cy="80324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969" b="1" dirty="0"/>
              <a:t>Module: </a:t>
            </a:r>
            <a:r>
              <a:rPr lang="en-GB" sz="1969" dirty="0">
                <a:latin typeface="Arial" panose="020B0604020202020204" pitchFamily="34" charset="0"/>
                <a:cs typeface="Arial" panose="020B0604020202020204" pitchFamily="34" charset="0"/>
              </a:rPr>
              <a:t>Psychological Classifications and Provisions</a:t>
            </a:r>
            <a:r>
              <a:rPr lang="en-GB" sz="1969" dirty="0">
                <a:solidFill>
                  <a:schemeClr val="tx1"/>
                </a:solidFill>
              </a:rPr>
              <a:t>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53600" y="2359668"/>
            <a:ext cx="11585689" cy="80324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969" b="1" dirty="0">
                <a:solidFill>
                  <a:schemeClr val="tx1"/>
                </a:solidFill>
                <a:latin typeface="Arial" panose="020B0604020202020204" pitchFamily="34" charset="0"/>
                <a:cs typeface="Arial" panose="020B0604020202020204" pitchFamily="34" charset="0"/>
              </a:rPr>
              <a:t>Module Code: </a:t>
            </a:r>
            <a:r>
              <a:rPr lang="en-GB" sz="1969" dirty="0">
                <a:solidFill>
                  <a:schemeClr val="tx1"/>
                </a:solidFill>
                <a:latin typeface="Arial" panose="020B0604020202020204" pitchFamily="34" charset="0"/>
                <a:cs typeface="Arial" panose="020B0604020202020204" pitchFamily="34" charset="0"/>
              </a:rPr>
              <a:t>BMHP6029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53600" y="4197143"/>
            <a:ext cx="11585689" cy="80324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969" b="1" dirty="0">
                <a:solidFill>
                  <a:schemeClr val="tx1"/>
                </a:solidFill>
                <a:latin typeface="Arial" panose="020B0604020202020204" pitchFamily="34" charset="0"/>
                <a:cs typeface="Arial" panose="020B0604020202020204" pitchFamily="34" charset="0"/>
              </a:rPr>
              <a:t>Lecturer Name: </a:t>
            </a:r>
            <a:r>
              <a:rPr lang="en-GB" sz="1969" dirty="0">
                <a:solidFill>
                  <a:schemeClr val="tx1"/>
                </a:solidFill>
                <a:latin typeface="Arial" panose="020B0604020202020204" pitchFamily="34" charset="0"/>
                <a:cs typeface="Arial" panose="020B0604020202020204" pitchFamily="34" charset="0"/>
              </a:rPr>
              <a:t>Neale Haddon   </a:t>
            </a:r>
          </a:p>
        </p:txBody>
      </p:sp>
      <p:sp>
        <p:nvSpPr>
          <p:cNvPr id="3" name="Rectangle: Rounded Corners 2">
            <a:extLst>
              <a:ext uri="{FF2B5EF4-FFF2-40B4-BE49-F238E27FC236}">
                <a16:creationId xmlns:a16="http://schemas.microsoft.com/office/drawing/2014/main" id="{B26F447D-2AA0-0541-2A89-782A7F8634A5}"/>
              </a:ext>
            </a:extLst>
          </p:cNvPr>
          <p:cNvSpPr/>
          <p:nvPr/>
        </p:nvSpPr>
        <p:spPr>
          <a:xfrm>
            <a:off x="453600" y="5115881"/>
            <a:ext cx="11585689" cy="80324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969" b="1" dirty="0">
                <a:latin typeface="Arial" panose="020B0604020202020204" pitchFamily="34" charset="0"/>
                <a:cs typeface="Arial" panose="020B0604020202020204" pitchFamily="34" charset="0"/>
              </a:rPr>
              <a:t>Student Name:</a:t>
            </a:r>
            <a:r>
              <a:rPr lang="en-GB" sz="1969" dirty="0">
                <a:latin typeface="Arial" panose="020B0604020202020204" pitchFamily="34" charset="0"/>
                <a:cs typeface="Arial" panose="020B0604020202020204" pitchFamily="34" charset="0"/>
              </a:rPr>
              <a:t> Mohammed Kamal Miah</a:t>
            </a:r>
          </a:p>
          <a:p>
            <a:r>
              <a:rPr lang="en-GB" sz="1969" dirty="0">
                <a:solidFill>
                  <a:schemeClr val="tx1"/>
                </a:solidFill>
              </a:rPr>
              <a:t>   </a:t>
            </a:r>
          </a:p>
        </p:txBody>
      </p:sp>
      <p:sp>
        <p:nvSpPr>
          <p:cNvPr id="4" name="Rectangle: Rounded Corners 3">
            <a:extLst>
              <a:ext uri="{FF2B5EF4-FFF2-40B4-BE49-F238E27FC236}">
                <a16:creationId xmlns:a16="http://schemas.microsoft.com/office/drawing/2014/main" id="{D356195A-09D7-86E2-2DC5-727A983A5367}"/>
              </a:ext>
            </a:extLst>
          </p:cNvPr>
          <p:cNvSpPr/>
          <p:nvPr/>
        </p:nvSpPr>
        <p:spPr>
          <a:xfrm>
            <a:off x="453600" y="6047801"/>
            <a:ext cx="11585689" cy="80324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969" b="1" dirty="0">
                <a:latin typeface="Arial" panose="020B0604020202020204" pitchFamily="34" charset="0"/>
                <a:cs typeface="Arial" panose="020B0604020202020204" pitchFamily="34" charset="0"/>
              </a:rPr>
              <a:t>Student ID number:</a:t>
            </a:r>
            <a:r>
              <a:rPr lang="en-GB" sz="1969" dirty="0">
                <a:latin typeface="Arial" panose="020B0604020202020204" pitchFamily="34" charset="0"/>
                <a:cs typeface="Arial" panose="020B0604020202020204" pitchFamily="34" charset="0"/>
              </a:rPr>
              <a:t> 2314349</a:t>
            </a:r>
          </a:p>
          <a:p>
            <a:r>
              <a:rPr lang="en-GB" sz="1969" dirty="0">
                <a:solidFill>
                  <a:schemeClr val="tx1"/>
                </a:solidFill>
              </a:rPr>
              <a:t>  </a:t>
            </a:r>
          </a:p>
        </p:txBody>
      </p:sp>
      <p:sp>
        <p:nvSpPr>
          <p:cNvPr id="11" name="Rectangle: Rounded Corners 10">
            <a:extLst>
              <a:ext uri="{FF2B5EF4-FFF2-40B4-BE49-F238E27FC236}">
                <a16:creationId xmlns:a16="http://schemas.microsoft.com/office/drawing/2014/main" id="{B6F2C74D-059E-9923-0D2B-4C5C0BE98FC2}"/>
              </a:ext>
            </a:extLst>
          </p:cNvPr>
          <p:cNvSpPr/>
          <p:nvPr/>
        </p:nvSpPr>
        <p:spPr>
          <a:xfrm>
            <a:off x="453600" y="3291588"/>
            <a:ext cx="11585689" cy="803249"/>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969" b="1" dirty="0">
                <a:solidFill>
                  <a:schemeClr val="tx1"/>
                </a:solidFill>
                <a:latin typeface="Arial" panose="020B0604020202020204" pitchFamily="34" charset="0"/>
                <a:cs typeface="Arial" panose="020B0604020202020204" pitchFamily="34" charset="0"/>
              </a:rPr>
              <a:t>Assignment Title: </a:t>
            </a:r>
            <a:r>
              <a:rPr lang="en-GB" sz="1969" dirty="0">
                <a:solidFill>
                  <a:schemeClr val="tx1"/>
                </a:solidFill>
                <a:latin typeface="Arial" panose="020B0604020202020204" pitchFamily="34" charset="0"/>
                <a:cs typeface="Arial" panose="020B0604020202020204" pitchFamily="34" charset="0"/>
              </a:rPr>
              <a:t>Individual Presentation (Academic Poster)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BA6224-E0A7-2335-87CE-280BC6669842}"/>
              </a:ext>
            </a:extLst>
          </p:cNvPr>
          <p:cNvSpPr>
            <a:spLocks noGrp="1"/>
          </p:cNvSpPr>
          <p:nvPr>
            <p:ph type="title"/>
          </p:nvPr>
        </p:nvSpPr>
        <p:spPr>
          <a:xfrm rot="21339248">
            <a:off x="7395646" y="6501848"/>
            <a:ext cx="4289583" cy="487027"/>
          </a:xfrm>
        </p:spPr>
        <p:txBody>
          <a:bodyPr>
            <a:normAutofit fontScale="90000"/>
          </a:bodyPr>
          <a:lstStyle/>
          <a:p>
            <a:br>
              <a:rPr lang="en-GB" dirty="0"/>
            </a:br>
            <a:br>
              <a:rPr lang="en-GB" dirty="0"/>
            </a:br>
            <a:endParaRPr lang="en-GB" dirty="0"/>
          </a:p>
        </p:txBody>
      </p:sp>
      <p:sp>
        <p:nvSpPr>
          <p:cNvPr id="8" name="Title 1">
            <a:extLst>
              <a:ext uri="{FF2B5EF4-FFF2-40B4-BE49-F238E27FC236}">
                <a16:creationId xmlns:a16="http://schemas.microsoft.com/office/drawing/2014/main" id="{E8DAD739-FEB0-2F36-2675-39014D5E8F32}"/>
              </a:ext>
            </a:extLst>
          </p:cNvPr>
          <p:cNvSpPr>
            <a:spLocks noGrp="1"/>
          </p:cNvSpPr>
          <p:nvPr>
            <p:ph idx="1"/>
          </p:nvPr>
        </p:nvSpPr>
        <p:spPr>
          <a:xfrm>
            <a:off x="329290" y="38586"/>
            <a:ext cx="3131319" cy="3328348"/>
          </a:xfrm>
        </p:spPr>
        <p:txBody>
          <a:bodyPr>
            <a:normAutofit/>
          </a:bodyPr>
          <a:lstStyle/>
          <a:p>
            <a:pPr marL="0" indent="0" algn="just">
              <a:buNone/>
            </a:pPr>
            <a:r>
              <a:rPr lang="en-GB" sz="1100" dirty="0">
                <a:solidFill>
                  <a:schemeClr val="tx1"/>
                </a:solidFill>
                <a:latin typeface="Arial" panose="020B0604020202020204" pitchFamily="34" charset="0"/>
                <a:cs typeface="Arial" panose="020B0604020202020204" pitchFamily="34" charset="0"/>
              </a:rPr>
              <a:t>Suffering from Schizophrenia can result in hallucinations, illusions, slurred speech and the inability to concentrate, and some 1 in 100 people globally have schizophrenia, and it habitually begins in late youth or early adulthood (Takahashi et al., 2021). Some people can find daily life, relationships and work a lot more difficult, and nobody knows for certain what causes schizophrenia, but it is believed to be a combination of chemical, genetic and environmental factors. With the right support and treatment, many individuals with schizophrenia can experience stable, happy lives, and early diagnosis and ongoing care will help manage the symptoms better (</a:t>
            </a:r>
            <a:r>
              <a:rPr lang="en-GB" sz="1100" dirty="0" err="1">
                <a:solidFill>
                  <a:schemeClr val="tx1"/>
                </a:solidFill>
                <a:latin typeface="Arial" panose="020B0604020202020204" pitchFamily="34" charset="0"/>
                <a:cs typeface="Arial" panose="020B0604020202020204" pitchFamily="34" charset="0"/>
              </a:rPr>
              <a:t>Poyurovsky</a:t>
            </a:r>
            <a:r>
              <a:rPr lang="en-GB" sz="1100" dirty="0">
                <a:solidFill>
                  <a:schemeClr val="tx1"/>
                </a:solidFill>
                <a:latin typeface="Arial" panose="020B0604020202020204" pitchFamily="34" charset="0"/>
                <a:cs typeface="Arial" panose="020B0604020202020204" pitchFamily="34" charset="0"/>
              </a:rPr>
              <a:t> and Cambridge University Press, 2023). </a:t>
            </a:r>
          </a:p>
        </p:txBody>
      </p:sp>
      <p:sp>
        <p:nvSpPr>
          <p:cNvPr id="12" name="Text Placeholder 11">
            <a:extLst>
              <a:ext uri="{FF2B5EF4-FFF2-40B4-BE49-F238E27FC236}">
                <a16:creationId xmlns:a16="http://schemas.microsoft.com/office/drawing/2014/main" id="{AD5F1B3F-80CE-AEED-97A1-2A21243F146F}"/>
              </a:ext>
            </a:extLst>
          </p:cNvPr>
          <p:cNvSpPr>
            <a:spLocks noGrp="1"/>
          </p:cNvSpPr>
          <p:nvPr>
            <p:ph type="body" sz="half" idx="2"/>
          </p:nvPr>
        </p:nvSpPr>
        <p:spPr>
          <a:xfrm>
            <a:off x="6923183" y="2529233"/>
            <a:ext cx="5676805" cy="2838408"/>
          </a:xfrm>
        </p:spPr>
        <p:txBody>
          <a:bodyPr>
            <a:normAutofit fontScale="25000" lnSpcReduction="20000"/>
          </a:bodyPr>
          <a:lstStyle/>
          <a:p>
            <a:pPr algn="just"/>
            <a:r>
              <a:rPr lang="en-GB" sz="4400" dirty="0">
                <a:solidFill>
                  <a:schemeClr val="tx1"/>
                </a:solidFill>
                <a:latin typeface="Arial" panose="020B0604020202020204" pitchFamily="34" charset="0"/>
                <a:cs typeface="Arial" panose="020B0604020202020204" pitchFamily="34" charset="0"/>
              </a:rPr>
              <a:t>American Psychiatric Association (2022) commented that before modern medicine, there was not very much that ‘worked’ in the sense meant today, and during the 18th and 19th centuries, people with schizophrenia were shuffled away into asylums, which generally were not great places to live. The author added that insulin coma therapy and electroconvulsive therapy (ECT), both experimental medications that doctors tested in the mid 1950s, were considered promising treatments for depression. </a:t>
            </a:r>
          </a:p>
          <a:p>
            <a:pPr algn="just"/>
            <a:r>
              <a:rPr lang="en-GB" sz="4400" dirty="0">
                <a:solidFill>
                  <a:schemeClr val="tx1"/>
                </a:solidFill>
                <a:latin typeface="Arial" panose="020B0604020202020204" pitchFamily="34" charset="0"/>
                <a:cs typeface="Arial" panose="020B0604020202020204" pitchFamily="34" charset="0"/>
              </a:rPr>
              <a:t>Goldberg (2022) stated that when insulin coma therapy was in vogue during the 1930s, it was used a good deal despite great risk and uncertainty, and everything changed when the first psychiatric drug, chlorpromazine, known by the brand name Thorazine, was discovered in the early 1950s. </a:t>
            </a:r>
            <a:r>
              <a:rPr lang="en-GB" sz="4400" dirty="0" err="1">
                <a:solidFill>
                  <a:schemeClr val="tx1"/>
                </a:solidFill>
                <a:latin typeface="Arial" panose="020B0604020202020204" pitchFamily="34" charset="0"/>
                <a:cs typeface="Arial" panose="020B0604020202020204" pitchFamily="34" charset="0"/>
              </a:rPr>
              <a:t>Poyurovsky</a:t>
            </a:r>
            <a:r>
              <a:rPr lang="en-GB" sz="4400" dirty="0">
                <a:solidFill>
                  <a:schemeClr val="tx1"/>
                </a:solidFill>
                <a:latin typeface="Arial" panose="020B0604020202020204" pitchFamily="34" charset="0"/>
                <a:cs typeface="Arial" panose="020B0604020202020204" pitchFamily="34" charset="0"/>
              </a:rPr>
              <a:t> and Cambridge University Press (2023) highlighted that by the 1980s and 1990s, second-generation drugs, which had fewer unwanted side effects and better helped people with their symptoms, like clozapine and risperidone, became widespread, and today, the most important treatments for schizophrenia are still therapy, antipsychotic drugs and community support. </a:t>
            </a:r>
          </a:p>
          <a:p>
            <a:pPr algn="just"/>
            <a:r>
              <a:rPr lang="en-GB" sz="4400" dirty="0">
                <a:solidFill>
                  <a:schemeClr val="tx1"/>
                </a:solidFill>
                <a:latin typeface="Arial" panose="020B0604020202020204" pitchFamily="34" charset="0"/>
                <a:cs typeface="Arial" panose="020B0604020202020204" pitchFamily="34" charset="0"/>
              </a:rPr>
              <a:t>As per </a:t>
            </a:r>
            <a:r>
              <a:rPr lang="en-GB" sz="4400" dirty="0" err="1">
                <a:solidFill>
                  <a:schemeClr val="tx1"/>
                </a:solidFill>
                <a:latin typeface="Arial" panose="020B0604020202020204" pitchFamily="34" charset="0"/>
                <a:cs typeface="Arial" panose="020B0604020202020204" pitchFamily="34" charset="0"/>
              </a:rPr>
              <a:t>Widiger</a:t>
            </a:r>
            <a:r>
              <a:rPr lang="en-GB" sz="4400" dirty="0">
                <a:solidFill>
                  <a:schemeClr val="tx1"/>
                </a:solidFill>
                <a:latin typeface="Arial" panose="020B0604020202020204" pitchFamily="34" charset="0"/>
                <a:cs typeface="Arial" panose="020B0604020202020204" pitchFamily="34" charset="0"/>
              </a:rPr>
              <a:t> (2022), indeed, before the 1950s, about half of those with schizophrenia were confined, and with medication and psychosocial support, most family members live in groups now and do more things for themselves. American Psychiatric Association (2022) stated that these days, treatments are about more than just getting by and living with symptoms, and cognitive behavioural therapy (CBT), family therapy and learning new social skills can all help people to lead their lives. The author also commented that they have discovered more of the biological foundations of schizophrenia. </a:t>
            </a:r>
          </a:p>
          <a:p>
            <a:br>
              <a:rPr lang="en-GB" dirty="0"/>
            </a:br>
            <a:endParaRPr lang="en-GB" dirty="0"/>
          </a:p>
        </p:txBody>
      </p:sp>
      <p:pic>
        <p:nvPicPr>
          <p:cNvPr id="1026" name="Picture 2">
            <a:extLst>
              <a:ext uri="{FF2B5EF4-FFF2-40B4-BE49-F238E27FC236}">
                <a16:creationId xmlns:a16="http://schemas.microsoft.com/office/drawing/2014/main" id="{85EFFBA6-E02B-A4E2-2F24-DA9027E2DC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75825" y="317664"/>
            <a:ext cx="3285059" cy="261364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B58B7A8-959E-4EAA-4B0F-05BB8FD2DCEC}"/>
              </a:ext>
            </a:extLst>
          </p:cNvPr>
          <p:cNvSpPr txBox="1"/>
          <p:nvPr/>
        </p:nvSpPr>
        <p:spPr>
          <a:xfrm>
            <a:off x="314074" y="2991700"/>
            <a:ext cx="6398307" cy="4737964"/>
          </a:xfrm>
          <a:prstGeom prst="rect">
            <a:avLst/>
          </a:prstGeom>
          <a:noFill/>
        </p:spPr>
        <p:txBody>
          <a:bodyPr wrap="square">
            <a:spAutoFit/>
          </a:bodyPr>
          <a:lstStyle/>
          <a:p>
            <a:pPr algn="ctr"/>
            <a:r>
              <a:rPr lang="en-GB" sz="1654" dirty="0">
                <a:solidFill>
                  <a:schemeClr val="bg1"/>
                </a:solidFill>
                <a:latin typeface="Arial" panose="020B0604020202020204" pitchFamily="34" charset="0"/>
                <a:cs typeface="Arial" panose="020B0604020202020204" pitchFamily="34" charset="0"/>
              </a:rPr>
              <a:t>       </a:t>
            </a:r>
            <a:r>
              <a:rPr lang="en-GB" sz="1654" b="1" u="sng" dirty="0">
                <a:solidFill>
                  <a:schemeClr val="bg1"/>
                </a:solidFill>
                <a:latin typeface="Arial" panose="020B0604020202020204" pitchFamily="34" charset="0"/>
                <a:cs typeface="Arial" panose="020B0604020202020204" pitchFamily="34" charset="0"/>
              </a:rPr>
              <a:t>Causes, Symptoms, Diagnosis </a:t>
            </a:r>
            <a:endParaRPr lang="en-GB" sz="1034" dirty="0">
              <a:solidFill>
                <a:schemeClr val="bg1"/>
              </a:solidFill>
              <a:latin typeface="Arial" panose="020B0604020202020204" pitchFamily="34" charset="0"/>
              <a:cs typeface="Arial" panose="020B0604020202020204" pitchFamily="34" charset="0"/>
            </a:endParaRPr>
          </a:p>
          <a:p>
            <a:r>
              <a:rPr lang="en-GB" sz="1100" b="1" dirty="0">
                <a:solidFill>
                  <a:schemeClr val="bg1"/>
                </a:solidFill>
                <a:latin typeface="Arial" panose="020B0604020202020204" pitchFamily="34" charset="0"/>
                <a:cs typeface="Arial" panose="020B0604020202020204" pitchFamily="34" charset="0"/>
              </a:rPr>
              <a:t>Cause: </a:t>
            </a:r>
            <a:r>
              <a:rPr lang="en-GB" sz="1100" dirty="0">
                <a:latin typeface="Arial" panose="020B0604020202020204" pitchFamily="34" charset="0"/>
                <a:cs typeface="Arial" panose="020B0604020202020204" pitchFamily="34" charset="0"/>
              </a:rPr>
              <a:t>There are certain individuals who have a greater chance of developing schizophrenia in the presence of a family history, and in such a scenario, if one parent has the disorder, a child has about a 10% chance of getting it (Nilsson et al., 2021). Brain chemistry is also at work; the neurotransmitters dopamine and glutamate can alter how information from the world flows into your brain if it’s not balanced, and some things in the environment, such as being exposed to viruses while you are pregnant or having complications during birth, or experiencing stressful events in your life, also may increase the risk (Joseph, 2023).</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t>
            </a:r>
            <a:r>
              <a:rPr lang="en-GB" sz="1100" b="1" dirty="0">
                <a:solidFill>
                  <a:schemeClr val="bg1"/>
                </a:solidFill>
                <a:latin typeface="Arial" panose="020B0604020202020204" pitchFamily="34" charset="0"/>
                <a:cs typeface="Arial" panose="020B0604020202020204" pitchFamily="34" charset="0"/>
              </a:rPr>
              <a:t>Symptoms: </a:t>
            </a:r>
            <a:r>
              <a:rPr lang="en-GB" sz="1100" dirty="0">
                <a:latin typeface="Arial" panose="020B0604020202020204" pitchFamily="34" charset="0"/>
                <a:cs typeface="Arial" panose="020B0604020202020204" pitchFamily="34" charset="0"/>
              </a:rPr>
              <a:t>Signs of schizophrenia often begin between the ages of 16 and 30, and three primary types of them exist: 1. Some early signs are hallucinations or illusions like seeing or hearing things that are not there, delusions like believing things that are false, and speech or behaviour that does not make sense. 2. Negative signs comprise a lack of ability to really feel normal emotions, less drive, ignoring hygiene and ceasing to associate with people (Joseph, 2023). 3. Cognitive symptoms can also involve being unable to concentrate, having difficulty recollecting facts or memories, and finding it difficult to make decisions.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t>
            </a:r>
            <a:r>
              <a:rPr lang="en-GB" sz="1100" b="1" dirty="0">
                <a:solidFill>
                  <a:schemeClr val="bg1"/>
                </a:solidFill>
                <a:latin typeface="Arial" panose="020B0604020202020204" pitchFamily="34" charset="0"/>
                <a:cs typeface="Arial" panose="020B0604020202020204" pitchFamily="34" charset="0"/>
              </a:rPr>
              <a:t>Diagnosis:. </a:t>
            </a:r>
            <a:r>
              <a:rPr lang="en-GB" sz="1100" dirty="0">
                <a:latin typeface="Arial" panose="020B0604020202020204" pitchFamily="34" charset="0"/>
                <a:cs typeface="Arial" panose="020B0604020202020204" pitchFamily="34" charset="0"/>
              </a:rPr>
              <a:t>Doctors rely on a person’s medical history, a physical exam and an assessment of mental health instead (Goldberg, 2022). According to the Diagnostic and Statistical Manual of Mental Disorders (DSM-5), an individual must have two or more primary symptoms for a period of at least one month, and earlier it’s diagnosed and treated, the better and less likely problems will escalate over time (Battaglia et al., 2023) there must be signs of the disorder that last for six months, and these symptoms may include delusions and hallucinations or disorganised speech (Gabbard, 2021). Also, understanding if someone has allergies is the first step to treating them, and the earlier it’s diagnosed and treated, the better and less likely problems will escalate over time (Battaglia et al., 2023).</a:t>
            </a:r>
          </a:p>
        </p:txBody>
      </p:sp>
      <p:sp>
        <p:nvSpPr>
          <p:cNvPr id="6" name="TextBox 5">
            <a:extLst>
              <a:ext uri="{FF2B5EF4-FFF2-40B4-BE49-F238E27FC236}">
                <a16:creationId xmlns:a16="http://schemas.microsoft.com/office/drawing/2014/main" id="{C49D996C-FCDE-E7FA-AB41-E1507E7845F4}"/>
              </a:ext>
            </a:extLst>
          </p:cNvPr>
          <p:cNvSpPr txBox="1"/>
          <p:nvPr/>
        </p:nvSpPr>
        <p:spPr>
          <a:xfrm>
            <a:off x="7528286" y="182033"/>
            <a:ext cx="4581371" cy="346890"/>
          </a:xfrm>
          <a:prstGeom prst="rect">
            <a:avLst/>
          </a:prstGeom>
          <a:noFill/>
        </p:spPr>
        <p:txBody>
          <a:bodyPr wrap="square">
            <a:spAutoFit/>
          </a:bodyPr>
          <a:lstStyle/>
          <a:p>
            <a:pPr algn="ctr"/>
            <a:r>
              <a:rPr lang="en-GB" sz="1654" b="1" u="sng" dirty="0">
                <a:solidFill>
                  <a:srgbClr val="000000"/>
                </a:solidFill>
                <a:latin typeface="Arial" panose="020B0604020202020204" pitchFamily="34" charset="0"/>
                <a:cs typeface="Arial" panose="020B0604020202020204" pitchFamily="34" charset="0"/>
              </a:rPr>
              <a:t>Historical perspectives and treatments </a:t>
            </a:r>
            <a:r>
              <a:rPr lang="en-GB" sz="1654" b="1" dirty="0">
                <a:solidFill>
                  <a:srgbClr val="000000"/>
                </a:solidFill>
                <a:latin typeface="Calibri" panose="020F0502020204030204" pitchFamily="34" charset="0"/>
              </a:rPr>
              <a:t> </a:t>
            </a:r>
            <a:endParaRPr lang="en-GB" sz="1654" dirty="0"/>
          </a:p>
        </p:txBody>
      </p:sp>
      <p:pic>
        <p:nvPicPr>
          <p:cNvPr id="1028" name="Picture 4">
            <a:extLst>
              <a:ext uri="{FF2B5EF4-FFF2-40B4-BE49-F238E27FC236}">
                <a16:creationId xmlns:a16="http://schemas.microsoft.com/office/drawing/2014/main" id="{CF773FC8-7727-4A36-E34F-82395AD560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360" y="613937"/>
            <a:ext cx="4871226" cy="17988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972E9ADE-A701-8B5D-194F-89A11A014B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1330" y="5688531"/>
            <a:ext cx="3616185" cy="168911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9E3E833-ECDA-E088-BA39-052D4D7F810A}"/>
              </a:ext>
            </a:extLst>
          </p:cNvPr>
          <p:cNvSpPr txBox="1"/>
          <p:nvPr/>
        </p:nvSpPr>
        <p:spPr>
          <a:xfrm>
            <a:off x="683110" y="-51667"/>
            <a:ext cx="2423677" cy="369332"/>
          </a:xfrm>
          <a:prstGeom prst="rect">
            <a:avLst/>
          </a:prstGeom>
          <a:noFill/>
        </p:spPr>
        <p:txBody>
          <a:bodyPr wrap="square">
            <a:spAutoFit/>
          </a:bodyPr>
          <a:lstStyle/>
          <a:p>
            <a:pPr marL="0" indent="0" algn="ctr">
              <a:buNone/>
            </a:pPr>
            <a:r>
              <a:rPr lang="en-GB" sz="1800" b="1" u="sng" dirty="0">
                <a:solidFill>
                  <a:schemeClr val="bg1"/>
                </a:solidFill>
                <a:latin typeface="Arial" panose="020B0604020202020204" pitchFamily="34" charset="0"/>
                <a:cs typeface="Arial" panose="020B0604020202020204" pitchFamily="34" charset="0"/>
              </a:rPr>
              <a:t>Introduction </a:t>
            </a:r>
            <a:r>
              <a:rPr lang="en-GB" sz="1800" b="1" dirty="0">
                <a:solidFill>
                  <a:schemeClr val="bg1"/>
                </a:solidFill>
                <a:latin typeface="Arial" panose="020B0604020202020204" pitchFamily="34" charset="0"/>
                <a:cs typeface="Arial" panose="020B0604020202020204" pitchFamily="34" charset="0"/>
              </a:rPr>
              <a:t> </a:t>
            </a:r>
            <a:endParaRPr lang="en-GB" sz="1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DA5716-47D4-C248-CAA2-03713F9332FD}"/>
              </a:ext>
            </a:extLst>
          </p:cNvPr>
          <p:cNvSpPr>
            <a:spLocks noGrp="1"/>
          </p:cNvSpPr>
          <p:nvPr>
            <p:ph idx="1"/>
          </p:nvPr>
        </p:nvSpPr>
        <p:spPr>
          <a:xfrm>
            <a:off x="79992" y="103948"/>
            <a:ext cx="6725920" cy="2242024"/>
          </a:xfrm>
        </p:spPr>
        <p:txBody>
          <a:bodyPr>
            <a:normAutofit/>
          </a:bodyPr>
          <a:lstStyle/>
          <a:p>
            <a:pPr marL="0" indent="0" algn="ctr">
              <a:buNone/>
            </a:pPr>
            <a:r>
              <a:rPr lang="en-GB" sz="1654" b="1" u="sng" dirty="0">
                <a:solidFill>
                  <a:schemeClr val="bg1"/>
                </a:solidFill>
                <a:latin typeface="Arial" panose="020B0604020202020204" pitchFamily="34" charset="0"/>
                <a:cs typeface="Arial" panose="020B0604020202020204" pitchFamily="34" charset="0"/>
              </a:rPr>
              <a:t>Current services and treatments </a:t>
            </a:r>
            <a:r>
              <a:rPr lang="en-GB" sz="1654" b="1" dirty="0">
                <a:solidFill>
                  <a:schemeClr val="bg1"/>
                </a:solidFill>
                <a:latin typeface="Arial" panose="020B0604020202020204" pitchFamily="34" charset="0"/>
                <a:cs typeface="Arial" panose="020B0604020202020204" pitchFamily="34" charset="0"/>
              </a:rPr>
              <a:t> </a:t>
            </a:r>
          </a:p>
          <a:p>
            <a:pPr marL="0" indent="0">
              <a:buNone/>
            </a:pPr>
            <a:r>
              <a:rPr lang="en-GB" sz="1100" dirty="0">
                <a:solidFill>
                  <a:schemeClr val="tx1"/>
                </a:solidFill>
                <a:latin typeface="Arial" panose="020B0604020202020204" pitchFamily="34" charset="0"/>
                <a:cs typeface="Arial" panose="020B0604020202020204" pitchFamily="34" charset="0"/>
              </a:rPr>
              <a:t>Antipsychotics are the most common medicine used, and these drugs are designed to calm down people who are hallucinating, experiencing illusions or having difficulty thinking. The most frequently used drugs are risperidone, olanzapine, aripiprazole and clozapine, and doctors usually begin with a small dose and adjust it according to how the patient responds (Nilsson et al., 2021). Some drugs are delivered in slow-release injections that last weeks, and this can be helpful for people who have problems swallowing pills every day. </a:t>
            </a:r>
          </a:p>
          <a:p>
            <a:pPr marL="0" indent="0">
              <a:buNone/>
            </a:pPr>
            <a:r>
              <a:rPr lang="en-GB" sz="1100" dirty="0">
                <a:solidFill>
                  <a:schemeClr val="tx1"/>
                </a:solidFill>
                <a:latin typeface="Arial" panose="020B0604020202020204" pitchFamily="34" charset="0"/>
                <a:cs typeface="Arial" panose="020B0604020202020204" pitchFamily="34" charset="0"/>
              </a:rPr>
              <a:t>Therapy is almost more important than medicine, and the treatment is known as cognitive behavioural therapy, or CBT, which helps people learn to cope with their symptoms, recognise their thoughts and feel less stressed (Takahashi et al., 2021). Apart from therapy, there are also more programs for early</a:t>
            </a:r>
            <a:endParaRPr lang="en-GB" sz="1034" dirty="0">
              <a:solidFill>
                <a:schemeClr val="tx1"/>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7CBA037F-D50B-AE2C-09EB-3F7C3945E1D1}"/>
              </a:ext>
            </a:extLst>
          </p:cNvPr>
          <p:cNvSpPr>
            <a:spLocks noGrp="1"/>
          </p:cNvSpPr>
          <p:nvPr>
            <p:ph type="body" sz="half" idx="2"/>
          </p:nvPr>
        </p:nvSpPr>
        <p:spPr>
          <a:xfrm>
            <a:off x="7661070" y="3218249"/>
            <a:ext cx="3779996" cy="2161248"/>
          </a:xfrm>
        </p:spPr>
        <p:txBody>
          <a:bodyPr/>
          <a:lstStyle/>
          <a:p>
            <a:pPr algn="ctr"/>
            <a:r>
              <a:rPr lang="en-GB" b="1" u="sng" dirty="0">
                <a:solidFill>
                  <a:schemeClr val="bg1"/>
                </a:solidFill>
                <a:latin typeface="Arial" panose="020B0604020202020204" pitchFamily="34" charset="0"/>
                <a:cs typeface="Arial" panose="020B0604020202020204" pitchFamily="34" charset="0"/>
              </a:rPr>
              <a:t>Conclusions</a:t>
            </a:r>
            <a:r>
              <a:rPr lang="en-GB" sz="1447" b="1" u="sng" dirty="0">
                <a:latin typeface="Arial" panose="020B0604020202020204" pitchFamily="34" charset="0"/>
                <a:cs typeface="Arial" panose="020B0604020202020204" pitchFamily="34" charset="0"/>
              </a:rPr>
              <a:t> </a:t>
            </a:r>
            <a:r>
              <a:rPr lang="en-GB" b="1" dirty="0"/>
              <a:t> </a:t>
            </a:r>
            <a:endParaRPr lang="en-GB" dirty="0"/>
          </a:p>
        </p:txBody>
      </p:sp>
      <p:pic>
        <p:nvPicPr>
          <p:cNvPr id="2050" name="Picture 2">
            <a:extLst>
              <a:ext uri="{FF2B5EF4-FFF2-40B4-BE49-F238E27FC236}">
                <a16:creationId xmlns:a16="http://schemas.microsoft.com/office/drawing/2014/main" id="{0B53FF31-DC6F-BF61-A63E-B2514CE2CD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956"/>
          <a:stretch>
            <a:fillRect/>
          </a:stretch>
        </p:blipFill>
        <p:spPr bwMode="auto">
          <a:xfrm>
            <a:off x="3162104" y="2336610"/>
            <a:ext cx="3441459" cy="175445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F1E9393-0B46-2051-9A37-AB61A45FF8DE}"/>
              </a:ext>
            </a:extLst>
          </p:cNvPr>
          <p:cNvSpPr txBox="1"/>
          <p:nvPr/>
        </p:nvSpPr>
        <p:spPr>
          <a:xfrm>
            <a:off x="-818453" y="4237143"/>
            <a:ext cx="8063308" cy="3846053"/>
          </a:xfrm>
          <a:prstGeom prst="rect">
            <a:avLst/>
          </a:prstGeom>
          <a:noFill/>
        </p:spPr>
        <p:txBody>
          <a:bodyPr wrap="square">
            <a:spAutoFit/>
          </a:bodyPr>
          <a:lstStyle/>
          <a:p>
            <a:pPr marL="1054381" marR="605976" algn="ctr">
              <a:spcBef>
                <a:spcPts val="2033"/>
              </a:spcBef>
            </a:pPr>
            <a:r>
              <a:rPr lang="en-GB" sz="1654" b="1" u="sng" dirty="0">
                <a:solidFill>
                  <a:srgbClr val="000000"/>
                </a:solidFill>
                <a:latin typeface="Arial" panose="020B0604020202020204" pitchFamily="34" charset="0"/>
                <a:cs typeface="Arial" panose="020B0604020202020204" pitchFamily="34" charset="0"/>
              </a:rPr>
              <a:t>Recommendations</a:t>
            </a:r>
            <a:r>
              <a:rPr lang="en-GB" sz="1654" b="1" dirty="0">
                <a:solidFill>
                  <a:srgbClr val="000000"/>
                </a:solidFill>
                <a:latin typeface="Arial" panose="020B0604020202020204" pitchFamily="34" charset="0"/>
                <a:cs typeface="Arial" panose="020B0604020202020204" pitchFamily="34" charset="0"/>
              </a:rPr>
              <a:t> </a:t>
            </a:r>
            <a:endParaRPr lang="en-GB" sz="1654" dirty="0">
              <a:solidFill>
                <a:srgbClr val="000000"/>
              </a:solidFill>
              <a:latin typeface="Arial" panose="020B0604020202020204" pitchFamily="34" charset="0"/>
              <a:cs typeface="Arial" panose="020B0604020202020204" pitchFamily="34" charset="0"/>
            </a:endParaRPr>
          </a:p>
          <a:p>
            <a:pPr marL="1054381" marR="605976" algn="just">
              <a:spcBef>
                <a:spcPts val="2033"/>
              </a:spcBef>
            </a:pPr>
            <a:r>
              <a:rPr lang="en-GB" sz="1100" dirty="0">
                <a:latin typeface="Arial" panose="020B0604020202020204" pitchFamily="34" charset="0"/>
                <a:cs typeface="Arial" panose="020B0604020202020204" pitchFamily="34" charset="0"/>
              </a:rPr>
              <a:t>• Empathises that regular services should be prioritised for people with schizophrenia. </a:t>
            </a:r>
          </a:p>
          <a:p>
            <a:pPr marL="1054381" marR="605976" algn="just">
              <a:spcBef>
                <a:spcPts val="2033"/>
              </a:spcBef>
            </a:pPr>
            <a:r>
              <a:rPr lang="en-GB" sz="1100" dirty="0">
                <a:latin typeface="Arial" panose="020B0604020202020204" pitchFamily="34" charset="0"/>
                <a:cs typeface="Arial" panose="020B0604020202020204" pitchFamily="34" charset="0"/>
              </a:rPr>
              <a:t>• They should be provided with early detection as well as follow-up to help them do better. </a:t>
            </a:r>
          </a:p>
          <a:p>
            <a:pPr marL="1054381" marR="605976" algn="just">
              <a:spcBef>
                <a:spcPts val="2033"/>
              </a:spcBef>
            </a:pPr>
            <a:r>
              <a:rPr lang="en-GB" sz="1100" dirty="0">
                <a:latin typeface="Arial" panose="020B0604020202020204" pitchFamily="34" charset="0"/>
                <a:cs typeface="Arial" panose="020B0604020202020204" pitchFamily="34" charset="0"/>
              </a:rPr>
              <a:t>• Support from the community and people around should be ensured for their quality of life. </a:t>
            </a:r>
          </a:p>
          <a:p>
            <a:pPr marL="1054381" marR="605976" algn="just">
              <a:spcBef>
                <a:spcPts val="2033"/>
              </a:spcBef>
            </a:pPr>
            <a:r>
              <a:rPr lang="en-GB" sz="1100" dirty="0">
                <a:latin typeface="Arial" panose="020B0604020202020204" pitchFamily="34" charset="0"/>
                <a:cs typeface="Arial" panose="020B0604020202020204" pitchFamily="34" charset="0"/>
              </a:rPr>
              <a:t>• Doctors and other healthcare professionals should be vigilant for medication side effects daily and provide psychological therapy. </a:t>
            </a:r>
          </a:p>
          <a:p>
            <a:pPr marL="1054381" marR="605976" algn="just">
              <a:spcBef>
                <a:spcPts val="2033"/>
              </a:spcBef>
            </a:pPr>
            <a:r>
              <a:rPr lang="en-GB" sz="1100" dirty="0">
                <a:latin typeface="Arial" panose="020B0604020202020204" pitchFamily="34" charset="0"/>
                <a:cs typeface="Arial" panose="020B0604020202020204" pitchFamily="34" charset="0"/>
              </a:rPr>
              <a:t>• Families should improve their understanding of the matter and obtain the required skills. </a:t>
            </a:r>
          </a:p>
          <a:p>
            <a:pPr marL="1054381" marR="605976" algn="just">
              <a:spcBef>
                <a:spcPts val="2033"/>
              </a:spcBef>
            </a:pPr>
            <a:r>
              <a:rPr lang="en-GB" sz="1100" dirty="0">
                <a:latin typeface="Arial" panose="020B0604020202020204" pitchFamily="34" charset="0"/>
                <a:cs typeface="Arial" panose="020B0604020202020204" pitchFamily="34" charset="0"/>
              </a:rPr>
              <a:t>• The healthcare professionals should be skilled and trained in the matter for effective handling and service delivery. </a:t>
            </a:r>
          </a:p>
          <a:p>
            <a:pPr>
              <a:buNone/>
            </a:pPr>
            <a:br>
              <a:rPr lang="en-GB" sz="1969" dirty="0"/>
            </a:br>
            <a:endParaRPr lang="en-GB" sz="1969" dirty="0"/>
          </a:p>
        </p:txBody>
      </p:sp>
      <p:pic>
        <p:nvPicPr>
          <p:cNvPr id="2052" name="Picture 4">
            <a:extLst>
              <a:ext uri="{FF2B5EF4-FFF2-40B4-BE49-F238E27FC236}">
                <a16:creationId xmlns:a16="http://schemas.microsoft.com/office/drawing/2014/main" id="{49C58215-D305-7316-CB9A-C9259ED8B4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2619" y="190254"/>
            <a:ext cx="2796898" cy="266523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0DB0720-9DE3-F762-D632-999BB23FF8C4}"/>
              </a:ext>
            </a:extLst>
          </p:cNvPr>
          <p:cNvSpPr txBox="1"/>
          <p:nvPr/>
        </p:nvSpPr>
        <p:spPr>
          <a:xfrm>
            <a:off x="7685064" y="2855622"/>
            <a:ext cx="4034810" cy="315023"/>
          </a:xfrm>
          <a:prstGeom prst="rect">
            <a:avLst/>
          </a:prstGeom>
          <a:noFill/>
        </p:spPr>
        <p:txBody>
          <a:bodyPr wrap="square">
            <a:spAutoFit/>
          </a:bodyPr>
          <a:lstStyle/>
          <a:p>
            <a:pPr algn="ctr"/>
            <a:r>
              <a:rPr lang="en-GB" sz="1447" b="1" dirty="0">
                <a:solidFill>
                  <a:srgbClr val="000000"/>
                </a:solidFill>
                <a:latin typeface="Times New Roman" panose="02020603050405020304" pitchFamily="18" charset="0"/>
              </a:rPr>
              <a:t>Source: (</a:t>
            </a:r>
            <a:r>
              <a:rPr lang="en-GB" sz="1447" b="1" dirty="0" err="1">
                <a:solidFill>
                  <a:srgbClr val="000000"/>
                </a:solidFill>
                <a:latin typeface="Times New Roman" panose="02020603050405020304" pitchFamily="18" charset="0"/>
              </a:rPr>
              <a:t>Hjorthoj</a:t>
            </a:r>
            <a:r>
              <a:rPr lang="en-GB" sz="1447" b="1" dirty="0">
                <a:solidFill>
                  <a:srgbClr val="000000"/>
                </a:solidFill>
                <a:latin typeface="Times New Roman" panose="02020603050405020304" pitchFamily="18" charset="0"/>
              </a:rPr>
              <a:t>, Albert and Nordentoft, 2021). </a:t>
            </a:r>
            <a:endParaRPr lang="en-GB" sz="1447" dirty="0"/>
          </a:p>
        </p:txBody>
      </p:sp>
      <p:sp>
        <p:nvSpPr>
          <p:cNvPr id="10" name="TextBox 9">
            <a:extLst>
              <a:ext uri="{FF2B5EF4-FFF2-40B4-BE49-F238E27FC236}">
                <a16:creationId xmlns:a16="http://schemas.microsoft.com/office/drawing/2014/main" id="{18A93383-F9E6-B491-CABD-6B4C1CF0BEE8}"/>
              </a:ext>
            </a:extLst>
          </p:cNvPr>
          <p:cNvSpPr txBox="1"/>
          <p:nvPr/>
        </p:nvSpPr>
        <p:spPr>
          <a:xfrm>
            <a:off x="6828639" y="3615778"/>
            <a:ext cx="5589605" cy="1107996"/>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In order to treat the complex issue of Schizophrenia, behavioural therapy, antipsychotic medications and family support all have helped people confront their issues and start anew, and with time, attitudes toward schizophrenia have evolved from suspicion to understanding and effective care. As long as researchers continue to look into it and the public keeps learning about it, individuals with schizophrenia will get the respect, care and support they deserve. </a:t>
            </a:r>
          </a:p>
        </p:txBody>
      </p:sp>
      <p:pic>
        <p:nvPicPr>
          <p:cNvPr id="2054" name="Picture 6">
            <a:extLst>
              <a:ext uri="{FF2B5EF4-FFF2-40B4-BE49-F238E27FC236}">
                <a16:creationId xmlns:a16="http://schemas.microsoft.com/office/drawing/2014/main" id="{09499F9B-21CB-0AB0-5DB8-C75A0E0242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7667" y="4896655"/>
            <a:ext cx="5589605" cy="23119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334F674-505E-F0C6-C463-EA879822E742}"/>
              </a:ext>
            </a:extLst>
          </p:cNvPr>
          <p:cNvSpPr txBox="1"/>
          <p:nvPr/>
        </p:nvSpPr>
        <p:spPr>
          <a:xfrm>
            <a:off x="80944" y="2191592"/>
            <a:ext cx="3057270" cy="178510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intervention, particularly for adolescents and young adults who have begun to show the first signs of psychosis. It has been demonstrated that these types of services slash hospital stays and bring about people getting better, and though schizophrenia cannot be cured, many people with this illness lead full and happy lives with the help of medication, therapy and social support (Battaglia et al., 2023).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1560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703808" y="440683"/>
            <a:ext cx="8819991" cy="1557499"/>
          </a:xfrm>
        </p:spPr>
        <p:txBody>
          <a:bodyPr/>
          <a:lstStyle/>
          <a:p>
            <a:r>
              <a:rPr lang="en-GB" dirty="0"/>
              <a:t>Reference List </a:t>
            </a:r>
          </a:p>
        </p:txBody>
      </p:sp>
      <p:sp>
        <p:nvSpPr>
          <p:cNvPr id="6" name="Content Placeholder 3">
            <a:extLst>
              <a:ext uri="{FF2B5EF4-FFF2-40B4-BE49-F238E27FC236}">
                <a16:creationId xmlns:a16="http://schemas.microsoft.com/office/drawing/2014/main" id="{A2A9AB5B-3607-524C-C36A-478FE198B0C4}"/>
              </a:ext>
            </a:extLst>
          </p:cNvPr>
          <p:cNvSpPr>
            <a:spLocks noGrp="1"/>
          </p:cNvSpPr>
          <p:nvPr>
            <p:ph idx="1"/>
          </p:nvPr>
        </p:nvSpPr>
        <p:spPr>
          <a:xfrm>
            <a:off x="855159" y="2085002"/>
            <a:ext cx="10889675" cy="3759453"/>
          </a:xfrm>
        </p:spPr>
        <p:txBody>
          <a:bodyPr>
            <a:noAutofit/>
          </a:bodyPr>
          <a:lstStyle/>
          <a:p>
            <a:pPr marL="0" indent="0" algn="just">
              <a:buNone/>
            </a:pPr>
            <a:r>
              <a:rPr lang="en-GB" sz="1240" dirty="0">
                <a:solidFill>
                  <a:schemeClr val="tx1"/>
                </a:solidFill>
                <a:latin typeface="Arial" panose="020B0604020202020204" pitchFamily="34" charset="0"/>
                <a:cs typeface="Arial" panose="020B0604020202020204" pitchFamily="34" charset="0"/>
              </a:rPr>
              <a:t>American Psychiatric Association (2022). </a:t>
            </a:r>
            <a:r>
              <a:rPr lang="en-GB" sz="1240" i="1" dirty="0">
                <a:solidFill>
                  <a:schemeClr val="tx1"/>
                </a:solidFill>
                <a:latin typeface="Arial" panose="020B0604020202020204" pitchFamily="34" charset="0"/>
                <a:cs typeface="Arial" panose="020B0604020202020204" pitchFamily="34" charset="0"/>
              </a:rPr>
              <a:t>Diagnostic and statistical manual of mental disorders (DSM-5).</a:t>
            </a:r>
            <a:r>
              <a:rPr lang="en-GB" sz="1240" dirty="0">
                <a:solidFill>
                  <a:schemeClr val="tx1"/>
                </a:solidFill>
                <a:latin typeface="Arial" panose="020B0604020202020204" pitchFamily="34" charset="0"/>
                <a:cs typeface="Arial" panose="020B0604020202020204" pitchFamily="34" charset="0"/>
              </a:rPr>
              <a:t> 5th ed. American Psychiatric Publishing.</a:t>
            </a:r>
          </a:p>
          <a:p>
            <a:pPr marL="0" indent="0" algn="just">
              <a:buNone/>
            </a:pPr>
            <a:r>
              <a:rPr lang="en-GB" sz="1240" dirty="0">
                <a:solidFill>
                  <a:schemeClr val="tx1"/>
                </a:solidFill>
                <a:latin typeface="Arial" panose="020B0604020202020204" pitchFamily="34" charset="0"/>
                <a:cs typeface="Arial" panose="020B0604020202020204" pitchFamily="34" charset="0"/>
              </a:rPr>
              <a:t>Battaglia, M., </a:t>
            </a:r>
            <a:r>
              <a:rPr lang="en-GB" sz="1240" dirty="0" err="1">
                <a:solidFill>
                  <a:schemeClr val="tx1"/>
                </a:solidFill>
                <a:latin typeface="Arial" panose="020B0604020202020204" pitchFamily="34" charset="0"/>
                <a:cs typeface="Arial" panose="020B0604020202020204" pitchFamily="34" charset="0"/>
              </a:rPr>
              <a:t>Bernardeschi</a:t>
            </a:r>
            <a:r>
              <a:rPr lang="en-GB" sz="1240" dirty="0">
                <a:solidFill>
                  <a:schemeClr val="tx1"/>
                </a:solidFill>
                <a:latin typeface="Arial" panose="020B0604020202020204" pitchFamily="34" charset="0"/>
                <a:cs typeface="Arial" panose="020B0604020202020204" pitchFamily="34" charset="0"/>
              </a:rPr>
              <a:t>, L., Franchini, L., </a:t>
            </a:r>
            <a:r>
              <a:rPr lang="en-GB" sz="1240" dirty="0" err="1">
                <a:solidFill>
                  <a:schemeClr val="tx1"/>
                </a:solidFill>
                <a:latin typeface="Arial" panose="020B0604020202020204" pitchFamily="34" charset="0"/>
                <a:cs typeface="Arial" panose="020B0604020202020204" pitchFamily="34" charset="0"/>
              </a:rPr>
              <a:t>Bellodi</a:t>
            </a:r>
            <a:r>
              <a:rPr lang="en-GB" sz="1240" dirty="0">
                <a:solidFill>
                  <a:schemeClr val="tx1"/>
                </a:solidFill>
                <a:latin typeface="Arial" panose="020B0604020202020204" pitchFamily="34" charset="0"/>
                <a:cs typeface="Arial" panose="020B0604020202020204" pitchFamily="34" charset="0"/>
              </a:rPr>
              <a:t>, L. and </a:t>
            </a:r>
            <a:r>
              <a:rPr lang="en-GB" sz="1240" dirty="0" err="1">
                <a:solidFill>
                  <a:schemeClr val="tx1"/>
                </a:solidFill>
                <a:latin typeface="Arial" panose="020B0604020202020204" pitchFamily="34" charset="0"/>
                <a:cs typeface="Arial" panose="020B0604020202020204" pitchFamily="34" charset="0"/>
              </a:rPr>
              <a:t>Smeraldi</a:t>
            </a:r>
            <a:r>
              <a:rPr lang="en-GB" sz="1240" dirty="0">
                <a:solidFill>
                  <a:schemeClr val="tx1"/>
                </a:solidFill>
                <a:latin typeface="Arial" panose="020B0604020202020204" pitchFamily="34" charset="0"/>
                <a:cs typeface="Arial" panose="020B0604020202020204" pitchFamily="34" charset="0"/>
              </a:rPr>
              <a:t>, E. (2023). A Family Study of Schizotypal Disorder</a:t>
            </a:r>
            <a:r>
              <a:rPr lang="en-GB" sz="1240" i="1" dirty="0">
                <a:solidFill>
                  <a:schemeClr val="tx1"/>
                </a:solidFill>
                <a:latin typeface="Arial" panose="020B0604020202020204" pitchFamily="34" charset="0"/>
                <a:cs typeface="Arial" panose="020B0604020202020204" pitchFamily="34" charset="0"/>
              </a:rPr>
              <a:t>. Schizophrenia Bulletin</a:t>
            </a:r>
            <a:r>
              <a:rPr lang="en-GB" sz="1240" dirty="0">
                <a:solidFill>
                  <a:schemeClr val="tx1"/>
                </a:solidFill>
                <a:latin typeface="Arial" panose="020B0604020202020204" pitchFamily="34" charset="0"/>
                <a:cs typeface="Arial" panose="020B0604020202020204" pitchFamily="34" charset="0"/>
              </a:rPr>
              <a:t>, 21(1), pp.33–45.</a:t>
            </a:r>
          </a:p>
          <a:p>
            <a:pPr marL="0" indent="0" algn="just">
              <a:buNone/>
            </a:pPr>
            <a:r>
              <a:rPr lang="en-GB" sz="1240" dirty="0">
                <a:solidFill>
                  <a:schemeClr val="tx1"/>
                </a:solidFill>
                <a:latin typeface="Arial" panose="020B0604020202020204" pitchFamily="34" charset="0"/>
                <a:cs typeface="Arial" panose="020B0604020202020204" pitchFamily="34" charset="0"/>
              </a:rPr>
              <a:t>Gabbard, G.O. (2021). </a:t>
            </a:r>
            <a:r>
              <a:rPr lang="en-GB" sz="1240" i="1" dirty="0">
                <a:solidFill>
                  <a:schemeClr val="tx1"/>
                </a:solidFill>
                <a:latin typeface="Arial" panose="020B0604020202020204" pitchFamily="34" charset="0"/>
                <a:cs typeface="Arial" panose="020B0604020202020204" pitchFamily="34" charset="0"/>
              </a:rPr>
              <a:t>Gabbard’s Treatments of Psychiatric Disorders, Fifth Edition. </a:t>
            </a:r>
            <a:r>
              <a:rPr lang="en-GB" sz="1240" dirty="0">
                <a:solidFill>
                  <a:schemeClr val="tx1"/>
                </a:solidFill>
                <a:latin typeface="Arial" panose="020B0604020202020204" pitchFamily="34" charset="0"/>
                <a:cs typeface="Arial" panose="020B0604020202020204" pitchFamily="34" charset="0"/>
              </a:rPr>
              <a:t>Washington, D.C: American Psychiatric Publishing.</a:t>
            </a:r>
          </a:p>
          <a:p>
            <a:pPr marL="0" indent="0" algn="just">
              <a:buNone/>
            </a:pPr>
            <a:r>
              <a:rPr lang="en-GB" sz="1240" dirty="0">
                <a:solidFill>
                  <a:schemeClr val="tx1"/>
                </a:solidFill>
                <a:latin typeface="Arial" panose="020B0604020202020204" pitchFamily="34" charset="0"/>
                <a:cs typeface="Arial" panose="020B0604020202020204" pitchFamily="34" charset="0"/>
              </a:rPr>
              <a:t>Joseph, S. (2023). </a:t>
            </a:r>
            <a:r>
              <a:rPr lang="en-GB" sz="1240" i="1" dirty="0">
                <a:solidFill>
                  <a:schemeClr val="tx1"/>
                </a:solidFill>
                <a:latin typeface="Arial" panose="020B0604020202020204" pitchFamily="34" charset="0"/>
                <a:cs typeface="Arial" panose="020B0604020202020204" pitchFamily="34" charset="0"/>
              </a:rPr>
              <a:t>Personality Disorders. </a:t>
            </a:r>
            <a:r>
              <a:rPr lang="en-GB" sz="1240" dirty="0">
                <a:solidFill>
                  <a:schemeClr val="tx1"/>
                </a:solidFill>
                <a:latin typeface="Arial" panose="020B0604020202020204" pitchFamily="34" charset="0"/>
                <a:cs typeface="Arial" panose="020B0604020202020204" pitchFamily="34" charset="0"/>
              </a:rPr>
              <a:t>Harlow: Routledge.</a:t>
            </a:r>
          </a:p>
          <a:p>
            <a:pPr marL="0" indent="0" algn="just">
              <a:buNone/>
            </a:pPr>
            <a:r>
              <a:rPr lang="en-GB" sz="1240" dirty="0">
                <a:solidFill>
                  <a:schemeClr val="tx1"/>
                </a:solidFill>
                <a:latin typeface="Arial" panose="020B0604020202020204" pitchFamily="34" charset="0"/>
                <a:cs typeface="Arial" panose="020B0604020202020204" pitchFamily="34" charset="0"/>
              </a:rPr>
              <a:t>Nilsson, M., Arnfred, S., Carlsson, J., Nylander, L., Pedersen, L. and Mortensen, E.L. (2021). Self-Disorders in Asperger Syndrome Compared to Schizotypal Disorder: A Clinical Study. </a:t>
            </a:r>
            <a:r>
              <a:rPr lang="en-GB" sz="1240" i="1" dirty="0">
                <a:solidFill>
                  <a:schemeClr val="tx1"/>
                </a:solidFill>
                <a:latin typeface="Arial" panose="020B0604020202020204" pitchFamily="34" charset="0"/>
                <a:cs typeface="Arial" panose="020B0604020202020204" pitchFamily="34" charset="0"/>
              </a:rPr>
              <a:t>Schizophrenia Bulletin, </a:t>
            </a:r>
            <a:r>
              <a:rPr lang="en-GB" sz="1240" dirty="0">
                <a:solidFill>
                  <a:schemeClr val="tx1"/>
                </a:solidFill>
                <a:latin typeface="Arial" panose="020B0604020202020204" pitchFamily="34" charset="0"/>
                <a:cs typeface="Arial" panose="020B0604020202020204" pitchFamily="34" charset="0"/>
              </a:rPr>
              <a:t>46(1), pp.121–129.</a:t>
            </a:r>
          </a:p>
          <a:p>
            <a:pPr marL="0" indent="0" algn="just">
              <a:buNone/>
            </a:pPr>
            <a:r>
              <a:rPr lang="en-GB" sz="1240" dirty="0" err="1">
                <a:solidFill>
                  <a:schemeClr val="tx1"/>
                </a:solidFill>
                <a:latin typeface="Arial" panose="020B0604020202020204" pitchFamily="34" charset="0"/>
                <a:cs typeface="Arial" panose="020B0604020202020204" pitchFamily="34" charset="0"/>
              </a:rPr>
              <a:t>Poyurovsky</a:t>
            </a:r>
            <a:r>
              <a:rPr lang="en-GB" sz="1240" dirty="0">
                <a:solidFill>
                  <a:schemeClr val="tx1"/>
                </a:solidFill>
                <a:latin typeface="Arial" panose="020B0604020202020204" pitchFamily="34" charset="0"/>
                <a:cs typeface="Arial" panose="020B0604020202020204" pitchFamily="34" charset="0"/>
              </a:rPr>
              <a:t>, M. and Cambridge University Press (2023). </a:t>
            </a:r>
            <a:r>
              <a:rPr lang="en-GB" sz="1240" i="1" dirty="0" err="1">
                <a:solidFill>
                  <a:schemeClr val="tx1"/>
                </a:solidFill>
                <a:latin typeface="Arial" panose="020B0604020202020204" pitchFamily="34" charset="0"/>
                <a:cs typeface="Arial" panose="020B0604020202020204" pitchFamily="34" charset="0"/>
              </a:rPr>
              <a:t>Schizo</a:t>
            </a:r>
            <a:r>
              <a:rPr lang="en-GB" sz="1240" i="1" dirty="0">
                <a:solidFill>
                  <a:schemeClr val="tx1"/>
                </a:solidFill>
                <a:latin typeface="Arial" panose="020B0604020202020204" pitchFamily="34" charset="0"/>
                <a:cs typeface="Arial" panose="020B0604020202020204" pitchFamily="34" charset="0"/>
              </a:rPr>
              <a:t>-obsessive disorder. </a:t>
            </a:r>
            <a:r>
              <a:rPr lang="en-GB" sz="1240" dirty="0">
                <a:solidFill>
                  <a:schemeClr val="tx1"/>
                </a:solidFill>
                <a:latin typeface="Arial" panose="020B0604020202020204" pitchFamily="34" charset="0"/>
                <a:cs typeface="Arial" panose="020B0604020202020204" pitchFamily="34" charset="0"/>
              </a:rPr>
              <a:t>New York: Cambridge University Press.</a:t>
            </a:r>
          </a:p>
          <a:p>
            <a:pPr marL="0" indent="0" algn="just">
              <a:buNone/>
            </a:pPr>
            <a:r>
              <a:rPr lang="en-GB" sz="1240" dirty="0">
                <a:solidFill>
                  <a:schemeClr val="tx1"/>
                </a:solidFill>
                <a:latin typeface="Arial" panose="020B0604020202020204" pitchFamily="34" charset="0"/>
                <a:cs typeface="Arial" panose="020B0604020202020204" pitchFamily="34" charset="0"/>
              </a:rPr>
              <a:t>Takahashi, T., Kido, M., Nishikawa, Y., Nakamura, M., Noguchi, K. and Suzuki, M. (2021). Reduced Cortical Thickness in Schizophrenia and Schizotypal Disorder.</a:t>
            </a:r>
          </a:p>
          <a:p>
            <a:pPr marL="0" indent="0" algn="just">
              <a:buNone/>
            </a:pPr>
            <a:r>
              <a:rPr lang="en-GB" sz="1240" dirty="0" err="1">
                <a:solidFill>
                  <a:schemeClr val="tx1"/>
                </a:solidFill>
                <a:latin typeface="Arial" panose="020B0604020202020204" pitchFamily="34" charset="0"/>
                <a:cs typeface="Arial" panose="020B0604020202020204" pitchFamily="34" charset="0"/>
              </a:rPr>
              <a:t>Widiger</a:t>
            </a:r>
            <a:r>
              <a:rPr lang="en-GB" sz="1240" dirty="0">
                <a:solidFill>
                  <a:schemeClr val="tx1"/>
                </a:solidFill>
                <a:latin typeface="Arial" panose="020B0604020202020204" pitchFamily="34" charset="0"/>
                <a:cs typeface="Arial" panose="020B0604020202020204" pitchFamily="34" charset="0"/>
              </a:rPr>
              <a:t>, T.A. (2022). </a:t>
            </a:r>
            <a:r>
              <a:rPr lang="en-GB" sz="1240" i="1" dirty="0">
                <a:solidFill>
                  <a:schemeClr val="tx1"/>
                </a:solidFill>
                <a:latin typeface="Arial" panose="020B0604020202020204" pitchFamily="34" charset="0"/>
                <a:cs typeface="Arial" panose="020B0604020202020204" pitchFamily="34" charset="0"/>
              </a:rPr>
              <a:t>The Oxford Handbook of Personality Disorders. </a:t>
            </a:r>
            <a:r>
              <a:rPr lang="en-GB" sz="1240" dirty="0">
                <a:solidFill>
                  <a:schemeClr val="tx1"/>
                </a:solidFill>
                <a:latin typeface="Arial" panose="020B0604020202020204" pitchFamily="34" charset="0"/>
                <a:cs typeface="Arial" panose="020B0604020202020204" pitchFamily="34" charset="0"/>
              </a:rPr>
              <a:t>Oxford University Press.</a:t>
            </a:r>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1455</TotalTime>
  <Words>1533</Words>
  <Application>Microsoft Office PowerPoint</Application>
  <PresentationFormat>Custom</PresentationFormat>
  <Paragraphs>48</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Aptos</vt:lpstr>
      <vt:lpstr>Arial</vt:lpstr>
      <vt:lpstr>Calibri</vt:lpstr>
      <vt:lpstr>Century Gothic</vt:lpstr>
      <vt:lpstr>Times New Roman</vt:lpstr>
      <vt:lpstr>Wingdings 3</vt:lpstr>
      <vt:lpstr>Slice</vt:lpstr>
      <vt:lpstr>PowerPoint Presentation</vt:lpstr>
      <vt:lpstr>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Mohammed Miah</cp:lastModifiedBy>
  <cp:revision>4</cp:revision>
  <dcterms:created xsi:type="dcterms:W3CDTF">2024-12-04T18:07:56Z</dcterms:created>
  <dcterms:modified xsi:type="dcterms:W3CDTF">2025-11-02T16:55:36Z</dcterms:modified>
</cp:coreProperties>
</file>