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72" r:id="rId4"/>
  </p:sldMasterIdLst>
  <p:sldIdLst>
    <p:sldId id="256" r:id="rId5"/>
    <p:sldId id="261" r:id="rId6"/>
    <p:sldId id="262" r:id="rId7"/>
    <p:sldId id="263" r:id="rId8"/>
    <p:sldId id="269" r:id="rId9"/>
    <p:sldId id="268" r:id="rId10"/>
    <p:sldId id="270" r:id="rId11"/>
    <p:sldId id="258" r:id="rId12"/>
    <p:sldId id="264" r:id="rId13"/>
    <p:sldId id="265" r:id="rId14"/>
    <p:sldId id="266" r:id="rId15"/>
    <p:sldId id="267" r:id="rId16"/>
    <p:sldId id="271" r:id="rId17"/>
    <p:sldId id="260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48" autoAdjust="0"/>
  </p:normalViewPr>
  <p:slideViewPr>
    <p:cSldViewPr snapToGrid="0">
      <p:cViewPr varScale="1">
        <p:scale>
          <a:sx n="80" d="100"/>
          <a:sy n="80" d="100"/>
        </p:scale>
        <p:origin x="58" y="18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9C16A6-8C48-4165-8DAF-8C957C12A8FA}" type="doc">
      <dgm:prSet loTypeId="urn:microsoft.com/office/officeart/2005/8/layout/process5" loCatId="process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1A96030-E117-4048-A821-1FEFEB8F66A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ahoma" pitchFamily="34" charset="0"/>
              <a:ea typeface="ＭＳ Ｐゴシック" pitchFamily="-112" charset="-128"/>
            </a:rPr>
            <a:t>A relevant cover image</a:t>
          </a:r>
        </a:p>
      </dgm:t>
    </dgm:pt>
    <dgm:pt modelId="{4DA19CC4-217F-43F1-914C-BF83D9B68EE8}" type="parTrans" cxnId="{22C0B73C-0D82-401E-A0A8-F0986C4585B9}">
      <dgm:prSet/>
      <dgm:spPr/>
      <dgm:t>
        <a:bodyPr/>
        <a:lstStyle/>
        <a:p>
          <a:endParaRPr lang="en-GB"/>
        </a:p>
      </dgm:t>
    </dgm:pt>
    <dgm:pt modelId="{710F2BF1-010B-447D-BFEF-58F2D8F0B6E0}" type="sibTrans" cxnId="{22C0B73C-0D82-401E-A0A8-F0986C4585B9}">
      <dgm:prSet/>
      <dgm:spPr/>
      <dgm:t>
        <a:bodyPr/>
        <a:lstStyle/>
        <a:p>
          <a:endParaRPr lang="en-GB"/>
        </a:p>
      </dgm:t>
    </dgm:pt>
    <dgm:pt modelId="{377053E1-CE0B-4D45-AB26-BEE7E9AB1B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ahoma" pitchFamily="34" charset="0"/>
              <a:ea typeface="ＭＳ Ｐゴシック" pitchFamily="-112" charset="-128"/>
            </a:rPr>
            <a:t>Concept Overview </a:t>
          </a:r>
          <a:br>
            <a:rPr lang="en-GB">
              <a:latin typeface="Tahoma" pitchFamily="34" charset="0"/>
              <a:ea typeface="ＭＳ Ｐゴシック" pitchFamily="-112" charset="-128"/>
            </a:rPr>
          </a:br>
          <a:r>
            <a:rPr lang="en-GB">
              <a:latin typeface="Tahoma" pitchFamily="34" charset="0"/>
              <a:ea typeface="ＭＳ Ｐゴシック" pitchFamily="-112" charset="-128"/>
            </a:rPr>
            <a:t>(help us understand your idea, the opportunities, the problems it solves, include any early research)</a:t>
          </a:r>
        </a:p>
      </dgm:t>
    </dgm:pt>
    <dgm:pt modelId="{67C979CF-9BD5-4B1C-B040-D56158892B30}" type="parTrans" cxnId="{DB64F165-B4E6-4BBB-9A55-1F7A140C72A2}">
      <dgm:prSet/>
      <dgm:spPr/>
      <dgm:t>
        <a:bodyPr/>
        <a:lstStyle/>
        <a:p>
          <a:endParaRPr lang="en-GB"/>
        </a:p>
      </dgm:t>
    </dgm:pt>
    <dgm:pt modelId="{9F85E296-70FC-4412-A013-A502A9BC3086}" type="sibTrans" cxnId="{DB64F165-B4E6-4BBB-9A55-1F7A140C72A2}">
      <dgm:prSet/>
      <dgm:spPr/>
      <dgm:t>
        <a:bodyPr/>
        <a:lstStyle/>
        <a:p>
          <a:endParaRPr lang="en-GB"/>
        </a:p>
      </dgm:t>
    </dgm:pt>
    <dgm:pt modelId="{E4CF9E3B-D906-42AB-BEDF-DA311466AA4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ahoma" pitchFamily="34" charset="0"/>
              <a:ea typeface="ＭＳ Ｐゴシック" pitchFamily="-112" charset="-128"/>
            </a:rPr>
            <a:t>Keywords (industry, location, etc)</a:t>
          </a:r>
        </a:p>
      </dgm:t>
    </dgm:pt>
    <dgm:pt modelId="{6F7745F9-AAC5-4321-A989-39BC03120FF8}" type="parTrans" cxnId="{0CC2BCD4-5E6F-4847-8A80-B03129DB40BD}">
      <dgm:prSet/>
      <dgm:spPr/>
      <dgm:t>
        <a:bodyPr/>
        <a:lstStyle/>
        <a:p>
          <a:endParaRPr lang="en-GB"/>
        </a:p>
      </dgm:t>
    </dgm:pt>
    <dgm:pt modelId="{231216AE-A422-4ED5-89C0-9284719E3834}" type="sibTrans" cxnId="{0CC2BCD4-5E6F-4847-8A80-B03129DB40BD}">
      <dgm:prSet/>
      <dgm:spPr/>
      <dgm:t>
        <a:bodyPr/>
        <a:lstStyle/>
        <a:p>
          <a:endParaRPr lang="en-GB"/>
        </a:p>
      </dgm:t>
    </dgm:pt>
    <dgm:pt modelId="{CE5BFCF3-24B0-483E-B62B-BE7C5AFCDDC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ahoma" pitchFamily="34" charset="0"/>
              <a:ea typeface="ＭＳ Ｐゴシック" pitchFamily="-112" charset="-128"/>
            </a:rPr>
            <a:t>Logo/Design? (in your own time)</a:t>
          </a:r>
        </a:p>
      </dgm:t>
    </dgm:pt>
    <dgm:pt modelId="{724F87E7-4C6C-46AB-8CBA-22C8D8D7B4A9}" type="parTrans" cxnId="{B0EE6E52-07C1-4FA0-8890-BE33522843EC}">
      <dgm:prSet/>
      <dgm:spPr/>
      <dgm:t>
        <a:bodyPr/>
        <a:lstStyle/>
        <a:p>
          <a:endParaRPr lang="en-GB"/>
        </a:p>
      </dgm:t>
    </dgm:pt>
    <dgm:pt modelId="{AD556B69-FC76-440C-BF90-3DDC572F6D8E}" type="sibTrans" cxnId="{B0EE6E52-07C1-4FA0-8890-BE33522843EC}">
      <dgm:prSet/>
      <dgm:spPr/>
      <dgm:t>
        <a:bodyPr/>
        <a:lstStyle/>
        <a:p>
          <a:endParaRPr lang="en-GB"/>
        </a:p>
      </dgm:t>
    </dgm:pt>
    <dgm:pt modelId="{C63F668F-AA47-417A-AF19-35E1046B4FA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ahoma" pitchFamily="34" charset="0"/>
              <a:ea typeface="ＭＳ Ｐゴシック" pitchFamily="-112" charset="-128"/>
            </a:rPr>
            <a:t>SWOT analysis</a:t>
          </a:r>
        </a:p>
      </dgm:t>
    </dgm:pt>
    <dgm:pt modelId="{D64FC580-E568-42E7-9642-79E1B3880C32}" type="parTrans" cxnId="{EBDBA894-4507-4AE7-B8AD-32890F87C002}">
      <dgm:prSet/>
      <dgm:spPr/>
      <dgm:t>
        <a:bodyPr/>
        <a:lstStyle/>
        <a:p>
          <a:endParaRPr lang="en-GB"/>
        </a:p>
      </dgm:t>
    </dgm:pt>
    <dgm:pt modelId="{2CAC90BA-8B04-4AB7-A0D3-8BD4B933F9C0}" type="sibTrans" cxnId="{EBDBA894-4507-4AE7-B8AD-32890F87C002}">
      <dgm:prSet/>
      <dgm:spPr/>
      <dgm:t>
        <a:bodyPr/>
        <a:lstStyle/>
        <a:p>
          <a:endParaRPr lang="en-GB"/>
        </a:p>
      </dgm:t>
    </dgm:pt>
    <dgm:pt modelId="{895E90E2-1762-4524-800A-DB8F7470FDC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Tahoma" pitchFamily="34" charset="0"/>
              <a:ea typeface="ＭＳ Ｐゴシック" pitchFamily="-112" charset="-128"/>
            </a:rPr>
            <a:t>Creative CV/PESTLE ANALYSIS (Assignment attachments)</a:t>
          </a:r>
        </a:p>
      </dgm:t>
    </dgm:pt>
    <dgm:pt modelId="{F7A8F518-9D55-4FEF-B5E1-967CB64B1D8E}" type="parTrans" cxnId="{C6AAC44B-6028-49F7-A38E-8D35763A8025}">
      <dgm:prSet/>
      <dgm:spPr/>
      <dgm:t>
        <a:bodyPr/>
        <a:lstStyle/>
        <a:p>
          <a:endParaRPr lang="en-GB"/>
        </a:p>
      </dgm:t>
    </dgm:pt>
    <dgm:pt modelId="{BC1FCB22-39EB-4124-8773-501B4366B027}" type="sibTrans" cxnId="{C6AAC44B-6028-49F7-A38E-8D35763A8025}">
      <dgm:prSet/>
      <dgm:spPr/>
      <dgm:t>
        <a:bodyPr/>
        <a:lstStyle/>
        <a:p>
          <a:endParaRPr lang="en-GB"/>
        </a:p>
      </dgm:t>
    </dgm:pt>
    <dgm:pt modelId="{88B2785B-0E94-4534-92D9-5A4225B8D569}" type="pres">
      <dgm:prSet presAssocID="{7D9C16A6-8C48-4165-8DAF-8C957C12A8FA}" presName="diagram" presStyleCnt="0">
        <dgm:presLayoutVars>
          <dgm:dir/>
          <dgm:resizeHandles val="exact"/>
        </dgm:presLayoutVars>
      </dgm:prSet>
      <dgm:spPr/>
    </dgm:pt>
    <dgm:pt modelId="{83AC9EEF-4B36-4F0D-BBB1-1E71D29A7253}" type="pres">
      <dgm:prSet presAssocID="{D1A96030-E117-4048-A821-1FEFEB8F66A7}" presName="node" presStyleLbl="node1" presStyleIdx="0" presStyleCnt="6">
        <dgm:presLayoutVars>
          <dgm:bulletEnabled val="1"/>
        </dgm:presLayoutVars>
      </dgm:prSet>
      <dgm:spPr/>
    </dgm:pt>
    <dgm:pt modelId="{4857C0B2-3B93-450A-AB71-694DD85F8649}" type="pres">
      <dgm:prSet presAssocID="{710F2BF1-010B-447D-BFEF-58F2D8F0B6E0}" presName="sibTrans" presStyleLbl="sibTrans2D1" presStyleIdx="0" presStyleCnt="5"/>
      <dgm:spPr/>
    </dgm:pt>
    <dgm:pt modelId="{2CDF2571-0E64-4345-B7CA-DF4474F41715}" type="pres">
      <dgm:prSet presAssocID="{710F2BF1-010B-447D-BFEF-58F2D8F0B6E0}" presName="connectorText" presStyleLbl="sibTrans2D1" presStyleIdx="0" presStyleCnt="5"/>
      <dgm:spPr/>
    </dgm:pt>
    <dgm:pt modelId="{0928B9B5-55B6-4671-945A-826E3D200891}" type="pres">
      <dgm:prSet presAssocID="{377053E1-CE0B-4D45-AB26-BEE7E9AB1BBB}" presName="node" presStyleLbl="node1" presStyleIdx="1" presStyleCnt="6">
        <dgm:presLayoutVars>
          <dgm:bulletEnabled val="1"/>
        </dgm:presLayoutVars>
      </dgm:prSet>
      <dgm:spPr/>
    </dgm:pt>
    <dgm:pt modelId="{2EB878B5-0B5B-496C-954B-2E7562B63890}" type="pres">
      <dgm:prSet presAssocID="{9F85E296-70FC-4412-A013-A502A9BC3086}" presName="sibTrans" presStyleLbl="sibTrans2D1" presStyleIdx="1" presStyleCnt="5"/>
      <dgm:spPr/>
    </dgm:pt>
    <dgm:pt modelId="{C8FE7E6E-4C9B-4956-B2E0-61812BAE731E}" type="pres">
      <dgm:prSet presAssocID="{9F85E296-70FC-4412-A013-A502A9BC3086}" presName="connectorText" presStyleLbl="sibTrans2D1" presStyleIdx="1" presStyleCnt="5"/>
      <dgm:spPr/>
    </dgm:pt>
    <dgm:pt modelId="{4FD48E94-8E61-4D4B-AB79-A239AB479C16}" type="pres">
      <dgm:prSet presAssocID="{E4CF9E3B-D906-42AB-BEDF-DA311466AA49}" presName="node" presStyleLbl="node1" presStyleIdx="2" presStyleCnt="6">
        <dgm:presLayoutVars>
          <dgm:bulletEnabled val="1"/>
        </dgm:presLayoutVars>
      </dgm:prSet>
      <dgm:spPr/>
    </dgm:pt>
    <dgm:pt modelId="{4F7A5FE1-F1E3-45CC-8EB7-5E44B3133B32}" type="pres">
      <dgm:prSet presAssocID="{231216AE-A422-4ED5-89C0-9284719E3834}" presName="sibTrans" presStyleLbl="sibTrans2D1" presStyleIdx="2" presStyleCnt="5"/>
      <dgm:spPr/>
    </dgm:pt>
    <dgm:pt modelId="{F600F406-459F-49C2-96B4-64888E1BF216}" type="pres">
      <dgm:prSet presAssocID="{231216AE-A422-4ED5-89C0-9284719E3834}" presName="connectorText" presStyleLbl="sibTrans2D1" presStyleIdx="2" presStyleCnt="5"/>
      <dgm:spPr/>
    </dgm:pt>
    <dgm:pt modelId="{AA704C31-C3DD-4E5F-9695-21B29F8E33DA}" type="pres">
      <dgm:prSet presAssocID="{CE5BFCF3-24B0-483E-B62B-BE7C5AFCDDC8}" presName="node" presStyleLbl="node1" presStyleIdx="3" presStyleCnt="6">
        <dgm:presLayoutVars>
          <dgm:bulletEnabled val="1"/>
        </dgm:presLayoutVars>
      </dgm:prSet>
      <dgm:spPr/>
    </dgm:pt>
    <dgm:pt modelId="{12ABE07D-5A37-473C-BE20-D862575310D8}" type="pres">
      <dgm:prSet presAssocID="{AD556B69-FC76-440C-BF90-3DDC572F6D8E}" presName="sibTrans" presStyleLbl="sibTrans2D1" presStyleIdx="3" presStyleCnt="5"/>
      <dgm:spPr/>
    </dgm:pt>
    <dgm:pt modelId="{0C0554DE-E466-492D-A7CF-AE4010B25052}" type="pres">
      <dgm:prSet presAssocID="{AD556B69-FC76-440C-BF90-3DDC572F6D8E}" presName="connectorText" presStyleLbl="sibTrans2D1" presStyleIdx="3" presStyleCnt="5"/>
      <dgm:spPr/>
    </dgm:pt>
    <dgm:pt modelId="{311C563A-3E1E-45D3-96F6-CF76741D5FB3}" type="pres">
      <dgm:prSet presAssocID="{C63F668F-AA47-417A-AF19-35E1046B4FA5}" presName="node" presStyleLbl="node1" presStyleIdx="4" presStyleCnt="6">
        <dgm:presLayoutVars>
          <dgm:bulletEnabled val="1"/>
        </dgm:presLayoutVars>
      </dgm:prSet>
      <dgm:spPr/>
    </dgm:pt>
    <dgm:pt modelId="{C9AD42E5-F3CC-4274-B794-4CAED4CD2126}" type="pres">
      <dgm:prSet presAssocID="{2CAC90BA-8B04-4AB7-A0D3-8BD4B933F9C0}" presName="sibTrans" presStyleLbl="sibTrans2D1" presStyleIdx="4" presStyleCnt="5"/>
      <dgm:spPr/>
    </dgm:pt>
    <dgm:pt modelId="{7DADAAF5-923A-40EF-BEF7-73096A4CA43A}" type="pres">
      <dgm:prSet presAssocID="{2CAC90BA-8B04-4AB7-A0D3-8BD4B933F9C0}" presName="connectorText" presStyleLbl="sibTrans2D1" presStyleIdx="4" presStyleCnt="5"/>
      <dgm:spPr/>
    </dgm:pt>
    <dgm:pt modelId="{BB5EF948-C0A0-4F8A-8B7F-59C4C58E34FB}" type="pres">
      <dgm:prSet presAssocID="{895E90E2-1762-4524-800A-DB8F7470FDCF}" presName="node" presStyleLbl="node1" presStyleIdx="5" presStyleCnt="6">
        <dgm:presLayoutVars>
          <dgm:bulletEnabled val="1"/>
        </dgm:presLayoutVars>
      </dgm:prSet>
      <dgm:spPr/>
    </dgm:pt>
  </dgm:ptLst>
  <dgm:cxnLst>
    <dgm:cxn modelId="{E7B7580B-344E-4615-A318-B35BE86D86C4}" type="presOf" srcId="{377053E1-CE0B-4D45-AB26-BEE7E9AB1BBB}" destId="{0928B9B5-55B6-4671-945A-826E3D200891}" srcOrd="0" destOrd="0" presId="urn:microsoft.com/office/officeart/2005/8/layout/process5"/>
    <dgm:cxn modelId="{6B892C0F-3BAC-4B4D-9BBA-2A033CAE98D1}" type="presOf" srcId="{D1A96030-E117-4048-A821-1FEFEB8F66A7}" destId="{83AC9EEF-4B36-4F0D-BBB1-1E71D29A7253}" srcOrd="0" destOrd="0" presId="urn:microsoft.com/office/officeart/2005/8/layout/process5"/>
    <dgm:cxn modelId="{E7474E2C-5292-44AA-9129-DB7DE945266E}" type="presOf" srcId="{E4CF9E3B-D906-42AB-BEDF-DA311466AA49}" destId="{4FD48E94-8E61-4D4B-AB79-A239AB479C16}" srcOrd="0" destOrd="0" presId="urn:microsoft.com/office/officeart/2005/8/layout/process5"/>
    <dgm:cxn modelId="{314DE933-048F-4465-917D-4A1710B8A1FA}" type="presOf" srcId="{AD556B69-FC76-440C-BF90-3DDC572F6D8E}" destId="{0C0554DE-E466-492D-A7CF-AE4010B25052}" srcOrd="1" destOrd="0" presId="urn:microsoft.com/office/officeart/2005/8/layout/process5"/>
    <dgm:cxn modelId="{D03A0138-C841-4FFC-8277-722EBB4C6A00}" type="presOf" srcId="{9F85E296-70FC-4412-A013-A502A9BC3086}" destId="{2EB878B5-0B5B-496C-954B-2E7562B63890}" srcOrd="0" destOrd="0" presId="urn:microsoft.com/office/officeart/2005/8/layout/process5"/>
    <dgm:cxn modelId="{22C0B73C-0D82-401E-A0A8-F0986C4585B9}" srcId="{7D9C16A6-8C48-4165-8DAF-8C957C12A8FA}" destId="{D1A96030-E117-4048-A821-1FEFEB8F66A7}" srcOrd="0" destOrd="0" parTransId="{4DA19CC4-217F-43F1-914C-BF83D9B68EE8}" sibTransId="{710F2BF1-010B-447D-BFEF-58F2D8F0B6E0}"/>
    <dgm:cxn modelId="{DB64F165-B4E6-4BBB-9A55-1F7A140C72A2}" srcId="{7D9C16A6-8C48-4165-8DAF-8C957C12A8FA}" destId="{377053E1-CE0B-4D45-AB26-BEE7E9AB1BBB}" srcOrd="1" destOrd="0" parTransId="{67C979CF-9BD5-4B1C-B040-D56158892B30}" sibTransId="{9F85E296-70FC-4412-A013-A502A9BC3086}"/>
    <dgm:cxn modelId="{C6AAC44B-6028-49F7-A38E-8D35763A8025}" srcId="{7D9C16A6-8C48-4165-8DAF-8C957C12A8FA}" destId="{895E90E2-1762-4524-800A-DB8F7470FDCF}" srcOrd="5" destOrd="0" parTransId="{F7A8F518-9D55-4FEF-B5E1-967CB64B1D8E}" sibTransId="{BC1FCB22-39EB-4124-8773-501B4366B027}"/>
    <dgm:cxn modelId="{416B046D-E0C6-4B56-9337-EA8F1512174D}" type="presOf" srcId="{CE5BFCF3-24B0-483E-B62B-BE7C5AFCDDC8}" destId="{AA704C31-C3DD-4E5F-9695-21B29F8E33DA}" srcOrd="0" destOrd="0" presId="urn:microsoft.com/office/officeart/2005/8/layout/process5"/>
    <dgm:cxn modelId="{BD746470-17CE-42E7-B676-A650E86603DF}" type="presOf" srcId="{2CAC90BA-8B04-4AB7-A0D3-8BD4B933F9C0}" destId="{C9AD42E5-F3CC-4274-B794-4CAED4CD2126}" srcOrd="0" destOrd="0" presId="urn:microsoft.com/office/officeart/2005/8/layout/process5"/>
    <dgm:cxn modelId="{B0EE6E52-07C1-4FA0-8890-BE33522843EC}" srcId="{7D9C16A6-8C48-4165-8DAF-8C957C12A8FA}" destId="{CE5BFCF3-24B0-483E-B62B-BE7C5AFCDDC8}" srcOrd="3" destOrd="0" parTransId="{724F87E7-4C6C-46AB-8CBA-22C8D8D7B4A9}" sibTransId="{AD556B69-FC76-440C-BF90-3DDC572F6D8E}"/>
    <dgm:cxn modelId="{69C71573-0031-4AAD-9BBC-B65EF0A1853A}" type="presOf" srcId="{9F85E296-70FC-4412-A013-A502A9BC3086}" destId="{C8FE7E6E-4C9B-4956-B2E0-61812BAE731E}" srcOrd="1" destOrd="0" presId="urn:microsoft.com/office/officeart/2005/8/layout/process5"/>
    <dgm:cxn modelId="{2A973980-913D-48C0-BD36-912716F3F08A}" type="presOf" srcId="{AD556B69-FC76-440C-BF90-3DDC572F6D8E}" destId="{12ABE07D-5A37-473C-BE20-D862575310D8}" srcOrd="0" destOrd="0" presId="urn:microsoft.com/office/officeart/2005/8/layout/process5"/>
    <dgm:cxn modelId="{6E319083-A985-4FAF-BE9C-0B1F6388A41F}" type="presOf" srcId="{C63F668F-AA47-417A-AF19-35E1046B4FA5}" destId="{311C563A-3E1E-45D3-96F6-CF76741D5FB3}" srcOrd="0" destOrd="0" presId="urn:microsoft.com/office/officeart/2005/8/layout/process5"/>
    <dgm:cxn modelId="{420B8F89-1760-414B-90B6-6557C6EB565B}" type="presOf" srcId="{710F2BF1-010B-447D-BFEF-58F2D8F0B6E0}" destId="{4857C0B2-3B93-450A-AB71-694DD85F8649}" srcOrd="0" destOrd="0" presId="urn:microsoft.com/office/officeart/2005/8/layout/process5"/>
    <dgm:cxn modelId="{EBDBA894-4507-4AE7-B8AD-32890F87C002}" srcId="{7D9C16A6-8C48-4165-8DAF-8C957C12A8FA}" destId="{C63F668F-AA47-417A-AF19-35E1046B4FA5}" srcOrd="4" destOrd="0" parTransId="{D64FC580-E568-42E7-9642-79E1B3880C32}" sibTransId="{2CAC90BA-8B04-4AB7-A0D3-8BD4B933F9C0}"/>
    <dgm:cxn modelId="{8B6A0F96-1737-43CF-B1A3-54CA350C1F66}" type="presOf" srcId="{2CAC90BA-8B04-4AB7-A0D3-8BD4B933F9C0}" destId="{7DADAAF5-923A-40EF-BEF7-73096A4CA43A}" srcOrd="1" destOrd="0" presId="urn:microsoft.com/office/officeart/2005/8/layout/process5"/>
    <dgm:cxn modelId="{2DD32499-BDC5-48F0-AECB-80BA9F54D05D}" type="presOf" srcId="{7D9C16A6-8C48-4165-8DAF-8C957C12A8FA}" destId="{88B2785B-0E94-4534-92D9-5A4225B8D569}" srcOrd="0" destOrd="0" presId="urn:microsoft.com/office/officeart/2005/8/layout/process5"/>
    <dgm:cxn modelId="{2EEA40A7-78E0-4147-B352-E91F2B0D3579}" type="presOf" srcId="{231216AE-A422-4ED5-89C0-9284719E3834}" destId="{4F7A5FE1-F1E3-45CC-8EB7-5E44B3133B32}" srcOrd="0" destOrd="0" presId="urn:microsoft.com/office/officeart/2005/8/layout/process5"/>
    <dgm:cxn modelId="{5E8894BA-6930-4C75-995D-36C73AACF786}" type="presOf" srcId="{895E90E2-1762-4524-800A-DB8F7470FDCF}" destId="{BB5EF948-C0A0-4F8A-8B7F-59C4C58E34FB}" srcOrd="0" destOrd="0" presId="urn:microsoft.com/office/officeart/2005/8/layout/process5"/>
    <dgm:cxn modelId="{A4A5EBD3-E163-4AB9-AF4D-D6C0EE1C84D3}" type="presOf" srcId="{710F2BF1-010B-447D-BFEF-58F2D8F0B6E0}" destId="{2CDF2571-0E64-4345-B7CA-DF4474F41715}" srcOrd="1" destOrd="0" presId="urn:microsoft.com/office/officeart/2005/8/layout/process5"/>
    <dgm:cxn modelId="{0CC2BCD4-5E6F-4847-8A80-B03129DB40BD}" srcId="{7D9C16A6-8C48-4165-8DAF-8C957C12A8FA}" destId="{E4CF9E3B-D906-42AB-BEDF-DA311466AA49}" srcOrd="2" destOrd="0" parTransId="{6F7745F9-AAC5-4321-A989-39BC03120FF8}" sibTransId="{231216AE-A422-4ED5-89C0-9284719E3834}"/>
    <dgm:cxn modelId="{18D715DF-92DE-4186-B46C-E754725CF513}" type="presOf" srcId="{231216AE-A422-4ED5-89C0-9284719E3834}" destId="{F600F406-459F-49C2-96B4-64888E1BF216}" srcOrd="1" destOrd="0" presId="urn:microsoft.com/office/officeart/2005/8/layout/process5"/>
    <dgm:cxn modelId="{B85ADE67-5D72-4E07-9629-9055B886FB7D}" type="presParOf" srcId="{88B2785B-0E94-4534-92D9-5A4225B8D569}" destId="{83AC9EEF-4B36-4F0D-BBB1-1E71D29A7253}" srcOrd="0" destOrd="0" presId="urn:microsoft.com/office/officeart/2005/8/layout/process5"/>
    <dgm:cxn modelId="{9F5CB872-4D9E-4138-A4A0-B82FF19A81BD}" type="presParOf" srcId="{88B2785B-0E94-4534-92D9-5A4225B8D569}" destId="{4857C0B2-3B93-450A-AB71-694DD85F8649}" srcOrd="1" destOrd="0" presId="urn:microsoft.com/office/officeart/2005/8/layout/process5"/>
    <dgm:cxn modelId="{05216D91-DB40-4C2E-9E12-525A1DB0DE20}" type="presParOf" srcId="{4857C0B2-3B93-450A-AB71-694DD85F8649}" destId="{2CDF2571-0E64-4345-B7CA-DF4474F41715}" srcOrd="0" destOrd="0" presId="urn:microsoft.com/office/officeart/2005/8/layout/process5"/>
    <dgm:cxn modelId="{B9B9CA0C-9864-45B5-BBCC-F645C707B743}" type="presParOf" srcId="{88B2785B-0E94-4534-92D9-5A4225B8D569}" destId="{0928B9B5-55B6-4671-945A-826E3D200891}" srcOrd="2" destOrd="0" presId="urn:microsoft.com/office/officeart/2005/8/layout/process5"/>
    <dgm:cxn modelId="{4FB24944-9C64-4CD7-B047-AEAE31036727}" type="presParOf" srcId="{88B2785B-0E94-4534-92D9-5A4225B8D569}" destId="{2EB878B5-0B5B-496C-954B-2E7562B63890}" srcOrd="3" destOrd="0" presId="urn:microsoft.com/office/officeart/2005/8/layout/process5"/>
    <dgm:cxn modelId="{849E40F3-F7C3-425E-8BB4-B17EEBF5E8CD}" type="presParOf" srcId="{2EB878B5-0B5B-496C-954B-2E7562B63890}" destId="{C8FE7E6E-4C9B-4956-B2E0-61812BAE731E}" srcOrd="0" destOrd="0" presId="urn:microsoft.com/office/officeart/2005/8/layout/process5"/>
    <dgm:cxn modelId="{331E9837-1A05-41AE-9015-44F757D965CB}" type="presParOf" srcId="{88B2785B-0E94-4534-92D9-5A4225B8D569}" destId="{4FD48E94-8E61-4D4B-AB79-A239AB479C16}" srcOrd="4" destOrd="0" presId="urn:microsoft.com/office/officeart/2005/8/layout/process5"/>
    <dgm:cxn modelId="{443F49C9-B0E5-4536-B181-4583E2CDD962}" type="presParOf" srcId="{88B2785B-0E94-4534-92D9-5A4225B8D569}" destId="{4F7A5FE1-F1E3-45CC-8EB7-5E44B3133B32}" srcOrd="5" destOrd="0" presId="urn:microsoft.com/office/officeart/2005/8/layout/process5"/>
    <dgm:cxn modelId="{78A08DC2-86EE-40A3-94BE-71785B6560C0}" type="presParOf" srcId="{4F7A5FE1-F1E3-45CC-8EB7-5E44B3133B32}" destId="{F600F406-459F-49C2-96B4-64888E1BF216}" srcOrd="0" destOrd="0" presId="urn:microsoft.com/office/officeart/2005/8/layout/process5"/>
    <dgm:cxn modelId="{98E1DF6C-2E55-4331-BD65-2846CEEA82E5}" type="presParOf" srcId="{88B2785B-0E94-4534-92D9-5A4225B8D569}" destId="{AA704C31-C3DD-4E5F-9695-21B29F8E33DA}" srcOrd="6" destOrd="0" presId="urn:microsoft.com/office/officeart/2005/8/layout/process5"/>
    <dgm:cxn modelId="{25156ED4-B9E4-474A-823B-5DF5670703EA}" type="presParOf" srcId="{88B2785B-0E94-4534-92D9-5A4225B8D569}" destId="{12ABE07D-5A37-473C-BE20-D862575310D8}" srcOrd="7" destOrd="0" presId="urn:microsoft.com/office/officeart/2005/8/layout/process5"/>
    <dgm:cxn modelId="{B9E56AD4-0CBB-41E5-87BC-13E5884313DB}" type="presParOf" srcId="{12ABE07D-5A37-473C-BE20-D862575310D8}" destId="{0C0554DE-E466-492D-A7CF-AE4010B25052}" srcOrd="0" destOrd="0" presId="urn:microsoft.com/office/officeart/2005/8/layout/process5"/>
    <dgm:cxn modelId="{0C1F2C99-4994-470A-BE8F-026483D19895}" type="presParOf" srcId="{88B2785B-0E94-4534-92D9-5A4225B8D569}" destId="{311C563A-3E1E-45D3-96F6-CF76741D5FB3}" srcOrd="8" destOrd="0" presId="urn:microsoft.com/office/officeart/2005/8/layout/process5"/>
    <dgm:cxn modelId="{0E0F7F48-5598-4258-B1E4-03F0700E3159}" type="presParOf" srcId="{88B2785B-0E94-4534-92D9-5A4225B8D569}" destId="{C9AD42E5-F3CC-4274-B794-4CAED4CD2126}" srcOrd="9" destOrd="0" presId="urn:microsoft.com/office/officeart/2005/8/layout/process5"/>
    <dgm:cxn modelId="{6F192D44-72D4-40B6-A20D-00C185F2B3BE}" type="presParOf" srcId="{C9AD42E5-F3CC-4274-B794-4CAED4CD2126}" destId="{7DADAAF5-923A-40EF-BEF7-73096A4CA43A}" srcOrd="0" destOrd="0" presId="urn:microsoft.com/office/officeart/2005/8/layout/process5"/>
    <dgm:cxn modelId="{C238F09F-088E-40B3-9FD0-9FAA6AEAA052}" type="presParOf" srcId="{88B2785B-0E94-4534-92D9-5A4225B8D569}" destId="{BB5EF948-C0A0-4F8A-8B7F-59C4C58E34FB}" srcOrd="10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6CBC8A7-711D-4D8E-B1C5-7E6E74E7ADAF}" type="doc">
      <dgm:prSet loTypeId="urn:microsoft.com/office/officeart/2018/2/layout/IconVerticalSolidList" loCatId="icon" qsTypeId="urn:microsoft.com/office/officeart/2005/8/quickstyle/simple4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482C1B6-4B91-4FC5-8E9E-C774F6F9611E}">
      <dgm:prSet/>
      <dgm:spPr/>
      <dgm:t>
        <a:bodyPr/>
        <a:lstStyle/>
        <a:p>
          <a:r>
            <a:rPr lang="en-GB"/>
            <a:t>Complete step 4 – Identifying your target market, or potential market. </a:t>
          </a:r>
          <a:endParaRPr lang="en-US"/>
        </a:p>
      </dgm:t>
    </dgm:pt>
    <dgm:pt modelId="{163F046F-621C-4722-B221-691DD6F54151}" type="parTrans" cxnId="{D880F23F-70B0-4B5B-BC7A-FE69507FB35A}">
      <dgm:prSet/>
      <dgm:spPr/>
      <dgm:t>
        <a:bodyPr/>
        <a:lstStyle/>
        <a:p>
          <a:endParaRPr lang="en-US"/>
        </a:p>
      </dgm:t>
    </dgm:pt>
    <dgm:pt modelId="{D7C95020-5535-429F-B333-D3CFE3DC764F}" type="sibTrans" cxnId="{D880F23F-70B0-4B5B-BC7A-FE69507FB35A}">
      <dgm:prSet/>
      <dgm:spPr/>
      <dgm:t>
        <a:bodyPr/>
        <a:lstStyle/>
        <a:p>
          <a:endParaRPr lang="en-US"/>
        </a:p>
      </dgm:t>
    </dgm:pt>
    <dgm:pt modelId="{445CC0F0-1D04-45F3-BC50-9B91311C09B1}">
      <dgm:prSet/>
      <dgm:spPr/>
      <dgm:t>
        <a:bodyPr/>
        <a:lstStyle/>
        <a:p>
          <a:r>
            <a:rPr lang="en-GB"/>
            <a:t>Complete step 5 – Customer profiles </a:t>
          </a:r>
          <a:endParaRPr lang="en-US"/>
        </a:p>
      </dgm:t>
    </dgm:pt>
    <dgm:pt modelId="{C98BBFAB-1F29-4913-9E25-3B59C6EAE95F}" type="parTrans" cxnId="{36ADA2C8-E88F-450F-A2C0-C609AD81980B}">
      <dgm:prSet/>
      <dgm:spPr/>
      <dgm:t>
        <a:bodyPr/>
        <a:lstStyle/>
        <a:p>
          <a:endParaRPr lang="en-US"/>
        </a:p>
      </dgm:t>
    </dgm:pt>
    <dgm:pt modelId="{4B289C11-B495-49D3-9CD3-3CF02BFF0098}" type="sibTrans" cxnId="{36ADA2C8-E88F-450F-A2C0-C609AD81980B}">
      <dgm:prSet/>
      <dgm:spPr/>
      <dgm:t>
        <a:bodyPr/>
        <a:lstStyle/>
        <a:p>
          <a:endParaRPr lang="en-US"/>
        </a:p>
      </dgm:t>
    </dgm:pt>
    <dgm:pt modelId="{7C22573E-7204-4709-A763-BE45BA53CDCB}">
      <dgm:prSet/>
      <dgm:spPr/>
      <dgm:t>
        <a:bodyPr/>
        <a:lstStyle/>
        <a:p>
          <a:r>
            <a:rPr lang="en-GB"/>
            <a:t>Complete step 6 – How might you market your idea, and marketing strategies. </a:t>
          </a:r>
          <a:endParaRPr lang="en-US"/>
        </a:p>
      </dgm:t>
    </dgm:pt>
    <dgm:pt modelId="{800235C3-B01B-45FC-B4A5-260D0D420845}" type="parTrans" cxnId="{5F8CDE2D-BB0E-4D5B-8122-FAACD27A2CCA}">
      <dgm:prSet/>
      <dgm:spPr/>
      <dgm:t>
        <a:bodyPr/>
        <a:lstStyle/>
        <a:p>
          <a:endParaRPr lang="en-US"/>
        </a:p>
      </dgm:t>
    </dgm:pt>
    <dgm:pt modelId="{BCB6FC45-23CC-4E44-847E-D034F5AD631F}" type="sibTrans" cxnId="{5F8CDE2D-BB0E-4D5B-8122-FAACD27A2CCA}">
      <dgm:prSet/>
      <dgm:spPr/>
      <dgm:t>
        <a:bodyPr/>
        <a:lstStyle/>
        <a:p>
          <a:endParaRPr lang="en-US"/>
        </a:p>
      </dgm:t>
    </dgm:pt>
    <dgm:pt modelId="{F610FE90-8C68-48A5-A2F0-98D930B0BB1D}">
      <dgm:prSet/>
      <dgm:spPr/>
      <dgm:t>
        <a:bodyPr/>
        <a:lstStyle/>
        <a:p>
          <a:r>
            <a:rPr lang="en-GB"/>
            <a:t>Complete step 7 – Competitors, what they are doing well, what they are missing. </a:t>
          </a:r>
          <a:endParaRPr lang="en-US"/>
        </a:p>
      </dgm:t>
    </dgm:pt>
    <dgm:pt modelId="{41E047B1-2B97-4130-9B2D-6BA3B51135A3}" type="parTrans" cxnId="{A6FABBB1-6EEF-42DA-B146-9FA57F6C7FD0}">
      <dgm:prSet/>
      <dgm:spPr/>
      <dgm:t>
        <a:bodyPr/>
        <a:lstStyle/>
        <a:p>
          <a:endParaRPr lang="en-US"/>
        </a:p>
      </dgm:t>
    </dgm:pt>
    <dgm:pt modelId="{306582C9-0CC2-45FC-99E9-DC418644673F}" type="sibTrans" cxnId="{A6FABBB1-6EEF-42DA-B146-9FA57F6C7FD0}">
      <dgm:prSet/>
      <dgm:spPr/>
      <dgm:t>
        <a:bodyPr/>
        <a:lstStyle/>
        <a:p>
          <a:endParaRPr lang="en-US"/>
        </a:p>
      </dgm:t>
    </dgm:pt>
    <dgm:pt modelId="{A20907C1-FA3E-426E-ABC0-3C921E38413C}">
      <dgm:prSet/>
      <dgm:spPr/>
      <dgm:t>
        <a:bodyPr/>
        <a:lstStyle/>
        <a:p>
          <a:r>
            <a:rPr lang="en-GB"/>
            <a:t>Complete porters five forces analysis. </a:t>
          </a:r>
          <a:endParaRPr lang="en-US"/>
        </a:p>
      </dgm:t>
    </dgm:pt>
    <dgm:pt modelId="{416F95E1-4A8A-49BD-98E0-32EB5B7C8533}" type="parTrans" cxnId="{D3914757-7E66-4FA2-A2C0-950E706F94B9}">
      <dgm:prSet/>
      <dgm:spPr/>
      <dgm:t>
        <a:bodyPr/>
        <a:lstStyle/>
        <a:p>
          <a:endParaRPr lang="en-US"/>
        </a:p>
      </dgm:t>
    </dgm:pt>
    <dgm:pt modelId="{F5185766-F099-45B8-B95F-555017B1AA1D}" type="sibTrans" cxnId="{D3914757-7E66-4FA2-A2C0-950E706F94B9}">
      <dgm:prSet/>
      <dgm:spPr/>
      <dgm:t>
        <a:bodyPr/>
        <a:lstStyle/>
        <a:p>
          <a:endParaRPr lang="en-US"/>
        </a:p>
      </dgm:t>
    </dgm:pt>
    <dgm:pt modelId="{3BF57655-12C8-463A-B327-2DC8C0C0DEB9}" type="pres">
      <dgm:prSet presAssocID="{E6CBC8A7-711D-4D8E-B1C5-7E6E74E7ADAF}" presName="root" presStyleCnt="0">
        <dgm:presLayoutVars>
          <dgm:dir/>
          <dgm:resizeHandles val="exact"/>
        </dgm:presLayoutVars>
      </dgm:prSet>
      <dgm:spPr/>
    </dgm:pt>
    <dgm:pt modelId="{3730CBA5-F4BA-4FAD-B99C-477E96181200}" type="pres">
      <dgm:prSet presAssocID="{0482C1B6-4B91-4FC5-8E9E-C774F6F9611E}" presName="compNode" presStyleCnt="0"/>
      <dgm:spPr/>
    </dgm:pt>
    <dgm:pt modelId="{3D9B2ABA-F908-4728-9588-1C9FFA8050DC}" type="pres">
      <dgm:prSet presAssocID="{0482C1B6-4B91-4FC5-8E9E-C774F6F9611E}" presName="bgRect" presStyleLbl="bgShp" presStyleIdx="0" presStyleCnt="5"/>
      <dgm:spPr/>
    </dgm:pt>
    <dgm:pt modelId="{08A9286A-FBEE-404F-A02F-DA58E8C0B484}" type="pres">
      <dgm:prSet presAssocID="{0482C1B6-4B91-4FC5-8E9E-C774F6F9611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40E91A7-03A8-4DEE-9FEC-93EE9A04B6C0}" type="pres">
      <dgm:prSet presAssocID="{0482C1B6-4B91-4FC5-8E9E-C774F6F9611E}" presName="spaceRect" presStyleCnt="0"/>
      <dgm:spPr/>
    </dgm:pt>
    <dgm:pt modelId="{879FD0CD-01A8-4FBB-95D0-E99A258299BD}" type="pres">
      <dgm:prSet presAssocID="{0482C1B6-4B91-4FC5-8E9E-C774F6F9611E}" presName="parTx" presStyleLbl="revTx" presStyleIdx="0" presStyleCnt="5">
        <dgm:presLayoutVars>
          <dgm:chMax val="0"/>
          <dgm:chPref val="0"/>
        </dgm:presLayoutVars>
      </dgm:prSet>
      <dgm:spPr/>
    </dgm:pt>
    <dgm:pt modelId="{33A30D2B-8267-4FF2-B420-5D7F172E2E7A}" type="pres">
      <dgm:prSet presAssocID="{D7C95020-5535-429F-B333-D3CFE3DC764F}" presName="sibTrans" presStyleCnt="0"/>
      <dgm:spPr/>
    </dgm:pt>
    <dgm:pt modelId="{825A2060-7862-4AE9-9607-082A53D9DEFE}" type="pres">
      <dgm:prSet presAssocID="{445CC0F0-1D04-45F3-BC50-9B91311C09B1}" presName="compNode" presStyleCnt="0"/>
      <dgm:spPr/>
    </dgm:pt>
    <dgm:pt modelId="{E4C92345-66DC-4A68-A4AC-CF691C80FCB2}" type="pres">
      <dgm:prSet presAssocID="{445CC0F0-1D04-45F3-BC50-9B91311C09B1}" presName="bgRect" presStyleLbl="bgShp" presStyleIdx="1" presStyleCnt="5"/>
      <dgm:spPr/>
    </dgm:pt>
    <dgm:pt modelId="{C4842280-8C0E-4D72-9318-A31393049FBB}" type="pres">
      <dgm:prSet presAssocID="{445CC0F0-1D04-45F3-BC50-9B91311C09B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143DF9F1-338E-4089-8351-5267BFF8A56A}" type="pres">
      <dgm:prSet presAssocID="{445CC0F0-1D04-45F3-BC50-9B91311C09B1}" presName="spaceRect" presStyleCnt="0"/>
      <dgm:spPr/>
    </dgm:pt>
    <dgm:pt modelId="{711FC7A4-8702-46DA-A57B-70ECB5FB49D0}" type="pres">
      <dgm:prSet presAssocID="{445CC0F0-1D04-45F3-BC50-9B91311C09B1}" presName="parTx" presStyleLbl="revTx" presStyleIdx="1" presStyleCnt="5">
        <dgm:presLayoutVars>
          <dgm:chMax val="0"/>
          <dgm:chPref val="0"/>
        </dgm:presLayoutVars>
      </dgm:prSet>
      <dgm:spPr/>
    </dgm:pt>
    <dgm:pt modelId="{332F736C-5D16-4454-B106-779FA500BF81}" type="pres">
      <dgm:prSet presAssocID="{4B289C11-B495-49D3-9CD3-3CF02BFF0098}" presName="sibTrans" presStyleCnt="0"/>
      <dgm:spPr/>
    </dgm:pt>
    <dgm:pt modelId="{A4424D9F-0FA2-4E67-916B-7B6B47D6BE94}" type="pres">
      <dgm:prSet presAssocID="{7C22573E-7204-4709-A763-BE45BA53CDCB}" presName="compNode" presStyleCnt="0"/>
      <dgm:spPr/>
    </dgm:pt>
    <dgm:pt modelId="{01AC12E4-AFF9-426F-B11A-EC4BF1B587B6}" type="pres">
      <dgm:prSet presAssocID="{7C22573E-7204-4709-A763-BE45BA53CDCB}" presName="bgRect" presStyleLbl="bgShp" presStyleIdx="2" presStyleCnt="5"/>
      <dgm:spPr/>
    </dgm:pt>
    <dgm:pt modelId="{DD713730-2821-420C-A74C-A738E45CE763}" type="pres">
      <dgm:prSet presAssocID="{7C22573E-7204-4709-A763-BE45BA53CDC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EDC4A9F-0C05-44C0-BEB6-4C2242A86BB2}" type="pres">
      <dgm:prSet presAssocID="{7C22573E-7204-4709-A763-BE45BA53CDCB}" presName="spaceRect" presStyleCnt="0"/>
      <dgm:spPr/>
    </dgm:pt>
    <dgm:pt modelId="{949228E9-BB3E-407E-8C09-361FFE6A8450}" type="pres">
      <dgm:prSet presAssocID="{7C22573E-7204-4709-A763-BE45BA53CDCB}" presName="parTx" presStyleLbl="revTx" presStyleIdx="2" presStyleCnt="5">
        <dgm:presLayoutVars>
          <dgm:chMax val="0"/>
          <dgm:chPref val="0"/>
        </dgm:presLayoutVars>
      </dgm:prSet>
      <dgm:spPr/>
    </dgm:pt>
    <dgm:pt modelId="{93C0A41E-3C06-435D-83C0-6D9D8C0349E6}" type="pres">
      <dgm:prSet presAssocID="{BCB6FC45-23CC-4E44-847E-D034F5AD631F}" presName="sibTrans" presStyleCnt="0"/>
      <dgm:spPr/>
    </dgm:pt>
    <dgm:pt modelId="{9BC9422C-2512-4AE2-8FA0-6C6E6A93C4F9}" type="pres">
      <dgm:prSet presAssocID="{F610FE90-8C68-48A5-A2F0-98D930B0BB1D}" presName="compNode" presStyleCnt="0"/>
      <dgm:spPr/>
    </dgm:pt>
    <dgm:pt modelId="{421B3A35-38FC-4281-9A04-B29D31EA8DA0}" type="pres">
      <dgm:prSet presAssocID="{F610FE90-8C68-48A5-A2F0-98D930B0BB1D}" presName="bgRect" presStyleLbl="bgShp" presStyleIdx="3" presStyleCnt="5"/>
      <dgm:spPr/>
    </dgm:pt>
    <dgm:pt modelId="{AE6D2769-7790-4A49-AE4E-C1B3F0F0B0DA}" type="pres">
      <dgm:prSet presAssocID="{F610FE90-8C68-48A5-A2F0-98D930B0BB1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AA8B5E58-303F-421F-8382-10E172E1B5F2}" type="pres">
      <dgm:prSet presAssocID="{F610FE90-8C68-48A5-A2F0-98D930B0BB1D}" presName="spaceRect" presStyleCnt="0"/>
      <dgm:spPr/>
    </dgm:pt>
    <dgm:pt modelId="{7D5A3299-644D-4D22-9561-80E3628C228A}" type="pres">
      <dgm:prSet presAssocID="{F610FE90-8C68-48A5-A2F0-98D930B0BB1D}" presName="parTx" presStyleLbl="revTx" presStyleIdx="3" presStyleCnt="5">
        <dgm:presLayoutVars>
          <dgm:chMax val="0"/>
          <dgm:chPref val="0"/>
        </dgm:presLayoutVars>
      </dgm:prSet>
      <dgm:spPr/>
    </dgm:pt>
    <dgm:pt modelId="{C19763F4-7561-475A-9267-1061F0295C50}" type="pres">
      <dgm:prSet presAssocID="{306582C9-0CC2-45FC-99E9-DC418644673F}" presName="sibTrans" presStyleCnt="0"/>
      <dgm:spPr/>
    </dgm:pt>
    <dgm:pt modelId="{64282ACA-3D51-4862-B168-E66D9EF23EC1}" type="pres">
      <dgm:prSet presAssocID="{A20907C1-FA3E-426E-ABC0-3C921E38413C}" presName="compNode" presStyleCnt="0"/>
      <dgm:spPr/>
    </dgm:pt>
    <dgm:pt modelId="{51E5A010-031B-4A5C-8AEF-BD69A58D6636}" type="pres">
      <dgm:prSet presAssocID="{A20907C1-FA3E-426E-ABC0-3C921E38413C}" presName="bgRect" presStyleLbl="bgShp" presStyleIdx="4" presStyleCnt="5"/>
      <dgm:spPr/>
    </dgm:pt>
    <dgm:pt modelId="{A3414105-6BF9-4256-B85C-BCF221FF6C62}" type="pres">
      <dgm:prSet presAssocID="{A20907C1-FA3E-426E-ABC0-3C921E38413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BAE079A8-CF5C-488B-92EA-4BF3150A0B88}" type="pres">
      <dgm:prSet presAssocID="{A20907C1-FA3E-426E-ABC0-3C921E38413C}" presName="spaceRect" presStyleCnt="0"/>
      <dgm:spPr/>
    </dgm:pt>
    <dgm:pt modelId="{1845DDE5-366C-40EE-A0DC-8848331AAEA9}" type="pres">
      <dgm:prSet presAssocID="{A20907C1-FA3E-426E-ABC0-3C921E38413C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F8CDE2D-BB0E-4D5B-8122-FAACD27A2CCA}" srcId="{E6CBC8A7-711D-4D8E-B1C5-7E6E74E7ADAF}" destId="{7C22573E-7204-4709-A763-BE45BA53CDCB}" srcOrd="2" destOrd="0" parTransId="{800235C3-B01B-45FC-B4A5-260D0D420845}" sibTransId="{BCB6FC45-23CC-4E44-847E-D034F5AD631F}"/>
    <dgm:cxn modelId="{D880F23F-70B0-4B5B-BC7A-FE69507FB35A}" srcId="{E6CBC8A7-711D-4D8E-B1C5-7E6E74E7ADAF}" destId="{0482C1B6-4B91-4FC5-8E9E-C774F6F9611E}" srcOrd="0" destOrd="0" parTransId="{163F046F-621C-4722-B221-691DD6F54151}" sibTransId="{D7C95020-5535-429F-B333-D3CFE3DC764F}"/>
    <dgm:cxn modelId="{ED059763-9D1D-4699-B9FF-BAAE9DCA8D47}" type="presOf" srcId="{445CC0F0-1D04-45F3-BC50-9B91311C09B1}" destId="{711FC7A4-8702-46DA-A57B-70ECB5FB49D0}" srcOrd="0" destOrd="0" presId="urn:microsoft.com/office/officeart/2018/2/layout/IconVerticalSolidList"/>
    <dgm:cxn modelId="{0F128E75-1D9A-488E-860F-24076E0D1E05}" type="presOf" srcId="{7C22573E-7204-4709-A763-BE45BA53CDCB}" destId="{949228E9-BB3E-407E-8C09-361FFE6A8450}" srcOrd="0" destOrd="0" presId="urn:microsoft.com/office/officeart/2018/2/layout/IconVerticalSolidList"/>
    <dgm:cxn modelId="{D3914757-7E66-4FA2-A2C0-950E706F94B9}" srcId="{E6CBC8A7-711D-4D8E-B1C5-7E6E74E7ADAF}" destId="{A20907C1-FA3E-426E-ABC0-3C921E38413C}" srcOrd="4" destOrd="0" parTransId="{416F95E1-4A8A-49BD-98E0-32EB5B7C8533}" sibTransId="{F5185766-F099-45B8-B95F-555017B1AA1D}"/>
    <dgm:cxn modelId="{2A2C6C77-2159-4FA4-A199-E3EEAF0D3CF4}" type="presOf" srcId="{0482C1B6-4B91-4FC5-8E9E-C774F6F9611E}" destId="{879FD0CD-01A8-4FBB-95D0-E99A258299BD}" srcOrd="0" destOrd="0" presId="urn:microsoft.com/office/officeart/2018/2/layout/IconVerticalSolidList"/>
    <dgm:cxn modelId="{BDFC6D91-B6AE-4A7A-B335-181D8FF53ED1}" type="presOf" srcId="{E6CBC8A7-711D-4D8E-B1C5-7E6E74E7ADAF}" destId="{3BF57655-12C8-463A-B327-2DC8C0C0DEB9}" srcOrd="0" destOrd="0" presId="urn:microsoft.com/office/officeart/2018/2/layout/IconVerticalSolidList"/>
    <dgm:cxn modelId="{A6FABBB1-6EEF-42DA-B146-9FA57F6C7FD0}" srcId="{E6CBC8A7-711D-4D8E-B1C5-7E6E74E7ADAF}" destId="{F610FE90-8C68-48A5-A2F0-98D930B0BB1D}" srcOrd="3" destOrd="0" parTransId="{41E047B1-2B97-4130-9B2D-6BA3B51135A3}" sibTransId="{306582C9-0CC2-45FC-99E9-DC418644673F}"/>
    <dgm:cxn modelId="{81826EBB-BAEE-4F4F-AE5A-BA981BE20C46}" type="presOf" srcId="{F610FE90-8C68-48A5-A2F0-98D930B0BB1D}" destId="{7D5A3299-644D-4D22-9561-80E3628C228A}" srcOrd="0" destOrd="0" presId="urn:microsoft.com/office/officeart/2018/2/layout/IconVerticalSolidList"/>
    <dgm:cxn modelId="{36ADA2C8-E88F-450F-A2C0-C609AD81980B}" srcId="{E6CBC8A7-711D-4D8E-B1C5-7E6E74E7ADAF}" destId="{445CC0F0-1D04-45F3-BC50-9B91311C09B1}" srcOrd="1" destOrd="0" parTransId="{C98BBFAB-1F29-4913-9E25-3B59C6EAE95F}" sibTransId="{4B289C11-B495-49D3-9CD3-3CF02BFF0098}"/>
    <dgm:cxn modelId="{B0958BDE-6D5B-40A1-A26E-B27A0B099604}" type="presOf" srcId="{A20907C1-FA3E-426E-ABC0-3C921E38413C}" destId="{1845DDE5-366C-40EE-A0DC-8848331AAEA9}" srcOrd="0" destOrd="0" presId="urn:microsoft.com/office/officeart/2018/2/layout/IconVerticalSolidList"/>
    <dgm:cxn modelId="{C1A8DCC3-7E34-4088-A7CD-40E4F6DDDE6F}" type="presParOf" srcId="{3BF57655-12C8-463A-B327-2DC8C0C0DEB9}" destId="{3730CBA5-F4BA-4FAD-B99C-477E96181200}" srcOrd="0" destOrd="0" presId="urn:microsoft.com/office/officeart/2018/2/layout/IconVerticalSolidList"/>
    <dgm:cxn modelId="{DBC1C3F3-36A3-44F6-9E07-E3FB62D8602F}" type="presParOf" srcId="{3730CBA5-F4BA-4FAD-B99C-477E96181200}" destId="{3D9B2ABA-F908-4728-9588-1C9FFA8050DC}" srcOrd="0" destOrd="0" presId="urn:microsoft.com/office/officeart/2018/2/layout/IconVerticalSolidList"/>
    <dgm:cxn modelId="{7731B374-0D5D-4A06-B8EB-37162D0FE988}" type="presParOf" srcId="{3730CBA5-F4BA-4FAD-B99C-477E96181200}" destId="{08A9286A-FBEE-404F-A02F-DA58E8C0B484}" srcOrd="1" destOrd="0" presId="urn:microsoft.com/office/officeart/2018/2/layout/IconVerticalSolidList"/>
    <dgm:cxn modelId="{DC1A28BB-C8AC-4190-A802-8955F8036460}" type="presParOf" srcId="{3730CBA5-F4BA-4FAD-B99C-477E96181200}" destId="{640E91A7-03A8-4DEE-9FEC-93EE9A04B6C0}" srcOrd="2" destOrd="0" presId="urn:microsoft.com/office/officeart/2018/2/layout/IconVerticalSolidList"/>
    <dgm:cxn modelId="{C528C9A3-182F-417B-A0BB-9C2C2C3D97D8}" type="presParOf" srcId="{3730CBA5-F4BA-4FAD-B99C-477E96181200}" destId="{879FD0CD-01A8-4FBB-95D0-E99A258299BD}" srcOrd="3" destOrd="0" presId="urn:microsoft.com/office/officeart/2018/2/layout/IconVerticalSolidList"/>
    <dgm:cxn modelId="{A4E505EC-674E-4B4D-B985-9BE39B13DF1F}" type="presParOf" srcId="{3BF57655-12C8-463A-B327-2DC8C0C0DEB9}" destId="{33A30D2B-8267-4FF2-B420-5D7F172E2E7A}" srcOrd="1" destOrd="0" presId="urn:microsoft.com/office/officeart/2018/2/layout/IconVerticalSolidList"/>
    <dgm:cxn modelId="{155D5F5E-9629-433E-A514-16A3D2899DC7}" type="presParOf" srcId="{3BF57655-12C8-463A-B327-2DC8C0C0DEB9}" destId="{825A2060-7862-4AE9-9607-082A53D9DEFE}" srcOrd="2" destOrd="0" presId="urn:microsoft.com/office/officeart/2018/2/layout/IconVerticalSolidList"/>
    <dgm:cxn modelId="{1D765C9A-EC38-4D53-9A90-046B8287D35F}" type="presParOf" srcId="{825A2060-7862-4AE9-9607-082A53D9DEFE}" destId="{E4C92345-66DC-4A68-A4AC-CF691C80FCB2}" srcOrd="0" destOrd="0" presId="urn:microsoft.com/office/officeart/2018/2/layout/IconVerticalSolidList"/>
    <dgm:cxn modelId="{C5FD7CD8-02D2-43A6-A151-438E87FDA741}" type="presParOf" srcId="{825A2060-7862-4AE9-9607-082A53D9DEFE}" destId="{C4842280-8C0E-4D72-9318-A31393049FBB}" srcOrd="1" destOrd="0" presId="urn:microsoft.com/office/officeart/2018/2/layout/IconVerticalSolidList"/>
    <dgm:cxn modelId="{0825918A-E408-4649-B331-BDCA15F63D5C}" type="presParOf" srcId="{825A2060-7862-4AE9-9607-082A53D9DEFE}" destId="{143DF9F1-338E-4089-8351-5267BFF8A56A}" srcOrd="2" destOrd="0" presId="urn:microsoft.com/office/officeart/2018/2/layout/IconVerticalSolidList"/>
    <dgm:cxn modelId="{998E4F00-3A5F-47D9-8B80-4F7A2AE9D35C}" type="presParOf" srcId="{825A2060-7862-4AE9-9607-082A53D9DEFE}" destId="{711FC7A4-8702-46DA-A57B-70ECB5FB49D0}" srcOrd="3" destOrd="0" presId="urn:microsoft.com/office/officeart/2018/2/layout/IconVerticalSolidList"/>
    <dgm:cxn modelId="{99043042-6DAE-4CC8-B71B-4307B7E9CDA9}" type="presParOf" srcId="{3BF57655-12C8-463A-B327-2DC8C0C0DEB9}" destId="{332F736C-5D16-4454-B106-779FA500BF81}" srcOrd="3" destOrd="0" presId="urn:microsoft.com/office/officeart/2018/2/layout/IconVerticalSolidList"/>
    <dgm:cxn modelId="{9C59E9C2-3455-40FB-ABF7-CB0B9BA16CFC}" type="presParOf" srcId="{3BF57655-12C8-463A-B327-2DC8C0C0DEB9}" destId="{A4424D9F-0FA2-4E67-916B-7B6B47D6BE94}" srcOrd="4" destOrd="0" presId="urn:microsoft.com/office/officeart/2018/2/layout/IconVerticalSolidList"/>
    <dgm:cxn modelId="{A16866A8-5F0B-4E7C-8487-CB02D623CD9C}" type="presParOf" srcId="{A4424D9F-0FA2-4E67-916B-7B6B47D6BE94}" destId="{01AC12E4-AFF9-426F-B11A-EC4BF1B587B6}" srcOrd="0" destOrd="0" presId="urn:microsoft.com/office/officeart/2018/2/layout/IconVerticalSolidList"/>
    <dgm:cxn modelId="{61937A7E-63D0-4B98-BC78-38E788A93216}" type="presParOf" srcId="{A4424D9F-0FA2-4E67-916B-7B6B47D6BE94}" destId="{DD713730-2821-420C-A74C-A738E45CE763}" srcOrd="1" destOrd="0" presId="urn:microsoft.com/office/officeart/2018/2/layout/IconVerticalSolidList"/>
    <dgm:cxn modelId="{DE1DC1ED-E504-4ED7-9EE7-A8015221E1BE}" type="presParOf" srcId="{A4424D9F-0FA2-4E67-916B-7B6B47D6BE94}" destId="{3EDC4A9F-0C05-44C0-BEB6-4C2242A86BB2}" srcOrd="2" destOrd="0" presId="urn:microsoft.com/office/officeart/2018/2/layout/IconVerticalSolidList"/>
    <dgm:cxn modelId="{C6D2D30F-9B14-472C-A383-04F16C7714F0}" type="presParOf" srcId="{A4424D9F-0FA2-4E67-916B-7B6B47D6BE94}" destId="{949228E9-BB3E-407E-8C09-361FFE6A8450}" srcOrd="3" destOrd="0" presId="urn:microsoft.com/office/officeart/2018/2/layout/IconVerticalSolidList"/>
    <dgm:cxn modelId="{FCFCBD1D-3555-4CEA-9C9E-23F96F6DF5D6}" type="presParOf" srcId="{3BF57655-12C8-463A-B327-2DC8C0C0DEB9}" destId="{93C0A41E-3C06-435D-83C0-6D9D8C0349E6}" srcOrd="5" destOrd="0" presId="urn:microsoft.com/office/officeart/2018/2/layout/IconVerticalSolidList"/>
    <dgm:cxn modelId="{A52F84AC-E17B-4648-A7CC-CDED9025C54F}" type="presParOf" srcId="{3BF57655-12C8-463A-B327-2DC8C0C0DEB9}" destId="{9BC9422C-2512-4AE2-8FA0-6C6E6A93C4F9}" srcOrd="6" destOrd="0" presId="urn:microsoft.com/office/officeart/2018/2/layout/IconVerticalSolidList"/>
    <dgm:cxn modelId="{4912AE3E-C07B-4D89-8CE9-F92A2CD99B55}" type="presParOf" srcId="{9BC9422C-2512-4AE2-8FA0-6C6E6A93C4F9}" destId="{421B3A35-38FC-4281-9A04-B29D31EA8DA0}" srcOrd="0" destOrd="0" presId="urn:microsoft.com/office/officeart/2018/2/layout/IconVerticalSolidList"/>
    <dgm:cxn modelId="{011F085B-01F9-43B2-8FC8-E0ECFECCA5E5}" type="presParOf" srcId="{9BC9422C-2512-4AE2-8FA0-6C6E6A93C4F9}" destId="{AE6D2769-7790-4A49-AE4E-C1B3F0F0B0DA}" srcOrd="1" destOrd="0" presId="urn:microsoft.com/office/officeart/2018/2/layout/IconVerticalSolidList"/>
    <dgm:cxn modelId="{D943F112-EEF2-4D13-AC1D-A36891937255}" type="presParOf" srcId="{9BC9422C-2512-4AE2-8FA0-6C6E6A93C4F9}" destId="{AA8B5E58-303F-421F-8382-10E172E1B5F2}" srcOrd="2" destOrd="0" presId="urn:microsoft.com/office/officeart/2018/2/layout/IconVerticalSolidList"/>
    <dgm:cxn modelId="{C2CF6BD4-4866-4F97-BE98-DC83CCCD137E}" type="presParOf" srcId="{9BC9422C-2512-4AE2-8FA0-6C6E6A93C4F9}" destId="{7D5A3299-644D-4D22-9561-80E3628C228A}" srcOrd="3" destOrd="0" presId="urn:microsoft.com/office/officeart/2018/2/layout/IconVerticalSolidList"/>
    <dgm:cxn modelId="{5EC10B3B-EA7C-4B12-AFA2-C670068E3305}" type="presParOf" srcId="{3BF57655-12C8-463A-B327-2DC8C0C0DEB9}" destId="{C19763F4-7561-475A-9267-1061F0295C50}" srcOrd="7" destOrd="0" presId="urn:microsoft.com/office/officeart/2018/2/layout/IconVerticalSolidList"/>
    <dgm:cxn modelId="{EA638B1F-B774-4BB9-8E4B-B943326B1076}" type="presParOf" srcId="{3BF57655-12C8-463A-B327-2DC8C0C0DEB9}" destId="{64282ACA-3D51-4862-B168-E66D9EF23EC1}" srcOrd="8" destOrd="0" presId="urn:microsoft.com/office/officeart/2018/2/layout/IconVerticalSolidList"/>
    <dgm:cxn modelId="{433D8480-04F1-4D48-A40A-332AE0A9FEBC}" type="presParOf" srcId="{64282ACA-3D51-4862-B168-E66D9EF23EC1}" destId="{51E5A010-031B-4A5C-8AEF-BD69A58D6636}" srcOrd="0" destOrd="0" presId="urn:microsoft.com/office/officeart/2018/2/layout/IconVerticalSolidList"/>
    <dgm:cxn modelId="{080C4771-3B2D-4CD9-AAF0-153ECDD9DC64}" type="presParOf" srcId="{64282ACA-3D51-4862-B168-E66D9EF23EC1}" destId="{A3414105-6BF9-4256-B85C-BCF221FF6C62}" srcOrd="1" destOrd="0" presId="urn:microsoft.com/office/officeart/2018/2/layout/IconVerticalSolidList"/>
    <dgm:cxn modelId="{3A29FBDD-3E14-482B-BA49-9267435B4C5B}" type="presParOf" srcId="{64282ACA-3D51-4862-B168-E66D9EF23EC1}" destId="{BAE079A8-CF5C-488B-92EA-4BF3150A0B88}" srcOrd="2" destOrd="0" presId="urn:microsoft.com/office/officeart/2018/2/layout/IconVerticalSolidList"/>
    <dgm:cxn modelId="{395D9EBA-A1CF-43BD-876E-AEF3A2666D2D}" type="presParOf" srcId="{64282ACA-3D51-4862-B168-E66D9EF23EC1}" destId="{1845DDE5-366C-40EE-A0DC-8848331AAEA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AC9EEF-4B36-4F0D-BBB1-1E71D29A7253}">
      <dsp:nvSpPr>
        <dsp:cNvPr id="0" name=""/>
        <dsp:cNvSpPr/>
      </dsp:nvSpPr>
      <dsp:spPr>
        <a:xfrm>
          <a:off x="753257" y="1737"/>
          <a:ext cx="2473581" cy="14841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Tahoma" pitchFamily="34" charset="0"/>
              <a:ea typeface="ＭＳ Ｐゴシック" pitchFamily="-112" charset="-128"/>
            </a:rPr>
            <a:t>A relevant cover image</a:t>
          </a:r>
        </a:p>
      </dsp:txBody>
      <dsp:txXfrm>
        <a:off x="796726" y="45206"/>
        <a:ext cx="2386643" cy="1397210"/>
      </dsp:txXfrm>
    </dsp:sp>
    <dsp:sp modelId="{4857C0B2-3B93-450A-AB71-694DD85F8649}">
      <dsp:nvSpPr>
        <dsp:cNvPr id="0" name=""/>
        <dsp:cNvSpPr/>
      </dsp:nvSpPr>
      <dsp:spPr>
        <a:xfrm>
          <a:off x="3444514" y="437087"/>
          <a:ext cx="524399" cy="613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3444514" y="559777"/>
        <a:ext cx="367079" cy="368068"/>
      </dsp:txXfrm>
    </dsp:sp>
    <dsp:sp modelId="{0928B9B5-55B6-4671-945A-826E3D200891}">
      <dsp:nvSpPr>
        <dsp:cNvPr id="0" name=""/>
        <dsp:cNvSpPr/>
      </dsp:nvSpPr>
      <dsp:spPr>
        <a:xfrm>
          <a:off x="4216271" y="1737"/>
          <a:ext cx="2473581" cy="14841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Tahoma" pitchFamily="34" charset="0"/>
              <a:ea typeface="ＭＳ Ｐゴシック" pitchFamily="-112" charset="-128"/>
            </a:rPr>
            <a:t>Concept Overview </a:t>
          </a:r>
          <a:br>
            <a:rPr lang="en-GB" sz="1500" kern="1200">
              <a:latin typeface="Tahoma" pitchFamily="34" charset="0"/>
              <a:ea typeface="ＭＳ Ｐゴシック" pitchFamily="-112" charset="-128"/>
            </a:rPr>
          </a:br>
          <a:r>
            <a:rPr lang="en-GB" sz="1500" kern="1200">
              <a:latin typeface="Tahoma" pitchFamily="34" charset="0"/>
              <a:ea typeface="ＭＳ Ｐゴシック" pitchFamily="-112" charset="-128"/>
            </a:rPr>
            <a:t>(help us understand your idea, the opportunities, the problems it solves, include any early research)</a:t>
          </a:r>
        </a:p>
      </dsp:txBody>
      <dsp:txXfrm>
        <a:off x="4259740" y="45206"/>
        <a:ext cx="2386643" cy="1397210"/>
      </dsp:txXfrm>
    </dsp:sp>
    <dsp:sp modelId="{2EB878B5-0B5B-496C-954B-2E7562B63890}">
      <dsp:nvSpPr>
        <dsp:cNvPr id="0" name=""/>
        <dsp:cNvSpPr/>
      </dsp:nvSpPr>
      <dsp:spPr>
        <a:xfrm>
          <a:off x="6907528" y="437087"/>
          <a:ext cx="524399" cy="613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6907528" y="559777"/>
        <a:ext cx="367079" cy="368068"/>
      </dsp:txXfrm>
    </dsp:sp>
    <dsp:sp modelId="{4FD48E94-8E61-4D4B-AB79-A239AB479C16}">
      <dsp:nvSpPr>
        <dsp:cNvPr id="0" name=""/>
        <dsp:cNvSpPr/>
      </dsp:nvSpPr>
      <dsp:spPr>
        <a:xfrm>
          <a:off x="7679285" y="1737"/>
          <a:ext cx="2473581" cy="14841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Tahoma" pitchFamily="34" charset="0"/>
              <a:ea typeface="ＭＳ Ｐゴシック" pitchFamily="-112" charset="-128"/>
            </a:rPr>
            <a:t>Keywords (industry, location, etc)</a:t>
          </a:r>
        </a:p>
      </dsp:txBody>
      <dsp:txXfrm>
        <a:off x="7722754" y="45206"/>
        <a:ext cx="2386643" cy="1397210"/>
      </dsp:txXfrm>
    </dsp:sp>
    <dsp:sp modelId="{4F7A5FE1-F1E3-45CC-8EB7-5E44B3133B32}">
      <dsp:nvSpPr>
        <dsp:cNvPr id="0" name=""/>
        <dsp:cNvSpPr/>
      </dsp:nvSpPr>
      <dsp:spPr>
        <a:xfrm rot="5400000">
          <a:off x="8653877" y="1659036"/>
          <a:ext cx="524399" cy="613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 rot="-5400000">
        <a:off x="8732043" y="1703560"/>
        <a:ext cx="368068" cy="367079"/>
      </dsp:txXfrm>
    </dsp:sp>
    <dsp:sp modelId="{AA704C31-C3DD-4E5F-9695-21B29F8E33DA}">
      <dsp:nvSpPr>
        <dsp:cNvPr id="0" name=""/>
        <dsp:cNvSpPr/>
      </dsp:nvSpPr>
      <dsp:spPr>
        <a:xfrm>
          <a:off x="7679285" y="2475318"/>
          <a:ext cx="2473581" cy="14841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Tahoma" pitchFamily="34" charset="0"/>
              <a:ea typeface="ＭＳ Ｐゴシック" pitchFamily="-112" charset="-128"/>
            </a:rPr>
            <a:t>Logo/Design? (in your own time)</a:t>
          </a:r>
        </a:p>
      </dsp:txBody>
      <dsp:txXfrm>
        <a:off x="7722754" y="2518787"/>
        <a:ext cx="2386643" cy="1397210"/>
      </dsp:txXfrm>
    </dsp:sp>
    <dsp:sp modelId="{12ABE07D-5A37-473C-BE20-D862575310D8}">
      <dsp:nvSpPr>
        <dsp:cNvPr id="0" name=""/>
        <dsp:cNvSpPr/>
      </dsp:nvSpPr>
      <dsp:spPr>
        <a:xfrm rot="10800000">
          <a:off x="6937211" y="2910669"/>
          <a:ext cx="524399" cy="613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 rot="10800000">
        <a:off x="7094531" y="3033359"/>
        <a:ext cx="367079" cy="368068"/>
      </dsp:txXfrm>
    </dsp:sp>
    <dsp:sp modelId="{311C563A-3E1E-45D3-96F6-CF76741D5FB3}">
      <dsp:nvSpPr>
        <dsp:cNvPr id="0" name=""/>
        <dsp:cNvSpPr/>
      </dsp:nvSpPr>
      <dsp:spPr>
        <a:xfrm>
          <a:off x="4216271" y="2475318"/>
          <a:ext cx="2473581" cy="14841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Tahoma" pitchFamily="34" charset="0"/>
              <a:ea typeface="ＭＳ Ｐゴシック" pitchFamily="-112" charset="-128"/>
            </a:rPr>
            <a:t>SWOT analysis</a:t>
          </a:r>
        </a:p>
      </dsp:txBody>
      <dsp:txXfrm>
        <a:off x="4259740" y="2518787"/>
        <a:ext cx="2386643" cy="1397210"/>
      </dsp:txXfrm>
    </dsp:sp>
    <dsp:sp modelId="{C9AD42E5-F3CC-4274-B794-4CAED4CD2126}">
      <dsp:nvSpPr>
        <dsp:cNvPr id="0" name=""/>
        <dsp:cNvSpPr/>
      </dsp:nvSpPr>
      <dsp:spPr>
        <a:xfrm rot="10800000">
          <a:off x="3474197" y="2910669"/>
          <a:ext cx="524399" cy="613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 rot="10800000">
        <a:off x="3631517" y="3033359"/>
        <a:ext cx="367079" cy="368068"/>
      </dsp:txXfrm>
    </dsp:sp>
    <dsp:sp modelId="{BB5EF948-C0A0-4F8A-8B7F-59C4C58E34FB}">
      <dsp:nvSpPr>
        <dsp:cNvPr id="0" name=""/>
        <dsp:cNvSpPr/>
      </dsp:nvSpPr>
      <dsp:spPr>
        <a:xfrm>
          <a:off x="753257" y="2475318"/>
          <a:ext cx="2473581" cy="14841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Tahoma" pitchFamily="34" charset="0"/>
              <a:ea typeface="ＭＳ Ｐゴシック" pitchFamily="-112" charset="-128"/>
            </a:rPr>
            <a:t>Creative CV/PESTLE ANALYSIS (Assignment attachments)</a:t>
          </a:r>
        </a:p>
      </dsp:txBody>
      <dsp:txXfrm>
        <a:off x="796726" y="2518787"/>
        <a:ext cx="2386643" cy="13972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9B2ABA-F908-4728-9588-1C9FFA8050DC}">
      <dsp:nvSpPr>
        <dsp:cNvPr id="0" name=""/>
        <dsp:cNvSpPr/>
      </dsp:nvSpPr>
      <dsp:spPr>
        <a:xfrm>
          <a:off x="0" y="3679"/>
          <a:ext cx="7012370" cy="78362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8A9286A-FBEE-404F-A02F-DA58E8C0B484}">
      <dsp:nvSpPr>
        <dsp:cNvPr id="0" name=""/>
        <dsp:cNvSpPr/>
      </dsp:nvSpPr>
      <dsp:spPr>
        <a:xfrm>
          <a:off x="237047" y="179995"/>
          <a:ext cx="430995" cy="4309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79FD0CD-01A8-4FBB-95D0-E99A258299BD}">
      <dsp:nvSpPr>
        <dsp:cNvPr id="0" name=""/>
        <dsp:cNvSpPr/>
      </dsp:nvSpPr>
      <dsp:spPr>
        <a:xfrm>
          <a:off x="905091" y="3679"/>
          <a:ext cx="6107278" cy="783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934" tIns="82934" rIns="82934" bIns="829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Complete step 4 – Identifying your target market, or potential market. </a:t>
          </a:r>
          <a:endParaRPr lang="en-US" sz="1900" kern="1200"/>
        </a:p>
      </dsp:txBody>
      <dsp:txXfrm>
        <a:off x="905091" y="3679"/>
        <a:ext cx="6107278" cy="783628"/>
      </dsp:txXfrm>
    </dsp:sp>
    <dsp:sp modelId="{E4C92345-66DC-4A68-A4AC-CF691C80FCB2}">
      <dsp:nvSpPr>
        <dsp:cNvPr id="0" name=""/>
        <dsp:cNvSpPr/>
      </dsp:nvSpPr>
      <dsp:spPr>
        <a:xfrm>
          <a:off x="0" y="983215"/>
          <a:ext cx="7012370" cy="78362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4842280-8C0E-4D72-9318-A31393049FBB}">
      <dsp:nvSpPr>
        <dsp:cNvPr id="0" name=""/>
        <dsp:cNvSpPr/>
      </dsp:nvSpPr>
      <dsp:spPr>
        <a:xfrm>
          <a:off x="237047" y="1159531"/>
          <a:ext cx="430995" cy="4309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11FC7A4-8702-46DA-A57B-70ECB5FB49D0}">
      <dsp:nvSpPr>
        <dsp:cNvPr id="0" name=""/>
        <dsp:cNvSpPr/>
      </dsp:nvSpPr>
      <dsp:spPr>
        <a:xfrm>
          <a:off x="905091" y="983215"/>
          <a:ext cx="6107278" cy="783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934" tIns="82934" rIns="82934" bIns="829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Complete step 5 – Customer profiles </a:t>
          </a:r>
          <a:endParaRPr lang="en-US" sz="1900" kern="1200"/>
        </a:p>
      </dsp:txBody>
      <dsp:txXfrm>
        <a:off x="905091" y="983215"/>
        <a:ext cx="6107278" cy="783628"/>
      </dsp:txXfrm>
    </dsp:sp>
    <dsp:sp modelId="{01AC12E4-AFF9-426F-B11A-EC4BF1B587B6}">
      <dsp:nvSpPr>
        <dsp:cNvPr id="0" name=""/>
        <dsp:cNvSpPr/>
      </dsp:nvSpPr>
      <dsp:spPr>
        <a:xfrm>
          <a:off x="0" y="1962751"/>
          <a:ext cx="7012370" cy="78362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D713730-2821-420C-A74C-A738E45CE763}">
      <dsp:nvSpPr>
        <dsp:cNvPr id="0" name=""/>
        <dsp:cNvSpPr/>
      </dsp:nvSpPr>
      <dsp:spPr>
        <a:xfrm>
          <a:off x="237047" y="2139067"/>
          <a:ext cx="430995" cy="43099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49228E9-BB3E-407E-8C09-361FFE6A8450}">
      <dsp:nvSpPr>
        <dsp:cNvPr id="0" name=""/>
        <dsp:cNvSpPr/>
      </dsp:nvSpPr>
      <dsp:spPr>
        <a:xfrm>
          <a:off x="905091" y="1962751"/>
          <a:ext cx="6107278" cy="783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934" tIns="82934" rIns="82934" bIns="829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Complete step 6 – How might you market your idea, and marketing strategies. </a:t>
          </a:r>
          <a:endParaRPr lang="en-US" sz="1900" kern="1200"/>
        </a:p>
      </dsp:txBody>
      <dsp:txXfrm>
        <a:off x="905091" y="1962751"/>
        <a:ext cx="6107278" cy="783628"/>
      </dsp:txXfrm>
    </dsp:sp>
    <dsp:sp modelId="{421B3A35-38FC-4281-9A04-B29D31EA8DA0}">
      <dsp:nvSpPr>
        <dsp:cNvPr id="0" name=""/>
        <dsp:cNvSpPr/>
      </dsp:nvSpPr>
      <dsp:spPr>
        <a:xfrm>
          <a:off x="0" y="2942287"/>
          <a:ext cx="7012370" cy="78362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E6D2769-7790-4A49-AE4E-C1B3F0F0B0DA}">
      <dsp:nvSpPr>
        <dsp:cNvPr id="0" name=""/>
        <dsp:cNvSpPr/>
      </dsp:nvSpPr>
      <dsp:spPr>
        <a:xfrm>
          <a:off x="237047" y="3118603"/>
          <a:ext cx="430995" cy="43099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D5A3299-644D-4D22-9561-80E3628C228A}">
      <dsp:nvSpPr>
        <dsp:cNvPr id="0" name=""/>
        <dsp:cNvSpPr/>
      </dsp:nvSpPr>
      <dsp:spPr>
        <a:xfrm>
          <a:off x="905091" y="2942287"/>
          <a:ext cx="6107278" cy="783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934" tIns="82934" rIns="82934" bIns="829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Complete step 7 – Competitors, what they are doing well, what they are missing. </a:t>
          </a:r>
          <a:endParaRPr lang="en-US" sz="1900" kern="1200"/>
        </a:p>
      </dsp:txBody>
      <dsp:txXfrm>
        <a:off x="905091" y="2942287"/>
        <a:ext cx="6107278" cy="783628"/>
      </dsp:txXfrm>
    </dsp:sp>
    <dsp:sp modelId="{51E5A010-031B-4A5C-8AEF-BD69A58D6636}">
      <dsp:nvSpPr>
        <dsp:cNvPr id="0" name=""/>
        <dsp:cNvSpPr/>
      </dsp:nvSpPr>
      <dsp:spPr>
        <a:xfrm>
          <a:off x="0" y="3921823"/>
          <a:ext cx="7012370" cy="78362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3414105-6BF9-4256-B85C-BCF221FF6C62}">
      <dsp:nvSpPr>
        <dsp:cNvPr id="0" name=""/>
        <dsp:cNvSpPr/>
      </dsp:nvSpPr>
      <dsp:spPr>
        <a:xfrm>
          <a:off x="237047" y="4098139"/>
          <a:ext cx="430995" cy="43099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845DDE5-366C-40EE-A0DC-8848331AAEA9}">
      <dsp:nvSpPr>
        <dsp:cNvPr id="0" name=""/>
        <dsp:cNvSpPr/>
      </dsp:nvSpPr>
      <dsp:spPr>
        <a:xfrm>
          <a:off x="905091" y="3921823"/>
          <a:ext cx="6107278" cy="783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934" tIns="82934" rIns="82934" bIns="829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Complete porters five forces analysis. </a:t>
          </a:r>
          <a:endParaRPr lang="en-US" sz="1900" kern="1200"/>
        </a:p>
      </dsp:txBody>
      <dsp:txXfrm>
        <a:off x="905091" y="3921823"/>
        <a:ext cx="6107278" cy="7836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30186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9981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9290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167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8574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4318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26904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3296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0803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4701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1526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28555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93D4EDA-58E0-40CC-B3CA-14CDEB349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Digital Connections">
            <a:extLst>
              <a:ext uri="{FF2B5EF4-FFF2-40B4-BE49-F238E27FC236}">
                <a16:creationId xmlns:a16="http://schemas.microsoft.com/office/drawing/2014/main" id="{3840F91C-EDD0-4D4E-A4AB-E6C77856C88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265" t="9091" r="3502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AA9EB0BC-A85E-4C26-B355-5DFCEF6CCB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3643E56B-BD42-413D-B17D-7958270F5D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96C04F74-9467-4FA5-95DC-8D481A297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D73DE1C3-5C37-42E9-A3F0-256F193832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4A2E7EC3-E07C-46CE-9B25-41865A506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732" y="4428067"/>
            <a:ext cx="11260667" cy="1962497"/>
          </a:xfrm>
          <a:prstGeom prst="rect">
            <a:avLst/>
          </a:prstGeom>
          <a:solidFill>
            <a:schemeClr val="accent1">
              <a:alpha val="97000"/>
            </a:scheme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2C5318-1A1E-49D0-B2E2-A4B0FA9E8A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4572000"/>
            <a:ext cx="10993549" cy="895244"/>
          </a:xfrm>
        </p:spPr>
        <p:txBody>
          <a:bodyPr>
            <a:noAutofit/>
          </a:bodyPr>
          <a:lstStyle/>
          <a:p>
            <a:r>
              <a:rPr lang="en-US" sz="4000" dirty="0">
                <a:solidFill>
                  <a:schemeClr val="bg1"/>
                </a:solidFill>
              </a:rPr>
              <a:t>Business, Marketing and self promotion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B6CF59-4E5B-494D-A2F7-97ADD01E64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5467246"/>
            <a:ext cx="10993546" cy="48482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7CEBFF"/>
                </a:solidFill>
              </a:rPr>
              <a:t>By kierran Tomkins </a:t>
            </a:r>
          </a:p>
        </p:txBody>
      </p:sp>
    </p:spTree>
    <p:extLst>
      <p:ext uri="{BB962C8B-B14F-4D97-AF65-F5344CB8AC3E}">
        <p14:creationId xmlns:p14="http://schemas.microsoft.com/office/powerpoint/2010/main" val="14877007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FDA9692-ECDC-4B59-86B2-8C90FDE1A0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6712"/>
            <a:ext cx="12192000" cy="632128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2C05506-42A1-49C0-9D87-081CCD9023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40558-A365-4CCE-92FA-5A48CD98F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264487"/>
            <a:ext cx="11029616" cy="71887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EFF"/>
                </a:solidFill>
              </a:rPr>
              <a:t>Recap/check list </a:t>
            </a:r>
            <a:endParaRPr lang="en-US" dirty="0">
              <a:solidFill>
                <a:srgbClr val="FFFEFF"/>
              </a:solidFill>
            </a:endParaRPr>
          </a:p>
        </p:txBody>
      </p:sp>
      <p:graphicFrame>
        <p:nvGraphicFramePr>
          <p:cNvPr id="4" name="Content Placeholder 3" descr="icon SmartArt graphic">
            <a:extLst>
              <a:ext uri="{FF2B5EF4-FFF2-40B4-BE49-F238E27FC236}">
                <a16:creationId xmlns:a16="http://schemas.microsoft.com/office/drawing/2014/main" id="{81E592E1-99DF-4294-A2E9-EF46299BD3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1808165"/>
              </p:ext>
            </p:extLst>
          </p:nvPr>
        </p:nvGraphicFramePr>
        <p:xfrm>
          <a:off x="642938" y="858445"/>
          <a:ext cx="10906125" cy="39612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33425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50C7A-CB3B-493F-950E-FE13D9548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Simply do – please register 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A83A4D1A-7E62-47AE-B726-BE7D7F6C7B6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220" y="2021427"/>
            <a:ext cx="4597797" cy="3678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F9A4415-997E-4D0A-B036-B92F2248F825}"/>
              </a:ext>
            </a:extLst>
          </p:cNvPr>
          <p:cNvSpPr/>
          <p:nvPr/>
        </p:nvSpPr>
        <p:spPr>
          <a:xfrm>
            <a:off x="5514808" y="3552766"/>
            <a:ext cx="6096000" cy="10772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800" b="1" u="sng" dirty="0">
                <a:solidFill>
                  <a:srgbClr val="002060"/>
                </a:solidFill>
              </a:rPr>
              <a:t>http://app.simplydo.io/new/uwtsd</a:t>
            </a:r>
            <a:br>
              <a:rPr lang="en-GB" sz="2800" b="1" u="sng" dirty="0">
                <a:solidFill>
                  <a:srgbClr val="002060"/>
                </a:solidFill>
              </a:rPr>
            </a:br>
            <a:r>
              <a:rPr lang="en-GB" dirty="0"/>
              <a:t>(make sure you click and add yourself to our group: </a:t>
            </a:r>
          </a:p>
          <a:p>
            <a:r>
              <a:rPr lang="en-GB" b="1" dirty="0"/>
              <a:t>Competition </a:t>
            </a:r>
          </a:p>
        </p:txBody>
      </p:sp>
    </p:spTree>
    <p:extLst>
      <p:ext uri="{BB962C8B-B14F-4D97-AF65-F5344CB8AC3E}">
        <p14:creationId xmlns:p14="http://schemas.microsoft.com/office/powerpoint/2010/main" val="36753521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6EABE-98A4-404A-9BB3-067A38D40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Market/market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92F09-2953-4A4C-8993-13895B3F74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000" b="1" dirty="0"/>
              <a:t>Task (1) individually, research and present the following elements: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What is the overall market like? General description.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What is the financial value of your industry on average? You can find out the financial value of one of your competitors if that’s easier.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Who are your customers/target market (Age and occupations) (Step 4-5 of simply do)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Where are your competitors based?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What is the cost of the services within your industry? Overall average.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000" dirty="0"/>
              <a:t>Are they any environmental trends within your industry taking place? Is there anything your competitors are doing that are making them successful?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97374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69EC7-38D8-4DF9-9A5B-99FB6053D0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Segmentation on customers</a:t>
            </a:r>
          </a:p>
        </p:txBody>
      </p:sp>
      <p:pic>
        <p:nvPicPr>
          <p:cNvPr id="4" name="Picture 2" descr="Image result for bases of segmentation">
            <a:extLst>
              <a:ext uri="{FF2B5EF4-FFF2-40B4-BE49-F238E27FC236}">
                <a16:creationId xmlns:a16="http://schemas.microsoft.com/office/drawing/2014/main" id="{B3F7E17A-8B45-40CA-AA15-2B2120584C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71517" y="1942238"/>
            <a:ext cx="6840760" cy="4154817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03C25D2-B17D-488D-BBA3-64BEE6F7CBD0}"/>
              </a:ext>
            </a:extLst>
          </p:cNvPr>
          <p:cNvSpPr txBox="1"/>
          <p:nvPr/>
        </p:nvSpPr>
        <p:spPr>
          <a:xfrm>
            <a:off x="581192" y="2400300"/>
            <a:ext cx="408605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Market segmentation</a:t>
            </a:r>
            <a:r>
              <a:rPr lang="en-GB" dirty="0"/>
              <a:t> is the process of dividing a </a:t>
            </a:r>
            <a:r>
              <a:rPr lang="en-GB" b="1" dirty="0"/>
              <a:t>market</a:t>
            </a:r>
            <a:r>
              <a:rPr lang="en-GB" dirty="0"/>
              <a:t> of potential customers into groups, or segments, based on different characteristics. Customers can be split into these categories. </a:t>
            </a:r>
          </a:p>
        </p:txBody>
      </p:sp>
    </p:spTree>
    <p:extLst>
      <p:ext uri="{BB962C8B-B14F-4D97-AF65-F5344CB8AC3E}">
        <p14:creationId xmlns:p14="http://schemas.microsoft.com/office/powerpoint/2010/main" val="2961164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A078A52F-85EA-4C0B-962B-D9D9DD4DD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19797D5-5700-4683-B30A-5B4D56CB8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4856A7B9-9801-42EC-A4C9-7E22A56EF5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AD54DB8-C150-4290-85D6-F5B0262BF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379F11E2-8BA5-4C5C-AE7C-361E5EA011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" descr="Image result for customer segments">
            <a:extLst>
              <a:ext uri="{FF2B5EF4-FFF2-40B4-BE49-F238E27FC236}">
                <a16:creationId xmlns:a16="http://schemas.microsoft.com/office/drawing/2014/main" id="{8D2E870F-03B5-474E-B71C-AF3A6231A98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/>
          <a:srcRect t="1342" r="2" b="341"/>
          <a:stretch/>
        </p:blipFill>
        <p:spPr bwMode="auto">
          <a:xfrm>
            <a:off x="446534" y="723899"/>
            <a:ext cx="7498616" cy="5676901"/>
          </a:xfrm>
          <a:prstGeom prst="rect">
            <a:avLst/>
          </a:prstGeom>
          <a:noFill/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7C00E1DA-EC7C-40FC-95E3-11FDCD2E4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ABD8CC-14E7-4DDD-AE20-9DEFD9F23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2866" y="1871128"/>
            <a:ext cx="3151729" cy="208586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Customer age groups – Product need segmentation 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9A421166-2996-41A7-B094-AE5316F34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FDBB1B92-A3EB-43E4-8FAB-D20E8ED14C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3F3972F4-FE7E-48EA-AAD8-9BE5750A6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221614E5-870B-4D5E-A43B-8FF7E53234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28663479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F404549-B4DC-481C-926C-DED3EF1C5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14406"/>
            <a:ext cx="12192000" cy="624359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E8FD5CD-351E-4B06-8B78-BD5102D00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370747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498393-B0C2-4288-A67C-027C9C530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6"/>
            <a:ext cx="3409783" cy="1013800"/>
          </a:xfrm>
        </p:spPr>
        <p:txBody>
          <a:bodyPr>
            <a:normAutofit/>
          </a:bodyPr>
          <a:lstStyle/>
          <a:p>
            <a:r>
              <a:rPr lang="en-GB" dirty="0"/>
              <a:t>Customer profiling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07692-BD66-4567-BDC9-A7179DC021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1964168"/>
            <a:ext cx="3409782" cy="40365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>
                <a:solidFill>
                  <a:schemeClr val="bg1"/>
                </a:solidFill>
              </a:rPr>
              <a:t>...</a:t>
            </a:r>
            <a:r>
              <a:rPr lang="en-GB">
                <a:solidFill>
                  <a:schemeClr val="bg1"/>
                </a:solidFill>
              </a:rPr>
              <a:t>a way to create an unique identity for your </a:t>
            </a:r>
            <a:r>
              <a:rPr lang="en-GB" b="1">
                <a:solidFill>
                  <a:schemeClr val="bg1"/>
                </a:solidFill>
              </a:rPr>
              <a:t>customers</a:t>
            </a:r>
            <a:r>
              <a:rPr lang="en-GB">
                <a:solidFill>
                  <a:schemeClr val="bg1"/>
                </a:solidFill>
              </a:rPr>
              <a:t> to help you make marketing decisions concerning your product/service. Your </a:t>
            </a:r>
            <a:r>
              <a:rPr lang="en-GB" b="1">
                <a:solidFill>
                  <a:schemeClr val="bg1"/>
                </a:solidFill>
              </a:rPr>
              <a:t>customers</a:t>
            </a:r>
            <a:r>
              <a:rPr lang="en-GB">
                <a:solidFill>
                  <a:schemeClr val="bg1"/>
                </a:solidFill>
              </a:rPr>
              <a:t> are broken down into groups of </a:t>
            </a:r>
            <a:r>
              <a:rPr lang="en-GB" b="1">
                <a:solidFill>
                  <a:schemeClr val="bg1"/>
                </a:solidFill>
              </a:rPr>
              <a:t>customers</a:t>
            </a:r>
            <a:r>
              <a:rPr lang="en-GB">
                <a:solidFill>
                  <a:schemeClr val="bg1"/>
                </a:solidFill>
              </a:rPr>
              <a:t> sharing similar goals and characteristics and each group is given a representative with a photo, a name, and a description. </a:t>
            </a:r>
          </a:p>
          <a:p>
            <a:pPr marL="0" indent="0">
              <a:buNone/>
            </a:pPr>
            <a:endParaRPr lang="en-GB">
              <a:solidFill>
                <a:schemeClr val="bg1"/>
              </a:solidFill>
            </a:endParaRPr>
          </a:p>
        </p:txBody>
      </p:sp>
      <p:pic>
        <p:nvPicPr>
          <p:cNvPr id="4" name="Picture 2" descr="Image result for customer profiles">
            <a:extLst>
              <a:ext uri="{FF2B5EF4-FFF2-40B4-BE49-F238E27FC236}">
                <a16:creationId xmlns:a16="http://schemas.microsoft.com/office/drawing/2014/main" id="{4E7DBCA6-5AA2-4728-BB16-DC610466AD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 l="3555" t="16846" r="8760" b="19979"/>
          <a:stretch>
            <a:fillRect/>
          </a:stretch>
        </p:blipFill>
        <p:spPr bwMode="auto">
          <a:xfrm>
            <a:off x="4791522" y="2124256"/>
            <a:ext cx="6489819" cy="263011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426644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633EB-7DCB-4DDC-80AF-C885A3EE1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Customer profiles – simply do (Step 5) </a:t>
            </a:r>
          </a:p>
        </p:txBody>
      </p:sp>
      <p:pic>
        <p:nvPicPr>
          <p:cNvPr id="11" name="Content Placeholder 4" descr="Charts">
            <a:extLst>
              <a:ext uri="{FF2B5EF4-FFF2-40B4-BE49-F238E27FC236}">
                <a16:creationId xmlns:a16="http://schemas.microsoft.com/office/drawing/2014/main" id="{47D9BE16-119C-43B2-9AE6-18C4A150C0E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581025" y="2231480"/>
            <a:ext cx="5422900" cy="3625353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114CF7-D1AA-413F-BC7A-2CC0E6E4EDB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You are required to complete three different profiles that are made up of 5 different steps: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A picture of who the customer is  (M or F)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Their name (make it up)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What their job or occupation is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Age 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Hobbies and interests </a:t>
            </a:r>
          </a:p>
        </p:txBody>
      </p:sp>
    </p:spTree>
    <p:extLst>
      <p:ext uri="{BB962C8B-B14F-4D97-AF65-F5344CB8AC3E}">
        <p14:creationId xmlns:p14="http://schemas.microsoft.com/office/powerpoint/2010/main" val="4976075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EE15E636-2C9E-42CB-B482-436AA81BF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Image result for Marketing">
            <a:extLst>
              <a:ext uri="{FF2B5EF4-FFF2-40B4-BE49-F238E27FC236}">
                <a16:creationId xmlns:a16="http://schemas.microsoft.com/office/drawing/2014/main" id="{314CF1F6-B8FC-4931-BB76-B3123F0DAF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38" r="9091" b="18953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9" name="Group 138">
            <a:extLst>
              <a:ext uri="{FF2B5EF4-FFF2-40B4-BE49-F238E27FC236}">
                <a16:creationId xmlns:a16="http://schemas.microsoft.com/office/drawing/2014/main" id="{01D4AEDF-0CF9-4271-ABB7-3D3489BB4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2"/>
            <a:chOff x="438068" y="457200"/>
            <a:chExt cx="3703320" cy="5935132"/>
          </a:xfrm>
        </p:grpSpPr>
        <p:sp>
          <p:nvSpPr>
            <p:cNvPr id="140" name="Rectangle 139">
              <a:extLst>
                <a:ext uri="{FF2B5EF4-FFF2-40B4-BE49-F238E27FC236}">
                  <a16:creationId xmlns:a16="http://schemas.microsoft.com/office/drawing/2014/main" id="{55CA534D-375A-405E-B686-06B63E6630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18067"/>
              <a:ext cx="3702134" cy="5774265"/>
            </a:xfrm>
            <a:prstGeom prst="rect">
              <a:avLst/>
            </a:prstGeom>
            <a:solidFill>
              <a:schemeClr val="accent1">
                <a:alpha val="97000"/>
              </a:scheme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1" name="Rectangle 140">
              <a:extLst>
                <a:ext uri="{FF2B5EF4-FFF2-40B4-BE49-F238E27FC236}">
                  <a16:creationId xmlns:a16="http://schemas.microsoft.com/office/drawing/2014/main" id="{AA2342F7-EF54-4210-9029-E977C9D576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5E6EABE-98A4-404A-9BB3-067A38D40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006956"/>
            <a:ext cx="3412067" cy="1372177"/>
          </a:xfrm>
        </p:spPr>
        <p:txBody>
          <a:bodyPr anchor="ctr">
            <a:normAutofit/>
          </a:bodyPr>
          <a:lstStyle/>
          <a:p>
            <a:r>
              <a:rPr lang="en-GB"/>
              <a:t>How might you market your idea? (Step 6)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92F09-2953-4A4C-8993-13895B3F7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438399"/>
            <a:ext cx="3415074" cy="3564467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It is important to have a clear idea of how you may market your business and service. </a:t>
            </a:r>
          </a:p>
          <a:p>
            <a:r>
              <a:rPr lang="en-GB" b="1" dirty="0">
                <a:solidFill>
                  <a:schemeClr val="bg1"/>
                </a:solidFill>
              </a:rPr>
              <a:t>Task (2) Research 4 effective marketing strategies you will use to market your business or service and justify your reason why you would use it,  presenting it to the class. 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68758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7660A3D-94D7-4E5D-AE77-F2DEE49DF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44EB985-DC5C-4DAC-9D62-8DC7D0F25A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FCB64ED-B050-4F57-8188-F2332600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BF5D0F4-EA4E-47A5-87BE-9ABB1AF66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79958C0-67DC-4F86-AA91-C9BB89236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5E1B8D6-5183-4C9D-9631-F5831902A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DF4261-87D3-40EB-A266-014DE420C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33" y="1507414"/>
            <a:ext cx="7628209" cy="37033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rgbClr val="FFFFFF"/>
                </a:solidFill>
              </a:rPr>
              <a:t>Break!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5AA17EB-F169-483D-AF02-A7EC2B2D9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6259649"/>
            <a:ext cx="7628209" cy="1116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93E18B0-6B75-4819-8AF4-203AD4E0EA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84640" y="6259649"/>
            <a:ext cx="3546077" cy="111654"/>
          </a:xfrm>
          <a:prstGeom prst="rect">
            <a:avLst/>
          </a:prstGeom>
          <a:solidFill>
            <a:srgbClr val="FFFFFF">
              <a:alpha val="7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291997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EE15E636-2C9E-42CB-B482-436AA81BF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3" name="Picture 2" descr="Image result for Competitors">
            <a:extLst>
              <a:ext uri="{FF2B5EF4-FFF2-40B4-BE49-F238E27FC236}">
                <a16:creationId xmlns:a16="http://schemas.microsoft.com/office/drawing/2014/main" id="{7D1CADBB-8BE7-4574-973B-4E5FCCB907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21" r="9091" b="8540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6" name="Group 75">
            <a:extLst>
              <a:ext uri="{FF2B5EF4-FFF2-40B4-BE49-F238E27FC236}">
                <a16:creationId xmlns:a16="http://schemas.microsoft.com/office/drawing/2014/main" id="{01D4AEDF-0CF9-4271-ABB7-3D3489BB4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2"/>
            <a:chOff x="438068" y="457200"/>
            <a:chExt cx="3703320" cy="5935132"/>
          </a:xfrm>
        </p:grpSpPr>
        <p:sp>
          <p:nvSpPr>
            <p:cNvPr id="77" name="Rectangle 76">
              <a:extLst>
                <a:ext uri="{FF2B5EF4-FFF2-40B4-BE49-F238E27FC236}">
                  <a16:creationId xmlns:a16="http://schemas.microsoft.com/office/drawing/2014/main" id="{55CA534D-375A-405E-B686-06B63E6630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18067"/>
              <a:ext cx="3702134" cy="5774265"/>
            </a:xfrm>
            <a:prstGeom prst="rect">
              <a:avLst/>
            </a:prstGeom>
            <a:solidFill>
              <a:schemeClr val="accent1">
                <a:alpha val="97000"/>
              </a:scheme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Rectangle 77">
              <a:extLst>
                <a:ext uri="{FF2B5EF4-FFF2-40B4-BE49-F238E27FC236}">
                  <a16:creationId xmlns:a16="http://schemas.microsoft.com/office/drawing/2014/main" id="{AA2342F7-EF54-4210-9029-E977C9D576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D6FF79F-4B35-48F4-8C27-4E0603BC3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006956"/>
            <a:ext cx="3412067" cy="1372177"/>
          </a:xfrm>
        </p:spPr>
        <p:txBody>
          <a:bodyPr anchor="ctr">
            <a:normAutofit/>
          </a:bodyPr>
          <a:lstStyle/>
          <a:p>
            <a:r>
              <a:rPr lang="en-GB" dirty="0"/>
              <a:t>Competitors – Step 7 (Simply do) </a:t>
            </a:r>
          </a:p>
        </p:txBody>
      </p:sp>
      <p:sp>
        <p:nvSpPr>
          <p:cNvPr id="2055" name="Content Placeholder 2054">
            <a:extLst>
              <a:ext uri="{FF2B5EF4-FFF2-40B4-BE49-F238E27FC236}">
                <a16:creationId xmlns:a16="http://schemas.microsoft.com/office/drawing/2014/main" id="{1ED53957-9540-497C-8E2F-EBCECDDD4D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438399"/>
            <a:ext cx="3415074" cy="35644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 You are required to pick three different competitors within your industry. </a:t>
            </a:r>
          </a:p>
          <a:p>
            <a:r>
              <a:rPr lang="en-US" dirty="0">
                <a:solidFill>
                  <a:schemeClr val="bg1"/>
                </a:solidFill>
              </a:rPr>
              <a:t>You must research three points about what they are doing well </a:t>
            </a:r>
          </a:p>
          <a:p>
            <a:r>
              <a:rPr lang="en-US" dirty="0">
                <a:solidFill>
                  <a:schemeClr val="bg1"/>
                </a:solidFill>
              </a:rPr>
              <a:t>You must research/recognize three things they are missing. </a:t>
            </a:r>
          </a:p>
          <a:p>
            <a:r>
              <a:rPr lang="en-US" dirty="0">
                <a:solidFill>
                  <a:schemeClr val="bg1"/>
                </a:solidFill>
              </a:rPr>
              <a:t>Step 8, this is a follow up after you have filled out step 7. HOW IS YOUR COMPANY BETTER, 4 points on this. </a:t>
            </a:r>
          </a:p>
        </p:txBody>
      </p:sp>
    </p:spTree>
    <p:extLst>
      <p:ext uri="{BB962C8B-B14F-4D97-AF65-F5344CB8AC3E}">
        <p14:creationId xmlns:p14="http://schemas.microsoft.com/office/powerpoint/2010/main" val="29043267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8F404549-B4DC-481C-926C-DED3EF1C5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14406"/>
            <a:ext cx="12192000" cy="624359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1E8FD5CD-351E-4B06-8B78-BD5102D00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370747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A974DB-0580-4856-983A-F05F7E250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6"/>
            <a:ext cx="3409783" cy="1013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/>
              <a:t>Additional content/Porters five forces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FB3642-A23F-4FC5-AC15-00FDAA549F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1964168"/>
            <a:ext cx="3548600" cy="428056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As part of the assignment you will be required to provide a Porters five forces analysis, (my bad, forgot to mention this last week). </a:t>
            </a:r>
          </a:p>
          <a:p>
            <a:r>
              <a:rPr lang="en-GB" dirty="0">
                <a:solidFill>
                  <a:schemeClr val="bg1"/>
                </a:solidFill>
              </a:rPr>
              <a:t>The porters five forces analysis is used to examine the competition of a business. </a:t>
            </a:r>
          </a:p>
          <a:p>
            <a:r>
              <a:rPr lang="en-GB" b="1" dirty="0">
                <a:solidFill>
                  <a:schemeClr val="bg1"/>
                </a:solidFill>
              </a:rPr>
              <a:t>(Show example from last year)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074" name="Picture 2" descr="Image result for porter's five forces analysis">
            <a:extLst>
              <a:ext uri="{FF2B5EF4-FFF2-40B4-BE49-F238E27FC236}">
                <a16:creationId xmlns:a16="http://schemas.microsoft.com/office/drawing/2014/main" id="{FFDB1016-87EA-4E11-8042-5AE42DA4FE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2292" y="614405"/>
            <a:ext cx="6455757" cy="5902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58381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E8BCA1D-ACDF-4D63-9AA0-366C4F855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98B00-EAB2-4753-ABC5-BC6FC3A14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accent1"/>
                </a:solidFill>
              </a:rPr>
              <a:t>BY next lesson..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DB82E3F-D9C4-42E7-AABF-D760C2F56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F145784-B126-48E6-B33B-0BEA2EBF1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AD7FED-ECA8-4F84-9067-C1B1E9610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4DF12F2-5059-41AC-A8BD-D5E115CDC2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6A7D4D-381E-4F9B-A725-66B7AFA395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0708708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158710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9F11E2-8BA5-4C5C-AE7C-361E5EA011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gital Numbers">
            <a:extLst>
              <a:ext uri="{FF2B5EF4-FFF2-40B4-BE49-F238E27FC236}">
                <a16:creationId xmlns:a16="http://schemas.microsoft.com/office/drawing/2014/main" id="{A21EA617-6D48-425F-97A8-7FEC82C8F40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89" r="9642" b="1"/>
          <a:stretch/>
        </p:blipFill>
        <p:spPr>
          <a:xfrm>
            <a:off x="446534" y="723899"/>
            <a:ext cx="7498616" cy="567690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C00E1DA-EC7C-40FC-95E3-11FDCD2E4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7E73C-2B1A-4602-BFBE-CFE1E55D9B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96275" y="1419226"/>
            <a:ext cx="3081576" cy="174676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Thank You for listening!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CB511D-EA45-4336-847C-1252667143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96275" y="3505095"/>
            <a:ext cx="3081576" cy="2629006"/>
          </a:xfrm>
        </p:spPr>
        <p:txBody>
          <a:bodyPr>
            <a:normAutofit/>
          </a:bodyPr>
          <a:lstStyle/>
          <a:p>
            <a:endParaRPr lang="en-US" dirty="0">
              <a:solidFill>
                <a:schemeClr val="bg2"/>
              </a:solidFill>
            </a:endParaRPr>
          </a:p>
          <a:p>
            <a:endParaRPr lang="en-US" dirty="0">
              <a:solidFill>
                <a:schemeClr val="bg2"/>
              </a:solidFill>
            </a:endParaRPr>
          </a:p>
          <a:p>
            <a:endParaRPr lang="en-US" dirty="0">
              <a:solidFill>
                <a:schemeClr val="bg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A421166-2996-41A7-B094-AE5316F34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DBB1B92-A3EB-43E4-8FAB-D20E8ED14C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3F3972F4-FE7E-48EA-AAD8-9BE5750A6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21614E5-870B-4D5E-A43B-8FF7E53234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3501347425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1A3260"/>
      </a:accent1>
      <a:accent2>
        <a:srgbClr val="4590B8"/>
      </a:accent2>
      <a:accent3>
        <a:srgbClr val="45CBE8"/>
      </a:accent3>
      <a:accent4>
        <a:srgbClr val="969FA7"/>
      </a:accent4>
      <a:accent5>
        <a:srgbClr val="A2C777"/>
      </a:accent5>
      <a:accent6>
        <a:srgbClr val="42955F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66F1C100-1D2B-4BEA-AD01-C4F230B3B96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F69AFF4-BB30-4BA0-AD22-82CC3C43276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EBC12AA-1C15-4500-BC9C-8EE83A441DE9}">
  <ds:schemaRefs>
    <ds:schemaRef ds:uri="http://purl.org/dc/terms/"/>
    <ds:schemaRef ds:uri="http://schemas.openxmlformats.org/package/2006/metadata/core-properties"/>
    <ds:schemaRef ds:uri="16c05727-aa75-4e4a-9b5f-8a80a1165891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BA0CF3B2-1F0F-4FC5-8002-3E4869ABAD5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519</Words>
  <Application>Microsoft Office PowerPoint</Application>
  <PresentationFormat>Widescreen</PresentationFormat>
  <Paragraphs>53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Gill Sans MT</vt:lpstr>
      <vt:lpstr>Tahoma</vt:lpstr>
      <vt:lpstr>Wingdings 2</vt:lpstr>
      <vt:lpstr>Dividend</vt:lpstr>
      <vt:lpstr>Business, Marketing and self promotion</vt:lpstr>
      <vt:lpstr>Recap/check list </vt:lpstr>
      <vt:lpstr>Simply do – please register </vt:lpstr>
      <vt:lpstr>Your Market/market research</vt:lpstr>
      <vt:lpstr>Segmentation on customers</vt:lpstr>
      <vt:lpstr>Customer age groups – Product need segmentation </vt:lpstr>
      <vt:lpstr>Customer profiling </vt:lpstr>
      <vt:lpstr>Customer profiles – simply do (Step 5) </vt:lpstr>
      <vt:lpstr>How might you market your idea? (Step 6) </vt:lpstr>
      <vt:lpstr>Break! </vt:lpstr>
      <vt:lpstr>Competitors – Step 7 (Simply do) </vt:lpstr>
      <vt:lpstr>Additional content/Porters five forces analysis </vt:lpstr>
      <vt:lpstr>BY next lesson..</vt:lpstr>
      <vt:lpstr>Thank You for listening!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2019-02-18T14:23:55Z</dcterms:created>
  <dcterms:modified xsi:type="dcterms:W3CDTF">2019-02-18T14:25:05Z</dcterms:modified>
</cp:coreProperties>
</file>