
<file path=[Content_Types].xml><?xml version="1.0" encoding="utf-8"?>
<Types xmlns="http://schemas.openxmlformats.org/package/2006/content-types">
  <Default Extension="jpeg" ContentType="image/jpeg"/>
  <Default Extension="jpg!d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51" r:id="rId1"/>
  </p:sldMasterIdLst>
  <p:notesMasterIdLst>
    <p:notesMasterId r:id="rId8"/>
  </p:notesMasterIdLst>
  <p:sldIdLst>
    <p:sldId id="256" r:id="rId2"/>
    <p:sldId id="259" r:id="rId3"/>
    <p:sldId id="257" r:id="rId4"/>
    <p:sldId id="260" r:id="rId5"/>
    <p:sldId id="261" r:id="rId6"/>
    <p:sldId id="258" r:id="rId7"/>
  </p:sldIdLst>
  <p:sldSz cx="12192000" cy="6858000"/>
  <p:notesSz cx="6858000" cy="9144000"/>
  <p:defaultTextStyle>
    <a:defPPr>
      <a:defRPr lang="es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16ABED8-7535-994C-BDCC-8BCD9D4A7CF3}" v="52" dt="2026-10-18T22:24:44.62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760"/>
    <p:restoredTop sz="94606"/>
  </p:normalViewPr>
  <p:slideViewPr>
    <p:cSldViewPr snapToGrid="0">
      <p:cViewPr varScale="1">
        <p:scale>
          <a:sx n="94" d="100"/>
          <a:sy n="94" d="100"/>
        </p:scale>
        <p:origin x="1048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eiry Alessandra Romero Rodriguez (2520510)" userId="861245ff-2597-4786-984b-d28a3b882482" providerId="ADAL" clId="{51093F28-6BEB-53F4-B22E-7299BCC10677}"/>
    <pc:docChg chg="undo custSel addSld modSld">
      <pc:chgData name="Keiry Alessandra Romero Rodriguez (2520510)" userId="861245ff-2597-4786-984b-d28a3b882482" providerId="ADAL" clId="{51093F28-6BEB-53F4-B22E-7299BCC10677}" dt="2026-10-18T22:25:21.249" v="855" actId="1076"/>
      <pc:docMkLst>
        <pc:docMk/>
      </pc:docMkLst>
      <pc:sldChg chg="modSp mod">
        <pc:chgData name="Keiry Alessandra Romero Rodriguez (2520510)" userId="861245ff-2597-4786-984b-d28a3b882482" providerId="ADAL" clId="{51093F28-6BEB-53F4-B22E-7299BCC10677}" dt="2026-10-18T14:15:11.361" v="460" actId="20577"/>
        <pc:sldMkLst>
          <pc:docMk/>
          <pc:sldMk cId="3156406856" sldId="256"/>
        </pc:sldMkLst>
        <pc:spChg chg="mod">
          <ac:chgData name="Keiry Alessandra Romero Rodriguez (2520510)" userId="861245ff-2597-4786-984b-d28a3b882482" providerId="ADAL" clId="{51093F28-6BEB-53F4-B22E-7299BCC10677}" dt="2026-10-18T14:15:11.361" v="460" actId="20577"/>
          <ac:spMkLst>
            <pc:docMk/>
            <pc:sldMk cId="3156406856" sldId="256"/>
            <ac:spMk id="2" creationId="{25AED416-69CC-62F0-025D-A048F0ABA223}"/>
          </ac:spMkLst>
        </pc:spChg>
      </pc:sldChg>
      <pc:sldChg chg="addSp delSp modSp mod">
        <pc:chgData name="Keiry Alessandra Romero Rodriguez (2520510)" userId="861245ff-2597-4786-984b-d28a3b882482" providerId="ADAL" clId="{51093F28-6BEB-53F4-B22E-7299BCC10677}" dt="2026-10-18T21:53:29.658" v="668" actId="20577"/>
        <pc:sldMkLst>
          <pc:docMk/>
          <pc:sldMk cId="1557585358" sldId="257"/>
        </pc:sldMkLst>
        <pc:spChg chg="mod">
          <ac:chgData name="Keiry Alessandra Romero Rodriguez (2520510)" userId="861245ff-2597-4786-984b-d28a3b882482" providerId="ADAL" clId="{51093F28-6BEB-53F4-B22E-7299BCC10677}" dt="2026-10-18T21:41:28.214" v="567" actId="1076"/>
          <ac:spMkLst>
            <pc:docMk/>
            <pc:sldMk cId="1557585358" sldId="257"/>
            <ac:spMk id="2" creationId="{E6E91931-80FD-16E2-DB87-191DE63FB0E8}"/>
          </ac:spMkLst>
        </pc:spChg>
        <pc:spChg chg="add del mod">
          <ac:chgData name="Keiry Alessandra Romero Rodriguez (2520510)" userId="861245ff-2597-4786-984b-d28a3b882482" providerId="ADAL" clId="{51093F28-6BEB-53F4-B22E-7299BCC10677}" dt="2026-10-18T21:51:04.645" v="662" actId="14100"/>
          <ac:spMkLst>
            <pc:docMk/>
            <pc:sldMk cId="1557585358" sldId="257"/>
            <ac:spMk id="4" creationId="{621D5FC7-0487-37C0-46F0-28223E1BB14F}"/>
          </ac:spMkLst>
        </pc:spChg>
        <pc:spChg chg="add del mod">
          <ac:chgData name="Keiry Alessandra Romero Rodriguez (2520510)" userId="861245ff-2597-4786-984b-d28a3b882482" providerId="ADAL" clId="{51093F28-6BEB-53F4-B22E-7299BCC10677}" dt="2026-10-18T00:15:05.242" v="3" actId="931"/>
          <ac:spMkLst>
            <pc:docMk/>
            <pc:sldMk cId="1557585358" sldId="257"/>
            <ac:spMk id="9" creationId="{95163EEC-1A52-E702-E30D-C9C1EBDBD042}"/>
          </ac:spMkLst>
        </pc:spChg>
        <pc:spChg chg="add mod">
          <ac:chgData name="Keiry Alessandra Romero Rodriguez (2520510)" userId="861245ff-2597-4786-984b-d28a3b882482" providerId="ADAL" clId="{51093F28-6BEB-53F4-B22E-7299BCC10677}" dt="2026-10-18T00:14:56.283" v="2" actId="931"/>
          <ac:spMkLst>
            <pc:docMk/>
            <pc:sldMk cId="1557585358" sldId="257"/>
            <ac:spMk id="12" creationId="{CC6AF780-44F0-A7E9-7A8C-6C6530AF11EE}"/>
          </ac:spMkLst>
        </pc:spChg>
        <pc:spChg chg="add mod">
          <ac:chgData name="Keiry Alessandra Romero Rodriguez (2520510)" userId="861245ff-2597-4786-984b-d28a3b882482" providerId="ADAL" clId="{51093F28-6BEB-53F4-B22E-7299BCC10677}" dt="2026-10-18T21:53:29.658" v="668" actId="20577"/>
          <ac:spMkLst>
            <pc:docMk/>
            <pc:sldMk cId="1557585358" sldId="257"/>
            <ac:spMk id="18" creationId="{7279890C-2E09-ACBE-0CD0-D762DE92E7CB}"/>
          </ac:spMkLst>
        </pc:spChg>
        <pc:picChg chg="add mod">
          <ac:chgData name="Keiry Alessandra Romero Rodriguez (2520510)" userId="861245ff-2597-4786-984b-d28a3b882482" providerId="ADAL" clId="{51093F28-6BEB-53F4-B22E-7299BCC10677}" dt="2026-10-18T00:14:56.283" v="2" actId="931"/>
          <ac:picMkLst>
            <pc:docMk/>
            <pc:sldMk cId="1557585358" sldId="257"/>
            <ac:picMk id="11" creationId="{AAFDFD4E-F145-19E5-BD80-80AF4513231E}"/>
          </ac:picMkLst>
        </pc:picChg>
        <pc:picChg chg="add mod">
          <ac:chgData name="Keiry Alessandra Romero Rodriguez (2520510)" userId="861245ff-2597-4786-984b-d28a3b882482" providerId="ADAL" clId="{51093F28-6BEB-53F4-B22E-7299BCC10677}" dt="2026-10-18T00:14:56.283" v="2" actId="931"/>
          <ac:picMkLst>
            <pc:docMk/>
            <pc:sldMk cId="1557585358" sldId="257"/>
            <ac:picMk id="14" creationId="{0C2ABC82-CBCA-4EDE-0857-D9E18825687F}"/>
          </ac:picMkLst>
        </pc:picChg>
        <pc:picChg chg="add del mod">
          <ac:chgData name="Keiry Alessandra Romero Rodriguez (2520510)" userId="861245ff-2597-4786-984b-d28a3b882482" providerId="ADAL" clId="{51093F28-6BEB-53F4-B22E-7299BCC10677}" dt="2026-10-18T21:35:51.446" v="494" actId="478"/>
          <ac:picMkLst>
            <pc:docMk/>
            <pc:sldMk cId="1557585358" sldId="257"/>
            <ac:picMk id="16" creationId="{87649A02-D381-0FB6-846E-71FF40BB2AB3}"/>
          </ac:picMkLst>
        </pc:picChg>
      </pc:sldChg>
      <pc:sldChg chg="addSp delSp modSp new mod setBg setClrOvrMap">
        <pc:chgData name="Keiry Alessandra Romero Rodriguez (2520510)" userId="861245ff-2597-4786-984b-d28a3b882482" providerId="ADAL" clId="{51093F28-6BEB-53F4-B22E-7299BCC10677}" dt="2026-10-18T22:25:21.249" v="855" actId="1076"/>
        <pc:sldMkLst>
          <pc:docMk/>
          <pc:sldMk cId="3630546397" sldId="258"/>
        </pc:sldMkLst>
        <pc:spChg chg="mod">
          <ac:chgData name="Keiry Alessandra Romero Rodriguez (2520510)" userId="861245ff-2597-4786-984b-d28a3b882482" providerId="ADAL" clId="{51093F28-6BEB-53F4-B22E-7299BCC10677}" dt="2026-10-18T22:25:21.249" v="855" actId="1076"/>
          <ac:spMkLst>
            <pc:docMk/>
            <pc:sldMk cId="3630546397" sldId="258"/>
            <ac:spMk id="2" creationId="{2E00F671-3186-ACC3-CEA9-4204CBC39E1A}"/>
          </ac:spMkLst>
        </pc:spChg>
        <pc:spChg chg="mod">
          <ac:chgData name="Keiry Alessandra Romero Rodriguez (2520510)" userId="861245ff-2597-4786-984b-d28a3b882482" providerId="ADAL" clId="{51093F28-6BEB-53F4-B22E-7299BCC10677}" dt="2026-10-18T22:25:13.932" v="854" actId="1076"/>
          <ac:spMkLst>
            <pc:docMk/>
            <pc:sldMk cId="3630546397" sldId="258"/>
            <ac:spMk id="3" creationId="{C9E85EF8-C4F1-BC0E-D049-2B9D0F3C57FE}"/>
          </ac:spMkLst>
        </pc:spChg>
        <pc:spChg chg="del">
          <ac:chgData name="Keiry Alessandra Romero Rodriguez (2520510)" userId="861245ff-2597-4786-984b-d28a3b882482" providerId="ADAL" clId="{51093F28-6BEB-53F4-B22E-7299BCC10677}" dt="2026-10-18T00:18:34.800" v="10" actId="931"/>
          <ac:spMkLst>
            <pc:docMk/>
            <pc:sldMk cId="3630546397" sldId="258"/>
            <ac:spMk id="4" creationId="{E7E1EBD2-DD86-114F-DD59-F06460152996}"/>
          </ac:spMkLst>
        </pc:spChg>
        <pc:spChg chg="add del">
          <ac:chgData name="Keiry Alessandra Romero Rodriguez (2520510)" userId="861245ff-2597-4786-984b-d28a3b882482" providerId="ADAL" clId="{51093F28-6BEB-53F4-B22E-7299BCC10677}" dt="2026-10-18T00:18:59.458" v="12" actId="26606"/>
          <ac:spMkLst>
            <pc:docMk/>
            <pc:sldMk cId="3630546397" sldId="258"/>
            <ac:spMk id="28" creationId="{C7F2E4D6-EF46-1C43-8F3E-3620C3C83F36}"/>
          </ac:spMkLst>
        </pc:spChg>
        <pc:spChg chg="add del">
          <ac:chgData name="Keiry Alessandra Romero Rodriguez (2520510)" userId="861245ff-2597-4786-984b-d28a3b882482" providerId="ADAL" clId="{51093F28-6BEB-53F4-B22E-7299BCC10677}" dt="2026-10-18T00:18:59.458" v="12" actId="26606"/>
          <ac:spMkLst>
            <pc:docMk/>
            <pc:sldMk cId="3630546397" sldId="258"/>
            <ac:spMk id="30" creationId="{14ACB00F-615E-0E4F-9794-329E08F6E499}"/>
          </ac:spMkLst>
        </pc:spChg>
        <pc:spChg chg="add del">
          <ac:chgData name="Keiry Alessandra Romero Rodriguez (2520510)" userId="861245ff-2597-4786-984b-d28a3b882482" providerId="ADAL" clId="{51093F28-6BEB-53F4-B22E-7299BCC10677}" dt="2026-10-18T13:56:58.245" v="391" actId="26606"/>
          <ac:spMkLst>
            <pc:docMk/>
            <pc:sldMk cId="3630546397" sldId="258"/>
            <ac:spMk id="58" creationId="{C7F2E4D6-EF46-1C43-8F3E-3620C3C83F36}"/>
          </ac:spMkLst>
        </pc:spChg>
        <pc:spChg chg="add">
          <ac:chgData name="Keiry Alessandra Romero Rodriguez (2520510)" userId="861245ff-2597-4786-984b-d28a3b882482" providerId="ADAL" clId="{51093F28-6BEB-53F4-B22E-7299BCC10677}" dt="2026-10-18T13:56:58.245" v="391" actId="26606"/>
          <ac:spMkLst>
            <pc:docMk/>
            <pc:sldMk cId="3630546397" sldId="258"/>
            <ac:spMk id="84" creationId="{C7F2E4D6-EF46-1C43-8F3E-3620C3C83F36}"/>
          </ac:spMkLst>
        </pc:spChg>
        <pc:grpChg chg="add del">
          <ac:chgData name="Keiry Alessandra Romero Rodriguez (2520510)" userId="861245ff-2597-4786-984b-d28a3b882482" providerId="ADAL" clId="{51093F28-6BEB-53F4-B22E-7299BCC10677}" dt="2026-10-18T00:18:59.458" v="12" actId="26606"/>
          <ac:grpSpMkLst>
            <pc:docMk/>
            <pc:sldMk cId="3630546397" sldId="258"/>
            <ac:grpSpMk id="11" creationId="{F0CAFDA3-320A-C24D-A7A1-20C1267EC987}"/>
          </ac:grpSpMkLst>
        </pc:grpChg>
        <pc:grpChg chg="add del">
          <ac:chgData name="Keiry Alessandra Romero Rodriguez (2520510)" userId="861245ff-2597-4786-984b-d28a3b882482" providerId="ADAL" clId="{51093F28-6BEB-53F4-B22E-7299BCC10677}" dt="2026-10-18T00:18:59.458" v="12" actId="26606"/>
          <ac:grpSpMkLst>
            <pc:docMk/>
            <pc:sldMk cId="3630546397" sldId="258"/>
            <ac:grpSpMk id="34" creationId="{35B55452-0B37-B747-9C68-70C4EF8F7539}"/>
          </ac:grpSpMkLst>
        </pc:grpChg>
        <pc:grpChg chg="add del">
          <ac:chgData name="Keiry Alessandra Romero Rodriguez (2520510)" userId="861245ff-2597-4786-984b-d28a3b882482" providerId="ADAL" clId="{51093F28-6BEB-53F4-B22E-7299BCC10677}" dt="2026-10-18T13:56:58.245" v="391" actId="26606"/>
          <ac:grpSpMkLst>
            <pc:docMk/>
            <pc:sldMk cId="3630546397" sldId="258"/>
            <ac:grpSpMk id="43" creationId="{F0CAFDA3-320A-C24D-A7A1-20C1267EC987}"/>
          </ac:grpSpMkLst>
        </pc:grpChg>
        <pc:grpChg chg="add del">
          <ac:chgData name="Keiry Alessandra Romero Rodriguez (2520510)" userId="861245ff-2597-4786-984b-d28a3b882482" providerId="ADAL" clId="{51093F28-6BEB-53F4-B22E-7299BCC10677}" dt="2026-10-18T13:56:58.245" v="391" actId="26606"/>
          <ac:grpSpMkLst>
            <pc:docMk/>
            <pc:sldMk cId="3630546397" sldId="258"/>
            <ac:grpSpMk id="59" creationId="{D77D276D-CA9B-9446-A765-86D888D1FA18}"/>
          </ac:grpSpMkLst>
        </pc:grpChg>
        <pc:grpChg chg="add">
          <ac:chgData name="Keiry Alessandra Romero Rodriguez (2520510)" userId="861245ff-2597-4786-984b-d28a3b882482" providerId="ADAL" clId="{51093F28-6BEB-53F4-B22E-7299BCC10677}" dt="2026-10-18T13:56:58.245" v="391" actId="26606"/>
          <ac:grpSpMkLst>
            <pc:docMk/>
            <pc:sldMk cId="3630546397" sldId="258"/>
            <ac:grpSpMk id="67" creationId="{F0CAFDA3-320A-C24D-A7A1-20C1267EC987}"/>
          </ac:grpSpMkLst>
        </pc:grpChg>
        <pc:grpChg chg="add">
          <ac:chgData name="Keiry Alessandra Romero Rodriguez (2520510)" userId="861245ff-2597-4786-984b-d28a3b882482" providerId="ADAL" clId="{51093F28-6BEB-53F4-B22E-7299BCC10677}" dt="2026-10-18T13:56:58.245" v="391" actId="26606"/>
          <ac:grpSpMkLst>
            <pc:docMk/>
            <pc:sldMk cId="3630546397" sldId="258"/>
            <ac:grpSpMk id="86" creationId="{70EBDB1D-17AA-8140-B216-35CBA8C9E411}"/>
          </ac:grpSpMkLst>
        </pc:grpChg>
        <pc:picChg chg="add mod ord">
          <ac:chgData name="Keiry Alessandra Romero Rodriguez (2520510)" userId="861245ff-2597-4786-984b-d28a3b882482" providerId="ADAL" clId="{51093F28-6BEB-53F4-B22E-7299BCC10677}" dt="2026-10-18T13:56:58.245" v="391" actId="26606"/>
          <ac:picMkLst>
            <pc:docMk/>
            <pc:sldMk cId="3630546397" sldId="258"/>
            <ac:picMk id="6" creationId="{639E6679-49A7-792C-1388-FAAE5D585716}"/>
          </ac:picMkLst>
        </pc:picChg>
        <pc:cxnChg chg="add del">
          <ac:chgData name="Keiry Alessandra Romero Rodriguez (2520510)" userId="861245ff-2597-4786-984b-d28a3b882482" providerId="ADAL" clId="{51093F28-6BEB-53F4-B22E-7299BCC10677}" dt="2026-10-18T00:18:59.458" v="12" actId="26606"/>
          <ac:cxnSpMkLst>
            <pc:docMk/>
            <pc:sldMk cId="3630546397" sldId="258"/>
            <ac:cxnSpMk id="26" creationId="{8231D73A-BA91-794F-8C09-4F4B41A6D08B}"/>
          </ac:cxnSpMkLst>
        </pc:cxnChg>
        <pc:cxnChg chg="add del">
          <ac:chgData name="Keiry Alessandra Romero Rodriguez (2520510)" userId="861245ff-2597-4786-984b-d28a3b882482" providerId="ADAL" clId="{51093F28-6BEB-53F4-B22E-7299BCC10677}" dt="2026-10-18T00:18:59.458" v="12" actId="26606"/>
          <ac:cxnSpMkLst>
            <pc:docMk/>
            <pc:sldMk cId="3630546397" sldId="258"/>
            <ac:cxnSpMk id="32" creationId="{1D2BBFA3-6EA8-1C48-B3A5-DFCC389D2821}"/>
          </ac:cxnSpMkLst>
        </pc:cxnChg>
        <pc:cxnChg chg="add">
          <ac:chgData name="Keiry Alessandra Romero Rodriguez (2520510)" userId="861245ff-2597-4786-984b-d28a3b882482" providerId="ADAL" clId="{51093F28-6BEB-53F4-B22E-7299BCC10677}" dt="2026-10-18T00:18:59.465" v="13" actId="26606"/>
          <ac:cxnSpMkLst>
            <pc:docMk/>
            <pc:sldMk cId="3630546397" sldId="258"/>
            <ac:cxnSpMk id="57" creationId="{8231D73A-BA91-794F-8C09-4F4B41A6D08B}"/>
          </ac:cxnSpMkLst>
        </pc:cxnChg>
        <pc:cxnChg chg="add">
          <ac:chgData name="Keiry Alessandra Romero Rodriguez (2520510)" userId="861245ff-2597-4786-984b-d28a3b882482" providerId="ADAL" clId="{51093F28-6BEB-53F4-B22E-7299BCC10677}" dt="2026-10-18T00:18:59.465" v="13" actId="26606"/>
          <ac:cxnSpMkLst>
            <pc:docMk/>
            <pc:sldMk cId="3630546397" sldId="258"/>
            <ac:cxnSpMk id="62" creationId="{BF3CF3DF-4809-5B42-9F22-981391379297}"/>
          </ac:cxnSpMkLst>
        </pc:cxnChg>
        <pc:cxnChg chg="add">
          <ac:chgData name="Keiry Alessandra Romero Rodriguez (2520510)" userId="861245ff-2597-4786-984b-d28a3b882482" providerId="ADAL" clId="{51093F28-6BEB-53F4-B22E-7299BCC10677}" dt="2026-10-18T13:56:58.245" v="391" actId="26606"/>
          <ac:cxnSpMkLst>
            <pc:docMk/>
            <pc:sldMk cId="3630546397" sldId="258"/>
            <ac:cxnSpMk id="92" creationId="{BF3CF3DF-4809-5B42-9F22-981391379297}"/>
          </ac:cxnSpMkLst>
        </pc:cxnChg>
      </pc:sldChg>
      <pc:sldChg chg="addSp delSp modSp new mod modAnim">
        <pc:chgData name="Keiry Alessandra Romero Rodriguez (2520510)" userId="861245ff-2597-4786-984b-d28a3b882482" providerId="ADAL" clId="{51093F28-6BEB-53F4-B22E-7299BCC10677}" dt="2026-10-18T21:35:23.243" v="493"/>
        <pc:sldMkLst>
          <pc:docMk/>
          <pc:sldMk cId="4106492823" sldId="259"/>
        </pc:sldMkLst>
        <pc:spChg chg="mod">
          <ac:chgData name="Keiry Alessandra Romero Rodriguez (2520510)" userId="861245ff-2597-4786-984b-d28a3b882482" providerId="ADAL" clId="{51093F28-6BEB-53F4-B22E-7299BCC10677}" dt="2026-10-18T14:05:34.158" v="407" actId="255"/>
          <ac:spMkLst>
            <pc:docMk/>
            <pc:sldMk cId="4106492823" sldId="259"/>
            <ac:spMk id="2" creationId="{81223E62-CC6A-04B6-9692-53C90C76977E}"/>
          </ac:spMkLst>
        </pc:spChg>
        <pc:spChg chg="del">
          <ac:chgData name="Keiry Alessandra Romero Rodriguez (2520510)" userId="861245ff-2597-4786-984b-d28a3b882482" providerId="ADAL" clId="{51093F28-6BEB-53F4-B22E-7299BCC10677}" dt="2026-10-18T12:59:06.946" v="61" actId="34307"/>
          <ac:spMkLst>
            <pc:docMk/>
            <pc:sldMk cId="4106492823" sldId="259"/>
            <ac:spMk id="3" creationId="{11EF88BC-0681-35D9-31EB-FD7C6682A9F3}"/>
          </ac:spMkLst>
        </pc:spChg>
        <pc:spChg chg="add mod">
          <ac:chgData name="Keiry Alessandra Romero Rodriguez (2520510)" userId="861245ff-2597-4786-984b-d28a3b882482" providerId="ADAL" clId="{51093F28-6BEB-53F4-B22E-7299BCC10677}" dt="2026-10-18T21:33:58.114" v="482" actId="27636"/>
          <ac:spMkLst>
            <pc:docMk/>
            <pc:sldMk cId="4106492823" sldId="259"/>
            <ac:spMk id="6" creationId="{AEF16A02-F000-2A4B-B076-E200EBD52AFB}"/>
          </ac:spMkLst>
        </pc:spChg>
        <pc:spChg chg="add mod">
          <ac:chgData name="Keiry Alessandra Romero Rodriguez (2520510)" userId="861245ff-2597-4786-984b-d28a3b882482" providerId="ADAL" clId="{51093F28-6BEB-53F4-B22E-7299BCC10677}" dt="2026-10-18T21:33:49.195" v="479" actId="571"/>
          <ac:spMkLst>
            <pc:docMk/>
            <pc:sldMk cId="4106492823" sldId="259"/>
            <ac:spMk id="7" creationId="{BFC1797F-B402-96D7-E259-244172BD5F0C}"/>
          </ac:spMkLst>
        </pc:spChg>
        <pc:picChg chg="add del mod ord">
          <ac:chgData name="Keiry Alessandra Romero Rodriguez (2520510)" userId="861245ff-2597-4786-984b-d28a3b882482" providerId="ADAL" clId="{51093F28-6BEB-53F4-B22E-7299BCC10677}" dt="2026-10-18T12:59:09.090" v="62" actId="478"/>
          <ac:picMkLst>
            <pc:docMk/>
            <pc:sldMk cId="4106492823" sldId="259"/>
            <ac:picMk id="4" creationId="{FA7DC8E0-1F22-4355-52C6-DB64303B391B}"/>
          </ac:picMkLst>
        </pc:picChg>
      </pc:sldChg>
      <pc:sldChg chg="modSp new mod">
        <pc:chgData name="Keiry Alessandra Romero Rodriguez (2520510)" userId="861245ff-2597-4786-984b-d28a3b882482" providerId="ADAL" clId="{51093F28-6BEB-53F4-B22E-7299BCC10677}" dt="2026-10-18T22:07:37.369" v="725" actId="27636"/>
        <pc:sldMkLst>
          <pc:docMk/>
          <pc:sldMk cId="1566576517" sldId="260"/>
        </pc:sldMkLst>
        <pc:spChg chg="mod">
          <ac:chgData name="Keiry Alessandra Romero Rodriguez (2520510)" userId="861245ff-2597-4786-984b-d28a3b882482" providerId="ADAL" clId="{51093F28-6BEB-53F4-B22E-7299BCC10677}" dt="2026-10-18T21:45:14.642" v="590" actId="20577"/>
          <ac:spMkLst>
            <pc:docMk/>
            <pc:sldMk cId="1566576517" sldId="260"/>
            <ac:spMk id="2" creationId="{BF35A94B-FB2C-A2A7-C581-608E7371EE44}"/>
          </ac:spMkLst>
        </pc:spChg>
        <pc:spChg chg="mod">
          <ac:chgData name="Keiry Alessandra Romero Rodriguez (2520510)" userId="861245ff-2597-4786-984b-d28a3b882482" providerId="ADAL" clId="{51093F28-6BEB-53F4-B22E-7299BCC10677}" dt="2026-10-18T21:46:22.552" v="611" actId="255"/>
          <ac:spMkLst>
            <pc:docMk/>
            <pc:sldMk cId="1566576517" sldId="260"/>
            <ac:spMk id="3" creationId="{A5195F0E-9715-731D-080F-AE778F488C87}"/>
          </ac:spMkLst>
        </pc:spChg>
        <pc:spChg chg="mod">
          <ac:chgData name="Keiry Alessandra Romero Rodriguez (2520510)" userId="861245ff-2597-4786-984b-d28a3b882482" providerId="ADAL" clId="{51093F28-6BEB-53F4-B22E-7299BCC10677}" dt="2026-10-18T22:07:37.367" v="724" actId="27636"/>
          <ac:spMkLst>
            <pc:docMk/>
            <pc:sldMk cId="1566576517" sldId="260"/>
            <ac:spMk id="4" creationId="{7016AE84-D1DC-CF85-72F4-D09974C0318B}"/>
          </ac:spMkLst>
        </pc:spChg>
        <pc:spChg chg="mod">
          <ac:chgData name="Keiry Alessandra Romero Rodriguez (2520510)" userId="861245ff-2597-4786-984b-d28a3b882482" providerId="ADAL" clId="{51093F28-6BEB-53F4-B22E-7299BCC10677}" dt="2026-10-18T21:47:13.941" v="648" actId="20577"/>
          <ac:spMkLst>
            <pc:docMk/>
            <pc:sldMk cId="1566576517" sldId="260"/>
            <ac:spMk id="5" creationId="{347F698F-32B1-F91F-381E-9A9CA30F1673}"/>
          </ac:spMkLst>
        </pc:spChg>
        <pc:spChg chg="mod">
          <ac:chgData name="Keiry Alessandra Romero Rodriguez (2520510)" userId="861245ff-2597-4786-984b-d28a3b882482" providerId="ADAL" clId="{51093F28-6BEB-53F4-B22E-7299BCC10677}" dt="2026-10-18T22:07:37.369" v="725" actId="27636"/>
          <ac:spMkLst>
            <pc:docMk/>
            <pc:sldMk cId="1566576517" sldId="260"/>
            <ac:spMk id="6" creationId="{752DFAEB-924D-35B9-E475-2599B089F7BB}"/>
          </ac:spMkLst>
        </pc:spChg>
      </pc:sldChg>
      <pc:sldChg chg="addSp delSp modSp new mod">
        <pc:chgData name="Keiry Alessandra Romero Rodriguez (2520510)" userId="861245ff-2597-4786-984b-d28a3b882482" providerId="ADAL" clId="{51093F28-6BEB-53F4-B22E-7299BCC10677}" dt="2026-10-18T22:22:44.336" v="799"/>
        <pc:sldMkLst>
          <pc:docMk/>
          <pc:sldMk cId="2785879175" sldId="261"/>
        </pc:sldMkLst>
        <pc:spChg chg="mod">
          <ac:chgData name="Keiry Alessandra Romero Rodriguez (2520510)" userId="861245ff-2597-4786-984b-d28a3b882482" providerId="ADAL" clId="{51093F28-6BEB-53F4-B22E-7299BCC10677}" dt="2026-10-18T22:09:35.110" v="754" actId="1076"/>
          <ac:spMkLst>
            <pc:docMk/>
            <pc:sldMk cId="2785879175" sldId="261"/>
            <ac:spMk id="2" creationId="{B51FC0AA-A7A8-FCC6-E6AB-770BC1638182}"/>
          </ac:spMkLst>
        </pc:spChg>
        <pc:spChg chg="mod">
          <ac:chgData name="Keiry Alessandra Romero Rodriguez (2520510)" userId="861245ff-2597-4786-984b-d28a3b882482" providerId="ADAL" clId="{51093F28-6BEB-53F4-B22E-7299BCC10677}" dt="2026-10-18T22:09:47.963" v="756" actId="1076"/>
          <ac:spMkLst>
            <pc:docMk/>
            <pc:sldMk cId="2785879175" sldId="261"/>
            <ac:spMk id="3" creationId="{E1144871-2AAC-ED57-F14F-F5E7E7F1685D}"/>
          </ac:spMkLst>
        </pc:spChg>
        <pc:spChg chg="mod">
          <ac:chgData name="Keiry Alessandra Romero Rodriguez (2520510)" userId="861245ff-2597-4786-984b-d28a3b882482" providerId="ADAL" clId="{51093F28-6BEB-53F4-B22E-7299BCC10677}" dt="2026-10-18T22:17:08.821" v="791" actId="20577"/>
          <ac:spMkLst>
            <pc:docMk/>
            <pc:sldMk cId="2785879175" sldId="261"/>
            <ac:spMk id="4" creationId="{C9B92FEA-B5FB-864C-5E2C-31E121402839}"/>
          </ac:spMkLst>
        </pc:spChg>
        <pc:spChg chg="del mod">
          <ac:chgData name="Keiry Alessandra Romero Rodriguez (2520510)" userId="861245ff-2597-4786-984b-d28a3b882482" providerId="ADAL" clId="{51093F28-6BEB-53F4-B22E-7299BCC10677}" dt="2026-10-18T22:10:30.300" v="769" actId="21"/>
          <ac:spMkLst>
            <pc:docMk/>
            <pc:sldMk cId="2785879175" sldId="261"/>
            <ac:spMk id="5" creationId="{812C0F53-39B2-2AFC-FDDF-B9992FDCBED5}"/>
          </ac:spMkLst>
        </pc:spChg>
        <pc:spChg chg="mod">
          <ac:chgData name="Keiry Alessandra Romero Rodriguez (2520510)" userId="861245ff-2597-4786-984b-d28a3b882482" providerId="ADAL" clId="{51093F28-6BEB-53F4-B22E-7299BCC10677}" dt="2026-10-18T22:22:44.336" v="799"/>
          <ac:spMkLst>
            <pc:docMk/>
            <pc:sldMk cId="2785879175" sldId="261"/>
            <ac:spMk id="6" creationId="{A48532A1-12AF-353B-C99F-52CC3A8E4BDD}"/>
          </ac:spMkLst>
        </pc:spChg>
        <pc:spChg chg="add mod">
          <ac:chgData name="Keiry Alessandra Romero Rodriguez (2520510)" userId="861245ff-2597-4786-984b-d28a3b882482" providerId="ADAL" clId="{51093F28-6BEB-53F4-B22E-7299BCC10677}" dt="2026-10-18T22:10:19.264" v="767" actId="571"/>
          <ac:spMkLst>
            <pc:docMk/>
            <pc:sldMk cId="2785879175" sldId="261"/>
            <ac:spMk id="7" creationId="{4339EBF0-F9A1-69E1-37C9-58FC7ADB0D48}"/>
          </ac:spMkLst>
        </pc:spChg>
        <pc:spChg chg="add del mod">
          <ac:chgData name="Keiry Alessandra Romero Rodriguez (2520510)" userId="861245ff-2597-4786-984b-d28a3b882482" providerId="ADAL" clId="{51093F28-6BEB-53F4-B22E-7299BCC10677}" dt="2026-10-18T22:10:33.828" v="770" actId="478"/>
          <ac:spMkLst>
            <pc:docMk/>
            <pc:sldMk cId="2785879175" sldId="261"/>
            <ac:spMk id="9" creationId="{14A920C5-FD94-D97F-7B3C-8A7540369915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encabezado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s-GB"/>
          </a:p>
        </p:txBody>
      </p:sp>
      <p:sp>
        <p:nvSpPr>
          <p:cNvPr id="3" name="Marcador de fecha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DB9BED9-CBE2-894C-8CF6-71E5BC4B1523}" type="datetimeFigureOut">
              <a:rPr lang="es-GB" smtClean="0"/>
              <a:t>18/10/2026</a:t>
            </a:fld>
            <a:endParaRPr lang="es-GB"/>
          </a:p>
        </p:txBody>
      </p:sp>
      <p:sp>
        <p:nvSpPr>
          <p:cNvPr id="4" name="Marcador de imagen de diapositiva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s-GB"/>
          </a:p>
        </p:txBody>
      </p:sp>
      <p:sp>
        <p:nvSpPr>
          <p:cNvPr id="5" name="Marcador de notas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s-GB"/>
          </a:p>
        </p:txBody>
      </p:sp>
      <p:sp>
        <p:nvSpPr>
          <p:cNvPr id="6" name="Marcador de pie de página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s-GB"/>
          </a:p>
        </p:txBody>
      </p:sp>
      <p:sp>
        <p:nvSpPr>
          <p:cNvPr id="7" name="Marcador de número de diapositiva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858B7F4-DC7E-8649-886F-F70B61B3FA2E}" type="slidenum">
              <a:rPr lang="es-GB" smtClean="0"/>
              <a:t>‹Nº›</a:t>
            </a:fld>
            <a:endParaRPr lang="es-GB"/>
          </a:p>
        </p:txBody>
      </p:sp>
    </p:spTree>
    <p:extLst>
      <p:ext uri="{BB962C8B-B14F-4D97-AF65-F5344CB8AC3E}">
        <p14:creationId xmlns:p14="http://schemas.microsoft.com/office/powerpoint/2010/main" val="13508650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Marcador de nota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s-GB" dirty="0"/>
          </a:p>
        </p:txBody>
      </p:sp>
      <p:sp>
        <p:nvSpPr>
          <p:cNvPr id="4" name="Marcador de número de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858B7F4-DC7E-8649-886F-F70B61B3FA2E}" type="slidenum">
              <a:rPr lang="es-GB" smtClean="0"/>
              <a:t>6</a:t>
            </a:fld>
            <a:endParaRPr lang="es-GB"/>
          </a:p>
        </p:txBody>
      </p:sp>
    </p:spTree>
    <p:extLst>
      <p:ext uri="{BB962C8B-B14F-4D97-AF65-F5344CB8AC3E}">
        <p14:creationId xmlns:p14="http://schemas.microsoft.com/office/powerpoint/2010/main" val="56372681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>
            <a:extLst>
              <a:ext uri="{FF2B5EF4-FFF2-40B4-BE49-F238E27FC236}">
                <a16:creationId xmlns:a16="http://schemas.microsoft.com/office/drawing/2014/main" id="{EB46B8FB-F6A2-5F47-A6CD-A7E17E69270F}"/>
              </a:ext>
            </a:extLst>
          </p:cNvPr>
          <p:cNvGrpSpPr/>
          <p:nvPr/>
        </p:nvGrpSpPr>
        <p:grpSpPr>
          <a:xfrm>
            <a:off x="6201388" y="0"/>
            <a:ext cx="5990612" cy="6858001"/>
            <a:chOff x="6201388" y="0"/>
            <a:chExt cx="5990612" cy="6858001"/>
          </a:xfrm>
        </p:grpSpPr>
        <p:sp>
          <p:nvSpPr>
            <p:cNvPr id="45" name="Oval 44">
              <a:extLst>
                <a:ext uri="{FF2B5EF4-FFF2-40B4-BE49-F238E27FC236}">
                  <a16:creationId xmlns:a16="http://schemas.microsoft.com/office/drawing/2014/main" id="{419BDE93-3EC2-4E4D-BC0B-417378F49EDA}"/>
                </a:ext>
              </a:extLst>
            </p:cNvPr>
            <p:cNvSpPr/>
            <p:nvPr/>
          </p:nvSpPr>
          <p:spPr>
            <a:xfrm>
              <a:off x="6201388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>
              <a:extLst>
                <a:ext uri="{FF2B5EF4-FFF2-40B4-BE49-F238E27FC236}">
                  <a16:creationId xmlns:a16="http://schemas.microsoft.com/office/drawing/2014/main" id="{FE21F82F-1EE5-8240-97F8-387DF0253FCE}"/>
                </a:ext>
              </a:extLst>
            </p:cNvPr>
            <p:cNvSpPr/>
            <p:nvPr/>
          </p:nvSpPr>
          <p:spPr>
            <a:xfrm>
              <a:off x="6201389" y="1"/>
              <a:ext cx="1130725" cy="565575"/>
            </a:xfrm>
            <a:custGeom>
              <a:avLst/>
              <a:gdLst>
                <a:gd name="connsiteX0" fmla="*/ 21 w 1130725"/>
                <a:gd name="connsiteY0" fmla="*/ 0 h 565575"/>
                <a:gd name="connsiteX1" fmla="*/ 1130704 w 1130725"/>
                <a:gd name="connsiteY1" fmla="*/ 0 h 565575"/>
                <a:gd name="connsiteX2" fmla="*/ 1130725 w 1130725"/>
                <a:gd name="connsiteY2" fmla="*/ 213 h 565575"/>
                <a:gd name="connsiteX3" fmla="*/ 565362 w 1130725"/>
                <a:gd name="connsiteY3" fmla="*/ 565575 h 565575"/>
                <a:gd name="connsiteX4" fmla="*/ 0 w 1130725"/>
                <a:gd name="connsiteY4" fmla="*/ 213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5" h="565575">
                  <a:moveTo>
                    <a:pt x="21" y="0"/>
                  </a:moveTo>
                  <a:lnTo>
                    <a:pt x="1130704" y="0"/>
                  </a:lnTo>
                  <a:lnTo>
                    <a:pt x="1130725" y="213"/>
                  </a:lnTo>
                  <a:cubicBezTo>
                    <a:pt x="1130725" y="312454"/>
                    <a:pt x="877604" y="565575"/>
                    <a:pt x="565362" y="565575"/>
                  </a:cubicBezTo>
                  <a:cubicBezTo>
                    <a:pt x="253121" y="565575"/>
                    <a:pt x="0" y="312454"/>
                    <a:pt x="0" y="21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9" name="Freeform 48">
              <a:extLst>
                <a:ext uri="{FF2B5EF4-FFF2-40B4-BE49-F238E27FC236}">
                  <a16:creationId xmlns:a16="http://schemas.microsoft.com/office/drawing/2014/main" id="{AE1903E3-6B5F-6B4C-9A1F-62628A050AEB}"/>
                </a:ext>
              </a:extLst>
            </p:cNvPr>
            <p:cNvSpPr/>
            <p:nvPr/>
          </p:nvSpPr>
          <p:spPr>
            <a:xfrm>
              <a:off x="7564255" y="6292426"/>
              <a:ext cx="1130723" cy="565575"/>
            </a:xfrm>
            <a:custGeom>
              <a:avLst/>
              <a:gdLst>
                <a:gd name="connsiteX0" fmla="*/ 565362 w 1130723"/>
                <a:gd name="connsiteY0" fmla="*/ 0 h 565575"/>
                <a:gd name="connsiteX1" fmla="*/ 1130723 w 1130723"/>
                <a:gd name="connsiteY1" fmla="*/ 565362 h 565575"/>
                <a:gd name="connsiteX2" fmla="*/ 1130702 w 1130723"/>
                <a:gd name="connsiteY2" fmla="*/ 565575 h 565575"/>
                <a:gd name="connsiteX3" fmla="*/ 21 w 1130723"/>
                <a:gd name="connsiteY3" fmla="*/ 565575 h 565575"/>
                <a:gd name="connsiteX4" fmla="*/ 0 w 1130723"/>
                <a:gd name="connsiteY4" fmla="*/ 565362 h 565575"/>
                <a:gd name="connsiteX5" fmla="*/ 565362 w 1130723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3" h="565575">
                  <a:moveTo>
                    <a:pt x="565362" y="0"/>
                  </a:moveTo>
                  <a:cubicBezTo>
                    <a:pt x="877602" y="0"/>
                    <a:pt x="1130723" y="253121"/>
                    <a:pt x="1130723" y="565362"/>
                  </a:cubicBezTo>
                  <a:lnTo>
                    <a:pt x="1130702" y="565575"/>
                  </a:lnTo>
                  <a:lnTo>
                    <a:pt x="21" y="565575"/>
                  </a:lnTo>
                  <a:lnTo>
                    <a:pt x="0" y="565362"/>
                  </a:lnTo>
                  <a:cubicBezTo>
                    <a:pt x="0" y="253121"/>
                    <a:pt x="253120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1" name="Oval 50">
              <a:extLst>
                <a:ext uri="{FF2B5EF4-FFF2-40B4-BE49-F238E27FC236}">
                  <a16:creationId xmlns:a16="http://schemas.microsoft.com/office/drawing/2014/main" id="{F7C55863-3B37-0743-B001-1A970033FBA8}"/>
                </a:ext>
              </a:extLst>
            </p:cNvPr>
            <p:cNvSpPr/>
            <p:nvPr/>
          </p:nvSpPr>
          <p:spPr>
            <a:xfrm>
              <a:off x="7564253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Oval 59">
              <a:extLst>
                <a:ext uri="{FF2B5EF4-FFF2-40B4-BE49-F238E27FC236}">
                  <a16:creationId xmlns:a16="http://schemas.microsoft.com/office/drawing/2014/main" id="{932B4C24-3A58-924C-B79A-D961EF7C2C48}"/>
                </a:ext>
              </a:extLst>
            </p:cNvPr>
            <p:cNvSpPr/>
            <p:nvPr/>
          </p:nvSpPr>
          <p:spPr>
            <a:xfrm>
              <a:off x="7564253" y="2177881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Oval 62">
              <a:extLst>
                <a:ext uri="{FF2B5EF4-FFF2-40B4-BE49-F238E27FC236}">
                  <a16:creationId xmlns:a16="http://schemas.microsoft.com/office/drawing/2014/main" id="{21EF52E0-D2CF-544F-93A6-4D7B45A0483A}"/>
                </a:ext>
              </a:extLst>
            </p:cNvPr>
            <p:cNvSpPr/>
            <p:nvPr/>
          </p:nvSpPr>
          <p:spPr>
            <a:xfrm>
              <a:off x="7564253" y="806366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Freeform 63">
              <a:extLst>
                <a:ext uri="{FF2B5EF4-FFF2-40B4-BE49-F238E27FC236}">
                  <a16:creationId xmlns:a16="http://schemas.microsoft.com/office/drawing/2014/main" id="{6966CFE5-1C8C-2E4F-9B2D-A8438F5A5322}"/>
                </a:ext>
              </a:extLst>
            </p:cNvPr>
            <p:cNvSpPr/>
            <p:nvPr/>
          </p:nvSpPr>
          <p:spPr>
            <a:xfrm>
              <a:off x="7564254" y="1"/>
              <a:ext cx="1130725" cy="565575"/>
            </a:xfrm>
            <a:custGeom>
              <a:avLst/>
              <a:gdLst>
                <a:gd name="connsiteX0" fmla="*/ 21 w 1130725"/>
                <a:gd name="connsiteY0" fmla="*/ 0 h 565575"/>
                <a:gd name="connsiteX1" fmla="*/ 1130704 w 1130725"/>
                <a:gd name="connsiteY1" fmla="*/ 0 h 565575"/>
                <a:gd name="connsiteX2" fmla="*/ 1130725 w 1130725"/>
                <a:gd name="connsiteY2" fmla="*/ 213 h 565575"/>
                <a:gd name="connsiteX3" fmla="*/ 565363 w 1130725"/>
                <a:gd name="connsiteY3" fmla="*/ 565575 h 565575"/>
                <a:gd name="connsiteX4" fmla="*/ 0 w 1130725"/>
                <a:gd name="connsiteY4" fmla="*/ 213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5" h="565575">
                  <a:moveTo>
                    <a:pt x="21" y="0"/>
                  </a:moveTo>
                  <a:lnTo>
                    <a:pt x="1130704" y="0"/>
                  </a:lnTo>
                  <a:lnTo>
                    <a:pt x="1130725" y="213"/>
                  </a:lnTo>
                  <a:cubicBezTo>
                    <a:pt x="1130725" y="312454"/>
                    <a:pt x="877603" y="565575"/>
                    <a:pt x="565363" y="565575"/>
                  </a:cubicBezTo>
                  <a:cubicBezTo>
                    <a:pt x="253121" y="565575"/>
                    <a:pt x="0" y="312454"/>
                    <a:pt x="0" y="21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5" name="Freeform 64">
              <a:extLst>
                <a:ext uri="{FF2B5EF4-FFF2-40B4-BE49-F238E27FC236}">
                  <a16:creationId xmlns:a16="http://schemas.microsoft.com/office/drawing/2014/main" id="{9FD29EF3-A5B2-554A-A307-6BE1BCE8AF03}"/>
                </a:ext>
              </a:extLst>
            </p:cNvPr>
            <p:cNvSpPr/>
            <p:nvPr/>
          </p:nvSpPr>
          <p:spPr>
            <a:xfrm>
              <a:off x="8927118" y="6292426"/>
              <a:ext cx="1130724" cy="565575"/>
            </a:xfrm>
            <a:custGeom>
              <a:avLst/>
              <a:gdLst>
                <a:gd name="connsiteX0" fmla="*/ 565362 w 1130724"/>
                <a:gd name="connsiteY0" fmla="*/ 0 h 565575"/>
                <a:gd name="connsiteX1" fmla="*/ 1130724 w 1130724"/>
                <a:gd name="connsiteY1" fmla="*/ 565362 h 565575"/>
                <a:gd name="connsiteX2" fmla="*/ 1130703 w 1130724"/>
                <a:gd name="connsiteY2" fmla="*/ 565575 h 565575"/>
                <a:gd name="connsiteX3" fmla="*/ 22 w 1130724"/>
                <a:gd name="connsiteY3" fmla="*/ 565575 h 565575"/>
                <a:gd name="connsiteX4" fmla="*/ 0 w 1130724"/>
                <a:gd name="connsiteY4" fmla="*/ 565362 h 565575"/>
                <a:gd name="connsiteX5" fmla="*/ 565362 w 1130724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75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3" y="565575"/>
                  </a:lnTo>
                  <a:lnTo>
                    <a:pt x="22" y="565575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7" name="Oval 66">
              <a:extLst>
                <a:ext uri="{FF2B5EF4-FFF2-40B4-BE49-F238E27FC236}">
                  <a16:creationId xmlns:a16="http://schemas.microsoft.com/office/drawing/2014/main" id="{AC1ECAD8-0CF2-934D-AA1E-C108208CDE6F}"/>
                </a:ext>
              </a:extLst>
            </p:cNvPr>
            <p:cNvSpPr/>
            <p:nvPr/>
          </p:nvSpPr>
          <p:spPr>
            <a:xfrm>
              <a:off x="8927118" y="4920911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B14DED1-3A58-8C4D-902E-2A9F34043F61}"/>
                </a:ext>
              </a:extLst>
            </p:cNvPr>
            <p:cNvSpPr/>
            <p:nvPr/>
          </p:nvSpPr>
          <p:spPr>
            <a:xfrm>
              <a:off x="8927118" y="3549396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Oval 68">
              <a:extLst>
                <a:ext uri="{FF2B5EF4-FFF2-40B4-BE49-F238E27FC236}">
                  <a16:creationId xmlns:a16="http://schemas.microsoft.com/office/drawing/2014/main" id="{65D65157-5719-0341-A807-A8956595FB4C}"/>
                </a:ext>
              </a:extLst>
            </p:cNvPr>
            <p:cNvSpPr/>
            <p:nvPr/>
          </p:nvSpPr>
          <p:spPr>
            <a:xfrm>
              <a:off x="8927118" y="2177881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Oval 69">
              <a:extLst>
                <a:ext uri="{FF2B5EF4-FFF2-40B4-BE49-F238E27FC236}">
                  <a16:creationId xmlns:a16="http://schemas.microsoft.com/office/drawing/2014/main" id="{A7F23F74-B777-2A4C-8EF9-E798880D5942}"/>
                </a:ext>
              </a:extLst>
            </p:cNvPr>
            <p:cNvSpPr/>
            <p:nvPr/>
          </p:nvSpPr>
          <p:spPr>
            <a:xfrm>
              <a:off x="8927118" y="80636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>
              <a:extLst>
                <a:ext uri="{FF2B5EF4-FFF2-40B4-BE49-F238E27FC236}">
                  <a16:creationId xmlns:a16="http://schemas.microsoft.com/office/drawing/2014/main" id="{E3B9A050-0AE1-1D4B-A2AC-6EEF64B106D9}"/>
                </a:ext>
              </a:extLst>
            </p:cNvPr>
            <p:cNvSpPr/>
            <p:nvPr/>
          </p:nvSpPr>
          <p:spPr>
            <a:xfrm>
              <a:off x="8927117" y="0"/>
              <a:ext cx="1130726" cy="565576"/>
            </a:xfrm>
            <a:custGeom>
              <a:avLst/>
              <a:gdLst>
                <a:gd name="connsiteX0" fmla="*/ 22 w 1130726"/>
                <a:gd name="connsiteY0" fmla="*/ 0 h 565576"/>
                <a:gd name="connsiteX1" fmla="*/ 1130704 w 1130726"/>
                <a:gd name="connsiteY1" fmla="*/ 0 h 565576"/>
                <a:gd name="connsiteX2" fmla="*/ 1130726 w 1130726"/>
                <a:gd name="connsiteY2" fmla="*/ 214 h 565576"/>
                <a:gd name="connsiteX3" fmla="*/ 565363 w 1130726"/>
                <a:gd name="connsiteY3" fmla="*/ 565576 h 565576"/>
                <a:gd name="connsiteX4" fmla="*/ 0 w 1130726"/>
                <a:gd name="connsiteY4" fmla="*/ 214 h 565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6" h="565576">
                  <a:moveTo>
                    <a:pt x="22" y="0"/>
                  </a:moveTo>
                  <a:lnTo>
                    <a:pt x="1130704" y="0"/>
                  </a:lnTo>
                  <a:lnTo>
                    <a:pt x="1130726" y="214"/>
                  </a:lnTo>
                  <a:cubicBezTo>
                    <a:pt x="1130726" y="312455"/>
                    <a:pt x="877604" y="565576"/>
                    <a:pt x="565363" y="565576"/>
                  </a:cubicBezTo>
                  <a:cubicBezTo>
                    <a:pt x="253122" y="565576"/>
                    <a:pt x="0" y="312455"/>
                    <a:pt x="0" y="21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2" name="Freeform 71">
              <a:extLst>
                <a:ext uri="{FF2B5EF4-FFF2-40B4-BE49-F238E27FC236}">
                  <a16:creationId xmlns:a16="http://schemas.microsoft.com/office/drawing/2014/main" id="{C424FE38-F803-8D47-BF56-1B18EC2B1F03}"/>
                </a:ext>
              </a:extLst>
            </p:cNvPr>
            <p:cNvSpPr/>
            <p:nvPr/>
          </p:nvSpPr>
          <p:spPr>
            <a:xfrm>
              <a:off x="10289984" y="6292426"/>
              <a:ext cx="1130724" cy="565575"/>
            </a:xfrm>
            <a:custGeom>
              <a:avLst/>
              <a:gdLst>
                <a:gd name="connsiteX0" fmla="*/ 565362 w 1130724"/>
                <a:gd name="connsiteY0" fmla="*/ 0 h 565575"/>
                <a:gd name="connsiteX1" fmla="*/ 1130724 w 1130724"/>
                <a:gd name="connsiteY1" fmla="*/ 565362 h 565575"/>
                <a:gd name="connsiteX2" fmla="*/ 1130703 w 1130724"/>
                <a:gd name="connsiteY2" fmla="*/ 565575 h 565575"/>
                <a:gd name="connsiteX3" fmla="*/ 21 w 1130724"/>
                <a:gd name="connsiteY3" fmla="*/ 565575 h 565575"/>
                <a:gd name="connsiteX4" fmla="*/ 0 w 1130724"/>
                <a:gd name="connsiteY4" fmla="*/ 565362 h 565575"/>
                <a:gd name="connsiteX5" fmla="*/ 565362 w 1130724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75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3" y="565575"/>
                  </a:lnTo>
                  <a:lnTo>
                    <a:pt x="21" y="565575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3" name="Oval 72">
              <a:extLst>
                <a:ext uri="{FF2B5EF4-FFF2-40B4-BE49-F238E27FC236}">
                  <a16:creationId xmlns:a16="http://schemas.microsoft.com/office/drawing/2014/main" id="{E37187F2-9212-0641-97D0-1ACD50B748A8}"/>
                </a:ext>
              </a:extLst>
            </p:cNvPr>
            <p:cNvSpPr/>
            <p:nvPr/>
          </p:nvSpPr>
          <p:spPr>
            <a:xfrm>
              <a:off x="10289984" y="4920911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Oval 73">
              <a:extLst>
                <a:ext uri="{FF2B5EF4-FFF2-40B4-BE49-F238E27FC236}">
                  <a16:creationId xmlns:a16="http://schemas.microsoft.com/office/drawing/2014/main" id="{C760C651-2AC4-564E-BEAA-AB7FAFE7F79F}"/>
                </a:ext>
              </a:extLst>
            </p:cNvPr>
            <p:cNvSpPr/>
            <p:nvPr/>
          </p:nvSpPr>
          <p:spPr>
            <a:xfrm>
              <a:off x="10289984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5" name="Oval 74">
              <a:extLst>
                <a:ext uri="{FF2B5EF4-FFF2-40B4-BE49-F238E27FC236}">
                  <a16:creationId xmlns:a16="http://schemas.microsoft.com/office/drawing/2014/main" id="{58B0A1B8-5BA3-3548-9511-B4904D05264B}"/>
                </a:ext>
              </a:extLst>
            </p:cNvPr>
            <p:cNvSpPr/>
            <p:nvPr/>
          </p:nvSpPr>
          <p:spPr>
            <a:xfrm>
              <a:off x="10289984" y="80636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6" name="Freeform 75">
              <a:extLst>
                <a:ext uri="{FF2B5EF4-FFF2-40B4-BE49-F238E27FC236}">
                  <a16:creationId xmlns:a16="http://schemas.microsoft.com/office/drawing/2014/main" id="{424CD779-EE9A-214D-9488-767327E373AA}"/>
                </a:ext>
              </a:extLst>
            </p:cNvPr>
            <p:cNvSpPr/>
            <p:nvPr/>
          </p:nvSpPr>
          <p:spPr>
            <a:xfrm>
              <a:off x="10289983" y="0"/>
              <a:ext cx="1130726" cy="565576"/>
            </a:xfrm>
            <a:custGeom>
              <a:avLst/>
              <a:gdLst>
                <a:gd name="connsiteX0" fmla="*/ 21 w 1130726"/>
                <a:gd name="connsiteY0" fmla="*/ 0 h 565576"/>
                <a:gd name="connsiteX1" fmla="*/ 1130704 w 1130726"/>
                <a:gd name="connsiteY1" fmla="*/ 0 h 565576"/>
                <a:gd name="connsiteX2" fmla="*/ 1130726 w 1130726"/>
                <a:gd name="connsiteY2" fmla="*/ 214 h 565576"/>
                <a:gd name="connsiteX3" fmla="*/ 565363 w 1130726"/>
                <a:gd name="connsiteY3" fmla="*/ 565576 h 565576"/>
                <a:gd name="connsiteX4" fmla="*/ 0 w 1130726"/>
                <a:gd name="connsiteY4" fmla="*/ 214 h 565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6" h="565576">
                  <a:moveTo>
                    <a:pt x="21" y="0"/>
                  </a:moveTo>
                  <a:lnTo>
                    <a:pt x="1130704" y="0"/>
                  </a:lnTo>
                  <a:lnTo>
                    <a:pt x="1130726" y="214"/>
                  </a:lnTo>
                  <a:cubicBezTo>
                    <a:pt x="1130726" y="312455"/>
                    <a:pt x="877604" y="565576"/>
                    <a:pt x="565363" y="565576"/>
                  </a:cubicBezTo>
                  <a:cubicBezTo>
                    <a:pt x="253122" y="565576"/>
                    <a:pt x="0" y="312455"/>
                    <a:pt x="0" y="214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7" name="Freeform 76">
              <a:extLst>
                <a:ext uri="{FF2B5EF4-FFF2-40B4-BE49-F238E27FC236}">
                  <a16:creationId xmlns:a16="http://schemas.microsoft.com/office/drawing/2014/main" id="{630D08C6-9EFB-8540-875F-2A55DED2AAE3}"/>
                </a:ext>
              </a:extLst>
            </p:cNvPr>
            <p:cNvSpPr/>
            <p:nvPr/>
          </p:nvSpPr>
          <p:spPr>
            <a:xfrm>
              <a:off x="11652854" y="6295069"/>
              <a:ext cx="539146" cy="562931"/>
            </a:xfrm>
            <a:custGeom>
              <a:avLst/>
              <a:gdLst>
                <a:gd name="connsiteX0" fmla="*/ 539146 w 539146"/>
                <a:gd name="connsiteY0" fmla="*/ 0 h 562931"/>
                <a:gd name="connsiteX1" fmla="*/ 539146 w 539146"/>
                <a:gd name="connsiteY1" fmla="*/ 562931 h 562931"/>
                <a:gd name="connsiteX2" fmla="*/ 21 w 539146"/>
                <a:gd name="connsiteY2" fmla="*/ 562931 h 562931"/>
                <a:gd name="connsiteX3" fmla="*/ 0 w 539146"/>
                <a:gd name="connsiteY3" fmla="*/ 562719 h 562931"/>
                <a:gd name="connsiteX4" fmla="*/ 451422 w 539146"/>
                <a:gd name="connsiteY4" fmla="*/ 8843 h 5629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6" h="562931">
                  <a:moveTo>
                    <a:pt x="539146" y="0"/>
                  </a:moveTo>
                  <a:lnTo>
                    <a:pt x="539146" y="562931"/>
                  </a:lnTo>
                  <a:lnTo>
                    <a:pt x="21" y="562931"/>
                  </a:lnTo>
                  <a:lnTo>
                    <a:pt x="0" y="562719"/>
                  </a:lnTo>
                  <a:cubicBezTo>
                    <a:pt x="0" y="289508"/>
                    <a:pt x="193796" y="61561"/>
                    <a:pt x="451422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8" name="Freeform 77">
              <a:extLst>
                <a:ext uri="{FF2B5EF4-FFF2-40B4-BE49-F238E27FC236}">
                  <a16:creationId xmlns:a16="http://schemas.microsoft.com/office/drawing/2014/main" id="{D7E8DA86-1294-4641-9C52-6E153150641C}"/>
                </a:ext>
              </a:extLst>
            </p:cNvPr>
            <p:cNvSpPr/>
            <p:nvPr/>
          </p:nvSpPr>
          <p:spPr>
            <a:xfrm>
              <a:off x="11652853" y="4923555"/>
              <a:ext cx="539147" cy="1125439"/>
            </a:xfrm>
            <a:custGeom>
              <a:avLst/>
              <a:gdLst>
                <a:gd name="connsiteX0" fmla="*/ 539147 w 539147"/>
                <a:gd name="connsiteY0" fmla="*/ 0 h 1125439"/>
                <a:gd name="connsiteX1" fmla="*/ 539147 w 539147"/>
                <a:gd name="connsiteY1" fmla="*/ 1125439 h 1125439"/>
                <a:gd name="connsiteX2" fmla="*/ 451423 w 539147"/>
                <a:gd name="connsiteY2" fmla="*/ 1116595 h 1125439"/>
                <a:gd name="connsiteX3" fmla="*/ 0 w 539147"/>
                <a:gd name="connsiteY3" fmla="*/ 562719 h 1125439"/>
                <a:gd name="connsiteX4" fmla="*/ 451423 w 539147"/>
                <a:gd name="connsiteY4" fmla="*/ 8843 h 1125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9">
                  <a:moveTo>
                    <a:pt x="539147" y="0"/>
                  </a:moveTo>
                  <a:lnTo>
                    <a:pt x="539147" y="1125439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9" name="Freeform 78">
              <a:extLst>
                <a:ext uri="{FF2B5EF4-FFF2-40B4-BE49-F238E27FC236}">
                  <a16:creationId xmlns:a16="http://schemas.microsoft.com/office/drawing/2014/main" id="{011063C9-2A43-3348-A018-F27FACAA778D}"/>
                </a:ext>
              </a:extLst>
            </p:cNvPr>
            <p:cNvSpPr/>
            <p:nvPr/>
          </p:nvSpPr>
          <p:spPr>
            <a:xfrm>
              <a:off x="11652853" y="3552039"/>
              <a:ext cx="539147" cy="1125438"/>
            </a:xfrm>
            <a:custGeom>
              <a:avLst/>
              <a:gdLst>
                <a:gd name="connsiteX0" fmla="*/ 539147 w 539147"/>
                <a:gd name="connsiteY0" fmla="*/ 0 h 1125438"/>
                <a:gd name="connsiteX1" fmla="*/ 539147 w 539147"/>
                <a:gd name="connsiteY1" fmla="*/ 1125438 h 1125438"/>
                <a:gd name="connsiteX2" fmla="*/ 451423 w 539147"/>
                <a:gd name="connsiteY2" fmla="*/ 1116595 h 1125438"/>
                <a:gd name="connsiteX3" fmla="*/ 0 w 539147"/>
                <a:gd name="connsiteY3" fmla="*/ 562719 h 1125438"/>
                <a:gd name="connsiteX4" fmla="*/ 451423 w 539147"/>
                <a:gd name="connsiteY4" fmla="*/ 8843 h 1125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8">
                  <a:moveTo>
                    <a:pt x="539147" y="0"/>
                  </a:moveTo>
                  <a:lnTo>
                    <a:pt x="539147" y="1125438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80" name="Freeform 79">
              <a:extLst>
                <a:ext uri="{FF2B5EF4-FFF2-40B4-BE49-F238E27FC236}">
                  <a16:creationId xmlns:a16="http://schemas.microsoft.com/office/drawing/2014/main" id="{EE85C7DE-D965-244F-BD95-3A05FF4AAC61}"/>
                </a:ext>
              </a:extLst>
            </p:cNvPr>
            <p:cNvSpPr/>
            <p:nvPr/>
          </p:nvSpPr>
          <p:spPr>
            <a:xfrm>
              <a:off x="11652853" y="2180524"/>
              <a:ext cx="539147" cy="1125438"/>
            </a:xfrm>
            <a:custGeom>
              <a:avLst/>
              <a:gdLst>
                <a:gd name="connsiteX0" fmla="*/ 539147 w 539147"/>
                <a:gd name="connsiteY0" fmla="*/ 0 h 1125438"/>
                <a:gd name="connsiteX1" fmla="*/ 539147 w 539147"/>
                <a:gd name="connsiteY1" fmla="*/ 1125438 h 1125438"/>
                <a:gd name="connsiteX2" fmla="*/ 451423 w 539147"/>
                <a:gd name="connsiteY2" fmla="*/ 1116595 h 1125438"/>
                <a:gd name="connsiteX3" fmla="*/ 0 w 539147"/>
                <a:gd name="connsiteY3" fmla="*/ 562719 h 1125438"/>
                <a:gd name="connsiteX4" fmla="*/ 451423 w 539147"/>
                <a:gd name="connsiteY4" fmla="*/ 8843 h 1125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8">
                  <a:moveTo>
                    <a:pt x="539147" y="0"/>
                  </a:moveTo>
                  <a:lnTo>
                    <a:pt x="539147" y="1125438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9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81" name="Freeform 80">
              <a:extLst>
                <a:ext uri="{FF2B5EF4-FFF2-40B4-BE49-F238E27FC236}">
                  <a16:creationId xmlns:a16="http://schemas.microsoft.com/office/drawing/2014/main" id="{315A1389-149A-3342-A863-637D42FDB28D}"/>
                </a:ext>
              </a:extLst>
            </p:cNvPr>
            <p:cNvSpPr/>
            <p:nvPr/>
          </p:nvSpPr>
          <p:spPr>
            <a:xfrm>
              <a:off x="11652853" y="809010"/>
              <a:ext cx="539147" cy="1125439"/>
            </a:xfrm>
            <a:custGeom>
              <a:avLst/>
              <a:gdLst>
                <a:gd name="connsiteX0" fmla="*/ 539147 w 539147"/>
                <a:gd name="connsiteY0" fmla="*/ 0 h 1125439"/>
                <a:gd name="connsiteX1" fmla="*/ 539147 w 539147"/>
                <a:gd name="connsiteY1" fmla="*/ 1125439 h 1125439"/>
                <a:gd name="connsiteX2" fmla="*/ 451423 w 539147"/>
                <a:gd name="connsiteY2" fmla="*/ 1116595 h 1125439"/>
                <a:gd name="connsiteX3" fmla="*/ 0 w 539147"/>
                <a:gd name="connsiteY3" fmla="*/ 562719 h 1125439"/>
                <a:gd name="connsiteX4" fmla="*/ 451423 w 539147"/>
                <a:gd name="connsiteY4" fmla="*/ 8843 h 1125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9">
                  <a:moveTo>
                    <a:pt x="539147" y="0"/>
                  </a:moveTo>
                  <a:lnTo>
                    <a:pt x="539147" y="1125439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82" name="Freeform 81">
              <a:extLst>
                <a:ext uri="{FF2B5EF4-FFF2-40B4-BE49-F238E27FC236}">
                  <a16:creationId xmlns:a16="http://schemas.microsoft.com/office/drawing/2014/main" id="{B149CC6F-B6C6-BE46-B451-1BF7D47A8936}"/>
                </a:ext>
              </a:extLst>
            </p:cNvPr>
            <p:cNvSpPr/>
            <p:nvPr/>
          </p:nvSpPr>
          <p:spPr>
            <a:xfrm>
              <a:off x="11652853" y="1"/>
              <a:ext cx="539147" cy="562933"/>
            </a:xfrm>
            <a:custGeom>
              <a:avLst/>
              <a:gdLst>
                <a:gd name="connsiteX0" fmla="*/ 22 w 539147"/>
                <a:gd name="connsiteY0" fmla="*/ 0 h 562933"/>
                <a:gd name="connsiteX1" fmla="*/ 539147 w 539147"/>
                <a:gd name="connsiteY1" fmla="*/ 0 h 562933"/>
                <a:gd name="connsiteX2" fmla="*/ 539147 w 539147"/>
                <a:gd name="connsiteY2" fmla="*/ 562933 h 562933"/>
                <a:gd name="connsiteX3" fmla="*/ 451423 w 539147"/>
                <a:gd name="connsiteY3" fmla="*/ 554090 h 562933"/>
                <a:gd name="connsiteX4" fmla="*/ 0 w 539147"/>
                <a:gd name="connsiteY4" fmla="*/ 214 h 5629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562933">
                  <a:moveTo>
                    <a:pt x="22" y="0"/>
                  </a:moveTo>
                  <a:lnTo>
                    <a:pt x="539147" y="0"/>
                  </a:lnTo>
                  <a:lnTo>
                    <a:pt x="539147" y="562933"/>
                  </a:lnTo>
                  <a:lnTo>
                    <a:pt x="451423" y="554090"/>
                  </a:lnTo>
                  <a:cubicBezTo>
                    <a:pt x="193797" y="501372"/>
                    <a:pt x="0" y="273425"/>
                    <a:pt x="0" y="214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DAB39E9-6F50-3F4B-9DDB-FC0E0CA993A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65150" y="768334"/>
            <a:ext cx="5066001" cy="2866405"/>
          </a:xfrm>
        </p:spPr>
        <p:txBody>
          <a:bodyPr anchor="t"/>
          <a:lstStyle>
            <a:lvl1pPr algn="l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6B2C33E-E9A6-304D-BBCB-97AD0B213CE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65150" y="4283239"/>
            <a:ext cx="5066001" cy="1475177"/>
          </a:xfrm>
        </p:spPr>
        <p:txBody>
          <a:bodyPr anchor="b"/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9C75C4-E533-BE48-B528-D1A278BC39A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66928" y="457200"/>
            <a:ext cx="3608205" cy="365125"/>
          </a:xfrm>
        </p:spPr>
        <p:txBody>
          <a:bodyPr/>
          <a:lstStyle>
            <a:lvl1pPr algn="l">
              <a:defRPr/>
            </a:lvl1pPr>
          </a:lstStyle>
          <a:p>
            <a:pPr algn="l"/>
            <a:fld id="{A5B0A250-5CC0-1746-B209-08E8B0DAE6AF}" type="datetimeFigureOut">
              <a:rPr lang="en-US" smtClean="0"/>
              <a:pPr algn="l"/>
              <a:t>10/17/26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09BA8A-EF83-434D-A90E-0805D1104A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CFDDE0-90B9-AD4E-B0EB-E7464FA9CD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817335" y="6141085"/>
            <a:ext cx="813816" cy="365125"/>
          </a:xfrm>
        </p:spPr>
        <p:txBody>
          <a:bodyPr/>
          <a:lstStyle/>
          <a:p>
            <a:fld id="{49ABCAEC-7D34-E549-A96E-FCEDAADBE4B0}" type="slidenum">
              <a:rPr lang="en-US" smtClean="0"/>
              <a:t>‹Nº›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D33A3282-0389-C547-8CA6-7F3E7F27B34D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5066001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77974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Group 21">
            <a:extLst>
              <a:ext uri="{FF2B5EF4-FFF2-40B4-BE49-F238E27FC236}">
                <a16:creationId xmlns:a16="http://schemas.microsoft.com/office/drawing/2014/main" id="{F0CAFDA3-320A-C24D-A7A1-20C1267EC987}"/>
              </a:ext>
            </a:extLst>
          </p:cNvPr>
          <p:cNvGrpSpPr/>
          <p:nvPr/>
        </p:nvGrpSpPr>
        <p:grpSpPr>
          <a:xfrm>
            <a:off x="8928528" y="0"/>
            <a:ext cx="3263472" cy="6858000"/>
            <a:chOff x="8928528" y="0"/>
            <a:chExt cx="3263472" cy="6858000"/>
          </a:xfrm>
        </p:grpSpPr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D2411669-6E2C-2243-99CD-6BC9D724FA1F}"/>
                </a:ext>
              </a:extLst>
            </p:cNvPr>
            <p:cNvSpPr/>
            <p:nvPr/>
          </p:nvSpPr>
          <p:spPr>
            <a:xfrm>
              <a:off x="8928528" y="806362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Freeform 23">
              <a:extLst>
                <a:ext uri="{FF2B5EF4-FFF2-40B4-BE49-F238E27FC236}">
                  <a16:creationId xmlns:a16="http://schemas.microsoft.com/office/drawing/2014/main" id="{C4E0C522-0F40-ED44-A700-F1BCD1CF74F5}"/>
                </a:ext>
              </a:extLst>
            </p:cNvPr>
            <p:cNvSpPr/>
            <p:nvPr/>
          </p:nvSpPr>
          <p:spPr>
            <a:xfrm>
              <a:off x="8928528" y="0"/>
              <a:ext cx="1130724" cy="565573"/>
            </a:xfrm>
            <a:custGeom>
              <a:avLst/>
              <a:gdLst>
                <a:gd name="connsiteX0" fmla="*/ 22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2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5" name="Freeform 24">
              <a:extLst>
                <a:ext uri="{FF2B5EF4-FFF2-40B4-BE49-F238E27FC236}">
                  <a16:creationId xmlns:a16="http://schemas.microsoft.com/office/drawing/2014/main" id="{B79B4380-CBEC-C341-A10E-5EF9A8597959}"/>
                </a:ext>
              </a:extLst>
            </p:cNvPr>
            <p:cNvSpPr/>
            <p:nvPr/>
          </p:nvSpPr>
          <p:spPr>
            <a:xfrm>
              <a:off x="10291391" y="6292417"/>
              <a:ext cx="1130724" cy="565583"/>
            </a:xfrm>
            <a:custGeom>
              <a:avLst/>
              <a:gdLst>
                <a:gd name="connsiteX0" fmla="*/ 565362 w 1130724"/>
                <a:gd name="connsiteY0" fmla="*/ 0 h 565583"/>
                <a:gd name="connsiteX1" fmla="*/ 1130724 w 1130724"/>
                <a:gd name="connsiteY1" fmla="*/ 565362 h 565583"/>
                <a:gd name="connsiteX2" fmla="*/ 1130702 w 1130724"/>
                <a:gd name="connsiteY2" fmla="*/ 565583 h 565583"/>
                <a:gd name="connsiteX3" fmla="*/ 22 w 1130724"/>
                <a:gd name="connsiteY3" fmla="*/ 565583 h 565583"/>
                <a:gd name="connsiteX4" fmla="*/ 0 w 1130724"/>
                <a:gd name="connsiteY4" fmla="*/ 565362 h 565583"/>
                <a:gd name="connsiteX5" fmla="*/ 565362 w 1130724"/>
                <a:gd name="connsiteY5" fmla="*/ 0 h 5655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83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2" y="565583"/>
                  </a:lnTo>
                  <a:lnTo>
                    <a:pt x="22" y="565583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6" name="Oval 25">
              <a:extLst>
                <a:ext uri="{FF2B5EF4-FFF2-40B4-BE49-F238E27FC236}">
                  <a16:creationId xmlns:a16="http://schemas.microsoft.com/office/drawing/2014/main" id="{F04AD70E-5490-4C4E-A05D-D67949C51A74}"/>
                </a:ext>
              </a:extLst>
            </p:cNvPr>
            <p:cNvSpPr/>
            <p:nvPr/>
          </p:nvSpPr>
          <p:spPr>
            <a:xfrm>
              <a:off x="10291392" y="3549390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Oval 26">
              <a:extLst>
                <a:ext uri="{FF2B5EF4-FFF2-40B4-BE49-F238E27FC236}">
                  <a16:creationId xmlns:a16="http://schemas.microsoft.com/office/drawing/2014/main" id="{128A8883-9F24-0047-92B7-45B3D2E7D9C0}"/>
                </a:ext>
              </a:extLst>
            </p:cNvPr>
            <p:cNvSpPr/>
            <p:nvPr/>
          </p:nvSpPr>
          <p:spPr>
            <a:xfrm>
              <a:off x="10291392" y="2177876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>
              <a:extLst>
                <a:ext uri="{FF2B5EF4-FFF2-40B4-BE49-F238E27FC236}">
                  <a16:creationId xmlns:a16="http://schemas.microsoft.com/office/drawing/2014/main" id="{AAC3A3BB-FD2C-FB44-9478-FA87EF229D37}"/>
                </a:ext>
              </a:extLst>
            </p:cNvPr>
            <p:cNvSpPr/>
            <p:nvPr/>
          </p:nvSpPr>
          <p:spPr>
            <a:xfrm>
              <a:off x="10291392" y="806363"/>
              <a:ext cx="1130724" cy="1130723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Freeform 28">
              <a:extLst>
                <a:ext uri="{FF2B5EF4-FFF2-40B4-BE49-F238E27FC236}">
                  <a16:creationId xmlns:a16="http://schemas.microsoft.com/office/drawing/2014/main" id="{BF46B3B1-E981-BB40-B916-51A6D3851969}"/>
                </a:ext>
              </a:extLst>
            </p:cNvPr>
            <p:cNvSpPr/>
            <p:nvPr/>
          </p:nvSpPr>
          <p:spPr>
            <a:xfrm>
              <a:off x="10291392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0" name="Freeform 29">
              <a:extLst>
                <a:ext uri="{FF2B5EF4-FFF2-40B4-BE49-F238E27FC236}">
                  <a16:creationId xmlns:a16="http://schemas.microsoft.com/office/drawing/2014/main" id="{EA7DAE92-7D6B-B042-83BE-047C8EC322A0}"/>
                </a:ext>
              </a:extLst>
            </p:cNvPr>
            <p:cNvSpPr/>
            <p:nvPr/>
          </p:nvSpPr>
          <p:spPr>
            <a:xfrm>
              <a:off x="11654256" y="6295201"/>
              <a:ext cx="537744" cy="562799"/>
            </a:xfrm>
            <a:custGeom>
              <a:avLst/>
              <a:gdLst>
                <a:gd name="connsiteX0" fmla="*/ 537744 w 537744"/>
                <a:gd name="connsiteY0" fmla="*/ 0 h 562799"/>
                <a:gd name="connsiteX1" fmla="*/ 537744 w 537744"/>
                <a:gd name="connsiteY1" fmla="*/ 562799 h 562799"/>
                <a:gd name="connsiteX2" fmla="*/ 22 w 537744"/>
                <a:gd name="connsiteY2" fmla="*/ 562799 h 562799"/>
                <a:gd name="connsiteX3" fmla="*/ 0 w 537744"/>
                <a:gd name="connsiteY3" fmla="*/ 562578 h 562799"/>
                <a:gd name="connsiteX4" fmla="*/ 451422 w 537744"/>
                <a:gd name="connsiteY4" fmla="*/ 8702 h 5627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562799">
                  <a:moveTo>
                    <a:pt x="537744" y="0"/>
                  </a:moveTo>
                  <a:lnTo>
                    <a:pt x="537744" y="562799"/>
                  </a:lnTo>
                  <a:lnTo>
                    <a:pt x="22" y="562799"/>
                  </a:lnTo>
                  <a:lnTo>
                    <a:pt x="0" y="562578"/>
                  </a:ln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1" name="Freeform 30">
              <a:extLst>
                <a:ext uri="{FF2B5EF4-FFF2-40B4-BE49-F238E27FC236}">
                  <a16:creationId xmlns:a16="http://schemas.microsoft.com/office/drawing/2014/main" id="{06AADCE6-4277-EA49-AF23-63B53CA6772A}"/>
                </a:ext>
              </a:extLst>
            </p:cNvPr>
            <p:cNvSpPr/>
            <p:nvPr/>
          </p:nvSpPr>
          <p:spPr>
            <a:xfrm>
              <a:off x="11654256" y="4923687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2" name="Freeform 31">
              <a:extLst>
                <a:ext uri="{FF2B5EF4-FFF2-40B4-BE49-F238E27FC236}">
                  <a16:creationId xmlns:a16="http://schemas.microsoft.com/office/drawing/2014/main" id="{58CEA343-047B-DF4E-A7A8-881C7740EA36}"/>
                </a:ext>
              </a:extLst>
            </p:cNvPr>
            <p:cNvSpPr/>
            <p:nvPr/>
          </p:nvSpPr>
          <p:spPr>
            <a:xfrm>
              <a:off x="11654256" y="3552173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3" name="Freeform 32">
              <a:extLst>
                <a:ext uri="{FF2B5EF4-FFF2-40B4-BE49-F238E27FC236}">
                  <a16:creationId xmlns:a16="http://schemas.microsoft.com/office/drawing/2014/main" id="{FCCBAA07-17CE-2740-AA04-AEDA5EAD2796}"/>
                </a:ext>
              </a:extLst>
            </p:cNvPr>
            <p:cNvSpPr/>
            <p:nvPr/>
          </p:nvSpPr>
          <p:spPr>
            <a:xfrm>
              <a:off x="11654256" y="2180659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4" name="Freeform 33">
              <a:extLst>
                <a:ext uri="{FF2B5EF4-FFF2-40B4-BE49-F238E27FC236}">
                  <a16:creationId xmlns:a16="http://schemas.microsoft.com/office/drawing/2014/main" id="{BF15C430-7951-6040-BD4C-4E996E94480E}"/>
                </a:ext>
              </a:extLst>
            </p:cNvPr>
            <p:cNvSpPr/>
            <p:nvPr/>
          </p:nvSpPr>
          <p:spPr>
            <a:xfrm>
              <a:off x="11654256" y="809146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5" name="Freeform 34">
              <a:extLst>
                <a:ext uri="{FF2B5EF4-FFF2-40B4-BE49-F238E27FC236}">
                  <a16:creationId xmlns:a16="http://schemas.microsoft.com/office/drawing/2014/main" id="{0B3467F9-370D-5C4C-9EDE-E0CA0E401568}"/>
                </a:ext>
              </a:extLst>
            </p:cNvPr>
            <p:cNvSpPr/>
            <p:nvPr/>
          </p:nvSpPr>
          <p:spPr>
            <a:xfrm>
              <a:off x="11654256" y="0"/>
              <a:ext cx="537744" cy="562788"/>
            </a:xfrm>
            <a:custGeom>
              <a:avLst/>
              <a:gdLst>
                <a:gd name="connsiteX0" fmla="*/ 21 w 537744"/>
                <a:gd name="connsiteY0" fmla="*/ 0 h 562788"/>
                <a:gd name="connsiteX1" fmla="*/ 537744 w 537744"/>
                <a:gd name="connsiteY1" fmla="*/ 0 h 562788"/>
                <a:gd name="connsiteX2" fmla="*/ 537744 w 537744"/>
                <a:gd name="connsiteY2" fmla="*/ 562788 h 562788"/>
                <a:gd name="connsiteX3" fmla="*/ 451422 w 537744"/>
                <a:gd name="connsiteY3" fmla="*/ 554086 h 562788"/>
                <a:gd name="connsiteX4" fmla="*/ 0 w 537744"/>
                <a:gd name="connsiteY4" fmla="*/ 211 h 562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562788">
                  <a:moveTo>
                    <a:pt x="21" y="0"/>
                  </a:moveTo>
                  <a:lnTo>
                    <a:pt x="537744" y="0"/>
                  </a:lnTo>
                  <a:lnTo>
                    <a:pt x="537744" y="562788"/>
                  </a:lnTo>
                  <a:lnTo>
                    <a:pt x="451422" y="554086"/>
                  </a:lnTo>
                  <a:cubicBezTo>
                    <a:pt x="193796" y="501368"/>
                    <a:pt x="0" y="273421"/>
                    <a:pt x="0" y="21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652A1E4-52BA-534C-AECC-35C3CF44F8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315675-65B4-E14F-9785-663A83B7B65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676A1E-2332-684F-BDD2-687C166BDE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10/17/26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BB8CB0-B7BE-7D4F-B254-8A2F8AEC27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E5A569-A063-8E40-B703-82B11D2A98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087169" y="6141085"/>
            <a:ext cx="813816" cy="365125"/>
          </a:xfrm>
        </p:spPr>
        <p:txBody>
          <a:bodyPr/>
          <a:lstStyle/>
          <a:p>
            <a:fld id="{49ABCAEC-7D34-E549-A96E-FCEDAADBE4B0}" type="slidenum">
              <a:rPr lang="en-US" smtClean="0"/>
              <a:t>‹Nº›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8231D73A-BA91-794F-8C09-4F4B41A6D08B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7335835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761873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" name="Group 38">
            <a:extLst>
              <a:ext uri="{FF2B5EF4-FFF2-40B4-BE49-F238E27FC236}">
                <a16:creationId xmlns:a16="http://schemas.microsoft.com/office/drawing/2014/main" id="{3ABDDED5-B489-454D-A72D-46C9473AB018}"/>
              </a:ext>
            </a:extLst>
          </p:cNvPr>
          <p:cNvGrpSpPr/>
          <p:nvPr/>
        </p:nvGrpSpPr>
        <p:grpSpPr>
          <a:xfrm>
            <a:off x="6201388" y="0"/>
            <a:ext cx="5990612" cy="6858001"/>
            <a:chOff x="6201388" y="0"/>
            <a:chExt cx="5990612" cy="6858001"/>
          </a:xfrm>
        </p:grpSpPr>
        <p:sp>
          <p:nvSpPr>
            <p:cNvPr id="40" name="Oval 39">
              <a:extLst>
                <a:ext uri="{FF2B5EF4-FFF2-40B4-BE49-F238E27FC236}">
                  <a16:creationId xmlns:a16="http://schemas.microsoft.com/office/drawing/2014/main" id="{E6338A9A-49A1-B04D-B479-43604A5CD6D5}"/>
                </a:ext>
              </a:extLst>
            </p:cNvPr>
            <p:cNvSpPr/>
            <p:nvPr/>
          </p:nvSpPr>
          <p:spPr>
            <a:xfrm>
              <a:off x="6201388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" name="Freeform 40">
              <a:extLst>
                <a:ext uri="{FF2B5EF4-FFF2-40B4-BE49-F238E27FC236}">
                  <a16:creationId xmlns:a16="http://schemas.microsoft.com/office/drawing/2014/main" id="{3151B6D8-101B-F34D-992A-1668DB5D0067}"/>
                </a:ext>
              </a:extLst>
            </p:cNvPr>
            <p:cNvSpPr/>
            <p:nvPr/>
          </p:nvSpPr>
          <p:spPr>
            <a:xfrm>
              <a:off x="6201389" y="1"/>
              <a:ext cx="1130725" cy="565575"/>
            </a:xfrm>
            <a:custGeom>
              <a:avLst/>
              <a:gdLst>
                <a:gd name="connsiteX0" fmla="*/ 21 w 1130725"/>
                <a:gd name="connsiteY0" fmla="*/ 0 h 565575"/>
                <a:gd name="connsiteX1" fmla="*/ 1130704 w 1130725"/>
                <a:gd name="connsiteY1" fmla="*/ 0 h 565575"/>
                <a:gd name="connsiteX2" fmla="*/ 1130725 w 1130725"/>
                <a:gd name="connsiteY2" fmla="*/ 213 h 565575"/>
                <a:gd name="connsiteX3" fmla="*/ 565362 w 1130725"/>
                <a:gd name="connsiteY3" fmla="*/ 565575 h 565575"/>
                <a:gd name="connsiteX4" fmla="*/ 0 w 1130725"/>
                <a:gd name="connsiteY4" fmla="*/ 213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5" h="565575">
                  <a:moveTo>
                    <a:pt x="21" y="0"/>
                  </a:moveTo>
                  <a:lnTo>
                    <a:pt x="1130704" y="0"/>
                  </a:lnTo>
                  <a:lnTo>
                    <a:pt x="1130725" y="213"/>
                  </a:lnTo>
                  <a:cubicBezTo>
                    <a:pt x="1130725" y="312454"/>
                    <a:pt x="877604" y="565575"/>
                    <a:pt x="565362" y="565575"/>
                  </a:cubicBezTo>
                  <a:cubicBezTo>
                    <a:pt x="253121" y="565575"/>
                    <a:pt x="0" y="312454"/>
                    <a:pt x="0" y="21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2" name="Freeform 41">
              <a:extLst>
                <a:ext uri="{FF2B5EF4-FFF2-40B4-BE49-F238E27FC236}">
                  <a16:creationId xmlns:a16="http://schemas.microsoft.com/office/drawing/2014/main" id="{21D4DE71-EB1A-E74C-9364-5FEC5377F4EF}"/>
                </a:ext>
              </a:extLst>
            </p:cNvPr>
            <p:cNvSpPr/>
            <p:nvPr/>
          </p:nvSpPr>
          <p:spPr>
            <a:xfrm>
              <a:off x="7564255" y="6292426"/>
              <a:ext cx="1130723" cy="565575"/>
            </a:xfrm>
            <a:custGeom>
              <a:avLst/>
              <a:gdLst>
                <a:gd name="connsiteX0" fmla="*/ 565362 w 1130723"/>
                <a:gd name="connsiteY0" fmla="*/ 0 h 565575"/>
                <a:gd name="connsiteX1" fmla="*/ 1130723 w 1130723"/>
                <a:gd name="connsiteY1" fmla="*/ 565362 h 565575"/>
                <a:gd name="connsiteX2" fmla="*/ 1130702 w 1130723"/>
                <a:gd name="connsiteY2" fmla="*/ 565575 h 565575"/>
                <a:gd name="connsiteX3" fmla="*/ 21 w 1130723"/>
                <a:gd name="connsiteY3" fmla="*/ 565575 h 565575"/>
                <a:gd name="connsiteX4" fmla="*/ 0 w 1130723"/>
                <a:gd name="connsiteY4" fmla="*/ 565362 h 565575"/>
                <a:gd name="connsiteX5" fmla="*/ 565362 w 1130723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3" h="565575">
                  <a:moveTo>
                    <a:pt x="565362" y="0"/>
                  </a:moveTo>
                  <a:cubicBezTo>
                    <a:pt x="877602" y="0"/>
                    <a:pt x="1130723" y="253121"/>
                    <a:pt x="1130723" y="565362"/>
                  </a:cubicBezTo>
                  <a:lnTo>
                    <a:pt x="1130702" y="565575"/>
                  </a:lnTo>
                  <a:lnTo>
                    <a:pt x="21" y="565575"/>
                  </a:lnTo>
                  <a:lnTo>
                    <a:pt x="0" y="565362"/>
                  </a:lnTo>
                  <a:cubicBezTo>
                    <a:pt x="0" y="253121"/>
                    <a:pt x="253120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3" name="Oval 42">
              <a:extLst>
                <a:ext uri="{FF2B5EF4-FFF2-40B4-BE49-F238E27FC236}">
                  <a16:creationId xmlns:a16="http://schemas.microsoft.com/office/drawing/2014/main" id="{BD99A5CD-9D3A-DA46-AD96-34B9DB522051}"/>
                </a:ext>
              </a:extLst>
            </p:cNvPr>
            <p:cNvSpPr/>
            <p:nvPr/>
          </p:nvSpPr>
          <p:spPr>
            <a:xfrm>
              <a:off x="7564253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E6537DF9-74F2-924C-9B63-22B100C80C92}"/>
                </a:ext>
              </a:extLst>
            </p:cNvPr>
            <p:cNvSpPr/>
            <p:nvPr/>
          </p:nvSpPr>
          <p:spPr>
            <a:xfrm>
              <a:off x="7564253" y="2177881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Oval 44">
              <a:extLst>
                <a:ext uri="{FF2B5EF4-FFF2-40B4-BE49-F238E27FC236}">
                  <a16:creationId xmlns:a16="http://schemas.microsoft.com/office/drawing/2014/main" id="{D7655457-8E4D-F34C-A595-66A45E9C3A1F}"/>
                </a:ext>
              </a:extLst>
            </p:cNvPr>
            <p:cNvSpPr/>
            <p:nvPr/>
          </p:nvSpPr>
          <p:spPr>
            <a:xfrm>
              <a:off x="7564253" y="806366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>
              <a:extLst>
                <a:ext uri="{FF2B5EF4-FFF2-40B4-BE49-F238E27FC236}">
                  <a16:creationId xmlns:a16="http://schemas.microsoft.com/office/drawing/2014/main" id="{FB0E8D2C-8947-E44C-BC5F-F81B083DAA3E}"/>
                </a:ext>
              </a:extLst>
            </p:cNvPr>
            <p:cNvSpPr/>
            <p:nvPr/>
          </p:nvSpPr>
          <p:spPr>
            <a:xfrm>
              <a:off x="7564254" y="1"/>
              <a:ext cx="1130725" cy="565575"/>
            </a:xfrm>
            <a:custGeom>
              <a:avLst/>
              <a:gdLst>
                <a:gd name="connsiteX0" fmla="*/ 21 w 1130725"/>
                <a:gd name="connsiteY0" fmla="*/ 0 h 565575"/>
                <a:gd name="connsiteX1" fmla="*/ 1130704 w 1130725"/>
                <a:gd name="connsiteY1" fmla="*/ 0 h 565575"/>
                <a:gd name="connsiteX2" fmla="*/ 1130725 w 1130725"/>
                <a:gd name="connsiteY2" fmla="*/ 213 h 565575"/>
                <a:gd name="connsiteX3" fmla="*/ 565363 w 1130725"/>
                <a:gd name="connsiteY3" fmla="*/ 565575 h 565575"/>
                <a:gd name="connsiteX4" fmla="*/ 0 w 1130725"/>
                <a:gd name="connsiteY4" fmla="*/ 213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5" h="565575">
                  <a:moveTo>
                    <a:pt x="21" y="0"/>
                  </a:moveTo>
                  <a:lnTo>
                    <a:pt x="1130704" y="0"/>
                  </a:lnTo>
                  <a:lnTo>
                    <a:pt x="1130725" y="213"/>
                  </a:lnTo>
                  <a:cubicBezTo>
                    <a:pt x="1130725" y="312454"/>
                    <a:pt x="877603" y="565575"/>
                    <a:pt x="565363" y="565575"/>
                  </a:cubicBezTo>
                  <a:cubicBezTo>
                    <a:pt x="253121" y="565575"/>
                    <a:pt x="0" y="312454"/>
                    <a:pt x="0" y="21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7" name="Freeform 46">
              <a:extLst>
                <a:ext uri="{FF2B5EF4-FFF2-40B4-BE49-F238E27FC236}">
                  <a16:creationId xmlns:a16="http://schemas.microsoft.com/office/drawing/2014/main" id="{ED57F45D-85B8-AC49-A2BA-E941F1BE7F15}"/>
                </a:ext>
              </a:extLst>
            </p:cNvPr>
            <p:cNvSpPr/>
            <p:nvPr/>
          </p:nvSpPr>
          <p:spPr>
            <a:xfrm>
              <a:off x="8927118" y="6292426"/>
              <a:ext cx="1130724" cy="565575"/>
            </a:xfrm>
            <a:custGeom>
              <a:avLst/>
              <a:gdLst>
                <a:gd name="connsiteX0" fmla="*/ 565362 w 1130724"/>
                <a:gd name="connsiteY0" fmla="*/ 0 h 565575"/>
                <a:gd name="connsiteX1" fmla="*/ 1130724 w 1130724"/>
                <a:gd name="connsiteY1" fmla="*/ 565362 h 565575"/>
                <a:gd name="connsiteX2" fmla="*/ 1130703 w 1130724"/>
                <a:gd name="connsiteY2" fmla="*/ 565575 h 565575"/>
                <a:gd name="connsiteX3" fmla="*/ 22 w 1130724"/>
                <a:gd name="connsiteY3" fmla="*/ 565575 h 565575"/>
                <a:gd name="connsiteX4" fmla="*/ 0 w 1130724"/>
                <a:gd name="connsiteY4" fmla="*/ 565362 h 565575"/>
                <a:gd name="connsiteX5" fmla="*/ 565362 w 1130724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75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3" y="565575"/>
                  </a:lnTo>
                  <a:lnTo>
                    <a:pt x="22" y="565575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8" name="Oval 47">
              <a:extLst>
                <a:ext uri="{FF2B5EF4-FFF2-40B4-BE49-F238E27FC236}">
                  <a16:creationId xmlns:a16="http://schemas.microsoft.com/office/drawing/2014/main" id="{DA576359-CAE3-634C-8DF8-A834BCD7D668}"/>
                </a:ext>
              </a:extLst>
            </p:cNvPr>
            <p:cNvSpPr/>
            <p:nvPr/>
          </p:nvSpPr>
          <p:spPr>
            <a:xfrm>
              <a:off x="8927118" y="4920911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Oval 48">
              <a:extLst>
                <a:ext uri="{FF2B5EF4-FFF2-40B4-BE49-F238E27FC236}">
                  <a16:creationId xmlns:a16="http://schemas.microsoft.com/office/drawing/2014/main" id="{16343F35-6601-BD4A-B9A5-25361D0453D2}"/>
                </a:ext>
              </a:extLst>
            </p:cNvPr>
            <p:cNvSpPr/>
            <p:nvPr/>
          </p:nvSpPr>
          <p:spPr>
            <a:xfrm>
              <a:off x="8927118" y="3549396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5ED1C169-DCD9-9C4B-91B1-519621155A64}"/>
                </a:ext>
              </a:extLst>
            </p:cNvPr>
            <p:cNvSpPr/>
            <p:nvPr/>
          </p:nvSpPr>
          <p:spPr>
            <a:xfrm>
              <a:off x="8927118" y="2177881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Oval 50">
              <a:extLst>
                <a:ext uri="{FF2B5EF4-FFF2-40B4-BE49-F238E27FC236}">
                  <a16:creationId xmlns:a16="http://schemas.microsoft.com/office/drawing/2014/main" id="{32328AC7-E0BC-0E46-A25B-11D523EC8100}"/>
                </a:ext>
              </a:extLst>
            </p:cNvPr>
            <p:cNvSpPr/>
            <p:nvPr/>
          </p:nvSpPr>
          <p:spPr>
            <a:xfrm>
              <a:off x="8927118" y="80636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>
              <a:extLst>
                <a:ext uri="{FF2B5EF4-FFF2-40B4-BE49-F238E27FC236}">
                  <a16:creationId xmlns:a16="http://schemas.microsoft.com/office/drawing/2014/main" id="{32BBE02A-588F-6C4D-B310-694098C6A340}"/>
                </a:ext>
              </a:extLst>
            </p:cNvPr>
            <p:cNvSpPr/>
            <p:nvPr/>
          </p:nvSpPr>
          <p:spPr>
            <a:xfrm>
              <a:off x="8927117" y="0"/>
              <a:ext cx="1130726" cy="565576"/>
            </a:xfrm>
            <a:custGeom>
              <a:avLst/>
              <a:gdLst>
                <a:gd name="connsiteX0" fmla="*/ 22 w 1130726"/>
                <a:gd name="connsiteY0" fmla="*/ 0 h 565576"/>
                <a:gd name="connsiteX1" fmla="*/ 1130704 w 1130726"/>
                <a:gd name="connsiteY1" fmla="*/ 0 h 565576"/>
                <a:gd name="connsiteX2" fmla="*/ 1130726 w 1130726"/>
                <a:gd name="connsiteY2" fmla="*/ 214 h 565576"/>
                <a:gd name="connsiteX3" fmla="*/ 565363 w 1130726"/>
                <a:gd name="connsiteY3" fmla="*/ 565576 h 565576"/>
                <a:gd name="connsiteX4" fmla="*/ 0 w 1130726"/>
                <a:gd name="connsiteY4" fmla="*/ 214 h 565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6" h="565576">
                  <a:moveTo>
                    <a:pt x="22" y="0"/>
                  </a:moveTo>
                  <a:lnTo>
                    <a:pt x="1130704" y="0"/>
                  </a:lnTo>
                  <a:lnTo>
                    <a:pt x="1130726" y="214"/>
                  </a:lnTo>
                  <a:cubicBezTo>
                    <a:pt x="1130726" y="312455"/>
                    <a:pt x="877604" y="565576"/>
                    <a:pt x="565363" y="565576"/>
                  </a:cubicBezTo>
                  <a:cubicBezTo>
                    <a:pt x="253122" y="565576"/>
                    <a:pt x="0" y="312455"/>
                    <a:pt x="0" y="21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3" name="Freeform 52">
              <a:extLst>
                <a:ext uri="{FF2B5EF4-FFF2-40B4-BE49-F238E27FC236}">
                  <a16:creationId xmlns:a16="http://schemas.microsoft.com/office/drawing/2014/main" id="{6751D5A0-C90A-0A44-8654-CFE1B719B353}"/>
                </a:ext>
              </a:extLst>
            </p:cNvPr>
            <p:cNvSpPr/>
            <p:nvPr/>
          </p:nvSpPr>
          <p:spPr>
            <a:xfrm>
              <a:off x="10289984" y="6292426"/>
              <a:ext cx="1130724" cy="565575"/>
            </a:xfrm>
            <a:custGeom>
              <a:avLst/>
              <a:gdLst>
                <a:gd name="connsiteX0" fmla="*/ 565362 w 1130724"/>
                <a:gd name="connsiteY0" fmla="*/ 0 h 565575"/>
                <a:gd name="connsiteX1" fmla="*/ 1130724 w 1130724"/>
                <a:gd name="connsiteY1" fmla="*/ 565362 h 565575"/>
                <a:gd name="connsiteX2" fmla="*/ 1130703 w 1130724"/>
                <a:gd name="connsiteY2" fmla="*/ 565575 h 565575"/>
                <a:gd name="connsiteX3" fmla="*/ 21 w 1130724"/>
                <a:gd name="connsiteY3" fmla="*/ 565575 h 565575"/>
                <a:gd name="connsiteX4" fmla="*/ 0 w 1130724"/>
                <a:gd name="connsiteY4" fmla="*/ 565362 h 565575"/>
                <a:gd name="connsiteX5" fmla="*/ 565362 w 1130724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75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3" y="565575"/>
                  </a:lnTo>
                  <a:lnTo>
                    <a:pt x="21" y="565575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4" name="Oval 53">
              <a:extLst>
                <a:ext uri="{FF2B5EF4-FFF2-40B4-BE49-F238E27FC236}">
                  <a16:creationId xmlns:a16="http://schemas.microsoft.com/office/drawing/2014/main" id="{0F0FA086-0D80-B74A-9B37-5EACDE30D61F}"/>
                </a:ext>
              </a:extLst>
            </p:cNvPr>
            <p:cNvSpPr/>
            <p:nvPr/>
          </p:nvSpPr>
          <p:spPr>
            <a:xfrm>
              <a:off x="10289984" y="4920911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Oval 54">
              <a:extLst>
                <a:ext uri="{FF2B5EF4-FFF2-40B4-BE49-F238E27FC236}">
                  <a16:creationId xmlns:a16="http://schemas.microsoft.com/office/drawing/2014/main" id="{7022E302-2A55-8844-A50B-DC16D075E16B}"/>
                </a:ext>
              </a:extLst>
            </p:cNvPr>
            <p:cNvSpPr/>
            <p:nvPr/>
          </p:nvSpPr>
          <p:spPr>
            <a:xfrm>
              <a:off x="10289984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F4B325F5-A048-2843-A40B-3B2B31ECED76}"/>
                </a:ext>
              </a:extLst>
            </p:cNvPr>
            <p:cNvSpPr/>
            <p:nvPr/>
          </p:nvSpPr>
          <p:spPr>
            <a:xfrm>
              <a:off x="10289984" y="80636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Freeform 56">
              <a:extLst>
                <a:ext uri="{FF2B5EF4-FFF2-40B4-BE49-F238E27FC236}">
                  <a16:creationId xmlns:a16="http://schemas.microsoft.com/office/drawing/2014/main" id="{7707B616-7E85-5442-B46B-AF9426A7A0E9}"/>
                </a:ext>
              </a:extLst>
            </p:cNvPr>
            <p:cNvSpPr/>
            <p:nvPr/>
          </p:nvSpPr>
          <p:spPr>
            <a:xfrm>
              <a:off x="10289983" y="0"/>
              <a:ext cx="1130726" cy="565576"/>
            </a:xfrm>
            <a:custGeom>
              <a:avLst/>
              <a:gdLst>
                <a:gd name="connsiteX0" fmla="*/ 21 w 1130726"/>
                <a:gd name="connsiteY0" fmla="*/ 0 h 565576"/>
                <a:gd name="connsiteX1" fmla="*/ 1130704 w 1130726"/>
                <a:gd name="connsiteY1" fmla="*/ 0 h 565576"/>
                <a:gd name="connsiteX2" fmla="*/ 1130726 w 1130726"/>
                <a:gd name="connsiteY2" fmla="*/ 214 h 565576"/>
                <a:gd name="connsiteX3" fmla="*/ 565363 w 1130726"/>
                <a:gd name="connsiteY3" fmla="*/ 565576 h 565576"/>
                <a:gd name="connsiteX4" fmla="*/ 0 w 1130726"/>
                <a:gd name="connsiteY4" fmla="*/ 214 h 565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6" h="565576">
                  <a:moveTo>
                    <a:pt x="21" y="0"/>
                  </a:moveTo>
                  <a:lnTo>
                    <a:pt x="1130704" y="0"/>
                  </a:lnTo>
                  <a:lnTo>
                    <a:pt x="1130726" y="214"/>
                  </a:lnTo>
                  <a:cubicBezTo>
                    <a:pt x="1130726" y="312455"/>
                    <a:pt x="877604" y="565576"/>
                    <a:pt x="565363" y="565576"/>
                  </a:cubicBezTo>
                  <a:cubicBezTo>
                    <a:pt x="253122" y="565576"/>
                    <a:pt x="0" y="312455"/>
                    <a:pt x="0" y="214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8" name="Freeform 57">
              <a:extLst>
                <a:ext uri="{FF2B5EF4-FFF2-40B4-BE49-F238E27FC236}">
                  <a16:creationId xmlns:a16="http://schemas.microsoft.com/office/drawing/2014/main" id="{08914A00-D181-5847-A150-77CE67F94369}"/>
                </a:ext>
              </a:extLst>
            </p:cNvPr>
            <p:cNvSpPr/>
            <p:nvPr/>
          </p:nvSpPr>
          <p:spPr>
            <a:xfrm>
              <a:off x="11652854" y="6295069"/>
              <a:ext cx="539146" cy="562931"/>
            </a:xfrm>
            <a:custGeom>
              <a:avLst/>
              <a:gdLst>
                <a:gd name="connsiteX0" fmla="*/ 539146 w 539146"/>
                <a:gd name="connsiteY0" fmla="*/ 0 h 562931"/>
                <a:gd name="connsiteX1" fmla="*/ 539146 w 539146"/>
                <a:gd name="connsiteY1" fmla="*/ 562931 h 562931"/>
                <a:gd name="connsiteX2" fmla="*/ 21 w 539146"/>
                <a:gd name="connsiteY2" fmla="*/ 562931 h 562931"/>
                <a:gd name="connsiteX3" fmla="*/ 0 w 539146"/>
                <a:gd name="connsiteY3" fmla="*/ 562719 h 562931"/>
                <a:gd name="connsiteX4" fmla="*/ 451422 w 539146"/>
                <a:gd name="connsiteY4" fmla="*/ 8843 h 5629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6" h="562931">
                  <a:moveTo>
                    <a:pt x="539146" y="0"/>
                  </a:moveTo>
                  <a:lnTo>
                    <a:pt x="539146" y="562931"/>
                  </a:lnTo>
                  <a:lnTo>
                    <a:pt x="21" y="562931"/>
                  </a:lnTo>
                  <a:lnTo>
                    <a:pt x="0" y="562719"/>
                  </a:lnTo>
                  <a:cubicBezTo>
                    <a:pt x="0" y="289508"/>
                    <a:pt x="193796" y="61561"/>
                    <a:pt x="451422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9" name="Freeform 58">
              <a:extLst>
                <a:ext uri="{FF2B5EF4-FFF2-40B4-BE49-F238E27FC236}">
                  <a16:creationId xmlns:a16="http://schemas.microsoft.com/office/drawing/2014/main" id="{DAF2D976-5F49-2848-B465-C85708A6D706}"/>
                </a:ext>
              </a:extLst>
            </p:cNvPr>
            <p:cNvSpPr/>
            <p:nvPr/>
          </p:nvSpPr>
          <p:spPr>
            <a:xfrm>
              <a:off x="11652853" y="4923555"/>
              <a:ext cx="539147" cy="1125439"/>
            </a:xfrm>
            <a:custGeom>
              <a:avLst/>
              <a:gdLst>
                <a:gd name="connsiteX0" fmla="*/ 539147 w 539147"/>
                <a:gd name="connsiteY0" fmla="*/ 0 h 1125439"/>
                <a:gd name="connsiteX1" fmla="*/ 539147 w 539147"/>
                <a:gd name="connsiteY1" fmla="*/ 1125439 h 1125439"/>
                <a:gd name="connsiteX2" fmla="*/ 451423 w 539147"/>
                <a:gd name="connsiteY2" fmla="*/ 1116595 h 1125439"/>
                <a:gd name="connsiteX3" fmla="*/ 0 w 539147"/>
                <a:gd name="connsiteY3" fmla="*/ 562719 h 1125439"/>
                <a:gd name="connsiteX4" fmla="*/ 451423 w 539147"/>
                <a:gd name="connsiteY4" fmla="*/ 8843 h 1125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9">
                  <a:moveTo>
                    <a:pt x="539147" y="0"/>
                  </a:moveTo>
                  <a:lnTo>
                    <a:pt x="539147" y="1125439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0" name="Freeform 59">
              <a:extLst>
                <a:ext uri="{FF2B5EF4-FFF2-40B4-BE49-F238E27FC236}">
                  <a16:creationId xmlns:a16="http://schemas.microsoft.com/office/drawing/2014/main" id="{5E333474-B850-354C-A2E2-01735C948D47}"/>
                </a:ext>
              </a:extLst>
            </p:cNvPr>
            <p:cNvSpPr/>
            <p:nvPr/>
          </p:nvSpPr>
          <p:spPr>
            <a:xfrm>
              <a:off x="11652853" y="3552039"/>
              <a:ext cx="539147" cy="1125438"/>
            </a:xfrm>
            <a:custGeom>
              <a:avLst/>
              <a:gdLst>
                <a:gd name="connsiteX0" fmla="*/ 539147 w 539147"/>
                <a:gd name="connsiteY0" fmla="*/ 0 h 1125438"/>
                <a:gd name="connsiteX1" fmla="*/ 539147 w 539147"/>
                <a:gd name="connsiteY1" fmla="*/ 1125438 h 1125438"/>
                <a:gd name="connsiteX2" fmla="*/ 451423 w 539147"/>
                <a:gd name="connsiteY2" fmla="*/ 1116595 h 1125438"/>
                <a:gd name="connsiteX3" fmla="*/ 0 w 539147"/>
                <a:gd name="connsiteY3" fmla="*/ 562719 h 1125438"/>
                <a:gd name="connsiteX4" fmla="*/ 451423 w 539147"/>
                <a:gd name="connsiteY4" fmla="*/ 8843 h 1125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8">
                  <a:moveTo>
                    <a:pt x="539147" y="0"/>
                  </a:moveTo>
                  <a:lnTo>
                    <a:pt x="539147" y="1125438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1" name="Freeform 60">
              <a:extLst>
                <a:ext uri="{FF2B5EF4-FFF2-40B4-BE49-F238E27FC236}">
                  <a16:creationId xmlns:a16="http://schemas.microsoft.com/office/drawing/2014/main" id="{BC25646C-71B3-4A44-A4FE-C3CABE5580BB}"/>
                </a:ext>
              </a:extLst>
            </p:cNvPr>
            <p:cNvSpPr/>
            <p:nvPr/>
          </p:nvSpPr>
          <p:spPr>
            <a:xfrm>
              <a:off x="11652853" y="2180524"/>
              <a:ext cx="539147" cy="1125438"/>
            </a:xfrm>
            <a:custGeom>
              <a:avLst/>
              <a:gdLst>
                <a:gd name="connsiteX0" fmla="*/ 539147 w 539147"/>
                <a:gd name="connsiteY0" fmla="*/ 0 h 1125438"/>
                <a:gd name="connsiteX1" fmla="*/ 539147 w 539147"/>
                <a:gd name="connsiteY1" fmla="*/ 1125438 h 1125438"/>
                <a:gd name="connsiteX2" fmla="*/ 451423 w 539147"/>
                <a:gd name="connsiteY2" fmla="*/ 1116595 h 1125438"/>
                <a:gd name="connsiteX3" fmla="*/ 0 w 539147"/>
                <a:gd name="connsiteY3" fmla="*/ 562719 h 1125438"/>
                <a:gd name="connsiteX4" fmla="*/ 451423 w 539147"/>
                <a:gd name="connsiteY4" fmla="*/ 8843 h 1125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8">
                  <a:moveTo>
                    <a:pt x="539147" y="0"/>
                  </a:moveTo>
                  <a:lnTo>
                    <a:pt x="539147" y="1125438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9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2" name="Freeform 61">
              <a:extLst>
                <a:ext uri="{FF2B5EF4-FFF2-40B4-BE49-F238E27FC236}">
                  <a16:creationId xmlns:a16="http://schemas.microsoft.com/office/drawing/2014/main" id="{B598CFE9-67EE-E342-9EF7-F40A1E0BE59E}"/>
                </a:ext>
              </a:extLst>
            </p:cNvPr>
            <p:cNvSpPr/>
            <p:nvPr/>
          </p:nvSpPr>
          <p:spPr>
            <a:xfrm>
              <a:off x="11652853" y="809010"/>
              <a:ext cx="539147" cy="1125439"/>
            </a:xfrm>
            <a:custGeom>
              <a:avLst/>
              <a:gdLst>
                <a:gd name="connsiteX0" fmla="*/ 539147 w 539147"/>
                <a:gd name="connsiteY0" fmla="*/ 0 h 1125439"/>
                <a:gd name="connsiteX1" fmla="*/ 539147 w 539147"/>
                <a:gd name="connsiteY1" fmla="*/ 1125439 h 1125439"/>
                <a:gd name="connsiteX2" fmla="*/ 451423 w 539147"/>
                <a:gd name="connsiteY2" fmla="*/ 1116595 h 1125439"/>
                <a:gd name="connsiteX3" fmla="*/ 0 w 539147"/>
                <a:gd name="connsiteY3" fmla="*/ 562719 h 1125439"/>
                <a:gd name="connsiteX4" fmla="*/ 451423 w 539147"/>
                <a:gd name="connsiteY4" fmla="*/ 8843 h 1125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9">
                  <a:moveTo>
                    <a:pt x="539147" y="0"/>
                  </a:moveTo>
                  <a:lnTo>
                    <a:pt x="539147" y="1125439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3" name="Freeform 62">
              <a:extLst>
                <a:ext uri="{FF2B5EF4-FFF2-40B4-BE49-F238E27FC236}">
                  <a16:creationId xmlns:a16="http://schemas.microsoft.com/office/drawing/2014/main" id="{1E29AD13-94FE-1349-A28E-10F6E780F510}"/>
                </a:ext>
              </a:extLst>
            </p:cNvPr>
            <p:cNvSpPr/>
            <p:nvPr/>
          </p:nvSpPr>
          <p:spPr>
            <a:xfrm>
              <a:off x="11652853" y="1"/>
              <a:ext cx="539147" cy="562933"/>
            </a:xfrm>
            <a:custGeom>
              <a:avLst/>
              <a:gdLst>
                <a:gd name="connsiteX0" fmla="*/ 22 w 539147"/>
                <a:gd name="connsiteY0" fmla="*/ 0 h 562933"/>
                <a:gd name="connsiteX1" fmla="*/ 539147 w 539147"/>
                <a:gd name="connsiteY1" fmla="*/ 0 h 562933"/>
                <a:gd name="connsiteX2" fmla="*/ 539147 w 539147"/>
                <a:gd name="connsiteY2" fmla="*/ 562933 h 562933"/>
                <a:gd name="connsiteX3" fmla="*/ 451423 w 539147"/>
                <a:gd name="connsiteY3" fmla="*/ 554090 h 562933"/>
                <a:gd name="connsiteX4" fmla="*/ 0 w 539147"/>
                <a:gd name="connsiteY4" fmla="*/ 214 h 5629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562933">
                  <a:moveTo>
                    <a:pt x="22" y="0"/>
                  </a:moveTo>
                  <a:lnTo>
                    <a:pt x="539147" y="0"/>
                  </a:lnTo>
                  <a:lnTo>
                    <a:pt x="539147" y="562933"/>
                  </a:lnTo>
                  <a:lnTo>
                    <a:pt x="451423" y="554090"/>
                  </a:lnTo>
                  <a:cubicBezTo>
                    <a:pt x="193797" y="501372"/>
                    <a:pt x="0" y="273425"/>
                    <a:pt x="0" y="214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650648E-B4D5-4145-84E7-46B5793EA6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0" y="768351"/>
            <a:ext cx="5066001" cy="2334768"/>
          </a:xfrm>
        </p:spPr>
        <p:txBody>
          <a:bodyPr anchor="t"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E3B92A6-7558-3148-B855-5BC58B4159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65150" y="4255453"/>
            <a:ext cx="5066001" cy="1500187"/>
          </a:xfrm>
        </p:spPr>
        <p:txBody>
          <a:bodyPr anchor="b"/>
          <a:lstStyle>
            <a:lvl1pPr marL="0" indent="0">
              <a:buNone/>
              <a:defRPr sz="2400">
                <a:solidFill>
                  <a:schemeClr val="bg1">
                    <a:lumMod val="6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A0B541-D211-974B-97FE-C1F9473ABE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10/17/26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727FB0-D95A-D543-8E29-6E5F22B491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9C4404-F49D-9F48-A10B-1F60870B44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817335" y="6141085"/>
            <a:ext cx="813816" cy="365125"/>
          </a:xfrm>
        </p:spPr>
        <p:txBody>
          <a:bodyPr/>
          <a:lstStyle/>
          <a:p>
            <a:fld id="{49ABCAEC-7D34-E549-A96E-FCEDAADBE4B0}" type="slidenum">
              <a:rPr lang="en-US" smtClean="0"/>
              <a:t>‹Nº›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2D6A1FD1-D82F-3141-8687-8D7C0631C215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5066001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422147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>
            <a:extLst>
              <a:ext uri="{FF2B5EF4-FFF2-40B4-BE49-F238E27FC236}">
                <a16:creationId xmlns:a16="http://schemas.microsoft.com/office/drawing/2014/main" id="{442ECFEB-12CF-4C4F-BC8A-5816C27CA565}"/>
              </a:ext>
            </a:extLst>
          </p:cNvPr>
          <p:cNvGrpSpPr/>
          <p:nvPr/>
        </p:nvGrpSpPr>
        <p:grpSpPr>
          <a:xfrm>
            <a:off x="10290315" y="0"/>
            <a:ext cx="1901686" cy="6858000"/>
            <a:chOff x="10290315" y="0"/>
            <a:chExt cx="1901686" cy="6858000"/>
          </a:xfrm>
        </p:grpSpPr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626C9482-2804-144B-88B2-0AF191BD757D}"/>
                </a:ext>
              </a:extLst>
            </p:cNvPr>
            <p:cNvSpPr/>
            <p:nvPr/>
          </p:nvSpPr>
          <p:spPr>
            <a:xfrm>
              <a:off x="10290315" y="806362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71363F79-96BD-9240-86E2-DF26C9C2437D}"/>
                </a:ext>
              </a:extLst>
            </p:cNvPr>
            <p:cNvSpPr/>
            <p:nvPr/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153F0BF1-DA57-1D49-82F0-802F4D385A85}"/>
                </a:ext>
              </a:extLst>
            </p:cNvPr>
            <p:cNvSpPr/>
            <p:nvPr/>
          </p:nvSpPr>
          <p:spPr>
            <a:xfrm>
              <a:off x="11653180" y="6295093"/>
              <a:ext cx="538821" cy="562907"/>
            </a:xfrm>
            <a:custGeom>
              <a:avLst/>
              <a:gdLst>
                <a:gd name="connsiteX0" fmla="*/ 538821 w 538821"/>
                <a:gd name="connsiteY0" fmla="*/ 0 h 562907"/>
                <a:gd name="connsiteX1" fmla="*/ 538821 w 538821"/>
                <a:gd name="connsiteY1" fmla="*/ 562907 h 562907"/>
                <a:gd name="connsiteX2" fmla="*/ 22 w 538821"/>
                <a:gd name="connsiteY2" fmla="*/ 562907 h 562907"/>
                <a:gd name="connsiteX3" fmla="*/ 0 w 538821"/>
                <a:gd name="connsiteY3" fmla="*/ 562686 h 562907"/>
                <a:gd name="connsiteX4" fmla="*/ 451422 w 538821"/>
                <a:gd name="connsiteY4" fmla="*/ 8810 h 562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907">
                  <a:moveTo>
                    <a:pt x="538821" y="0"/>
                  </a:moveTo>
                  <a:lnTo>
                    <a:pt x="538821" y="562907"/>
                  </a:lnTo>
                  <a:lnTo>
                    <a:pt x="22" y="562907"/>
                  </a:lnTo>
                  <a:lnTo>
                    <a:pt x="0" y="562686"/>
                  </a:ln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8CD42A1B-A03A-C946-8A2A-CE437EA433FD}"/>
                </a:ext>
              </a:extLst>
            </p:cNvPr>
            <p:cNvSpPr/>
            <p:nvPr/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5591FE00-3AAF-9B4B-8107-E94D50828227}"/>
                </a:ext>
              </a:extLst>
            </p:cNvPr>
            <p:cNvSpPr/>
            <p:nvPr/>
          </p:nvSpPr>
          <p:spPr>
            <a:xfrm>
              <a:off x="11653180" y="2180552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149E92E9-89A7-4842-B271-411C7DF75D2D}"/>
                </a:ext>
              </a:extLst>
            </p:cNvPr>
            <p:cNvSpPr/>
            <p:nvPr/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4" name="Freeform 23">
              <a:extLst>
                <a:ext uri="{FF2B5EF4-FFF2-40B4-BE49-F238E27FC236}">
                  <a16:creationId xmlns:a16="http://schemas.microsoft.com/office/drawing/2014/main" id="{4DC29C99-0841-9F46-AB1A-E9751DFE4487}"/>
                </a:ext>
              </a:extLst>
            </p:cNvPr>
            <p:cNvSpPr/>
            <p:nvPr/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E0AB684-BDA8-014B-8DCC-125F8B8DCE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540E05-0F5F-6243-AD57-66BFC33ADBA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62851" y="2365755"/>
            <a:ext cx="5239512" cy="33954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170B3A4-11FE-D94C-9B93-255E3623106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89638" y="2365755"/>
            <a:ext cx="5239512" cy="33954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67BEEAF-F881-6E48-84AF-E5CEEF1C71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10/17/26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472753-1CC3-9244-9AF0-6927018A64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DD55D0-FCC7-AC42-9810-9B49E33489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‹Nº›</a:t>
            </a:fld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FC736C3-88FB-244C-83B8-B2856998D221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11058344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595573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>
            <a:extLst>
              <a:ext uri="{FF2B5EF4-FFF2-40B4-BE49-F238E27FC236}">
                <a16:creationId xmlns:a16="http://schemas.microsoft.com/office/drawing/2014/main" id="{B7D16A9C-7411-5242-A59C-816B8907E3BE}"/>
              </a:ext>
            </a:extLst>
          </p:cNvPr>
          <p:cNvGrpSpPr/>
          <p:nvPr/>
        </p:nvGrpSpPr>
        <p:grpSpPr>
          <a:xfrm>
            <a:off x="10290315" y="0"/>
            <a:ext cx="1901686" cy="6858000"/>
            <a:chOff x="10290315" y="0"/>
            <a:chExt cx="1901686" cy="6858000"/>
          </a:xfrm>
        </p:grpSpPr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A997260B-7D44-7049-B605-7FD6E6CE5612}"/>
                </a:ext>
              </a:extLst>
            </p:cNvPr>
            <p:cNvSpPr/>
            <p:nvPr/>
          </p:nvSpPr>
          <p:spPr>
            <a:xfrm>
              <a:off x="10290315" y="806362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5D6AF601-77C3-D74A-B1E5-7F33703A6927}"/>
                </a:ext>
              </a:extLst>
            </p:cNvPr>
            <p:cNvSpPr/>
            <p:nvPr/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4DFCA921-0F9E-2E41-A285-75409E25501A}"/>
                </a:ext>
              </a:extLst>
            </p:cNvPr>
            <p:cNvSpPr/>
            <p:nvPr/>
          </p:nvSpPr>
          <p:spPr>
            <a:xfrm>
              <a:off x="11653180" y="6295093"/>
              <a:ext cx="538821" cy="562907"/>
            </a:xfrm>
            <a:custGeom>
              <a:avLst/>
              <a:gdLst>
                <a:gd name="connsiteX0" fmla="*/ 538821 w 538821"/>
                <a:gd name="connsiteY0" fmla="*/ 0 h 562907"/>
                <a:gd name="connsiteX1" fmla="*/ 538821 w 538821"/>
                <a:gd name="connsiteY1" fmla="*/ 562907 h 562907"/>
                <a:gd name="connsiteX2" fmla="*/ 22 w 538821"/>
                <a:gd name="connsiteY2" fmla="*/ 562907 h 562907"/>
                <a:gd name="connsiteX3" fmla="*/ 0 w 538821"/>
                <a:gd name="connsiteY3" fmla="*/ 562686 h 562907"/>
                <a:gd name="connsiteX4" fmla="*/ 451422 w 538821"/>
                <a:gd name="connsiteY4" fmla="*/ 8810 h 562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907">
                  <a:moveTo>
                    <a:pt x="538821" y="0"/>
                  </a:moveTo>
                  <a:lnTo>
                    <a:pt x="538821" y="562907"/>
                  </a:lnTo>
                  <a:lnTo>
                    <a:pt x="22" y="562907"/>
                  </a:lnTo>
                  <a:lnTo>
                    <a:pt x="0" y="562686"/>
                  </a:ln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120B9E03-438B-FC42-9DA1-835D5BC3FE88}"/>
                </a:ext>
              </a:extLst>
            </p:cNvPr>
            <p:cNvSpPr/>
            <p:nvPr/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4" name="Freeform 23">
              <a:extLst>
                <a:ext uri="{FF2B5EF4-FFF2-40B4-BE49-F238E27FC236}">
                  <a16:creationId xmlns:a16="http://schemas.microsoft.com/office/drawing/2014/main" id="{4D670E1F-61CD-8940-A898-6D5092A78BB9}"/>
                </a:ext>
              </a:extLst>
            </p:cNvPr>
            <p:cNvSpPr/>
            <p:nvPr/>
          </p:nvSpPr>
          <p:spPr>
            <a:xfrm>
              <a:off x="11653180" y="2180552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5" name="Freeform 24">
              <a:extLst>
                <a:ext uri="{FF2B5EF4-FFF2-40B4-BE49-F238E27FC236}">
                  <a16:creationId xmlns:a16="http://schemas.microsoft.com/office/drawing/2014/main" id="{080C64CF-0C6A-3449-9709-AE038C4A7995}"/>
                </a:ext>
              </a:extLst>
            </p:cNvPr>
            <p:cNvSpPr/>
            <p:nvPr/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6" name="Freeform 25">
              <a:extLst>
                <a:ext uri="{FF2B5EF4-FFF2-40B4-BE49-F238E27FC236}">
                  <a16:creationId xmlns:a16="http://schemas.microsoft.com/office/drawing/2014/main" id="{FEC46D5B-957F-A24C-8E36-CC71F660EC8B}"/>
                </a:ext>
              </a:extLst>
            </p:cNvPr>
            <p:cNvSpPr/>
            <p:nvPr/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058182F-7B5E-FD42-AFC6-A3848D8332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6928" y="768096"/>
            <a:ext cx="7333488" cy="12710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D9E4DE-75C0-C841-A68D-9D7BBAD76C5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62149" y="2365756"/>
            <a:ext cx="523951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5C87F7-356E-9E43-97A0-D972B22853D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62149" y="3189668"/>
            <a:ext cx="5239512" cy="2571557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DAB4C28-30CB-CC4E-A25E-F4FEFA49BCA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83066" y="2365756"/>
            <a:ext cx="523951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9ED0191-963B-1E4C-BEC5-9B42E39514A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83066" y="3189668"/>
            <a:ext cx="5239512" cy="2571557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F0E0BED-3EB7-BB4A-A556-FA967FB011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10/17/26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6A2466A-4D90-174C-B382-AC4674D721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6EADE49-8082-214B-9742-5EE8DA2E9F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‹Nº›</a:t>
            </a:fld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75E39200-18D5-014B-BAB8-FF5D0BA15E0C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11058344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286292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" name="Group 14">
            <a:extLst>
              <a:ext uri="{FF2B5EF4-FFF2-40B4-BE49-F238E27FC236}">
                <a16:creationId xmlns:a16="http://schemas.microsoft.com/office/drawing/2014/main" id="{D7DF52F6-A06E-0343-95B8-DAAC38DB4B8C}"/>
              </a:ext>
            </a:extLst>
          </p:cNvPr>
          <p:cNvGrpSpPr/>
          <p:nvPr/>
        </p:nvGrpSpPr>
        <p:grpSpPr>
          <a:xfrm>
            <a:off x="10290315" y="0"/>
            <a:ext cx="1901686" cy="6858000"/>
            <a:chOff x="10290315" y="0"/>
            <a:chExt cx="1901686" cy="6858000"/>
          </a:xfrm>
        </p:grpSpPr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67092C52-7052-0749-9DA0-9374DBF495AE}"/>
                </a:ext>
              </a:extLst>
            </p:cNvPr>
            <p:cNvSpPr/>
            <p:nvPr/>
          </p:nvSpPr>
          <p:spPr>
            <a:xfrm>
              <a:off x="10290315" y="806362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C64E1C2F-81E1-C44D-859C-946596C950F2}"/>
                </a:ext>
              </a:extLst>
            </p:cNvPr>
            <p:cNvSpPr/>
            <p:nvPr/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53626485-4263-0A44-9561-E278A7056C33}"/>
                </a:ext>
              </a:extLst>
            </p:cNvPr>
            <p:cNvSpPr/>
            <p:nvPr/>
          </p:nvSpPr>
          <p:spPr>
            <a:xfrm>
              <a:off x="11653180" y="6295093"/>
              <a:ext cx="538821" cy="562907"/>
            </a:xfrm>
            <a:custGeom>
              <a:avLst/>
              <a:gdLst>
                <a:gd name="connsiteX0" fmla="*/ 538821 w 538821"/>
                <a:gd name="connsiteY0" fmla="*/ 0 h 562907"/>
                <a:gd name="connsiteX1" fmla="*/ 538821 w 538821"/>
                <a:gd name="connsiteY1" fmla="*/ 562907 h 562907"/>
                <a:gd name="connsiteX2" fmla="*/ 22 w 538821"/>
                <a:gd name="connsiteY2" fmla="*/ 562907 h 562907"/>
                <a:gd name="connsiteX3" fmla="*/ 0 w 538821"/>
                <a:gd name="connsiteY3" fmla="*/ 562686 h 562907"/>
                <a:gd name="connsiteX4" fmla="*/ 451422 w 538821"/>
                <a:gd name="connsiteY4" fmla="*/ 8810 h 562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907">
                  <a:moveTo>
                    <a:pt x="538821" y="0"/>
                  </a:moveTo>
                  <a:lnTo>
                    <a:pt x="538821" y="562907"/>
                  </a:lnTo>
                  <a:lnTo>
                    <a:pt x="22" y="562907"/>
                  </a:lnTo>
                  <a:lnTo>
                    <a:pt x="0" y="562686"/>
                  </a:ln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7D45AAB5-3CCC-DE4A-A962-3702911B55CC}"/>
                </a:ext>
              </a:extLst>
            </p:cNvPr>
            <p:cNvSpPr/>
            <p:nvPr/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8CAFB16F-8EDE-D44F-A51E-34EDC41E7404}"/>
                </a:ext>
              </a:extLst>
            </p:cNvPr>
            <p:cNvSpPr/>
            <p:nvPr/>
          </p:nvSpPr>
          <p:spPr>
            <a:xfrm>
              <a:off x="11653180" y="2180552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DCD51329-732C-BB4C-98E5-715BAF9F8853}"/>
                </a:ext>
              </a:extLst>
            </p:cNvPr>
            <p:cNvSpPr/>
            <p:nvPr/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192B5D44-BC55-AF4C-984D-C8231B22F80B}"/>
                </a:ext>
              </a:extLst>
            </p:cNvPr>
            <p:cNvSpPr/>
            <p:nvPr/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FA1E9E2-564E-7049-A22F-BB5B876BAB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6359D05-C08D-7747-B2FC-3F62B33573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10/17/26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E2FF615-BB08-A844-B689-BAA7C50407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563A67D-F96F-4849-8C83-49CC3A6539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‹Nº›</a:t>
            </a:fld>
            <a:endParaRPr lang="en-US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1DCFAAB9-2B6B-8D4C-A748-433E2C393EA6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11058344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30201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98BCA70-D63D-40F6-B9B3-4E49B96E27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pPr/>
              <a:t>10/17/26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2F12559-BD91-4904-A24A-0CF0A2324A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B658BB7-74A5-4A6F-A0FF-021E68F02B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pPr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274557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>
            <a:extLst>
              <a:ext uri="{FF2B5EF4-FFF2-40B4-BE49-F238E27FC236}">
                <a16:creationId xmlns:a16="http://schemas.microsoft.com/office/drawing/2014/main" id="{D0914A35-7AAF-4B42-9C68-47A633EFD9D0}"/>
              </a:ext>
            </a:extLst>
          </p:cNvPr>
          <p:cNvGrpSpPr/>
          <p:nvPr/>
        </p:nvGrpSpPr>
        <p:grpSpPr>
          <a:xfrm>
            <a:off x="10290315" y="0"/>
            <a:ext cx="1901686" cy="6858000"/>
            <a:chOff x="10290315" y="0"/>
            <a:chExt cx="1901686" cy="6858000"/>
          </a:xfrm>
        </p:grpSpPr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DABCED79-0E70-FB4D-ABF2-D859BF5556E4}"/>
                </a:ext>
              </a:extLst>
            </p:cNvPr>
            <p:cNvSpPr/>
            <p:nvPr/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8364885D-A3A4-5144-AB4E-7624F27287E6}"/>
                </a:ext>
              </a:extLst>
            </p:cNvPr>
            <p:cNvSpPr/>
            <p:nvPr/>
          </p:nvSpPr>
          <p:spPr>
            <a:xfrm>
              <a:off x="11653180" y="6295093"/>
              <a:ext cx="538821" cy="562907"/>
            </a:xfrm>
            <a:custGeom>
              <a:avLst/>
              <a:gdLst>
                <a:gd name="connsiteX0" fmla="*/ 538821 w 538821"/>
                <a:gd name="connsiteY0" fmla="*/ 0 h 562907"/>
                <a:gd name="connsiteX1" fmla="*/ 538821 w 538821"/>
                <a:gd name="connsiteY1" fmla="*/ 562907 h 562907"/>
                <a:gd name="connsiteX2" fmla="*/ 22 w 538821"/>
                <a:gd name="connsiteY2" fmla="*/ 562907 h 562907"/>
                <a:gd name="connsiteX3" fmla="*/ 0 w 538821"/>
                <a:gd name="connsiteY3" fmla="*/ 562686 h 562907"/>
                <a:gd name="connsiteX4" fmla="*/ 451422 w 538821"/>
                <a:gd name="connsiteY4" fmla="*/ 8810 h 562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907">
                  <a:moveTo>
                    <a:pt x="538821" y="0"/>
                  </a:moveTo>
                  <a:lnTo>
                    <a:pt x="538821" y="562907"/>
                  </a:lnTo>
                  <a:lnTo>
                    <a:pt x="22" y="562907"/>
                  </a:lnTo>
                  <a:lnTo>
                    <a:pt x="0" y="562686"/>
                  </a:ln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D22073D5-CC72-0549-BD26-F7AF9851BE45}"/>
                </a:ext>
              </a:extLst>
            </p:cNvPr>
            <p:cNvSpPr/>
            <p:nvPr/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1827A049-C9FD-554E-9B01-F151B0D9E86B}"/>
                </a:ext>
              </a:extLst>
            </p:cNvPr>
            <p:cNvSpPr/>
            <p:nvPr/>
          </p:nvSpPr>
          <p:spPr>
            <a:xfrm>
              <a:off x="11653180" y="2180552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76832559-4D18-8744-AB91-9FCFAB732477}"/>
                </a:ext>
              </a:extLst>
            </p:cNvPr>
            <p:cNvSpPr/>
            <p:nvPr/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BF97A623-E5DC-1B44-B687-8643B9F0D741}"/>
                </a:ext>
              </a:extLst>
            </p:cNvPr>
            <p:cNvSpPr/>
            <p:nvPr/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637BBE1-2C82-4E45-B5C5-35E07B05EA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1" y="764973"/>
            <a:ext cx="3609982" cy="1395043"/>
          </a:xfrm>
        </p:spPr>
        <p:txBody>
          <a:bodyPr anchor="t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201F2E-A734-364B-8A7D-990D6B889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04832" y="770890"/>
            <a:ext cx="6112517" cy="480057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57CBAD9-5515-1748-8E77-F48160F4ED1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65150" y="2160016"/>
            <a:ext cx="3609983" cy="370897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2A6C22B-80D4-AA42-9999-401E37B469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10/17/26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3055DE4-33E8-7F4B-9334-95EA60845C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6470FA5-21EE-D742-8F01-C1BAE0FDB0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‹Nº›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BEF966AA-D7DF-F84D-80D4-E216A641B005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11058344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890855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>
            <a:extLst>
              <a:ext uri="{FF2B5EF4-FFF2-40B4-BE49-F238E27FC236}">
                <a16:creationId xmlns:a16="http://schemas.microsoft.com/office/drawing/2014/main" id="{210D391A-F01E-4947-8A01-95438AA0B323}"/>
              </a:ext>
            </a:extLst>
          </p:cNvPr>
          <p:cNvGrpSpPr/>
          <p:nvPr/>
        </p:nvGrpSpPr>
        <p:grpSpPr>
          <a:xfrm>
            <a:off x="10290315" y="0"/>
            <a:ext cx="1901686" cy="6858000"/>
            <a:chOff x="10290315" y="0"/>
            <a:chExt cx="1901686" cy="6858000"/>
          </a:xfrm>
        </p:grpSpPr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7D499306-B4E0-064D-8F6C-96E9C4BD04DA}"/>
                </a:ext>
              </a:extLst>
            </p:cNvPr>
            <p:cNvSpPr/>
            <p:nvPr/>
          </p:nvSpPr>
          <p:spPr>
            <a:xfrm>
              <a:off x="10290315" y="806362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AF3D0241-0A21-8047-8CE3-B3FDD5FDF719}"/>
                </a:ext>
              </a:extLst>
            </p:cNvPr>
            <p:cNvSpPr/>
            <p:nvPr/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13083F97-6891-0447-957C-AB0834B826D2}"/>
                </a:ext>
              </a:extLst>
            </p:cNvPr>
            <p:cNvSpPr/>
            <p:nvPr/>
          </p:nvSpPr>
          <p:spPr>
            <a:xfrm>
              <a:off x="11653180" y="6295093"/>
              <a:ext cx="538821" cy="562907"/>
            </a:xfrm>
            <a:custGeom>
              <a:avLst/>
              <a:gdLst>
                <a:gd name="connsiteX0" fmla="*/ 538821 w 538821"/>
                <a:gd name="connsiteY0" fmla="*/ 0 h 562907"/>
                <a:gd name="connsiteX1" fmla="*/ 538821 w 538821"/>
                <a:gd name="connsiteY1" fmla="*/ 562907 h 562907"/>
                <a:gd name="connsiteX2" fmla="*/ 22 w 538821"/>
                <a:gd name="connsiteY2" fmla="*/ 562907 h 562907"/>
                <a:gd name="connsiteX3" fmla="*/ 0 w 538821"/>
                <a:gd name="connsiteY3" fmla="*/ 562686 h 562907"/>
                <a:gd name="connsiteX4" fmla="*/ 451422 w 538821"/>
                <a:gd name="connsiteY4" fmla="*/ 8810 h 562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907">
                  <a:moveTo>
                    <a:pt x="538821" y="0"/>
                  </a:moveTo>
                  <a:lnTo>
                    <a:pt x="538821" y="562907"/>
                  </a:lnTo>
                  <a:lnTo>
                    <a:pt x="22" y="562907"/>
                  </a:lnTo>
                  <a:lnTo>
                    <a:pt x="0" y="562686"/>
                  </a:ln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B2EF7D75-E7C1-5147-A03B-3EC641CF3B08}"/>
                </a:ext>
              </a:extLst>
            </p:cNvPr>
            <p:cNvSpPr/>
            <p:nvPr/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A6D7CA94-94B4-C140-8C68-01C0ADFA1C71}"/>
                </a:ext>
              </a:extLst>
            </p:cNvPr>
            <p:cNvSpPr/>
            <p:nvPr/>
          </p:nvSpPr>
          <p:spPr>
            <a:xfrm>
              <a:off x="11653180" y="2180552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211CD629-C318-A848-BDDE-BBA9465EBF9D}"/>
                </a:ext>
              </a:extLst>
            </p:cNvPr>
            <p:cNvSpPr/>
            <p:nvPr/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2A5AC1F8-1370-E946-977E-E4CFC6947BAB}"/>
                </a:ext>
              </a:extLst>
            </p:cNvPr>
            <p:cNvSpPr/>
            <p:nvPr/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4CEE63B-B967-0A48-9623-2203767609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0" y="770889"/>
            <a:ext cx="3609983" cy="1389127"/>
          </a:xfrm>
        </p:spPr>
        <p:txBody>
          <a:bodyPr anchor="t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211F680-28C8-FA44-9CD5-20709DA02EA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223838" y="890816"/>
            <a:ext cx="6060136" cy="4870411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BD507CD-197E-BB4C-83A6-DA3FC97A22C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65150" y="2160016"/>
            <a:ext cx="3609983" cy="360121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59E00AC-DF6C-D548-8A06-D6269BDB0A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10/17/26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8ED113B-57D4-9A4F-BFE0-2A3963B425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0D9954-FA18-8948-AA52-21CED05947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‹Nº›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E3EB25D-2379-5040-B990-1C99B0B7D931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11058344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845217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Group 21">
            <a:extLst>
              <a:ext uri="{FF2B5EF4-FFF2-40B4-BE49-F238E27FC236}">
                <a16:creationId xmlns:a16="http://schemas.microsoft.com/office/drawing/2014/main" id="{7ED46EE4-CE67-DD46-A751-9FEA049A22B8}"/>
              </a:ext>
            </a:extLst>
          </p:cNvPr>
          <p:cNvGrpSpPr/>
          <p:nvPr/>
        </p:nvGrpSpPr>
        <p:grpSpPr>
          <a:xfrm>
            <a:off x="8928528" y="0"/>
            <a:ext cx="3263472" cy="6858000"/>
            <a:chOff x="8928528" y="0"/>
            <a:chExt cx="3263472" cy="6858000"/>
          </a:xfrm>
        </p:grpSpPr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955C5B70-D34F-8A49-B220-808CE2BBB7F3}"/>
                </a:ext>
              </a:extLst>
            </p:cNvPr>
            <p:cNvSpPr/>
            <p:nvPr/>
          </p:nvSpPr>
          <p:spPr>
            <a:xfrm>
              <a:off x="8928528" y="4918120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Freeform 23">
              <a:extLst>
                <a:ext uri="{FF2B5EF4-FFF2-40B4-BE49-F238E27FC236}">
                  <a16:creationId xmlns:a16="http://schemas.microsoft.com/office/drawing/2014/main" id="{4BBFE624-6DBD-8541-B43B-180C0AFA21F0}"/>
                </a:ext>
              </a:extLst>
            </p:cNvPr>
            <p:cNvSpPr/>
            <p:nvPr/>
          </p:nvSpPr>
          <p:spPr>
            <a:xfrm>
              <a:off x="8928528" y="0"/>
              <a:ext cx="1130724" cy="565573"/>
            </a:xfrm>
            <a:custGeom>
              <a:avLst/>
              <a:gdLst>
                <a:gd name="connsiteX0" fmla="*/ 22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2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5" name="Freeform 24">
              <a:extLst>
                <a:ext uri="{FF2B5EF4-FFF2-40B4-BE49-F238E27FC236}">
                  <a16:creationId xmlns:a16="http://schemas.microsoft.com/office/drawing/2014/main" id="{6E01AC23-2120-A542-B140-5A29AA27A2C8}"/>
                </a:ext>
              </a:extLst>
            </p:cNvPr>
            <p:cNvSpPr/>
            <p:nvPr/>
          </p:nvSpPr>
          <p:spPr>
            <a:xfrm>
              <a:off x="10291391" y="6292417"/>
              <a:ext cx="1130724" cy="565583"/>
            </a:xfrm>
            <a:custGeom>
              <a:avLst/>
              <a:gdLst>
                <a:gd name="connsiteX0" fmla="*/ 565362 w 1130724"/>
                <a:gd name="connsiteY0" fmla="*/ 0 h 565583"/>
                <a:gd name="connsiteX1" fmla="*/ 1130724 w 1130724"/>
                <a:gd name="connsiteY1" fmla="*/ 565362 h 565583"/>
                <a:gd name="connsiteX2" fmla="*/ 1130702 w 1130724"/>
                <a:gd name="connsiteY2" fmla="*/ 565583 h 565583"/>
                <a:gd name="connsiteX3" fmla="*/ 22 w 1130724"/>
                <a:gd name="connsiteY3" fmla="*/ 565583 h 565583"/>
                <a:gd name="connsiteX4" fmla="*/ 0 w 1130724"/>
                <a:gd name="connsiteY4" fmla="*/ 565362 h 565583"/>
                <a:gd name="connsiteX5" fmla="*/ 565362 w 1130724"/>
                <a:gd name="connsiteY5" fmla="*/ 0 h 5655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83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2" y="565583"/>
                  </a:lnTo>
                  <a:lnTo>
                    <a:pt x="22" y="565583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6" name="Oval 25">
              <a:extLst>
                <a:ext uri="{FF2B5EF4-FFF2-40B4-BE49-F238E27FC236}">
                  <a16:creationId xmlns:a16="http://schemas.microsoft.com/office/drawing/2014/main" id="{154689C0-9C35-9B4D-906B-DA287DA55A38}"/>
                </a:ext>
              </a:extLst>
            </p:cNvPr>
            <p:cNvSpPr/>
            <p:nvPr/>
          </p:nvSpPr>
          <p:spPr>
            <a:xfrm>
              <a:off x="10291392" y="3549390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Oval 26">
              <a:extLst>
                <a:ext uri="{FF2B5EF4-FFF2-40B4-BE49-F238E27FC236}">
                  <a16:creationId xmlns:a16="http://schemas.microsoft.com/office/drawing/2014/main" id="{696570F0-11E0-6147-9053-E3A4B5DBA0E4}"/>
                </a:ext>
              </a:extLst>
            </p:cNvPr>
            <p:cNvSpPr/>
            <p:nvPr/>
          </p:nvSpPr>
          <p:spPr>
            <a:xfrm>
              <a:off x="10291392" y="2177876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>
              <a:extLst>
                <a:ext uri="{FF2B5EF4-FFF2-40B4-BE49-F238E27FC236}">
                  <a16:creationId xmlns:a16="http://schemas.microsoft.com/office/drawing/2014/main" id="{9BDD97F6-A366-B54A-B889-42E97AFEDE37}"/>
                </a:ext>
              </a:extLst>
            </p:cNvPr>
            <p:cNvSpPr/>
            <p:nvPr/>
          </p:nvSpPr>
          <p:spPr>
            <a:xfrm>
              <a:off x="10291392" y="806363"/>
              <a:ext cx="1130724" cy="1130723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Freeform 28">
              <a:extLst>
                <a:ext uri="{FF2B5EF4-FFF2-40B4-BE49-F238E27FC236}">
                  <a16:creationId xmlns:a16="http://schemas.microsoft.com/office/drawing/2014/main" id="{58E853BC-EE80-374B-B823-8D51A948C4CF}"/>
                </a:ext>
              </a:extLst>
            </p:cNvPr>
            <p:cNvSpPr/>
            <p:nvPr/>
          </p:nvSpPr>
          <p:spPr>
            <a:xfrm>
              <a:off x="10291392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0" name="Freeform 29">
              <a:extLst>
                <a:ext uri="{FF2B5EF4-FFF2-40B4-BE49-F238E27FC236}">
                  <a16:creationId xmlns:a16="http://schemas.microsoft.com/office/drawing/2014/main" id="{4B5B70B1-649D-9848-B5D4-6DE04D55F5F0}"/>
                </a:ext>
              </a:extLst>
            </p:cNvPr>
            <p:cNvSpPr/>
            <p:nvPr/>
          </p:nvSpPr>
          <p:spPr>
            <a:xfrm>
              <a:off x="11654256" y="6295201"/>
              <a:ext cx="537744" cy="562799"/>
            </a:xfrm>
            <a:custGeom>
              <a:avLst/>
              <a:gdLst>
                <a:gd name="connsiteX0" fmla="*/ 537744 w 537744"/>
                <a:gd name="connsiteY0" fmla="*/ 0 h 562799"/>
                <a:gd name="connsiteX1" fmla="*/ 537744 w 537744"/>
                <a:gd name="connsiteY1" fmla="*/ 562799 h 562799"/>
                <a:gd name="connsiteX2" fmla="*/ 22 w 537744"/>
                <a:gd name="connsiteY2" fmla="*/ 562799 h 562799"/>
                <a:gd name="connsiteX3" fmla="*/ 0 w 537744"/>
                <a:gd name="connsiteY3" fmla="*/ 562578 h 562799"/>
                <a:gd name="connsiteX4" fmla="*/ 451422 w 537744"/>
                <a:gd name="connsiteY4" fmla="*/ 8702 h 5627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562799">
                  <a:moveTo>
                    <a:pt x="537744" y="0"/>
                  </a:moveTo>
                  <a:lnTo>
                    <a:pt x="537744" y="562799"/>
                  </a:lnTo>
                  <a:lnTo>
                    <a:pt x="22" y="562799"/>
                  </a:lnTo>
                  <a:lnTo>
                    <a:pt x="0" y="562578"/>
                  </a:ln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1" name="Freeform 30">
              <a:extLst>
                <a:ext uri="{FF2B5EF4-FFF2-40B4-BE49-F238E27FC236}">
                  <a16:creationId xmlns:a16="http://schemas.microsoft.com/office/drawing/2014/main" id="{46A2092A-2157-0A49-937F-BBAE14687DE7}"/>
                </a:ext>
              </a:extLst>
            </p:cNvPr>
            <p:cNvSpPr/>
            <p:nvPr/>
          </p:nvSpPr>
          <p:spPr>
            <a:xfrm>
              <a:off x="11654256" y="4923687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2" name="Freeform 31">
              <a:extLst>
                <a:ext uri="{FF2B5EF4-FFF2-40B4-BE49-F238E27FC236}">
                  <a16:creationId xmlns:a16="http://schemas.microsoft.com/office/drawing/2014/main" id="{F092371E-D526-AF43-816F-F7AEBA9FF166}"/>
                </a:ext>
              </a:extLst>
            </p:cNvPr>
            <p:cNvSpPr/>
            <p:nvPr/>
          </p:nvSpPr>
          <p:spPr>
            <a:xfrm>
              <a:off x="11654256" y="3552173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3" name="Freeform 32">
              <a:extLst>
                <a:ext uri="{FF2B5EF4-FFF2-40B4-BE49-F238E27FC236}">
                  <a16:creationId xmlns:a16="http://schemas.microsoft.com/office/drawing/2014/main" id="{06995714-B51E-E84A-9FD5-3AD33004E517}"/>
                </a:ext>
              </a:extLst>
            </p:cNvPr>
            <p:cNvSpPr/>
            <p:nvPr/>
          </p:nvSpPr>
          <p:spPr>
            <a:xfrm>
              <a:off x="11654256" y="2180659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4" name="Freeform 33">
              <a:extLst>
                <a:ext uri="{FF2B5EF4-FFF2-40B4-BE49-F238E27FC236}">
                  <a16:creationId xmlns:a16="http://schemas.microsoft.com/office/drawing/2014/main" id="{0FDB0CC5-76AA-6E44-8376-4EE649C1DE42}"/>
                </a:ext>
              </a:extLst>
            </p:cNvPr>
            <p:cNvSpPr/>
            <p:nvPr/>
          </p:nvSpPr>
          <p:spPr>
            <a:xfrm>
              <a:off x="11654256" y="809146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5" name="Freeform 34">
              <a:extLst>
                <a:ext uri="{FF2B5EF4-FFF2-40B4-BE49-F238E27FC236}">
                  <a16:creationId xmlns:a16="http://schemas.microsoft.com/office/drawing/2014/main" id="{3D981F0B-8982-1C45-8D7C-30E744003823}"/>
                </a:ext>
              </a:extLst>
            </p:cNvPr>
            <p:cNvSpPr/>
            <p:nvPr/>
          </p:nvSpPr>
          <p:spPr>
            <a:xfrm>
              <a:off x="11654256" y="0"/>
              <a:ext cx="537744" cy="562788"/>
            </a:xfrm>
            <a:custGeom>
              <a:avLst/>
              <a:gdLst>
                <a:gd name="connsiteX0" fmla="*/ 21 w 537744"/>
                <a:gd name="connsiteY0" fmla="*/ 0 h 562788"/>
                <a:gd name="connsiteX1" fmla="*/ 537744 w 537744"/>
                <a:gd name="connsiteY1" fmla="*/ 0 h 562788"/>
                <a:gd name="connsiteX2" fmla="*/ 537744 w 537744"/>
                <a:gd name="connsiteY2" fmla="*/ 562788 h 562788"/>
                <a:gd name="connsiteX3" fmla="*/ 451422 w 537744"/>
                <a:gd name="connsiteY3" fmla="*/ 554086 h 562788"/>
                <a:gd name="connsiteX4" fmla="*/ 0 w 537744"/>
                <a:gd name="connsiteY4" fmla="*/ 211 h 562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562788">
                  <a:moveTo>
                    <a:pt x="21" y="0"/>
                  </a:moveTo>
                  <a:lnTo>
                    <a:pt x="537744" y="0"/>
                  </a:lnTo>
                  <a:lnTo>
                    <a:pt x="537744" y="562788"/>
                  </a:lnTo>
                  <a:lnTo>
                    <a:pt x="451422" y="554086"/>
                  </a:lnTo>
                  <a:cubicBezTo>
                    <a:pt x="193796" y="501368"/>
                    <a:pt x="0" y="273421"/>
                    <a:pt x="0" y="21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F76EEB7-1E87-0447-8CD6-DD220CF4EE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A8AE526-3A03-9B41-8C9F-27156E701CF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D08D72-182D-C947-B3F7-B74948D084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10/17/26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76E396-D059-AF4D-A1D9-C1347978AA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8845B6-87C0-2F4A-8146-00E911CDF7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086480" y="6141085"/>
            <a:ext cx="813816" cy="365125"/>
          </a:xfrm>
        </p:spPr>
        <p:txBody>
          <a:bodyPr/>
          <a:lstStyle/>
          <a:p>
            <a:fld id="{49ABCAEC-7D34-E549-A96E-FCEDAADBE4B0}" type="slidenum">
              <a:rPr lang="en-US" smtClean="0"/>
              <a:t>‹Nº›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78A912D-4325-C449-BF2E-F331A221C695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7335146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626239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" name="Group 14">
            <a:extLst>
              <a:ext uri="{FF2B5EF4-FFF2-40B4-BE49-F238E27FC236}">
                <a16:creationId xmlns:a16="http://schemas.microsoft.com/office/drawing/2014/main" id="{C3803ECC-8207-244B-8051-94AA5304EDD9}"/>
              </a:ext>
            </a:extLst>
          </p:cNvPr>
          <p:cNvGrpSpPr/>
          <p:nvPr/>
        </p:nvGrpSpPr>
        <p:grpSpPr>
          <a:xfrm>
            <a:off x="10290315" y="0"/>
            <a:ext cx="1901686" cy="6858000"/>
            <a:chOff x="10290315" y="0"/>
            <a:chExt cx="1901686" cy="6858000"/>
          </a:xfrm>
        </p:grpSpPr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CF2E8536-821C-3846-A152-2001B7BA4BC9}"/>
                </a:ext>
              </a:extLst>
            </p:cNvPr>
            <p:cNvSpPr/>
            <p:nvPr/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57A02781-FFB4-C04E-97FB-78D26A9E8F1C}"/>
                </a:ext>
              </a:extLst>
            </p:cNvPr>
            <p:cNvSpPr/>
            <p:nvPr/>
          </p:nvSpPr>
          <p:spPr>
            <a:xfrm>
              <a:off x="11653180" y="6295093"/>
              <a:ext cx="538821" cy="562907"/>
            </a:xfrm>
            <a:custGeom>
              <a:avLst/>
              <a:gdLst>
                <a:gd name="connsiteX0" fmla="*/ 538821 w 538821"/>
                <a:gd name="connsiteY0" fmla="*/ 0 h 562907"/>
                <a:gd name="connsiteX1" fmla="*/ 538821 w 538821"/>
                <a:gd name="connsiteY1" fmla="*/ 562907 h 562907"/>
                <a:gd name="connsiteX2" fmla="*/ 22 w 538821"/>
                <a:gd name="connsiteY2" fmla="*/ 562907 h 562907"/>
                <a:gd name="connsiteX3" fmla="*/ 0 w 538821"/>
                <a:gd name="connsiteY3" fmla="*/ 562686 h 562907"/>
                <a:gd name="connsiteX4" fmla="*/ 451422 w 538821"/>
                <a:gd name="connsiteY4" fmla="*/ 8810 h 562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907">
                  <a:moveTo>
                    <a:pt x="538821" y="0"/>
                  </a:moveTo>
                  <a:lnTo>
                    <a:pt x="538821" y="562907"/>
                  </a:lnTo>
                  <a:lnTo>
                    <a:pt x="22" y="562907"/>
                  </a:lnTo>
                  <a:lnTo>
                    <a:pt x="0" y="562686"/>
                  </a:ln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14C29607-37D2-7A4B-98E2-2C851CD6776C}"/>
                </a:ext>
              </a:extLst>
            </p:cNvPr>
            <p:cNvSpPr/>
            <p:nvPr/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D12FC7BA-80CC-1C4E-B268-B3EEA08137F1}"/>
                </a:ext>
              </a:extLst>
            </p:cNvPr>
            <p:cNvSpPr/>
            <p:nvPr/>
          </p:nvSpPr>
          <p:spPr>
            <a:xfrm>
              <a:off x="11653180" y="2180552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BEBC8FB1-96B9-D84A-BD2A-BC8410EBE012}"/>
                </a:ext>
              </a:extLst>
            </p:cNvPr>
            <p:cNvSpPr/>
            <p:nvPr/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5A8455B4-A778-B44D-A7E8-C45A4846D9F7}"/>
                </a:ext>
              </a:extLst>
            </p:cNvPr>
            <p:cNvSpPr/>
            <p:nvPr/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B0407CCA-80EF-2B45-8F8C-7D5796A61BC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950095" y="976630"/>
            <a:ext cx="2268507" cy="47845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AA221C3-F2D3-FC4F-938B-4C4CAC7370B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65150" y="976630"/>
            <a:ext cx="8264057" cy="478459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061B46-3E9A-AC48-8C84-5B46EA1EC5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10/17/26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9F8F49-5859-714C-8EE1-61A74F324E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2B6F69-3FFA-D94F-BA99-873D36F7F6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‹Nº›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C31B40EC-87DB-A64F-9D4B-98A86F7CEFFF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11058344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324303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70D98E2-86CE-4D4F-9F8F-17C83D19A2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0" y="770890"/>
            <a:ext cx="7335835" cy="126898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804B4F2-48A4-A140-B59B-7A2ED9FD465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65150" y="2160016"/>
            <a:ext cx="7335835" cy="36012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CF4A7E-D5FF-BF48-8E01-8F46150ABFD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66928" y="457200"/>
            <a:ext cx="36082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b="0" i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A5B0A250-5CC0-1746-B209-08E8B0DAE6AF}" type="datetimeFigureOut">
              <a:rPr lang="en-US" smtClean="0"/>
              <a:pPr/>
              <a:t>10/17/26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131757-5039-BF46-B47A-50DA8FFBC07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65150" y="6141085"/>
            <a:ext cx="36082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b="0" i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83FD16-4337-B940-905E-D20A26FD483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09678" y="6141085"/>
            <a:ext cx="81381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 i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49ABCAEC-7D34-E549-A96E-FCEDAADBE4B0}" type="slidenum">
              <a:rPr lang="en-US" smtClean="0"/>
              <a:pPr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14810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0" r:id="rId1"/>
    <p:sldLayoutId id="2147483741" r:id="rId2"/>
    <p:sldLayoutId id="2147483742" r:id="rId3"/>
    <p:sldLayoutId id="2147483743" r:id="rId4"/>
    <p:sldLayoutId id="2147483744" r:id="rId5"/>
    <p:sldLayoutId id="2147483745" r:id="rId6"/>
    <p:sldLayoutId id="2147483746" r:id="rId7"/>
    <p:sldLayoutId id="2147483747" r:id="rId8"/>
    <p:sldLayoutId id="2147483748" r:id="rId9"/>
    <p:sldLayoutId id="2147483749" r:id="rId10"/>
    <p:sldLayoutId id="2147483750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i="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900"/>
        </a:spcBef>
        <a:buFont typeface="Arial" panose="020B0604020202020204" pitchFamily="34" charset="0"/>
        <a:buChar char="•"/>
        <a:defRPr sz="2400" b="0" i="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900"/>
        </a:spcBef>
        <a:buFont typeface="Arial" panose="020B0604020202020204" pitchFamily="34" charset="0"/>
        <a:buChar char="•"/>
        <a:defRPr sz="2000" b="0" i="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900"/>
        </a:spcBef>
        <a:buFont typeface="Arial" panose="020B0604020202020204" pitchFamily="34" charset="0"/>
        <a:buChar char="•"/>
        <a:defRPr sz="1800" b="0" i="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900"/>
        </a:spcBef>
        <a:buFont typeface="Arial" panose="020B0604020202020204" pitchFamily="34" charset="0"/>
        <a:buChar char="•"/>
        <a:defRPr sz="1600" b="0" i="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900"/>
        </a:spcBef>
        <a:buFont typeface="Arial" panose="020B0604020202020204" pitchFamily="34" charset="0"/>
        <a:buChar char="•"/>
        <a:defRPr sz="1400" b="0" i="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thelondonneurocognitiveclinic.co.uk/what-would-you-see-a-neuropsychologist-for/" TargetMode="External"/><Relationship Id="rId7" Type="http://schemas.openxmlformats.org/officeDocument/2006/relationships/hyperlink" Target="https://pxhere.com/es/photo/1453725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.jpg!d"/><Relationship Id="rId5" Type="http://schemas.openxmlformats.org/officeDocument/2006/relationships/hyperlink" Target="https://www.cipd.org/uk/knowledge/factsheets/swot-analysis-factsheet/" TargetMode="External"/><Relationship Id="rId4" Type="http://schemas.openxmlformats.org/officeDocument/2006/relationships/hyperlink" Target="https://www.jobs.nhs.uk/candidate/jobadvert/E0475-26-0010?searchFormType=main&amp;keyword=bps&amp;language=en&amp;page=2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EFE82FE-7465-AE46-88DF-34D347E83B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66F2B51C-9578-EB41-A17E-FFF9D491AD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290315" y="0"/>
            <a:ext cx="1901686" cy="6858000"/>
            <a:chOff x="10290315" y="0"/>
            <a:chExt cx="1901686" cy="6858000"/>
          </a:xfrm>
        </p:grpSpPr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14E9CAEA-4CF4-D249-8127-CD2FA20187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0315" y="3549390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13" name="Freeform 85">
              <a:extLst>
                <a:ext uri="{FF2B5EF4-FFF2-40B4-BE49-F238E27FC236}">
                  <a16:creationId xmlns:a16="http://schemas.microsoft.com/office/drawing/2014/main" id="{E51EDD93-C3A3-DF47-BCFC-43B049E34E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GB" dirty="0"/>
            </a:p>
          </p:txBody>
        </p:sp>
        <p:sp>
          <p:nvSpPr>
            <p:cNvPr id="14" name="Freeform 86">
              <a:extLst>
                <a:ext uri="{FF2B5EF4-FFF2-40B4-BE49-F238E27FC236}">
                  <a16:creationId xmlns:a16="http://schemas.microsoft.com/office/drawing/2014/main" id="{D574DB0D-896A-D649-89B1-33753E1D46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6295093"/>
              <a:ext cx="538821" cy="562907"/>
            </a:xfrm>
            <a:custGeom>
              <a:avLst/>
              <a:gdLst>
                <a:gd name="connsiteX0" fmla="*/ 538821 w 538821"/>
                <a:gd name="connsiteY0" fmla="*/ 0 h 562907"/>
                <a:gd name="connsiteX1" fmla="*/ 538821 w 538821"/>
                <a:gd name="connsiteY1" fmla="*/ 562907 h 562907"/>
                <a:gd name="connsiteX2" fmla="*/ 22 w 538821"/>
                <a:gd name="connsiteY2" fmla="*/ 562907 h 562907"/>
                <a:gd name="connsiteX3" fmla="*/ 0 w 538821"/>
                <a:gd name="connsiteY3" fmla="*/ 562686 h 562907"/>
                <a:gd name="connsiteX4" fmla="*/ 451422 w 538821"/>
                <a:gd name="connsiteY4" fmla="*/ 8810 h 562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907">
                  <a:moveTo>
                    <a:pt x="538821" y="0"/>
                  </a:moveTo>
                  <a:lnTo>
                    <a:pt x="538821" y="562907"/>
                  </a:lnTo>
                  <a:lnTo>
                    <a:pt x="22" y="562907"/>
                  </a:lnTo>
                  <a:lnTo>
                    <a:pt x="0" y="562686"/>
                  </a:ln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GB" dirty="0"/>
            </a:p>
          </p:txBody>
        </p:sp>
        <p:sp>
          <p:nvSpPr>
            <p:cNvPr id="15" name="Freeform 87">
              <a:extLst>
                <a:ext uri="{FF2B5EF4-FFF2-40B4-BE49-F238E27FC236}">
                  <a16:creationId xmlns:a16="http://schemas.microsoft.com/office/drawing/2014/main" id="{62256DD9-FEA3-4A40-80D1-B33F0FF158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GB" dirty="0"/>
            </a:p>
          </p:txBody>
        </p:sp>
        <p:sp>
          <p:nvSpPr>
            <p:cNvPr id="16" name="Freeform 88">
              <a:extLst>
                <a:ext uri="{FF2B5EF4-FFF2-40B4-BE49-F238E27FC236}">
                  <a16:creationId xmlns:a16="http://schemas.microsoft.com/office/drawing/2014/main" id="{534E9839-EAD7-3C49-8D10-E4BFE08208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2180552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GB" dirty="0"/>
            </a:p>
          </p:txBody>
        </p:sp>
        <p:sp>
          <p:nvSpPr>
            <p:cNvPr id="17" name="Freeform 89">
              <a:extLst>
                <a:ext uri="{FF2B5EF4-FFF2-40B4-BE49-F238E27FC236}">
                  <a16:creationId xmlns:a16="http://schemas.microsoft.com/office/drawing/2014/main" id="{DDFC3FA6-9BB5-A34E-9337-A2E9A1EED9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GB" dirty="0"/>
            </a:p>
          </p:txBody>
        </p:sp>
        <p:sp>
          <p:nvSpPr>
            <p:cNvPr id="18" name="Freeform 97">
              <a:extLst>
                <a:ext uri="{FF2B5EF4-FFF2-40B4-BE49-F238E27FC236}">
                  <a16:creationId xmlns:a16="http://schemas.microsoft.com/office/drawing/2014/main" id="{45000D9E-4AD7-5A4F-8E99-302F388C83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GB" dirty="0"/>
            </a:p>
          </p:txBody>
        </p:sp>
      </p:grpSp>
      <p:sp>
        <p:nvSpPr>
          <p:cNvPr id="2" name="Título 1">
            <a:extLst>
              <a:ext uri="{FF2B5EF4-FFF2-40B4-BE49-F238E27FC236}">
                <a16:creationId xmlns:a16="http://schemas.microsoft.com/office/drawing/2014/main" id="{25AED416-69CC-62F0-025D-A048F0ABA22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39751" y="501209"/>
            <a:ext cx="6479629" cy="2866405"/>
          </a:xfrm>
        </p:spPr>
        <p:txBody>
          <a:bodyPr>
            <a:normAutofit/>
          </a:bodyPr>
          <a:lstStyle/>
          <a:p>
            <a:pPr algn="ctr"/>
            <a:r>
              <a:rPr lang="en-GB" sz="6500" dirty="0">
                <a:latin typeface="Mongolian Baiti" panose="03000500000000000000" pitchFamily="66" charset="0"/>
                <a:cs typeface="Mongolian Baiti" panose="03000500000000000000" pitchFamily="66" charset="0"/>
              </a:rPr>
              <a:t>Becoming A Neuropsychologist</a:t>
            </a:r>
          </a:p>
        </p:txBody>
      </p:sp>
      <p:sp>
        <p:nvSpPr>
          <p:cNvPr id="3" name="Subtítulo 2">
            <a:extLst>
              <a:ext uri="{FF2B5EF4-FFF2-40B4-BE49-F238E27FC236}">
                <a16:creationId xmlns:a16="http://schemas.microsoft.com/office/drawing/2014/main" id="{AD55745A-F61C-C889-5C5C-522470D07C3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39751" y="1799779"/>
            <a:ext cx="6479629" cy="3906559"/>
          </a:xfrm>
        </p:spPr>
        <p:txBody>
          <a:bodyPr>
            <a:normAutofit/>
          </a:bodyPr>
          <a:lstStyle/>
          <a:p>
            <a:pPr algn="ctr"/>
            <a:r>
              <a:rPr lang="en-GB" sz="3000" dirty="0">
                <a:latin typeface="Mongolian Baiti" panose="03000500000000000000" pitchFamily="66" charset="0"/>
                <a:cs typeface="Mongolian Baiti" panose="03000500000000000000" pitchFamily="66" charset="0"/>
              </a:rPr>
              <a:t>Student Name: Keiry Rodriguez </a:t>
            </a:r>
          </a:p>
          <a:p>
            <a:pPr algn="ctr"/>
            <a:r>
              <a:rPr lang="en-GB" sz="3000" dirty="0">
                <a:latin typeface="Mongolian Baiti" panose="03000500000000000000" pitchFamily="66" charset="0"/>
                <a:cs typeface="Mongolian Baiti" panose="03000500000000000000" pitchFamily="66" charset="0"/>
              </a:rPr>
              <a:t>Student Number: 2520510</a:t>
            </a:r>
          </a:p>
          <a:p>
            <a:pPr algn="ctr"/>
            <a:r>
              <a:rPr lang="en-GB" sz="3000" dirty="0">
                <a:latin typeface="Mongolian Baiti" panose="03000500000000000000" pitchFamily="66" charset="0"/>
                <a:cs typeface="Mongolian Baiti" panose="03000500000000000000" pitchFamily="66" charset="0"/>
              </a:rPr>
              <a:t>Module code: LCHS4009</a:t>
            </a:r>
          </a:p>
          <a:p>
            <a:pPr algn="ctr"/>
            <a:r>
              <a:rPr lang="en-GB" sz="3000" dirty="0">
                <a:latin typeface="Mongolian Baiti" panose="03000500000000000000" pitchFamily="66" charset="0"/>
                <a:cs typeface="Mongolian Baiti" panose="03000500000000000000" pitchFamily="66" charset="0"/>
              </a:rPr>
              <a:t>Lecture Name: Khaled </a:t>
            </a:r>
            <a:r>
              <a:rPr lang="en-GB" sz="3000" dirty="0" err="1">
                <a:latin typeface="Mongolian Baiti" panose="03000500000000000000" pitchFamily="66" charset="0"/>
                <a:cs typeface="Mongolian Baiti" panose="03000500000000000000" pitchFamily="66" charset="0"/>
              </a:rPr>
              <a:t>Alnababta</a:t>
            </a:r>
            <a:endParaRPr lang="en-GB" sz="3000" dirty="0">
              <a:latin typeface="Mongolian Baiti" panose="03000500000000000000" pitchFamily="66" charset="0"/>
              <a:cs typeface="Mongolian Baiti" panose="03000500000000000000" pitchFamily="66" charset="0"/>
            </a:endParaRPr>
          </a:p>
          <a:p>
            <a:pPr algn="ctr"/>
            <a:r>
              <a:rPr lang="en-GB" sz="3000" dirty="0">
                <a:latin typeface="Mongolian Baiti" panose="03000500000000000000" pitchFamily="66" charset="0"/>
                <a:cs typeface="Mongolian Baiti" panose="03000500000000000000" pitchFamily="66" charset="0"/>
              </a:rPr>
              <a:t> </a:t>
            </a:r>
            <a:r>
              <a:rPr lang="en-GB" sz="3000" dirty="0" err="1">
                <a:latin typeface="Mongolian Baiti" panose="03000500000000000000" pitchFamily="66" charset="0"/>
                <a:cs typeface="Mongolian Baiti" panose="03000500000000000000" pitchFamily="66" charset="0"/>
              </a:rPr>
              <a:t>Assingment</a:t>
            </a:r>
            <a:r>
              <a:rPr lang="en-GB" sz="3000" dirty="0">
                <a:latin typeface="Mongolian Baiti" panose="03000500000000000000" pitchFamily="66" charset="0"/>
                <a:cs typeface="Mongolian Baiti" panose="03000500000000000000" pitchFamily="66" charset="0"/>
              </a:rPr>
              <a:t> Title: Self-Awareness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C312918-3361-8C86-2A1A-357E7B5B39A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8698" r="12619" b="-1"/>
          <a:stretch>
            <a:fillRect/>
          </a:stretch>
        </p:blipFill>
        <p:spPr>
          <a:xfrm>
            <a:off x="20" y="1"/>
            <a:ext cx="4173349" cy="6857999"/>
          </a:xfrm>
          <a:prstGeom prst="rect">
            <a:avLst/>
          </a:prstGeom>
        </p:spPr>
      </p:pic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EEA70831-9A8D-3B4D-8EA5-EE32F93E94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39752" y="6087110"/>
            <a:ext cx="6883742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564068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81223E62-CC6A-04B6-9692-53C90C7697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3139" y="0"/>
            <a:ext cx="7377846" cy="1548555"/>
          </a:xfrm>
        </p:spPr>
        <p:txBody>
          <a:bodyPr>
            <a:noAutofit/>
          </a:bodyPr>
          <a:lstStyle/>
          <a:p>
            <a:pPr algn="ctr"/>
            <a:r>
              <a:rPr lang="es-GB" sz="5300" dirty="0">
                <a:latin typeface="Mongolian Baiti" panose="03000500000000000000" pitchFamily="66" charset="0"/>
                <a:cs typeface="Mongolian Baiti" panose="03000500000000000000" pitchFamily="66" charset="0"/>
              </a:rPr>
              <a:t>Clinical Psichologist/ Neuropsychologist</a:t>
            </a:r>
          </a:p>
        </p:txBody>
      </p:sp>
      <p:sp>
        <p:nvSpPr>
          <p:cNvPr id="6" name="Marcador de contenido 5">
            <a:extLst>
              <a:ext uri="{FF2B5EF4-FFF2-40B4-BE49-F238E27FC236}">
                <a16:creationId xmlns:a16="http://schemas.microsoft.com/office/drawing/2014/main" id="{AEF16A02-F000-2A4B-B076-E200EBD52A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3139" y="1862454"/>
            <a:ext cx="8578849" cy="4423747"/>
          </a:xfrm>
        </p:spPr>
        <p:txBody>
          <a:bodyPr>
            <a:normAutofit/>
          </a:bodyPr>
          <a:lstStyle/>
          <a:p>
            <a:pPr>
              <a:buFont typeface="Courier New" panose="02070309020205020404" pitchFamily="49" charset="0"/>
              <a:buChar char="o"/>
            </a:pPr>
            <a:r>
              <a:rPr lang="es-GB" sz="3300" dirty="0">
                <a:latin typeface="Mongolian Baiti" panose="03000500000000000000" pitchFamily="66" charset="0"/>
                <a:cs typeface="Mongolian Baiti" panose="03000500000000000000" pitchFamily="66" charset="0"/>
              </a:rPr>
              <a:t> </a:t>
            </a:r>
            <a:r>
              <a:rPr lang="es-ES" sz="3300" dirty="0">
                <a:latin typeface="Mongolian Baiti" panose="03000500000000000000" pitchFamily="66" charset="0"/>
                <a:cs typeface="Mongolian Baiti" panose="03000500000000000000" pitchFamily="66" charset="0"/>
              </a:rPr>
              <a:t>They </a:t>
            </a:r>
            <a:r>
              <a:rPr lang="es-ES" sz="3300" dirty="0" err="1">
                <a:latin typeface="Mongolian Baiti" panose="03000500000000000000" pitchFamily="66" charset="0"/>
                <a:cs typeface="Mongolian Baiti" panose="03000500000000000000" pitchFamily="66" charset="0"/>
              </a:rPr>
              <a:t>evaluate</a:t>
            </a:r>
            <a:r>
              <a:rPr lang="es-ES" sz="3300" dirty="0">
                <a:latin typeface="Mongolian Baiti" panose="03000500000000000000" pitchFamily="66" charset="0"/>
                <a:cs typeface="Mongolian Baiti" panose="03000500000000000000" pitchFamily="66" charset="0"/>
              </a:rPr>
              <a:t> and </a:t>
            </a:r>
            <a:r>
              <a:rPr lang="es-ES" sz="3300" dirty="0" err="1">
                <a:latin typeface="Mongolian Baiti" panose="03000500000000000000" pitchFamily="66" charset="0"/>
                <a:cs typeface="Mongolian Baiti" panose="03000500000000000000" pitchFamily="66" charset="0"/>
              </a:rPr>
              <a:t>give</a:t>
            </a:r>
            <a:r>
              <a:rPr lang="es-ES" sz="3300" dirty="0">
                <a:latin typeface="Mongolian Baiti" panose="03000500000000000000" pitchFamily="66" charset="0"/>
                <a:cs typeface="Mongolian Baiti" panose="03000500000000000000" pitchFamily="66" charset="0"/>
              </a:rPr>
              <a:t> </a:t>
            </a:r>
            <a:r>
              <a:rPr lang="es-ES" sz="3300" dirty="0" err="1">
                <a:latin typeface="Mongolian Baiti" panose="03000500000000000000" pitchFamily="66" charset="0"/>
                <a:cs typeface="Mongolian Baiti" panose="03000500000000000000" pitchFamily="66" charset="0"/>
              </a:rPr>
              <a:t>diagnoses</a:t>
            </a:r>
            <a:endParaRPr lang="es-ES" sz="3300" dirty="0">
              <a:latin typeface="Mongolian Baiti" panose="03000500000000000000" pitchFamily="66" charset="0"/>
              <a:cs typeface="Mongolian Baiti" panose="03000500000000000000" pitchFamily="66" charset="0"/>
            </a:endParaRPr>
          </a:p>
          <a:p>
            <a:pPr>
              <a:buFont typeface="Courier New" panose="02070309020205020404" pitchFamily="49" charset="0"/>
              <a:buChar char="o"/>
            </a:pPr>
            <a:r>
              <a:rPr lang="es-ES" sz="3300" dirty="0">
                <a:latin typeface="Mongolian Baiti" panose="03000500000000000000" pitchFamily="66" charset="0"/>
                <a:cs typeface="Mongolian Baiti" panose="03000500000000000000" pitchFamily="66" charset="0"/>
              </a:rPr>
              <a:t> </a:t>
            </a:r>
            <a:r>
              <a:rPr lang="es-ES" sz="3300" dirty="0" err="1">
                <a:latin typeface="Mongolian Baiti" panose="03000500000000000000" pitchFamily="66" charset="0"/>
                <a:cs typeface="Mongolian Baiti" panose="03000500000000000000" pitchFamily="66" charset="0"/>
              </a:rPr>
              <a:t>Provide</a:t>
            </a:r>
            <a:r>
              <a:rPr lang="es-ES" sz="3300" dirty="0">
                <a:latin typeface="Mongolian Baiti" panose="03000500000000000000" pitchFamily="66" charset="0"/>
                <a:cs typeface="Mongolian Baiti" panose="03000500000000000000" pitchFamily="66" charset="0"/>
              </a:rPr>
              <a:t> </a:t>
            </a:r>
            <a:r>
              <a:rPr lang="es-ES" sz="3300" dirty="0" err="1">
                <a:latin typeface="Mongolian Baiti" panose="03000500000000000000" pitchFamily="66" charset="0"/>
                <a:cs typeface="Mongolian Baiti" panose="03000500000000000000" pitchFamily="66" charset="0"/>
              </a:rPr>
              <a:t>neuropsychological</a:t>
            </a:r>
            <a:r>
              <a:rPr lang="es-ES" sz="3300" dirty="0">
                <a:latin typeface="Mongolian Baiti" panose="03000500000000000000" pitchFamily="66" charset="0"/>
                <a:cs typeface="Mongolian Baiti" panose="03000500000000000000" pitchFamily="66" charset="0"/>
              </a:rPr>
              <a:t> </a:t>
            </a:r>
            <a:r>
              <a:rPr lang="es-ES" sz="3300" dirty="0" err="1">
                <a:latin typeface="Mongolian Baiti" panose="03000500000000000000" pitchFamily="66" charset="0"/>
                <a:cs typeface="Mongolian Baiti" panose="03000500000000000000" pitchFamily="66" charset="0"/>
              </a:rPr>
              <a:t>rehabilitation</a:t>
            </a:r>
            <a:endParaRPr lang="es-ES" sz="3300" dirty="0">
              <a:latin typeface="Mongolian Baiti" panose="03000500000000000000" pitchFamily="66" charset="0"/>
              <a:cs typeface="Mongolian Baiti" panose="03000500000000000000" pitchFamily="66" charset="0"/>
            </a:endParaRPr>
          </a:p>
          <a:p>
            <a:pPr>
              <a:buFont typeface="Courier New" panose="02070309020205020404" pitchFamily="49" charset="0"/>
              <a:buChar char="o"/>
            </a:pPr>
            <a:r>
              <a:rPr lang="es-ES" sz="3300" dirty="0">
                <a:latin typeface="Mongolian Baiti" panose="03000500000000000000" pitchFamily="66" charset="0"/>
                <a:cs typeface="Mongolian Baiti" panose="03000500000000000000" pitchFamily="66" charset="0"/>
              </a:rPr>
              <a:t> </a:t>
            </a:r>
            <a:r>
              <a:rPr lang="es-ES" sz="3300" dirty="0" err="1">
                <a:latin typeface="Mongolian Baiti" panose="03000500000000000000" pitchFamily="66" charset="0"/>
                <a:cs typeface="Mongolian Baiti" panose="03000500000000000000" pitchFamily="66" charset="0"/>
              </a:rPr>
              <a:t>Provide</a:t>
            </a:r>
            <a:r>
              <a:rPr lang="es-ES" sz="3300" dirty="0">
                <a:latin typeface="Mongolian Baiti" panose="03000500000000000000" pitchFamily="66" charset="0"/>
                <a:cs typeface="Mongolian Baiti" panose="03000500000000000000" pitchFamily="66" charset="0"/>
              </a:rPr>
              <a:t> </a:t>
            </a:r>
            <a:r>
              <a:rPr lang="es-ES" sz="3300" dirty="0" err="1">
                <a:latin typeface="Mongolian Baiti" panose="03000500000000000000" pitchFamily="66" charset="0"/>
                <a:cs typeface="Mongolian Baiti" panose="03000500000000000000" pitchFamily="66" charset="0"/>
              </a:rPr>
              <a:t>emotional</a:t>
            </a:r>
            <a:r>
              <a:rPr lang="es-ES" sz="3300" dirty="0">
                <a:latin typeface="Mongolian Baiti" panose="03000500000000000000" pitchFamily="66" charset="0"/>
                <a:cs typeface="Mongolian Baiti" panose="03000500000000000000" pitchFamily="66" charset="0"/>
              </a:rPr>
              <a:t> and </a:t>
            </a:r>
            <a:r>
              <a:rPr lang="es-ES" sz="3300" dirty="0" err="1">
                <a:latin typeface="Mongolian Baiti" panose="03000500000000000000" pitchFamily="66" charset="0"/>
                <a:cs typeface="Mongolian Baiti" panose="03000500000000000000" pitchFamily="66" charset="0"/>
              </a:rPr>
              <a:t>psychological</a:t>
            </a:r>
            <a:r>
              <a:rPr lang="es-ES" sz="3300" dirty="0">
                <a:latin typeface="Mongolian Baiti" panose="03000500000000000000" pitchFamily="66" charset="0"/>
                <a:cs typeface="Mongolian Baiti" panose="03000500000000000000" pitchFamily="66" charset="0"/>
              </a:rPr>
              <a:t> </a:t>
            </a:r>
            <a:r>
              <a:rPr lang="es-ES" sz="3300" dirty="0" err="1">
                <a:latin typeface="Mongolian Baiti" panose="03000500000000000000" pitchFamily="66" charset="0"/>
                <a:cs typeface="Mongolian Baiti" panose="03000500000000000000" pitchFamily="66" charset="0"/>
              </a:rPr>
              <a:t>support</a:t>
            </a:r>
            <a:r>
              <a:rPr lang="es-ES" sz="3300" dirty="0">
                <a:latin typeface="Mongolian Baiti" panose="03000500000000000000" pitchFamily="66" charset="0"/>
                <a:cs typeface="Mongolian Baiti" panose="03000500000000000000" pitchFamily="66" charset="0"/>
              </a:rPr>
              <a:t> </a:t>
            </a:r>
            <a:r>
              <a:rPr lang="es-ES" sz="3300" dirty="0" err="1">
                <a:latin typeface="Mongolian Baiti" panose="03000500000000000000" pitchFamily="66" charset="0"/>
                <a:cs typeface="Mongolian Baiti" panose="03000500000000000000" pitchFamily="66" charset="0"/>
              </a:rPr>
              <a:t>to</a:t>
            </a:r>
            <a:r>
              <a:rPr lang="es-ES" sz="3300" dirty="0">
                <a:latin typeface="Mongolian Baiti" panose="03000500000000000000" pitchFamily="66" charset="0"/>
                <a:cs typeface="Mongolian Baiti" panose="03000500000000000000" pitchFamily="66" charset="0"/>
              </a:rPr>
              <a:t> </a:t>
            </a:r>
            <a:r>
              <a:rPr lang="es-ES" sz="3300" dirty="0" err="1">
                <a:latin typeface="Mongolian Baiti" panose="03000500000000000000" pitchFamily="66" charset="0"/>
                <a:cs typeface="Mongolian Baiti" panose="03000500000000000000" pitchFamily="66" charset="0"/>
              </a:rPr>
              <a:t>their</a:t>
            </a:r>
            <a:r>
              <a:rPr lang="es-ES" sz="3300" dirty="0">
                <a:latin typeface="Mongolian Baiti" panose="03000500000000000000" pitchFamily="66" charset="0"/>
                <a:cs typeface="Mongolian Baiti" panose="03000500000000000000" pitchFamily="66" charset="0"/>
              </a:rPr>
              <a:t> </a:t>
            </a:r>
            <a:r>
              <a:rPr lang="es-ES" sz="3300" dirty="0" err="1">
                <a:latin typeface="Mongolian Baiti" panose="03000500000000000000" pitchFamily="66" charset="0"/>
                <a:cs typeface="Mongolian Baiti" panose="03000500000000000000" pitchFamily="66" charset="0"/>
              </a:rPr>
              <a:t>patients</a:t>
            </a:r>
            <a:r>
              <a:rPr lang="es-ES" sz="3300" dirty="0">
                <a:latin typeface="Mongolian Baiti" panose="03000500000000000000" pitchFamily="66" charset="0"/>
                <a:cs typeface="Mongolian Baiti" panose="03000500000000000000" pitchFamily="66" charset="0"/>
              </a:rPr>
              <a:t>.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s-ES" sz="3300" dirty="0">
                <a:latin typeface="Mongolian Baiti" panose="03000500000000000000" pitchFamily="66" charset="0"/>
                <a:cs typeface="Mongolian Baiti" panose="03000500000000000000" pitchFamily="66" charset="0"/>
              </a:rPr>
              <a:t>They </a:t>
            </a:r>
            <a:r>
              <a:rPr lang="es-ES" sz="3300" dirty="0" err="1">
                <a:latin typeface="Mongolian Baiti" panose="03000500000000000000" pitchFamily="66" charset="0"/>
                <a:cs typeface="Mongolian Baiti" panose="03000500000000000000" pitchFamily="66" charset="0"/>
              </a:rPr>
              <a:t>work</a:t>
            </a:r>
            <a:r>
              <a:rPr lang="es-ES" sz="3300" dirty="0">
                <a:latin typeface="Mongolian Baiti" panose="03000500000000000000" pitchFamily="66" charset="0"/>
                <a:cs typeface="Mongolian Baiti" panose="03000500000000000000" pitchFamily="66" charset="0"/>
              </a:rPr>
              <a:t> in </a:t>
            </a:r>
            <a:r>
              <a:rPr lang="es-ES" sz="3300" dirty="0" err="1">
                <a:latin typeface="Mongolian Baiti" panose="03000500000000000000" pitchFamily="66" charset="0"/>
                <a:cs typeface="Mongolian Baiti" panose="03000500000000000000" pitchFamily="66" charset="0"/>
              </a:rPr>
              <a:t>multidisciplinary</a:t>
            </a:r>
            <a:r>
              <a:rPr lang="es-ES" sz="3300" dirty="0">
                <a:latin typeface="Mongolian Baiti" panose="03000500000000000000" pitchFamily="66" charset="0"/>
                <a:cs typeface="Mongolian Baiti" panose="03000500000000000000" pitchFamily="66" charset="0"/>
              </a:rPr>
              <a:t> </a:t>
            </a:r>
            <a:r>
              <a:rPr lang="es-ES" sz="3300" dirty="0" err="1">
                <a:latin typeface="Mongolian Baiti" panose="03000500000000000000" pitchFamily="66" charset="0"/>
                <a:cs typeface="Mongolian Baiti" panose="03000500000000000000" pitchFamily="66" charset="0"/>
              </a:rPr>
              <a:t>teams</a:t>
            </a:r>
            <a:r>
              <a:rPr lang="es-ES" sz="3300" dirty="0">
                <a:latin typeface="Mongolian Baiti" panose="03000500000000000000" pitchFamily="66" charset="0"/>
                <a:cs typeface="Mongolian Baiti" panose="03000500000000000000" pitchFamily="66" charset="0"/>
              </a:rPr>
              <a:t> </a:t>
            </a:r>
            <a:r>
              <a:rPr lang="es-ES" sz="3300" dirty="0" err="1">
                <a:latin typeface="Mongolian Baiti" panose="03000500000000000000" pitchFamily="66" charset="0"/>
                <a:cs typeface="Mongolian Baiti" panose="03000500000000000000" pitchFamily="66" charset="0"/>
              </a:rPr>
              <a:t>alongside</a:t>
            </a:r>
            <a:r>
              <a:rPr lang="es-ES" sz="3300" dirty="0">
                <a:latin typeface="Mongolian Baiti" panose="03000500000000000000" pitchFamily="66" charset="0"/>
                <a:cs typeface="Mongolian Baiti" panose="03000500000000000000" pitchFamily="66" charset="0"/>
              </a:rPr>
              <a:t> </a:t>
            </a:r>
            <a:r>
              <a:rPr lang="es-ES" sz="3300" dirty="0" err="1">
                <a:latin typeface="Mongolian Baiti" panose="03000500000000000000" pitchFamily="66" charset="0"/>
                <a:cs typeface="Mongolian Baiti" panose="03000500000000000000" pitchFamily="66" charset="0"/>
              </a:rPr>
              <a:t>neurosurgeons</a:t>
            </a:r>
            <a:r>
              <a:rPr lang="es-ES" sz="3300" dirty="0">
                <a:latin typeface="Mongolian Baiti" panose="03000500000000000000" pitchFamily="66" charset="0"/>
                <a:cs typeface="Mongolian Baiti" panose="03000500000000000000" pitchFamily="66" charset="0"/>
              </a:rPr>
              <a:t>, social </a:t>
            </a:r>
            <a:r>
              <a:rPr lang="es-ES" sz="3300" dirty="0" err="1">
                <a:latin typeface="Mongolian Baiti" panose="03000500000000000000" pitchFamily="66" charset="0"/>
                <a:cs typeface="Mongolian Baiti" panose="03000500000000000000" pitchFamily="66" charset="0"/>
              </a:rPr>
              <a:t>workers</a:t>
            </a:r>
            <a:r>
              <a:rPr lang="es-ES" sz="3300" dirty="0">
                <a:latin typeface="Mongolian Baiti" panose="03000500000000000000" pitchFamily="66" charset="0"/>
                <a:cs typeface="Mongolian Baiti" panose="03000500000000000000" pitchFamily="66" charset="0"/>
              </a:rPr>
              <a:t>, </a:t>
            </a:r>
            <a:r>
              <a:rPr lang="es-ES" sz="3300" dirty="0" err="1">
                <a:latin typeface="Mongolian Baiti" panose="03000500000000000000" pitchFamily="66" charset="0"/>
                <a:cs typeface="Mongolian Baiti" panose="03000500000000000000" pitchFamily="66" charset="0"/>
              </a:rPr>
              <a:t>occupational</a:t>
            </a:r>
            <a:r>
              <a:rPr lang="es-ES" sz="3300" dirty="0">
                <a:latin typeface="Mongolian Baiti" panose="03000500000000000000" pitchFamily="66" charset="0"/>
                <a:cs typeface="Mongolian Baiti" panose="03000500000000000000" pitchFamily="66" charset="0"/>
              </a:rPr>
              <a:t> </a:t>
            </a:r>
            <a:r>
              <a:rPr lang="es-ES" sz="3300" dirty="0" err="1">
                <a:latin typeface="Mongolian Baiti" panose="03000500000000000000" pitchFamily="66" charset="0"/>
                <a:cs typeface="Mongolian Baiti" panose="03000500000000000000" pitchFamily="66" charset="0"/>
              </a:rPr>
              <a:t>therapists</a:t>
            </a:r>
            <a:r>
              <a:rPr lang="es-ES" sz="3300" dirty="0">
                <a:latin typeface="Mongolian Baiti" panose="03000500000000000000" pitchFamily="66" charset="0"/>
                <a:cs typeface="Mongolian Baiti" panose="03000500000000000000" pitchFamily="66" charset="0"/>
              </a:rPr>
              <a:t>, </a:t>
            </a:r>
            <a:r>
              <a:rPr lang="es-ES" sz="3300" dirty="0" err="1">
                <a:latin typeface="Mongolian Baiti" panose="03000500000000000000" pitchFamily="66" charset="0"/>
                <a:cs typeface="Mongolian Baiti" panose="03000500000000000000" pitchFamily="66" charset="0"/>
              </a:rPr>
              <a:t>rehabilitation</a:t>
            </a:r>
            <a:r>
              <a:rPr lang="es-ES" sz="3300" dirty="0">
                <a:latin typeface="Mongolian Baiti" panose="03000500000000000000" pitchFamily="66" charset="0"/>
                <a:cs typeface="Mongolian Baiti" panose="03000500000000000000" pitchFamily="66" charset="0"/>
              </a:rPr>
              <a:t> centers, etc.</a:t>
            </a:r>
            <a:endParaRPr lang="es-GB" sz="3300" dirty="0">
              <a:latin typeface="Mongolian Baiti" panose="03000500000000000000" pitchFamily="66" charset="0"/>
              <a:cs typeface="Mongolian Baiti" panose="03000500000000000000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064928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900" decel="100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900" decel="100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900" decel="100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E6E91931-80FD-16E2-DB87-191DE63FB0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696037" y="151925"/>
            <a:ext cx="11629150" cy="1268984"/>
          </a:xfrm>
        </p:spPr>
        <p:txBody>
          <a:bodyPr>
            <a:noAutofit/>
          </a:bodyPr>
          <a:lstStyle/>
          <a:p>
            <a:pPr algn="ctr"/>
            <a:r>
              <a:rPr lang="es-GB" sz="4900" dirty="0">
                <a:latin typeface="Mongolian Baiti" panose="03000500000000000000" pitchFamily="66" charset="0"/>
                <a:cs typeface="Mongolian Baiti" panose="03000500000000000000" pitchFamily="66" charset="0"/>
              </a:rPr>
              <a:t>Clinical Psichologist/ Neuropsychologist</a:t>
            </a:r>
            <a:endParaRPr lang="en-GB" sz="4900" dirty="0">
              <a:latin typeface="Mongolian Baiti" panose="03000500000000000000" pitchFamily="66" charset="0"/>
              <a:cs typeface="Mongolian Baiti" panose="03000500000000000000" pitchFamily="66" charset="0"/>
            </a:endParaRPr>
          </a:p>
        </p:txBody>
      </p:sp>
      <p:sp>
        <p:nvSpPr>
          <p:cNvPr id="4" name="Marcador de contenido 3">
            <a:extLst>
              <a:ext uri="{FF2B5EF4-FFF2-40B4-BE49-F238E27FC236}">
                <a16:creationId xmlns:a16="http://schemas.microsoft.com/office/drawing/2014/main" id="{621D5FC7-0487-37C0-46F0-28223E1BB14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0" y="1173708"/>
            <a:ext cx="5900382" cy="499508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3600" dirty="0">
                <a:latin typeface="Mongolian Baiti" panose="03000500000000000000" pitchFamily="66" charset="0"/>
                <a:cs typeface="Mongolian Baiti" panose="03000500000000000000" pitchFamily="66" charset="0"/>
              </a:rPr>
              <a:t>Where I found it?</a:t>
            </a:r>
          </a:p>
          <a:p>
            <a:r>
              <a:rPr lang="en-GB" sz="3600" dirty="0">
                <a:latin typeface="Mongolian Baiti" panose="03000500000000000000" pitchFamily="66" charset="0"/>
                <a:cs typeface="Mongolian Baiti" panose="03000500000000000000" pitchFamily="66" charset="0"/>
              </a:rPr>
              <a:t>I found exactly what I was looking for on NHS Jobs.</a:t>
            </a:r>
          </a:p>
          <a:p>
            <a:r>
              <a:rPr lang="en-GB" sz="3600" dirty="0">
                <a:latin typeface="Mongolian Baiti" panose="03000500000000000000" pitchFamily="66" charset="0"/>
                <a:cs typeface="Mongolian Baiti" panose="03000500000000000000" pitchFamily="66" charset="0"/>
              </a:rPr>
              <a:t>Job advertisement from a reliable source</a:t>
            </a:r>
          </a:p>
          <a:p>
            <a:r>
              <a:rPr lang="en-GB" sz="3600" dirty="0">
                <a:latin typeface="Mongolian Baiti" panose="03000500000000000000" pitchFamily="66" charset="0"/>
                <a:cs typeface="Mongolian Baiti" panose="03000500000000000000" pitchFamily="66" charset="0"/>
              </a:rPr>
              <a:t>Job advertisements from across the UK</a:t>
            </a:r>
          </a:p>
          <a:p>
            <a:endParaRPr lang="en-GB" sz="3000" dirty="0">
              <a:latin typeface="Mongolian Baiti" panose="03000500000000000000" pitchFamily="66" charset="0"/>
              <a:cs typeface="Mongolian Baiti" panose="03000500000000000000" pitchFamily="66" charset="0"/>
            </a:endParaRPr>
          </a:p>
        </p:txBody>
      </p:sp>
      <p:sp>
        <p:nvSpPr>
          <p:cNvPr id="18" name="Marcador de contenido 17">
            <a:extLst>
              <a:ext uri="{FF2B5EF4-FFF2-40B4-BE49-F238E27FC236}">
                <a16:creationId xmlns:a16="http://schemas.microsoft.com/office/drawing/2014/main" id="{7279890C-2E09-ACBE-0CD0-D762DE92E7C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95618" y="1173707"/>
            <a:ext cx="5831942" cy="479223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s-GB" sz="3600" dirty="0">
                <a:latin typeface="Mongolian Baiti" panose="03000500000000000000" pitchFamily="66" charset="0"/>
                <a:cs typeface="Mongolian Baiti" panose="03000500000000000000" pitchFamily="66" charset="0"/>
              </a:rPr>
              <a:t>Main Skills Needed:</a:t>
            </a:r>
          </a:p>
          <a:p>
            <a:r>
              <a:rPr lang="es-ES" sz="3600" dirty="0" err="1">
                <a:latin typeface="Mongolian Baiti" panose="03000500000000000000" pitchFamily="66" charset="0"/>
                <a:cs typeface="Mongolian Baiti" panose="03000500000000000000" pitchFamily="66" charset="0"/>
              </a:rPr>
              <a:t>Ability</a:t>
            </a:r>
            <a:r>
              <a:rPr lang="es-ES" sz="3600" dirty="0">
                <a:latin typeface="Mongolian Baiti" panose="03000500000000000000" pitchFamily="66" charset="0"/>
                <a:cs typeface="Mongolian Baiti" panose="03000500000000000000" pitchFamily="66" charset="0"/>
              </a:rPr>
              <a:t> </a:t>
            </a:r>
            <a:r>
              <a:rPr lang="es-ES" sz="3600" dirty="0" err="1">
                <a:latin typeface="Mongolian Baiti" panose="03000500000000000000" pitchFamily="66" charset="0"/>
                <a:cs typeface="Mongolian Baiti" panose="03000500000000000000" pitchFamily="66" charset="0"/>
              </a:rPr>
              <a:t>to</a:t>
            </a:r>
            <a:r>
              <a:rPr lang="es-ES" sz="3600" dirty="0">
                <a:latin typeface="Mongolian Baiti" panose="03000500000000000000" pitchFamily="66" charset="0"/>
                <a:cs typeface="Mongolian Baiti" panose="03000500000000000000" pitchFamily="66" charset="0"/>
              </a:rPr>
              <a:t> </a:t>
            </a:r>
            <a:r>
              <a:rPr lang="es-ES" sz="3600" dirty="0" err="1">
                <a:latin typeface="Mongolian Baiti" panose="03000500000000000000" pitchFamily="66" charset="0"/>
                <a:cs typeface="Mongolian Baiti" panose="03000500000000000000" pitchFamily="66" charset="0"/>
              </a:rPr>
              <a:t>conduct</a:t>
            </a:r>
            <a:r>
              <a:rPr lang="es-ES" sz="3600" dirty="0">
                <a:latin typeface="Mongolian Baiti" panose="03000500000000000000" pitchFamily="66" charset="0"/>
                <a:cs typeface="Mongolian Baiti" panose="03000500000000000000" pitchFamily="66" charset="0"/>
              </a:rPr>
              <a:t> </a:t>
            </a:r>
            <a:r>
              <a:rPr lang="es-ES" sz="3600" dirty="0" err="1">
                <a:latin typeface="Mongolian Baiti" panose="03000500000000000000" pitchFamily="66" charset="0"/>
                <a:cs typeface="Mongolian Baiti" panose="03000500000000000000" pitchFamily="66" charset="0"/>
              </a:rPr>
              <a:t>structured</a:t>
            </a:r>
            <a:r>
              <a:rPr lang="es-ES" sz="3600" dirty="0">
                <a:latin typeface="Mongolian Baiti" panose="03000500000000000000" pitchFamily="66" charset="0"/>
                <a:cs typeface="Mongolian Baiti" panose="03000500000000000000" pitchFamily="66" charset="0"/>
              </a:rPr>
              <a:t> cognitive </a:t>
            </a:r>
            <a:r>
              <a:rPr lang="es-ES" sz="3600" dirty="0" err="1">
                <a:latin typeface="Mongolian Baiti" panose="03000500000000000000" pitchFamily="66" charset="0"/>
                <a:cs typeface="Mongolian Baiti" panose="03000500000000000000" pitchFamily="66" charset="0"/>
              </a:rPr>
              <a:t>assessments</a:t>
            </a:r>
            <a:endParaRPr lang="es-ES" sz="3600" dirty="0">
              <a:latin typeface="Mongolian Baiti" panose="03000500000000000000" pitchFamily="66" charset="0"/>
              <a:cs typeface="Mongolian Baiti" panose="03000500000000000000" pitchFamily="66" charset="0"/>
            </a:endParaRPr>
          </a:p>
          <a:p>
            <a:r>
              <a:rPr lang="es-ES" sz="3600" dirty="0" err="1">
                <a:latin typeface="Mongolian Baiti" panose="03000500000000000000" pitchFamily="66" charset="0"/>
                <a:cs typeface="Mongolian Baiti" panose="03000500000000000000" pitchFamily="66" charset="0"/>
              </a:rPr>
              <a:t>being</a:t>
            </a:r>
            <a:r>
              <a:rPr lang="es-ES" sz="3600" dirty="0">
                <a:latin typeface="Mongolian Baiti" panose="03000500000000000000" pitchFamily="66" charset="0"/>
                <a:cs typeface="Mongolian Baiti" panose="03000500000000000000" pitchFamily="66" charset="0"/>
              </a:rPr>
              <a:t> </a:t>
            </a:r>
            <a:r>
              <a:rPr lang="es-ES" sz="3600" dirty="0" err="1">
                <a:latin typeface="Mongolian Baiti" panose="03000500000000000000" pitchFamily="66" charset="0"/>
                <a:cs typeface="Mongolian Baiti" panose="03000500000000000000" pitchFamily="66" charset="0"/>
              </a:rPr>
              <a:t>able</a:t>
            </a:r>
            <a:r>
              <a:rPr lang="es-ES" sz="3600" dirty="0">
                <a:latin typeface="Mongolian Baiti" panose="03000500000000000000" pitchFamily="66" charset="0"/>
                <a:cs typeface="Mongolian Baiti" panose="03000500000000000000" pitchFamily="66" charset="0"/>
              </a:rPr>
              <a:t> </a:t>
            </a:r>
            <a:r>
              <a:rPr lang="es-ES" sz="3600" dirty="0" err="1">
                <a:latin typeface="Mongolian Baiti" panose="03000500000000000000" pitchFamily="66" charset="0"/>
                <a:cs typeface="Mongolian Baiti" panose="03000500000000000000" pitchFamily="66" charset="0"/>
              </a:rPr>
              <a:t>to</a:t>
            </a:r>
            <a:r>
              <a:rPr lang="es-ES" sz="3600" dirty="0">
                <a:latin typeface="Mongolian Baiti" panose="03000500000000000000" pitchFamily="66" charset="0"/>
                <a:cs typeface="Mongolian Baiti" panose="03000500000000000000" pitchFamily="66" charset="0"/>
              </a:rPr>
              <a:t> </a:t>
            </a:r>
            <a:r>
              <a:rPr lang="es-ES" sz="3600" dirty="0" err="1">
                <a:latin typeface="Mongolian Baiti" panose="03000500000000000000" pitchFamily="66" charset="0"/>
                <a:cs typeface="Mongolian Baiti" panose="03000500000000000000" pitchFamily="66" charset="0"/>
              </a:rPr>
              <a:t>work</a:t>
            </a:r>
            <a:r>
              <a:rPr lang="es-ES" sz="3600" dirty="0">
                <a:latin typeface="Mongolian Baiti" panose="03000500000000000000" pitchFamily="66" charset="0"/>
                <a:cs typeface="Mongolian Baiti" panose="03000500000000000000" pitchFamily="66" charset="0"/>
              </a:rPr>
              <a:t> in a </a:t>
            </a:r>
            <a:r>
              <a:rPr lang="es-ES" sz="3600" dirty="0" err="1">
                <a:latin typeface="Mongolian Baiti" panose="03000500000000000000" pitchFamily="66" charset="0"/>
                <a:cs typeface="Mongolian Baiti" panose="03000500000000000000" pitchFamily="66" charset="0"/>
              </a:rPr>
              <a:t>team</a:t>
            </a:r>
            <a:endParaRPr lang="es-ES" sz="3600" dirty="0">
              <a:latin typeface="Mongolian Baiti" panose="03000500000000000000" pitchFamily="66" charset="0"/>
              <a:cs typeface="Mongolian Baiti" panose="03000500000000000000" pitchFamily="66" charset="0"/>
            </a:endParaRPr>
          </a:p>
          <a:p>
            <a:r>
              <a:rPr lang="es-ES" sz="3600" dirty="0" err="1">
                <a:latin typeface="Mongolian Baiti" panose="03000500000000000000" pitchFamily="66" charset="0"/>
                <a:cs typeface="Mongolian Baiti" panose="03000500000000000000" pitchFamily="66" charset="0"/>
              </a:rPr>
              <a:t>knowledge</a:t>
            </a:r>
            <a:r>
              <a:rPr lang="es-ES" sz="3600" dirty="0">
                <a:latin typeface="Mongolian Baiti" panose="03000500000000000000" pitchFamily="66" charset="0"/>
                <a:cs typeface="Mongolian Baiti" panose="03000500000000000000" pitchFamily="66" charset="0"/>
              </a:rPr>
              <a:t> </a:t>
            </a:r>
            <a:r>
              <a:rPr lang="es-ES" sz="3600" dirty="0" err="1">
                <a:latin typeface="Mongolian Baiti" panose="03000500000000000000" pitchFamily="66" charset="0"/>
                <a:cs typeface="Mongolian Baiti" panose="03000500000000000000" pitchFamily="66" charset="0"/>
              </a:rPr>
              <a:t>of</a:t>
            </a:r>
            <a:r>
              <a:rPr lang="es-ES" sz="3600" dirty="0">
                <a:latin typeface="Mongolian Baiti" panose="03000500000000000000" pitchFamily="66" charset="0"/>
                <a:cs typeface="Mongolian Baiti" panose="03000500000000000000" pitchFamily="66" charset="0"/>
              </a:rPr>
              <a:t> </a:t>
            </a:r>
            <a:r>
              <a:rPr lang="es-ES" sz="3600" dirty="0" err="1">
                <a:latin typeface="Mongolian Baiti" panose="03000500000000000000" pitchFamily="66" charset="0"/>
                <a:cs typeface="Mongolian Baiti" panose="03000500000000000000" pitchFamily="66" charset="0"/>
              </a:rPr>
              <a:t>legislation</a:t>
            </a:r>
            <a:r>
              <a:rPr lang="es-ES" sz="3600" dirty="0">
                <a:latin typeface="Mongolian Baiti" panose="03000500000000000000" pitchFamily="66" charset="0"/>
                <a:cs typeface="Mongolian Baiti" panose="03000500000000000000" pitchFamily="66" charset="0"/>
              </a:rPr>
              <a:t>, </a:t>
            </a:r>
            <a:r>
              <a:rPr lang="es-ES" sz="3600" dirty="0" err="1">
                <a:latin typeface="Mongolian Baiti" panose="03000500000000000000" pitchFamily="66" charset="0"/>
                <a:cs typeface="Mongolian Baiti" panose="03000500000000000000" pitchFamily="66" charset="0"/>
              </a:rPr>
              <a:t>safeguarding</a:t>
            </a:r>
            <a:r>
              <a:rPr lang="es-ES" sz="3600" dirty="0">
                <a:latin typeface="Mongolian Baiti" panose="03000500000000000000" pitchFamily="66" charset="0"/>
                <a:cs typeface="Mongolian Baiti" panose="03000500000000000000" pitchFamily="66" charset="0"/>
              </a:rPr>
              <a:t>, and </a:t>
            </a:r>
            <a:r>
              <a:rPr lang="es-ES" sz="3600" dirty="0" err="1">
                <a:latin typeface="Mongolian Baiti" panose="03000500000000000000" pitchFamily="66" charset="0"/>
                <a:cs typeface="Mongolian Baiti" panose="03000500000000000000" pitchFamily="66" charset="0"/>
              </a:rPr>
              <a:t>consent</a:t>
            </a:r>
            <a:endParaRPr lang="es-ES" sz="3600" dirty="0">
              <a:latin typeface="Mongolian Baiti" panose="03000500000000000000" pitchFamily="66" charset="0"/>
              <a:cs typeface="Mongolian Baiti" panose="03000500000000000000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575853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BF35A94B-FB2C-A2A7-C581-608E7371EE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69334" y="167594"/>
            <a:ext cx="7333488" cy="1271016"/>
          </a:xfrm>
        </p:spPr>
        <p:txBody>
          <a:bodyPr>
            <a:normAutofit/>
          </a:bodyPr>
          <a:lstStyle/>
          <a:p>
            <a:pPr algn="ctr"/>
            <a:r>
              <a:rPr lang="es-GB" sz="5500" dirty="0">
                <a:latin typeface="Mongolian Baiti" panose="03000500000000000000" pitchFamily="66" charset="0"/>
                <a:cs typeface="Mongolian Baiti" panose="03000500000000000000" pitchFamily="66" charset="0"/>
              </a:rPr>
              <a:t>SWOT</a:t>
            </a:r>
          </a:p>
        </p:txBody>
      </p:sp>
      <p:sp>
        <p:nvSpPr>
          <p:cNvPr id="3" name="Marcador de texto 2">
            <a:extLst>
              <a:ext uri="{FF2B5EF4-FFF2-40B4-BE49-F238E27FC236}">
                <a16:creationId xmlns:a16="http://schemas.microsoft.com/office/drawing/2014/main" id="{A5195F0E-9715-731D-080F-AE778F488C8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62149" y="1225423"/>
            <a:ext cx="5239512" cy="823912"/>
          </a:xfrm>
        </p:spPr>
        <p:txBody>
          <a:bodyPr>
            <a:normAutofit/>
          </a:bodyPr>
          <a:lstStyle/>
          <a:p>
            <a:pPr algn="ctr"/>
            <a:r>
              <a:rPr lang="es-GB" sz="3800" dirty="0">
                <a:latin typeface="Mongolian Baiti" panose="03000500000000000000" pitchFamily="66" charset="0"/>
                <a:cs typeface="Mongolian Baiti" panose="03000500000000000000" pitchFamily="66" charset="0"/>
              </a:rPr>
              <a:t>Strengths</a:t>
            </a:r>
          </a:p>
        </p:txBody>
      </p:sp>
      <p:sp>
        <p:nvSpPr>
          <p:cNvPr id="4" name="Marcador de contenido 3">
            <a:extLst>
              <a:ext uri="{FF2B5EF4-FFF2-40B4-BE49-F238E27FC236}">
                <a16:creationId xmlns:a16="http://schemas.microsoft.com/office/drawing/2014/main" id="{7016AE84-D1DC-CF85-72F4-D09974C0318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2966" y="2183642"/>
            <a:ext cx="5451503" cy="4230806"/>
          </a:xfrm>
        </p:spPr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v"/>
            </a:pPr>
            <a:r>
              <a:rPr lang="es-ES" sz="3200" dirty="0">
                <a:latin typeface="Mongolian Baiti" panose="03000500000000000000" pitchFamily="66" charset="0"/>
                <a:cs typeface="Mongolian Baiti" panose="03000500000000000000" pitchFamily="66" charset="0"/>
              </a:rPr>
              <a:t>I </a:t>
            </a:r>
            <a:r>
              <a:rPr lang="es-ES" sz="3200" dirty="0" err="1">
                <a:latin typeface="Mongolian Baiti" panose="03000500000000000000" pitchFamily="66" charset="0"/>
                <a:cs typeface="Mongolian Baiti" panose="03000500000000000000" pitchFamily="66" charset="0"/>
              </a:rPr>
              <a:t>work</a:t>
            </a:r>
            <a:r>
              <a:rPr lang="es-ES" sz="3200" dirty="0">
                <a:latin typeface="Mongolian Baiti" panose="03000500000000000000" pitchFamily="66" charset="0"/>
                <a:cs typeface="Mongolian Baiti" panose="03000500000000000000" pitchFamily="66" charset="0"/>
              </a:rPr>
              <a:t> </a:t>
            </a:r>
            <a:r>
              <a:rPr lang="es-ES" sz="3200" dirty="0" err="1">
                <a:latin typeface="Mongolian Baiti" panose="03000500000000000000" pitchFamily="66" charset="0"/>
                <a:cs typeface="Mongolian Baiti" panose="03000500000000000000" pitchFamily="66" charset="0"/>
              </a:rPr>
              <a:t>easily</a:t>
            </a:r>
            <a:r>
              <a:rPr lang="es-ES" sz="3200" dirty="0">
                <a:latin typeface="Mongolian Baiti" panose="03000500000000000000" pitchFamily="66" charset="0"/>
                <a:cs typeface="Mongolian Baiti" panose="03000500000000000000" pitchFamily="66" charset="0"/>
              </a:rPr>
              <a:t> </a:t>
            </a:r>
            <a:r>
              <a:rPr lang="es-ES" sz="3200" dirty="0" err="1">
                <a:latin typeface="Mongolian Baiti" panose="03000500000000000000" pitchFamily="66" charset="0"/>
                <a:cs typeface="Mongolian Baiti" panose="03000500000000000000" pitchFamily="66" charset="0"/>
              </a:rPr>
              <a:t>within</a:t>
            </a:r>
            <a:r>
              <a:rPr lang="es-ES" sz="3200" dirty="0">
                <a:latin typeface="Mongolian Baiti" panose="03000500000000000000" pitchFamily="66" charset="0"/>
                <a:cs typeface="Mongolian Baiti" panose="03000500000000000000" pitchFamily="66" charset="0"/>
              </a:rPr>
              <a:t> a </a:t>
            </a:r>
            <a:r>
              <a:rPr lang="es-ES" sz="3200" dirty="0" err="1">
                <a:latin typeface="Mongolian Baiti" panose="03000500000000000000" pitchFamily="66" charset="0"/>
                <a:cs typeface="Mongolian Baiti" panose="03000500000000000000" pitchFamily="66" charset="0"/>
              </a:rPr>
              <a:t>team</a:t>
            </a:r>
            <a:r>
              <a:rPr lang="es-ES" sz="3200" dirty="0">
                <a:latin typeface="Mongolian Baiti" panose="03000500000000000000" pitchFamily="66" charset="0"/>
                <a:cs typeface="Mongolian Baiti" panose="03000500000000000000" pitchFamily="66" charset="0"/>
              </a:rPr>
              <a:t>.</a:t>
            </a:r>
          </a:p>
          <a:p>
            <a:pPr marL="0" indent="0">
              <a:buNone/>
            </a:pPr>
            <a:endParaRPr lang="es-ES" sz="3200" dirty="0">
              <a:latin typeface="Mongolian Baiti" panose="03000500000000000000" pitchFamily="66" charset="0"/>
              <a:cs typeface="Mongolian Baiti" panose="03000500000000000000" pitchFamily="66" charset="0"/>
            </a:endParaRPr>
          </a:p>
          <a:p>
            <a:pPr>
              <a:buFont typeface="Wingdings" pitchFamily="2" charset="2"/>
              <a:buChar char="v"/>
            </a:pPr>
            <a:r>
              <a:rPr lang="es-ES" sz="3200" dirty="0">
                <a:latin typeface="Mongolian Baiti" panose="03000500000000000000" pitchFamily="66" charset="0"/>
                <a:cs typeface="Mongolian Baiti" panose="03000500000000000000" pitchFamily="66" charset="0"/>
              </a:rPr>
              <a:t>I observe and listen </a:t>
            </a:r>
            <a:r>
              <a:rPr lang="es-ES" sz="3200" dirty="0" err="1">
                <a:latin typeface="Mongolian Baiti" panose="03000500000000000000" pitchFamily="66" charset="0"/>
                <a:cs typeface="Mongolian Baiti" panose="03000500000000000000" pitchFamily="66" charset="0"/>
              </a:rPr>
              <a:t>to</a:t>
            </a:r>
            <a:r>
              <a:rPr lang="es-ES" sz="3200" dirty="0">
                <a:latin typeface="Mongolian Baiti" panose="03000500000000000000" pitchFamily="66" charset="0"/>
                <a:cs typeface="Mongolian Baiti" panose="03000500000000000000" pitchFamily="66" charset="0"/>
              </a:rPr>
              <a:t> </a:t>
            </a:r>
            <a:r>
              <a:rPr lang="es-ES" sz="3200" dirty="0" err="1">
                <a:latin typeface="Mongolian Baiti" panose="03000500000000000000" pitchFamily="66" charset="0"/>
                <a:cs typeface="Mongolian Baiti" panose="03000500000000000000" pitchFamily="66" charset="0"/>
              </a:rPr>
              <a:t>people</a:t>
            </a:r>
            <a:r>
              <a:rPr lang="es-ES" sz="3200" dirty="0">
                <a:latin typeface="Mongolian Baiti" panose="03000500000000000000" pitchFamily="66" charset="0"/>
                <a:cs typeface="Mongolian Baiti" panose="03000500000000000000" pitchFamily="66" charset="0"/>
              </a:rPr>
              <a:t> </a:t>
            </a:r>
            <a:r>
              <a:rPr lang="es-ES" sz="3200" dirty="0" err="1">
                <a:latin typeface="Mongolian Baiti" panose="03000500000000000000" pitchFamily="66" charset="0"/>
                <a:cs typeface="Mongolian Baiti" panose="03000500000000000000" pitchFamily="66" charset="0"/>
              </a:rPr>
              <a:t>carefully</a:t>
            </a:r>
            <a:r>
              <a:rPr lang="es-ES" sz="3200" dirty="0">
                <a:latin typeface="Mongolian Baiti" panose="03000500000000000000" pitchFamily="66" charset="0"/>
                <a:cs typeface="Mongolian Baiti" panose="03000500000000000000" pitchFamily="66" charset="0"/>
              </a:rPr>
              <a:t>.</a:t>
            </a:r>
          </a:p>
          <a:p>
            <a:pPr marL="0" indent="0">
              <a:buNone/>
            </a:pPr>
            <a:endParaRPr lang="es-ES" sz="3200" dirty="0">
              <a:latin typeface="Mongolian Baiti" panose="03000500000000000000" pitchFamily="66" charset="0"/>
              <a:cs typeface="Mongolian Baiti" panose="03000500000000000000" pitchFamily="66" charset="0"/>
            </a:endParaRPr>
          </a:p>
          <a:p>
            <a:pPr>
              <a:buFont typeface="Wingdings" pitchFamily="2" charset="2"/>
              <a:buChar char="v"/>
            </a:pPr>
            <a:r>
              <a:rPr lang="es-ES" sz="3200" dirty="0">
                <a:latin typeface="Mongolian Baiti" panose="03000500000000000000" pitchFamily="66" charset="0"/>
                <a:cs typeface="Mongolian Baiti" panose="03000500000000000000" pitchFamily="66" charset="0"/>
              </a:rPr>
              <a:t>I </a:t>
            </a:r>
            <a:r>
              <a:rPr lang="es-ES" sz="3200" dirty="0" err="1">
                <a:latin typeface="Mongolian Baiti" panose="03000500000000000000" pitchFamily="66" charset="0"/>
                <a:cs typeface="Mongolian Baiti" panose="03000500000000000000" pitchFamily="66" charset="0"/>
              </a:rPr>
              <a:t>have</a:t>
            </a:r>
            <a:r>
              <a:rPr lang="es-ES" sz="3200" dirty="0">
                <a:latin typeface="Mongolian Baiti" panose="03000500000000000000" pitchFamily="66" charset="0"/>
                <a:cs typeface="Mongolian Baiti" panose="03000500000000000000" pitchFamily="66" charset="0"/>
              </a:rPr>
              <a:t> </a:t>
            </a:r>
            <a:r>
              <a:rPr lang="es-ES" sz="3200" dirty="0" err="1">
                <a:latin typeface="Mongolian Baiti" panose="03000500000000000000" pitchFamily="66" charset="0"/>
                <a:cs typeface="Mongolian Baiti" panose="03000500000000000000" pitchFamily="66" charset="0"/>
              </a:rPr>
              <a:t>strong</a:t>
            </a:r>
            <a:r>
              <a:rPr lang="es-ES" sz="3200" dirty="0">
                <a:latin typeface="Mongolian Baiti" panose="03000500000000000000" pitchFamily="66" charset="0"/>
                <a:cs typeface="Mongolian Baiti" panose="03000500000000000000" pitchFamily="66" charset="0"/>
              </a:rPr>
              <a:t> </a:t>
            </a:r>
            <a:r>
              <a:rPr lang="es-ES" sz="3200" dirty="0" err="1">
                <a:latin typeface="Mongolian Baiti" panose="03000500000000000000" pitchFamily="66" charset="0"/>
                <a:cs typeface="Mongolian Baiti" panose="03000500000000000000" pitchFamily="66" charset="0"/>
              </a:rPr>
              <a:t>communication</a:t>
            </a:r>
            <a:r>
              <a:rPr lang="es-ES" sz="3200" dirty="0">
                <a:latin typeface="Mongolian Baiti" panose="03000500000000000000" pitchFamily="66" charset="0"/>
                <a:cs typeface="Mongolian Baiti" panose="03000500000000000000" pitchFamily="66" charset="0"/>
              </a:rPr>
              <a:t> </a:t>
            </a:r>
            <a:r>
              <a:rPr lang="es-ES" sz="3200" dirty="0" err="1">
                <a:latin typeface="Mongolian Baiti" panose="03000500000000000000" pitchFamily="66" charset="0"/>
                <a:cs typeface="Mongolian Baiti" panose="03000500000000000000" pitchFamily="66" charset="0"/>
              </a:rPr>
              <a:t>skills</a:t>
            </a:r>
            <a:r>
              <a:rPr lang="es-ES" sz="3200" dirty="0">
                <a:latin typeface="Mongolian Baiti" panose="03000500000000000000" pitchFamily="66" charset="0"/>
                <a:cs typeface="Mongolian Baiti" panose="03000500000000000000" pitchFamily="66" charset="0"/>
              </a:rPr>
              <a:t>.</a:t>
            </a:r>
            <a:endParaRPr lang="es-GB" sz="3200" dirty="0">
              <a:latin typeface="Mongolian Baiti" panose="03000500000000000000" pitchFamily="66" charset="0"/>
              <a:cs typeface="Mongolian Baiti" panose="03000500000000000000" pitchFamily="66" charset="0"/>
            </a:endParaRPr>
          </a:p>
        </p:txBody>
      </p:sp>
      <p:sp>
        <p:nvSpPr>
          <p:cNvPr id="5" name="Marcador de texto 4">
            <a:extLst>
              <a:ext uri="{FF2B5EF4-FFF2-40B4-BE49-F238E27FC236}">
                <a16:creationId xmlns:a16="http://schemas.microsoft.com/office/drawing/2014/main" id="{347F698F-32B1-F91F-381E-9A9CA30F167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87531" y="1225423"/>
            <a:ext cx="5239512" cy="823912"/>
          </a:xfrm>
        </p:spPr>
        <p:txBody>
          <a:bodyPr>
            <a:normAutofit/>
          </a:bodyPr>
          <a:lstStyle/>
          <a:p>
            <a:pPr algn="ctr"/>
            <a:r>
              <a:rPr lang="es-GB" sz="3800" dirty="0">
                <a:latin typeface="Mongolian Baiti" panose="03000500000000000000" pitchFamily="66" charset="0"/>
                <a:cs typeface="Mongolian Baiti" panose="03000500000000000000" pitchFamily="66" charset="0"/>
              </a:rPr>
              <a:t>Weaknesses</a:t>
            </a:r>
          </a:p>
        </p:txBody>
      </p:sp>
      <p:sp>
        <p:nvSpPr>
          <p:cNvPr id="6" name="Marcador de contenido 5">
            <a:extLst>
              <a:ext uri="{FF2B5EF4-FFF2-40B4-BE49-F238E27FC236}">
                <a16:creationId xmlns:a16="http://schemas.microsoft.com/office/drawing/2014/main" id="{752DFAEB-924D-35B9-E475-2599B089F7B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87531" y="2183642"/>
            <a:ext cx="5681556" cy="3875964"/>
          </a:xfrm>
        </p:spPr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v"/>
            </a:pPr>
            <a:r>
              <a:rPr lang="es-ES" sz="3200" dirty="0">
                <a:latin typeface="Mongolian Baiti" panose="03000500000000000000" pitchFamily="66" charset="0"/>
                <a:cs typeface="Mongolian Baiti" panose="03000500000000000000" pitchFamily="66" charset="0"/>
              </a:rPr>
              <a:t>At </a:t>
            </a:r>
            <a:r>
              <a:rPr lang="es-ES" sz="3200" dirty="0" err="1">
                <a:latin typeface="Mongolian Baiti" panose="03000500000000000000" pitchFamily="66" charset="0"/>
                <a:cs typeface="Mongolian Baiti" panose="03000500000000000000" pitchFamily="66" charset="0"/>
              </a:rPr>
              <a:t>the</a:t>
            </a:r>
            <a:r>
              <a:rPr lang="es-ES" sz="3200" dirty="0">
                <a:latin typeface="Mongolian Baiti" panose="03000500000000000000" pitchFamily="66" charset="0"/>
                <a:cs typeface="Mongolian Baiti" panose="03000500000000000000" pitchFamily="66" charset="0"/>
              </a:rPr>
              <a:t> </a:t>
            </a:r>
            <a:r>
              <a:rPr lang="es-ES" sz="3200" dirty="0" err="1">
                <a:latin typeface="Mongolian Baiti" panose="03000500000000000000" pitchFamily="66" charset="0"/>
                <a:cs typeface="Mongolian Baiti" panose="03000500000000000000" pitchFamily="66" charset="0"/>
              </a:rPr>
              <a:t>moment</a:t>
            </a:r>
            <a:r>
              <a:rPr lang="es-ES" sz="3200" dirty="0">
                <a:latin typeface="Mongolian Baiti" panose="03000500000000000000" pitchFamily="66" charset="0"/>
                <a:cs typeface="Mongolian Baiti" panose="03000500000000000000" pitchFamily="66" charset="0"/>
              </a:rPr>
              <a:t>, I </a:t>
            </a:r>
            <a:r>
              <a:rPr lang="es-ES" sz="3200" dirty="0" err="1">
                <a:latin typeface="Mongolian Baiti" panose="03000500000000000000" pitchFamily="66" charset="0"/>
                <a:cs typeface="Mongolian Baiti" panose="03000500000000000000" pitchFamily="66" charset="0"/>
              </a:rPr>
              <a:t>don’t</a:t>
            </a:r>
            <a:r>
              <a:rPr lang="es-ES" sz="3200" dirty="0">
                <a:latin typeface="Mongolian Baiti" panose="03000500000000000000" pitchFamily="66" charset="0"/>
                <a:cs typeface="Mongolian Baiti" panose="03000500000000000000" pitchFamily="66" charset="0"/>
              </a:rPr>
              <a:t> </a:t>
            </a:r>
            <a:r>
              <a:rPr lang="es-ES" sz="3200" dirty="0" err="1">
                <a:latin typeface="Mongolian Baiti" panose="03000500000000000000" pitchFamily="66" charset="0"/>
                <a:cs typeface="Mongolian Baiti" panose="03000500000000000000" pitchFamily="66" charset="0"/>
              </a:rPr>
              <a:t>have</a:t>
            </a:r>
            <a:r>
              <a:rPr lang="es-ES" sz="3200" dirty="0">
                <a:latin typeface="Mongolian Baiti" panose="03000500000000000000" pitchFamily="66" charset="0"/>
                <a:cs typeface="Mongolian Baiti" panose="03000500000000000000" pitchFamily="66" charset="0"/>
              </a:rPr>
              <a:t> </a:t>
            </a:r>
            <a:r>
              <a:rPr lang="es-ES" sz="3200" dirty="0" err="1">
                <a:latin typeface="Mongolian Baiti" panose="03000500000000000000" pitchFamily="66" charset="0"/>
                <a:cs typeface="Mongolian Baiti" panose="03000500000000000000" pitchFamily="66" charset="0"/>
              </a:rPr>
              <a:t>experience</a:t>
            </a:r>
            <a:r>
              <a:rPr lang="es-ES" sz="3200" dirty="0">
                <a:latin typeface="Mongolian Baiti" panose="03000500000000000000" pitchFamily="66" charset="0"/>
                <a:cs typeface="Mongolian Baiti" panose="03000500000000000000" pitchFamily="66" charset="0"/>
              </a:rPr>
              <a:t> in </a:t>
            </a:r>
            <a:r>
              <a:rPr lang="es-ES" sz="3200" dirty="0" err="1">
                <a:latin typeface="Mongolian Baiti" panose="03000500000000000000" pitchFamily="66" charset="0"/>
                <a:cs typeface="Mongolian Baiti" panose="03000500000000000000" pitchFamily="66" charset="0"/>
              </a:rPr>
              <a:t>the</a:t>
            </a:r>
            <a:r>
              <a:rPr lang="es-ES" sz="3200" dirty="0">
                <a:latin typeface="Mongolian Baiti" panose="03000500000000000000" pitchFamily="66" charset="0"/>
                <a:cs typeface="Mongolian Baiti" panose="03000500000000000000" pitchFamily="66" charset="0"/>
              </a:rPr>
              <a:t> </a:t>
            </a:r>
            <a:r>
              <a:rPr lang="es-ES" sz="3200" dirty="0" err="1">
                <a:latin typeface="Mongolian Baiti" panose="03000500000000000000" pitchFamily="66" charset="0"/>
                <a:cs typeface="Mongolian Baiti" panose="03000500000000000000" pitchFamily="66" charset="0"/>
              </a:rPr>
              <a:t>field</a:t>
            </a:r>
            <a:r>
              <a:rPr lang="es-ES" sz="3200" dirty="0"/>
              <a:t>.</a:t>
            </a:r>
          </a:p>
          <a:p>
            <a:pPr>
              <a:buFont typeface="Wingdings" pitchFamily="2" charset="2"/>
              <a:buChar char="v"/>
            </a:pPr>
            <a:endParaRPr lang="es-ES" sz="3200" dirty="0"/>
          </a:p>
          <a:p>
            <a:pPr>
              <a:buFont typeface="Wingdings" pitchFamily="2" charset="2"/>
              <a:buChar char="v"/>
            </a:pPr>
            <a:r>
              <a:rPr lang="es-ES" sz="3200" dirty="0">
                <a:latin typeface="Mongolian Baiti" panose="03000500000000000000" pitchFamily="66" charset="0"/>
                <a:cs typeface="Mongolian Baiti" panose="03000500000000000000" pitchFamily="66" charset="0"/>
              </a:rPr>
              <a:t>I </a:t>
            </a:r>
            <a:r>
              <a:rPr lang="es-ES" sz="3200" dirty="0" err="1">
                <a:latin typeface="Mongolian Baiti" panose="03000500000000000000" pitchFamily="66" charset="0"/>
                <a:cs typeface="Mongolian Baiti" panose="03000500000000000000" pitchFamily="66" charset="0"/>
              </a:rPr>
              <a:t>don’t</a:t>
            </a:r>
            <a:r>
              <a:rPr lang="es-ES" sz="3200" dirty="0">
                <a:latin typeface="Mongolian Baiti" panose="03000500000000000000" pitchFamily="66" charset="0"/>
                <a:cs typeface="Mongolian Baiti" panose="03000500000000000000" pitchFamily="66" charset="0"/>
              </a:rPr>
              <a:t> </a:t>
            </a:r>
            <a:r>
              <a:rPr lang="es-ES" sz="3200" dirty="0" err="1">
                <a:latin typeface="Mongolian Baiti" panose="03000500000000000000" pitchFamily="66" charset="0"/>
                <a:cs typeface="Mongolian Baiti" panose="03000500000000000000" pitchFamily="66" charset="0"/>
              </a:rPr>
              <a:t>have</a:t>
            </a:r>
            <a:r>
              <a:rPr lang="es-ES" sz="3200" dirty="0">
                <a:latin typeface="Mongolian Baiti" panose="03000500000000000000" pitchFamily="66" charset="0"/>
                <a:cs typeface="Mongolian Baiti" panose="03000500000000000000" pitchFamily="66" charset="0"/>
              </a:rPr>
              <a:t> </a:t>
            </a:r>
            <a:r>
              <a:rPr lang="es-ES" sz="3200" dirty="0" err="1">
                <a:latin typeface="Mongolian Baiti" panose="03000500000000000000" pitchFamily="66" charset="0"/>
                <a:cs typeface="Mongolian Baiti" panose="03000500000000000000" pitchFamily="66" charset="0"/>
              </a:rPr>
              <a:t>the</a:t>
            </a:r>
            <a:r>
              <a:rPr lang="es-ES" sz="3200" dirty="0">
                <a:latin typeface="Mongolian Baiti" panose="03000500000000000000" pitchFamily="66" charset="0"/>
                <a:cs typeface="Mongolian Baiti" panose="03000500000000000000" pitchFamily="66" charset="0"/>
              </a:rPr>
              <a:t> </a:t>
            </a:r>
            <a:r>
              <a:rPr lang="es-ES" sz="3200" dirty="0" err="1">
                <a:latin typeface="Mongolian Baiti" panose="03000500000000000000" pitchFamily="66" charset="0"/>
                <a:cs typeface="Mongolian Baiti" panose="03000500000000000000" pitchFamily="66" charset="0"/>
              </a:rPr>
              <a:t>necessary</a:t>
            </a:r>
            <a:r>
              <a:rPr lang="es-ES" sz="3200" dirty="0">
                <a:latin typeface="Mongolian Baiti" panose="03000500000000000000" pitchFamily="66" charset="0"/>
                <a:cs typeface="Mongolian Baiti" panose="03000500000000000000" pitchFamily="66" charset="0"/>
              </a:rPr>
              <a:t> </a:t>
            </a:r>
            <a:r>
              <a:rPr lang="es-ES" sz="3200" dirty="0" err="1">
                <a:latin typeface="Mongolian Baiti" panose="03000500000000000000" pitchFamily="66" charset="0"/>
                <a:cs typeface="Mongolian Baiti" panose="03000500000000000000" pitchFamily="66" charset="0"/>
              </a:rPr>
              <a:t>education</a:t>
            </a:r>
            <a:r>
              <a:rPr lang="es-ES" sz="3200" dirty="0">
                <a:latin typeface="Mongolian Baiti" panose="03000500000000000000" pitchFamily="66" charset="0"/>
                <a:cs typeface="Mongolian Baiti" panose="03000500000000000000" pitchFamily="66" charset="0"/>
              </a:rPr>
              <a:t> in </a:t>
            </a:r>
            <a:r>
              <a:rPr lang="es-ES" sz="3200" dirty="0" err="1">
                <a:latin typeface="Mongolian Baiti" panose="03000500000000000000" pitchFamily="66" charset="0"/>
                <a:cs typeface="Mongolian Baiti" panose="03000500000000000000" pitchFamily="66" charset="0"/>
              </a:rPr>
              <a:t>the</a:t>
            </a:r>
            <a:r>
              <a:rPr lang="es-ES" sz="3200" dirty="0">
                <a:latin typeface="Mongolian Baiti" panose="03000500000000000000" pitchFamily="66" charset="0"/>
                <a:cs typeface="Mongolian Baiti" panose="03000500000000000000" pitchFamily="66" charset="0"/>
              </a:rPr>
              <a:t> </a:t>
            </a:r>
            <a:r>
              <a:rPr lang="es-ES" sz="3200" dirty="0" err="1">
                <a:latin typeface="Mongolian Baiti" panose="03000500000000000000" pitchFamily="66" charset="0"/>
                <a:cs typeface="Mongolian Baiti" panose="03000500000000000000" pitchFamily="66" charset="0"/>
              </a:rPr>
              <a:t>field</a:t>
            </a:r>
            <a:r>
              <a:rPr lang="es-ES" sz="3200" dirty="0">
                <a:latin typeface="Mongolian Baiti" panose="03000500000000000000" pitchFamily="66" charset="0"/>
                <a:cs typeface="Mongolian Baiti" panose="03000500000000000000" pitchFamily="66" charset="0"/>
              </a:rPr>
              <a:t>.</a:t>
            </a:r>
          </a:p>
          <a:p>
            <a:pPr>
              <a:buFont typeface="Wingdings" pitchFamily="2" charset="2"/>
              <a:buChar char="v"/>
            </a:pPr>
            <a:endParaRPr lang="es-ES" sz="3200" dirty="0">
              <a:latin typeface="Mongolian Baiti" panose="03000500000000000000" pitchFamily="66" charset="0"/>
              <a:cs typeface="Mongolian Baiti" panose="03000500000000000000" pitchFamily="66" charset="0"/>
            </a:endParaRPr>
          </a:p>
          <a:p>
            <a:pPr>
              <a:buFont typeface="Wingdings" pitchFamily="2" charset="2"/>
              <a:buChar char="v"/>
            </a:pPr>
            <a:r>
              <a:rPr lang="es-ES" sz="3200" dirty="0" err="1">
                <a:latin typeface="Mongolian Baiti" panose="03000500000000000000" pitchFamily="66" charset="0"/>
                <a:cs typeface="Mongolian Baiti" panose="03000500000000000000" pitchFamily="66" charset="0"/>
              </a:rPr>
              <a:t>lack</a:t>
            </a:r>
            <a:r>
              <a:rPr lang="es-ES" sz="3200" dirty="0">
                <a:latin typeface="Mongolian Baiti" panose="03000500000000000000" pitchFamily="66" charset="0"/>
                <a:cs typeface="Mongolian Baiti" panose="03000500000000000000" pitchFamily="66" charset="0"/>
              </a:rPr>
              <a:t> </a:t>
            </a:r>
            <a:r>
              <a:rPr lang="es-ES" sz="3200" dirty="0" err="1">
                <a:latin typeface="Mongolian Baiti" panose="03000500000000000000" pitchFamily="66" charset="0"/>
                <a:cs typeface="Mongolian Baiti" panose="03000500000000000000" pitchFamily="66" charset="0"/>
              </a:rPr>
              <a:t>of</a:t>
            </a:r>
            <a:r>
              <a:rPr lang="es-ES" sz="3200" dirty="0">
                <a:latin typeface="Mongolian Baiti" panose="03000500000000000000" pitchFamily="66" charset="0"/>
                <a:cs typeface="Mongolian Baiti" panose="03000500000000000000" pitchFamily="66" charset="0"/>
              </a:rPr>
              <a:t> </a:t>
            </a:r>
            <a:r>
              <a:rPr lang="es-ES" sz="3200" dirty="0" err="1">
                <a:latin typeface="Mongolian Baiti" panose="03000500000000000000" pitchFamily="66" charset="0"/>
                <a:cs typeface="Mongolian Baiti" panose="03000500000000000000" pitchFamily="66" charset="0"/>
              </a:rPr>
              <a:t>knowledge</a:t>
            </a:r>
            <a:r>
              <a:rPr lang="es-ES" sz="3200" dirty="0">
                <a:latin typeface="Mongolian Baiti" panose="03000500000000000000" pitchFamily="66" charset="0"/>
                <a:cs typeface="Mongolian Baiti" panose="03000500000000000000" pitchFamily="66" charset="0"/>
              </a:rPr>
              <a:t> </a:t>
            </a:r>
            <a:r>
              <a:rPr lang="es-ES" sz="3200" dirty="0" err="1">
                <a:latin typeface="Mongolian Baiti" panose="03000500000000000000" pitchFamily="66" charset="0"/>
                <a:cs typeface="Mongolian Baiti" panose="03000500000000000000" pitchFamily="66" charset="0"/>
              </a:rPr>
              <a:t>of</a:t>
            </a:r>
            <a:r>
              <a:rPr lang="es-ES" sz="3200" dirty="0">
                <a:latin typeface="Mongolian Baiti" panose="03000500000000000000" pitchFamily="66" charset="0"/>
                <a:cs typeface="Mongolian Baiti" panose="03000500000000000000" pitchFamily="66" charset="0"/>
              </a:rPr>
              <a:t> a </a:t>
            </a:r>
            <a:r>
              <a:rPr lang="es-ES" sz="3200" dirty="0" err="1">
                <a:latin typeface="Mongolian Baiti" panose="03000500000000000000" pitchFamily="66" charset="0"/>
                <a:cs typeface="Mongolian Baiti" panose="03000500000000000000" pitchFamily="66" charset="0"/>
              </a:rPr>
              <a:t>range</a:t>
            </a:r>
            <a:r>
              <a:rPr lang="es-ES" sz="3200" dirty="0">
                <a:latin typeface="Mongolian Baiti" panose="03000500000000000000" pitchFamily="66" charset="0"/>
                <a:cs typeface="Mongolian Baiti" panose="03000500000000000000" pitchFamily="66" charset="0"/>
              </a:rPr>
              <a:t> </a:t>
            </a:r>
            <a:r>
              <a:rPr lang="es-ES" sz="3200" dirty="0" err="1">
                <a:latin typeface="Mongolian Baiti" panose="03000500000000000000" pitchFamily="66" charset="0"/>
                <a:cs typeface="Mongolian Baiti" panose="03000500000000000000" pitchFamily="66" charset="0"/>
              </a:rPr>
              <a:t>of</a:t>
            </a:r>
            <a:r>
              <a:rPr lang="es-ES" sz="3200" dirty="0">
                <a:latin typeface="Mongolian Baiti" panose="03000500000000000000" pitchFamily="66" charset="0"/>
                <a:cs typeface="Mongolian Baiti" panose="03000500000000000000" pitchFamily="66" charset="0"/>
              </a:rPr>
              <a:t> </a:t>
            </a:r>
            <a:r>
              <a:rPr lang="es-ES" sz="3200" dirty="0" err="1">
                <a:latin typeface="Mongolian Baiti" panose="03000500000000000000" pitchFamily="66" charset="0"/>
                <a:cs typeface="Mongolian Baiti" panose="03000500000000000000" pitchFamily="66" charset="0"/>
              </a:rPr>
              <a:t>psychological</a:t>
            </a:r>
            <a:r>
              <a:rPr lang="es-ES" sz="3200" dirty="0">
                <a:latin typeface="Mongolian Baiti" panose="03000500000000000000" pitchFamily="66" charset="0"/>
                <a:cs typeface="Mongolian Baiti" panose="03000500000000000000" pitchFamily="66" charset="0"/>
              </a:rPr>
              <a:t> </a:t>
            </a:r>
            <a:r>
              <a:rPr lang="es-ES" sz="3200" dirty="0" err="1">
                <a:latin typeface="Mongolian Baiti" panose="03000500000000000000" pitchFamily="66" charset="0"/>
                <a:cs typeface="Mongolian Baiti" panose="03000500000000000000" pitchFamily="66" charset="0"/>
              </a:rPr>
              <a:t>models</a:t>
            </a:r>
            <a:endParaRPr lang="es-GB" sz="3200" dirty="0">
              <a:latin typeface="Mongolian Baiti" panose="03000500000000000000" pitchFamily="66" charset="0"/>
              <a:cs typeface="Mongolian Baiti" panose="03000500000000000000" pitchFamily="66" charset="0"/>
            </a:endParaRPr>
          </a:p>
          <a:p>
            <a:pPr marL="0" indent="0">
              <a:buNone/>
            </a:pPr>
            <a:endParaRPr lang="es-GB" sz="3200" dirty="0"/>
          </a:p>
          <a:p>
            <a:pPr marL="0" indent="0">
              <a:buNone/>
            </a:pPr>
            <a:endParaRPr lang="es-GB" dirty="0"/>
          </a:p>
        </p:txBody>
      </p:sp>
    </p:spTree>
    <p:extLst>
      <p:ext uri="{BB962C8B-B14F-4D97-AF65-F5344CB8AC3E}">
        <p14:creationId xmlns:p14="http://schemas.microsoft.com/office/powerpoint/2010/main" val="15665765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B51FC0AA-A7A8-FCC6-E6AB-770BC16381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35668" y="73193"/>
            <a:ext cx="7949275" cy="1023582"/>
          </a:xfrm>
        </p:spPr>
        <p:txBody>
          <a:bodyPr>
            <a:normAutofit/>
          </a:bodyPr>
          <a:lstStyle/>
          <a:p>
            <a:pPr algn="ctr"/>
            <a:r>
              <a:rPr lang="es-GB" sz="5500" dirty="0">
                <a:latin typeface="Mongolian Baiti" panose="03000500000000000000" pitchFamily="66" charset="0"/>
                <a:cs typeface="Mongolian Baiti" panose="03000500000000000000" pitchFamily="66" charset="0"/>
              </a:rPr>
              <a:t>SWOT</a:t>
            </a:r>
            <a:endParaRPr lang="es-GB" sz="5500" dirty="0"/>
          </a:p>
        </p:txBody>
      </p:sp>
      <p:sp>
        <p:nvSpPr>
          <p:cNvPr id="3" name="Marcador de texto 2">
            <a:extLst>
              <a:ext uri="{FF2B5EF4-FFF2-40B4-BE49-F238E27FC236}">
                <a16:creationId xmlns:a16="http://schemas.microsoft.com/office/drawing/2014/main" id="{E1144871-2AAC-ED57-F14F-F5E7E7F168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89194" y="1096775"/>
            <a:ext cx="5239512" cy="823912"/>
          </a:xfrm>
        </p:spPr>
        <p:txBody>
          <a:bodyPr>
            <a:normAutofit/>
          </a:bodyPr>
          <a:lstStyle/>
          <a:p>
            <a:pPr algn="ctr"/>
            <a:r>
              <a:rPr lang="es-GB" sz="3800" dirty="0">
                <a:latin typeface="Mongolian Baiti" panose="03000500000000000000" pitchFamily="66" charset="0"/>
                <a:cs typeface="Mongolian Baiti" panose="03000500000000000000" pitchFamily="66" charset="0"/>
              </a:rPr>
              <a:t>Opportunities</a:t>
            </a:r>
          </a:p>
        </p:txBody>
      </p:sp>
      <p:sp>
        <p:nvSpPr>
          <p:cNvPr id="4" name="Marcador de contenido 3">
            <a:extLst>
              <a:ext uri="{FF2B5EF4-FFF2-40B4-BE49-F238E27FC236}">
                <a16:creationId xmlns:a16="http://schemas.microsoft.com/office/drawing/2014/main" id="{C9B92FEA-B5FB-864C-5E2C-31E1214028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62149" y="2120356"/>
            <a:ext cx="5239512" cy="4403274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es-ES" sz="3000" dirty="0">
                <a:latin typeface="Mongolian Baiti" panose="03000500000000000000" pitchFamily="66" charset="0"/>
                <a:cs typeface="Mongolian Baiti" panose="03000500000000000000" pitchFamily="66" charset="0"/>
              </a:rPr>
              <a:t>In </a:t>
            </a:r>
            <a:r>
              <a:rPr lang="es-ES" sz="3000" dirty="0" err="1">
                <a:latin typeface="Mongolian Baiti" panose="03000500000000000000" pitchFamily="66" charset="0"/>
                <a:cs typeface="Mongolian Baiti" panose="03000500000000000000" pitchFamily="66" charset="0"/>
              </a:rPr>
              <a:t>the</a:t>
            </a:r>
            <a:r>
              <a:rPr lang="es-ES" sz="3000" dirty="0">
                <a:latin typeface="Mongolian Baiti" panose="03000500000000000000" pitchFamily="66" charset="0"/>
                <a:cs typeface="Mongolian Baiti" panose="03000500000000000000" pitchFamily="66" charset="0"/>
              </a:rPr>
              <a:t> future, I </a:t>
            </a:r>
            <a:r>
              <a:rPr lang="es-ES" sz="3000" dirty="0" err="1">
                <a:latin typeface="Mongolian Baiti" panose="03000500000000000000" pitchFamily="66" charset="0"/>
                <a:cs typeface="Mongolian Baiti" panose="03000500000000000000" pitchFamily="66" charset="0"/>
              </a:rPr>
              <a:t>will</a:t>
            </a:r>
            <a:r>
              <a:rPr lang="es-ES" sz="3000" dirty="0">
                <a:latin typeface="Mongolian Baiti" panose="03000500000000000000" pitchFamily="66" charset="0"/>
                <a:cs typeface="Mongolian Baiti" panose="03000500000000000000" pitchFamily="66" charset="0"/>
              </a:rPr>
              <a:t> </a:t>
            </a:r>
            <a:r>
              <a:rPr lang="es-ES" sz="3000" dirty="0" err="1">
                <a:latin typeface="Mongolian Baiti" panose="03000500000000000000" pitchFamily="66" charset="0"/>
                <a:cs typeface="Mongolian Baiti" panose="03000500000000000000" pitchFamily="66" charset="0"/>
              </a:rPr>
              <a:t>obtain</a:t>
            </a:r>
            <a:r>
              <a:rPr lang="es-ES" sz="3000" dirty="0">
                <a:latin typeface="Mongolian Baiti" panose="03000500000000000000" pitchFamily="66" charset="0"/>
                <a:cs typeface="Mongolian Baiti" panose="03000500000000000000" pitchFamily="66" charset="0"/>
              </a:rPr>
              <a:t> a </a:t>
            </a:r>
            <a:r>
              <a:rPr lang="es-ES" sz="3000" dirty="0" err="1">
                <a:latin typeface="Mongolian Baiti" panose="03000500000000000000" pitchFamily="66" charset="0"/>
                <a:cs typeface="Mongolian Baiti" panose="03000500000000000000" pitchFamily="66" charset="0"/>
              </a:rPr>
              <a:t>doctorate</a:t>
            </a:r>
            <a:r>
              <a:rPr lang="es-ES" sz="3000" dirty="0">
                <a:latin typeface="Mongolian Baiti" panose="03000500000000000000" pitchFamily="66" charset="0"/>
                <a:cs typeface="Mongolian Baiti" panose="03000500000000000000" pitchFamily="66" charset="0"/>
              </a:rPr>
              <a:t> in </a:t>
            </a:r>
            <a:r>
              <a:rPr lang="es-ES" sz="3000" dirty="0" err="1">
                <a:latin typeface="Mongolian Baiti" panose="03000500000000000000" pitchFamily="66" charset="0"/>
                <a:cs typeface="Mongolian Baiti" panose="03000500000000000000" pitchFamily="66" charset="0"/>
              </a:rPr>
              <a:t>clinical</a:t>
            </a:r>
            <a:r>
              <a:rPr lang="es-ES" sz="3000" dirty="0">
                <a:latin typeface="Mongolian Baiti" panose="03000500000000000000" pitchFamily="66" charset="0"/>
                <a:cs typeface="Mongolian Baiti" panose="03000500000000000000" pitchFamily="66" charset="0"/>
              </a:rPr>
              <a:t> </a:t>
            </a:r>
            <a:r>
              <a:rPr lang="es-ES" sz="3000" dirty="0" err="1">
                <a:latin typeface="Mongolian Baiti" panose="03000500000000000000" pitchFamily="66" charset="0"/>
                <a:cs typeface="Mongolian Baiti" panose="03000500000000000000" pitchFamily="66" charset="0"/>
              </a:rPr>
              <a:t>psychology</a:t>
            </a:r>
            <a:r>
              <a:rPr lang="es-ES" sz="3000" dirty="0">
                <a:latin typeface="Mongolian Baiti" panose="03000500000000000000" pitchFamily="66" charset="0"/>
                <a:cs typeface="Mongolian Baiti" panose="03000500000000000000" pitchFamily="66" charset="0"/>
              </a:rPr>
              <a:t>.</a:t>
            </a:r>
          </a:p>
          <a:p>
            <a:pPr>
              <a:buFont typeface="Wingdings" pitchFamily="2" charset="2"/>
              <a:buChar char="v"/>
            </a:pPr>
            <a:endParaRPr lang="es-ES" sz="3000" dirty="0">
              <a:latin typeface="Mongolian Baiti" panose="03000500000000000000" pitchFamily="66" charset="0"/>
              <a:cs typeface="Mongolian Baiti" panose="03000500000000000000" pitchFamily="66" charset="0"/>
            </a:endParaRPr>
          </a:p>
          <a:p>
            <a:pPr>
              <a:buFont typeface="Wingdings" pitchFamily="2" charset="2"/>
              <a:buChar char="v"/>
            </a:pPr>
            <a:r>
              <a:rPr lang="es-ES" sz="3000" dirty="0">
                <a:latin typeface="Mongolian Baiti" panose="03000500000000000000" pitchFamily="66" charset="0"/>
                <a:cs typeface="Mongolian Baiti" panose="03000500000000000000" pitchFamily="66" charset="0"/>
              </a:rPr>
              <a:t>And a </a:t>
            </a:r>
            <a:r>
              <a:rPr lang="es-ES" sz="3000" dirty="0" err="1">
                <a:latin typeface="Mongolian Baiti" panose="03000500000000000000" pitchFamily="66" charset="0"/>
                <a:cs typeface="Mongolian Baiti" panose="03000500000000000000" pitchFamily="66" charset="0"/>
              </a:rPr>
              <a:t>postgraduate</a:t>
            </a:r>
            <a:r>
              <a:rPr lang="es-ES" sz="3000" dirty="0">
                <a:latin typeface="Mongolian Baiti" panose="03000500000000000000" pitchFamily="66" charset="0"/>
                <a:cs typeface="Mongolian Baiti" panose="03000500000000000000" pitchFamily="66" charset="0"/>
              </a:rPr>
              <a:t> </a:t>
            </a:r>
            <a:r>
              <a:rPr lang="es-ES" sz="3000" dirty="0" err="1">
                <a:latin typeface="Mongolian Baiti" panose="03000500000000000000" pitchFamily="66" charset="0"/>
                <a:cs typeface="Mongolian Baiti" panose="03000500000000000000" pitchFamily="66" charset="0"/>
              </a:rPr>
              <a:t>degree</a:t>
            </a:r>
            <a:r>
              <a:rPr lang="es-ES" sz="3000" dirty="0">
                <a:latin typeface="Mongolian Baiti" panose="03000500000000000000" pitchFamily="66" charset="0"/>
                <a:cs typeface="Mongolian Baiti" panose="03000500000000000000" pitchFamily="66" charset="0"/>
              </a:rPr>
              <a:t> </a:t>
            </a:r>
            <a:r>
              <a:rPr lang="es-ES" sz="3000" dirty="0" err="1">
                <a:latin typeface="Mongolian Baiti" panose="03000500000000000000" pitchFamily="66" charset="0"/>
                <a:cs typeface="Mongolian Baiti" panose="03000500000000000000" pitchFamily="66" charset="0"/>
              </a:rPr>
              <a:t>or</a:t>
            </a:r>
            <a:r>
              <a:rPr lang="es-ES" sz="3000" dirty="0">
                <a:latin typeface="Mongolian Baiti" panose="03000500000000000000" pitchFamily="66" charset="0"/>
                <a:cs typeface="Mongolian Baiti" panose="03000500000000000000" pitchFamily="66" charset="0"/>
              </a:rPr>
              <a:t> </a:t>
            </a:r>
            <a:r>
              <a:rPr lang="es-ES" sz="3000" dirty="0" err="1">
                <a:latin typeface="Mongolian Baiti" panose="03000500000000000000" pitchFamily="66" charset="0"/>
                <a:cs typeface="Mongolian Baiti" panose="03000500000000000000" pitchFamily="66" charset="0"/>
              </a:rPr>
              <a:t>some</a:t>
            </a:r>
            <a:r>
              <a:rPr lang="es-ES" sz="3000" dirty="0">
                <a:latin typeface="Mongolian Baiti" panose="03000500000000000000" pitchFamily="66" charset="0"/>
                <a:cs typeface="Mongolian Baiti" panose="03000500000000000000" pitchFamily="66" charset="0"/>
              </a:rPr>
              <a:t> </a:t>
            </a:r>
            <a:r>
              <a:rPr lang="es-ES" sz="3000" dirty="0" err="1">
                <a:latin typeface="Mongolian Baiti" panose="03000500000000000000" pitchFamily="66" charset="0"/>
                <a:cs typeface="Mongolian Baiti" panose="03000500000000000000" pitchFamily="66" charset="0"/>
              </a:rPr>
              <a:t>form</a:t>
            </a:r>
            <a:r>
              <a:rPr lang="es-ES" sz="3000" dirty="0">
                <a:latin typeface="Mongolian Baiti" panose="03000500000000000000" pitchFamily="66" charset="0"/>
                <a:cs typeface="Mongolian Baiti" panose="03000500000000000000" pitchFamily="66" charset="0"/>
              </a:rPr>
              <a:t> </a:t>
            </a:r>
            <a:r>
              <a:rPr lang="es-ES" sz="3000" dirty="0" err="1">
                <a:latin typeface="Mongolian Baiti" panose="03000500000000000000" pitchFamily="66" charset="0"/>
                <a:cs typeface="Mongolian Baiti" panose="03000500000000000000" pitchFamily="66" charset="0"/>
              </a:rPr>
              <a:t>of</a:t>
            </a:r>
            <a:r>
              <a:rPr lang="es-ES" sz="3000" dirty="0">
                <a:latin typeface="Mongolian Baiti" panose="03000500000000000000" pitchFamily="66" charset="0"/>
                <a:cs typeface="Mongolian Baiti" panose="03000500000000000000" pitchFamily="66" charset="0"/>
              </a:rPr>
              <a:t> </a:t>
            </a:r>
            <a:r>
              <a:rPr lang="es-ES" sz="3000" dirty="0" err="1">
                <a:latin typeface="Mongolian Baiti" panose="03000500000000000000" pitchFamily="66" charset="0"/>
                <a:cs typeface="Mongolian Baiti" panose="03000500000000000000" pitchFamily="66" charset="0"/>
              </a:rPr>
              <a:t>education</a:t>
            </a:r>
            <a:r>
              <a:rPr lang="es-ES" sz="3000" dirty="0">
                <a:latin typeface="Mongolian Baiti" panose="03000500000000000000" pitchFamily="66" charset="0"/>
                <a:cs typeface="Mongolian Baiti" panose="03000500000000000000" pitchFamily="66" charset="0"/>
              </a:rPr>
              <a:t> in </a:t>
            </a:r>
            <a:r>
              <a:rPr lang="es-ES" sz="3000" dirty="0" err="1">
                <a:latin typeface="Mongolian Baiti" panose="03000500000000000000" pitchFamily="66" charset="0"/>
                <a:cs typeface="Mongolian Baiti" panose="03000500000000000000" pitchFamily="66" charset="0"/>
              </a:rPr>
              <a:t>clinical</a:t>
            </a:r>
            <a:r>
              <a:rPr lang="es-ES" sz="3000" dirty="0">
                <a:latin typeface="Mongolian Baiti" panose="03000500000000000000" pitchFamily="66" charset="0"/>
                <a:cs typeface="Mongolian Baiti" panose="03000500000000000000" pitchFamily="66" charset="0"/>
              </a:rPr>
              <a:t> </a:t>
            </a:r>
            <a:r>
              <a:rPr lang="es-ES" sz="3000" dirty="0" err="1">
                <a:latin typeface="Mongolian Baiti" panose="03000500000000000000" pitchFamily="66" charset="0"/>
                <a:cs typeface="Mongolian Baiti" panose="03000500000000000000" pitchFamily="66" charset="0"/>
              </a:rPr>
              <a:t>neuropsychology</a:t>
            </a:r>
            <a:r>
              <a:rPr lang="es-ES" sz="3000" dirty="0">
                <a:latin typeface="Mongolian Baiti" panose="03000500000000000000" pitchFamily="66" charset="0"/>
                <a:cs typeface="Mongolian Baiti" panose="03000500000000000000" pitchFamily="66" charset="0"/>
              </a:rPr>
              <a:t>.</a:t>
            </a:r>
            <a:endParaRPr lang="es-GB" sz="3000" dirty="0">
              <a:latin typeface="Mongolian Baiti" panose="03000500000000000000" pitchFamily="66" charset="0"/>
              <a:cs typeface="Mongolian Baiti" panose="03000500000000000000" pitchFamily="66" charset="0"/>
            </a:endParaRPr>
          </a:p>
        </p:txBody>
      </p:sp>
      <p:sp>
        <p:nvSpPr>
          <p:cNvPr id="6" name="Marcador de contenido 5">
            <a:extLst>
              <a:ext uri="{FF2B5EF4-FFF2-40B4-BE49-F238E27FC236}">
                <a16:creationId xmlns:a16="http://schemas.microsoft.com/office/drawing/2014/main" id="{A48532A1-12AF-353B-C99F-52CC3A8E4BD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83066" y="2120356"/>
            <a:ext cx="5239512" cy="4403274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es-ES" sz="3000" dirty="0">
                <a:latin typeface="Mongolian Baiti" panose="03000500000000000000" pitchFamily="66" charset="0"/>
                <a:cs typeface="Mongolian Baiti" panose="03000500000000000000" pitchFamily="66" charset="0"/>
              </a:rPr>
              <a:t>I </a:t>
            </a:r>
            <a:r>
              <a:rPr lang="es-ES" sz="3000" dirty="0" err="1">
                <a:latin typeface="Mongolian Baiti" panose="03000500000000000000" pitchFamily="66" charset="0"/>
                <a:cs typeface="Mongolian Baiti" panose="03000500000000000000" pitchFamily="66" charset="0"/>
              </a:rPr>
              <a:t>might</a:t>
            </a:r>
            <a:r>
              <a:rPr lang="es-ES" sz="3000" dirty="0">
                <a:latin typeface="Mongolian Baiti" panose="03000500000000000000" pitchFamily="66" charset="0"/>
                <a:cs typeface="Mongolian Baiti" panose="03000500000000000000" pitchFamily="66" charset="0"/>
              </a:rPr>
              <a:t> </a:t>
            </a:r>
            <a:r>
              <a:rPr lang="es-ES" sz="3000" dirty="0" err="1">
                <a:latin typeface="Mongolian Baiti" panose="03000500000000000000" pitchFamily="66" charset="0"/>
                <a:cs typeface="Mongolian Baiti" panose="03000500000000000000" pitchFamily="66" charset="0"/>
              </a:rPr>
              <a:t>not</a:t>
            </a:r>
            <a:r>
              <a:rPr lang="es-ES" sz="3000" dirty="0">
                <a:latin typeface="Mongolian Baiti" panose="03000500000000000000" pitchFamily="66" charset="0"/>
                <a:cs typeface="Mongolian Baiti" panose="03000500000000000000" pitchFamily="66" charset="0"/>
              </a:rPr>
              <a:t> be </a:t>
            </a:r>
            <a:r>
              <a:rPr lang="es-ES" sz="3000" dirty="0" err="1">
                <a:latin typeface="Mongolian Baiti" panose="03000500000000000000" pitchFamily="66" charset="0"/>
                <a:cs typeface="Mongolian Baiti" panose="03000500000000000000" pitchFamily="66" charset="0"/>
              </a:rPr>
              <a:t>accepted</a:t>
            </a:r>
            <a:r>
              <a:rPr lang="es-ES" sz="3000" dirty="0">
                <a:latin typeface="Mongolian Baiti" panose="03000500000000000000" pitchFamily="66" charset="0"/>
                <a:cs typeface="Mongolian Baiti" panose="03000500000000000000" pitchFamily="66" charset="0"/>
              </a:rPr>
              <a:t> </a:t>
            </a:r>
            <a:r>
              <a:rPr lang="es-ES" sz="3000" dirty="0" err="1">
                <a:latin typeface="Mongolian Baiti" panose="03000500000000000000" pitchFamily="66" charset="0"/>
                <a:cs typeface="Mongolian Baiti" panose="03000500000000000000" pitchFamily="66" charset="0"/>
              </a:rPr>
              <a:t>into</a:t>
            </a:r>
            <a:r>
              <a:rPr lang="es-ES" sz="3000" dirty="0">
                <a:latin typeface="Mongolian Baiti" panose="03000500000000000000" pitchFamily="66" charset="0"/>
                <a:cs typeface="Mongolian Baiti" panose="03000500000000000000" pitchFamily="66" charset="0"/>
              </a:rPr>
              <a:t> </a:t>
            </a:r>
            <a:r>
              <a:rPr lang="es-ES" sz="3000" dirty="0" err="1">
                <a:latin typeface="Mongolian Baiti" panose="03000500000000000000" pitchFamily="66" charset="0"/>
                <a:cs typeface="Mongolian Baiti" panose="03000500000000000000" pitchFamily="66" charset="0"/>
              </a:rPr>
              <a:t>the</a:t>
            </a:r>
            <a:r>
              <a:rPr lang="es-ES" sz="3000" dirty="0">
                <a:latin typeface="Mongolian Baiti" panose="03000500000000000000" pitchFamily="66" charset="0"/>
                <a:cs typeface="Mongolian Baiti" panose="03000500000000000000" pitchFamily="66" charset="0"/>
              </a:rPr>
              <a:t> </a:t>
            </a:r>
            <a:r>
              <a:rPr lang="es-ES" sz="3000" dirty="0" err="1">
                <a:latin typeface="Mongolian Baiti" panose="03000500000000000000" pitchFamily="66" charset="0"/>
                <a:cs typeface="Mongolian Baiti" panose="03000500000000000000" pitchFamily="66" charset="0"/>
              </a:rPr>
              <a:t>educational</a:t>
            </a:r>
            <a:r>
              <a:rPr lang="es-ES" sz="3000" dirty="0">
                <a:latin typeface="Mongolian Baiti" panose="03000500000000000000" pitchFamily="66" charset="0"/>
                <a:cs typeface="Mongolian Baiti" panose="03000500000000000000" pitchFamily="66" charset="0"/>
              </a:rPr>
              <a:t> </a:t>
            </a:r>
            <a:r>
              <a:rPr lang="es-ES" sz="3000" dirty="0" err="1">
                <a:latin typeface="Mongolian Baiti" panose="03000500000000000000" pitchFamily="66" charset="0"/>
                <a:cs typeface="Mongolian Baiti" panose="03000500000000000000" pitchFamily="66" charset="0"/>
              </a:rPr>
              <a:t>program</a:t>
            </a:r>
            <a:r>
              <a:rPr lang="es-ES" sz="3000" dirty="0">
                <a:latin typeface="Mongolian Baiti" panose="03000500000000000000" pitchFamily="66" charset="0"/>
                <a:cs typeface="Mongolian Baiti" panose="03000500000000000000" pitchFamily="66" charset="0"/>
              </a:rPr>
              <a:t> I </a:t>
            </a:r>
            <a:r>
              <a:rPr lang="es-ES" sz="3000" dirty="0" err="1">
                <a:latin typeface="Mongolian Baiti" panose="03000500000000000000" pitchFamily="66" charset="0"/>
                <a:cs typeface="Mongolian Baiti" panose="03000500000000000000" pitchFamily="66" charset="0"/>
              </a:rPr>
              <a:t>would</a:t>
            </a:r>
            <a:r>
              <a:rPr lang="es-ES" sz="3000" dirty="0">
                <a:latin typeface="Mongolian Baiti" panose="03000500000000000000" pitchFamily="66" charset="0"/>
                <a:cs typeface="Mongolian Baiti" panose="03000500000000000000" pitchFamily="66" charset="0"/>
              </a:rPr>
              <a:t> </a:t>
            </a:r>
            <a:r>
              <a:rPr lang="es-ES" sz="3000" dirty="0" err="1">
                <a:latin typeface="Mongolian Baiti" panose="03000500000000000000" pitchFamily="66" charset="0"/>
                <a:cs typeface="Mongolian Baiti" panose="03000500000000000000" pitchFamily="66" charset="0"/>
              </a:rPr>
              <a:t>like</a:t>
            </a:r>
            <a:r>
              <a:rPr lang="es-ES" sz="3000" dirty="0">
                <a:latin typeface="Mongolian Baiti" panose="03000500000000000000" pitchFamily="66" charset="0"/>
                <a:cs typeface="Mongolian Baiti" panose="03000500000000000000" pitchFamily="66" charset="0"/>
              </a:rPr>
              <a:t> </a:t>
            </a:r>
            <a:r>
              <a:rPr lang="es-ES" sz="3000" dirty="0" err="1">
                <a:latin typeface="Mongolian Baiti" panose="03000500000000000000" pitchFamily="66" charset="0"/>
                <a:cs typeface="Mongolian Baiti" panose="03000500000000000000" pitchFamily="66" charset="0"/>
              </a:rPr>
              <a:t>to</a:t>
            </a:r>
            <a:r>
              <a:rPr lang="es-ES" sz="3000" dirty="0">
                <a:latin typeface="Mongolian Baiti" panose="03000500000000000000" pitchFamily="66" charset="0"/>
                <a:cs typeface="Mongolian Baiti" panose="03000500000000000000" pitchFamily="66" charset="0"/>
              </a:rPr>
              <a:t> </a:t>
            </a:r>
            <a:r>
              <a:rPr lang="es-ES" sz="3000" dirty="0" err="1">
                <a:latin typeface="Mongolian Baiti" panose="03000500000000000000" pitchFamily="66" charset="0"/>
                <a:cs typeface="Mongolian Baiti" panose="03000500000000000000" pitchFamily="66" charset="0"/>
              </a:rPr>
              <a:t>pursue</a:t>
            </a:r>
            <a:r>
              <a:rPr lang="es-ES" sz="3000" dirty="0">
                <a:latin typeface="Mongolian Baiti" panose="03000500000000000000" pitchFamily="66" charset="0"/>
                <a:cs typeface="Mongolian Baiti" panose="03000500000000000000" pitchFamily="66" charset="0"/>
              </a:rPr>
              <a:t>.</a:t>
            </a:r>
          </a:p>
          <a:p>
            <a:pPr>
              <a:buFont typeface="Wingdings" pitchFamily="2" charset="2"/>
              <a:buChar char="v"/>
            </a:pPr>
            <a:endParaRPr lang="es-ES" sz="3000" dirty="0">
              <a:latin typeface="Mongolian Baiti" panose="03000500000000000000" pitchFamily="66" charset="0"/>
              <a:cs typeface="Mongolian Baiti" panose="03000500000000000000" pitchFamily="66" charset="0"/>
            </a:endParaRPr>
          </a:p>
          <a:p>
            <a:pPr>
              <a:buFont typeface="Wingdings" pitchFamily="2" charset="2"/>
              <a:buChar char="v"/>
            </a:pPr>
            <a:r>
              <a:rPr lang="es-ES" sz="3000" dirty="0" err="1">
                <a:latin typeface="Mongolian Baiti" panose="03000500000000000000" pitchFamily="66" charset="0"/>
                <a:cs typeface="Mongolian Baiti" panose="03000500000000000000" pitchFamily="66" charset="0"/>
              </a:rPr>
              <a:t>It</a:t>
            </a:r>
            <a:r>
              <a:rPr lang="es-ES" sz="3000" dirty="0">
                <a:latin typeface="Mongolian Baiti" panose="03000500000000000000" pitchFamily="66" charset="0"/>
                <a:cs typeface="Mongolian Baiti" panose="03000500000000000000" pitchFamily="66" charset="0"/>
              </a:rPr>
              <a:t> </a:t>
            </a:r>
            <a:r>
              <a:rPr lang="es-ES" sz="3000" dirty="0" err="1">
                <a:latin typeface="Mongolian Baiti" panose="03000500000000000000" pitchFamily="66" charset="0"/>
                <a:cs typeface="Mongolian Baiti" panose="03000500000000000000" pitchFamily="66" charset="0"/>
              </a:rPr>
              <a:t>might</a:t>
            </a:r>
            <a:r>
              <a:rPr lang="es-ES" sz="3000" dirty="0">
                <a:latin typeface="Mongolian Baiti" panose="03000500000000000000" pitchFamily="66" charset="0"/>
                <a:cs typeface="Mongolian Baiti" panose="03000500000000000000" pitchFamily="66" charset="0"/>
              </a:rPr>
              <a:t> </a:t>
            </a:r>
            <a:r>
              <a:rPr lang="es-ES" sz="3000" dirty="0" err="1">
                <a:latin typeface="Mongolian Baiti" panose="03000500000000000000" pitchFamily="66" charset="0"/>
                <a:cs typeface="Mongolian Baiti" panose="03000500000000000000" pitchFamily="66" charset="0"/>
              </a:rPr>
              <a:t>not</a:t>
            </a:r>
            <a:r>
              <a:rPr lang="es-ES" sz="3000" dirty="0">
                <a:latin typeface="Mongolian Baiti" panose="03000500000000000000" pitchFamily="66" charset="0"/>
                <a:cs typeface="Mongolian Baiti" panose="03000500000000000000" pitchFamily="66" charset="0"/>
              </a:rPr>
              <a:t> be </a:t>
            </a:r>
            <a:r>
              <a:rPr lang="es-ES" sz="3000" dirty="0" err="1">
                <a:latin typeface="Mongolian Baiti" panose="03000500000000000000" pitchFamily="66" charset="0"/>
                <a:cs typeface="Mongolian Baiti" panose="03000500000000000000" pitchFamily="66" charset="0"/>
              </a:rPr>
              <a:t>accepted</a:t>
            </a:r>
            <a:r>
              <a:rPr lang="es-ES" sz="3000" dirty="0">
                <a:latin typeface="Mongolian Baiti" panose="03000500000000000000" pitchFamily="66" charset="0"/>
                <a:cs typeface="Mongolian Baiti" panose="03000500000000000000" pitchFamily="66" charset="0"/>
              </a:rPr>
              <a:t> </a:t>
            </a:r>
            <a:r>
              <a:rPr lang="es-ES" sz="3000" dirty="0" err="1">
                <a:latin typeface="Mongolian Baiti" panose="03000500000000000000" pitchFamily="66" charset="0"/>
                <a:cs typeface="Mongolian Baiti" panose="03000500000000000000" pitchFamily="66" charset="0"/>
              </a:rPr>
              <a:t>due</a:t>
            </a:r>
            <a:r>
              <a:rPr lang="es-ES" sz="3000" dirty="0">
                <a:latin typeface="Mongolian Baiti" panose="03000500000000000000" pitchFamily="66" charset="0"/>
                <a:cs typeface="Mongolian Baiti" panose="03000500000000000000" pitchFamily="66" charset="0"/>
              </a:rPr>
              <a:t> </a:t>
            </a:r>
            <a:r>
              <a:rPr lang="es-ES" sz="3000" dirty="0" err="1">
                <a:latin typeface="Mongolian Baiti" panose="03000500000000000000" pitchFamily="66" charset="0"/>
                <a:cs typeface="Mongolian Baiti" panose="03000500000000000000" pitchFamily="66" charset="0"/>
              </a:rPr>
              <a:t>to</a:t>
            </a:r>
            <a:r>
              <a:rPr lang="es-ES" sz="3000" dirty="0">
                <a:latin typeface="Mongolian Baiti" panose="03000500000000000000" pitchFamily="66" charset="0"/>
                <a:cs typeface="Mongolian Baiti" panose="03000500000000000000" pitchFamily="66" charset="0"/>
              </a:rPr>
              <a:t> a </a:t>
            </a:r>
            <a:r>
              <a:rPr lang="es-ES" sz="3000" dirty="0" err="1">
                <a:latin typeface="Mongolian Baiti" panose="03000500000000000000" pitchFamily="66" charset="0"/>
                <a:cs typeface="Mongolian Baiti" panose="03000500000000000000" pitchFamily="66" charset="0"/>
              </a:rPr>
              <a:t>lack</a:t>
            </a:r>
            <a:r>
              <a:rPr lang="es-ES" sz="3000" dirty="0">
                <a:latin typeface="Mongolian Baiti" panose="03000500000000000000" pitchFamily="66" charset="0"/>
                <a:cs typeface="Mongolian Baiti" panose="03000500000000000000" pitchFamily="66" charset="0"/>
              </a:rPr>
              <a:t> </a:t>
            </a:r>
            <a:r>
              <a:rPr lang="es-ES" sz="3000" dirty="0" err="1">
                <a:latin typeface="Mongolian Baiti" panose="03000500000000000000" pitchFamily="66" charset="0"/>
                <a:cs typeface="Mongolian Baiti" panose="03000500000000000000" pitchFamily="66" charset="0"/>
              </a:rPr>
              <a:t>of</a:t>
            </a:r>
            <a:r>
              <a:rPr lang="es-ES" sz="3000" dirty="0">
                <a:latin typeface="Mongolian Baiti" panose="03000500000000000000" pitchFamily="66" charset="0"/>
                <a:cs typeface="Mongolian Baiti" panose="03000500000000000000" pitchFamily="66" charset="0"/>
              </a:rPr>
              <a:t> </a:t>
            </a:r>
            <a:r>
              <a:rPr lang="es-ES" sz="3000" dirty="0" err="1">
                <a:latin typeface="Mongolian Baiti" panose="03000500000000000000" pitchFamily="66" charset="0"/>
                <a:cs typeface="Mongolian Baiti" panose="03000500000000000000" pitchFamily="66" charset="0"/>
              </a:rPr>
              <a:t>the</a:t>
            </a:r>
            <a:r>
              <a:rPr lang="es-ES" sz="3000" dirty="0">
                <a:latin typeface="Mongolian Baiti" panose="03000500000000000000" pitchFamily="66" charset="0"/>
                <a:cs typeface="Mongolian Baiti" panose="03000500000000000000" pitchFamily="66" charset="0"/>
              </a:rPr>
              <a:t> </a:t>
            </a:r>
            <a:r>
              <a:rPr lang="es-ES" sz="3000" dirty="0" err="1">
                <a:latin typeface="Mongolian Baiti" panose="03000500000000000000" pitchFamily="66" charset="0"/>
                <a:cs typeface="Mongolian Baiti" panose="03000500000000000000" pitchFamily="66" charset="0"/>
              </a:rPr>
              <a:t>required</a:t>
            </a:r>
            <a:r>
              <a:rPr lang="es-ES" sz="3000" dirty="0">
                <a:latin typeface="Mongolian Baiti" panose="03000500000000000000" pitchFamily="66" charset="0"/>
                <a:cs typeface="Mongolian Baiti" panose="03000500000000000000" pitchFamily="66" charset="0"/>
              </a:rPr>
              <a:t> </a:t>
            </a:r>
            <a:r>
              <a:rPr lang="es-ES" sz="3000" dirty="0" err="1">
                <a:latin typeface="Mongolian Baiti" panose="03000500000000000000" pitchFamily="66" charset="0"/>
                <a:cs typeface="Mongolian Baiti" panose="03000500000000000000" pitchFamily="66" charset="0"/>
              </a:rPr>
              <a:t>experience</a:t>
            </a:r>
            <a:r>
              <a:rPr lang="es-ES" sz="3000" dirty="0">
                <a:latin typeface="Mongolian Baiti" panose="03000500000000000000" pitchFamily="66" charset="0"/>
                <a:cs typeface="Mongolian Baiti" panose="03000500000000000000" pitchFamily="66" charset="0"/>
              </a:rPr>
              <a:t>.</a:t>
            </a:r>
          </a:p>
          <a:p>
            <a:pPr>
              <a:buFont typeface="Wingdings" pitchFamily="2" charset="2"/>
              <a:buChar char="v"/>
            </a:pPr>
            <a:endParaRPr lang="es-GB" sz="3000" dirty="0">
              <a:latin typeface="Mongolian Baiti" panose="03000500000000000000" pitchFamily="66" charset="0"/>
              <a:cs typeface="Mongolian Baiti" panose="03000500000000000000" pitchFamily="66" charset="0"/>
            </a:endParaRPr>
          </a:p>
        </p:txBody>
      </p:sp>
      <p:sp>
        <p:nvSpPr>
          <p:cNvPr id="7" name="Marcador de texto 4">
            <a:extLst>
              <a:ext uri="{FF2B5EF4-FFF2-40B4-BE49-F238E27FC236}">
                <a16:creationId xmlns:a16="http://schemas.microsoft.com/office/drawing/2014/main" id="{4339EBF0-F9A1-69E1-37C9-58FC7ADB0D48}"/>
              </a:ext>
            </a:extLst>
          </p:cNvPr>
          <p:cNvSpPr txBox="1">
            <a:spLocks/>
          </p:cNvSpPr>
          <p:nvPr/>
        </p:nvSpPr>
        <p:spPr>
          <a:xfrm>
            <a:off x="6246588" y="1096775"/>
            <a:ext cx="5239512" cy="82391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900"/>
              </a:spcBef>
              <a:buFont typeface="Arial" panose="020B0604020202020204" pitchFamily="34" charset="0"/>
              <a:buNone/>
              <a:defRPr sz="2400" b="1" i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100000"/>
              </a:lnSpc>
              <a:spcBef>
                <a:spcPts val="900"/>
              </a:spcBef>
              <a:buFont typeface="Arial" panose="020B0604020202020204" pitchFamily="34" charset="0"/>
              <a:buNone/>
              <a:defRPr sz="2000" b="1" i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100000"/>
              </a:lnSpc>
              <a:spcBef>
                <a:spcPts val="900"/>
              </a:spcBef>
              <a:buFont typeface="Arial" panose="020B0604020202020204" pitchFamily="34" charset="0"/>
              <a:buNone/>
              <a:defRPr sz="1800" b="1" i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100000"/>
              </a:lnSpc>
              <a:spcBef>
                <a:spcPts val="900"/>
              </a:spcBef>
              <a:buFont typeface="Arial" panose="020B0604020202020204" pitchFamily="34" charset="0"/>
              <a:buNone/>
              <a:defRPr sz="1600" b="1" i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100000"/>
              </a:lnSpc>
              <a:spcBef>
                <a:spcPts val="900"/>
              </a:spcBef>
              <a:buFont typeface="Arial" panose="020B0604020202020204" pitchFamily="34" charset="0"/>
              <a:buNone/>
              <a:defRPr sz="1600" b="1" i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s-GB" sz="3800">
                <a:latin typeface="Mongolian Baiti" panose="03000500000000000000" pitchFamily="66" charset="0"/>
                <a:cs typeface="Mongolian Baiti" panose="03000500000000000000" pitchFamily="66" charset="0"/>
              </a:rPr>
              <a:t>Threats</a:t>
            </a:r>
            <a:endParaRPr lang="es-GB" sz="3800" dirty="0">
              <a:latin typeface="Mongolian Baiti" panose="03000500000000000000" pitchFamily="66" charset="0"/>
              <a:cs typeface="Mongolian Baiti" panose="03000500000000000000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858791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7" name="Group 66">
            <a:extLst>
              <a:ext uri="{FF2B5EF4-FFF2-40B4-BE49-F238E27FC236}">
                <a16:creationId xmlns:a16="http://schemas.microsoft.com/office/drawing/2014/main" id="{F0CAFDA3-320A-C24D-A7A1-20C1267EC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928528" y="0"/>
            <a:ext cx="3263472" cy="6858000"/>
            <a:chOff x="8928528" y="0"/>
            <a:chExt cx="3263472" cy="6858000"/>
          </a:xfrm>
        </p:grpSpPr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2411669-6E2C-2243-99CD-6BC9D724FA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8528" y="806362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23">
              <a:extLst>
                <a:ext uri="{FF2B5EF4-FFF2-40B4-BE49-F238E27FC236}">
                  <a16:creationId xmlns:a16="http://schemas.microsoft.com/office/drawing/2014/main" id="{C4E0C522-0F40-ED44-A700-F1BCD1CF74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8528" y="0"/>
              <a:ext cx="1130724" cy="565573"/>
            </a:xfrm>
            <a:custGeom>
              <a:avLst/>
              <a:gdLst>
                <a:gd name="connsiteX0" fmla="*/ 22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2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0" name="Freeform 24">
              <a:extLst>
                <a:ext uri="{FF2B5EF4-FFF2-40B4-BE49-F238E27FC236}">
                  <a16:creationId xmlns:a16="http://schemas.microsoft.com/office/drawing/2014/main" id="{B79B4380-CBEC-C341-A10E-5EF9A85979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1391" y="6292417"/>
              <a:ext cx="1130724" cy="565583"/>
            </a:xfrm>
            <a:custGeom>
              <a:avLst/>
              <a:gdLst>
                <a:gd name="connsiteX0" fmla="*/ 565362 w 1130724"/>
                <a:gd name="connsiteY0" fmla="*/ 0 h 565583"/>
                <a:gd name="connsiteX1" fmla="*/ 1130724 w 1130724"/>
                <a:gd name="connsiteY1" fmla="*/ 565362 h 565583"/>
                <a:gd name="connsiteX2" fmla="*/ 1130702 w 1130724"/>
                <a:gd name="connsiteY2" fmla="*/ 565583 h 565583"/>
                <a:gd name="connsiteX3" fmla="*/ 22 w 1130724"/>
                <a:gd name="connsiteY3" fmla="*/ 565583 h 565583"/>
                <a:gd name="connsiteX4" fmla="*/ 0 w 1130724"/>
                <a:gd name="connsiteY4" fmla="*/ 565362 h 565583"/>
                <a:gd name="connsiteX5" fmla="*/ 565362 w 1130724"/>
                <a:gd name="connsiteY5" fmla="*/ 0 h 5655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83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2" y="565583"/>
                  </a:lnTo>
                  <a:lnTo>
                    <a:pt x="22" y="565583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4AD70E-5490-4C4E-A05D-D67949C51A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1392" y="3549390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Oval 71">
              <a:extLst>
                <a:ext uri="{FF2B5EF4-FFF2-40B4-BE49-F238E27FC236}">
                  <a16:creationId xmlns:a16="http://schemas.microsoft.com/office/drawing/2014/main" id="{128A8883-9F24-0047-92B7-45B3D2E7D9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1392" y="2177876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Oval 72">
              <a:extLst>
                <a:ext uri="{FF2B5EF4-FFF2-40B4-BE49-F238E27FC236}">
                  <a16:creationId xmlns:a16="http://schemas.microsoft.com/office/drawing/2014/main" id="{AAC3A3BB-FD2C-FB44-9478-FA87EF229D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1392" y="806363"/>
              <a:ext cx="1130724" cy="1130723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28">
              <a:extLst>
                <a:ext uri="{FF2B5EF4-FFF2-40B4-BE49-F238E27FC236}">
                  <a16:creationId xmlns:a16="http://schemas.microsoft.com/office/drawing/2014/main" id="{BF46B3B1-E981-BB40-B916-51A6D38519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1392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5" name="Freeform 29">
              <a:extLst>
                <a:ext uri="{FF2B5EF4-FFF2-40B4-BE49-F238E27FC236}">
                  <a16:creationId xmlns:a16="http://schemas.microsoft.com/office/drawing/2014/main" id="{EA7DAE92-7D6B-B042-83BE-047C8EC322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4256" y="6295201"/>
              <a:ext cx="537744" cy="562799"/>
            </a:xfrm>
            <a:custGeom>
              <a:avLst/>
              <a:gdLst>
                <a:gd name="connsiteX0" fmla="*/ 537744 w 537744"/>
                <a:gd name="connsiteY0" fmla="*/ 0 h 562799"/>
                <a:gd name="connsiteX1" fmla="*/ 537744 w 537744"/>
                <a:gd name="connsiteY1" fmla="*/ 562799 h 562799"/>
                <a:gd name="connsiteX2" fmla="*/ 22 w 537744"/>
                <a:gd name="connsiteY2" fmla="*/ 562799 h 562799"/>
                <a:gd name="connsiteX3" fmla="*/ 0 w 537744"/>
                <a:gd name="connsiteY3" fmla="*/ 562578 h 562799"/>
                <a:gd name="connsiteX4" fmla="*/ 451422 w 537744"/>
                <a:gd name="connsiteY4" fmla="*/ 8702 h 5627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562799">
                  <a:moveTo>
                    <a:pt x="537744" y="0"/>
                  </a:moveTo>
                  <a:lnTo>
                    <a:pt x="537744" y="562799"/>
                  </a:lnTo>
                  <a:lnTo>
                    <a:pt x="22" y="562799"/>
                  </a:lnTo>
                  <a:lnTo>
                    <a:pt x="0" y="562578"/>
                  </a:ln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6" name="Freeform 30">
              <a:extLst>
                <a:ext uri="{FF2B5EF4-FFF2-40B4-BE49-F238E27FC236}">
                  <a16:creationId xmlns:a16="http://schemas.microsoft.com/office/drawing/2014/main" id="{06AADCE6-4277-EA49-AF23-63B53CA677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4256" y="4923687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7" name="Freeform 31">
              <a:extLst>
                <a:ext uri="{FF2B5EF4-FFF2-40B4-BE49-F238E27FC236}">
                  <a16:creationId xmlns:a16="http://schemas.microsoft.com/office/drawing/2014/main" id="{58CEA343-047B-DF4E-A7A8-881C7740EA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4256" y="3552173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8" name="Freeform 32">
              <a:extLst>
                <a:ext uri="{FF2B5EF4-FFF2-40B4-BE49-F238E27FC236}">
                  <a16:creationId xmlns:a16="http://schemas.microsoft.com/office/drawing/2014/main" id="{FCCBAA07-17CE-2740-AA04-AEDA5EAD27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4256" y="2180659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9" name="Freeform 33">
              <a:extLst>
                <a:ext uri="{FF2B5EF4-FFF2-40B4-BE49-F238E27FC236}">
                  <a16:creationId xmlns:a16="http://schemas.microsoft.com/office/drawing/2014/main" id="{BF15C430-7951-6040-BD4C-4E996E9448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4256" y="809146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80" name="Freeform 34">
              <a:extLst>
                <a:ext uri="{FF2B5EF4-FFF2-40B4-BE49-F238E27FC236}">
                  <a16:creationId xmlns:a16="http://schemas.microsoft.com/office/drawing/2014/main" id="{0B3467F9-370D-5C4C-9EDE-E0CA0E4015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4256" y="0"/>
              <a:ext cx="537744" cy="562788"/>
            </a:xfrm>
            <a:custGeom>
              <a:avLst/>
              <a:gdLst>
                <a:gd name="connsiteX0" fmla="*/ 21 w 537744"/>
                <a:gd name="connsiteY0" fmla="*/ 0 h 562788"/>
                <a:gd name="connsiteX1" fmla="*/ 537744 w 537744"/>
                <a:gd name="connsiteY1" fmla="*/ 0 h 562788"/>
                <a:gd name="connsiteX2" fmla="*/ 537744 w 537744"/>
                <a:gd name="connsiteY2" fmla="*/ 562788 h 562788"/>
                <a:gd name="connsiteX3" fmla="*/ 451422 w 537744"/>
                <a:gd name="connsiteY3" fmla="*/ 554086 h 562788"/>
                <a:gd name="connsiteX4" fmla="*/ 0 w 537744"/>
                <a:gd name="connsiteY4" fmla="*/ 211 h 562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562788">
                  <a:moveTo>
                    <a:pt x="21" y="0"/>
                  </a:moveTo>
                  <a:lnTo>
                    <a:pt x="537744" y="0"/>
                  </a:lnTo>
                  <a:lnTo>
                    <a:pt x="537744" y="562788"/>
                  </a:lnTo>
                  <a:lnTo>
                    <a:pt x="451422" y="554086"/>
                  </a:lnTo>
                  <a:cubicBezTo>
                    <a:pt x="193796" y="501368"/>
                    <a:pt x="0" y="273421"/>
                    <a:pt x="0" y="21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cxnSp>
        <p:nvCxnSpPr>
          <p:cNvPr id="82" name="Straight Connector 81">
            <a:extLst>
              <a:ext uri="{FF2B5EF4-FFF2-40B4-BE49-F238E27FC236}">
                <a16:creationId xmlns:a16="http://schemas.microsoft.com/office/drawing/2014/main" id="{8231D73A-BA91-794F-8C09-4F4B41A6D0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5150" y="6087110"/>
            <a:ext cx="7335835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84" name="Rectangle 83">
            <a:extLst>
              <a:ext uri="{FF2B5EF4-FFF2-40B4-BE49-F238E27FC236}">
                <a16:creationId xmlns:a16="http://schemas.microsoft.com/office/drawing/2014/main" id="{C7F2E4D6-EF46-1C43-8F3E-3620C3C83F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6" name="Group 85">
            <a:extLst>
              <a:ext uri="{FF2B5EF4-FFF2-40B4-BE49-F238E27FC236}">
                <a16:creationId xmlns:a16="http://schemas.microsoft.com/office/drawing/2014/main" id="{70EBDB1D-17AA-8140-B216-35CBA8C9E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290315" y="0"/>
            <a:ext cx="1901686" cy="4677439"/>
            <a:chOff x="10290315" y="0"/>
            <a:chExt cx="1901686" cy="4677439"/>
          </a:xfrm>
        </p:grpSpPr>
        <p:sp>
          <p:nvSpPr>
            <p:cNvPr id="87" name="Freeform 34">
              <a:extLst>
                <a:ext uri="{FF2B5EF4-FFF2-40B4-BE49-F238E27FC236}">
                  <a16:creationId xmlns:a16="http://schemas.microsoft.com/office/drawing/2014/main" id="{98E3FFBE-BCB2-4744-8CA3-BC11F11AD4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88" name="Freeform 36">
              <a:extLst>
                <a:ext uri="{FF2B5EF4-FFF2-40B4-BE49-F238E27FC236}">
                  <a16:creationId xmlns:a16="http://schemas.microsoft.com/office/drawing/2014/main" id="{BBD5B432-1551-644A-B937-54EFF42011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89" name="Freeform 38">
              <a:extLst>
                <a:ext uri="{FF2B5EF4-FFF2-40B4-BE49-F238E27FC236}">
                  <a16:creationId xmlns:a16="http://schemas.microsoft.com/office/drawing/2014/main" id="{BDCFB512-5A0E-0143-B5B7-6A965E100B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90" name="Freeform 50">
              <a:extLst>
                <a:ext uri="{FF2B5EF4-FFF2-40B4-BE49-F238E27FC236}">
                  <a16:creationId xmlns:a16="http://schemas.microsoft.com/office/drawing/2014/main" id="{EEDAA716-EDDF-5941-A55E-C12C893A39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ítulo 1">
            <a:extLst>
              <a:ext uri="{FF2B5EF4-FFF2-40B4-BE49-F238E27FC236}">
                <a16:creationId xmlns:a16="http://schemas.microsoft.com/office/drawing/2014/main" id="{2E00F671-3186-ACC3-CEA9-4204CBC39E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3698" y="169850"/>
            <a:ext cx="4133560" cy="1268984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>
                <a:latin typeface="Mongolian Baiti" panose="03000500000000000000" pitchFamily="66" charset="0"/>
                <a:cs typeface="Mongolian Baiti" panose="03000500000000000000" pitchFamily="66" charset="0"/>
              </a:rPr>
              <a:t>References:</a:t>
            </a:r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C9E85EF8-C4F1-BC0E-D049-2B9D0F3C57F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074133" y="909403"/>
            <a:ext cx="4758476" cy="5280737"/>
          </a:xfrm>
        </p:spPr>
        <p:txBody>
          <a:bodyPr vert="horz" lIns="91440" tIns="45720" rIns="91440" bIns="45720" rtlCol="0">
            <a:normAutofit fontScale="92500" lnSpcReduction="20000"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US" sz="2500" dirty="0">
                <a:latin typeface="Mongolian Baiti" panose="03000500000000000000" pitchFamily="66" charset="0"/>
                <a:cs typeface="Mongolian Baiti" panose="03000500000000000000" pitchFamily="66" charset="0"/>
              </a:rPr>
              <a:t>The London Neurocognitive Clinic (2024) What would do see a neuropsychologist for?. Available at: </a:t>
            </a:r>
            <a:r>
              <a:rPr lang="en-US" sz="2500" dirty="0">
                <a:latin typeface="Mongolian Baiti" panose="03000500000000000000" pitchFamily="66" charset="0"/>
                <a:cs typeface="Mongolian Baiti" panose="03000500000000000000" pitchFamily="66" charset="0"/>
                <a:hlinkClick r:id="rId3"/>
              </a:rPr>
              <a:t>https://thelondonneurocognitiveclinic.co.uk/what-would-you-see-a-neuropsychologist-for/</a:t>
            </a:r>
            <a:r>
              <a:rPr lang="en-US" sz="2500" dirty="0">
                <a:latin typeface="Mongolian Baiti" panose="03000500000000000000" pitchFamily="66" charset="0"/>
                <a:cs typeface="Mongolian Baiti" panose="03000500000000000000" pitchFamily="66" charset="0"/>
              </a:rPr>
              <a:t> (Accessed at:11/10/26)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2500" dirty="0">
                <a:latin typeface="Mongolian Baiti" panose="03000500000000000000" pitchFamily="66" charset="0"/>
                <a:cs typeface="Mongolian Baiti" panose="03000500000000000000" pitchFamily="66" charset="0"/>
              </a:rPr>
              <a:t>NHS Jobs (2026) Clinical Psychologist/ Neuropsychologist. Available at: </a:t>
            </a:r>
            <a:r>
              <a:rPr lang="en-US" sz="2500" dirty="0">
                <a:latin typeface="Mongolian Baiti" panose="03000500000000000000" pitchFamily="66" charset="0"/>
                <a:cs typeface="Mongolian Baiti" panose="03000500000000000000" pitchFamily="66" charset="0"/>
                <a:hlinkClick r:id="rId4"/>
              </a:rPr>
              <a:t>https://www.jobs.nhs.uk/candidate/jobadvert/E0475-26-0010?searchFormType=main&amp;keyword=bps&amp;language=en&amp;page=2</a:t>
            </a:r>
            <a:r>
              <a:rPr lang="en-US" sz="2500" dirty="0">
                <a:latin typeface="Mongolian Baiti" panose="03000500000000000000" pitchFamily="66" charset="0"/>
                <a:cs typeface="Mongolian Baiti" panose="03000500000000000000" pitchFamily="66" charset="0"/>
              </a:rPr>
              <a:t> (Accessed at:12/10/26)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2500" dirty="0">
                <a:latin typeface="Mongolian Baiti" panose="03000500000000000000" pitchFamily="66" charset="0"/>
                <a:cs typeface="Mongolian Baiti" panose="03000500000000000000" pitchFamily="66" charset="0"/>
              </a:rPr>
              <a:t>CIPD (2026) SWOT Analysis. Available at </a:t>
            </a:r>
            <a:r>
              <a:rPr lang="en-US" sz="2500" dirty="0">
                <a:latin typeface="Mongolian Baiti" panose="03000500000000000000" pitchFamily="66" charset="0"/>
                <a:cs typeface="Mongolian Baiti" panose="03000500000000000000" pitchFamily="66" charset="0"/>
                <a:hlinkClick r:id="rId5"/>
              </a:rPr>
              <a:t>https://www.cipd.org/uk/knowledge/factsheets/swot-analysis-factsheet/</a:t>
            </a:r>
            <a:r>
              <a:rPr lang="en-US" sz="2500" dirty="0">
                <a:latin typeface="Mongolian Baiti" panose="03000500000000000000" pitchFamily="66" charset="0"/>
                <a:cs typeface="Mongolian Baiti" panose="03000500000000000000" pitchFamily="66" charset="0"/>
              </a:rPr>
              <a:t> (Accessed at:16/10/26)</a:t>
            </a:r>
          </a:p>
          <a:p>
            <a:pPr marL="0" indent="0">
              <a:lnSpc>
                <a:spcPct val="90000"/>
              </a:lnSpc>
              <a:buNone/>
            </a:pPr>
            <a:endParaRPr lang="en-US" sz="1500" dirty="0">
              <a:latin typeface="Mongolian Baiti" panose="03000500000000000000" pitchFamily="66" charset="0"/>
              <a:cs typeface="Mongolian Baiti" panose="03000500000000000000" pitchFamily="66" charset="0"/>
            </a:endParaRPr>
          </a:p>
        </p:txBody>
      </p:sp>
      <p:pic>
        <p:nvPicPr>
          <p:cNvPr id="6" name="Marcador de contenido 5" descr="Fotos gratis : libros viejos, Novelas, vendimia, leyendo, biblioteca ...">
            <a:extLst>
              <a:ext uri="{FF2B5EF4-FFF2-40B4-BE49-F238E27FC236}">
                <a16:creationId xmlns:a16="http://schemas.microsoft.com/office/drawing/2014/main" id="{639E6679-49A7-792C-1388-FAAE5D585716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6"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rcRect l="25364" r="13527" b="1"/>
          <a:stretch>
            <a:fillRect/>
          </a:stretch>
        </p:blipFill>
        <p:spPr>
          <a:xfrm>
            <a:off x="20" y="1"/>
            <a:ext cx="6927143" cy="6857999"/>
          </a:xfrm>
          <a:prstGeom prst="rect">
            <a:avLst/>
          </a:prstGeom>
        </p:spPr>
      </p:pic>
      <p:cxnSp>
        <p:nvCxnSpPr>
          <p:cNvPr id="92" name="Straight Connector 91">
            <a:extLst>
              <a:ext uri="{FF2B5EF4-FFF2-40B4-BE49-F238E27FC236}">
                <a16:creationId xmlns:a16="http://schemas.microsoft.com/office/drawing/2014/main" id="{BF3CF3DF-4809-5B42-9F22-9813913792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493279" y="6087110"/>
            <a:ext cx="4133560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30546397"/>
      </p:ext>
    </p:extLst>
  </p:cSld>
  <p:clrMapOvr>
    <a:masterClrMapping/>
  </p:clrMapOvr>
</p:sld>
</file>

<file path=ppt/theme/theme1.xml><?xml version="1.0" encoding="utf-8"?>
<a:theme xmlns:a="http://schemas.openxmlformats.org/drawingml/2006/main" name="PunchcardVTI">
  <a:themeElements>
    <a:clrScheme name="Punchcard">
      <a:dk1>
        <a:srgbClr val="000000"/>
      </a:dk1>
      <a:lt1>
        <a:srgbClr val="FFFFFF"/>
      </a:lt1>
      <a:dk2>
        <a:srgbClr val="00224B"/>
      </a:dk2>
      <a:lt2>
        <a:srgbClr val="EFF0EF"/>
      </a:lt2>
      <a:accent1>
        <a:srgbClr val="00B2F3"/>
      </a:accent1>
      <a:accent2>
        <a:srgbClr val="0471CC"/>
      </a:accent2>
      <a:accent3>
        <a:srgbClr val="14BBA9"/>
      </a:accent3>
      <a:accent4>
        <a:srgbClr val="8BB93B"/>
      </a:accent4>
      <a:accent5>
        <a:srgbClr val="EC970C"/>
      </a:accent5>
      <a:accent6>
        <a:srgbClr val="F55822"/>
      </a:accent6>
      <a:hlink>
        <a:srgbClr val="008EE6"/>
      </a:hlink>
      <a:folHlink>
        <a:srgbClr val="808C8E"/>
      </a:folHlink>
    </a:clrScheme>
    <a:fontScheme name="Punchcard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unchcardVTI" id="{C7262591-AF98-8F48-B56D-6342D2439B1A}" vid="{261D9F73-974A-B14E-9EAF-4871CCA60BB1}"/>
    </a:ext>
  </a:extLst>
</a:theme>
</file>

<file path=ppt/theme/theme2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1462</TotalTime>
  <Words>358</Words>
  <Application>Microsoft Macintosh PowerPoint</Application>
  <PresentationFormat>Panorámica</PresentationFormat>
  <Paragraphs>47</Paragraphs>
  <Slides>6</Slides>
  <Notes>1</Notes>
  <HiddenSlides>0</HiddenSlides>
  <MMClips>0</MMClips>
  <ScaleCrop>false</ScaleCrop>
  <HeadingPairs>
    <vt:vector size="6" baseType="variant">
      <vt:variant>
        <vt:lpstr>Fuentes usadas</vt:lpstr>
      </vt:variant>
      <vt:variant>
        <vt:i4>6</vt:i4>
      </vt:variant>
      <vt:variant>
        <vt:lpstr>Tema</vt:lpstr>
      </vt:variant>
      <vt:variant>
        <vt:i4>1</vt:i4>
      </vt:variant>
      <vt:variant>
        <vt:lpstr>Títulos de diapositiva</vt:lpstr>
      </vt:variant>
      <vt:variant>
        <vt:i4>6</vt:i4>
      </vt:variant>
    </vt:vector>
  </HeadingPairs>
  <TitlesOfParts>
    <vt:vector size="13" baseType="lpstr">
      <vt:lpstr>Aptos</vt:lpstr>
      <vt:lpstr>Arial</vt:lpstr>
      <vt:lpstr>Courier New</vt:lpstr>
      <vt:lpstr>Mongolian Baiti</vt:lpstr>
      <vt:lpstr>Neue Haas Grotesk Text Pro</vt:lpstr>
      <vt:lpstr>Wingdings</vt:lpstr>
      <vt:lpstr>PunchcardVTI</vt:lpstr>
      <vt:lpstr>Becoming A Neuropsychologist</vt:lpstr>
      <vt:lpstr>Clinical Psichologist/ Neuropsychologist</vt:lpstr>
      <vt:lpstr>Clinical Psichologist/ Neuropsychologist</vt:lpstr>
      <vt:lpstr>SWOT</vt:lpstr>
      <vt:lpstr>SWOT</vt:lpstr>
      <vt:lpstr>References: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Keiry Alessandra Romero Rodriguez (2520510)</dc:creator>
  <cp:lastModifiedBy>Keiry Alessandra Romero Rodriguez (2520510)</cp:lastModifiedBy>
  <cp:revision>1</cp:revision>
  <dcterms:created xsi:type="dcterms:W3CDTF">2026-10-17T22:02:31Z</dcterms:created>
  <dcterms:modified xsi:type="dcterms:W3CDTF">2026-10-18T22:25:22Z</dcterms:modified>
</cp:coreProperties>
</file>