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62" r:id="rId6"/>
    <p:sldId id="259" r:id="rId7"/>
    <p:sldId id="261" r:id="rId8"/>
    <p:sldId id="264" r:id="rId9"/>
    <p:sldId id="265" r:id="rId10"/>
    <p:sldId id="266" r:id="rId11"/>
    <p:sldId id="270" r:id="rId12"/>
    <p:sldId id="271" r:id="rId13"/>
    <p:sldId id="272" r:id="rId14"/>
    <p:sldId id="273" r:id="rId15"/>
    <p:sldId id="269" r:id="rId16"/>
    <p:sldId id="267" r:id="rId17"/>
    <p:sldId id="268" r:id="rId18"/>
    <p:sldId id="258" r:id="rId19"/>
    <p:sldId id="257" r:id="rId20"/>
    <p:sldId id="260" r:id="rId21"/>
    <p:sldId id="26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EB39B6-18B1-40AC-8DD9-FF090ACBEA2C}" v="1" dt="2022-09-29T09:23:57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sv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4FFF0A-9DB4-4E21-A427-6D3A1294FC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AA12C75-C28D-4B0C-9FD0-8DCEC506604B}">
      <dgm:prSet/>
      <dgm:spPr/>
      <dgm:t>
        <a:bodyPr/>
        <a:lstStyle/>
        <a:p>
          <a:r>
            <a:rPr lang="en-GB"/>
            <a:t>To prepare you for professional legal practice</a:t>
          </a:r>
          <a:endParaRPr lang="en-US"/>
        </a:p>
      </dgm:t>
    </dgm:pt>
    <dgm:pt modelId="{9637047D-4DD7-401C-99CC-39A2A3636B23}" type="parTrans" cxnId="{2EC67946-DD52-4203-AAFF-CE1106F19ABE}">
      <dgm:prSet/>
      <dgm:spPr/>
      <dgm:t>
        <a:bodyPr/>
        <a:lstStyle/>
        <a:p>
          <a:endParaRPr lang="en-US"/>
        </a:p>
      </dgm:t>
    </dgm:pt>
    <dgm:pt modelId="{CC04879E-6773-4AF4-9A09-9F753081BEC7}" type="sibTrans" cxnId="{2EC67946-DD52-4203-AAFF-CE1106F19ABE}">
      <dgm:prSet/>
      <dgm:spPr/>
      <dgm:t>
        <a:bodyPr/>
        <a:lstStyle/>
        <a:p>
          <a:endParaRPr lang="en-US"/>
        </a:p>
      </dgm:t>
    </dgm:pt>
    <dgm:pt modelId="{CC203D6F-3F87-4592-B7F7-A62135259CF9}">
      <dgm:prSet/>
      <dgm:spPr/>
      <dgm:t>
        <a:bodyPr/>
        <a:lstStyle/>
        <a:p>
          <a:r>
            <a:rPr lang="en-GB"/>
            <a:t>To understand the relevant issues and rules governing the relationship with the client</a:t>
          </a:r>
          <a:endParaRPr lang="en-US"/>
        </a:p>
      </dgm:t>
    </dgm:pt>
    <dgm:pt modelId="{4164C05A-D478-421B-9A6A-15A90D1A2E55}" type="parTrans" cxnId="{DBC6DF52-9B95-4C23-873B-52C6E093F818}">
      <dgm:prSet/>
      <dgm:spPr/>
      <dgm:t>
        <a:bodyPr/>
        <a:lstStyle/>
        <a:p>
          <a:endParaRPr lang="en-US"/>
        </a:p>
      </dgm:t>
    </dgm:pt>
    <dgm:pt modelId="{54A4314B-D70C-43BD-84CE-FC522AB6BE9D}" type="sibTrans" cxnId="{DBC6DF52-9B95-4C23-873B-52C6E093F818}">
      <dgm:prSet/>
      <dgm:spPr/>
      <dgm:t>
        <a:bodyPr/>
        <a:lstStyle/>
        <a:p>
          <a:endParaRPr lang="en-US"/>
        </a:p>
      </dgm:t>
    </dgm:pt>
    <dgm:pt modelId="{462E4474-3B29-464D-892A-8E2788665379}" type="pres">
      <dgm:prSet presAssocID="{3F4FFF0A-9DB4-4E21-A427-6D3A1294FCD8}" presName="root" presStyleCnt="0">
        <dgm:presLayoutVars>
          <dgm:dir/>
          <dgm:resizeHandles val="exact"/>
        </dgm:presLayoutVars>
      </dgm:prSet>
      <dgm:spPr/>
    </dgm:pt>
    <dgm:pt modelId="{D4CFC56C-6401-4D6B-B7F1-084FA2C74ED8}" type="pres">
      <dgm:prSet presAssocID="{1AA12C75-C28D-4B0C-9FD0-8DCEC506604B}" presName="compNode" presStyleCnt="0"/>
      <dgm:spPr/>
    </dgm:pt>
    <dgm:pt modelId="{33E4593C-E351-4D62-9B78-43F7FFD0EAA4}" type="pres">
      <dgm:prSet presAssocID="{1AA12C75-C28D-4B0C-9FD0-8DCEC506604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9229B7B-0446-418B-9187-5AFC171EC7E7}" type="pres">
      <dgm:prSet presAssocID="{1AA12C75-C28D-4B0C-9FD0-8DCEC506604B}" presName="spaceRect" presStyleCnt="0"/>
      <dgm:spPr/>
    </dgm:pt>
    <dgm:pt modelId="{CC7C7B01-3E3B-4783-B506-D4F892D60CD7}" type="pres">
      <dgm:prSet presAssocID="{1AA12C75-C28D-4B0C-9FD0-8DCEC506604B}" presName="textRect" presStyleLbl="revTx" presStyleIdx="0" presStyleCnt="2">
        <dgm:presLayoutVars>
          <dgm:chMax val="1"/>
          <dgm:chPref val="1"/>
        </dgm:presLayoutVars>
      </dgm:prSet>
      <dgm:spPr/>
    </dgm:pt>
    <dgm:pt modelId="{640DB108-3683-46AC-A244-140BFE854058}" type="pres">
      <dgm:prSet presAssocID="{CC04879E-6773-4AF4-9A09-9F753081BEC7}" presName="sibTrans" presStyleCnt="0"/>
      <dgm:spPr/>
    </dgm:pt>
    <dgm:pt modelId="{029B2253-2152-4E48-A706-532E1A1D2289}" type="pres">
      <dgm:prSet presAssocID="{CC203D6F-3F87-4592-B7F7-A62135259CF9}" presName="compNode" presStyleCnt="0"/>
      <dgm:spPr/>
    </dgm:pt>
    <dgm:pt modelId="{9D1C3F63-1372-442F-BF85-F51EE5518F38}" type="pres">
      <dgm:prSet presAssocID="{CC203D6F-3F87-4592-B7F7-A62135259C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457DD7-6BC4-49CB-81E9-A47F246831F7}" type="pres">
      <dgm:prSet presAssocID="{CC203D6F-3F87-4592-B7F7-A62135259CF9}" presName="spaceRect" presStyleCnt="0"/>
      <dgm:spPr/>
    </dgm:pt>
    <dgm:pt modelId="{1D66A71F-ED89-46C8-89B0-6C7F9372DF60}" type="pres">
      <dgm:prSet presAssocID="{CC203D6F-3F87-4592-B7F7-A62135259CF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EC67946-DD52-4203-AAFF-CE1106F19ABE}" srcId="{3F4FFF0A-9DB4-4E21-A427-6D3A1294FCD8}" destId="{1AA12C75-C28D-4B0C-9FD0-8DCEC506604B}" srcOrd="0" destOrd="0" parTransId="{9637047D-4DD7-401C-99CC-39A2A3636B23}" sibTransId="{CC04879E-6773-4AF4-9A09-9F753081BEC7}"/>
    <dgm:cxn modelId="{DBC6DF52-9B95-4C23-873B-52C6E093F818}" srcId="{3F4FFF0A-9DB4-4E21-A427-6D3A1294FCD8}" destId="{CC203D6F-3F87-4592-B7F7-A62135259CF9}" srcOrd="1" destOrd="0" parTransId="{4164C05A-D478-421B-9A6A-15A90D1A2E55}" sibTransId="{54A4314B-D70C-43BD-84CE-FC522AB6BE9D}"/>
    <dgm:cxn modelId="{59C63BB4-260F-440E-B880-7859C774D07F}" type="presOf" srcId="{3F4FFF0A-9DB4-4E21-A427-6D3A1294FCD8}" destId="{462E4474-3B29-464D-892A-8E2788665379}" srcOrd="0" destOrd="0" presId="urn:microsoft.com/office/officeart/2018/2/layout/IconLabelList"/>
    <dgm:cxn modelId="{CA6EC1CA-065B-4870-9135-9A0C0EE785AD}" type="presOf" srcId="{CC203D6F-3F87-4592-B7F7-A62135259CF9}" destId="{1D66A71F-ED89-46C8-89B0-6C7F9372DF60}" srcOrd="0" destOrd="0" presId="urn:microsoft.com/office/officeart/2018/2/layout/IconLabelList"/>
    <dgm:cxn modelId="{09EEC8DA-F5DC-4CC5-A689-54655926B1EA}" type="presOf" srcId="{1AA12C75-C28D-4B0C-9FD0-8DCEC506604B}" destId="{CC7C7B01-3E3B-4783-B506-D4F892D60CD7}" srcOrd="0" destOrd="0" presId="urn:microsoft.com/office/officeart/2018/2/layout/IconLabelList"/>
    <dgm:cxn modelId="{96FFA14F-0E1E-4CFA-8FF0-3FF2953F910A}" type="presParOf" srcId="{462E4474-3B29-464D-892A-8E2788665379}" destId="{D4CFC56C-6401-4D6B-B7F1-084FA2C74ED8}" srcOrd="0" destOrd="0" presId="urn:microsoft.com/office/officeart/2018/2/layout/IconLabelList"/>
    <dgm:cxn modelId="{20ECCF6B-0870-4317-A690-47E86C0F1EDD}" type="presParOf" srcId="{D4CFC56C-6401-4D6B-B7F1-084FA2C74ED8}" destId="{33E4593C-E351-4D62-9B78-43F7FFD0EAA4}" srcOrd="0" destOrd="0" presId="urn:microsoft.com/office/officeart/2018/2/layout/IconLabelList"/>
    <dgm:cxn modelId="{7208D711-920A-4582-B4B6-B7AD59ABAD12}" type="presParOf" srcId="{D4CFC56C-6401-4D6B-B7F1-084FA2C74ED8}" destId="{79229B7B-0446-418B-9187-5AFC171EC7E7}" srcOrd="1" destOrd="0" presId="urn:microsoft.com/office/officeart/2018/2/layout/IconLabelList"/>
    <dgm:cxn modelId="{0327BD04-AF60-4922-A1DE-16E3E945E9BD}" type="presParOf" srcId="{D4CFC56C-6401-4D6B-B7F1-084FA2C74ED8}" destId="{CC7C7B01-3E3B-4783-B506-D4F892D60CD7}" srcOrd="2" destOrd="0" presId="urn:microsoft.com/office/officeart/2018/2/layout/IconLabelList"/>
    <dgm:cxn modelId="{E49D466C-0580-40B2-863E-BA8504C84105}" type="presParOf" srcId="{462E4474-3B29-464D-892A-8E2788665379}" destId="{640DB108-3683-46AC-A244-140BFE854058}" srcOrd="1" destOrd="0" presId="urn:microsoft.com/office/officeart/2018/2/layout/IconLabelList"/>
    <dgm:cxn modelId="{328E1BD7-D748-408E-8697-43B64695CD41}" type="presParOf" srcId="{462E4474-3B29-464D-892A-8E2788665379}" destId="{029B2253-2152-4E48-A706-532E1A1D2289}" srcOrd="2" destOrd="0" presId="urn:microsoft.com/office/officeart/2018/2/layout/IconLabelList"/>
    <dgm:cxn modelId="{D2B04E28-D6B6-4C6D-B1C0-6FA81489F371}" type="presParOf" srcId="{029B2253-2152-4E48-A706-532E1A1D2289}" destId="{9D1C3F63-1372-442F-BF85-F51EE5518F38}" srcOrd="0" destOrd="0" presId="urn:microsoft.com/office/officeart/2018/2/layout/IconLabelList"/>
    <dgm:cxn modelId="{8E1B35C2-22C8-4916-A966-728F9CAD7D8E}" type="presParOf" srcId="{029B2253-2152-4E48-A706-532E1A1D2289}" destId="{0F457DD7-6BC4-49CB-81E9-A47F246831F7}" srcOrd="1" destOrd="0" presId="urn:microsoft.com/office/officeart/2018/2/layout/IconLabelList"/>
    <dgm:cxn modelId="{CDC75C4E-281D-49FA-9363-098235BB8E10}" type="presParOf" srcId="{029B2253-2152-4E48-A706-532E1A1D2289}" destId="{1D66A71F-ED89-46C8-89B0-6C7F9372DF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430A59-30D9-4B00-99ED-854F0B4F6D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6690547-A80E-4D51-8972-485AA35E7326}">
      <dgm:prSet/>
      <dgm:spPr/>
      <dgm:t>
        <a:bodyPr/>
        <a:lstStyle/>
        <a:p>
          <a:r>
            <a:rPr lang="en-GB" dirty="0"/>
            <a:t>Solicitors Act 1974</a:t>
          </a:r>
          <a:endParaRPr lang="en-US" dirty="0"/>
        </a:p>
      </dgm:t>
    </dgm:pt>
    <dgm:pt modelId="{36A5DA62-79AB-490E-A736-09ECBA7ADF47}" type="parTrans" cxnId="{F1909F9E-4508-4D8F-BCEB-D43DD97F4626}">
      <dgm:prSet/>
      <dgm:spPr/>
      <dgm:t>
        <a:bodyPr/>
        <a:lstStyle/>
        <a:p>
          <a:endParaRPr lang="en-US"/>
        </a:p>
      </dgm:t>
    </dgm:pt>
    <dgm:pt modelId="{AC52A178-DE93-434C-B8EC-F255201E9E38}" type="sibTrans" cxnId="{F1909F9E-4508-4D8F-BCEB-D43DD97F4626}">
      <dgm:prSet/>
      <dgm:spPr/>
      <dgm:t>
        <a:bodyPr/>
        <a:lstStyle/>
        <a:p>
          <a:endParaRPr lang="en-US"/>
        </a:p>
      </dgm:t>
    </dgm:pt>
    <dgm:pt modelId="{7CD03BF5-1614-4D90-A864-BD2984275AA9}">
      <dgm:prSet/>
      <dgm:spPr/>
      <dgm:t>
        <a:bodyPr/>
        <a:lstStyle/>
        <a:p>
          <a:r>
            <a:rPr lang="en-GB"/>
            <a:t>Financial Services Act 2012</a:t>
          </a:r>
          <a:endParaRPr lang="en-US"/>
        </a:p>
      </dgm:t>
    </dgm:pt>
    <dgm:pt modelId="{A71BC4E2-2D99-4437-8B8A-DA207EC1056C}" type="parTrans" cxnId="{4A5EEBBE-A64C-4804-95E5-9BC95D876CA3}">
      <dgm:prSet/>
      <dgm:spPr/>
      <dgm:t>
        <a:bodyPr/>
        <a:lstStyle/>
        <a:p>
          <a:endParaRPr lang="en-US"/>
        </a:p>
      </dgm:t>
    </dgm:pt>
    <dgm:pt modelId="{DC8022BF-46D0-4EC4-9033-B4A03E30EE2A}" type="sibTrans" cxnId="{4A5EEBBE-A64C-4804-95E5-9BC95D876CA3}">
      <dgm:prSet/>
      <dgm:spPr/>
      <dgm:t>
        <a:bodyPr/>
        <a:lstStyle/>
        <a:p>
          <a:endParaRPr lang="en-US"/>
        </a:p>
      </dgm:t>
    </dgm:pt>
    <dgm:pt modelId="{7720A725-4A8E-4AB1-8369-312D1893F498}">
      <dgm:prSet/>
      <dgm:spPr/>
      <dgm:t>
        <a:bodyPr/>
        <a:lstStyle/>
        <a:p>
          <a:r>
            <a:rPr lang="en-GB"/>
            <a:t>Legal Aid, Sentencing and Punishment of Offenders Act 2012</a:t>
          </a:r>
          <a:endParaRPr lang="en-US"/>
        </a:p>
      </dgm:t>
    </dgm:pt>
    <dgm:pt modelId="{C720465D-CB0D-43AB-AFB6-5AA106C262DB}" type="parTrans" cxnId="{0DF05EB8-5E31-4018-A1CA-BE23D6B87975}">
      <dgm:prSet/>
      <dgm:spPr/>
      <dgm:t>
        <a:bodyPr/>
        <a:lstStyle/>
        <a:p>
          <a:endParaRPr lang="en-US"/>
        </a:p>
      </dgm:t>
    </dgm:pt>
    <dgm:pt modelId="{E057421D-DF8C-4861-806E-900DB18917AD}" type="sibTrans" cxnId="{0DF05EB8-5E31-4018-A1CA-BE23D6B87975}">
      <dgm:prSet/>
      <dgm:spPr/>
      <dgm:t>
        <a:bodyPr/>
        <a:lstStyle/>
        <a:p>
          <a:endParaRPr lang="en-US"/>
        </a:p>
      </dgm:t>
    </dgm:pt>
    <dgm:pt modelId="{2F5A22AA-0332-4400-8D8C-99AFEE2445A6}">
      <dgm:prSet/>
      <dgm:spPr/>
      <dgm:t>
        <a:bodyPr/>
        <a:lstStyle/>
        <a:p>
          <a:r>
            <a:rPr lang="en-GB"/>
            <a:t>Proceeds of Crime Act 2002</a:t>
          </a:r>
          <a:endParaRPr lang="en-US"/>
        </a:p>
      </dgm:t>
    </dgm:pt>
    <dgm:pt modelId="{2F68A7AC-0845-4668-A304-524FA36C4F53}" type="parTrans" cxnId="{C012C060-6D1A-4DE0-9846-3023D8048A0C}">
      <dgm:prSet/>
      <dgm:spPr/>
      <dgm:t>
        <a:bodyPr/>
        <a:lstStyle/>
        <a:p>
          <a:endParaRPr lang="en-US"/>
        </a:p>
      </dgm:t>
    </dgm:pt>
    <dgm:pt modelId="{B7B9A4E1-EB96-4100-8585-D05D2219DA7F}" type="sibTrans" cxnId="{C012C060-6D1A-4DE0-9846-3023D8048A0C}">
      <dgm:prSet/>
      <dgm:spPr/>
      <dgm:t>
        <a:bodyPr/>
        <a:lstStyle/>
        <a:p>
          <a:endParaRPr lang="en-US"/>
        </a:p>
      </dgm:t>
    </dgm:pt>
    <dgm:pt modelId="{56AA87BF-AB19-419F-89F7-AB7221A87C23}">
      <dgm:prSet/>
      <dgm:spPr/>
      <dgm:t>
        <a:bodyPr/>
        <a:lstStyle/>
        <a:p>
          <a:r>
            <a:rPr lang="en-US" dirty="0"/>
            <a:t>Legal Services Act 2007</a:t>
          </a:r>
        </a:p>
      </dgm:t>
    </dgm:pt>
    <dgm:pt modelId="{96B8BBA1-259E-438A-A284-B3594C3053C4}" type="parTrans" cxnId="{69DB4A2D-61E6-45A7-9611-8300A3805FAE}">
      <dgm:prSet/>
      <dgm:spPr/>
    </dgm:pt>
    <dgm:pt modelId="{50445F4B-64A6-4E3F-B1F9-0C0EFFA094D1}" type="sibTrans" cxnId="{69DB4A2D-61E6-45A7-9611-8300A3805FAE}">
      <dgm:prSet/>
      <dgm:spPr/>
    </dgm:pt>
    <dgm:pt modelId="{4B41FD16-F3B4-4324-A18F-8E98718C71FD}">
      <dgm:prSet/>
      <dgm:spPr/>
      <dgm:t>
        <a:bodyPr/>
        <a:lstStyle/>
        <a:p>
          <a:r>
            <a:rPr lang="en-GB"/>
            <a:t>Courts </a:t>
          </a:r>
          <a:r>
            <a:rPr lang="en-GB" dirty="0"/>
            <a:t>and Legal Services Act 1990</a:t>
          </a:r>
          <a:endParaRPr lang="en-US" dirty="0"/>
        </a:p>
      </dgm:t>
    </dgm:pt>
    <dgm:pt modelId="{F169A2B7-F35F-4B26-B044-16AB3EF33340}" type="parTrans" cxnId="{36B5F649-682A-4DE6-A31D-D12EB6B8C795}">
      <dgm:prSet/>
      <dgm:spPr/>
    </dgm:pt>
    <dgm:pt modelId="{CC515841-1F92-4830-B008-22C678FA42DD}" type="sibTrans" cxnId="{36B5F649-682A-4DE6-A31D-D12EB6B8C795}">
      <dgm:prSet/>
      <dgm:spPr/>
    </dgm:pt>
    <dgm:pt modelId="{1667B1F8-55C5-45BF-AF54-D1EB16E4E604}" type="pres">
      <dgm:prSet presAssocID="{26430A59-30D9-4B00-99ED-854F0B4F6DA8}" presName="linear" presStyleCnt="0">
        <dgm:presLayoutVars>
          <dgm:animLvl val="lvl"/>
          <dgm:resizeHandles val="exact"/>
        </dgm:presLayoutVars>
      </dgm:prSet>
      <dgm:spPr/>
    </dgm:pt>
    <dgm:pt modelId="{CCF4EF78-CA52-4E99-A196-8D811E015BB3}" type="pres">
      <dgm:prSet presAssocID="{56690547-A80E-4D51-8972-485AA35E732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1378B26-27E9-4353-AD94-CECADE29B46A}" type="pres">
      <dgm:prSet presAssocID="{AC52A178-DE93-434C-B8EC-F255201E9E38}" presName="spacer" presStyleCnt="0"/>
      <dgm:spPr/>
    </dgm:pt>
    <dgm:pt modelId="{D6B8193D-539D-4412-BA95-528E36E6C1CC}" type="pres">
      <dgm:prSet presAssocID="{4B41FD16-F3B4-4324-A18F-8E98718C71F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5AC669B-3605-4B03-9B0E-2FAEBDCBE93B}" type="pres">
      <dgm:prSet presAssocID="{CC515841-1F92-4830-B008-22C678FA42DD}" presName="spacer" presStyleCnt="0"/>
      <dgm:spPr/>
    </dgm:pt>
    <dgm:pt modelId="{7BC808D4-AE9B-4387-B21B-C65E305682C5}" type="pres">
      <dgm:prSet presAssocID="{56AA87BF-AB19-419F-89F7-AB7221A87C2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968D936-F695-492A-8450-1FCC9E8F89C4}" type="pres">
      <dgm:prSet presAssocID="{50445F4B-64A6-4E3F-B1F9-0C0EFFA094D1}" presName="spacer" presStyleCnt="0"/>
      <dgm:spPr/>
    </dgm:pt>
    <dgm:pt modelId="{378DB8EE-6401-4FBC-91FE-961DB69B6198}" type="pres">
      <dgm:prSet presAssocID="{7CD03BF5-1614-4D90-A864-BD2984275AA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2E1879F-C8AD-47A9-BA10-1E18641FB842}" type="pres">
      <dgm:prSet presAssocID="{DC8022BF-46D0-4EC4-9033-B4A03E30EE2A}" presName="spacer" presStyleCnt="0"/>
      <dgm:spPr/>
    </dgm:pt>
    <dgm:pt modelId="{E4C92C14-02E9-4C66-8F3A-7896F33EAD26}" type="pres">
      <dgm:prSet presAssocID="{7720A725-4A8E-4AB1-8369-312D1893F49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13C0DED-9562-457F-AA71-80E31C2341A3}" type="pres">
      <dgm:prSet presAssocID="{E057421D-DF8C-4861-806E-900DB18917AD}" presName="spacer" presStyleCnt="0"/>
      <dgm:spPr/>
    </dgm:pt>
    <dgm:pt modelId="{0672D5EA-018D-4AB9-9DB9-37B64BABDE15}" type="pres">
      <dgm:prSet presAssocID="{2F5A22AA-0332-4400-8D8C-99AFEE2445A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9DB4A2D-61E6-45A7-9611-8300A3805FAE}" srcId="{26430A59-30D9-4B00-99ED-854F0B4F6DA8}" destId="{56AA87BF-AB19-419F-89F7-AB7221A87C23}" srcOrd="2" destOrd="0" parTransId="{96B8BBA1-259E-438A-A284-B3594C3053C4}" sibTransId="{50445F4B-64A6-4E3F-B1F9-0C0EFFA094D1}"/>
    <dgm:cxn modelId="{E4FEB035-D44A-40E4-B413-4568E19594F9}" type="presOf" srcId="{2F5A22AA-0332-4400-8D8C-99AFEE2445A6}" destId="{0672D5EA-018D-4AB9-9DB9-37B64BABDE15}" srcOrd="0" destOrd="0" presId="urn:microsoft.com/office/officeart/2005/8/layout/vList2"/>
    <dgm:cxn modelId="{51BB9D40-3027-4FB8-95DE-40DEE8E26F4A}" type="presOf" srcId="{4B41FD16-F3B4-4324-A18F-8E98718C71FD}" destId="{D6B8193D-539D-4412-BA95-528E36E6C1CC}" srcOrd="0" destOrd="0" presId="urn:microsoft.com/office/officeart/2005/8/layout/vList2"/>
    <dgm:cxn modelId="{C012C060-6D1A-4DE0-9846-3023D8048A0C}" srcId="{26430A59-30D9-4B00-99ED-854F0B4F6DA8}" destId="{2F5A22AA-0332-4400-8D8C-99AFEE2445A6}" srcOrd="5" destOrd="0" parTransId="{2F68A7AC-0845-4668-A304-524FA36C4F53}" sibTransId="{B7B9A4E1-EB96-4100-8585-D05D2219DA7F}"/>
    <dgm:cxn modelId="{1CBF1B41-7F1F-4A56-8F97-3A3199F7BF38}" type="presOf" srcId="{7CD03BF5-1614-4D90-A864-BD2984275AA9}" destId="{378DB8EE-6401-4FBC-91FE-961DB69B6198}" srcOrd="0" destOrd="0" presId="urn:microsoft.com/office/officeart/2005/8/layout/vList2"/>
    <dgm:cxn modelId="{21DD1944-DC56-45F1-A5A2-72174AC5ACFC}" type="presOf" srcId="{56AA87BF-AB19-419F-89F7-AB7221A87C23}" destId="{7BC808D4-AE9B-4387-B21B-C65E305682C5}" srcOrd="0" destOrd="0" presId="urn:microsoft.com/office/officeart/2005/8/layout/vList2"/>
    <dgm:cxn modelId="{36B5F649-682A-4DE6-A31D-D12EB6B8C795}" srcId="{26430A59-30D9-4B00-99ED-854F0B4F6DA8}" destId="{4B41FD16-F3B4-4324-A18F-8E98718C71FD}" srcOrd="1" destOrd="0" parTransId="{F169A2B7-F35F-4B26-B044-16AB3EF33340}" sibTransId="{CC515841-1F92-4830-B008-22C678FA42DD}"/>
    <dgm:cxn modelId="{57F40590-D912-4068-9CA0-E53E8CFD599E}" type="presOf" srcId="{7720A725-4A8E-4AB1-8369-312D1893F498}" destId="{E4C92C14-02E9-4C66-8F3A-7896F33EAD26}" srcOrd="0" destOrd="0" presId="urn:microsoft.com/office/officeart/2005/8/layout/vList2"/>
    <dgm:cxn modelId="{F1909F9E-4508-4D8F-BCEB-D43DD97F4626}" srcId="{26430A59-30D9-4B00-99ED-854F0B4F6DA8}" destId="{56690547-A80E-4D51-8972-485AA35E7326}" srcOrd="0" destOrd="0" parTransId="{36A5DA62-79AB-490E-A736-09ECBA7ADF47}" sibTransId="{AC52A178-DE93-434C-B8EC-F255201E9E38}"/>
    <dgm:cxn modelId="{0DF05EB8-5E31-4018-A1CA-BE23D6B87975}" srcId="{26430A59-30D9-4B00-99ED-854F0B4F6DA8}" destId="{7720A725-4A8E-4AB1-8369-312D1893F498}" srcOrd="4" destOrd="0" parTransId="{C720465D-CB0D-43AB-AFB6-5AA106C262DB}" sibTransId="{E057421D-DF8C-4861-806E-900DB18917AD}"/>
    <dgm:cxn modelId="{4A5EEBBE-A64C-4804-95E5-9BC95D876CA3}" srcId="{26430A59-30D9-4B00-99ED-854F0B4F6DA8}" destId="{7CD03BF5-1614-4D90-A864-BD2984275AA9}" srcOrd="3" destOrd="0" parTransId="{A71BC4E2-2D99-4437-8B8A-DA207EC1056C}" sibTransId="{DC8022BF-46D0-4EC4-9033-B4A03E30EE2A}"/>
    <dgm:cxn modelId="{8503BBD7-B822-4F72-9E08-97B7532D187D}" type="presOf" srcId="{26430A59-30D9-4B00-99ED-854F0B4F6DA8}" destId="{1667B1F8-55C5-45BF-AF54-D1EB16E4E604}" srcOrd="0" destOrd="0" presId="urn:microsoft.com/office/officeart/2005/8/layout/vList2"/>
    <dgm:cxn modelId="{D72D46E9-B437-4064-AA1F-F8374ABC33A5}" type="presOf" srcId="{56690547-A80E-4D51-8972-485AA35E7326}" destId="{CCF4EF78-CA52-4E99-A196-8D811E015BB3}" srcOrd="0" destOrd="0" presId="urn:microsoft.com/office/officeart/2005/8/layout/vList2"/>
    <dgm:cxn modelId="{77889B0F-5A68-498B-A300-8DC81FDF166C}" type="presParOf" srcId="{1667B1F8-55C5-45BF-AF54-D1EB16E4E604}" destId="{CCF4EF78-CA52-4E99-A196-8D811E015BB3}" srcOrd="0" destOrd="0" presId="urn:microsoft.com/office/officeart/2005/8/layout/vList2"/>
    <dgm:cxn modelId="{23E2BF18-C303-4325-B249-D9704548AB1C}" type="presParOf" srcId="{1667B1F8-55C5-45BF-AF54-D1EB16E4E604}" destId="{51378B26-27E9-4353-AD94-CECADE29B46A}" srcOrd="1" destOrd="0" presId="urn:microsoft.com/office/officeart/2005/8/layout/vList2"/>
    <dgm:cxn modelId="{EAA520DB-B7A3-4E3F-9250-5C4ED92BD1B1}" type="presParOf" srcId="{1667B1F8-55C5-45BF-AF54-D1EB16E4E604}" destId="{D6B8193D-539D-4412-BA95-528E36E6C1CC}" srcOrd="2" destOrd="0" presId="urn:microsoft.com/office/officeart/2005/8/layout/vList2"/>
    <dgm:cxn modelId="{BB6E6DBA-1DB0-48F8-9F36-CE62F1CE0C26}" type="presParOf" srcId="{1667B1F8-55C5-45BF-AF54-D1EB16E4E604}" destId="{75AC669B-3605-4B03-9B0E-2FAEBDCBE93B}" srcOrd="3" destOrd="0" presId="urn:microsoft.com/office/officeart/2005/8/layout/vList2"/>
    <dgm:cxn modelId="{1E8670B2-2281-4DD3-B348-7FF4A3702DD2}" type="presParOf" srcId="{1667B1F8-55C5-45BF-AF54-D1EB16E4E604}" destId="{7BC808D4-AE9B-4387-B21B-C65E305682C5}" srcOrd="4" destOrd="0" presId="urn:microsoft.com/office/officeart/2005/8/layout/vList2"/>
    <dgm:cxn modelId="{CB23593B-A978-4471-9AC8-BB7D005A4699}" type="presParOf" srcId="{1667B1F8-55C5-45BF-AF54-D1EB16E4E604}" destId="{A968D936-F695-492A-8450-1FCC9E8F89C4}" srcOrd="5" destOrd="0" presId="urn:microsoft.com/office/officeart/2005/8/layout/vList2"/>
    <dgm:cxn modelId="{A7C05E8C-0823-4183-ABB0-481A7D082F7C}" type="presParOf" srcId="{1667B1F8-55C5-45BF-AF54-D1EB16E4E604}" destId="{378DB8EE-6401-4FBC-91FE-961DB69B6198}" srcOrd="6" destOrd="0" presId="urn:microsoft.com/office/officeart/2005/8/layout/vList2"/>
    <dgm:cxn modelId="{3D34547E-AF1E-4D2B-979B-067877C1F3A3}" type="presParOf" srcId="{1667B1F8-55C5-45BF-AF54-D1EB16E4E604}" destId="{62E1879F-C8AD-47A9-BA10-1E18641FB842}" srcOrd="7" destOrd="0" presId="urn:microsoft.com/office/officeart/2005/8/layout/vList2"/>
    <dgm:cxn modelId="{C3097EB0-4367-415D-8C0C-65100474194E}" type="presParOf" srcId="{1667B1F8-55C5-45BF-AF54-D1EB16E4E604}" destId="{E4C92C14-02E9-4C66-8F3A-7896F33EAD26}" srcOrd="8" destOrd="0" presId="urn:microsoft.com/office/officeart/2005/8/layout/vList2"/>
    <dgm:cxn modelId="{38671F1D-615D-42DF-A956-AA21110E6D15}" type="presParOf" srcId="{1667B1F8-55C5-45BF-AF54-D1EB16E4E604}" destId="{613C0DED-9562-457F-AA71-80E31C2341A3}" srcOrd="9" destOrd="0" presId="urn:microsoft.com/office/officeart/2005/8/layout/vList2"/>
    <dgm:cxn modelId="{D4FA5FEB-5D6C-4BBE-8A48-30DDD9642525}" type="presParOf" srcId="{1667B1F8-55C5-45BF-AF54-D1EB16E4E604}" destId="{0672D5EA-018D-4AB9-9DB9-37B64BABDE1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A750AE-F33B-4FFA-94F6-3D3D3656D7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30C3FF-265F-416F-BBDA-CD9655E4AF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Attendance</a:t>
          </a:r>
          <a:r>
            <a:rPr lang="en-GB" dirty="0"/>
            <a:t> – a period of contact with a client or other person not employed by the firm.</a:t>
          </a:r>
          <a:endParaRPr lang="en-US" dirty="0"/>
        </a:p>
      </dgm:t>
    </dgm:pt>
    <dgm:pt modelId="{DE951FF8-45DB-493A-BE4E-14AA4A98E1BB}" type="parTrans" cxnId="{DBD6C1F0-16EE-47D7-B58C-1543AEF8F911}">
      <dgm:prSet/>
      <dgm:spPr/>
      <dgm:t>
        <a:bodyPr/>
        <a:lstStyle/>
        <a:p>
          <a:endParaRPr lang="en-US"/>
        </a:p>
      </dgm:t>
    </dgm:pt>
    <dgm:pt modelId="{537C6938-28CC-491A-868D-2748655F02E0}" type="sibTrans" cxnId="{DBD6C1F0-16EE-47D7-B58C-1543AEF8F911}">
      <dgm:prSet/>
      <dgm:spPr/>
      <dgm:t>
        <a:bodyPr/>
        <a:lstStyle/>
        <a:p>
          <a:endParaRPr lang="en-US"/>
        </a:p>
      </dgm:t>
    </dgm:pt>
    <dgm:pt modelId="{059F1448-EF9D-4E96-9538-656D04ECFF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Telephone attendance </a:t>
          </a:r>
          <a:r>
            <a:rPr lang="en-GB"/>
            <a:t>is a telephone conversation</a:t>
          </a:r>
          <a:endParaRPr lang="en-US"/>
        </a:p>
      </dgm:t>
    </dgm:pt>
    <dgm:pt modelId="{B6B82C06-BCD9-4500-B769-B8F199838865}" type="parTrans" cxnId="{94F7B693-0982-424B-8280-4514D4A6CF8C}">
      <dgm:prSet/>
      <dgm:spPr/>
      <dgm:t>
        <a:bodyPr/>
        <a:lstStyle/>
        <a:p>
          <a:endParaRPr lang="en-US"/>
        </a:p>
      </dgm:t>
    </dgm:pt>
    <dgm:pt modelId="{355EDD10-13D5-4EB5-89BA-0929FBCCEC05}" type="sibTrans" cxnId="{94F7B693-0982-424B-8280-4514D4A6CF8C}">
      <dgm:prSet/>
      <dgm:spPr/>
      <dgm:t>
        <a:bodyPr/>
        <a:lstStyle/>
        <a:p>
          <a:endParaRPr lang="en-US"/>
        </a:p>
      </dgm:t>
    </dgm:pt>
    <dgm:pt modelId="{198ED77C-F4A9-48EF-989F-EF1940926E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Personal attendance </a:t>
          </a:r>
          <a:r>
            <a:rPr lang="en-GB" dirty="0"/>
            <a:t>is a face to face meeting</a:t>
          </a:r>
          <a:endParaRPr lang="en-US" dirty="0"/>
        </a:p>
      </dgm:t>
    </dgm:pt>
    <dgm:pt modelId="{3737D48B-4F63-425D-BC97-051DD76C7448}" type="parTrans" cxnId="{3DFE4D63-6516-4718-9564-D98758FCA552}">
      <dgm:prSet/>
      <dgm:spPr/>
      <dgm:t>
        <a:bodyPr/>
        <a:lstStyle/>
        <a:p>
          <a:endParaRPr lang="en-US"/>
        </a:p>
      </dgm:t>
    </dgm:pt>
    <dgm:pt modelId="{2F3ABADB-42C8-4B49-B5DA-DD44048B878F}" type="sibTrans" cxnId="{3DFE4D63-6516-4718-9564-D98758FCA552}">
      <dgm:prSet/>
      <dgm:spPr/>
      <dgm:t>
        <a:bodyPr/>
        <a:lstStyle/>
        <a:p>
          <a:endParaRPr lang="en-US"/>
        </a:p>
      </dgm:t>
    </dgm:pt>
    <dgm:pt modelId="{F95E7718-423D-40D3-BE3E-D9830BE2ADB9}" type="pres">
      <dgm:prSet presAssocID="{C7A750AE-F33B-4FFA-94F6-3D3D3656D7B9}" presName="root" presStyleCnt="0">
        <dgm:presLayoutVars>
          <dgm:dir/>
          <dgm:resizeHandles val="exact"/>
        </dgm:presLayoutVars>
      </dgm:prSet>
      <dgm:spPr/>
    </dgm:pt>
    <dgm:pt modelId="{CC60C3C3-65E4-4067-87E3-889B89909416}" type="pres">
      <dgm:prSet presAssocID="{2730C3FF-265F-416F-BBDA-CD9655E4AF05}" presName="compNode" presStyleCnt="0"/>
      <dgm:spPr/>
    </dgm:pt>
    <dgm:pt modelId="{35AEB95C-BC3B-4ED8-889C-2BD5E0D0EC84}" type="pres">
      <dgm:prSet presAssocID="{2730C3FF-265F-416F-BBDA-CD9655E4AF05}" presName="bgRect" presStyleLbl="bgShp" presStyleIdx="0" presStyleCnt="3"/>
      <dgm:spPr/>
    </dgm:pt>
    <dgm:pt modelId="{653E222E-5E35-4914-86E5-597753B83702}" type="pres">
      <dgm:prSet presAssocID="{2730C3FF-265F-416F-BBDA-CD9655E4AF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D060ECA-A04D-4314-8980-4CA6B963446F}" type="pres">
      <dgm:prSet presAssocID="{2730C3FF-265F-416F-BBDA-CD9655E4AF05}" presName="spaceRect" presStyleCnt="0"/>
      <dgm:spPr/>
    </dgm:pt>
    <dgm:pt modelId="{9F6DE3F0-A4FB-4108-9A8A-1D7AA50A6684}" type="pres">
      <dgm:prSet presAssocID="{2730C3FF-265F-416F-BBDA-CD9655E4AF05}" presName="parTx" presStyleLbl="revTx" presStyleIdx="0" presStyleCnt="3">
        <dgm:presLayoutVars>
          <dgm:chMax val="0"/>
          <dgm:chPref val="0"/>
        </dgm:presLayoutVars>
      </dgm:prSet>
      <dgm:spPr/>
    </dgm:pt>
    <dgm:pt modelId="{2BD60867-6FC9-41B9-B621-F0280A6E224A}" type="pres">
      <dgm:prSet presAssocID="{537C6938-28CC-491A-868D-2748655F02E0}" presName="sibTrans" presStyleCnt="0"/>
      <dgm:spPr/>
    </dgm:pt>
    <dgm:pt modelId="{325029D4-CAF1-4A41-89B4-CB28AF546C3D}" type="pres">
      <dgm:prSet presAssocID="{059F1448-EF9D-4E96-9538-656D04ECFF7B}" presName="compNode" presStyleCnt="0"/>
      <dgm:spPr/>
    </dgm:pt>
    <dgm:pt modelId="{CA2E2E57-D4A7-406D-8DE4-EEA025111D0A}" type="pres">
      <dgm:prSet presAssocID="{059F1448-EF9D-4E96-9538-656D04ECFF7B}" presName="bgRect" presStyleLbl="bgShp" presStyleIdx="1" presStyleCnt="3"/>
      <dgm:spPr/>
    </dgm:pt>
    <dgm:pt modelId="{C70A794C-55F9-4FFB-85AF-6ED4DEEABDA1}" type="pres">
      <dgm:prSet presAssocID="{059F1448-EF9D-4E96-9538-656D04ECFF7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117A509D-0CB5-49FC-B30B-B12A08B05945}" type="pres">
      <dgm:prSet presAssocID="{059F1448-EF9D-4E96-9538-656D04ECFF7B}" presName="spaceRect" presStyleCnt="0"/>
      <dgm:spPr/>
    </dgm:pt>
    <dgm:pt modelId="{FA48A640-23A8-48D8-BD00-4A43B2663CF7}" type="pres">
      <dgm:prSet presAssocID="{059F1448-EF9D-4E96-9538-656D04ECFF7B}" presName="parTx" presStyleLbl="revTx" presStyleIdx="1" presStyleCnt="3">
        <dgm:presLayoutVars>
          <dgm:chMax val="0"/>
          <dgm:chPref val="0"/>
        </dgm:presLayoutVars>
      </dgm:prSet>
      <dgm:spPr/>
    </dgm:pt>
    <dgm:pt modelId="{EFF2D8A5-A696-4C27-A9B9-26208F08B099}" type="pres">
      <dgm:prSet presAssocID="{355EDD10-13D5-4EB5-89BA-0929FBCCEC05}" presName="sibTrans" presStyleCnt="0"/>
      <dgm:spPr/>
    </dgm:pt>
    <dgm:pt modelId="{BCE9959A-04E0-4C56-8DDD-DCBD7F6354AC}" type="pres">
      <dgm:prSet presAssocID="{198ED77C-F4A9-48EF-989F-EF1940926EDF}" presName="compNode" presStyleCnt="0"/>
      <dgm:spPr/>
    </dgm:pt>
    <dgm:pt modelId="{2FCD4C3D-29F3-443E-863B-91D428747F43}" type="pres">
      <dgm:prSet presAssocID="{198ED77C-F4A9-48EF-989F-EF1940926EDF}" presName="bgRect" presStyleLbl="bgShp" presStyleIdx="2" presStyleCnt="3"/>
      <dgm:spPr/>
    </dgm:pt>
    <dgm:pt modelId="{3150EE78-D682-42BA-9E84-D1E74D68488C}" type="pres">
      <dgm:prSet presAssocID="{198ED77C-F4A9-48EF-989F-EF1940926E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FBE8324-5722-426D-9B7C-B91E5C3020AB}" type="pres">
      <dgm:prSet presAssocID="{198ED77C-F4A9-48EF-989F-EF1940926EDF}" presName="spaceRect" presStyleCnt="0"/>
      <dgm:spPr/>
    </dgm:pt>
    <dgm:pt modelId="{6672F250-EFBA-46C8-B928-E842FF7CD9BD}" type="pres">
      <dgm:prSet presAssocID="{198ED77C-F4A9-48EF-989F-EF1940926E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327011A-6988-4033-9528-5C77E39F0B09}" type="presOf" srcId="{C7A750AE-F33B-4FFA-94F6-3D3D3656D7B9}" destId="{F95E7718-423D-40D3-BE3E-D9830BE2ADB9}" srcOrd="0" destOrd="0" presId="urn:microsoft.com/office/officeart/2018/2/layout/IconVerticalSolidList"/>
    <dgm:cxn modelId="{3DFE4D63-6516-4718-9564-D98758FCA552}" srcId="{C7A750AE-F33B-4FFA-94F6-3D3D3656D7B9}" destId="{198ED77C-F4A9-48EF-989F-EF1940926EDF}" srcOrd="2" destOrd="0" parTransId="{3737D48B-4F63-425D-BC97-051DD76C7448}" sibTransId="{2F3ABADB-42C8-4B49-B5DA-DD44048B878F}"/>
    <dgm:cxn modelId="{9BFD3352-0D80-4874-9AFE-1B7D78FC2557}" type="presOf" srcId="{2730C3FF-265F-416F-BBDA-CD9655E4AF05}" destId="{9F6DE3F0-A4FB-4108-9A8A-1D7AA50A6684}" srcOrd="0" destOrd="0" presId="urn:microsoft.com/office/officeart/2018/2/layout/IconVerticalSolidList"/>
    <dgm:cxn modelId="{B4361557-2D10-4458-8DE0-C093CA404C92}" type="presOf" srcId="{198ED77C-F4A9-48EF-989F-EF1940926EDF}" destId="{6672F250-EFBA-46C8-B928-E842FF7CD9BD}" srcOrd="0" destOrd="0" presId="urn:microsoft.com/office/officeart/2018/2/layout/IconVerticalSolidList"/>
    <dgm:cxn modelId="{0B0DFF78-9513-4411-8870-5D554639D26B}" type="presOf" srcId="{059F1448-EF9D-4E96-9538-656D04ECFF7B}" destId="{FA48A640-23A8-48D8-BD00-4A43B2663CF7}" srcOrd="0" destOrd="0" presId="urn:microsoft.com/office/officeart/2018/2/layout/IconVerticalSolidList"/>
    <dgm:cxn modelId="{94F7B693-0982-424B-8280-4514D4A6CF8C}" srcId="{C7A750AE-F33B-4FFA-94F6-3D3D3656D7B9}" destId="{059F1448-EF9D-4E96-9538-656D04ECFF7B}" srcOrd="1" destOrd="0" parTransId="{B6B82C06-BCD9-4500-B769-B8F199838865}" sibTransId="{355EDD10-13D5-4EB5-89BA-0929FBCCEC05}"/>
    <dgm:cxn modelId="{DBD6C1F0-16EE-47D7-B58C-1543AEF8F911}" srcId="{C7A750AE-F33B-4FFA-94F6-3D3D3656D7B9}" destId="{2730C3FF-265F-416F-BBDA-CD9655E4AF05}" srcOrd="0" destOrd="0" parTransId="{DE951FF8-45DB-493A-BE4E-14AA4A98E1BB}" sibTransId="{537C6938-28CC-491A-868D-2748655F02E0}"/>
    <dgm:cxn modelId="{CA030D27-DBC1-4985-A1A3-A56CD9E43E89}" type="presParOf" srcId="{F95E7718-423D-40D3-BE3E-D9830BE2ADB9}" destId="{CC60C3C3-65E4-4067-87E3-889B89909416}" srcOrd="0" destOrd="0" presId="urn:microsoft.com/office/officeart/2018/2/layout/IconVerticalSolidList"/>
    <dgm:cxn modelId="{DD49B240-F5E9-47BE-AEED-40891B56EFA3}" type="presParOf" srcId="{CC60C3C3-65E4-4067-87E3-889B89909416}" destId="{35AEB95C-BC3B-4ED8-889C-2BD5E0D0EC84}" srcOrd="0" destOrd="0" presId="urn:microsoft.com/office/officeart/2018/2/layout/IconVerticalSolidList"/>
    <dgm:cxn modelId="{3659A726-0BAD-48CD-BB04-4A85F5ED580B}" type="presParOf" srcId="{CC60C3C3-65E4-4067-87E3-889B89909416}" destId="{653E222E-5E35-4914-86E5-597753B83702}" srcOrd="1" destOrd="0" presId="urn:microsoft.com/office/officeart/2018/2/layout/IconVerticalSolidList"/>
    <dgm:cxn modelId="{5AD7AEBD-5F65-4E5A-9767-272150805313}" type="presParOf" srcId="{CC60C3C3-65E4-4067-87E3-889B89909416}" destId="{2D060ECA-A04D-4314-8980-4CA6B963446F}" srcOrd="2" destOrd="0" presId="urn:microsoft.com/office/officeart/2018/2/layout/IconVerticalSolidList"/>
    <dgm:cxn modelId="{F4E5D0BE-C690-4C63-9419-0D5F7B1EC61B}" type="presParOf" srcId="{CC60C3C3-65E4-4067-87E3-889B89909416}" destId="{9F6DE3F0-A4FB-4108-9A8A-1D7AA50A6684}" srcOrd="3" destOrd="0" presId="urn:microsoft.com/office/officeart/2018/2/layout/IconVerticalSolidList"/>
    <dgm:cxn modelId="{B8C6D5C0-E3C4-4F31-9816-D9F43C333809}" type="presParOf" srcId="{F95E7718-423D-40D3-BE3E-D9830BE2ADB9}" destId="{2BD60867-6FC9-41B9-B621-F0280A6E224A}" srcOrd="1" destOrd="0" presId="urn:microsoft.com/office/officeart/2018/2/layout/IconVerticalSolidList"/>
    <dgm:cxn modelId="{9B2F5132-7C54-413C-819C-673B86E65A05}" type="presParOf" srcId="{F95E7718-423D-40D3-BE3E-D9830BE2ADB9}" destId="{325029D4-CAF1-4A41-89B4-CB28AF546C3D}" srcOrd="2" destOrd="0" presId="urn:microsoft.com/office/officeart/2018/2/layout/IconVerticalSolidList"/>
    <dgm:cxn modelId="{E5F4D732-AD6A-443E-8319-28C25CE40E80}" type="presParOf" srcId="{325029D4-CAF1-4A41-89B4-CB28AF546C3D}" destId="{CA2E2E57-D4A7-406D-8DE4-EEA025111D0A}" srcOrd="0" destOrd="0" presId="urn:microsoft.com/office/officeart/2018/2/layout/IconVerticalSolidList"/>
    <dgm:cxn modelId="{5C9E8EFB-FF01-49A9-9C43-AD5740ADD263}" type="presParOf" srcId="{325029D4-CAF1-4A41-89B4-CB28AF546C3D}" destId="{C70A794C-55F9-4FFB-85AF-6ED4DEEABDA1}" srcOrd="1" destOrd="0" presId="urn:microsoft.com/office/officeart/2018/2/layout/IconVerticalSolidList"/>
    <dgm:cxn modelId="{F1EFA9CD-7C3C-432F-A25B-7DA7739053A7}" type="presParOf" srcId="{325029D4-CAF1-4A41-89B4-CB28AF546C3D}" destId="{117A509D-0CB5-49FC-B30B-B12A08B05945}" srcOrd="2" destOrd="0" presId="urn:microsoft.com/office/officeart/2018/2/layout/IconVerticalSolidList"/>
    <dgm:cxn modelId="{23D8C53D-99F5-4C3E-AD14-E16E2AA13F3D}" type="presParOf" srcId="{325029D4-CAF1-4A41-89B4-CB28AF546C3D}" destId="{FA48A640-23A8-48D8-BD00-4A43B2663CF7}" srcOrd="3" destOrd="0" presId="urn:microsoft.com/office/officeart/2018/2/layout/IconVerticalSolidList"/>
    <dgm:cxn modelId="{4332A008-6490-438D-93AF-74FE8EF4F296}" type="presParOf" srcId="{F95E7718-423D-40D3-BE3E-D9830BE2ADB9}" destId="{EFF2D8A5-A696-4C27-A9B9-26208F08B099}" srcOrd="3" destOrd="0" presId="urn:microsoft.com/office/officeart/2018/2/layout/IconVerticalSolidList"/>
    <dgm:cxn modelId="{ED9513A0-1D43-47FA-A2C7-4779CC0657ED}" type="presParOf" srcId="{F95E7718-423D-40D3-BE3E-D9830BE2ADB9}" destId="{BCE9959A-04E0-4C56-8DDD-DCBD7F6354AC}" srcOrd="4" destOrd="0" presId="urn:microsoft.com/office/officeart/2018/2/layout/IconVerticalSolidList"/>
    <dgm:cxn modelId="{59EB3D0D-44F4-4D31-92BF-0C022F107E89}" type="presParOf" srcId="{BCE9959A-04E0-4C56-8DDD-DCBD7F6354AC}" destId="{2FCD4C3D-29F3-443E-863B-91D428747F43}" srcOrd="0" destOrd="0" presId="urn:microsoft.com/office/officeart/2018/2/layout/IconVerticalSolidList"/>
    <dgm:cxn modelId="{FA345414-9AF3-4C94-9DDB-BA9F562E5D50}" type="presParOf" srcId="{BCE9959A-04E0-4C56-8DDD-DCBD7F6354AC}" destId="{3150EE78-D682-42BA-9E84-D1E74D68488C}" srcOrd="1" destOrd="0" presId="urn:microsoft.com/office/officeart/2018/2/layout/IconVerticalSolidList"/>
    <dgm:cxn modelId="{96F181B2-F8A7-44B8-9998-93EEB45C3329}" type="presParOf" srcId="{BCE9959A-04E0-4C56-8DDD-DCBD7F6354AC}" destId="{0FBE8324-5722-426D-9B7C-B91E5C3020AB}" srcOrd="2" destOrd="0" presId="urn:microsoft.com/office/officeart/2018/2/layout/IconVerticalSolidList"/>
    <dgm:cxn modelId="{AB87156B-53D6-4B6D-B6CB-465907BC4DCE}" type="presParOf" srcId="{BCE9959A-04E0-4C56-8DDD-DCBD7F6354AC}" destId="{6672F250-EFBA-46C8-B928-E842FF7CD9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6B3191-EFB7-4370-A046-FA69ECEBDAE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CEE799-FDA0-49A2-BC08-D475C9DC5046}">
      <dgm:prSet/>
      <dgm:spPr/>
      <dgm:t>
        <a:bodyPr/>
        <a:lstStyle/>
        <a:p>
          <a:pPr>
            <a:defRPr cap="all"/>
          </a:pPr>
          <a:r>
            <a:rPr lang="en-GB" b="1"/>
            <a:t>Instructions</a:t>
          </a:r>
          <a:r>
            <a:rPr lang="en-GB"/>
            <a:t> – what we have been asked to do for a client</a:t>
          </a:r>
          <a:endParaRPr lang="en-US"/>
        </a:p>
      </dgm:t>
    </dgm:pt>
    <dgm:pt modelId="{03A0CE4B-C703-4739-8573-6FF74FD1DD58}" type="parTrans" cxnId="{B6596BA2-28DC-47D5-A269-800A797EE8C5}">
      <dgm:prSet/>
      <dgm:spPr/>
      <dgm:t>
        <a:bodyPr/>
        <a:lstStyle/>
        <a:p>
          <a:endParaRPr lang="en-US"/>
        </a:p>
      </dgm:t>
    </dgm:pt>
    <dgm:pt modelId="{83E1A5CA-96D9-4C65-A878-70541B1BC444}" type="sibTrans" cxnId="{B6596BA2-28DC-47D5-A269-800A797EE8C5}">
      <dgm:prSet/>
      <dgm:spPr/>
      <dgm:t>
        <a:bodyPr/>
        <a:lstStyle/>
        <a:p>
          <a:endParaRPr lang="en-US"/>
        </a:p>
      </dgm:t>
    </dgm:pt>
    <dgm:pt modelId="{38EC6DD6-23CE-45A0-993A-E8B77E0C39EE}">
      <dgm:prSet/>
      <dgm:spPr/>
      <dgm:t>
        <a:bodyPr/>
        <a:lstStyle/>
        <a:p>
          <a:pPr>
            <a:defRPr cap="all"/>
          </a:pPr>
          <a:r>
            <a:rPr lang="en-GB" b="1"/>
            <a:t>Money on account </a:t>
          </a:r>
          <a:r>
            <a:rPr lang="en-GB"/>
            <a:t>– payment from the client which is to be paid to the firm’s account</a:t>
          </a:r>
          <a:endParaRPr lang="en-US"/>
        </a:p>
      </dgm:t>
    </dgm:pt>
    <dgm:pt modelId="{2FF85A99-58AE-4350-BB68-CD4B14427289}" type="parTrans" cxnId="{5FCEF098-2623-4860-8F90-C673AA1F5813}">
      <dgm:prSet/>
      <dgm:spPr/>
      <dgm:t>
        <a:bodyPr/>
        <a:lstStyle/>
        <a:p>
          <a:endParaRPr lang="en-US"/>
        </a:p>
      </dgm:t>
    </dgm:pt>
    <dgm:pt modelId="{3775CF90-72A9-43D4-AAF1-623282ADDD54}" type="sibTrans" cxnId="{5FCEF098-2623-4860-8F90-C673AA1F5813}">
      <dgm:prSet/>
      <dgm:spPr/>
      <dgm:t>
        <a:bodyPr/>
        <a:lstStyle/>
        <a:p>
          <a:endParaRPr lang="en-US"/>
        </a:p>
      </dgm:t>
    </dgm:pt>
    <dgm:pt modelId="{99371755-6D22-4F82-81B9-377EECEDE51B}">
      <dgm:prSet/>
      <dgm:spPr/>
      <dgm:t>
        <a:bodyPr/>
        <a:lstStyle/>
        <a:p>
          <a:pPr>
            <a:defRPr cap="all"/>
          </a:pPr>
          <a:r>
            <a:rPr lang="en-GB" b="1"/>
            <a:t>Money on account for costs </a:t>
          </a:r>
          <a:r>
            <a:rPr lang="en-GB"/>
            <a:t>– to pay the bill</a:t>
          </a:r>
          <a:endParaRPr lang="en-US"/>
        </a:p>
      </dgm:t>
    </dgm:pt>
    <dgm:pt modelId="{A904F918-34A9-4E67-A438-026444DA94F2}" type="parTrans" cxnId="{DF1D25FA-FB65-4082-A9B3-455AD321B5A7}">
      <dgm:prSet/>
      <dgm:spPr/>
      <dgm:t>
        <a:bodyPr/>
        <a:lstStyle/>
        <a:p>
          <a:endParaRPr lang="en-US"/>
        </a:p>
      </dgm:t>
    </dgm:pt>
    <dgm:pt modelId="{41B80FF9-6069-475B-8B44-BEF187E744BC}" type="sibTrans" cxnId="{DF1D25FA-FB65-4082-A9B3-455AD321B5A7}">
      <dgm:prSet/>
      <dgm:spPr/>
      <dgm:t>
        <a:bodyPr/>
        <a:lstStyle/>
        <a:p>
          <a:endParaRPr lang="en-US"/>
        </a:p>
      </dgm:t>
    </dgm:pt>
    <dgm:pt modelId="{CA0666D1-7390-41D3-B21E-73E58E5D7386}">
      <dgm:prSet/>
      <dgm:spPr/>
      <dgm:t>
        <a:bodyPr/>
        <a:lstStyle/>
        <a:p>
          <a:pPr>
            <a:defRPr cap="all"/>
          </a:pPr>
          <a:r>
            <a:rPr lang="en-GB" b="1"/>
            <a:t>Money on account for disbursements </a:t>
          </a:r>
          <a:r>
            <a:rPr lang="en-GB"/>
            <a:t>– money due to third parties </a:t>
          </a:r>
          <a:endParaRPr lang="en-US"/>
        </a:p>
      </dgm:t>
    </dgm:pt>
    <dgm:pt modelId="{5E0D588E-5D1C-4692-AF0B-2D6CA6CDB854}" type="parTrans" cxnId="{A31B56DA-3D45-4FDA-86DC-F6E6A6DC8AFF}">
      <dgm:prSet/>
      <dgm:spPr/>
      <dgm:t>
        <a:bodyPr/>
        <a:lstStyle/>
        <a:p>
          <a:endParaRPr lang="en-US"/>
        </a:p>
      </dgm:t>
    </dgm:pt>
    <dgm:pt modelId="{CA0A18A0-307F-4665-BA1B-ED74DB51B76F}" type="sibTrans" cxnId="{A31B56DA-3D45-4FDA-86DC-F6E6A6DC8AFF}">
      <dgm:prSet/>
      <dgm:spPr/>
      <dgm:t>
        <a:bodyPr/>
        <a:lstStyle/>
        <a:p>
          <a:endParaRPr lang="en-US"/>
        </a:p>
      </dgm:t>
    </dgm:pt>
    <dgm:pt modelId="{B2934CEE-302E-411C-939D-DCBCE3410F5E}" type="pres">
      <dgm:prSet presAssocID="{116B3191-EFB7-4370-A046-FA69ECEBDAEA}" presName="root" presStyleCnt="0">
        <dgm:presLayoutVars>
          <dgm:dir/>
          <dgm:resizeHandles val="exact"/>
        </dgm:presLayoutVars>
      </dgm:prSet>
      <dgm:spPr/>
    </dgm:pt>
    <dgm:pt modelId="{8425C34D-A20C-4053-B03B-D9ED9DAF4C82}" type="pres">
      <dgm:prSet presAssocID="{74CEE799-FDA0-49A2-BC08-D475C9DC5046}" presName="compNode" presStyleCnt="0"/>
      <dgm:spPr/>
    </dgm:pt>
    <dgm:pt modelId="{927EBD28-BB26-4039-97DF-27581206FE2C}" type="pres">
      <dgm:prSet presAssocID="{74CEE799-FDA0-49A2-BC08-D475C9DC5046}" presName="iconBgRect" presStyleLbl="bgShp" presStyleIdx="0" presStyleCnt="4"/>
      <dgm:spPr/>
    </dgm:pt>
    <dgm:pt modelId="{054F0041-10DD-4D51-A522-C6B01052C2DE}" type="pres">
      <dgm:prSet presAssocID="{74CEE799-FDA0-49A2-BC08-D475C9DC50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0A910FB6-CDC9-497B-8100-3325DB29C4ED}" type="pres">
      <dgm:prSet presAssocID="{74CEE799-FDA0-49A2-BC08-D475C9DC5046}" presName="spaceRect" presStyleCnt="0"/>
      <dgm:spPr/>
    </dgm:pt>
    <dgm:pt modelId="{E72C66D8-1146-4E76-8916-8AFCD56DCCDB}" type="pres">
      <dgm:prSet presAssocID="{74CEE799-FDA0-49A2-BC08-D475C9DC5046}" presName="textRect" presStyleLbl="revTx" presStyleIdx="0" presStyleCnt="4">
        <dgm:presLayoutVars>
          <dgm:chMax val="1"/>
          <dgm:chPref val="1"/>
        </dgm:presLayoutVars>
      </dgm:prSet>
      <dgm:spPr/>
    </dgm:pt>
    <dgm:pt modelId="{564E86F7-A2A9-49C9-AE82-90AF5A10A78B}" type="pres">
      <dgm:prSet presAssocID="{83E1A5CA-96D9-4C65-A878-70541B1BC444}" presName="sibTrans" presStyleCnt="0"/>
      <dgm:spPr/>
    </dgm:pt>
    <dgm:pt modelId="{7C4D4046-02D0-4B36-B291-F3E78971547E}" type="pres">
      <dgm:prSet presAssocID="{38EC6DD6-23CE-45A0-993A-E8B77E0C39EE}" presName="compNode" presStyleCnt="0"/>
      <dgm:spPr/>
    </dgm:pt>
    <dgm:pt modelId="{F8008E8C-99D7-4223-8908-2621E5517DDF}" type="pres">
      <dgm:prSet presAssocID="{38EC6DD6-23CE-45A0-993A-E8B77E0C39EE}" presName="iconBgRect" presStyleLbl="bgShp" presStyleIdx="1" presStyleCnt="4"/>
      <dgm:spPr/>
    </dgm:pt>
    <dgm:pt modelId="{64A1B11F-7323-40F8-8DA8-9BD8E65F3BEA}" type="pres">
      <dgm:prSet presAssocID="{38EC6DD6-23CE-45A0-993A-E8B77E0C39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6FBF76D-8E95-46CD-9A18-55CDFC919145}" type="pres">
      <dgm:prSet presAssocID="{38EC6DD6-23CE-45A0-993A-E8B77E0C39EE}" presName="spaceRect" presStyleCnt="0"/>
      <dgm:spPr/>
    </dgm:pt>
    <dgm:pt modelId="{60178AD2-2BF4-40E1-BAD2-0D286584F8A7}" type="pres">
      <dgm:prSet presAssocID="{38EC6DD6-23CE-45A0-993A-E8B77E0C39EE}" presName="textRect" presStyleLbl="revTx" presStyleIdx="1" presStyleCnt="4">
        <dgm:presLayoutVars>
          <dgm:chMax val="1"/>
          <dgm:chPref val="1"/>
        </dgm:presLayoutVars>
      </dgm:prSet>
      <dgm:spPr/>
    </dgm:pt>
    <dgm:pt modelId="{A218A7E2-7930-40DB-BF9A-39294B496EB6}" type="pres">
      <dgm:prSet presAssocID="{3775CF90-72A9-43D4-AAF1-623282ADDD54}" presName="sibTrans" presStyleCnt="0"/>
      <dgm:spPr/>
    </dgm:pt>
    <dgm:pt modelId="{0B78FC50-7BE5-4297-8878-4F2534A9A295}" type="pres">
      <dgm:prSet presAssocID="{99371755-6D22-4F82-81B9-377EECEDE51B}" presName="compNode" presStyleCnt="0"/>
      <dgm:spPr/>
    </dgm:pt>
    <dgm:pt modelId="{8A28C11F-A11A-47C7-8A26-1E6F5F70F43D}" type="pres">
      <dgm:prSet presAssocID="{99371755-6D22-4F82-81B9-377EECEDE51B}" presName="iconBgRect" presStyleLbl="bgShp" presStyleIdx="2" presStyleCnt="4"/>
      <dgm:spPr/>
    </dgm:pt>
    <dgm:pt modelId="{3E5EF55E-47A2-401F-A49B-E8172D6140EE}" type="pres">
      <dgm:prSet presAssocID="{99371755-6D22-4F82-81B9-377EECEDE5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140AE58-AB20-4E2F-9645-489AF51A45F3}" type="pres">
      <dgm:prSet presAssocID="{99371755-6D22-4F82-81B9-377EECEDE51B}" presName="spaceRect" presStyleCnt="0"/>
      <dgm:spPr/>
    </dgm:pt>
    <dgm:pt modelId="{5F854594-002A-4577-92EB-DB21D97D2205}" type="pres">
      <dgm:prSet presAssocID="{99371755-6D22-4F82-81B9-377EECEDE51B}" presName="textRect" presStyleLbl="revTx" presStyleIdx="2" presStyleCnt="4">
        <dgm:presLayoutVars>
          <dgm:chMax val="1"/>
          <dgm:chPref val="1"/>
        </dgm:presLayoutVars>
      </dgm:prSet>
      <dgm:spPr/>
    </dgm:pt>
    <dgm:pt modelId="{45FBE22F-724C-470F-AAE7-7696B51D4149}" type="pres">
      <dgm:prSet presAssocID="{41B80FF9-6069-475B-8B44-BEF187E744BC}" presName="sibTrans" presStyleCnt="0"/>
      <dgm:spPr/>
    </dgm:pt>
    <dgm:pt modelId="{169AECD6-06C0-48C1-9588-65B279C140C8}" type="pres">
      <dgm:prSet presAssocID="{CA0666D1-7390-41D3-B21E-73E58E5D7386}" presName="compNode" presStyleCnt="0"/>
      <dgm:spPr/>
    </dgm:pt>
    <dgm:pt modelId="{3DFFE6F7-4E22-4688-A165-7B2C9D7F9EED}" type="pres">
      <dgm:prSet presAssocID="{CA0666D1-7390-41D3-B21E-73E58E5D7386}" presName="iconBgRect" presStyleLbl="bgShp" presStyleIdx="3" presStyleCnt="4"/>
      <dgm:spPr/>
    </dgm:pt>
    <dgm:pt modelId="{15AC1595-A2EB-48AD-89EE-35597AAA224A}" type="pres">
      <dgm:prSet presAssocID="{CA0666D1-7390-41D3-B21E-73E58E5D738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72C528A-D6E8-48B7-9AAB-97EA80414731}" type="pres">
      <dgm:prSet presAssocID="{CA0666D1-7390-41D3-B21E-73E58E5D7386}" presName="spaceRect" presStyleCnt="0"/>
      <dgm:spPr/>
    </dgm:pt>
    <dgm:pt modelId="{E2BCF818-0DA2-4857-8FDF-C180EB5D4320}" type="pres">
      <dgm:prSet presAssocID="{CA0666D1-7390-41D3-B21E-73E58E5D738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8360300-8C20-438F-9BB9-120645D6C994}" type="presOf" srcId="{CA0666D1-7390-41D3-B21E-73E58E5D7386}" destId="{E2BCF818-0DA2-4857-8FDF-C180EB5D4320}" srcOrd="0" destOrd="0" presId="urn:microsoft.com/office/officeart/2018/5/layout/IconCircleLabelList"/>
    <dgm:cxn modelId="{AC41411D-CDD3-4A76-BA77-AF5ED75C6AF2}" type="presOf" srcId="{99371755-6D22-4F82-81B9-377EECEDE51B}" destId="{5F854594-002A-4577-92EB-DB21D97D2205}" srcOrd="0" destOrd="0" presId="urn:microsoft.com/office/officeart/2018/5/layout/IconCircleLabelList"/>
    <dgm:cxn modelId="{EBEAB040-9A9C-4F74-90F1-FA347E7746D2}" type="presOf" srcId="{116B3191-EFB7-4370-A046-FA69ECEBDAEA}" destId="{B2934CEE-302E-411C-939D-DCBCE3410F5E}" srcOrd="0" destOrd="0" presId="urn:microsoft.com/office/officeart/2018/5/layout/IconCircleLabelList"/>
    <dgm:cxn modelId="{5FCEF098-2623-4860-8F90-C673AA1F5813}" srcId="{116B3191-EFB7-4370-A046-FA69ECEBDAEA}" destId="{38EC6DD6-23CE-45A0-993A-E8B77E0C39EE}" srcOrd="1" destOrd="0" parTransId="{2FF85A99-58AE-4350-BB68-CD4B14427289}" sibTransId="{3775CF90-72A9-43D4-AAF1-623282ADDD54}"/>
    <dgm:cxn modelId="{B6596BA2-28DC-47D5-A269-800A797EE8C5}" srcId="{116B3191-EFB7-4370-A046-FA69ECEBDAEA}" destId="{74CEE799-FDA0-49A2-BC08-D475C9DC5046}" srcOrd="0" destOrd="0" parTransId="{03A0CE4B-C703-4739-8573-6FF74FD1DD58}" sibTransId="{83E1A5CA-96D9-4C65-A878-70541B1BC444}"/>
    <dgm:cxn modelId="{874E1EAD-E4C8-46C4-B241-C2B7A130B63F}" type="presOf" srcId="{74CEE799-FDA0-49A2-BC08-D475C9DC5046}" destId="{E72C66D8-1146-4E76-8916-8AFCD56DCCDB}" srcOrd="0" destOrd="0" presId="urn:microsoft.com/office/officeart/2018/5/layout/IconCircleLabelList"/>
    <dgm:cxn modelId="{0FD633CF-2C52-4168-B5B9-09F07014F942}" type="presOf" srcId="{38EC6DD6-23CE-45A0-993A-E8B77E0C39EE}" destId="{60178AD2-2BF4-40E1-BAD2-0D286584F8A7}" srcOrd="0" destOrd="0" presId="urn:microsoft.com/office/officeart/2018/5/layout/IconCircleLabelList"/>
    <dgm:cxn modelId="{A31B56DA-3D45-4FDA-86DC-F6E6A6DC8AFF}" srcId="{116B3191-EFB7-4370-A046-FA69ECEBDAEA}" destId="{CA0666D1-7390-41D3-B21E-73E58E5D7386}" srcOrd="3" destOrd="0" parTransId="{5E0D588E-5D1C-4692-AF0B-2D6CA6CDB854}" sibTransId="{CA0A18A0-307F-4665-BA1B-ED74DB51B76F}"/>
    <dgm:cxn modelId="{DF1D25FA-FB65-4082-A9B3-455AD321B5A7}" srcId="{116B3191-EFB7-4370-A046-FA69ECEBDAEA}" destId="{99371755-6D22-4F82-81B9-377EECEDE51B}" srcOrd="2" destOrd="0" parTransId="{A904F918-34A9-4E67-A438-026444DA94F2}" sibTransId="{41B80FF9-6069-475B-8B44-BEF187E744BC}"/>
    <dgm:cxn modelId="{0106C288-29C7-4092-A779-C18EAD14580A}" type="presParOf" srcId="{B2934CEE-302E-411C-939D-DCBCE3410F5E}" destId="{8425C34D-A20C-4053-B03B-D9ED9DAF4C82}" srcOrd="0" destOrd="0" presId="urn:microsoft.com/office/officeart/2018/5/layout/IconCircleLabelList"/>
    <dgm:cxn modelId="{F3ABD5B8-2497-42CD-A422-1C829A74339E}" type="presParOf" srcId="{8425C34D-A20C-4053-B03B-D9ED9DAF4C82}" destId="{927EBD28-BB26-4039-97DF-27581206FE2C}" srcOrd="0" destOrd="0" presId="urn:microsoft.com/office/officeart/2018/5/layout/IconCircleLabelList"/>
    <dgm:cxn modelId="{5BE3DB76-6A47-49B5-A707-E7C98039892A}" type="presParOf" srcId="{8425C34D-A20C-4053-B03B-D9ED9DAF4C82}" destId="{054F0041-10DD-4D51-A522-C6B01052C2DE}" srcOrd="1" destOrd="0" presId="urn:microsoft.com/office/officeart/2018/5/layout/IconCircleLabelList"/>
    <dgm:cxn modelId="{7E964E06-C2AA-4E9F-989C-D9B049F49B7E}" type="presParOf" srcId="{8425C34D-A20C-4053-B03B-D9ED9DAF4C82}" destId="{0A910FB6-CDC9-497B-8100-3325DB29C4ED}" srcOrd="2" destOrd="0" presId="urn:microsoft.com/office/officeart/2018/5/layout/IconCircleLabelList"/>
    <dgm:cxn modelId="{C6F43D57-4104-43AB-A48A-DB14BB2CCD17}" type="presParOf" srcId="{8425C34D-A20C-4053-B03B-D9ED9DAF4C82}" destId="{E72C66D8-1146-4E76-8916-8AFCD56DCCDB}" srcOrd="3" destOrd="0" presId="urn:microsoft.com/office/officeart/2018/5/layout/IconCircleLabelList"/>
    <dgm:cxn modelId="{9D3D2C86-ECB0-4A8B-90DB-747E182F42D7}" type="presParOf" srcId="{B2934CEE-302E-411C-939D-DCBCE3410F5E}" destId="{564E86F7-A2A9-49C9-AE82-90AF5A10A78B}" srcOrd="1" destOrd="0" presId="urn:microsoft.com/office/officeart/2018/5/layout/IconCircleLabelList"/>
    <dgm:cxn modelId="{EE7D6A4B-CA15-4966-A98C-D50378AC39DF}" type="presParOf" srcId="{B2934CEE-302E-411C-939D-DCBCE3410F5E}" destId="{7C4D4046-02D0-4B36-B291-F3E78971547E}" srcOrd="2" destOrd="0" presId="urn:microsoft.com/office/officeart/2018/5/layout/IconCircleLabelList"/>
    <dgm:cxn modelId="{E2E8D692-37AD-40B5-9F54-18267ABD722D}" type="presParOf" srcId="{7C4D4046-02D0-4B36-B291-F3E78971547E}" destId="{F8008E8C-99D7-4223-8908-2621E5517DDF}" srcOrd="0" destOrd="0" presId="urn:microsoft.com/office/officeart/2018/5/layout/IconCircleLabelList"/>
    <dgm:cxn modelId="{E102CFA7-687B-4E4C-83B6-E9B77C293429}" type="presParOf" srcId="{7C4D4046-02D0-4B36-B291-F3E78971547E}" destId="{64A1B11F-7323-40F8-8DA8-9BD8E65F3BEA}" srcOrd="1" destOrd="0" presId="urn:microsoft.com/office/officeart/2018/5/layout/IconCircleLabelList"/>
    <dgm:cxn modelId="{DED037F0-4714-41B3-B9D7-02468CB756B7}" type="presParOf" srcId="{7C4D4046-02D0-4B36-B291-F3E78971547E}" destId="{86FBF76D-8E95-46CD-9A18-55CDFC919145}" srcOrd="2" destOrd="0" presId="urn:microsoft.com/office/officeart/2018/5/layout/IconCircleLabelList"/>
    <dgm:cxn modelId="{431A7BA5-AA86-4E09-A0DD-80F70D335B93}" type="presParOf" srcId="{7C4D4046-02D0-4B36-B291-F3E78971547E}" destId="{60178AD2-2BF4-40E1-BAD2-0D286584F8A7}" srcOrd="3" destOrd="0" presId="urn:microsoft.com/office/officeart/2018/5/layout/IconCircleLabelList"/>
    <dgm:cxn modelId="{213A2F3C-F896-4645-A1DB-16AA62B01181}" type="presParOf" srcId="{B2934CEE-302E-411C-939D-DCBCE3410F5E}" destId="{A218A7E2-7930-40DB-BF9A-39294B496EB6}" srcOrd="3" destOrd="0" presId="urn:microsoft.com/office/officeart/2018/5/layout/IconCircleLabelList"/>
    <dgm:cxn modelId="{A4E19038-786F-4AFE-BE3D-131AF26FF0A9}" type="presParOf" srcId="{B2934CEE-302E-411C-939D-DCBCE3410F5E}" destId="{0B78FC50-7BE5-4297-8878-4F2534A9A295}" srcOrd="4" destOrd="0" presId="urn:microsoft.com/office/officeart/2018/5/layout/IconCircleLabelList"/>
    <dgm:cxn modelId="{77A076FE-E8F9-4CF3-A0BB-D3730E412F56}" type="presParOf" srcId="{0B78FC50-7BE5-4297-8878-4F2534A9A295}" destId="{8A28C11F-A11A-47C7-8A26-1E6F5F70F43D}" srcOrd="0" destOrd="0" presId="urn:microsoft.com/office/officeart/2018/5/layout/IconCircleLabelList"/>
    <dgm:cxn modelId="{BEBD101D-C297-4C12-BB5C-064817136B7A}" type="presParOf" srcId="{0B78FC50-7BE5-4297-8878-4F2534A9A295}" destId="{3E5EF55E-47A2-401F-A49B-E8172D6140EE}" srcOrd="1" destOrd="0" presId="urn:microsoft.com/office/officeart/2018/5/layout/IconCircleLabelList"/>
    <dgm:cxn modelId="{D264D0ED-5543-446C-97EE-371C33823945}" type="presParOf" srcId="{0B78FC50-7BE5-4297-8878-4F2534A9A295}" destId="{4140AE58-AB20-4E2F-9645-489AF51A45F3}" srcOrd="2" destOrd="0" presId="urn:microsoft.com/office/officeart/2018/5/layout/IconCircleLabelList"/>
    <dgm:cxn modelId="{D2DF8265-D95C-4DA2-B3D3-B5D81A9E0588}" type="presParOf" srcId="{0B78FC50-7BE5-4297-8878-4F2534A9A295}" destId="{5F854594-002A-4577-92EB-DB21D97D2205}" srcOrd="3" destOrd="0" presId="urn:microsoft.com/office/officeart/2018/5/layout/IconCircleLabelList"/>
    <dgm:cxn modelId="{5B312CFA-1A6E-4925-A8C3-1B1980F7C48B}" type="presParOf" srcId="{B2934CEE-302E-411C-939D-DCBCE3410F5E}" destId="{45FBE22F-724C-470F-AAE7-7696B51D4149}" srcOrd="5" destOrd="0" presId="urn:microsoft.com/office/officeart/2018/5/layout/IconCircleLabelList"/>
    <dgm:cxn modelId="{A9C2845E-DDA6-47FC-9412-10E6FFEAA8BF}" type="presParOf" srcId="{B2934CEE-302E-411C-939D-DCBCE3410F5E}" destId="{169AECD6-06C0-48C1-9588-65B279C140C8}" srcOrd="6" destOrd="0" presId="urn:microsoft.com/office/officeart/2018/5/layout/IconCircleLabelList"/>
    <dgm:cxn modelId="{E6A696C0-BAF2-4C8D-B37D-46075B4960C9}" type="presParOf" srcId="{169AECD6-06C0-48C1-9588-65B279C140C8}" destId="{3DFFE6F7-4E22-4688-A165-7B2C9D7F9EED}" srcOrd="0" destOrd="0" presId="urn:microsoft.com/office/officeart/2018/5/layout/IconCircleLabelList"/>
    <dgm:cxn modelId="{66079411-3F99-4240-AB52-BED1254229C0}" type="presParOf" srcId="{169AECD6-06C0-48C1-9588-65B279C140C8}" destId="{15AC1595-A2EB-48AD-89EE-35597AAA224A}" srcOrd="1" destOrd="0" presId="urn:microsoft.com/office/officeart/2018/5/layout/IconCircleLabelList"/>
    <dgm:cxn modelId="{7DAB6134-6460-4CD8-81D3-1ED9E1B48807}" type="presParOf" srcId="{169AECD6-06C0-48C1-9588-65B279C140C8}" destId="{272C528A-D6E8-48B7-9AAB-97EA80414731}" srcOrd="2" destOrd="0" presId="urn:microsoft.com/office/officeart/2018/5/layout/IconCircleLabelList"/>
    <dgm:cxn modelId="{81277F75-A3B2-435E-A431-CA6228C5F564}" type="presParOf" srcId="{169AECD6-06C0-48C1-9588-65B279C140C8}" destId="{E2BCF818-0DA2-4857-8FDF-C180EB5D432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20D2E67-D5DA-43DC-9C09-C98A2733EDC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0DA0330-CCC4-4965-BC98-8F14D61A736B}">
      <dgm:prSet/>
      <dgm:spPr/>
      <dgm:t>
        <a:bodyPr/>
        <a:lstStyle/>
        <a:p>
          <a:r>
            <a:rPr lang="en-GB"/>
            <a:t>Stress</a:t>
          </a:r>
          <a:endParaRPr lang="en-US"/>
        </a:p>
      </dgm:t>
    </dgm:pt>
    <dgm:pt modelId="{DA5734F4-7597-4B2A-B748-5DBE3DF3CCF7}" type="parTrans" cxnId="{50B00F18-4F5D-462A-98BA-9E50DEDFC04A}">
      <dgm:prSet/>
      <dgm:spPr/>
      <dgm:t>
        <a:bodyPr/>
        <a:lstStyle/>
        <a:p>
          <a:endParaRPr lang="en-US"/>
        </a:p>
      </dgm:t>
    </dgm:pt>
    <dgm:pt modelId="{B95D9C2E-B527-4DA5-AC85-3BE70DA62BA9}" type="sibTrans" cxnId="{50B00F18-4F5D-462A-98BA-9E50DEDFC04A}">
      <dgm:prSet/>
      <dgm:spPr/>
      <dgm:t>
        <a:bodyPr/>
        <a:lstStyle/>
        <a:p>
          <a:endParaRPr lang="en-US"/>
        </a:p>
      </dgm:t>
    </dgm:pt>
    <dgm:pt modelId="{721C14C4-F165-483F-A307-434B70ABBDED}">
      <dgm:prSet/>
      <dgm:spPr/>
      <dgm:t>
        <a:bodyPr/>
        <a:lstStyle/>
        <a:p>
          <a:r>
            <a:rPr lang="en-GB"/>
            <a:t>Relationships</a:t>
          </a:r>
          <a:endParaRPr lang="en-US"/>
        </a:p>
      </dgm:t>
    </dgm:pt>
    <dgm:pt modelId="{71B00704-BA1F-441B-8FD7-6F0915483F06}" type="parTrans" cxnId="{1612D6A8-C140-40EE-A128-46D78B828FE8}">
      <dgm:prSet/>
      <dgm:spPr/>
      <dgm:t>
        <a:bodyPr/>
        <a:lstStyle/>
        <a:p>
          <a:endParaRPr lang="en-US"/>
        </a:p>
      </dgm:t>
    </dgm:pt>
    <dgm:pt modelId="{F33E998E-F6A9-477E-97D1-E208D0D01694}" type="sibTrans" cxnId="{1612D6A8-C140-40EE-A128-46D78B828FE8}">
      <dgm:prSet/>
      <dgm:spPr/>
      <dgm:t>
        <a:bodyPr/>
        <a:lstStyle/>
        <a:p>
          <a:endParaRPr lang="en-US"/>
        </a:p>
      </dgm:t>
    </dgm:pt>
    <dgm:pt modelId="{8602433E-6E18-4E7B-91E3-2BBC6AA7DF89}">
      <dgm:prSet/>
      <dgm:spPr/>
      <dgm:t>
        <a:bodyPr/>
        <a:lstStyle/>
        <a:p>
          <a:r>
            <a:rPr lang="en-GB"/>
            <a:t>Communicating complex matters</a:t>
          </a:r>
          <a:endParaRPr lang="en-US"/>
        </a:p>
      </dgm:t>
    </dgm:pt>
    <dgm:pt modelId="{36BCEAB5-C63E-4EDF-9053-4354CCB2D56B}" type="parTrans" cxnId="{83F6083D-DFB7-4BB5-BAC8-01932E85969D}">
      <dgm:prSet/>
      <dgm:spPr/>
      <dgm:t>
        <a:bodyPr/>
        <a:lstStyle/>
        <a:p>
          <a:endParaRPr lang="en-US"/>
        </a:p>
      </dgm:t>
    </dgm:pt>
    <dgm:pt modelId="{0105F679-61D3-4736-A32A-F7DA24B9692F}" type="sibTrans" cxnId="{83F6083D-DFB7-4BB5-BAC8-01932E85969D}">
      <dgm:prSet/>
      <dgm:spPr/>
      <dgm:t>
        <a:bodyPr/>
        <a:lstStyle/>
        <a:p>
          <a:endParaRPr lang="en-US"/>
        </a:p>
      </dgm:t>
    </dgm:pt>
    <dgm:pt modelId="{123025E6-B492-4685-AD6A-0ADA4806E951}">
      <dgm:prSet/>
      <dgm:spPr/>
      <dgm:t>
        <a:bodyPr/>
        <a:lstStyle/>
        <a:p>
          <a:r>
            <a:rPr lang="en-GB"/>
            <a:t>Emotions</a:t>
          </a:r>
          <a:endParaRPr lang="en-US"/>
        </a:p>
      </dgm:t>
    </dgm:pt>
    <dgm:pt modelId="{F72C830C-0A40-425D-85C3-C13509582599}" type="parTrans" cxnId="{C434AA16-C59F-4371-9A36-51C05E687351}">
      <dgm:prSet/>
      <dgm:spPr/>
      <dgm:t>
        <a:bodyPr/>
        <a:lstStyle/>
        <a:p>
          <a:endParaRPr lang="en-US"/>
        </a:p>
      </dgm:t>
    </dgm:pt>
    <dgm:pt modelId="{214E815B-6E07-4E43-B551-0E613644253B}" type="sibTrans" cxnId="{C434AA16-C59F-4371-9A36-51C05E687351}">
      <dgm:prSet/>
      <dgm:spPr/>
      <dgm:t>
        <a:bodyPr/>
        <a:lstStyle/>
        <a:p>
          <a:endParaRPr lang="en-US"/>
        </a:p>
      </dgm:t>
    </dgm:pt>
    <dgm:pt modelId="{C86B0D73-6ECB-41E1-9276-364DEC0F245C}">
      <dgm:prSet/>
      <dgm:spPr/>
      <dgm:t>
        <a:bodyPr/>
        <a:lstStyle/>
        <a:p>
          <a:r>
            <a:rPr lang="en-GB"/>
            <a:t>Ethical considerations</a:t>
          </a:r>
          <a:endParaRPr lang="en-US"/>
        </a:p>
      </dgm:t>
    </dgm:pt>
    <dgm:pt modelId="{71D4286F-F203-428F-B5D5-B94E384D594E}" type="parTrans" cxnId="{B5ADE613-6136-446F-B87C-D83A712AEADD}">
      <dgm:prSet/>
      <dgm:spPr/>
      <dgm:t>
        <a:bodyPr/>
        <a:lstStyle/>
        <a:p>
          <a:endParaRPr lang="en-US"/>
        </a:p>
      </dgm:t>
    </dgm:pt>
    <dgm:pt modelId="{D8F6039C-9351-4FB6-A630-81886AB32734}" type="sibTrans" cxnId="{B5ADE613-6136-446F-B87C-D83A712AEADD}">
      <dgm:prSet/>
      <dgm:spPr/>
      <dgm:t>
        <a:bodyPr/>
        <a:lstStyle/>
        <a:p>
          <a:endParaRPr lang="en-US"/>
        </a:p>
      </dgm:t>
    </dgm:pt>
    <dgm:pt modelId="{05E30962-39D8-4244-AEE2-549F3EB7675D}">
      <dgm:prSet/>
      <dgm:spPr/>
      <dgm:t>
        <a:bodyPr/>
        <a:lstStyle/>
        <a:p>
          <a:r>
            <a:rPr lang="en-GB"/>
            <a:t>Time</a:t>
          </a:r>
          <a:endParaRPr lang="en-US"/>
        </a:p>
      </dgm:t>
    </dgm:pt>
    <dgm:pt modelId="{EC830B0C-D6E4-4E75-8C0F-B8234C27830C}" type="parTrans" cxnId="{677FDD78-FABF-482D-8345-07320E6D0555}">
      <dgm:prSet/>
      <dgm:spPr/>
      <dgm:t>
        <a:bodyPr/>
        <a:lstStyle/>
        <a:p>
          <a:endParaRPr lang="en-US"/>
        </a:p>
      </dgm:t>
    </dgm:pt>
    <dgm:pt modelId="{48424A62-4547-4EFE-818C-E646492420CB}" type="sibTrans" cxnId="{677FDD78-FABF-482D-8345-07320E6D0555}">
      <dgm:prSet/>
      <dgm:spPr/>
      <dgm:t>
        <a:bodyPr/>
        <a:lstStyle/>
        <a:p>
          <a:endParaRPr lang="en-US"/>
        </a:p>
      </dgm:t>
    </dgm:pt>
    <dgm:pt modelId="{2DDFAAB1-D56A-4631-9082-122719A41794}" type="pres">
      <dgm:prSet presAssocID="{020D2E67-D5DA-43DC-9C09-C98A2733EDCF}" presName="root" presStyleCnt="0">
        <dgm:presLayoutVars>
          <dgm:dir/>
          <dgm:resizeHandles val="exact"/>
        </dgm:presLayoutVars>
      </dgm:prSet>
      <dgm:spPr/>
    </dgm:pt>
    <dgm:pt modelId="{0B73B9D1-B2C6-4AFC-A605-FED13EC8A2A0}" type="pres">
      <dgm:prSet presAssocID="{20DA0330-CCC4-4965-BC98-8F14D61A736B}" presName="compNode" presStyleCnt="0"/>
      <dgm:spPr/>
    </dgm:pt>
    <dgm:pt modelId="{1434CA4B-F032-4734-9B7A-C628414B09D1}" type="pres">
      <dgm:prSet presAssocID="{20DA0330-CCC4-4965-BC98-8F14D61A736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No Fill"/>
        </a:ext>
      </dgm:extLst>
    </dgm:pt>
    <dgm:pt modelId="{8C89BD6B-31A3-4B4D-BB06-2119E1D0A29B}" type="pres">
      <dgm:prSet presAssocID="{20DA0330-CCC4-4965-BC98-8F14D61A736B}" presName="spaceRect" presStyleCnt="0"/>
      <dgm:spPr/>
    </dgm:pt>
    <dgm:pt modelId="{68E3B91B-12D5-47DC-9D79-E1680768EE88}" type="pres">
      <dgm:prSet presAssocID="{20DA0330-CCC4-4965-BC98-8F14D61A736B}" presName="textRect" presStyleLbl="revTx" presStyleIdx="0" presStyleCnt="6">
        <dgm:presLayoutVars>
          <dgm:chMax val="1"/>
          <dgm:chPref val="1"/>
        </dgm:presLayoutVars>
      </dgm:prSet>
      <dgm:spPr/>
    </dgm:pt>
    <dgm:pt modelId="{E7C013EF-B8AD-4613-B4F0-AA9216C2A961}" type="pres">
      <dgm:prSet presAssocID="{B95D9C2E-B527-4DA5-AC85-3BE70DA62BA9}" presName="sibTrans" presStyleCnt="0"/>
      <dgm:spPr/>
    </dgm:pt>
    <dgm:pt modelId="{0A5E04EF-DF69-4EDA-A018-9F26471A7068}" type="pres">
      <dgm:prSet presAssocID="{721C14C4-F165-483F-A307-434B70ABBDED}" presName="compNode" presStyleCnt="0"/>
      <dgm:spPr/>
    </dgm:pt>
    <dgm:pt modelId="{EFABA129-CEAA-41DD-A794-A90AFC94D667}" type="pres">
      <dgm:prSet presAssocID="{721C14C4-F165-483F-A307-434B70ABBDE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17E5FA2-1BDA-48C3-9BCA-DC5BAA9E1E49}" type="pres">
      <dgm:prSet presAssocID="{721C14C4-F165-483F-A307-434B70ABBDED}" presName="spaceRect" presStyleCnt="0"/>
      <dgm:spPr/>
    </dgm:pt>
    <dgm:pt modelId="{1AD67EF8-FC5C-4B7D-8765-DC3C107F287F}" type="pres">
      <dgm:prSet presAssocID="{721C14C4-F165-483F-A307-434B70ABBDED}" presName="textRect" presStyleLbl="revTx" presStyleIdx="1" presStyleCnt="6">
        <dgm:presLayoutVars>
          <dgm:chMax val="1"/>
          <dgm:chPref val="1"/>
        </dgm:presLayoutVars>
      </dgm:prSet>
      <dgm:spPr/>
    </dgm:pt>
    <dgm:pt modelId="{3005C941-C739-405B-8490-295164C438AB}" type="pres">
      <dgm:prSet presAssocID="{F33E998E-F6A9-477E-97D1-E208D0D01694}" presName="sibTrans" presStyleCnt="0"/>
      <dgm:spPr/>
    </dgm:pt>
    <dgm:pt modelId="{CA196509-FFDA-4BBB-935B-297C57D505B7}" type="pres">
      <dgm:prSet presAssocID="{8602433E-6E18-4E7B-91E3-2BBC6AA7DF89}" presName="compNode" presStyleCnt="0"/>
      <dgm:spPr/>
    </dgm:pt>
    <dgm:pt modelId="{1F52CEFF-B8F2-43DA-94FF-98BDA98FEC3A}" type="pres">
      <dgm:prSet presAssocID="{8602433E-6E18-4E7B-91E3-2BBC6AA7DF8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4943A8D-1CDF-4F3D-8DB7-9212E03542F3}" type="pres">
      <dgm:prSet presAssocID="{8602433E-6E18-4E7B-91E3-2BBC6AA7DF89}" presName="spaceRect" presStyleCnt="0"/>
      <dgm:spPr/>
    </dgm:pt>
    <dgm:pt modelId="{FCEA1772-9D89-4F6E-8FCC-4361DD0287B6}" type="pres">
      <dgm:prSet presAssocID="{8602433E-6E18-4E7B-91E3-2BBC6AA7DF89}" presName="textRect" presStyleLbl="revTx" presStyleIdx="2" presStyleCnt="6">
        <dgm:presLayoutVars>
          <dgm:chMax val="1"/>
          <dgm:chPref val="1"/>
        </dgm:presLayoutVars>
      </dgm:prSet>
      <dgm:spPr/>
    </dgm:pt>
    <dgm:pt modelId="{5C984441-001A-4367-BD99-EFF3A2522FE6}" type="pres">
      <dgm:prSet presAssocID="{0105F679-61D3-4736-A32A-F7DA24B9692F}" presName="sibTrans" presStyleCnt="0"/>
      <dgm:spPr/>
    </dgm:pt>
    <dgm:pt modelId="{AA6989D3-475A-4F9B-B0EF-DE94390837EA}" type="pres">
      <dgm:prSet presAssocID="{123025E6-B492-4685-AD6A-0ADA4806E951}" presName="compNode" presStyleCnt="0"/>
      <dgm:spPr/>
    </dgm:pt>
    <dgm:pt modelId="{97CED955-8F2F-4187-B678-5500B5DF55DF}" type="pres">
      <dgm:prSet presAssocID="{123025E6-B492-4685-AD6A-0ADA4806E95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7893BE2E-2C21-4D31-B100-4F4EAFED8503}" type="pres">
      <dgm:prSet presAssocID="{123025E6-B492-4685-AD6A-0ADA4806E951}" presName="spaceRect" presStyleCnt="0"/>
      <dgm:spPr/>
    </dgm:pt>
    <dgm:pt modelId="{B9F2D402-8EC8-4887-B031-83C4B4DC4DE9}" type="pres">
      <dgm:prSet presAssocID="{123025E6-B492-4685-AD6A-0ADA4806E951}" presName="textRect" presStyleLbl="revTx" presStyleIdx="3" presStyleCnt="6">
        <dgm:presLayoutVars>
          <dgm:chMax val="1"/>
          <dgm:chPref val="1"/>
        </dgm:presLayoutVars>
      </dgm:prSet>
      <dgm:spPr/>
    </dgm:pt>
    <dgm:pt modelId="{F4828418-70B1-46E4-9E63-A81FE66F2A39}" type="pres">
      <dgm:prSet presAssocID="{214E815B-6E07-4E43-B551-0E613644253B}" presName="sibTrans" presStyleCnt="0"/>
      <dgm:spPr/>
    </dgm:pt>
    <dgm:pt modelId="{41E9E369-03B4-452B-9F01-6D92FC958AE2}" type="pres">
      <dgm:prSet presAssocID="{C86B0D73-6ECB-41E1-9276-364DEC0F245C}" presName="compNode" presStyleCnt="0"/>
      <dgm:spPr/>
    </dgm:pt>
    <dgm:pt modelId="{8F6DF334-B1B1-4CC6-909D-E01F891EA224}" type="pres">
      <dgm:prSet presAssocID="{C86B0D73-6ECB-41E1-9276-364DEC0F245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6E3DFAD-C189-48F6-A8E5-157F877A4021}" type="pres">
      <dgm:prSet presAssocID="{C86B0D73-6ECB-41E1-9276-364DEC0F245C}" presName="spaceRect" presStyleCnt="0"/>
      <dgm:spPr/>
    </dgm:pt>
    <dgm:pt modelId="{F2CBF1EF-C800-44CF-861E-9AE24E587D69}" type="pres">
      <dgm:prSet presAssocID="{C86B0D73-6ECB-41E1-9276-364DEC0F245C}" presName="textRect" presStyleLbl="revTx" presStyleIdx="4" presStyleCnt="6">
        <dgm:presLayoutVars>
          <dgm:chMax val="1"/>
          <dgm:chPref val="1"/>
        </dgm:presLayoutVars>
      </dgm:prSet>
      <dgm:spPr/>
    </dgm:pt>
    <dgm:pt modelId="{FD0AA117-39D1-4804-8AD9-25D02661AB0D}" type="pres">
      <dgm:prSet presAssocID="{D8F6039C-9351-4FB6-A630-81886AB32734}" presName="sibTrans" presStyleCnt="0"/>
      <dgm:spPr/>
    </dgm:pt>
    <dgm:pt modelId="{92AF07C8-2E67-4196-BEAC-DF1A7EA47DD4}" type="pres">
      <dgm:prSet presAssocID="{05E30962-39D8-4244-AEE2-549F3EB7675D}" presName="compNode" presStyleCnt="0"/>
      <dgm:spPr/>
    </dgm:pt>
    <dgm:pt modelId="{7A4580AA-6716-428B-9FF8-5BE540C4A24E}" type="pres">
      <dgm:prSet presAssocID="{05E30962-39D8-4244-AEE2-549F3EB7675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86F03547-9447-4BD4-AAC5-844872DEA43E}" type="pres">
      <dgm:prSet presAssocID="{05E30962-39D8-4244-AEE2-549F3EB7675D}" presName="spaceRect" presStyleCnt="0"/>
      <dgm:spPr/>
    </dgm:pt>
    <dgm:pt modelId="{94680EBE-095E-494B-BC5D-D1E640133773}" type="pres">
      <dgm:prSet presAssocID="{05E30962-39D8-4244-AEE2-549F3EB7675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A40260C-203F-42F3-9B87-55EF109624B4}" type="presOf" srcId="{20DA0330-CCC4-4965-BC98-8F14D61A736B}" destId="{68E3B91B-12D5-47DC-9D79-E1680768EE88}" srcOrd="0" destOrd="0" presId="urn:microsoft.com/office/officeart/2018/2/layout/IconLabelList"/>
    <dgm:cxn modelId="{B5ADE613-6136-446F-B87C-D83A712AEADD}" srcId="{020D2E67-D5DA-43DC-9C09-C98A2733EDCF}" destId="{C86B0D73-6ECB-41E1-9276-364DEC0F245C}" srcOrd="4" destOrd="0" parTransId="{71D4286F-F203-428F-B5D5-B94E384D594E}" sibTransId="{D8F6039C-9351-4FB6-A630-81886AB32734}"/>
    <dgm:cxn modelId="{C434AA16-C59F-4371-9A36-51C05E687351}" srcId="{020D2E67-D5DA-43DC-9C09-C98A2733EDCF}" destId="{123025E6-B492-4685-AD6A-0ADA4806E951}" srcOrd="3" destOrd="0" parTransId="{F72C830C-0A40-425D-85C3-C13509582599}" sibTransId="{214E815B-6E07-4E43-B551-0E613644253B}"/>
    <dgm:cxn modelId="{50B00F18-4F5D-462A-98BA-9E50DEDFC04A}" srcId="{020D2E67-D5DA-43DC-9C09-C98A2733EDCF}" destId="{20DA0330-CCC4-4965-BC98-8F14D61A736B}" srcOrd="0" destOrd="0" parTransId="{DA5734F4-7597-4B2A-B748-5DBE3DF3CCF7}" sibTransId="{B95D9C2E-B527-4DA5-AC85-3BE70DA62BA9}"/>
    <dgm:cxn modelId="{962B891C-6B13-4140-B403-1487CC451360}" type="presOf" srcId="{020D2E67-D5DA-43DC-9C09-C98A2733EDCF}" destId="{2DDFAAB1-D56A-4631-9082-122719A41794}" srcOrd="0" destOrd="0" presId="urn:microsoft.com/office/officeart/2018/2/layout/IconLabelList"/>
    <dgm:cxn modelId="{F0133E38-1568-406D-88E1-B25AE8898923}" type="presOf" srcId="{C86B0D73-6ECB-41E1-9276-364DEC0F245C}" destId="{F2CBF1EF-C800-44CF-861E-9AE24E587D69}" srcOrd="0" destOrd="0" presId="urn:microsoft.com/office/officeart/2018/2/layout/IconLabelList"/>
    <dgm:cxn modelId="{83F6083D-DFB7-4BB5-BAC8-01932E85969D}" srcId="{020D2E67-D5DA-43DC-9C09-C98A2733EDCF}" destId="{8602433E-6E18-4E7B-91E3-2BBC6AA7DF89}" srcOrd="2" destOrd="0" parTransId="{36BCEAB5-C63E-4EDF-9053-4354CCB2D56B}" sibTransId="{0105F679-61D3-4736-A32A-F7DA24B9692F}"/>
    <dgm:cxn modelId="{677FDD78-FABF-482D-8345-07320E6D0555}" srcId="{020D2E67-D5DA-43DC-9C09-C98A2733EDCF}" destId="{05E30962-39D8-4244-AEE2-549F3EB7675D}" srcOrd="5" destOrd="0" parTransId="{EC830B0C-D6E4-4E75-8C0F-B8234C27830C}" sibTransId="{48424A62-4547-4EFE-818C-E646492420CB}"/>
    <dgm:cxn modelId="{F8E3D881-4F98-48A2-A957-81CBB0C9B294}" type="presOf" srcId="{05E30962-39D8-4244-AEE2-549F3EB7675D}" destId="{94680EBE-095E-494B-BC5D-D1E640133773}" srcOrd="0" destOrd="0" presId="urn:microsoft.com/office/officeart/2018/2/layout/IconLabelList"/>
    <dgm:cxn modelId="{80EE5CA6-D59E-4D93-A485-688184D96CAC}" type="presOf" srcId="{721C14C4-F165-483F-A307-434B70ABBDED}" destId="{1AD67EF8-FC5C-4B7D-8765-DC3C107F287F}" srcOrd="0" destOrd="0" presId="urn:microsoft.com/office/officeart/2018/2/layout/IconLabelList"/>
    <dgm:cxn modelId="{1612D6A8-C140-40EE-A128-46D78B828FE8}" srcId="{020D2E67-D5DA-43DC-9C09-C98A2733EDCF}" destId="{721C14C4-F165-483F-A307-434B70ABBDED}" srcOrd="1" destOrd="0" parTransId="{71B00704-BA1F-441B-8FD7-6F0915483F06}" sibTransId="{F33E998E-F6A9-477E-97D1-E208D0D01694}"/>
    <dgm:cxn modelId="{041227CD-D71A-4BD6-9315-9E9A553D79FE}" type="presOf" srcId="{123025E6-B492-4685-AD6A-0ADA4806E951}" destId="{B9F2D402-8EC8-4887-B031-83C4B4DC4DE9}" srcOrd="0" destOrd="0" presId="urn:microsoft.com/office/officeart/2018/2/layout/IconLabelList"/>
    <dgm:cxn modelId="{930E22FF-FD1D-47B8-B80F-F5E067D48EF5}" type="presOf" srcId="{8602433E-6E18-4E7B-91E3-2BBC6AA7DF89}" destId="{FCEA1772-9D89-4F6E-8FCC-4361DD0287B6}" srcOrd="0" destOrd="0" presId="urn:microsoft.com/office/officeart/2018/2/layout/IconLabelList"/>
    <dgm:cxn modelId="{AE13B985-1933-49AC-B8BE-6927804FCD09}" type="presParOf" srcId="{2DDFAAB1-D56A-4631-9082-122719A41794}" destId="{0B73B9D1-B2C6-4AFC-A605-FED13EC8A2A0}" srcOrd="0" destOrd="0" presId="urn:microsoft.com/office/officeart/2018/2/layout/IconLabelList"/>
    <dgm:cxn modelId="{280EBA6D-0635-46F7-9CB1-186D0379B029}" type="presParOf" srcId="{0B73B9D1-B2C6-4AFC-A605-FED13EC8A2A0}" destId="{1434CA4B-F032-4734-9B7A-C628414B09D1}" srcOrd="0" destOrd="0" presId="urn:microsoft.com/office/officeart/2018/2/layout/IconLabelList"/>
    <dgm:cxn modelId="{AE80DFC2-3C11-4E0B-9CEC-2B4A9E1447F0}" type="presParOf" srcId="{0B73B9D1-B2C6-4AFC-A605-FED13EC8A2A0}" destId="{8C89BD6B-31A3-4B4D-BB06-2119E1D0A29B}" srcOrd="1" destOrd="0" presId="urn:microsoft.com/office/officeart/2018/2/layout/IconLabelList"/>
    <dgm:cxn modelId="{0D216255-AAFC-4F45-9A9E-6EB04A768AE0}" type="presParOf" srcId="{0B73B9D1-B2C6-4AFC-A605-FED13EC8A2A0}" destId="{68E3B91B-12D5-47DC-9D79-E1680768EE88}" srcOrd="2" destOrd="0" presId="urn:microsoft.com/office/officeart/2018/2/layout/IconLabelList"/>
    <dgm:cxn modelId="{152F386F-5BE2-43F5-9E7D-011436B1CEB1}" type="presParOf" srcId="{2DDFAAB1-D56A-4631-9082-122719A41794}" destId="{E7C013EF-B8AD-4613-B4F0-AA9216C2A961}" srcOrd="1" destOrd="0" presId="urn:microsoft.com/office/officeart/2018/2/layout/IconLabelList"/>
    <dgm:cxn modelId="{23C45108-8C6E-4E2B-A344-5268B1B3082E}" type="presParOf" srcId="{2DDFAAB1-D56A-4631-9082-122719A41794}" destId="{0A5E04EF-DF69-4EDA-A018-9F26471A7068}" srcOrd="2" destOrd="0" presId="urn:microsoft.com/office/officeart/2018/2/layout/IconLabelList"/>
    <dgm:cxn modelId="{92A507E4-4952-46FF-8F88-E82ABA35FF39}" type="presParOf" srcId="{0A5E04EF-DF69-4EDA-A018-9F26471A7068}" destId="{EFABA129-CEAA-41DD-A794-A90AFC94D667}" srcOrd="0" destOrd="0" presId="urn:microsoft.com/office/officeart/2018/2/layout/IconLabelList"/>
    <dgm:cxn modelId="{4C86F279-9230-460E-B4A9-5969B165F1A6}" type="presParOf" srcId="{0A5E04EF-DF69-4EDA-A018-9F26471A7068}" destId="{517E5FA2-1BDA-48C3-9BCA-DC5BAA9E1E49}" srcOrd="1" destOrd="0" presId="urn:microsoft.com/office/officeart/2018/2/layout/IconLabelList"/>
    <dgm:cxn modelId="{817FEC87-28C1-4EFB-8045-BFF9C03F744F}" type="presParOf" srcId="{0A5E04EF-DF69-4EDA-A018-9F26471A7068}" destId="{1AD67EF8-FC5C-4B7D-8765-DC3C107F287F}" srcOrd="2" destOrd="0" presId="urn:microsoft.com/office/officeart/2018/2/layout/IconLabelList"/>
    <dgm:cxn modelId="{85BD1AE7-BD2F-4F16-B885-BE3841F8DBCA}" type="presParOf" srcId="{2DDFAAB1-D56A-4631-9082-122719A41794}" destId="{3005C941-C739-405B-8490-295164C438AB}" srcOrd="3" destOrd="0" presId="urn:microsoft.com/office/officeart/2018/2/layout/IconLabelList"/>
    <dgm:cxn modelId="{12795B24-20CF-4F33-8091-8B6CA31A2D23}" type="presParOf" srcId="{2DDFAAB1-D56A-4631-9082-122719A41794}" destId="{CA196509-FFDA-4BBB-935B-297C57D505B7}" srcOrd="4" destOrd="0" presId="urn:microsoft.com/office/officeart/2018/2/layout/IconLabelList"/>
    <dgm:cxn modelId="{0607D63C-5BEF-495B-81C1-DCB4D0DEF2B3}" type="presParOf" srcId="{CA196509-FFDA-4BBB-935B-297C57D505B7}" destId="{1F52CEFF-B8F2-43DA-94FF-98BDA98FEC3A}" srcOrd="0" destOrd="0" presId="urn:microsoft.com/office/officeart/2018/2/layout/IconLabelList"/>
    <dgm:cxn modelId="{3B2168F4-F4FE-411A-BA83-04A85FA44D83}" type="presParOf" srcId="{CA196509-FFDA-4BBB-935B-297C57D505B7}" destId="{14943A8D-1CDF-4F3D-8DB7-9212E03542F3}" srcOrd="1" destOrd="0" presId="urn:microsoft.com/office/officeart/2018/2/layout/IconLabelList"/>
    <dgm:cxn modelId="{B5E3A467-ED89-4AD0-9B46-ABBF6617DC19}" type="presParOf" srcId="{CA196509-FFDA-4BBB-935B-297C57D505B7}" destId="{FCEA1772-9D89-4F6E-8FCC-4361DD0287B6}" srcOrd="2" destOrd="0" presId="urn:microsoft.com/office/officeart/2018/2/layout/IconLabelList"/>
    <dgm:cxn modelId="{0AFE7235-64DA-4FA7-B2D7-490D8B90D611}" type="presParOf" srcId="{2DDFAAB1-D56A-4631-9082-122719A41794}" destId="{5C984441-001A-4367-BD99-EFF3A2522FE6}" srcOrd="5" destOrd="0" presId="urn:microsoft.com/office/officeart/2018/2/layout/IconLabelList"/>
    <dgm:cxn modelId="{4DE336BB-396E-4C30-96E4-4A09579F68EA}" type="presParOf" srcId="{2DDFAAB1-D56A-4631-9082-122719A41794}" destId="{AA6989D3-475A-4F9B-B0EF-DE94390837EA}" srcOrd="6" destOrd="0" presId="urn:microsoft.com/office/officeart/2018/2/layout/IconLabelList"/>
    <dgm:cxn modelId="{0CCF1169-697E-4A0C-A0F0-A5CB05FCCD34}" type="presParOf" srcId="{AA6989D3-475A-4F9B-B0EF-DE94390837EA}" destId="{97CED955-8F2F-4187-B678-5500B5DF55DF}" srcOrd="0" destOrd="0" presId="urn:microsoft.com/office/officeart/2018/2/layout/IconLabelList"/>
    <dgm:cxn modelId="{0BA7FF1B-992E-40DA-B519-104B03264CD0}" type="presParOf" srcId="{AA6989D3-475A-4F9B-B0EF-DE94390837EA}" destId="{7893BE2E-2C21-4D31-B100-4F4EAFED8503}" srcOrd="1" destOrd="0" presId="urn:microsoft.com/office/officeart/2018/2/layout/IconLabelList"/>
    <dgm:cxn modelId="{CC14CCB5-9AAE-44C2-84CF-5C0940955EA1}" type="presParOf" srcId="{AA6989D3-475A-4F9B-B0EF-DE94390837EA}" destId="{B9F2D402-8EC8-4887-B031-83C4B4DC4DE9}" srcOrd="2" destOrd="0" presId="urn:microsoft.com/office/officeart/2018/2/layout/IconLabelList"/>
    <dgm:cxn modelId="{61A0F479-F2A0-4DC5-ADDA-59260E06E88F}" type="presParOf" srcId="{2DDFAAB1-D56A-4631-9082-122719A41794}" destId="{F4828418-70B1-46E4-9E63-A81FE66F2A39}" srcOrd="7" destOrd="0" presId="urn:microsoft.com/office/officeart/2018/2/layout/IconLabelList"/>
    <dgm:cxn modelId="{5D0AA27B-D03D-46AF-BB1E-9A8C80E56C80}" type="presParOf" srcId="{2DDFAAB1-D56A-4631-9082-122719A41794}" destId="{41E9E369-03B4-452B-9F01-6D92FC958AE2}" srcOrd="8" destOrd="0" presId="urn:microsoft.com/office/officeart/2018/2/layout/IconLabelList"/>
    <dgm:cxn modelId="{9569D7AA-B17E-4EAB-9A01-1339A7A2D9B4}" type="presParOf" srcId="{41E9E369-03B4-452B-9F01-6D92FC958AE2}" destId="{8F6DF334-B1B1-4CC6-909D-E01F891EA224}" srcOrd="0" destOrd="0" presId="urn:microsoft.com/office/officeart/2018/2/layout/IconLabelList"/>
    <dgm:cxn modelId="{6840F59D-2FB9-4F77-86C8-041B1D07F3F5}" type="presParOf" srcId="{41E9E369-03B4-452B-9F01-6D92FC958AE2}" destId="{46E3DFAD-C189-48F6-A8E5-157F877A4021}" srcOrd="1" destOrd="0" presId="urn:microsoft.com/office/officeart/2018/2/layout/IconLabelList"/>
    <dgm:cxn modelId="{1DC99002-BB19-46CF-A9FE-640D13ECFC46}" type="presParOf" srcId="{41E9E369-03B4-452B-9F01-6D92FC958AE2}" destId="{F2CBF1EF-C800-44CF-861E-9AE24E587D69}" srcOrd="2" destOrd="0" presId="urn:microsoft.com/office/officeart/2018/2/layout/IconLabelList"/>
    <dgm:cxn modelId="{E7D1268B-3439-49C9-BFBE-56F1CD714564}" type="presParOf" srcId="{2DDFAAB1-D56A-4631-9082-122719A41794}" destId="{FD0AA117-39D1-4804-8AD9-25D02661AB0D}" srcOrd="9" destOrd="0" presId="urn:microsoft.com/office/officeart/2018/2/layout/IconLabelList"/>
    <dgm:cxn modelId="{85B31C04-B1F1-480C-ADD0-2F5F17BDDFB5}" type="presParOf" srcId="{2DDFAAB1-D56A-4631-9082-122719A41794}" destId="{92AF07C8-2E67-4196-BEAC-DF1A7EA47DD4}" srcOrd="10" destOrd="0" presId="urn:microsoft.com/office/officeart/2018/2/layout/IconLabelList"/>
    <dgm:cxn modelId="{4A8290C7-0B89-464A-9879-338F2CF47F16}" type="presParOf" srcId="{92AF07C8-2E67-4196-BEAC-DF1A7EA47DD4}" destId="{7A4580AA-6716-428B-9FF8-5BE540C4A24E}" srcOrd="0" destOrd="0" presId="urn:microsoft.com/office/officeart/2018/2/layout/IconLabelList"/>
    <dgm:cxn modelId="{21774938-FADC-4651-A42D-C891ED63D25F}" type="presParOf" srcId="{92AF07C8-2E67-4196-BEAC-DF1A7EA47DD4}" destId="{86F03547-9447-4BD4-AAC5-844872DEA43E}" srcOrd="1" destOrd="0" presId="urn:microsoft.com/office/officeart/2018/2/layout/IconLabelList"/>
    <dgm:cxn modelId="{BCDA1A34-E35D-42CD-BEF4-FA99FCD3A199}" type="presParOf" srcId="{92AF07C8-2E67-4196-BEAC-DF1A7EA47DD4}" destId="{94680EBE-095E-494B-BC5D-D1E64013377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0A2DC6-A75A-4D88-9F45-6854405E7ED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610F42-A2B1-45E6-A1AA-78A9FE7AAEE2}">
      <dgm:prSet/>
      <dgm:spPr/>
      <dgm:t>
        <a:bodyPr/>
        <a:lstStyle/>
        <a:p>
          <a:r>
            <a:rPr lang="en-GB" dirty="0"/>
            <a:t>What qualities do you think are important for a lawyer?</a:t>
          </a:r>
          <a:endParaRPr lang="en-US" dirty="0"/>
        </a:p>
      </dgm:t>
    </dgm:pt>
    <dgm:pt modelId="{20F0D015-E5E1-46BE-99AD-08BDE922DA17}" type="parTrans" cxnId="{33168CA4-7344-46D8-A73A-02D500EF7B6A}">
      <dgm:prSet/>
      <dgm:spPr/>
      <dgm:t>
        <a:bodyPr/>
        <a:lstStyle/>
        <a:p>
          <a:endParaRPr lang="en-US"/>
        </a:p>
      </dgm:t>
    </dgm:pt>
    <dgm:pt modelId="{C5A64EB8-9E22-442D-A932-31C59CE9B7AB}" type="sibTrans" cxnId="{33168CA4-7344-46D8-A73A-02D500EF7B6A}">
      <dgm:prSet/>
      <dgm:spPr/>
      <dgm:t>
        <a:bodyPr/>
        <a:lstStyle/>
        <a:p>
          <a:endParaRPr lang="en-US"/>
        </a:p>
      </dgm:t>
    </dgm:pt>
    <dgm:pt modelId="{A4150A01-2E9A-4BC0-A5F0-37E655CCA019}">
      <dgm:prSet/>
      <dgm:spPr/>
      <dgm:t>
        <a:bodyPr/>
        <a:lstStyle/>
        <a:p>
          <a:r>
            <a:rPr lang="en-GB" dirty="0"/>
            <a:t>What does client care mean to you?</a:t>
          </a:r>
          <a:endParaRPr lang="en-US" dirty="0"/>
        </a:p>
      </dgm:t>
    </dgm:pt>
    <dgm:pt modelId="{937D1DEC-0028-4BBD-BAD2-33AFF0596085}" type="parTrans" cxnId="{FD38773C-0241-436E-B6D4-D125E6D83720}">
      <dgm:prSet/>
      <dgm:spPr/>
      <dgm:t>
        <a:bodyPr/>
        <a:lstStyle/>
        <a:p>
          <a:endParaRPr lang="en-US"/>
        </a:p>
      </dgm:t>
    </dgm:pt>
    <dgm:pt modelId="{A25F67BE-9F1B-4589-A003-EFD410AA271C}" type="sibTrans" cxnId="{FD38773C-0241-436E-B6D4-D125E6D83720}">
      <dgm:prSet/>
      <dgm:spPr/>
      <dgm:t>
        <a:bodyPr/>
        <a:lstStyle/>
        <a:p>
          <a:endParaRPr lang="en-US"/>
        </a:p>
      </dgm:t>
    </dgm:pt>
    <dgm:pt modelId="{E70E10AD-EA5F-4CDC-958A-A65A016EB7B3}">
      <dgm:prSet/>
      <dgm:spPr/>
      <dgm:t>
        <a:bodyPr/>
        <a:lstStyle/>
        <a:p>
          <a:r>
            <a:rPr lang="en-GB"/>
            <a:t>How would you deal with an angry and irate client?</a:t>
          </a:r>
          <a:endParaRPr lang="en-US"/>
        </a:p>
      </dgm:t>
    </dgm:pt>
    <dgm:pt modelId="{E96E8F24-0BC3-4170-ACA3-AAA2BD4C81AB}" type="parTrans" cxnId="{0DEF45A5-0C1F-44C7-AFEB-7D2045AB4598}">
      <dgm:prSet/>
      <dgm:spPr/>
      <dgm:t>
        <a:bodyPr/>
        <a:lstStyle/>
        <a:p>
          <a:endParaRPr lang="en-US"/>
        </a:p>
      </dgm:t>
    </dgm:pt>
    <dgm:pt modelId="{33BB8E63-BFA1-48C6-88D5-CFC78EFE7767}" type="sibTrans" cxnId="{0DEF45A5-0C1F-44C7-AFEB-7D2045AB4598}">
      <dgm:prSet/>
      <dgm:spPr/>
      <dgm:t>
        <a:bodyPr/>
        <a:lstStyle/>
        <a:p>
          <a:endParaRPr lang="en-US"/>
        </a:p>
      </dgm:t>
    </dgm:pt>
    <dgm:pt modelId="{0AE0BE33-A44D-432B-9A6D-3AD54BEC9ABF}" type="pres">
      <dgm:prSet presAssocID="{F10A2DC6-A75A-4D88-9F45-6854405E7ED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12A73C-7D13-4C02-A0C9-9F7538A8F12F}" type="pres">
      <dgm:prSet presAssocID="{7C610F42-A2B1-45E6-A1AA-78A9FE7AAEE2}" presName="hierRoot1" presStyleCnt="0"/>
      <dgm:spPr/>
    </dgm:pt>
    <dgm:pt modelId="{6E03E915-2319-4F54-BE1D-BAF7FF633E24}" type="pres">
      <dgm:prSet presAssocID="{7C610F42-A2B1-45E6-A1AA-78A9FE7AAEE2}" presName="composite" presStyleCnt="0"/>
      <dgm:spPr/>
    </dgm:pt>
    <dgm:pt modelId="{BF381C9D-C6CC-468B-A289-5B45A171C22E}" type="pres">
      <dgm:prSet presAssocID="{7C610F42-A2B1-45E6-A1AA-78A9FE7AAEE2}" presName="background" presStyleLbl="node0" presStyleIdx="0" presStyleCnt="3"/>
      <dgm:spPr/>
    </dgm:pt>
    <dgm:pt modelId="{ED48DED9-29FA-4667-8F97-FB7966658837}" type="pres">
      <dgm:prSet presAssocID="{7C610F42-A2B1-45E6-A1AA-78A9FE7AAEE2}" presName="text" presStyleLbl="fgAcc0" presStyleIdx="0" presStyleCnt="3">
        <dgm:presLayoutVars>
          <dgm:chPref val="3"/>
        </dgm:presLayoutVars>
      </dgm:prSet>
      <dgm:spPr/>
    </dgm:pt>
    <dgm:pt modelId="{4DCCD6DD-10DA-4A5B-AFCB-E2A5B79877FB}" type="pres">
      <dgm:prSet presAssocID="{7C610F42-A2B1-45E6-A1AA-78A9FE7AAEE2}" presName="hierChild2" presStyleCnt="0"/>
      <dgm:spPr/>
    </dgm:pt>
    <dgm:pt modelId="{B7F4E863-84BA-47D0-95BA-F0AADA81B4E4}" type="pres">
      <dgm:prSet presAssocID="{A4150A01-2E9A-4BC0-A5F0-37E655CCA019}" presName="hierRoot1" presStyleCnt="0"/>
      <dgm:spPr/>
    </dgm:pt>
    <dgm:pt modelId="{AECF7EA2-6336-44BC-8227-F4C4E881D6D2}" type="pres">
      <dgm:prSet presAssocID="{A4150A01-2E9A-4BC0-A5F0-37E655CCA019}" presName="composite" presStyleCnt="0"/>
      <dgm:spPr/>
    </dgm:pt>
    <dgm:pt modelId="{94B9F84A-98D1-49C8-B044-F0671D7E711B}" type="pres">
      <dgm:prSet presAssocID="{A4150A01-2E9A-4BC0-A5F0-37E655CCA019}" presName="background" presStyleLbl="node0" presStyleIdx="1" presStyleCnt="3"/>
      <dgm:spPr>
        <a:solidFill>
          <a:srgbClr val="FFFF00"/>
        </a:solidFill>
        <a:ln>
          <a:solidFill>
            <a:srgbClr val="FFFF00"/>
          </a:solidFill>
        </a:ln>
      </dgm:spPr>
    </dgm:pt>
    <dgm:pt modelId="{EA1D4667-2FC8-4170-8C8C-1E65704D40E8}" type="pres">
      <dgm:prSet presAssocID="{A4150A01-2E9A-4BC0-A5F0-37E655CCA019}" presName="text" presStyleLbl="fgAcc0" presStyleIdx="1" presStyleCnt="3">
        <dgm:presLayoutVars>
          <dgm:chPref val="3"/>
        </dgm:presLayoutVars>
      </dgm:prSet>
      <dgm:spPr/>
    </dgm:pt>
    <dgm:pt modelId="{78DF7D96-9FAA-4FB5-80B0-215CE8ADEE1A}" type="pres">
      <dgm:prSet presAssocID="{A4150A01-2E9A-4BC0-A5F0-37E655CCA019}" presName="hierChild2" presStyleCnt="0"/>
      <dgm:spPr/>
    </dgm:pt>
    <dgm:pt modelId="{67C565B2-C8AF-478D-A4F3-940A84CF7123}" type="pres">
      <dgm:prSet presAssocID="{E70E10AD-EA5F-4CDC-958A-A65A016EB7B3}" presName="hierRoot1" presStyleCnt="0"/>
      <dgm:spPr/>
    </dgm:pt>
    <dgm:pt modelId="{62BD57AA-95E5-4837-9B84-B08F1A9EC211}" type="pres">
      <dgm:prSet presAssocID="{E70E10AD-EA5F-4CDC-958A-A65A016EB7B3}" presName="composite" presStyleCnt="0"/>
      <dgm:spPr/>
    </dgm:pt>
    <dgm:pt modelId="{B503F513-3B47-4C73-A9BA-8D52DA91A99A}" type="pres">
      <dgm:prSet presAssocID="{E70E10AD-EA5F-4CDC-958A-A65A016EB7B3}" presName="background" presStyleLbl="node0" presStyleIdx="2" presStyleCnt="3"/>
      <dgm:spPr/>
    </dgm:pt>
    <dgm:pt modelId="{F644D16D-2C1D-4A2B-87DD-E6BF27166853}" type="pres">
      <dgm:prSet presAssocID="{E70E10AD-EA5F-4CDC-958A-A65A016EB7B3}" presName="text" presStyleLbl="fgAcc0" presStyleIdx="2" presStyleCnt="3">
        <dgm:presLayoutVars>
          <dgm:chPref val="3"/>
        </dgm:presLayoutVars>
      </dgm:prSet>
      <dgm:spPr/>
    </dgm:pt>
    <dgm:pt modelId="{5C09AB94-343B-48FD-9F5A-AC58483BAC3A}" type="pres">
      <dgm:prSet presAssocID="{E70E10AD-EA5F-4CDC-958A-A65A016EB7B3}" presName="hierChild2" presStyleCnt="0"/>
      <dgm:spPr/>
    </dgm:pt>
  </dgm:ptLst>
  <dgm:cxnLst>
    <dgm:cxn modelId="{FD38773C-0241-436E-B6D4-D125E6D83720}" srcId="{F10A2DC6-A75A-4D88-9F45-6854405E7ED0}" destId="{A4150A01-2E9A-4BC0-A5F0-37E655CCA019}" srcOrd="1" destOrd="0" parTransId="{937D1DEC-0028-4BBD-BAD2-33AFF0596085}" sibTransId="{A25F67BE-9F1B-4589-A003-EFD410AA271C}"/>
    <dgm:cxn modelId="{BD169199-63CA-4F8D-B76B-F42EAD092024}" type="presOf" srcId="{E70E10AD-EA5F-4CDC-958A-A65A016EB7B3}" destId="{F644D16D-2C1D-4A2B-87DD-E6BF27166853}" srcOrd="0" destOrd="0" presId="urn:microsoft.com/office/officeart/2005/8/layout/hierarchy1"/>
    <dgm:cxn modelId="{33168CA4-7344-46D8-A73A-02D500EF7B6A}" srcId="{F10A2DC6-A75A-4D88-9F45-6854405E7ED0}" destId="{7C610F42-A2B1-45E6-A1AA-78A9FE7AAEE2}" srcOrd="0" destOrd="0" parTransId="{20F0D015-E5E1-46BE-99AD-08BDE922DA17}" sibTransId="{C5A64EB8-9E22-442D-A932-31C59CE9B7AB}"/>
    <dgm:cxn modelId="{0DEF45A5-0C1F-44C7-AFEB-7D2045AB4598}" srcId="{F10A2DC6-A75A-4D88-9F45-6854405E7ED0}" destId="{E70E10AD-EA5F-4CDC-958A-A65A016EB7B3}" srcOrd="2" destOrd="0" parTransId="{E96E8F24-0BC3-4170-ACA3-AAA2BD4C81AB}" sibTransId="{33BB8E63-BFA1-48C6-88D5-CFC78EFE7767}"/>
    <dgm:cxn modelId="{3CE5D3CC-E4E3-4984-81B8-10C7D267A2B6}" type="presOf" srcId="{7C610F42-A2B1-45E6-A1AA-78A9FE7AAEE2}" destId="{ED48DED9-29FA-4667-8F97-FB7966658837}" srcOrd="0" destOrd="0" presId="urn:microsoft.com/office/officeart/2005/8/layout/hierarchy1"/>
    <dgm:cxn modelId="{36462ED5-70FB-4105-BDC6-65254EFFF08C}" type="presOf" srcId="{A4150A01-2E9A-4BC0-A5F0-37E655CCA019}" destId="{EA1D4667-2FC8-4170-8C8C-1E65704D40E8}" srcOrd="0" destOrd="0" presId="urn:microsoft.com/office/officeart/2005/8/layout/hierarchy1"/>
    <dgm:cxn modelId="{9CD6C6ED-19C2-4C40-813D-B14A503BFACA}" type="presOf" srcId="{F10A2DC6-A75A-4D88-9F45-6854405E7ED0}" destId="{0AE0BE33-A44D-432B-9A6D-3AD54BEC9ABF}" srcOrd="0" destOrd="0" presId="urn:microsoft.com/office/officeart/2005/8/layout/hierarchy1"/>
    <dgm:cxn modelId="{CFEBFD41-D14E-48D0-90BA-DBCBDCE335BC}" type="presParOf" srcId="{0AE0BE33-A44D-432B-9A6D-3AD54BEC9ABF}" destId="{B512A73C-7D13-4C02-A0C9-9F7538A8F12F}" srcOrd="0" destOrd="0" presId="urn:microsoft.com/office/officeart/2005/8/layout/hierarchy1"/>
    <dgm:cxn modelId="{C3E3850B-16AF-4E79-BABB-03E528F1BD30}" type="presParOf" srcId="{B512A73C-7D13-4C02-A0C9-9F7538A8F12F}" destId="{6E03E915-2319-4F54-BE1D-BAF7FF633E24}" srcOrd="0" destOrd="0" presId="urn:microsoft.com/office/officeart/2005/8/layout/hierarchy1"/>
    <dgm:cxn modelId="{51DFBDDF-6627-41B8-B0F3-B22B8608B500}" type="presParOf" srcId="{6E03E915-2319-4F54-BE1D-BAF7FF633E24}" destId="{BF381C9D-C6CC-468B-A289-5B45A171C22E}" srcOrd="0" destOrd="0" presId="urn:microsoft.com/office/officeart/2005/8/layout/hierarchy1"/>
    <dgm:cxn modelId="{A1213E8F-BE4D-4A9D-B4B4-2E7D61290E87}" type="presParOf" srcId="{6E03E915-2319-4F54-BE1D-BAF7FF633E24}" destId="{ED48DED9-29FA-4667-8F97-FB7966658837}" srcOrd="1" destOrd="0" presId="urn:microsoft.com/office/officeart/2005/8/layout/hierarchy1"/>
    <dgm:cxn modelId="{3C521FA9-E8D7-420F-B871-7AC0C1D17F50}" type="presParOf" srcId="{B512A73C-7D13-4C02-A0C9-9F7538A8F12F}" destId="{4DCCD6DD-10DA-4A5B-AFCB-E2A5B79877FB}" srcOrd="1" destOrd="0" presId="urn:microsoft.com/office/officeart/2005/8/layout/hierarchy1"/>
    <dgm:cxn modelId="{F50F874B-DC24-4479-8901-E2A1F902B521}" type="presParOf" srcId="{0AE0BE33-A44D-432B-9A6D-3AD54BEC9ABF}" destId="{B7F4E863-84BA-47D0-95BA-F0AADA81B4E4}" srcOrd="1" destOrd="0" presId="urn:microsoft.com/office/officeart/2005/8/layout/hierarchy1"/>
    <dgm:cxn modelId="{7B1C488F-5A7A-4A53-B559-76F8136C7E6B}" type="presParOf" srcId="{B7F4E863-84BA-47D0-95BA-F0AADA81B4E4}" destId="{AECF7EA2-6336-44BC-8227-F4C4E881D6D2}" srcOrd="0" destOrd="0" presId="urn:microsoft.com/office/officeart/2005/8/layout/hierarchy1"/>
    <dgm:cxn modelId="{3FC44B8C-5274-483D-948A-D3EECE3B0E32}" type="presParOf" srcId="{AECF7EA2-6336-44BC-8227-F4C4E881D6D2}" destId="{94B9F84A-98D1-49C8-B044-F0671D7E711B}" srcOrd="0" destOrd="0" presId="urn:microsoft.com/office/officeart/2005/8/layout/hierarchy1"/>
    <dgm:cxn modelId="{7AF1C0D0-DE30-4634-B20B-7C28DB444A5D}" type="presParOf" srcId="{AECF7EA2-6336-44BC-8227-F4C4E881D6D2}" destId="{EA1D4667-2FC8-4170-8C8C-1E65704D40E8}" srcOrd="1" destOrd="0" presId="urn:microsoft.com/office/officeart/2005/8/layout/hierarchy1"/>
    <dgm:cxn modelId="{85A59211-38E3-4A88-9321-30180992B8E3}" type="presParOf" srcId="{B7F4E863-84BA-47D0-95BA-F0AADA81B4E4}" destId="{78DF7D96-9FAA-4FB5-80B0-215CE8ADEE1A}" srcOrd="1" destOrd="0" presId="urn:microsoft.com/office/officeart/2005/8/layout/hierarchy1"/>
    <dgm:cxn modelId="{9E8754C9-E279-49E9-BC39-B269A5710CC6}" type="presParOf" srcId="{0AE0BE33-A44D-432B-9A6D-3AD54BEC9ABF}" destId="{67C565B2-C8AF-478D-A4F3-940A84CF7123}" srcOrd="2" destOrd="0" presId="urn:microsoft.com/office/officeart/2005/8/layout/hierarchy1"/>
    <dgm:cxn modelId="{09F8FDDB-B3DF-44C9-994D-C2FC834F7534}" type="presParOf" srcId="{67C565B2-C8AF-478D-A4F3-940A84CF7123}" destId="{62BD57AA-95E5-4837-9B84-B08F1A9EC211}" srcOrd="0" destOrd="0" presId="urn:microsoft.com/office/officeart/2005/8/layout/hierarchy1"/>
    <dgm:cxn modelId="{741ACC75-CF61-48B3-A38B-65FFFF609860}" type="presParOf" srcId="{62BD57AA-95E5-4837-9B84-B08F1A9EC211}" destId="{B503F513-3B47-4C73-A9BA-8D52DA91A99A}" srcOrd="0" destOrd="0" presId="urn:microsoft.com/office/officeart/2005/8/layout/hierarchy1"/>
    <dgm:cxn modelId="{4735E44F-79ED-4D72-AB29-A458136313A7}" type="presParOf" srcId="{62BD57AA-95E5-4837-9B84-B08F1A9EC211}" destId="{F644D16D-2C1D-4A2B-87DD-E6BF27166853}" srcOrd="1" destOrd="0" presId="urn:microsoft.com/office/officeart/2005/8/layout/hierarchy1"/>
    <dgm:cxn modelId="{9FD4A890-DF62-4BFA-B73B-C9D3FC4CA730}" type="presParOf" srcId="{67C565B2-C8AF-478D-A4F3-940A84CF7123}" destId="{5C09AB94-343B-48FD-9F5A-AC58483BAC3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4593C-E351-4D62-9B78-43F7FFD0EAA4}">
      <dsp:nvSpPr>
        <dsp:cNvPr id="0" name=""/>
        <dsp:cNvSpPr/>
      </dsp:nvSpPr>
      <dsp:spPr>
        <a:xfrm>
          <a:off x="1568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C7B01-3E3B-4783-B506-D4F892D60CD7}">
      <dsp:nvSpPr>
        <dsp:cNvPr id="0" name=""/>
        <dsp:cNvSpPr/>
      </dsp:nvSpPr>
      <dsp:spPr>
        <a:xfrm>
          <a:off x="380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prepare you for professional legal practice</a:t>
          </a:r>
          <a:endParaRPr lang="en-US" sz="1700" kern="1200"/>
        </a:p>
      </dsp:txBody>
      <dsp:txXfrm>
        <a:off x="380265" y="3013975"/>
        <a:ext cx="4320000" cy="720000"/>
      </dsp:txXfrm>
    </dsp:sp>
    <dsp:sp modelId="{9D1C3F63-1372-442F-BF85-F51EE5518F38}">
      <dsp:nvSpPr>
        <dsp:cNvPr id="0" name=""/>
        <dsp:cNvSpPr/>
      </dsp:nvSpPr>
      <dsp:spPr>
        <a:xfrm>
          <a:off x="6644265" y="59970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6A71F-ED89-46C8-89B0-6C7F9372DF60}">
      <dsp:nvSpPr>
        <dsp:cNvPr id="0" name=""/>
        <dsp:cNvSpPr/>
      </dsp:nvSpPr>
      <dsp:spPr>
        <a:xfrm>
          <a:off x="5456265" y="301397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 understand the relevant issues and rules governing the relationship with the client</a:t>
          </a:r>
          <a:endParaRPr lang="en-US" sz="1700" kern="1200"/>
        </a:p>
      </dsp:txBody>
      <dsp:txXfrm>
        <a:off x="5456265" y="3013975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4EF78-CA52-4E99-A196-8D811E015BB3}">
      <dsp:nvSpPr>
        <dsp:cNvPr id="0" name=""/>
        <dsp:cNvSpPr/>
      </dsp:nvSpPr>
      <dsp:spPr>
        <a:xfrm>
          <a:off x="0" y="15166"/>
          <a:ext cx="7003777" cy="9136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Solicitors Act 1974</a:t>
          </a:r>
          <a:endParaRPr lang="en-US" sz="2300" kern="1200" dirty="0"/>
        </a:p>
      </dsp:txBody>
      <dsp:txXfrm>
        <a:off x="44602" y="59768"/>
        <a:ext cx="6914573" cy="824474"/>
      </dsp:txXfrm>
    </dsp:sp>
    <dsp:sp modelId="{D6B8193D-539D-4412-BA95-528E36E6C1CC}">
      <dsp:nvSpPr>
        <dsp:cNvPr id="0" name=""/>
        <dsp:cNvSpPr/>
      </dsp:nvSpPr>
      <dsp:spPr>
        <a:xfrm>
          <a:off x="0" y="995085"/>
          <a:ext cx="7003777" cy="913678"/>
        </a:xfrm>
        <a:prstGeom prst="roundRect">
          <a:avLst/>
        </a:prstGeom>
        <a:solidFill>
          <a:schemeClr val="accent2">
            <a:hueOff val="1917339"/>
            <a:satOff val="6263"/>
            <a:lumOff val="-5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Courts </a:t>
          </a:r>
          <a:r>
            <a:rPr lang="en-GB" sz="2300" kern="1200" dirty="0"/>
            <a:t>and Legal Services Act 1990</a:t>
          </a:r>
          <a:endParaRPr lang="en-US" sz="2300" kern="1200" dirty="0"/>
        </a:p>
      </dsp:txBody>
      <dsp:txXfrm>
        <a:off x="44602" y="1039687"/>
        <a:ext cx="6914573" cy="824474"/>
      </dsp:txXfrm>
    </dsp:sp>
    <dsp:sp modelId="{7BC808D4-AE9B-4387-B21B-C65E305682C5}">
      <dsp:nvSpPr>
        <dsp:cNvPr id="0" name=""/>
        <dsp:cNvSpPr/>
      </dsp:nvSpPr>
      <dsp:spPr>
        <a:xfrm>
          <a:off x="0" y="1975003"/>
          <a:ext cx="7003777" cy="913678"/>
        </a:xfrm>
        <a:prstGeom prst="roundRect">
          <a:avLst/>
        </a:prstGeom>
        <a:solidFill>
          <a:schemeClr val="accent2">
            <a:hueOff val="3834678"/>
            <a:satOff val="12525"/>
            <a:lumOff val="-10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Legal Services Act 2007</a:t>
          </a:r>
        </a:p>
      </dsp:txBody>
      <dsp:txXfrm>
        <a:off x="44602" y="2019605"/>
        <a:ext cx="6914573" cy="824474"/>
      </dsp:txXfrm>
    </dsp:sp>
    <dsp:sp modelId="{378DB8EE-6401-4FBC-91FE-961DB69B6198}">
      <dsp:nvSpPr>
        <dsp:cNvPr id="0" name=""/>
        <dsp:cNvSpPr/>
      </dsp:nvSpPr>
      <dsp:spPr>
        <a:xfrm>
          <a:off x="0" y="2954922"/>
          <a:ext cx="7003777" cy="913678"/>
        </a:xfrm>
        <a:prstGeom prst="roundRect">
          <a:avLst/>
        </a:prstGeom>
        <a:solidFill>
          <a:schemeClr val="accent2">
            <a:hueOff val="5752018"/>
            <a:satOff val="18788"/>
            <a:lumOff val="-16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Financial Services Act 2012</a:t>
          </a:r>
          <a:endParaRPr lang="en-US" sz="2300" kern="1200"/>
        </a:p>
      </dsp:txBody>
      <dsp:txXfrm>
        <a:off x="44602" y="2999524"/>
        <a:ext cx="6914573" cy="824474"/>
      </dsp:txXfrm>
    </dsp:sp>
    <dsp:sp modelId="{E4C92C14-02E9-4C66-8F3A-7896F33EAD26}">
      <dsp:nvSpPr>
        <dsp:cNvPr id="0" name=""/>
        <dsp:cNvSpPr/>
      </dsp:nvSpPr>
      <dsp:spPr>
        <a:xfrm>
          <a:off x="0" y="3934841"/>
          <a:ext cx="7003777" cy="913678"/>
        </a:xfrm>
        <a:prstGeom prst="roundRect">
          <a:avLst/>
        </a:prstGeom>
        <a:solidFill>
          <a:schemeClr val="accent2">
            <a:hueOff val="7669357"/>
            <a:satOff val="25050"/>
            <a:lumOff val="-21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Legal Aid, Sentencing and Punishment of Offenders Act 2012</a:t>
          </a:r>
          <a:endParaRPr lang="en-US" sz="2300" kern="1200"/>
        </a:p>
      </dsp:txBody>
      <dsp:txXfrm>
        <a:off x="44602" y="3979443"/>
        <a:ext cx="6914573" cy="824474"/>
      </dsp:txXfrm>
    </dsp:sp>
    <dsp:sp modelId="{0672D5EA-018D-4AB9-9DB9-37B64BABDE15}">
      <dsp:nvSpPr>
        <dsp:cNvPr id="0" name=""/>
        <dsp:cNvSpPr/>
      </dsp:nvSpPr>
      <dsp:spPr>
        <a:xfrm>
          <a:off x="0" y="4914759"/>
          <a:ext cx="7003777" cy="913678"/>
        </a:xfrm>
        <a:prstGeom prst="roundRect">
          <a:avLst/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Proceeds of Crime Act 2002</a:t>
          </a:r>
          <a:endParaRPr lang="en-US" sz="2300" kern="1200"/>
        </a:p>
      </dsp:txBody>
      <dsp:txXfrm>
        <a:off x="44602" y="4959361"/>
        <a:ext cx="6914573" cy="8244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AEB95C-BC3B-4ED8-889C-2BD5E0D0EC84}">
      <dsp:nvSpPr>
        <dsp:cNvPr id="0" name=""/>
        <dsp:cNvSpPr/>
      </dsp:nvSpPr>
      <dsp:spPr>
        <a:xfrm>
          <a:off x="0" y="716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E222E-5E35-4914-86E5-597753B83702}">
      <dsp:nvSpPr>
        <dsp:cNvPr id="0" name=""/>
        <dsp:cNvSpPr/>
      </dsp:nvSpPr>
      <dsp:spPr>
        <a:xfrm>
          <a:off x="507398" y="378120"/>
          <a:ext cx="922543" cy="9225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DE3F0-A4FB-4108-9A8A-1D7AA50A6684}">
      <dsp:nvSpPr>
        <dsp:cNvPr id="0" name=""/>
        <dsp:cNvSpPr/>
      </dsp:nvSpPr>
      <dsp:spPr>
        <a:xfrm>
          <a:off x="1937340" y="716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Attendance</a:t>
          </a:r>
          <a:r>
            <a:rPr lang="en-GB" sz="2100" kern="1200" dirty="0"/>
            <a:t> – a period of contact with a client or other person not employed by the firm.</a:t>
          </a:r>
          <a:endParaRPr lang="en-US" sz="2100" kern="1200" dirty="0"/>
        </a:p>
      </dsp:txBody>
      <dsp:txXfrm>
        <a:off x="1937340" y="716"/>
        <a:ext cx="3777659" cy="1677351"/>
      </dsp:txXfrm>
    </dsp:sp>
    <dsp:sp modelId="{CA2E2E57-D4A7-406D-8DE4-EEA025111D0A}">
      <dsp:nvSpPr>
        <dsp:cNvPr id="0" name=""/>
        <dsp:cNvSpPr/>
      </dsp:nvSpPr>
      <dsp:spPr>
        <a:xfrm>
          <a:off x="0" y="2097405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A794C-55F9-4FFB-85AF-6ED4DEEABDA1}">
      <dsp:nvSpPr>
        <dsp:cNvPr id="0" name=""/>
        <dsp:cNvSpPr/>
      </dsp:nvSpPr>
      <dsp:spPr>
        <a:xfrm>
          <a:off x="507398" y="2474809"/>
          <a:ext cx="922543" cy="9225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8A640-23A8-48D8-BD00-4A43B2663CF7}">
      <dsp:nvSpPr>
        <dsp:cNvPr id="0" name=""/>
        <dsp:cNvSpPr/>
      </dsp:nvSpPr>
      <dsp:spPr>
        <a:xfrm>
          <a:off x="1937340" y="2097405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Telephone attendance </a:t>
          </a:r>
          <a:r>
            <a:rPr lang="en-GB" sz="2100" kern="1200"/>
            <a:t>is a telephone conversation</a:t>
          </a:r>
          <a:endParaRPr lang="en-US" sz="2100" kern="1200"/>
        </a:p>
      </dsp:txBody>
      <dsp:txXfrm>
        <a:off x="1937340" y="2097405"/>
        <a:ext cx="3777659" cy="1677351"/>
      </dsp:txXfrm>
    </dsp:sp>
    <dsp:sp modelId="{2FCD4C3D-29F3-443E-863B-91D428747F43}">
      <dsp:nvSpPr>
        <dsp:cNvPr id="0" name=""/>
        <dsp:cNvSpPr/>
      </dsp:nvSpPr>
      <dsp:spPr>
        <a:xfrm>
          <a:off x="0" y="4194094"/>
          <a:ext cx="5715000" cy="1677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0EE78-D682-42BA-9E84-D1E74D68488C}">
      <dsp:nvSpPr>
        <dsp:cNvPr id="0" name=""/>
        <dsp:cNvSpPr/>
      </dsp:nvSpPr>
      <dsp:spPr>
        <a:xfrm>
          <a:off x="507398" y="4571498"/>
          <a:ext cx="922543" cy="9225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2F250-EFBA-46C8-B928-E842FF7CD9BD}">
      <dsp:nvSpPr>
        <dsp:cNvPr id="0" name=""/>
        <dsp:cNvSpPr/>
      </dsp:nvSpPr>
      <dsp:spPr>
        <a:xfrm>
          <a:off x="1937340" y="4194094"/>
          <a:ext cx="3777659" cy="1677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520" tIns="177520" rIns="177520" bIns="17752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Personal attendance </a:t>
          </a:r>
          <a:r>
            <a:rPr lang="en-GB" sz="2100" kern="1200" dirty="0"/>
            <a:t>is a face to face meeting</a:t>
          </a:r>
          <a:endParaRPr lang="en-US" sz="2100" kern="1200" dirty="0"/>
        </a:p>
      </dsp:txBody>
      <dsp:txXfrm>
        <a:off x="1937340" y="4194094"/>
        <a:ext cx="3777659" cy="16773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7EBD28-BB26-4039-97DF-27581206FE2C}">
      <dsp:nvSpPr>
        <dsp:cNvPr id="0" name=""/>
        <dsp:cNvSpPr/>
      </dsp:nvSpPr>
      <dsp:spPr>
        <a:xfrm>
          <a:off x="816855" y="982382"/>
          <a:ext cx="1257296" cy="12572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4F0041-10DD-4D51-A522-C6B01052C2DE}">
      <dsp:nvSpPr>
        <dsp:cNvPr id="0" name=""/>
        <dsp:cNvSpPr/>
      </dsp:nvSpPr>
      <dsp:spPr>
        <a:xfrm>
          <a:off x="1084803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C66D8-1146-4E76-8916-8AFCD56DCCDB}">
      <dsp:nvSpPr>
        <dsp:cNvPr id="0" name=""/>
        <dsp:cNvSpPr/>
      </dsp:nvSpPr>
      <dsp:spPr>
        <a:xfrm>
          <a:off x="414932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Instructions</a:t>
          </a:r>
          <a:r>
            <a:rPr lang="en-GB" sz="1200" kern="1200"/>
            <a:t> – what we have been asked to do for a client</a:t>
          </a:r>
          <a:endParaRPr lang="en-US" sz="1200" kern="1200"/>
        </a:p>
      </dsp:txBody>
      <dsp:txXfrm>
        <a:off x="414932" y="2631296"/>
        <a:ext cx="2061141" cy="720000"/>
      </dsp:txXfrm>
    </dsp:sp>
    <dsp:sp modelId="{F8008E8C-99D7-4223-8908-2621E5517DDF}">
      <dsp:nvSpPr>
        <dsp:cNvPr id="0" name=""/>
        <dsp:cNvSpPr/>
      </dsp:nvSpPr>
      <dsp:spPr>
        <a:xfrm>
          <a:off x="3238696" y="982382"/>
          <a:ext cx="1257296" cy="12572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1B11F-7323-40F8-8DA8-9BD8E65F3BEA}">
      <dsp:nvSpPr>
        <dsp:cNvPr id="0" name=""/>
        <dsp:cNvSpPr/>
      </dsp:nvSpPr>
      <dsp:spPr>
        <a:xfrm>
          <a:off x="3506645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78AD2-2BF4-40E1-BAD2-0D286584F8A7}">
      <dsp:nvSpPr>
        <dsp:cNvPr id="0" name=""/>
        <dsp:cNvSpPr/>
      </dsp:nvSpPr>
      <dsp:spPr>
        <a:xfrm>
          <a:off x="2836774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</a:t>
          </a:r>
          <a:r>
            <a:rPr lang="en-GB" sz="1200" kern="1200"/>
            <a:t>– payment from the client which is to be paid to the firm’s account</a:t>
          </a:r>
          <a:endParaRPr lang="en-US" sz="1200" kern="1200"/>
        </a:p>
      </dsp:txBody>
      <dsp:txXfrm>
        <a:off x="2836774" y="2631296"/>
        <a:ext cx="2061141" cy="720000"/>
      </dsp:txXfrm>
    </dsp:sp>
    <dsp:sp modelId="{8A28C11F-A11A-47C7-8A26-1E6F5F70F43D}">
      <dsp:nvSpPr>
        <dsp:cNvPr id="0" name=""/>
        <dsp:cNvSpPr/>
      </dsp:nvSpPr>
      <dsp:spPr>
        <a:xfrm>
          <a:off x="5660538" y="982382"/>
          <a:ext cx="1257296" cy="12572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5EF55E-47A2-401F-A49B-E8172D6140EE}">
      <dsp:nvSpPr>
        <dsp:cNvPr id="0" name=""/>
        <dsp:cNvSpPr/>
      </dsp:nvSpPr>
      <dsp:spPr>
        <a:xfrm>
          <a:off x="5928486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54594-002A-4577-92EB-DB21D97D2205}">
      <dsp:nvSpPr>
        <dsp:cNvPr id="0" name=""/>
        <dsp:cNvSpPr/>
      </dsp:nvSpPr>
      <dsp:spPr>
        <a:xfrm>
          <a:off x="5258615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for costs </a:t>
          </a:r>
          <a:r>
            <a:rPr lang="en-GB" sz="1200" kern="1200"/>
            <a:t>– to pay the bill</a:t>
          </a:r>
          <a:endParaRPr lang="en-US" sz="1200" kern="1200"/>
        </a:p>
      </dsp:txBody>
      <dsp:txXfrm>
        <a:off x="5258615" y="2631296"/>
        <a:ext cx="2061141" cy="720000"/>
      </dsp:txXfrm>
    </dsp:sp>
    <dsp:sp modelId="{3DFFE6F7-4E22-4688-A165-7B2C9D7F9EED}">
      <dsp:nvSpPr>
        <dsp:cNvPr id="0" name=""/>
        <dsp:cNvSpPr/>
      </dsp:nvSpPr>
      <dsp:spPr>
        <a:xfrm>
          <a:off x="8082379" y="982382"/>
          <a:ext cx="1257296" cy="12572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C1595-A2EB-48AD-89EE-35597AAA224A}">
      <dsp:nvSpPr>
        <dsp:cNvPr id="0" name=""/>
        <dsp:cNvSpPr/>
      </dsp:nvSpPr>
      <dsp:spPr>
        <a:xfrm>
          <a:off x="8350327" y="1250331"/>
          <a:ext cx="721399" cy="7213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BCF818-0DA2-4857-8FDF-C180EB5D4320}">
      <dsp:nvSpPr>
        <dsp:cNvPr id="0" name=""/>
        <dsp:cNvSpPr/>
      </dsp:nvSpPr>
      <dsp:spPr>
        <a:xfrm>
          <a:off x="7680456" y="2631296"/>
          <a:ext cx="206114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Money on account for disbursements </a:t>
          </a:r>
          <a:r>
            <a:rPr lang="en-GB" sz="1200" kern="1200"/>
            <a:t>– money due to third parties </a:t>
          </a:r>
          <a:endParaRPr lang="en-US" sz="1200" kern="1200"/>
        </a:p>
      </dsp:txBody>
      <dsp:txXfrm>
        <a:off x="7680456" y="2631296"/>
        <a:ext cx="2061141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4CA4B-F032-4734-9B7A-C628414B09D1}">
      <dsp:nvSpPr>
        <dsp:cNvPr id="0" name=""/>
        <dsp:cNvSpPr/>
      </dsp:nvSpPr>
      <dsp:spPr>
        <a:xfrm>
          <a:off x="754223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3B91B-12D5-47DC-9D79-E1680768EE88}">
      <dsp:nvSpPr>
        <dsp:cNvPr id="0" name=""/>
        <dsp:cNvSpPr/>
      </dsp:nvSpPr>
      <dsp:spPr>
        <a:xfrm>
          <a:off x="214503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Stress</a:t>
          </a:r>
          <a:endParaRPr lang="en-US" sz="2000" kern="1200"/>
        </a:p>
      </dsp:txBody>
      <dsp:txXfrm>
        <a:off x="214503" y="1956475"/>
        <a:ext cx="1962618" cy="720000"/>
      </dsp:txXfrm>
    </dsp:sp>
    <dsp:sp modelId="{EFABA129-CEAA-41DD-A794-A90AFC94D667}">
      <dsp:nvSpPr>
        <dsp:cNvPr id="0" name=""/>
        <dsp:cNvSpPr/>
      </dsp:nvSpPr>
      <dsp:spPr>
        <a:xfrm>
          <a:off x="3060299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D67EF8-FC5C-4B7D-8765-DC3C107F287F}">
      <dsp:nvSpPr>
        <dsp:cNvPr id="0" name=""/>
        <dsp:cNvSpPr/>
      </dsp:nvSpPr>
      <dsp:spPr>
        <a:xfrm>
          <a:off x="2520579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Relationships</a:t>
          </a:r>
          <a:endParaRPr lang="en-US" sz="2000" kern="1200"/>
        </a:p>
      </dsp:txBody>
      <dsp:txXfrm>
        <a:off x="2520579" y="1956475"/>
        <a:ext cx="1962618" cy="720000"/>
      </dsp:txXfrm>
    </dsp:sp>
    <dsp:sp modelId="{1F52CEFF-B8F2-43DA-94FF-98BDA98FEC3A}">
      <dsp:nvSpPr>
        <dsp:cNvPr id="0" name=""/>
        <dsp:cNvSpPr/>
      </dsp:nvSpPr>
      <dsp:spPr>
        <a:xfrm>
          <a:off x="5366375" y="722680"/>
          <a:ext cx="883178" cy="8831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A1772-9D89-4F6E-8FCC-4361DD0287B6}">
      <dsp:nvSpPr>
        <dsp:cNvPr id="0" name=""/>
        <dsp:cNvSpPr/>
      </dsp:nvSpPr>
      <dsp:spPr>
        <a:xfrm>
          <a:off x="4826655" y="1956475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Communicating complex matters</a:t>
          </a:r>
          <a:endParaRPr lang="en-US" sz="2000" kern="1200"/>
        </a:p>
      </dsp:txBody>
      <dsp:txXfrm>
        <a:off x="4826655" y="1956475"/>
        <a:ext cx="1962618" cy="720000"/>
      </dsp:txXfrm>
    </dsp:sp>
    <dsp:sp modelId="{97CED955-8F2F-4187-B678-5500B5DF55DF}">
      <dsp:nvSpPr>
        <dsp:cNvPr id="0" name=""/>
        <dsp:cNvSpPr/>
      </dsp:nvSpPr>
      <dsp:spPr>
        <a:xfrm>
          <a:off x="754223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2D402-8EC8-4887-B031-83C4B4DC4DE9}">
      <dsp:nvSpPr>
        <dsp:cNvPr id="0" name=""/>
        <dsp:cNvSpPr/>
      </dsp:nvSpPr>
      <dsp:spPr>
        <a:xfrm>
          <a:off x="214503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Emotions</a:t>
          </a:r>
          <a:endParaRPr lang="en-US" sz="2000" kern="1200"/>
        </a:p>
      </dsp:txBody>
      <dsp:txXfrm>
        <a:off x="214503" y="4400924"/>
        <a:ext cx="1962618" cy="720000"/>
      </dsp:txXfrm>
    </dsp:sp>
    <dsp:sp modelId="{8F6DF334-B1B1-4CC6-909D-E01F891EA224}">
      <dsp:nvSpPr>
        <dsp:cNvPr id="0" name=""/>
        <dsp:cNvSpPr/>
      </dsp:nvSpPr>
      <dsp:spPr>
        <a:xfrm>
          <a:off x="3060299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BF1EF-C800-44CF-861E-9AE24E587D69}">
      <dsp:nvSpPr>
        <dsp:cNvPr id="0" name=""/>
        <dsp:cNvSpPr/>
      </dsp:nvSpPr>
      <dsp:spPr>
        <a:xfrm>
          <a:off x="2520579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Ethical considerations</a:t>
          </a:r>
          <a:endParaRPr lang="en-US" sz="2000" kern="1200"/>
        </a:p>
      </dsp:txBody>
      <dsp:txXfrm>
        <a:off x="2520579" y="4400924"/>
        <a:ext cx="1962618" cy="720000"/>
      </dsp:txXfrm>
    </dsp:sp>
    <dsp:sp modelId="{7A4580AA-6716-428B-9FF8-5BE540C4A24E}">
      <dsp:nvSpPr>
        <dsp:cNvPr id="0" name=""/>
        <dsp:cNvSpPr/>
      </dsp:nvSpPr>
      <dsp:spPr>
        <a:xfrm>
          <a:off x="5366375" y="3167129"/>
          <a:ext cx="883178" cy="8831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80EBE-095E-494B-BC5D-D1E640133773}">
      <dsp:nvSpPr>
        <dsp:cNvPr id="0" name=""/>
        <dsp:cNvSpPr/>
      </dsp:nvSpPr>
      <dsp:spPr>
        <a:xfrm>
          <a:off x="4826655" y="4400924"/>
          <a:ext cx="19626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Time</a:t>
          </a:r>
          <a:endParaRPr lang="en-US" sz="2000" kern="1200"/>
        </a:p>
      </dsp:txBody>
      <dsp:txXfrm>
        <a:off x="4826655" y="4400924"/>
        <a:ext cx="1962618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81C9D-C6CC-468B-A289-5B45A171C22E}">
      <dsp:nvSpPr>
        <dsp:cNvPr id="0" name=""/>
        <dsp:cNvSpPr/>
      </dsp:nvSpPr>
      <dsp:spPr>
        <a:xfrm>
          <a:off x="0" y="1109132"/>
          <a:ext cx="2856524" cy="18138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8DED9-29FA-4667-8F97-FB7966658837}">
      <dsp:nvSpPr>
        <dsp:cNvPr id="0" name=""/>
        <dsp:cNvSpPr/>
      </dsp:nvSpPr>
      <dsp:spPr>
        <a:xfrm>
          <a:off x="317391" y="1410654"/>
          <a:ext cx="2856524" cy="1813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What qualities do you think are important for a lawyer?</a:t>
          </a:r>
          <a:endParaRPr lang="en-US" sz="2700" kern="1200" dirty="0"/>
        </a:p>
      </dsp:txBody>
      <dsp:txXfrm>
        <a:off x="370518" y="1463781"/>
        <a:ext cx="2750270" cy="1707638"/>
      </dsp:txXfrm>
    </dsp:sp>
    <dsp:sp modelId="{94B9F84A-98D1-49C8-B044-F0671D7E711B}">
      <dsp:nvSpPr>
        <dsp:cNvPr id="0" name=""/>
        <dsp:cNvSpPr/>
      </dsp:nvSpPr>
      <dsp:spPr>
        <a:xfrm>
          <a:off x="3491307" y="1109132"/>
          <a:ext cx="2856524" cy="1813892"/>
        </a:xfrm>
        <a:prstGeom prst="roundRect">
          <a:avLst>
            <a:gd name="adj" fmla="val 10000"/>
          </a:avLst>
        </a:prstGeom>
        <a:solidFill>
          <a:srgbClr val="FFFF00"/>
        </a:solidFill>
        <a:ln w="12700" cap="flat" cmpd="sng" algn="ctr">
          <a:solidFill>
            <a:srgbClr val="FFFF00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D4667-2FC8-4170-8C8C-1E65704D40E8}">
      <dsp:nvSpPr>
        <dsp:cNvPr id="0" name=""/>
        <dsp:cNvSpPr/>
      </dsp:nvSpPr>
      <dsp:spPr>
        <a:xfrm>
          <a:off x="3808699" y="1410654"/>
          <a:ext cx="2856524" cy="1813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What does client care mean to you?</a:t>
          </a:r>
          <a:endParaRPr lang="en-US" sz="2700" kern="1200" dirty="0"/>
        </a:p>
      </dsp:txBody>
      <dsp:txXfrm>
        <a:off x="3861826" y="1463781"/>
        <a:ext cx="2750270" cy="1707638"/>
      </dsp:txXfrm>
    </dsp:sp>
    <dsp:sp modelId="{B503F513-3B47-4C73-A9BA-8D52DA91A99A}">
      <dsp:nvSpPr>
        <dsp:cNvPr id="0" name=""/>
        <dsp:cNvSpPr/>
      </dsp:nvSpPr>
      <dsp:spPr>
        <a:xfrm>
          <a:off x="6982615" y="1109132"/>
          <a:ext cx="2856524" cy="18138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4D16D-2C1D-4A2B-87DD-E6BF27166853}">
      <dsp:nvSpPr>
        <dsp:cNvPr id="0" name=""/>
        <dsp:cNvSpPr/>
      </dsp:nvSpPr>
      <dsp:spPr>
        <a:xfrm>
          <a:off x="7300006" y="1410654"/>
          <a:ext cx="2856524" cy="18138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How would you deal with an angry and irate client?</a:t>
          </a:r>
          <a:endParaRPr lang="en-US" sz="2700" kern="1200"/>
        </a:p>
      </dsp:txBody>
      <dsp:txXfrm>
        <a:off x="7353133" y="1463781"/>
        <a:ext cx="2750270" cy="17076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576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6/26/2023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863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762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6/26/2023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69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6/26/2023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63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6/26/2023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28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6/26/2023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077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6/26/2023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87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6/26/2023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08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459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6/26/2023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407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705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14" r:id="rId8"/>
    <p:sldLayoutId id="2147483715" r:id="rId9"/>
    <p:sldLayoutId id="2147483716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gazette.co.uk/law/solicitor-struck-off-for-failing-to-safeguard-sacrosanct-client-account/5066274.articl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legraph.co.uk/news/2018/05/01/solicitor-struck-headbutted-rival-high-court-property-battle/" TargetMode="External"/><Relationship Id="rId5" Type="http://schemas.openxmlformats.org/officeDocument/2006/relationships/hyperlink" Target="http://www.lawgazette.co.uk/5043500.article?utm_source=dispatch&amp;utm_medium=email&amp;utm_campaign=GAZ240914" TargetMode="External"/><Relationship Id="rId4" Type="http://schemas.openxmlformats.org/officeDocument/2006/relationships/hyperlink" Target="https://www.legalcheek.com/2018/01/over-before-its-even-began-two-trainee-solicitors-removed-from-profession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17912-C397-46EC-8F74-72020F24EA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1" y="1219200"/>
            <a:ext cx="9067799" cy="2681128"/>
          </a:xfrm>
        </p:spPr>
        <p:txBody>
          <a:bodyPr anchor="b"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Principles of Professional Legal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79859-6F40-4A6C-9728-65EBF755E9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2" y="4074784"/>
            <a:ext cx="9067798" cy="1716416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Introduction – week one lecture slides and tutorial questions </a:t>
            </a:r>
            <a:endParaRPr lang="en-GB" sz="22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085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0ACC38-78D5-42E3-B6C5-810182816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Acknowledgements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C3CF0-2802-4E45-AB18-2DCB1EB27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2384474"/>
            <a:ext cx="8762436" cy="372861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Thanks to James Drew, former lecturer for contributing to these slides.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271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838517-D092-4C0F-8F85-F0E59B685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Aims of the course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CF2020-A80B-4B93-B109-574B63F95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5975199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8953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370F35-5473-4E06-9B85-C189D0CEB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Course overview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1B144-50B7-4385-AB4F-1C2B3AEE1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4587" y="2403097"/>
            <a:ext cx="7178691" cy="3709990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Professional ethics</a:t>
            </a:r>
          </a:p>
          <a:p>
            <a:r>
              <a:rPr lang="en-GB" sz="1800">
                <a:solidFill>
                  <a:schemeClr val="tx2"/>
                </a:solidFill>
              </a:rPr>
              <a:t>Equality and Diversity</a:t>
            </a:r>
          </a:p>
          <a:p>
            <a:r>
              <a:rPr lang="en-GB" sz="1800">
                <a:solidFill>
                  <a:schemeClr val="tx2"/>
                </a:solidFill>
              </a:rPr>
              <a:t>Professional skills</a:t>
            </a:r>
          </a:p>
          <a:p>
            <a:r>
              <a:rPr lang="en-GB" sz="1800">
                <a:solidFill>
                  <a:schemeClr val="tx2"/>
                </a:solidFill>
              </a:rPr>
              <a:t>Interviewing and advising</a:t>
            </a:r>
          </a:p>
          <a:p>
            <a:r>
              <a:rPr lang="en-GB" sz="1800">
                <a:solidFill>
                  <a:schemeClr val="tx2"/>
                </a:solidFill>
              </a:rPr>
              <a:t>Advocacy</a:t>
            </a:r>
          </a:p>
          <a:p>
            <a:r>
              <a:rPr lang="en-GB" sz="1800">
                <a:solidFill>
                  <a:schemeClr val="tx2"/>
                </a:solidFill>
              </a:rPr>
              <a:t>Legal writing</a:t>
            </a:r>
          </a:p>
          <a:p>
            <a:r>
              <a:rPr lang="en-GB" sz="1800">
                <a:solidFill>
                  <a:schemeClr val="tx2"/>
                </a:solidFill>
              </a:rPr>
              <a:t>Drafting</a:t>
            </a:r>
          </a:p>
          <a:p>
            <a:r>
              <a:rPr lang="en-GB" sz="1800">
                <a:solidFill>
                  <a:schemeClr val="tx2"/>
                </a:solidFill>
              </a:rPr>
              <a:t>Communication skills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872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DAE1AC-0ACE-4367-BFCE-DA65A8AC7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dirty="0"/>
              <a:t>Table of Statutes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0C534F-8806-43A9-9DD3-1F7963F48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112941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129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BACF2-23D3-4CB4-88FE-6863F7270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 dirty="0"/>
              <a:t>Table of Secondary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C39AE-5C5A-4EE0-91E1-EB9551A12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Civil Procedure Rules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Damages Based Agreements Regulations 2013</a:t>
            </a:r>
          </a:p>
          <a:p>
            <a:r>
              <a:rPr lang="en-GB" sz="1800" dirty="0">
                <a:solidFill>
                  <a:schemeClr val="tx2"/>
                </a:solidFill>
              </a:rPr>
              <a:t>Money Laundering, Terrorist Financing and Transfer of Funds (Information on the Payer (Regulations) 2017</a:t>
            </a:r>
          </a:p>
          <a:p>
            <a:r>
              <a:rPr lang="en-GB" sz="1800" dirty="0">
                <a:solidFill>
                  <a:schemeClr val="tx2"/>
                </a:solidFill>
              </a:rPr>
              <a:t>SRA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Accounts Rules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Financial Services (Scope) Rules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Code of Conduct for Firms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Code of Conduct for Solicitors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chemeClr val="tx2"/>
                </a:solidFill>
              </a:rPr>
              <a:t>SRA Standards and Regulations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181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There are several approved regulators, and numerous legal professions.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This module is primarily geared around the solicitors’ profession. This is because the profession is the largest; the broadest in scope; and the only profession that grants all practising rights to its practising certificate holders (except notarial rights) at admission (this is subject to certain restrictions).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Solicitors have a unique status in the legal profession.</a:t>
            </a:r>
          </a:p>
          <a:p>
            <a:r>
              <a:rPr lang="en-GB" sz="1800" dirty="0">
                <a:solidFill>
                  <a:schemeClr val="tx2"/>
                </a:solidFill>
              </a:rPr>
              <a:t>Solicitors are officers of the court. </a:t>
            </a:r>
          </a:p>
          <a:p>
            <a:r>
              <a:rPr lang="en-GB" sz="1800" dirty="0">
                <a:solidFill>
                  <a:schemeClr val="tx2"/>
                </a:solidFill>
              </a:rPr>
              <a:t>However, the legal system could not operate without the broad range of practitioners working within it, such as chartered legal executives, licenced conveyancers and barristers. </a:t>
            </a:r>
          </a:p>
        </p:txBody>
      </p:sp>
    </p:spTree>
    <p:extLst>
      <p:ext uri="{BB962C8B-B14F-4D97-AF65-F5344CB8AC3E}">
        <p14:creationId xmlns:p14="http://schemas.microsoft.com/office/powerpoint/2010/main" val="2148190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16636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Types of Authorised Persons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 fontScale="92500" lnSpcReduction="2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Solicitors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Barristers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Legal executives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Licensed conveyancers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Patent attorneys</a:t>
            </a:r>
          </a:p>
          <a:p>
            <a:r>
              <a:rPr lang="en-GB" sz="1800" dirty="0">
                <a:solidFill>
                  <a:schemeClr val="tx2"/>
                </a:solidFill>
              </a:rPr>
              <a:t>Probate practitioners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Trade mark attorneys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Costs lawyers</a:t>
            </a:r>
          </a:p>
          <a:p>
            <a:r>
              <a:rPr lang="en-GB" sz="1800" dirty="0">
                <a:solidFill>
                  <a:schemeClr val="tx2"/>
                </a:solidFill>
              </a:rPr>
              <a:t>Notaries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Chartered accountants</a:t>
            </a:r>
          </a:p>
        </p:txBody>
      </p:sp>
    </p:spTree>
    <p:extLst>
      <p:ext uri="{BB962C8B-B14F-4D97-AF65-F5344CB8AC3E}">
        <p14:creationId xmlns:p14="http://schemas.microsoft.com/office/powerpoint/2010/main" val="3875731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Regulators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 lnSpcReduction="10000"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Legal Services Board (regulator of regulators)</a:t>
            </a:r>
          </a:p>
          <a:p>
            <a:r>
              <a:rPr lang="en-GB" sz="1800" dirty="0">
                <a:solidFill>
                  <a:schemeClr val="tx2"/>
                </a:solidFill>
              </a:rPr>
              <a:t>Solicitors Regulatory Authority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Bar Standards Board</a:t>
            </a:r>
          </a:p>
          <a:p>
            <a:r>
              <a:rPr lang="en-GB" sz="1800" dirty="0">
                <a:solidFill>
                  <a:schemeClr val="tx2"/>
                </a:solidFill>
              </a:rPr>
              <a:t>CILEX Regulation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CLC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Costs Lawyers Standards Board</a:t>
            </a:r>
          </a:p>
          <a:p>
            <a:r>
              <a:rPr lang="en-GB" sz="1800" dirty="0">
                <a:solidFill>
                  <a:schemeClr val="tx2"/>
                </a:solidFill>
              </a:rPr>
              <a:t>ICAEW (and previously ACCA)</a:t>
            </a:r>
          </a:p>
          <a:p>
            <a:r>
              <a:rPr lang="en-GB" sz="1800" dirty="0">
                <a:solidFill>
                  <a:schemeClr val="tx2"/>
                </a:solidFill>
              </a:rPr>
              <a:t>Intellectual Property Regulation Board</a:t>
            </a:r>
          </a:p>
          <a:p>
            <a:r>
              <a:rPr lang="en-GB" sz="1800" dirty="0">
                <a:solidFill>
                  <a:schemeClr val="tx2"/>
                </a:solidFill>
              </a:rPr>
              <a:t>Master of the Faculties</a:t>
            </a:r>
          </a:p>
        </p:txBody>
      </p:sp>
    </p:spTree>
    <p:extLst>
      <p:ext uri="{BB962C8B-B14F-4D97-AF65-F5344CB8AC3E}">
        <p14:creationId xmlns:p14="http://schemas.microsoft.com/office/powerpoint/2010/main" val="29394845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Other Important Regulators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Claims Management Regulator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Financial Conduct Authority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Information Commissioner’s Office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Office of the Immigration Services Commissioner.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245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Professional &amp; Other Bodies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6" y="2458720"/>
            <a:ext cx="9736773" cy="3654368"/>
          </a:xfrm>
        </p:spPr>
        <p:txBody>
          <a:bodyPr anchor="b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</a:rPr>
              <a:t>The Bar Council 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Circuits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Law Society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Chartered Institute of Legal Executives</a:t>
            </a:r>
          </a:p>
          <a:p>
            <a:r>
              <a:rPr lang="en-GB" sz="1800" dirty="0">
                <a:solidFill>
                  <a:schemeClr val="tx2"/>
                </a:solidFill>
              </a:rPr>
              <a:t>The Inns of Court: Gray’s Inn, Inner Temple, Lincoln's Inn, Middle Temple</a:t>
            </a:r>
          </a:p>
          <a:p>
            <a:r>
              <a:rPr lang="en-GB" sz="1800" dirty="0">
                <a:solidFill>
                  <a:schemeClr val="tx2"/>
                </a:solidFill>
              </a:rPr>
              <a:t>Learned societies and groups representing lawyers in particular specialisms</a:t>
            </a:r>
          </a:p>
          <a:p>
            <a:r>
              <a:rPr lang="en-GB" sz="1800" dirty="0">
                <a:solidFill>
                  <a:schemeClr val="tx2"/>
                </a:solidFill>
              </a:rPr>
              <a:t>Local/regional law societies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811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7C12EAC-BD05-461D-9D1F-0862BA1F4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80" y="76200"/>
            <a:ext cx="2057400" cy="20574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9D8DA42-2FEE-4C06-AFD6-6508150C4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473"/>
          <a:stretch/>
        </p:blipFill>
        <p:spPr>
          <a:xfrm>
            <a:off x="11234928" y="3144779"/>
            <a:ext cx="954024" cy="254834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08E13A-963B-49C9-A307-B960A954F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4600" y="716365"/>
            <a:ext cx="5029200" cy="542138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Legal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8B1E0-D964-43F6-821F-4BFB8CDBA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507" y="2458720"/>
            <a:ext cx="4854894" cy="3654368"/>
          </a:xfrm>
        </p:spPr>
        <p:txBody>
          <a:bodyPr anchor="b">
            <a:normAutofit/>
          </a:bodyPr>
          <a:lstStyle/>
          <a:p>
            <a:r>
              <a:rPr lang="en-GB" sz="1800" b="1" dirty="0">
                <a:solidFill>
                  <a:schemeClr val="tx2"/>
                </a:solidFill>
              </a:rPr>
              <a:t>Act for </a:t>
            </a:r>
            <a:r>
              <a:rPr lang="en-GB" sz="1800" dirty="0">
                <a:solidFill>
                  <a:schemeClr val="tx2"/>
                </a:solidFill>
              </a:rPr>
              <a:t>– law firms ‘act for’ clients by carrying out work on their behalf</a:t>
            </a:r>
          </a:p>
          <a:p>
            <a:r>
              <a:rPr lang="en-GB" sz="1800" b="1" dirty="0">
                <a:solidFill>
                  <a:schemeClr val="tx2"/>
                </a:solidFill>
              </a:rPr>
              <a:t>Matter</a:t>
            </a:r>
            <a:r>
              <a:rPr lang="en-GB" sz="1800" dirty="0">
                <a:solidFill>
                  <a:schemeClr val="tx2"/>
                </a:solidFill>
              </a:rPr>
              <a:t> – a piece of work that the client has asked to be carried out. One client may have a number of different matters. For example, one client may be purchasing more that one property. Each file dealing with one property will be a matter.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064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E7A3A6-7736-46D5-8000-2E5D25726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91"/>
            <a:ext cx="4388405" cy="5580556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Legal Terminology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48897B96-3039-4268-8B57-3076C0EDD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403"/>
          <a:stretch/>
        </p:blipFill>
        <p:spPr>
          <a:xfrm rot="10800000">
            <a:off x="-3049" y="2719660"/>
            <a:ext cx="650748" cy="254834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EEA387F-FE32-404D-B9E2-0DB5D1F50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BE83DF-AD2F-4EF3-8E14-78E17ABF52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0629480"/>
              </p:ext>
            </p:extLst>
          </p:nvPr>
        </p:nvGraphicFramePr>
        <p:xfrm>
          <a:off x="5638800" y="304800"/>
          <a:ext cx="5715000" cy="5872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20953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C9BD40-B82B-44F5-8FD2-D474BF4D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Legal Terminology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0B8E1D-A60D-4C7F-AE4C-FFB1C29B4A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979121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226611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69A1A-4F3F-461D-8B29-22D96954F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876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Basic requirements for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E110C-C1E5-4074-B5D9-1DCF54FE8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797" y="2384474"/>
            <a:ext cx="8762436" cy="3728613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Professional conduct</a:t>
            </a:r>
          </a:p>
          <a:p>
            <a:r>
              <a:rPr lang="en-GB" sz="1800" dirty="0">
                <a:solidFill>
                  <a:schemeClr val="tx2"/>
                </a:solidFill>
              </a:rPr>
              <a:t>Confidentiality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Must act in the best interests of the client</a:t>
            </a:r>
          </a:p>
          <a:p>
            <a:r>
              <a:rPr lang="en-GB" sz="1800" dirty="0">
                <a:solidFill>
                  <a:schemeClr val="tx2"/>
                </a:solidFill>
              </a:rPr>
              <a:t>Financial honesty</a:t>
            </a:r>
          </a:p>
          <a:p>
            <a:r>
              <a:rPr lang="en-GB" sz="1800" dirty="0">
                <a:solidFill>
                  <a:schemeClr val="tx2"/>
                </a:solidFill>
              </a:rPr>
              <a:t>Regulation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Law of contract</a:t>
            </a:r>
          </a:p>
          <a:p>
            <a:r>
              <a:rPr lang="en-GB" sz="1800" dirty="0">
                <a:solidFill>
                  <a:schemeClr val="tx2"/>
                </a:solidFill>
              </a:rPr>
              <a:t>Law of tort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6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9357B-96E6-4B4A-81F6-C26A6C6B5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dirty="0"/>
              <a:t>Why does client care matter?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B5D4F7-9097-4150-BF0C-C70874D04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915097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80734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7A948B-EC56-42AE-8306-A08AE93E8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 dirty="0"/>
              <a:t>Misconduct – public perception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9EF47-58BB-4430-94B4-3CEDEAA82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3"/>
              </a:rPr>
              <a:t>Story 1: Law Society Gazette - 31st May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4"/>
              </a:rPr>
              <a:t>Story 2: Legal Cheek- 29th January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5"/>
              </a:rPr>
              <a:t>Story 3 - Law Society Gazette - 24 September 2014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pPr>
              <a:spcBef>
                <a:spcPts val="0"/>
              </a:spcBef>
              <a:spcAft>
                <a:spcPts val="1200"/>
              </a:spcAft>
              <a:buFont typeface="Arial" charset="0"/>
              <a:buChar char="•"/>
              <a:defRPr/>
            </a:pPr>
            <a:r>
              <a:rPr lang="en-GB" altLang="en-US" sz="1800">
                <a:solidFill>
                  <a:schemeClr val="tx1">
                    <a:alpha val="80000"/>
                  </a:schemeClr>
                </a:solidFill>
                <a:latin typeface="Arial" charset="0"/>
                <a:cs typeface="Arial" charset="0"/>
                <a:hlinkClick r:id="rId6"/>
              </a:rPr>
              <a:t>Story 4: The Telegraph- 1st May 2018</a:t>
            </a:r>
            <a:endParaRPr lang="en-GB" altLang="en-US" sz="1800">
              <a:solidFill>
                <a:schemeClr val="tx1">
                  <a:alpha val="80000"/>
                </a:schemeClr>
              </a:solidFill>
              <a:latin typeface="Arial" charset="0"/>
              <a:cs typeface="Arial" charset="0"/>
            </a:endParaRPr>
          </a:p>
          <a:p>
            <a:endParaRPr lang="en-GB" sz="18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4752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D5E8B0-638D-4468-9CD3-DFAD428F5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Tutorial One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350399-B101-4614-803F-8B5B79F752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5515167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09764067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58F342D736CB4FA65AFA3AA3364EEB" ma:contentTypeVersion="8" ma:contentTypeDescription="Create a new document." ma:contentTypeScope="" ma:versionID="003d5cd1b64da3d8281178db1f0ee38d">
  <xsd:schema xmlns:xsd="http://www.w3.org/2001/XMLSchema" xmlns:xs="http://www.w3.org/2001/XMLSchema" xmlns:p="http://schemas.microsoft.com/office/2006/metadata/properties" xmlns:ns3="a481283a-3cab-48c7-85f6-34ddbf0bb3db" targetNamespace="http://schemas.microsoft.com/office/2006/metadata/properties" ma:root="true" ma:fieldsID="2f53576b62af654dc8dd5171d81c225c" ns3:_="">
    <xsd:import namespace="a481283a-3cab-48c7-85f6-34ddbf0bb3d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81283a-3cab-48c7-85f6-34ddbf0bb3d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D81A60-26EF-4245-A745-72F846F01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6E3BE06-A350-403B-897E-5813AEB7AC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81283a-3cab-48c7-85f6-34ddbf0bb3d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F474AEA-7A0F-499A-A237-27367AAE405F}">
  <ds:schemaRefs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a481283a-3cab-48c7-85f6-34ddbf0bb3db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669</Words>
  <Application>Microsoft Office PowerPoint</Application>
  <PresentationFormat>Widescreen</PresentationFormat>
  <Paragraphs>112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AvenirNext LT Pro Medium</vt:lpstr>
      <vt:lpstr>Arial</vt:lpstr>
      <vt:lpstr>Avenir Next LT Pro</vt:lpstr>
      <vt:lpstr>Wingdings</vt:lpstr>
      <vt:lpstr>BlockprintVTI</vt:lpstr>
      <vt:lpstr>Principles of Professional Legal Practice</vt:lpstr>
      <vt:lpstr>Acknowledgements</vt:lpstr>
      <vt:lpstr>Aims of the course</vt:lpstr>
      <vt:lpstr>Course overview</vt:lpstr>
      <vt:lpstr>Table of Statutes</vt:lpstr>
      <vt:lpstr>Table of Secondary Legislation</vt:lpstr>
      <vt:lpstr>Important</vt:lpstr>
      <vt:lpstr>Types of Authorised Persons</vt:lpstr>
      <vt:lpstr>Regulators</vt:lpstr>
      <vt:lpstr>Other Important Regulators</vt:lpstr>
      <vt:lpstr>Professional &amp; Other Bodies</vt:lpstr>
      <vt:lpstr>Legal Terminology</vt:lpstr>
      <vt:lpstr>Legal Terminology </vt:lpstr>
      <vt:lpstr>Legal Terminology</vt:lpstr>
      <vt:lpstr>Basic requirements for employees</vt:lpstr>
      <vt:lpstr>Why does client care matter?</vt:lpstr>
      <vt:lpstr>Misconduct – public perception</vt:lpstr>
      <vt:lpstr>Tutorial One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Scott Tuppen</cp:lastModifiedBy>
  <cp:revision>5</cp:revision>
  <dcterms:created xsi:type="dcterms:W3CDTF">2021-01-14T17:05:59Z</dcterms:created>
  <dcterms:modified xsi:type="dcterms:W3CDTF">2023-06-28T08:18:41Z</dcterms:modified>
</cp:coreProperties>
</file>