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91" d="100"/>
          <a:sy n="91" d="100"/>
        </p:scale>
        <p:origin x="44" y="4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4259" y="43957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3545" y="238702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78028" y="2788691"/>
            <a:ext cx="2172743" cy="646331"/>
          </a:xfrm>
          <a:prstGeom prst="rect">
            <a:avLst/>
          </a:prstGeom>
          <a:noFill/>
          <a:ln w="12700">
            <a:solidFill>
              <a:srgbClr val="FF99FF"/>
            </a:solidFill>
          </a:ln>
          <a:effectLst>
            <a:glow rad="101600"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060979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Databases and Application Development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53290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Internet Technology and Security (old scheme)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9507914" y="1313774"/>
            <a:ext cx="2447172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Analysis and</a:t>
            </a:r>
          </a:p>
          <a:p>
            <a:pPr algn="ctr"/>
            <a:r>
              <a:rPr lang="en-GB" dirty="0" smtClean="0"/>
              <a:t> Visualisation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Statistical Programming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2640850" y="3262282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Governance, Security and Research Methods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Geographical</a:t>
            </a:r>
          </a:p>
          <a:p>
            <a:pPr algn="ctr"/>
            <a:r>
              <a:rPr lang="en-GB" dirty="0" smtClean="0"/>
              <a:t>Information </a:t>
            </a:r>
          </a:p>
          <a:p>
            <a:pPr algn="ctr"/>
            <a:r>
              <a:rPr lang="en-GB" dirty="0" smtClean="0"/>
              <a:t>Systems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231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Data and Information Systems </a:t>
            </a:r>
            <a:r>
              <a:rPr lang="en-GB" sz="2400" b="1" dirty="0" smtClean="0"/>
              <a:t>Sept 2019 </a:t>
            </a:r>
            <a:r>
              <a:rPr lang="en-GB" sz="2400" b="1" dirty="0" smtClean="0"/>
              <a:t>starters</a:t>
            </a:r>
            <a:endParaRPr lang="en-GB" sz="2400" b="1" dirty="0"/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211326" y="1313774"/>
            <a:ext cx="254446" cy="19225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61464" y="1285616"/>
            <a:ext cx="623833" cy="15522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Artificial Intelligence and Machine Learning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Warehousing </a:t>
            </a:r>
          </a:p>
          <a:p>
            <a:pPr algn="ctr"/>
            <a:r>
              <a:rPr lang="en-GB" dirty="0" smtClean="0"/>
              <a:t>and </a:t>
            </a:r>
          </a:p>
          <a:p>
            <a:pPr algn="ctr"/>
            <a:r>
              <a:rPr lang="en-GB" dirty="0" smtClean="0"/>
              <a:t>Data Mining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Usability </a:t>
            </a:r>
          </a:p>
          <a:p>
            <a:r>
              <a:rPr lang="en-GB" dirty="0" smtClean="0"/>
              <a:t>Engineering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81044" y="248100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Software</a:t>
            </a:r>
          </a:p>
          <a:p>
            <a:pPr algn="ctr"/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10745495" y="3041844"/>
            <a:ext cx="1405599" cy="830997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Databases and Application Development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640850" y="3262282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Governance, Security and Research Methods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8564568" y="3290660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 Engineering Principles and Testing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Software Engineering </a:t>
            </a:r>
            <a:r>
              <a:rPr lang="en-GB" sz="2400" b="1" dirty="0" smtClean="0"/>
              <a:t>Sept 2019 </a:t>
            </a:r>
            <a:r>
              <a:rPr lang="en-GB" sz="2400" b="1" dirty="0" smtClean="0"/>
              <a:t>starters</a:t>
            </a:r>
            <a:endParaRPr lang="en-GB" sz="2400" b="1" dirty="0"/>
          </a:p>
        </p:txBody>
      </p:sp>
      <p:cxnSp>
        <p:nvCxnSpPr>
          <p:cNvPr id="40" name="Straight Arrow Connector 39"/>
          <p:cNvCxnSpPr/>
          <p:nvPr/>
        </p:nvCxnSpPr>
        <p:spPr>
          <a:xfrm>
            <a:off x="9636532" y="1414533"/>
            <a:ext cx="966320" cy="14333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Artificial Intelligence and Machine Learning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Cloud Based</a:t>
            </a:r>
          </a:p>
          <a:p>
            <a:pPr algn="ctr"/>
            <a:r>
              <a:rPr lang="en-GB" dirty="0" smtClean="0"/>
              <a:t>Web Services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Socket Programming</a:t>
            </a:r>
          </a:p>
          <a:p>
            <a:r>
              <a:rPr lang="en-GB" dirty="0" smtClean="0"/>
              <a:t>And Concurrency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8422177" y="579275"/>
            <a:ext cx="353290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Internet Technology and Security (old scheme)</a:t>
            </a:r>
            <a:endParaRPr lang="en-GB" dirty="0"/>
          </a:p>
        </p:txBody>
      </p:sp>
      <p:sp>
        <p:nvSpPr>
          <p:cNvPr id="55" name="TextBox 54"/>
          <p:cNvSpPr txBox="1"/>
          <p:nvPr/>
        </p:nvSpPr>
        <p:spPr>
          <a:xfrm>
            <a:off x="4678028" y="2788691"/>
            <a:ext cx="2172743" cy="646331"/>
          </a:xfrm>
          <a:prstGeom prst="rect">
            <a:avLst/>
          </a:prstGeom>
          <a:noFill/>
          <a:ln w="12700">
            <a:solidFill>
              <a:srgbClr val="FF99FF"/>
            </a:solidFill>
          </a:ln>
          <a:effectLst>
            <a:glow rad="101600"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56" name="TextBox 55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6903713" y="1467626"/>
            <a:ext cx="1864823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Mathematics</a:t>
            </a:r>
            <a:endParaRPr lang="en-GB" dirty="0"/>
          </a:p>
        </p:txBody>
      </p:sp>
      <p:cxnSp>
        <p:nvCxnSpPr>
          <p:cNvPr id="33" name="Straight Arrow Connector 32"/>
          <p:cNvCxnSpPr/>
          <p:nvPr/>
        </p:nvCxnSpPr>
        <p:spPr>
          <a:xfrm flipH="1">
            <a:off x="7828466" y="1942594"/>
            <a:ext cx="11854" cy="9776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17618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5732" y="2337237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Networking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532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Intro to Web and Databases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Network Programmability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2640850" y="3262282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Governance, Security and Research Methods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Computer Forensics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90414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Computer Networks and Cybersecurity </a:t>
            </a:r>
            <a:r>
              <a:rPr lang="en-GB" sz="2400" b="1" dirty="0" smtClean="0"/>
              <a:t>Sept 2019 </a:t>
            </a:r>
            <a:r>
              <a:rPr lang="en-GB" sz="2400" b="1" dirty="0" smtClean="0"/>
              <a:t>starters</a:t>
            </a:r>
            <a:endParaRPr lang="en-GB" sz="2400" b="1" dirty="0"/>
          </a:p>
        </p:txBody>
      </p: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Switching, Routing and Wireless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Enterprise Networking, Security and Automation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Cyber Security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 flipH="1">
            <a:off x="7465382" y="1379029"/>
            <a:ext cx="1345126" cy="19091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8422177" y="579275"/>
            <a:ext cx="353290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Internet Technology and Security (old scheme)</a:t>
            </a:r>
            <a:endParaRPr lang="en-GB" dirty="0"/>
          </a:p>
        </p:txBody>
      </p:sp>
      <p:sp>
        <p:nvSpPr>
          <p:cNvPr id="43" name="TextBox 42"/>
          <p:cNvSpPr txBox="1"/>
          <p:nvPr/>
        </p:nvSpPr>
        <p:spPr>
          <a:xfrm>
            <a:off x="9715109" y="1416446"/>
            <a:ext cx="206381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Analysis and</a:t>
            </a:r>
          </a:p>
          <a:p>
            <a:pPr algn="ctr"/>
            <a:r>
              <a:rPr lang="en-GB" dirty="0" smtClean="0"/>
              <a:t> Visualisation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4678028" y="2788691"/>
            <a:ext cx="2172743" cy="646331"/>
          </a:xfrm>
          <a:prstGeom prst="rect">
            <a:avLst/>
          </a:prstGeom>
          <a:noFill/>
          <a:ln w="12700">
            <a:solidFill>
              <a:srgbClr val="FF99FF"/>
            </a:solidFill>
          </a:ln>
          <a:effectLst>
            <a:glow rad="101600"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48" name="TextBox 47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  <p:cxnSp>
        <p:nvCxnSpPr>
          <p:cNvPr id="52" name="Straight Arrow Connector 51"/>
          <p:cNvCxnSpPr/>
          <p:nvPr/>
        </p:nvCxnSpPr>
        <p:spPr>
          <a:xfrm flipH="1">
            <a:off x="10955521" y="2176592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</TotalTime>
  <Words>251</Words>
  <Application>Microsoft Office PowerPoint</Application>
  <PresentationFormat>Widescreen</PresentationFormat>
  <Paragraphs>86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33</cp:revision>
  <dcterms:created xsi:type="dcterms:W3CDTF">2020-07-15T14:48:17Z</dcterms:created>
  <dcterms:modified xsi:type="dcterms:W3CDTF">2020-09-17T13:26:52Z</dcterms:modified>
</cp:coreProperties>
</file>