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7"/>
  </p:notesMasterIdLst>
  <p:sldIdLst>
    <p:sldId id="258" r:id="rId2"/>
    <p:sldId id="259" r:id="rId3"/>
    <p:sldId id="260" r:id="rId4"/>
    <p:sldId id="256" r:id="rId5"/>
    <p:sldId id="257"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14968A-715A-ACFF-CD43-88F01D4AC03A}" v="19" dt="2026-07-25T10:31:50.450"/>
    <p1510:client id="{437B07B0-AA7E-F803-1CDB-96C4150D89A9}" v="1116" dt="2026-07-25T09:49:57.493"/>
    <p1510:client id="{4E79913C-A2FE-08BD-5A46-4BF770C58448}" v="10" dt="2026-07-25T09:55:46.315"/>
    <p1510:client id="{7844711A-B2F6-EB80-13E7-69CD322927FA}" v="617" dt="2026-07-25T10:30:10.599"/>
    <p1510:client id="{82B91E25-42C4-92BF-96AE-BAB490EE02F1}" v="1754" dt="2026-07-25T15:53:07.283"/>
    <p1510:client id="{8EE001CA-2C79-234C-951C-41ADD5D9F98B}" v="300" dt="2026-07-25T14:23:14.755"/>
    <p1510:client id="{92DCC9D7-F376-3DB6-2E7D-77ACDF973C29}" v="39" dt="2026-07-25T14:43:36.3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ds Joy Anta Son (2542305)" userId="S::2542305@student.uwtsd.ac.uk::ce09c783-e201-41b3-8702-51569a25807c" providerId="AD" clId="Web-{82B91E25-42C4-92BF-96AE-BAB490EE02F1}"/>
    <pc:docChg chg="mod modSld addMainMaster delMainMaster">
      <pc:chgData name="Nords Joy Anta Son (2542305)" userId="S::2542305@student.uwtsd.ac.uk::ce09c783-e201-41b3-8702-51569a25807c" providerId="AD" clId="Web-{82B91E25-42C4-92BF-96AE-BAB490EE02F1}" dt="2026-07-25T15:53:07.283" v="894"/>
      <pc:docMkLst>
        <pc:docMk/>
      </pc:docMkLst>
      <pc:sldChg chg="mod modClrScheme chgLayout">
        <pc:chgData name="Nords Joy Anta Son (2542305)" userId="S::2542305@student.uwtsd.ac.uk::ce09c783-e201-41b3-8702-51569a25807c" providerId="AD" clId="Web-{82B91E25-42C4-92BF-96AE-BAB490EE02F1}" dt="2026-07-25T15:51:04.202" v="891"/>
        <pc:sldMkLst>
          <pc:docMk/>
          <pc:sldMk cId="109857222" sldId="256"/>
        </pc:sldMkLst>
      </pc:sldChg>
      <pc:sldChg chg="modSp mod modClrScheme chgLayout">
        <pc:chgData name="Nords Joy Anta Son (2542305)" userId="S::2542305@student.uwtsd.ac.uk::ce09c783-e201-41b3-8702-51569a25807c" providerId="AD" clId="Web-{82B91E25-42C4-92BF-96AE-BAB490EE02F1}" dt="2026-07-25T15:51:04.202" v="891"/>
        <pc:sldMkLst>
          <pc:docMk/>
          <pc:sldMk cId="1697313330" sldId="257"/>
        </pc:sldMkLst>
        <pc:spChg chg="mod">
          <ac:chgData name="Nords Joy Anta Son (2542305)" userId="S::2542305@student.uwtsd.ac.uk::ce09c783-e201-41b3-8702-51569a25807c" providerId="AD" clId="Web-{82B91E25-42C4-92BF-96AE-BAB490EE02F1}" dt="2026-07-25T15:45:48.616" v="870" actId="20577"/>
          <ac:spMkLst>
            <pc:docMk/>
            <pc:sldMk cId="1697313330" sldId="257"/>
            <ac:spMk id="5" creationId="{F1BCCCA5-28A9-3C5C-B952-F08BFCDD6693}"/>
          </ac:spMkLst>
        </pc:spChg>
      </pc:sldChg>
      <pc:sldChg chg="addSp modSp mod modClrScheme chgLayout">
        <pc:chgData name="Nords Joy Anta Son (2542305)" userId="S::2542305@student.uwtsd.ac.uk::ce09c783-e201-41b3-8702-51569a25807c" providerId="AD" clId="Web-{82B91E25-42C4-92BF-96AE-BAB490EE02F1}" dt="2026-07-25T15:51:38.406" v="892" actId="1076"/>
        <pc:sldMkLst>
          <pc:docMk/>
          <pc:sldMk cId="2389530521" sldId="258"/>
        </pc:sldMkLst>
        <pc:spChg chg="mod ord">
          <ac:chgData name="Nords Joy Anta Son (2542305)" userId="S::2542305@student.uwtsd.ac.uk::ce09c783-e201-41b3-8702-51569a25807c" providerId="AD" clId="Web-{82B91E25-42C4-92BF-96AE-BAB490EE02F1}" dt="2026-07-25T15:51:04.202" v="891"/>
          <ac:spMkLst>
            <pc:docMk/>
            <pc:sldMk cId="2389530521" sldId="258"/>
            <ac:spMk id="2" creationId="{781F4D91-1940-7305-F7B2-0CD907F5E324}"/>
          </ac:spMkLst>
        </pc:spChg>
        <pc:spChg chg="mod ord">
          <ac:chgData name="Nords Joy Anta Son (2542305)" userId="S::2542305@student.uwtsd.ac.uk::ce09c783-e201-41b3-8702-51569a25807c" providerId="AD" clId="Web-{82B91E25-42C4-92BF-96AE-BAB490EE02F1}" dt="2026-07-25T15:51:04.202" v="891"/>
          <ac:spMkLst>
            <pc:docMk/>
            <pc:sldMk cId="2389530521" sldId="258"/>
            <ac:spMk id="3" creationId="{15186BC0-702B-DCF5-EE86-EE88E8866AF8}"/>
          </ac:spMkLst>
        </pc:spChg>
        <pc:picChg chg="add mod">
          <ac:chgData name="Nords Joy Anta Son (2542305)" userId="S::2542305@student.uwtsd.ac.uk::ce09c783-e201-41b3-8702-51569a25807c" providerId="AD" clId="Web-{82B91E25-42C4-92BF-96AE-BAB490EE02F1}" dt="2026-07-25T15:51:38.406" v="892" actId="1076"/>
          <ac:picMkLst>
            <pc:docMk/>
            <pc:sldMk cId="2389530521" sldId="258"/>
            <ac:picMk id="4" creationId="{38F1522B-8776-60D9-B933-07A9F817547E}"/>
          </ac:picMkLst>
        </pc:picChg>
      </pc:sldChg>
      <pc:sldChg chg="addSp delSp modSp mod modClrScheme delDesignElem chgLayout">
        <pc:chgData name="Nords Joy Anta Son (2542305)" userId="S::2542305@student.uwtsd.ac.uk::ce09c783-e201-41b3-8702-51569a25807c" providerId="AD" clId="Web-{82B91E25-42C4-92BF-96AE-BAB490EE02F1}" dt="2026-07-25T15:53:07.283" v="894"/>
        <pc:sldMkLst>
          <pc:docMk/>
          <pc:sldMk cId="625571323" sldId="259"/>
        </pc:sldMkLst>
        <pc:spChg chg="del">
          <ac:chgData name="Nords Joy Anta Son (2542305)" userId="S::2542305@student.uwtsd.ac.uk::ce09c783-e201-41b3-8702-51569a25807c" providerId="AD" clId="Web-{82B91E25-42C4-92BF-96AE-BAB490EE02F1}" dt="2026-07-25T15:50:52.561" v="890"/>
          <ac:spMkLst>
            <pc:docMk/>
            <pc:sldMk cId="625571323" sldId="259"/>
            <ac:spMk id="9" creationId="{AB8C311F-7253-4AED-9701-7FC0708C41C7}"/>
          </ac:spMkLst>
        </pc:spChg>
        <pc:spChg chg="del">
          <ac:chgData name="Nords Joy Anta Son (2542305)" userId="S::2542305@student.uwtsd.ac.uk::ce09c783-e201-41b3-8702-51569a25807c" providerId="AD" clId="Web-{82B91E25-42C4-92BF-96AE-BAB490EE02F1}" dt="2026-07-25T15:50:52.561" v="890"/>
          <ac:spMkLst>
            <pc:docMk/>
            <pc:sldMk cId="625571323" sldId="259"/>
            <ac:spMk id="11" creationId="{E2384209-CB15-4CDF-9D31-C44FD9A3F20D}"/>
          </ac:spMkLst>
        </pc:spChg>
        <pc:spChg chg="del">
          <ac:chgData name="Nords Joy Anta Son (2542305)" userId="S::2542305@student.uwtsd.ac.uk::ce09c783-e201-41b3-8702-51569a25807c" providerId="AD" clId="Web-{82B91E25-42C4-92BF-96AE-BAB490EE02F1}" dt="2026-07-25T15:50:52.561" v="890"/>
          <ac:spMkLst>
            <pc:docMk/>
            <pc:sldMk cId="625571323" sldId="259"/>
            <ac:spMk id="13" creationId="{2633B3B5-CC90-43F0-8714-D31D1F3F0209}"/>
          </ac:spMkLst>
        </pc:spChg>
        <pc:spChg chg="del">
          <ac:chgData name="Nords Joy Anta Son (2542305)" userId="S::2542305@student.uwtsd.ac.uk::ce09c783-e201-41b3-8702-51569a25807c" providerId="AD" clId="Web-{82B91E25-42C4-92BF-96AE-BAB490EE02F1}" dt="2026-07-25T15:50:52.561" v="890"/>
          <ac:spMkLst>
            <pc:docMk/>
            <pc:sldMk cId="625571323" sldId="259"/>
            <ac:spMk id="15" creationId="{A8D57A06-A426-446D-B02C-A2DC6B62E45E}"/>
          </ac:spMkLst>
        </pc:spChg>
        <pc:picChg chg="add del mod">
          <ac:chgData name="Nords Joy Anta Son (2542305)" userId="S::2542305@student.uwtsd.ac.uk::ce09c783-e201-41b3-8702-51569a25807c" providerId="AD" clId="Web-{82B91E25-42C4-92BF-96AE-BAB490EE02F1}" dt="2026-07-25T15:53:07.283" v="894"/>
          <ac:picMkLst>
            <pc:docMk/>
            <pc:sldMk cId="625571323" sldId="259"/>
            <ac:picMk id="2" creationId="{7DF2DCD9-7ED3-1D6C-F32D-BC37C1B74848}"/>
          </ac:picMkLst>
        </pc:picChg>
        <pc:picChg chg="mod ord">
          <ac:chgData name="Nords Joy Anta Son (2542305)" userId="S::2542305@student.uwtsd.ac.uk::ce09c783-e201-41b3-8702-51569a25807c" providerId="AD" clId="Web-{82B91E25-42C4-92BF-96AE-BAB490EE02F1}" dt="2026-07-25T15:51:04.202" v="891"/>
          <ac:picMkLst>
            <pc:docMk/>
            <pc:sldMk cId="625571323" sldId="259"/>
            <ac:picMk id="4" creationId="{CDD31C1B-81CA-EDD7-97F6-138F4FB6E338}"/>
          </ac:picMkLst>
        </pc:picChg>
      </pc:sldChg>
      <pc:sldChg chg="addSp modSp mod modClrScheme chgLayout">
        <pc:chgData name="Nords Joy Anta Son (2542305)" userId="S::2542305@student.uwtsd.ac.uk::ce09c783-e201-41b3-8702-51569a25807c" providerId="AD" clId="Web-{82B91E25-42C4-92BF-96AE-BAB490EE02F1}" dt="2026-07-25T15:51:04.202" v="891"/>
        <pc:sldMkLst>
          <pc:docMk/>
          <pc:sldMk cId="2937571218" sldId="260"/>
        </pc:sldMkLst>
        <pc:spChg chg="add mod">
          <ac:chgData name="Nords Joy Anta Son (2542305)" userId="S::2542305@student.uwtsd.ac.uk::ce09c783-e201-41b3-8702-51569a25807c" providerId="AD" clId="Web-{82B91E25-42C4-92BF-96AE-BAB490EE02F1}" dt="2026-07-25T15:45:48.553" v="869" actId="20577"/>
          <ac:spMkLst>
            <pc:docMk/>
            <pc:sldMk cId="2937571218" sldId="260"/>
            <ac:spMk id="2" creationId="{9572F726-BC5E-3FFD-C066-EC7E4EEF0155}"/>
          </ac:spMkLst>
        </pc:spChg>
      </pc:sldChg>
      <pc:sldMasterChg chg="del delSldLayout">
        <pc:chgData name="Nords Joy Anta Son (2542305)" userId="S::2542305@student.uwtsd.ac.uk::ce09c783-e201-41b3-8702-51569a25807c" providerId="AD" clId="Web-{82B91E25-42C4-92BF-96AE-BAB490EE02F1}" dt="2026-07-25T15:50:52.561" v="890"/>
        <pc:sldMasterMkLst>
          <pc:docMk/>
          <pc:sldMasterMk cId="2460954070" sldId="2147483660"/>
        </pc:sldMasterMkLst>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2385387890" sldId="2147483661"/>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949138452" sldId="2147483662"/>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2591524520" sldId="2147483663"/>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1203092039" sldId="2147483664"/>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3733172339" sldId="2147483665"/>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3210312558" sldId="2147483666"/>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3146388984" sldId="2147483667"/>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3171841454" sldId="2147483668"/>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1718958274" sldId="2147483669"/>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2202905451" sldId="2147483670"/>
          </pc:sldLayoutMkLst>
        </pc:sldLayoutChg>
        <pc:sldLayoutChg chg="del">
          <pc:chgData name="Nords Joy Anta Son (2542305)" userId="S::2542305@student.uwtsd.ac.uk::ce09c783-e201-41b3-8702-51569a25807c" providerId="AD" clId="Web-{82B91E25-42C4-92BF-96AE-BAB490EE02F1}" dt="2026-07-25T15:50:52.561" v="890"/>
          <pc:sldLayoutMkLst>
            <pc:docMk/>
            <pc:sldMasterMk cId="2460954070" sldId="2147483660"/>
            <pc:sldLayoutMk cId="3479445657" sldId="2147483671"/>
          </pc:sldLayoutMkLst>
        </pc:sldLayoutChg>
      </pc:sldMasterChg>
      <pc:sldMasterChg chg="add del addSldLayout delSldLayout modSldLayout">
        <pc:chgData name="Nords Joy Anta Son (2542305)" userId="S::2542305@student.uwtsd.ac.uk::ce09c783-e201-41b3-8702-51569a25807c" providerId="AD" clId="Web-{82B91E25-42C4-92BF-96AE-BAB490EE02F1}" dt="2026-07-25T15:51:04.202" v="891"/>
        <pc:sldMasterMkLst>
          <pc:docMk/>
          <pc:sldMasterMk cId="2377634048" sldId="2147483672"/>
        </pc:sldMasterMkLst>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892231934" sldId="2147483673"/>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1151924882" sldId="2147483674"/>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227457004" sldId="2147483675"/>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3584598643" sldId="2147483676"/>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3664656383" sldId="2147483677"/>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4122818101" sldId="2147483678"/>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1608272244" sldId="2147483679"/>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3772982566" sldId="2147483680"/>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3341524788" sldId="2147483681"/>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2682370655" sldId="2147483682"/>
          </pc:sldLayoutMkLst>
        </pc:sldLayoutChg>
        <pc:sldLayoutChg chg="add del mod replId">
          <pc:chgData name="Nords Joy Anta Son (2542305)" userId="S::2542305@student.uwtsd.ac.uk::ce09c783-e201-41b3-8702-51569a25807c" providerId="AD" clId="Web-{82B91E25-42C4-92BF-96AE-BAB490EE02F1}" dt="2026-07-25T15:51:04.202" v="891"/>
          <pc:sldLayoutMkLst>
            <pc:docMk/>
            <pc:sldMasterMk cId="2377634048" sldId="2147483672"/>
            <pc:sldLayoutMk cId="2288635081" sldId="2147483683"/>
          </pc:sldLayoutMkLst>
        </pc:sldLayoutChg>
      </pc:sldMasterChg>
      <pc:sldMasterChg chg="add addSldLayout modSldLayout">
        <pc:chgData name="Nords Joy Anta Son (2542305)" userId="S::2542305@student.uwtsd.ac.uk::ce09c783-e201-41b3-8702-51569a25807c" providerId="AD" clId="Web-{82B91E25-42C4-92BF-96AE-BAB490EE02F1}" dt="2026-07-25T15:51:04.202" v="891"/>
        <pc:sldMasterMkLst>
          <pc:docMk/>
          <pc:sldMasterMk cId="1893481743" sldId="2147483684"/>
        </pc:sldMasterMkLst>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3925839552" sldId="2147483685"/>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3806411020" sldId="2147483686"/>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3558445411" sldId="2147483687"/>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2842288828" sldId="2147483688"/>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2084137038" sldId="2147483689"/>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2628417826" sldId="2147483690"/>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1702337180" sldId="2147483691"/>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1635628688" sldId="2147483692"/>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2916241728" sldId="2147483693"/>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2952908129" sldId="2147483694"/>
          </pc:sldLayoutMkLst>
        </pc:sldLayoutChg>
        <pc:sldLayoutChg chg="add mod replId">
          <pc:chgData name="Nords Joy Anta Son (2542305)" userId="S::2542305@student.uwtsd.ac.uk::ce09c783-e201-41b3-8702-51569a25807c" providerId="AD" clId="Web-{82B91E25-42C4-92BF-96AE-BAB490EE02F1}" dt="2026-07-25T15:51:04.202" v="891"/>
          <pc:sldLayoutMkLst>
            <pc:docMk/>
            <pc:sldMasterMk cId="1893481743" sldId="2147483684"/>
            <pc:sldLayoutMk cId="3867098828" sldId="2147483695"/>
          </pc:sldLayoutMkLst>
        </pc:sldLayoutChg>
      </pc:sldMasterChg>
    </pc:docChg>
  </pc:docChgLst>
  <pc:docChgLst>
    <pc:chgData name="Nords Joy Anta Son (2542305)" userId="S::2542305@student.uwtsd.ac.uk::ce09c783-e201-41b3-8702-51569a25807c" providerId="AD" clId="Web-{437B07B0-AA7E-F803-1CDB-96C4150D89A9}"/>
    <pc:docChg chg="addSld modSld">
      <pc:chgData name="Nords Joy Anta Son (2542305)" userId="S::2542305@student.uwtsd.ac.uk::ce09c783-e201-41b3-8702-51569a25807c" providerId="AD" clId="Web-{437B07B0-AA7E-F803-1CDB-96C4150D89A9}" dt="2026-07-25T09:49:57.493" v="1120" actId="14100"/>
      <pc:docMkLst>
        <pc:docMk/>
      </pc:docMkLst>
      <pc:sldChg chg="modSp">
        <pc:chgData name="Nords Joy Anta Son (2542305)" userId="S::2542305@student.uwtsd.ac.uk::ce09c783-e201-41b3-8702-51569a25807c" providerId="AD" clId="Web-{437B07B0-AA7E-F803-1CDB-96C4150D89A9}" dt="2026-07-25T08:59:51.006" v="637" actId="14100"/>
        <pc:sldMkLst>
          <pc:docMk/>
          <pc:sldMk cId="109857222" sldId="256"/>
        </pc:sldMkLst>
        <pc:spChg chg="mod">
          <ac:chgData name="Nords Joy Anta Son (2542305)" userId="S::2542305@student.uwtsd.ac.uk::ce09c783-e201-41b3-8702-51569a25807c" providerId="AD" clId="Web-{437B07B0-AA7E-F803-1CDB-96C4150D89A9}" dt="2026-07-25T08:58:25.407" v="636" actId="14100"/>
          <ac:spMkLst>
            <pc:docMk/>
            <pc:sldMk cId="109857222" sldId="256"/>
            <ac:spMk id="2" creationId="{00000000-0000-0000-0000-000000000000}"/>
          </ac:spMkLst>
        </pc:spChg>
        <pc:spChg chg="mod">
          <ac:chgData name="Nords Joy Anta Son (2542305)" userId="S::2542305@student.uwtsd.ac.uk::ce09c783-e201-41b3-8702-51569a25807c" providerId="AD" clId="Web-{437B07B0-AA7E-F803-1CDB-96C4150D89A9}" dt="2026-07-25T08:59:51.006" v="637" actId="14100"/>
          <ac:spMkLst>
            <pc:docMk/>
            <pc:sldMk cId="109857222" sldId="256"/>
            <ac:spMk id="3" creationId="{00000000-0000-0000-0000-000000000000}"/>
          </ac:spMkLst>
        </pc:spChg>
      </pc:sldChg>
      <pc:sldChg chg="modSp new">
        <pc:chgData name="Nords Joy Anta Son (2542305)" userId="S::2542305@student.uwtsd.ac.uk::ce09c783-e201-41b3-8702-51569a25807c" providerId="AD" clId="Web-{437B07B0-AA7E-F803-1CDB-96C4150D89A9}" dt="2026-07-25T09:49:57.493" v="1120" actId="14100"/>
        <pc:sldMkLst>
          <pc:docMk/>
          <pc:sldMk cId="2203501964" sldId="257"/>
        </pc:sldMkLst>
        <pc:spChg chg="mod">
          <ac:chgData name="Nords Joy Anta Son (2542305)" userId="S::2542305@student.uwtsd.ac.uk::ce09c783-e201-41b3-8702-51569a25807c" providerId="AD" clId="Web-{437B07B0-AA7E-F803-1CDB-96C4150D89A9}" dt="2026-07-25T09:49:57.493" v="1120" actId="14100"/>
          <ac:spMkLst>
            <pc:docMk/>
            <pc:sldMk cId="2203501964" sldId="257"/>
            <ac:spMk id="2" creationId="{04D0992F-042E-7170-01F0-091F0B9CB205}"/>
          </ac:spMkLst>
        </pc:spChg>
        <pc:spChg chg="mod">
          <ac:chgData name="Nords Joy Anta Son (2542305)" userId="S::2542305@student.uwtsd.ac.uk::ce09c783-e201-41b3-8702-51569a25807c" providerId="AD" clId="Web-{437B07B0-AA7E-F803-1CDB-96C4150D89A9}" dt="2026-07-25T09:44:08.206" v="1077" actId="14100"/>
          <ac:spMkLst>
            <pc:docMk/>
            <pc:sldMk cId="2203501964" sldId="257"/>
            <ac:spMk id="3" creationId="{D202047C-4823-E079-2028-A3426793DD66}"/>
          </ac:spMkLst>
        </pc:spChg>
      </pc:sldChg>
    </pc:docChg>
  </pc:docChgLst>
  <pc:docChgLst>
    <pc:chgData name="Nords Joy Anta Son (2542305)" userId="S::2542305@student.uwtsd.ac.uk::ce09c783-e201-41b3-8702-51569a25807c" providerId="AD" clId="Web-{0D14968A-715A-ACFF-CD43-88F01D4AC03A}"/>
    <pc:docChg chg="modSld">
      <pc:chgData name="Nords Joy Anta Son (2542305)" userId="S::2542305@student.uwtsd.ac.uk::ce09c783-e201-41b3-8702-51569a25807c" providerId="AD" clId="Web-{0D14968A-715A-ACFF-CD43-88F01D4AC03A}" dt="2026-07-25T10:31:50.450" v="24" actId="20577"/>
      <pc:docMkLst>
        <pc:docMk/>
      </pc:docMkLst>
      <pc:sldChg chg="modSp">
        <pc:chgData name="Nords Joy Anta Son (2542305)" userId="S::2542305@student.uwtsd.ac.uk::ce09c783-e201-41b3-8702-51569a25807c" providerId="AD" clId="Web-{0D14968A-715A-ACFF-CD43-88F01D4AC03A}" dt="2026-07-25T10:31:50.450" v="24" actId="20577"/>
        <pc:sldMkLst>
          <pc:docMk/>
          <pc:sldMk cId="109857222" sldId="256"/>
        </pc:sldMkLst>
        <pc:spChg chg="mod">
          <ac:chgData name="Nords Joy Anta Son (2542305)" userId="S::2542305@student.uwtsd.ac.uk::ce09c783-e201-41b3-8702-51569a25807c" providerId="AD" clId="Web-{0D14968A-715A-ACFF-CD43-88F01D4AC03A}" dt="2026-07-25T10:31:50.450" v="24" actId="20577"/>
          <ac:spMkLst>
            <pc:docMk/>
            <pc:sldMk cId="109857222" sldId="256"/>
            <ac:spMk id="3" creationId="{00000000-0000-0000-0000-000000000000}"/>
          </ac:spMkLst>
        </pc:spChg>
      </pc:sldChg>
    </pc:docChg>
  </pc:docChgLst>
  <pc:docChgLst>
    <pc:chgData name="Nords Joy Anta Son (2542305)" userId="ce09c783-e201-41b3-8702-51569a25807c" providerId="ADAL" clId="{D181EF33-AD1B-5038-9D94-23BA0E2FEB21}"/>
    <pc:docChg chg="undo custSel addSld delSld modSld">
      <pc:chgData name="Nords Joy Anta Son (2542305)" userId="ce09c783-e201-41b3-8702-51569a25807c" providerId="ADAL" clId="{D181EF33-AD1B-5038-9D94-23BA0E2FEB21}" dt="2026-07-25T14:32:45.632" v="1708" actId="313"/>
      <pc:docMkLst>
        <pc:docMk/>
      </pc:docMkLst>
      <pc:sldChg chg="addSp delSp modSp mod">
        <pc:chgData name="Nords Joy Anta Son (2542305)" userId="ce09c783-e201-41b3-8702-51569a25807c" providerId="ADAL" clId="{D181EF33-AD1B-5038-9D94-23BA0E2FEB21}" dt="2026-07-25T14:09:20.938" v="1419" actId="313"/>
        <pc:sldMkLst>
          <pc:docMk/>
          <pc:sldMk cId="109857222" sldId="256"/>
        </pc:sldMkLst>
        <pc:spChg chg="del mod">
          <ac:chgData name="Nords Joy Anta Son (2542305)" userId="ce09c783-e201-41b3-8702-51569a25807c" providerId="ADAL" clId="{D181EF33-AD1B-5038-9D94-23BA0E2FEB21}" dt="2026-07-25T12:57:56.407" v="322" actId="478"/>
          <ac:spMkLst>
            <pc:docMk/>
            <pc:sldMk cId="109857222" sldId="256"/>
            <ac:spMk id="2" creationId="{00000000-0000-0000-0000-000000000000}"/>
          </ac:spMkLst>
        </pc:spChg>
        <pc:spChg chg="del mod">
          <ac:chgData name="Nords Joy Anta Son (2542305)" userId="ce09c783-e201-41b3-8702-51569a25807c" providerId="ADAL" clId="{D181EF33-AD1B-5038-9D94-23BA0E2FEB21}" dt="2026-07-25T13:01:39.088" v="428" actId="478"/>
          <ac:spMkLst>
            <pc:docMk/>
            <pc:sldMk cId="109857222" sldId="256"/>
            <ac:spMk id="3" creationId="{00000000-0000-0000-0000-000000000000}"/>
          </ac:spMkLst>
        </pc:spChg>
        <pc:spChg chg="add del mod">
          <ac:chgData name="Nords Joy Anta Son (2542305)" userId="ce09c783-e201-41b3-8702-51569a25807c" providerId="ADAL" clId="{D181EF33-AD1B-5038-9D94-23BA0E2FEB21}" dt="2026-07-25T12:57:58.556" v="323" actId="478"/>
          <ac:spMkLst>
            <pc:docMk/>
            <pc:sldMk cId="109857222" sldId="256"/>
            <ac:spMk id="5" creationId="{0903ABEA-6D0E-217B-D27A-4E21BD3ED3A1}"/>
          </ac:spMkLst>
        </pc:spChg>
        <pc:spChg chg="add mod">
          <ac:chgData name="Nords Joy Anta Son (2542305)" userId="ce09c783-e201-41b3-8702-51569a25807c" providerId="ADAL" clId="{D181EF33-AD1B-5038-9D94-23BA0E2FEB21}" dt="2026-07-25T13:45:56.268" v="1092" actId="14100"/>
          <ac:spMkLst>
            <pc:docMk/>
            <pc:sldMk cId="109857222" sldId="256"/>
            <ac:spMk id="6" creationId="{B0BD5352-04A5-75F7-E6E2-CCC99A49B35D}"/>
          </ac:spMkLst>
        </pc:spChg>
        <pc:spChg chg="add mod">
          <ac:chgData name="Nords Joy Anta Son (2542305)" userId="ce09c783-e201-41b3-8702-51569a25807c" providerId="ADAL" clId="{D181EF33-AD1B-5038-9D94-23BA0E2FEB21}" dt="2026-07-25T14:09:20.938" v="1419" actId="313"/>
          <ac:spMkLst>
            <pc:docMk/>
            <pc:sldMk cId="109857222" sldId="256"/>
            <ac:spMk id="7" creationId="{11CF02B6-DCE2-F73D-E4F9-104B881D961E}"/>
          </ac:spMkLst>
        </pc:spChg>
        <pc:spChg chg="add del mod">
          <ac:chgData name="Nords Joy Anta Son (2542305)" userId="ce09c783-e201-41b3-8702-51569a25807c" providerId="ADAL" clId="{D181EF33-AD1B-5038-9D94-23BA0E2FEB21}" dt="2026-07-25T13:01:42.388" v="429" actId="478"/>
          <ac:spMkLst>
            <pc:docMk/>
            <pc:sldMk cId="109857222" sldId="256"/>
            <ac:spMk id="9" creationId="{C1AB66ED-7278-D380-B6A3-46B4DC09006B}"/>
          </ac:spMkLst>
        </pc:spChg>
      </pc:sldChg>
      <pc:sldChg chg="addSp delSp modSp new del mod">
        <pc:chgData name="Nords Joy Anta Son (2542305)" userId="ce09c783-e201-41b3-8702-51569a25807c" providerId="ADAL" clId="{D181EF33-AD1B-5038-9D94-23BA0E2FEB21}" dt="2026-07-25T14:13:42.763" v="1429" actId="2696"/>
        <pc:sldMkLst>
          <pc:docMk/>
          <pc:sldMk cId="484073630" sldId="257"/>
        </pc:sldMkLst>
        <pc:spChg chg="del">
          <ac:chgData name="Nords Joy Anta Son (2542305)" userId="ce09c783-e201-41b3-8702-51569a25807c" providerId="ADAL" clId="{D181EF33-AD1B-5038-9D94-23BA0E2FEB21}" dt="2026-07-25T14:12:59.460" v="1421" actId="478"/>
          <ac:spMkLst>
            <pc:docMk/>
            <pc:sldMk cId="484073630" sldId="257"/>
            <ac:spMk id="2" creationId="{F44D14A5-D09A-16AC-2738-69CB3789B0A6}"/>
          </ac:spMkLst>
        </pc:spChg>
        <pc:spChg chg="del">
          <ac:chgData name="Nords Joy Anta Son (2542305)" userId="ce09c783-e201-41b3-8702-51569a25807c" providerId="ADAL" clId="{D181EF33-AD1B-5038-9D94-23BA0E2FEB21}" dt="2026-07-25T14:13:01.559" v="1422" actId="478"/>
          <ac:spMkLst>
            <pc:docMk/>
            <pc:sldMk cId="484073630" sldId="257"/>
            <ac:spMk id="3" creationId="{9AF60AD5-F99A-9705-51D1-8ECA86A557BC}"/>
          </ac:spMkLst>
        </pc:spChg>
        <pc:spChg chg="add del mod">
          <ac:chgData name="Nords Joy Anta Son (2542305)" userId="ce09c783-e201-41b3-8702-51569a25807c" providerId="ADAL" clId="{D181EF33-AD1B-5038-9D94-23BA0E2FEB21}" dt="2026-07-25T14:13:38.481" v="1428"/>
          <ac:spMkLst>
            <pc:docMk/>
            <pc:sldMk cId="484073630" sldId="257"/>
            <ac:spMk id="4" creationId="{F1A89CFE-A0AB-E5BD-DF58-DC8E2F27D051}"/>
          </ac:spMkLst>
        </pc:spChg>
      </pc:sldChg>
      <pc:sldChg chg="addSp delSp modSp new mod">
        <pc:chgData name="Nords Joy Anta Son (2542305)" userId="ce09c783-e201-41b3-8702-51569a25807c" providerId="ADAL" clId="{D181EF33-AD1B-5038-9D94-23BA0E2FEB21}" dt="2026-07-25T14:32:45.632" v="1708" actId="313"/>
        <pc:sldMkLst>
          <pc:docMk/>
          <pc:sldMk cId="1697313330" sldId="257"/>
        </pc:sldMkLst>
        <pc:spChg chg="del">
          <ac:chgData name="Nords Joy Anta Son (2542305)" userId="ce09c783-e201-41b3-8702-51569a25807c" providerId="ADAL" clId="{D181EF33-AD1B-5038-9D94-23BA0E2FEB21}" dt="2026-07-25T14:15:00.131" v="1431" actId="478"/>
          <ac:spMkLst>
            <pc:docMk/>
            <pc:sldMk cId="1697313330" sldId="257"/>
            <ac:spMk id="2" creationId="{7536CF4D-C88F-B1EA-83C4-117CB9FACAB8}"/>
          </ac:spMkLst>
        </pc:spChg>
        <pc:spChg chg="del">
          <ac:chgData name="Nords Joy Anta Son (2542305)" userId="ce09c783-e201-41b3-8702-51569a25807c" providerId="ADAL" clId="{D181EF33-AD1B-5038-9D94-23BA0E2FEB21}" dt="2026-07-25T14:15:14.333" v="1432" actId="478"/>
          <ac:spMkLst>
            <pc:docMk/>
            <pc:sldMk cId="1697313330" sldId="257"/>
            <ac:spMk id="3" creationId="{9569EBF2-6B57-F22A-7B00-9810B6E9C782}"/>
          </ac:spMkLst>
        </pc:spChg>
        <pc:spChg chg="add del mod">
          <ac:chgData name="Nords Joy Anta Son (2542305)" userId="ce09c783-e201-41b3-8702-51569a25807c" providerId="ADAL" clId="{D181EF33-AD1B-5038-9D94-23BA0E2FEB21}" dt="2026-07-25T14:22:28.599" v="1449" actId="478"/>
          <ac:spMkLst>
            <pc:docMk/>
            <pc:sldMk cId="1697313330" sldId="257"/>
            <ac:spMk id="4" creationId="{C71C87F5-C434-CDA4-67FD-1607FB0339AB}"/>
          </ac:spMkLst>
        </pc:spChg>
        <pc:spChg chg="add mod">
          <ac:chgData name="Nords Joy Anta Son (2542305)" userId="ce09c783-e201-41b3-8702-51569a25807c" providerId="ADAL" clId="{D181EF33-AD1B-5038-9D94-23BA0E2FEB21}" dt="2026-07-25T14:32:45.632" v="1708" actId="313"/>
          <ac:spMkLst>
            <pc:docMk/>
            <pc:sldMk cId="1697313330" sldId="257"/>
            <ac:spMk id="5" creationId="{F1BCCCA5-28A9-3C5C-B952-F08BFCDD6693}"/>
          </ac:spMkLst>
        </pc:spChg>
      </pc:sldChg>
      <pc:sldChg chg="del">
        <pc:chgData name="Nords Joy Anta Son (2542305)" userId="ce09c783-e201-41b3-8702-51569a25807c" providerId="ADAL" clId="{D181EF33-AD1B-5038-9D94-23BA0E2FEB21}" dt="2026-07-25T09:56:35.422" v="0" actId="2696"/>
        <pc:sldMkLst>
          <pc:docMk/>
          <pc:sldMk cId="2203501964" sldId="257"/>
        </pc:sldMkLst>
      </pc:sldChg>
    </pc:docChg>
  </pc:docChgLst>
  <pc:docChgLst>
    <pc:chgData name="Nords Joy Anta Son (2542305)" userId="S::2542305@student.uwtsd.ac.uk::ce09c783-e201-41b3-8702-51569a25807c" providerId="AD" clId="Web-{4E79913C-A2FE-08BD-5A46-4BF770C58448}"/>
    <pc:docChg chg="modSld">
      <pc:chgData name="Nords Joy Anta Son (2542305)" userId="S::2542305@student.uwtsd.ac.uk::ce09c783-e201-41b3-8702-51569a25807c" providerId="AD" clId="Web-{4E79913C-A2FE-08BD-5A46-4BF770C58448}" dt="2026-07-25T09:55:46.315" v="13"/>
      <pc:docMkLst>
        <pc:docMk/>
      </pc:docMkLst>
      <pc:sldChg chg="modSp">
        <pc:chgData name="Nords Joy Anta Son (2542305)" userId="S::2542305@student.uwtsd.ac.uk::ce09c783-e201-41b3-8702-51569a25807c" providerId="AD" clId="Web-{4E79913C-A2FE-08BD-5A46-4BF770C58448}" dt="2026-07-25T09:51:06.745" v="1" actId="14100"/>
        <pc:sldMkLst>
          <pc:docMk/>
          <pc:sldMk cId="109857222" sldId="256"/>
        </pc:sldMkLst>
        <pc:spChg chg="mod">
          <ac:chgData name="Nords Joy Anta Son (2542305)" userId="S::2542305@student.uwtsd.ac.uk::ce09c783-e201-41b3-8702-51569a25807c" providerId="AD" clId="Web-{4E79913C-A2FE-08BD-5A46-4BF770C58448}" dt="2026-07-25T09:51:06.745" v="1" actId="14100"/>
          <ac:spMkLst>
            <pc:docMk/>
            <pc:sldMk cId="109857222" sldId="256"/>
            <ac:spMk id="3" creationId="{00000000-0000-0000-0000-000000000000}"/>
          </ac:spMkLst>
        </pc:spChg>
      </pc:sldChg>
      <pc:sldChg chg="addSp delSp modSp mod setBg modClrScheme delDesignElem modShow chgLayout">
        <pc:chgData name="Nords Joy Anta Son (2542305)" userId="S::2542305@student.uwtsd.ac.uk::ce09c783-e201-41b3-8702-51569a25807c" providerId="AD" clId="Web-{4E79913C-A2FE-08BD-5A46-4BF770C58448}" dt="2026-07-25T09:55:46.315" v="13"/>
        <pc:sldMkLst>
          <pc:docMk/>
          <pc:sldMk cId="2203501964" sldId="257"/>
        </pc:sldMkLst>
        <pc:spChg chg="mod ord">
          <ac:chgData name="Nords Joy Anta Son (2542305)" userId="S::2542305@student.uwtsd.ac.uk::ce09c783-e201-41b3-8702-51569a25807c" providerId="AD" clId="Web-{4E79913C-A2FE-08BD-5A46-4BF770C58448}" dt="2026-07-25T09:55:46.315" v="13"/>
          <ac:spMkLst>
            <pc:docMk/>
            <pc:sldMk cId="2203501964" sldId="257"/>
            <ac:spMk id="2" creationId="{04D0992F-042E-7170-01F0-091F0B9CB205}"/>
          </ac:spMkLst>
        </pc:spChg>
        <pc:spChg chg="add del">
          <ac:chgData name="Nords Joy Anta Son (2542305)" userId="S::2542305@student.uwtsd.ac.uk::ce09c783-e201-41b3-8702-51569a25807c" providerId="AD" clId="Web-{4E79913C-A2FE-08BD-5A46-4BF770C58448}" dt="2026-07-25T09:55:46.315" v="13"/>
          <ac:spMkLst>
            <pc:docMk/>
            <pc:sldMk cId="2203501964" sldId="257"/>
            <ac:spMk id="3" creationId="{D202047C-4823-E079-2028-A3426793DD66}"/>
          </ac:spMkLst>
        </pc:spChg>
        <pc:spChg chg="add del mod ord">
          <ac:chgData name="Nords Joy Anta Son (2542305)" userId="S::2542305@student.uwtsd.ac.uk::ce09c783-e201-41b3-8702-51569a25807c" providerId="AD" clId="Web-{4E79913C-A2FE-08BD-5A46-4BF770C58448}" dt="2026-07-25T09:55:42.018" v="11"/>
          <ac:spMkLst>
            <pc:docMk/>
            <pc:sldMk cId="2203501964" sldId="257"/>
            <ac:spMk id="4" creationId="{CEB3557E-F765-E039-5CF1-16F47BD799D9}"/>
          </ac:spMkLst>
        </pc:spChg>
        <pc:spChg chg="add del">
          <ac:chgData name="Nords Joy Anta Son (2542305)" userId="S::2542305@student.uwtsd.ac.uk::ce09c783-e201-41b3-8702-51569a25807c" providerId="AD" clId="Web-{4E79913C-A2FE-08BD-5A46-4BF770C58448}" dt="2026-07-25T09:55:40.690" v="10"/>
          <ac:spMkLst>
            <pc:docMk/>
            <pc:sldMk cId="2203501964" sldId="257"/>
            <ac:spMk id="6" creationId="{09588DA8-065E-4F6F-8EFD-43104AB2E0CF}"/>
          </ac:spMkLst>
        </pc:spChg>
        <pc:spChg chg="add del">
          <ac:chgData name="Nords Joy Anta Son (2542305)" userId="S::2542305@student.uwtsd.ac.uk::ce09c783-e201-41b3-8702-51569a25807c" providerId="AD" clId="Web-{4E79913C-A2FE-08BD-5A46-4BF770C58448}" dt="2026-07-25T09:54:08.671" v="6"/>
          <ac:spMkLst>
            <pc:docMk/>
            <pc:sldMk cId="2203501964" sldId="257"/>
            <ac:spMk id="7" creationId="{6F5A5072-7B47-4D32-B52A-4EBBF590B8A5}"/>
          </ac:spMkLst>
        </pc:spChg>
        <pc:spChg chg="add del">
          <ac:chgData name="Nords Joy Anta Son (2542305)" userId="S::2542305@student.uwtsd.ac.uk::ce09c783-e201-41b3-8702-51569a25807c" providerId="AD" clId="Web-{4E79913C-A2FE-08BD-5A46-4BF770C58448}" dt="2026-07-25T09:55:40.690" v="10"/>
          <ac:spMkLst>
            <pc:docMk/>
            <pc:sldMk cId="2203501964" sldId="257"/>
            <ac:spMk id="8" creationId="{C4285719-470E-454C-AF62-8323075F1F5B}"/>
          </ac:spMkLst>
        </pc:spChg>
        <pc:spChg chg="add del">
          <ac:chgData name="Nords Joy Anta Son (2542305)" userId="S::2542305@student.uwtsd.ac.uk::ce09c783-e201-41b3-8702-51569a25807c" providerId="AD" clId="Web-{4E79913C-A2FE-08BD-5A46-4BF770C58448}" dt="2026-07-25T09:54:08.671" v="6"/>
          <ac:spMkLst>
            <pc:docMk/>
            <pc:sldMk cId="2203501964" sldId="257"/>
            <ac:spMk id="9" creationId="{9715DAF0-AE1B-46C9-8A6B-DB2AA05AB91D}"/>
          </ac:spMkLst>
        </pc:spChg>
        <pc:spChg chg="add del">
          <ac:chgData name="Nords Joy Anta Son (2542305)" userId="S::2542305@student.uwtsd.ac.uk::ce09c783-e201-41b3-8702-51569a25807c" providerId="AD" clId="Web-{4E79913C-A2FE-08BD-5A46-4BF770C58448}" dt="2026-07-25T09:55:40.690" v="10"/>
          <ac:spMkLst>
            <pc:docMk/>
            <pc:sldMk cId="2203501964" sldId="257"/>
            <ac:spMk id="10" creationId="{CD9FE4EF-C4D8-49A0-B2FF-81D8DB7D8A24}"/>
          </ac:spMkLst>
        </pc:spChg>
        <pc:spChg chg="add del">
          <ac:chgData name="Nords Joy Anta Son (2542305)" userId="S::2542305@student.uwtsd.ac.uk::ce09c783-e201-41b3-8702-51569a25807c" providerId="AD" clId="Web-{4E79913C-A2FE-08BD-5A46-4BF770C58448}" dt="2026-07-25T09:54:08.671" v="6"/>
          <ac:spMkLst>
            <pc:docMk/>
            <pc:sldMk cId="2203501964" sldId="257"/>
            <ac:spMk id="11" creationId="{6016219D-510E-4184-9090-6D5578A87BD1}"/>
          </ac:spMkLst>
        </pc:spChg>
        <pc:spChg chg="add del">
          <ac:chgData name="Nords Joy Anta Son (2542305)" userId="S::2542305@student.uwtsd.ac.uk::ce09c783-e201-41b3-8702-51569a25807c" providerId="AD" clId="Web-{4E79913C-A2FE-08BD-5A46-4BF770C58448}" dt="2026-07-25T09:55:40.690" v="10"/>
          <ac:spMkLst>
            <pc:docMk/>
            <pc:sldMk cId="2203501964" sldId="257"/>
            <ac:spMk id="12" creationId="{4300840D-0A0B-4512-BACA-B439D5B9C57C}"/>
          </ac:spMkLst>
        </pc:spChg>
        <pc:spChg chg="add del">
          <ac:chgData name="Nords Joy Anta Son (2542305)" userId="S::2542305@student.uwtsd.ac.uk::ce09c783-e201-41b3-8702-51569a25807c" providerId="AD" clId="Web-{4E79913C-A2FE-08BD-5A46-4BF770C58448}" dt="2026-07-25T09:54:08.671" v="6"/>
          <ac:spMkLst>
            <pc:docMk/>
            <pc:sldMk cId="2203501964" sldId="257"/>
            <ac:spMk id="13" creationId="{AFF4A713-7B75-4B21-90D7-5AB19547C728}"/>
          </ac:spMkLst>
        </pc:spChg>
        <pc:spChg chg="add del">
          <ac:chgData name="Nords Joy Anta Son (2542305)" userId="S::2542305@student.uwtsd.ac.uk::ce09c783-e201-41b3-8702-51569a25807c" providerId="AD" clId="Web-{4E79913C-A2FE-08BD-5A46-4BF770C58448}" dt="2026-07-25T09:55:40.690" v="10"/>
          <ac:spMkLst>
            <pc:docMk/>
            <pc:sldMk cId="2203501964" sldId="257"/>
            <ac:spMk id="14" creationId="{D2B78728-A580-49A7-84F9-6EF6F583ADE0}"/>
          </ac:spMkLst>
        </pc:spChg>
        <pc:spChg chg="add del">
          <ac:chgData name="Nords Joy Anta Son (2542305)" userId="S::2542305@student.uwtsd.ac.uk::ce09c783-e201-41b3-8702-51569a25807c" providerId="AD" clId="Web-{4E79913C-A2FE-08BD-5A46-4BF770C58448}" dt="2026-07-25T09:54:08.671" v="6"/>
          <ac:spMkLst>
            <pc:docMk/>
            <pc:sldMk cId="2203501964" sldId="257"/>
            <ac:spMk id="15" creationId="{DC631C0B-6DA6-4E57-8231-CE32B3434A7E}"/>
          </ac:spMkLst>
        </pc:spChg>
        <pc:spChg chg="add del">
          <ac:chgData name="Nords Joy Anta Son (2542305)" userId="S::2542305@student.uwtsd.ac.uk::ce09c783-e201-41b3-8702-51569a25807c" providerId="AD" clId="Web-{4E79913C-A2FE-08BD-5A46-4BF770C58448}" dt="2026-07-25T09:54:08.671" v="6"/>
          <ac:spMkLst>
            <pc:docMk/>
            <pc:sldMk cId="2203501964" sldId="257"/>
            <ac:spMk id="17" creationId="{C29501E6-A978-4A61-9689-9085AF97A53A}"/>
          </ac:spMkLst>
        </pc:spChg>
        <pc:spChg chg="add del">
          <ac:chgData name="Nords Joy Anta Son (2542305)" userId="S::2542305@student.uwtsd.ac.uk::ce09c783-e201-41b3-8702-51569a25807c" providerId="AD" clId="Web-{4E79913C-A2FE-08BD-5A46-4BF770C58448}" dt="2026-07-25T09:55:40.690" v="10"/>
          <ac:spMkLst>
            <pc:docMk/>
            <pc:sldMk cId="2203501964" sldId="257"/>
            <ac:spMk id="19" creationId="{38FAA1A1-D861-433F-88FA-1E9D6FD31D11}"/>
          </ac:spMkLst>
        </pc:spChg>
        <pc:spChg chg="add del">
          <ac:chgData name="Nords Joy Anta Son (2542305)" userId="S::2542305@student.uwtsd.ac.uk::ce09c783-e201-41b3-8702-51569a25807c" providerId="AD" clId="Web-{4E79913C-A2FE-08BD-5A46-4BF770C58448}" dt="2026-07-25T09:55:40.690" v="10"/>
          <ac:spMkLst>
            <pc:docMk/>
            <pc:sldMk cId="2203501964" sldId="257"/>
            <ac:spMk id="21" creationId="{8D71EDA1-87BF-4D5D-AB79-F346FD19278A}"/>
          </ac:spMkLst>
        </pc:spChg>
        <pc:spChg chg="add del">
          <ac:chgData name="Nords Joy Anta Son (2542305)" userId="S::2542305@student.uwtsd.ac.uk::ce09c783-e201-41b3-8702-51569a25807c" providerId="AD" clId="Web-{4E79913C-A2FE-08BD-5A46-4BF770C58448}" dt="2026-07-25T09:55:43.440" v="12"/>
          <ac:spMkLst>
            <pc:docMk/>
            <pc:sldMk cId="2203501964" sldId="257"/>
            <ac:spMk id="25" creationId="{C7D023E4-8DE1-436E-9847-ED6A4B4B04FD}"/>
          </ac:spMkLst>
        </pc:spChg>
        <pc:grpChg chg="add del">
          <ac:chgData name="Nords Joy Anta Son (2542305)" userId="S::2542305@student.uwtsd.ac.uk::ce09c783-e201-41b3-8702-51569a25807c" providerId="AD" clId="Web-{4E79913C-A2FE-08BD-5A46-4BF770C58448}" dt="2026-07-25T09:55:43.440" v="12"/>
          <ac:grpSpMkLst>
            <pc:docMk/>
            <pc:sldMk cId="2203501964" sldId="257"/>
            <ac:grpSpMk id="26" creationId="{97264A61-6AE3-4DC0-A455-5EDC604E394D}"/>
          </ac:grpSpMkLst>
        </pc:grpChg>
        <pc:grpChg chg="add del">
          <ac:chgData name="Nords Joy Anta Son (2542305)" userId="S::2542305@student.uwtsd.ac.uk::ce09c783-e201-41b3-8702-51569a25807c" providerId="AD" clId="Web-{4E79913C-A2FE-08BD-5A46-4BF770C58448}" dt="2026-07-25T09:55:43.440" v="12"/>
          <ac:grpSpMkLst>
            <pc:docMk/>
            <pc:sldMk cId="2203501964" sldId="257"/>
            <ac:grpSpMk id="28" creationId="{D691EE10-D5F3-48FA-BE55-F24A0BE59EF6}"/>
          </ac:grpSpMkLst>
        </pc:grpChg>
        <pc:grpChg chg="add del">
          <ac:chgData name="Nords Joy Anta Son (2542305)" userId="S::2542305@student.uwtsd.ac.uk::ce09c783-e201-41b3-8702-51569a25807c" providerId="AD" clId="Web-{4E79913C-A2FE-08BD-5A46-4BF770C58448}" dt="2026-07-25T09:55:43.440" v="12"/>
          <ac:grpSpMkLst>
            <pc:docMk/>
            <pc:sldMk cId="2203501964" sldId="257"/>
            <ac:grpSpMk id="30" creationId="{43F5E015-E085-4624-B431-B42414448684}"/>
          </ac:grpSpMkLst>
        </pc:grpChg>
      </pc:sldChg>
    </pc:docChg>
  </pc:docChgLst>
  <pc:docChgLst>
    <pc:chgData name="Nords Joy Anta Son (2542305)" userId="S::2542305@student.uwtsd.ac.uk::ce09c783-e201-41b3-8702-51569a25807c" providerId="AD" clId="Web-{7844711A-B2F6-EB80-13E7-69CD322927FA}"/>
    <pc:docChg chg="modSld">
      <pc:chgData name="Nords Joy Anta Son (2542305)" userId="S::2542305@student.uwtsd.ac.uk::ce09c783-e201-41b3-8702-51569a25807c" providerId="AD" clId="Web-{7844711A-B2F6-EB80-13E7-69CD322927FA}" dt="2026-07-25T10:29:12.159" v="616" actId="20577"/>
      <pc:docMkLst>
        <pc:docMk/>
      </pc:docMkLst>
      <pc:sldChg chg="modSp">
        <pc:chgData name="Nords Joy Anta Son (2542305)" userId="S::2542305@student.uwtsd.ac.uk::ce09c783-e201-41b3-8702-51569a25807c" providerId="AD" clId="Web-{7844711A-B2F6-EB80-13E7-69CD322927FA}" dt="2026-07-25T10:29:12.159" v="616" actId="20577"/>
        <pc:sldMkLst>
          <pc:docMk/>
          <pc:sldMk cId="109857222" sldId="256"/>
        </pc:sldMkLst>
        <pc:spChg chg="mod">
          <ac:chgData name="Nords Joy Anta Son (2542305)" userId="S::2542305@student.uwtsd.ac.uk::ce09c783-e201-41b3-8702-51569a25807c" providerId="AD" clId="Web-{7844711A-B2F6-EB80-13E7-69CD322927FA}" dt="2026-07-25T10:29:12.159" v="616" actId="20577"/>
          <ac:spMkLst>
            <pc:docMk/>
            <pc:sldMk cId="109857222" sldId="256"/>
            <ac:spMk id="3" creationId="{00000000-0000-0000-0000-000000000000}"/>
          </ac:spMkLst>
        </pc:spChg>
      </pc:sldChg>
    </pc:docChg>
  </pc:docChgLst>
  <pc:docChgLst>
    <pc:chgData name="Nords Joy Anta Son (2542305)" userId="S::2542305@student.uwtsd.ac.uk::ce09c783-e201-41b3-8702-51569a25807c" providerId="AD" clId="Web-{92DCC9D7-F376-3DB6-2E7D-77ACDF973C29}"/>
    <pc:docChg chg="addSld delSld modSld sldOrd">
      <pc:chgData name="Nords Joy Anta Son (2542305)" userId="S::2542305@student.uwtsd.ac.uk::ce09c783-e201-41b3-8702-51569a25807c" providerId="AD" clId="Web-{92DCC9D7-F376-3DB6-2E7D-77ACDF973C29}" dt="2026-07-25T14:43:36.327" v="41"/>
      <pc:docMkLst>
        <pc:docMk/>
      </pc:docMkLst>
      <pc:sldChg chg="addSp delSp modSp new ord">
        <pc:chgData name="Nords Joy Anta Son (2542305)" userId="S::2542305@student.uwtsd.ac.uk::ce09c783-e201-41b3-8702-51569a25807c" providerId="AD" clId="Web-{92DCC9D7-F376-3DB6-2E7D-77ACDF973C29}" dt="2026-07-25T14:37:33.624" v="24" actId="20577"/>
        <pc:sldMkLst>
          <pc:docMk/>
          <pc:sldMk cId="2389530521" sldId="258"/>
        </pc:sldMkLst>
        <pc:spChg chg="mod">
          <ac:chgData name="Nords Joy Anta Son (2542305)" userId="S::2542305@student.uwtsd.ac.uk::ce09c783-e201-41b3-8702-51569a25807c" providerId="AD" clId="Web-{92DCC9D7-F376-3DB6-2E7D-77ACDF973C29}" dt="2026-07-25T14:37:18.421" v="23" actId="20577"/>
          <ac:spMkLst>
            <pc:docMk/>
            <pc:sldMk cId="2389530521" sldId="258"/>
            <ac:spMk id="2" creationId="{781F4D91-1940-7305-F7B2-0CD907F5E324}"/>
          </ac:spMkLst>
        </pc:spChg>
        <pc:spChg chg="add del mod">
          <ac:chgData name="Nords Joy Anta Son (2542305)" userId="S::2542305@student.uwtsd.ac.uk::ce09c783-e201-41b3-8702-51569a25807c" providerId="AD" clId="Web-{92DCC9D7-F376-3DB6-2E7D-77ACDF973C29}" dt="2026-07-25T14:37:33.624" v="24" actId="20577"/>
          <ac:spMkLst>
            <pc:docMk/>
            <pc:sldMk cId="2389530521" sldId="258"/>
            <ac:spMk id="3" creationId="{15186BC0-702B-DCF5-EE86-EE88E8866AF8}"/>
          </ac:spMkLst>
        </pc:spChg>
        <pc:spChg chg="add del mod">
          <ac:chgData name="Nords Joy Anta Son (2542305)" userId="S::2542305@student.uwtsd.ac.uk::ce09c783-e201-41b3-8702-51569a25807c" providerId="AD" clId="Web-{92DCC9D7-F376-3DB6-2E7D-77ACDF973C29}" dt="2026-07-25T14:36:25.840" v="8"/>
          <ac:spMkLst>
            <pc:docMk/>
            <pc:sldMk cId="2389530521" sldId="258"/>
            <ac:spMk id="8" creationId="{B3F07268-E58B-0BE2-C118-A1A445412BBE}"/>
          </ac:spMkLst>
        </pc:spChg>
        <pc:graphicFrameChg chg="add del mod ord modGraphic">
          <ac:chgData name="Nords Joy Anta Son (2542305)" userId="S::2542305@student.uwtsd.ac.uk::ce09c783-e201-41b3-8702-51569a25807c" providerId="AD" clId="Web-{92DCC9D7-F376-3DB6-2E7D-77ACDF973C29}" dt="2026-07-25T14:36:25.840" v="10"/>
          <ac:graphicFrameMkLst>
            <pc:docMk/>
            <pc:sldMk cId="2389530521" sldId="258"/>
            <ac:graphicFrameMk id="5" creationId="{A4DE2550-CF2B-C2AE-9C2E-E0F8F7ABC6B4}"/>
          </ac:graphicFrameMkLst>
        </pc:graphicFrameChg>
        <pc:graphicFrameChg chg="add del mod">
          <ac:chgData name="Nords Joy Anta Son (2542305)" userId="S::2542305@student.uwtsd.ac.uk::ce09c783-e201-41b3-8702-51569a25807c" providerId="AD" clId="Web-{92DCC9D7-F376-3DB6-2E7D-77ACDF973C29}" dt="2026-07-25T14:36:25.840" v="9"/>
          <ac:graphicFrameMkLst>
            <pc:docMk/>
            <pc:sldMk cId="2389530521" sldId="258"/>
            <ac:graphicFrameMk id="7" creationId="{28C949DF-D970-D61F-EE28-62D0F09BD0B2}"/>
          </ac:graphicFrameMkLst>
        </pc:graphicFrameChg>
      </pc:sldChg>
      <pc:sldChg chg="addSp delSp modSp new mod ord setBg">
        <pc:chgData name="Nords Joy Anta Son (2542305)" userId="S::2542305@student.uwtsd.ac.uk::ce09c783-e201-41b3-8702-51569a25807c" providerId="AD" clId="Web-{92DCC9D7-F376-3DB6-2E7D-77ACDF973C29}" dt="2026-07-25T14:38:51.127" v="30"/>
        <pc:sldMkLst>
          <pc:docMk/>
          <pc:sldMk cId="625571323" sldId="259"/>
        </pc:sldMkLst>
        <pc:spChg chg="del">
          <ac:chgData name="Nords Joy Anta Son (2542305)" userId="S::2542305@student.uwtsd.ac.uk::ce09c783-e201-41b3-8702-51569a25807c" providerId="AD" clId="Web-{92DCC9D7-F376-3DB6-2E7D-77ACDF973C29}" dt="2026-07-25T14:38:51.127" v="30"/>
          <ac:spMkLst>
            <pc:docMk/>
            <pc:sldMk cId="625571323" sldId="259"/>
            <ac:spMk id="2" creationId="{5015733D-FFF5-6ACC-CEAC-BC66F0FB7FED}"/>
          </ac:spMkLst>
        </pc:spChg>
        <pc:spChg chg="del mod">
          <ac:chgData name="Nords Joy Anta Son (2542305)" userId="S::2542305@student.uwtsd.ac.uk::ce09c783-e201-41b3-8702-51569a25807c" providerId="AD" clId="Web-{92DCC9D7-F376-3DB6-2E7D-77ACDF973C29}" dt="2026-07-25T14:38:46.315" v="29"/>
          <ac:spMkLst>
            <pc:docMk/>
            <pc:sldMk cId="625571323" sldId="259"/>
            <ac:spMk id="3" creationId="{E75C87A1-4817-DE3B-8886-D85C6DABCFCE}"/>
          </ac:spMkLst>
        </pc:spChg>
        <pc:spChg chg="add">
          <ac:chgData name="Nords Joy Anta Son (2542305)" userId="S::2542305@student.uwtsd.ac.uk::ce09c783-e201-41b3-8702-51569a25807c" providerId="AD" clId="Web-{92DCC9D7-F376-3DB6-2E7D-77ACDF973C29}" dt="2026-07-25T14:38:51.127" v="30"/>
          <ac:spMkLst>
            <pc:docMk/>
            <pc:sldMk cId="625571323" sldId="259"/>
            <ac:spMk id="9" creationId="{AB8C311F-7253-4AED-9701-7FC0708C41C7}"/>
          </ac:spMkLst>
        </pc:spChg>
        <pc:spChg chg="add">
          <ac:chgData name="Nords Joy Anta Son (2542305)" userId="S::2542305@student.uwtsd.ac.uk::ce09c783-e201-41b3-8702-51569a25807c" providerId="AD" clId="Web-{92DCC9D7-F376-3DB6-2E7D-77ACDF973C29}" dt="2026-07-25T14:38:51.127" v="30"/>
          <ac:spMkLst>
            <pc:docMk/>
            <pc:sldMk cId="625571323" sldId="259"/>
            <ac:spMk id="11" creationId="{E2384209-CB15-4CDF-9D31-C44FD9A3F20D}"/>
          </ac:spMkLst>
        </pc:spChg>
        <pc:spChg chg="add">
          <ac:chgData name="Nords Joy Anta Son (2542305)" userId="S::2542305@student.uwtsd.ac.uk::ce09c783-e201-41b3-8702-51569a25807c" providerId="AD" clId="Web-{92DCC9D7-F376-3DB6-2E7D-77ACDF973C29}" dt="2026-07-25T14:38:51.127" v="30"/>
          <ac:spMkLst>
            <pc:docMk/>
            <pc:sldMk cId="625571323" sldId="259"/>
            <ac:spMk id="13" creationId="{2633B3B5-CC90-43F0-8714-D31D1F3F0209}"/>
          </ac:spMkLst>
        </pc:spChg>
        <pc:spChg chg="add">
          <ac:chgData name="Nords Joy Anta Son (2542305)" userId="S::2542305@student.uwtsd.ac.uk::ce09c783-e201-41b3-8702-51569a25807c" providerId="AD" clId="Web-{92DCC9D7-F376-3DB6-2E7D-77ACDF973C29}" dt="2026-07-25T14:38:51.127" v="30"/>
          <ac:spMkLst>
            <pc:docMk/>
            <pc:sldMk cId="625571323" sldId="259"/>
            <ac:spMk id="15" creationId="{A8D57A06-A426-446D-B02C-A2DC6B62E45E}"/>
          </ac:spMkLst>
        </pc:spChg>
        <pc:picChg chg="add mod ord">
          <ac:chgData name="Nords Joy Anta Son (2542305)" userId="S::2542305@student.uwtsd.ac.uk::ce09c783-e201-41b3-8702-51569a25807c" providerId="AD" clId="Web-{92DCC9D7-F376-3DB6-2E7D-77ACDF973C29}" dt="2026-07-25T14:38:51.127" v="30"/>
          <ac:picMkLst>
            <pc:docMk/>
            <pc:sldMk cId="625571323" sldId="259"/>
            <ac:picMk id="4" creationId="{CDD31C1B-81CA-EDD7-97F6-138F4FB6E338}"/>
          </ac:picMkLst>
        </pc:picChg>
      </pc:sldChg>
      <pc:sldChg chg="addSp delSp modSp new add del">
        <pc:chgData name="Nords Joy Anta Son (2542305)" userId="S::2542305@student.uwtsd.ac.uk::ce09c783-e201-41b3-8702-51569a25807c" providerId="AD" clId="Web-{92DCC9D7-F376-3DB6-2E7D-77ACDF973C29}" dt="2026-07-25T14:43:36.327" v="41"/>
        <pc:sldMkLst>
          <pc:docMk/>
          <pc:sldMk cId="2937571218" sldId="260"/>
        </pc:sldMkLst>
        <pc:spChg chg="add del mod">
          <ac:chgData name="Nords Joy Anta Son (2542305)" userId="S::2542305@student.uwtsd.ac.uk::ce09c783-e201-41b3-8702-51569a25807c" providerId="AD" clId="Web-{92DCC9D7-F376-3DB6-2E7D-77ACDF973C29}" dt="2026-07-25T14:43:31.076" v="37"/>
          <ac:spMkLst>
            <pc:docMk/>
            <pc:sldMk cId="2937571218" sldId="260"/>
            <ac:spMk id="6" creationId="{05A2770F-530D-3E5D-432C-71916663056B}"/>
          </ac:spMkLst>
        </pc:spChg>
        <pc:graphicFrameChg chg="add del mod">
          <ac:chgData name="Nords Joy Anta Son (2542305)" userId="S::2542305@student.uwtsd.ac.uk::ce09c783-e201-41b3-8702-51569a25807c" providerId="AD" clId="Web-{92DCC9D7-F376-3DB6-2E7D-77ACDF973C29}" dt="2026-07-25T14:43:31.076" v="39"/>
          <ac:graphicFrameMkLst>
            <pc:docMk/>
            <pc:sldMk cId="2937571218" sldId="260"/>
            <ac:graphicFrameMk id="3" creationId="{C2F878DC-E7AE-8E27-DE10-EED323776FB3}"/>
          </ac:graphicFrameMkLst>
        </pc:graphicFrameChg>
        <pc:graphicFrameChg chg="add del mod">
          <ac:chgData name="Nords Joy Anta Son (2542305)" userId="S::2542305@student.uwtsd.ac.uk::ce09c783-e201-41b3-8702-51569a25807c" providerId="AD" clId="Web-{92DCC9D7-F376-3DB6-2E7D-77ACDF973C29}" dt="2026-07-25T14:43:31.076" v="38"/>
          <ac:graphicFrameMkLst>
            <pc:docMk/>
            <pc:sldMk cId="2937571218" sldId="260"/>
            <ac:graphicFrameMk id="5" creationId="{BFE99711-F9B2-9652-FDC2-D806859589F4}"/>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5D9D2E-E2E8-E449-B1AE-0B2EA8BF4A37}" type="datetimeFigureOut">
              <a:rPr lang="en-US" smtClean="0"/>
              <a:t>7/25/2026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0D6295-2598-DF4E-9590-0BD8EB190160}" type="slidenum">
              <a:rPr lang="en-US" smtClean="0"/>
              <a:t>‹#›</a:t>
            </a:fld>
            <a:endParaRPr lang="en-US"/>
          </a:p>
        </p:txBody>
      </p:sp>
    </p:spTree>
    <p:extLst>
      <p:ext uri="{BB962C8B-B14F-4D97-AF65-F5344CB8AC3E}">
        <p14:creationId xmlns:p14="http://schemas.microsoft.com/office/powerpoint/2010/main" val="538024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20D6295-2598-DF4E-9590-0BD8EB190160}" type="slidenum">
              <a:rPr lang="en-US" smtClean="0"/>
              <a:t>4</a:t>
            </a:fld>
            <a:endParaRPr lang="en-US"/>
          </a:p>
        </p:txBody>
      </p:sp>
    </p:spTree>
    <p:extLst>
      <p:ext uri="{BB962C8B-B14F-4D97-AF65-F5344CB8AC3E}">
        <p14:creationId xmlns:p14="http://schemas.microsoft.com/office/powerpoint/2010/main" val="1872826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7/25/2026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92583955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7/25/2026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806411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7/25/2026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558445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7/25/2026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842288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7/25/2026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084137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7/25/2026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628417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7/25/2026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702337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7/25/2026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635628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7/25/2026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916241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7/25/2026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952908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7/25/2026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867098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7/25/2026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348174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F4D91-1940-7305-F7B2-0CD907F5E324}"/>
              </a:ext>
            </a:extLst>
          </p:cNvPr>
          <p:cNvSpPr>
            <a:spLocks noGrp="1"/>
          </p:cNvSpPr>
          <p:nvPr>
            <p:ph type="title"/>
          </p:nvPr>
        </p:nvSpPr>
        <p:spPr/>
        <p:txBody>
          <a:bodyPr/>
          <a:lstStyle/>
          <a:p>
            <a:r>
              <a:rPr lang="en-GB"/>
              <a:t>Scenario 3</a:t>
            </a:r>
          </a:p>
        </p:txBody>
      </p:sp>
      <p:sp>
        <p:nvSpPr>
          <p:cNvPr id="3" name="Content Placeholder 2">
            <a:extLst>
              <a:ext uri="{FF2B5EF4-FFF2-40B4-BE49-F238E27FC236}">
                <a16:creationId xmlns:a16="http://schemas.microsoft.com/office/drawing/2014/main" id="{15186BC0-702B-DCF5-EE86-EE88E8866AF8}"/>
              </a:ext>
            </a:extLst>
          </p:cNvPr>
          <p:cNvSpPr>
            <a:spLocks noGrp="1"/>
          </p:cNvSpPr>
          <p:nvPr>
            <p:ph idx="1"/>
          </p:nvPr>
        </p:nvSpPr>
        <p:spPr/>
        <p:txBody>
          <a:bodyPr vert="horz" lIns="91440" tIns="45720" rIns="91440" bIns="45720" rtlCol="0" anchor="t">
            <a:normAutofit/>
          </a:bodyPr>
          <a:lstStyle/>
          <a:p>
            <a:r>
              <a:rPr lang="en-GB" sz="1400"/>
              <a:t>Study Space Tutoring</a:t>
            </a:r>
            <a:endParaRPr lang="en-GB" sz="1400">
              <a:highlight>
                <a:srgbClr val="C6C6C6"/>
              </a:highlight>
            </a:endParaRPr>
          </a:p>
          <a:p>
            <a:r>
              <a:rPr lang="en-GB" sz="1400"/>
              <a:t>Helping student reach their full potential!</a:t>
            </a:r>
            <a:endParaRPr lang="en-GB" sz="1400">
              <a:highlight>
                <a:srgbClr val="C6C6C6"/>
              </a:highlight>
            </a:endParaRPr>
          </a:p>
          <a:p>
            <a:r>
              <a:rPr lang="en-GB" sz="1400"/>
              <a:t>Subject we Teach</a:t>
            </a:r>
            <a:endParaRPr lang="en-GB" sz="1400">
              <a:highlight>
                <a:srgbClr val="C6C6C6"/>
              </a:highlight>
            </a:endParaRPr>
          </a:p>
          <a:p>
            <a:r>
              <a:rPr lang="en-GB" sz="1400"/>
              <a:t>We offer Tutoring in </a:t>
            </a:r>
            <a:endParaRPr lang="en-GB" sz="1400">
              <a:highlight>
                <a:srgbClr val="C6C6C6"/>
              </a:highlight>
            </a:endParaRPr>
          </a:p>
          <a:p>
            <a:r>
              <a:rPr lang="en-GB" sz="1400"/>
              <a:t>English</a:t>
            </a:r>
            <a:endParaRPr lang="en-GB" sz="1400">
              <a:highlight>
                <a:srgbClr val="C6C6C6"/>
              </a:highlight>
            </a:endParaRPr>
          </a:p>
          <a:p>
            <a:r>
              <a:rPr lang="en-GB" sz="1400"/>
              <a:t>Mathematics</a:t>
            </a:r>
            <a:endParaRPr lang="en-GB" sz="1400">
              <a:highlight>
                <a:srgbClr val="C6C6C6"/>
              </a:highlight>
            </a:endParaRPr>
          </a:p>
          <a:p>
            <a:r>
              <a:rPr lang="en-GB" sz="1400"/>
              <a:t>Science</a:t>
            </a:r>
            <a:endParaRPr lang="en-GB" sz="1400">
              <a:highlight>
                <a:srgbClr val="C6C6C6"/>
              </a:highlight>
            </a:endParaRPr>
          </a:p>
          <a:p>
            <a:r>
              <a:rPr lang="en-GB" sz="1400"/>
              <a:t>History</a:t>
            </a:r>
            <a:endParaRPr lang="en-GB" sz="1400">
              <a:highlight>
                <a:srgbClr val="C6C6C6"/>
              </a:highlight>
            </a:endParaRPr>
          </a:p>
          <a:p>
            <a:r>
              <a:rPr lang="en-GB" sz="1400"/>
              <a:t>Geography</a:t>
            </a:r>
            <a:endParaRPr lang="en-GB" sz="1400">
              <a:highlight>
                <a:srgbClr val="C6C6C6"/>
              </a:highlight>
            </a:endParaRPr>
          </a:p>
          <a:p>
            <a:r>
              <a:rPr lang="en-GB" sz="1400"/>
              <a:t>Our Friendly Tutors Help Students improve their skills and build confidence.</a:t>
            </a:r>
            <a:endParaRPr lang="en-GB" sz="1400">
              <a:highlight>
                <a:srgbClr val="C6C6C6"/>
              </a:highlight>
            </a:endParaRPr>
          </a:p>
          <a:p>
            <a:endParaRPr lang="en-GB"/>
          </a:p>
        </p:txBody>
      </p:sp>
      <p:pic>
        <p:nvPicPr>
          <p:cNvPr id="4" name="Picture 3" descr="Book Books Library · Free vector graphic on Pixabay">
            <a:extLst>
              <a:ext uri="{FF2B5EF4-FFF2-40B4-BE49-F238E27FC236}">
                <a16:creationId xmlns:a16="http://schemas.microsoft.com/office/drawing/2014/main" id="{38F1522B-8776-60D9-B933-07A9F817547E}"/>
              </a:ext>
            </a:extLst>
          </p:cNvPr>
          <p:cNvPicPr>
            <a:picLocks noChangeAspect="1"/>
          </p:cNvPicPr>
          <p:nvPr/>
        </p:nvPicPr>
        <p:blipFill>
          <a:blip r:embed="rId2"/>
          <a:stretch>
            <a:fillRect/>
          </a:stretch>
        </p:blipFill>
        <p:spPr>
          <a:xfrm>
            <a:off x="663791" y="1966230"/>
            <a:ext cx="914401" cy="659949"/>
          </a:xfrm>
          <a:prstGeom prst="rect">
            <a:avLst/>
          </a:prstGeom>
        </p:spPr>
      </p:pic>
    </p:spTree>
    <p:extLst>
      <p:ext uri="{BB962C8B-B14F-4D97-AF65-F5344CB8AC3E}">
        <p14:creationId xmlns:p14="http://schemas.microsoft.com/office/powerpoint/2010/main" val="238953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DD31C1B-81CA-EDD7-97F6-138F4FB6E338}"/>
              </a:ext>
            </a:extLst>
          </p:cNvPr>
          <p:cNvPicPr>
            <a:picLocks noGrp="1" noChangeAspect="1"/>
          </p:cNvPicPr>
          <p:nvPr>
            <p:ph idx="1"/>
          </p:nvPr>
        </p:nvPicPr>
        <p:blipFill>
          <a:blip r:embed="rId2"/>
          <a:stretch>
            <a:fillRect/>
          </a:stretch>
        </p:blipFill>
        <p:spPr>
          <a:xfrm>
            <a:off x="810484" y="450079"/>
            <a:ext cx="10855891" cy="5943600"/>
          </a:xfrm>
          <a:prstGeom prst="rect">
            <a:avLst/>
          </a:prstGeom>
        </p:spPr>
      </p:pic>
    </p:spTree>
    <p:extLst>
      <p:ext uri="{BB962C8B-B14F-4D97-AF65-F5344CB8AC3E}">
        <p14:creationId xmlns:p14="http://schemas.microsoft.com/office/powerpoint/2010/main" val="625571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72F726-BC5E-3FFD-C066-EC7E4EEF0155}"/>
              </a:ext>
            </a:extLst>
          </p:cNvPr>
          <p:cNvSpPr txBox="1"/>
          <p:nvPr/>
        </p:nvSpPr>
        <p:spPr>
          <a:xfrm>
            <a:off x="662300" y="1356645"/>
            <a:ext cx="10554055" cy="30367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lnSpc>
                <a:spcPts val="1569"/>
              </a:lnSpc>
            </a:pPr>
            <a:r>
              <a:rPr lang="en-GB" b="0" i="0" u="none" strike="noStrike">
                <a:latin typeface="Aptos"/>
                <a:ea typeface="Segoe UI"/>
                <a:cs typeface="Segoe UI"/>
              </a:rPr>
              <a:t>Why Choose Study Space?</a:t>
            </a:r>
            <a:r>
              <a:rPr b="0" i="0" u="none" strike="noStrike">
                <a:latin typeface="Aptos"/>
                <a:ea typeface="Aptos"/>
                <a:cs typeface="Aptos"/>
              </a:rPr>
              <a:t> </a:t>
            </a:r>
            <a:endParaRPr lang="en-US" b="0" i="0" u="none" strike="noStrike">
              <a:latin typeface="Aptos"/>
              <a:ea typeface="Aptos"/>
              <a:cs typeface="Aptos"/>
            </a:endParaRPr>
          </a:p>
          <a:p>
            <a:pPr marL="228600" lvl="0" indent="-228600" algn="l" rtl="0">
              <a:lnSpc>
                <a:spcPts val="1569"/>
              </a:lnSpc>
              <a:buFont typeface="Symbol"/>
              <a:buChar char="•"/>
            </a:pPr>
            <a:r>
              <a:rPr lang="en-GB" b="0" i="0" u="none" strike="noStrike">
                <a:latin typeface="Aptos"/>
                <a:ea typeface="Aptos"/>
                <a:cs typeface="Aptos"/>
              </a:rPr>
              <a:t>Qualified and Experienced Tutors</a:t>
            </a:r>
            <a:r>
              <a:rPr b="0" i="0" u="none" strike="noStrike">
                <a:latin typeface="Aptos"/>
                <a:ea typeface="Aptos"/>
                <a:cs typeface="Aptos"/>
              </a:rPr>
              <a:t> </a:t>
            </a:r>
          </a:p>
          <a:p>
            <a:pPr marL="228600" lvl="0" indent="-228600" algn="l" rtl="0">
              <a:lnSpc>
                <a:spcPts val="1569"/>
              </a:lnSpc>
              <a:buFont typeface="Symbol"/>
              <a:buChar char="•"/>
            </a:pPr>
            <a:r>
              <a:rPr lang="en-GB" b="0" i="0" u="none" strike="noStrike">
                <a:latin typeface="Aptos"/>
                <a:ea typeface="Aptos"/>
                <a:cs typeface="Aptos"/>
              </a:rPr>
              <a:t>Small Class Sizes</a:t>
            </a:r>
            <a:r>
              <a:rPr b="0" i="0" u="none" strike="noStrike">
                <a:latin typeface="Aptos"/>
                <a:ea typeface="Aptos"/>
                <a:cs typeface="Aptos"/>
              </a:rPr>
              <a:t> </a:t>
            </a:r>
          </a:p>
          <a:p>
            <a:pPr marL="228600" lvl="0" indent="-228600" algn="l" rtl="0">
              <a:lnSpc>
                <a:spcPts val="1569"/>
              </a:lnSpc>
              <a:buFont typeface="Symbol"/>
              <a:buChar char="•"/>
            </a:pPr>
            <a:r>
              <a:rPr lang="en-GB" b="0" i="0" u="none" strike="noStrike">
                <a:latin typeface="Aptos"/>
                <a:ea typeface="Aptos"/>
                <a:cs typeface="Aptos"/>
              </a:rPr>
              <a:t>Friendly and Supportive Environment</a:t>
            </a:r>
            <a:r>
              <a:rPr b="0" i="0" u="none" strike="noStrike">
                <a:latin typeface="Aptos"/>
                <a:ea typeface="Aptos"/>
                <a:cs typeface="Aptos"/>
              </a:rPr>
              <a:t> </a:t>
            </a:r>
          </a:p>
          <a:p>
            <a:pPr marL="228600" lvl="0" indent="-228600" algn="l" rtl="0">
              <a:lnSpc>
                <a:spcPts val="1569"/>
              </a:lnSpc>
              <a:buFont typeface="Symbol"/>
              <a:buChar char="•"/>
            </a:pPr>
            <a:r>
              <a:rPr lang="en-GB" b="0" i="0" u="none" strike="noStrike">
                <a:latin typeface="Aptos"/>
                <a:ea typeface="Aptos"/>
                <a:cs typeface="Aptos"/>
              </a:rPr>
              <a:t>Affordable Prices</a:t>
            </a:r>
            <a:r>
              <a:rPr b="0" i="0" u="none" strike="noStrike">
                <a:latin typeface="Aptos"/>
                <a:ea typeface="Aptos"/>
                <a:cs typeface="Aptos"/>
              </a:rPr>
              <a:t> </a:t>
            </a:r>
          </a:p>
          <a:p>
            <a:pPr marL="228600" lvl="0" indent="-228600" algn="l" rtl="0">
              <a:lnSpc>
                <a:spcPts val="1569"/>
              </a:lnSpc>
              <a:buFont typeface="Symbol"/>
              <a:buChar char="•"/>
            </a:pPr>
            <a:r>
              <a:rPr lang="en-GB" b="0" i="0" u="none" strike="noStrike">
                <a:latin typeface="Aptos"/>
                <a:ea typeface="Aptos"/>
                <a:cs typeface="Aptos"/>
              </a:rPr>
              <a:t>Homework and Exam preparation</a:t>
            </a:r>
            <a:r>
              <a:rPr b="0" i="0" u="none" strike="noStrike">
                <a:latin typeface="Aptos"/>
                <a:ea typeface="Aptos"/>
                <a:cs typeface="Aptos"/>
              </a:rPr>
              <a:t> </a:t>
            </a:r>
          </a:p>
          <a:p>
            <a:pPr algn="l" rtl="0">
              <a:lnSpc>
                <a:spcPts val="1569"/>
              </a:lnSpc>
            </a:pPr>
            <a:r>
              <a:rPr lang="en-GB" b="0" i="0" u="none" strike="noStrike">
                <a:latin typeface="Aptos"/>
                <a:ea typeface="Segoe UI"/>
                <a:cs typeface="Segoe UI"/>
              </a:rPr>
              <a:t>Contact us</a:t>
            </a:r>
            <a:r>
              <a:rPr b="0" i="0" u="none" strike="noStrike">
                <a:latin typeface="Aptos"/>
                <a:ea typeface="Aptos"/>
                <a:cs typeface="Aptos"/>
              </a:rPr>
              <a:t> </a:t>
            </a:r>
          </a:p>
          <a:p>
            <a:pPr algn="l" rtl="0">
              <a:lnSpc>
                <a:spcPts val="1569"/>
              </a:lnSpc>
            </a:pPr>
            <a:r>
              <a:rPr lang="en-GB" b="0" i="0" u="none" strike="noStrike">
                <a:latin typeface="Aptos"/>
                <a:ea typeface="Segoe UI"/>
                <a:cs typeface="Segoe UI"/>
              </a:rPr>
              <a:t>Phone:</a:t>
            </a:r>
            <a:r>
              <a:rPr b="0" i="0" u="none" strike="noStrike">
                <a:latin typeface="Aptos"/>
                <a:ea typeface="Aptos"/>
                <a:cs typeface="Aptos"/>
              </a:rPr>
              <a:t> </a:t>
            </a:r>
          </a:p>
          <a:p>
            <a:pPr algn="l" rtl="0">
              <a:lnSpc>
                <a:spcPts val="1569"/>
              </a:lnSpc>
            </a:pPr>
            <a:r>
              <a:rPr lang="en-GB" b="0" i="0" u="none" strike="noStrike">
                <a:latin typeface="Aptos"/>
                <a:ea typeface="Segoe UI"/>
                <a:cs typeface="Segoe UI"/>
              </a:rPr>
              <a:t>Email:</a:t>
            </a:r>
            <a:r>
              <a:rPr b="0" i="0" u="none" strike="noStrike">
                <a:latin typeface="Aptos"/>
                <a:ea typeface="Aptos"/>
                <a:cs typeface="Aptos"/>
              </a:rPr>
              <a:t> </a:t>
            </a:r>
          </a:p>
          <a:p>
            <a:pPr algn="l" rtl="0">
              <a:lnSpc>
                <a:spcPts val="1569"/>
              </a:lnSpc>
            </a:pPr>
            <a:r>
              <a:rPr lang="en-GB" b="0" i="0" u="none" strike="noStrike">
                <a:latin typeface="Aptos"/>
                <a:ea typeface="Segoe UI"/>
                <a:cs typeface="Segoe UI"/>
              </a:rPr>
              <a:t>Address:</a:t>
            </a:r>
            <a:r>
              <a:rPr b="0" i="0" u="none" strike="noStrike">
                <a:latin typeface="Aptos"/>
                <a:ea typeface="Aptos"/>
                <a:cs typeface="Aptos"/>
              </a:rPr>
              <a:t> </a:t>
            </a:r>
          </a:p>
          <a:p>
            <a:pPr algn="l" rtl="0">
              <a:lnSpc>
                <a:spcPts val="1569"/>
              </a:lnSpc>
            </a:pPr>
            <a:r>
              <a:rPr lang="en-GB" b="0" i="0" u="none" strike="noStrike">
                <a:latin typeface="Aptos"/>
                <a:ea typeface="Segoe UI"/>
                <a:cs typeface="Segoe UI"/>
              </a:rPr>
              <a:t>Your Success Start Here?</a:t>
            </a:r>
            <a:r>
              <a:rPr b="0" i="0" u="none" strike="noStrike">
                <a:latin typeface="Aptos"/>
                <a:ea typeface="Aptos"/>
                <a:cs typeface="Aptos"/>
              </a:rPr>
              <a:t> </a:t>
            </a:r>
          </a:p>
          <a:p>
            <a:pPr algn="l" rtl="0">
              <a:lnSpc>
                <a:spcPts val="1569"/>
              </a:lnSpc>
            </a:pPr>
            <a:r>
              <a:rPr lang="en-GB" b="0" i="0" u="none" strike="noStrike">
                <a:latin typeface="Aptos"/>
                <a:ea typeface="Segoe UI"/>
                <a:cs typeface="Segoe UI"/>
              </a:rPr>
              <a:t>Study Matters with Study Space</a:t>
            </a:r>
            <a:r>
              <a:rPr b="0" i="0" u="none" strike="noStrike">
                <a:latin typeface="Aptos"/>
                <a:ea typeface="Aptos"/>
                <a:cs typeface="Aptos"/>
              </a:rPr>
              <a:t> </a:t>
            </a:r>
          </a:p>
          <a:p>
            <a:pPr algn="l" rtl="0">
              <a:lnSpc>
                <a:spcPts val="1569"/>
              </a:lnSpc>
            </a:pPr>
            <a:r>
              <a:rPr lang="en-GB" b="0" i="0" u="none" strike="noStrike">
                <a:latin typeface="Aptos"/>
                <a:ea typeface="Segoe UI"/>
                <a:cs typeface="Segoe UI"/>
              </a:rPr>
              <a:t>Book Your First Lesson Today</a:t>
            </a:r>
            <a:r>
              <a:rPr b="0" i="0" u="none" strike="noStrike">
                <a:latin typeface="Aptos"/>
                <a:ea typeface="Aptos"/>
                <a:cs typeface="Aptos"/>
              </a:rPr>
              <a:t> </a:t>
            </a:r>
          </a:p>
          <a:p>
            <a:pPr algn="ctr"/>
            <a:endParaRPr lang="en-GB"/>
          </a:p>
        </p:txBody>
      </p:sp>
    </p:spTree>
    <p:extLst>
      <p:ext uri="{BB962C8B-B14F-4D97-AF65-F5344CB8AC3E}">
        <p14:creationId xmlns:p14="http://schemas.microsoft.com/office/powerpoint/2010/main" val="2937571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0BD5352-04A5-75F7-E6E2-CCC99A49B35D}"/>
              </a:ext>
            </a:extLst>
          </p:cNvPr>
          <p:cNvSpPr txBox="1"/>
          <p:nvPr/>
        </p:nvSpPr>
        <p:spPr>
          <a:xfrm>
            <a:off x="3954684" y="185970"/>
            <a:ext cx="3464688" cy="477054"/>
          </a:xfrm>
          <a:prstGeom prst="rect">
            <a:avLst/>
          </a:prstGeom>
          <a:noFill/>
        </p:spPr>
        <p:txBody>
          <a:bodyPr wrap="square" rtlCol="0">
            <a:spAutoFit/>
          </a:bodyPr>
          <a:lstStyle/>
          <a:p>
            <a:r>
              <a:rPr lang="en-US" sz="2500"/>
              <a:t>Decision &amp; Iteration log</a:t>
            </a:r>
          </a:p>
        </p:txBody>
      </p:sp>
      <p:sp>
        <p:nvSpPr>
          <p:cNvPr id="7" name="TextBox 6">
            <a:extLst>
              <a:ext uri="{FF2B5EF4-FFF2-40B4-BE49-F238E27FC236}">
                <a16:creationId xmlns:a16="http://schemas.microsoft.com/office/drawing/2014/main" id="{11CF02B6-DCE2-F73D-E4F9-104B881D961E}"/>
              </a:ext>
            </a:extLst>
          </p:cNvPr>
          <p:cNvSpPr txBox="1"/>
          <p:nvPr/>
        </p:nvSpPr>
        <p:spPr>
          <a:xfrm>
            <a:off x="277792" y="798653"/>
            <a:ext cx="11690431" cy="6409447"/>
          </a:xfrm>
          <a:prstGeom prst="rect">
            <a:avLst/>
          </a:prstGeom>
          <a:noFill/>
        </p:spPr>
        <p:txBody>
          <a:bodyPr wrap="square" rtlCol="0">
            <a:spAutoFit/>
          </a:bodyPr>
          <a:lstStyle/>
          <a:p>
            <a:pPr marL="46038" indent="-46038">
              <a:spcAft>
                <a:spcPts val="900"/>
              </a:spcAft>
              <a:buAutoNum type="arabicPeriod"/>
            </a:pPr>
            <a:r>
              <a:rPr lang="en-GB" sz="1500" b="1"/>
              <a:t>Why I chose my tool</a:t>
            </a:r>
            <a:br>
              <a:rPr lang="en-GB" sz="1300"/>
            </a:br>
            <a:r>
              <a:rPr lang="en-GB" sz="1300"/>
              <a:t>I chose Microsoft PowerPoint because it's good for creating clear and attractive Presentations. It's also allowing to organise information using text, picture,  chart, and videos. Therefore, It keeps the audience more interested. It's easier to understand, improves communication between the presenter and the audience. In addition, during the class discussion our class Instructor teach us  how use the Microsoft  power point . Overall, Microsoft power point valuable tool that helps the students  present  their ideas effectively and build confidence in my digital skill task.</a:t>
            </a:r>
          </a:p>
          <a:p>
            <a:r>
              <a:rPr lang="en-GB" sz="1400" b="1"/>
              <a:t>2.What information I used </a:t>
            </a:r>
          </a:p>
          <a:p>
            <a:pPr algn="just">
              <a:spcAft>
                <a:spcPts val="900"/>
              </a:spcAft>
            </a:pPr>
            <a:r>
              <a:rPr lang="en-GB" sz="1400"/>
              <a:t>I collected information from the reliable website ,class notes and teacher instruction. First, I choose suitable scenario, then I researched the topic, selected the most important information, and check if it’s was  accurate. I also  learning  materials provide by my teacher.</a:t>
            </a:r>
            <a:endParaRPr lang="en-GB" sz="1400" b="1"/>
          </a:p>
          <a:p>
            <a:pPr algn="just"/>
            <a:r>
              <a:rPr lang="en-GB" sz="1400" b="1"/>
              <a:t>3.How I created my artefact</a:t>
            </a:r>
          </a:p>
          <a:p>
            <a:pPr marL="342900" indent="-342900" algn="just">
              <a:buChar char="•"/>
            </a:pPr>
            <a:r>
              <a:rPr lang="en-GB" sz="1400"/>
              <a:t> I read and understood.</a:t>
            </a:r>
          </a:p>
          <a:p>
            <a:pPr marL="342900" indent="-342900" algn="just">
              <a:buChar char="•"/>
            </a:pPr>
            <a:r>
              <a:rPr lang="en-GB" sz="1400"/>
              <a:t>Then I created slide with headings and short sentences  points. </a:t>
            </a:r>
          </a:p>
          <a:p>
            <a:pPr marL="342900" indent="-342900" algn="just">
              <a:buChar char="•"/>
            </a:pPr>
            <a:r>
              <a:rPr lang="en-GB" sz="1400"/>
              <a:t>I added pictures, icons and tables  to insert  the information.</a:t>
            </a:r>
          </a:p>
          <a:p>
            <a:pPr marL="342900" indent="-342900" algn="just">
              <a:buChar char="•"/>
            </a:pPr>
            <a:r>
              <a:rPr lang="en-GB" sz="1400"/>
              <a:t>I use simple sled.</a:t>
            </a:r>
          </a:p>
          <a:p>
            <a:pPr marL="342900" indent="-342900" algn="just">
              <a:buChar char="•"/>
            </a:pPr>
            <a:r>
              <a:rPr lang="en-GB" sz="1400"/>
              <a:t>Finally, I check the spelling, grammar, and layout before saving my works.</a:t>
            </a:r>
          </a:p>
          <a:p>
            <a:pPr marL="342900" indent="-342900" algn="just">
              <a:buChar char="•"/>
            </a:pPr>
            <a:r>
              <a:rPr lang="en-GB" sz="1400"/>
              <a:t>4.What changes I made.</a:t>
            </a:r>
          </a:p>
          <a:p>
            <a:pPr marL="342900" indent="-342900" algn="just">
              <a:buChar char="•"/>
            </a:pPr>
            <a:r>
              <a:rPr lang="en-GB" sz="1400"/>
              <a:t>I made the the front size larger so it's easier to read</a:t>
            </a:r>
          </a:p>
          <a:p>
            <a:pPr marL="342900" indent="-342900" algn="just">
              <a:spcAft>
                <a:spcPts val="900"/>
              </a:spcAft>
              <a:buChar char="•"/>
            </a:pPr>
            <a:r>
              <a:rPr lang="en-GB" sz="1400"/>
              <a:t>I added images to make my pages looks more interesting .</a:t>
            </a:r>
          </a:p>
          <a:p>
            <a:pPr algn="just"/>
            <a:r>
              <a:rPr lang="en-GB" sz="1400" b="1"/>
              <a:t>4. What changes I made</a:t>
            </a:r>
          </a:p>
          <a:p>
            <a:pPr marL="285750" indent="-285750" algn="just">
              <a:buFont typeface="Arial" panose="020B0604020202020204" pitchFamily="34" charset="0"/>
              <a:buChar char="•"/>
            </a:pPr>
            <a:r>
              <a:rPr lang="en-GB" sz="1400"/>
              <a:t>I increased the front size, so the text was clear  to read.</a:t>
            </a:r>
          </a:p>
          <a:p>
            <a:pPr marL="285750" indent="-285750" algn="just">
              <a:buFont typeface="Arial" panose="020B0604020202020204" pitchFamily="34" charset="0"/>
              <a:buChar char="•"/>
            </a:pPr>
            <a:r>
              <a:rPr lang="en-GB" sz="1400"/>
              <a:t>I added more images and icons to make the slides more attractive.</a:t>
            </a:r>
          </a:p>
          <a:p>
            <a:pPr marL="285750" indent="-285750" algn="just">
              <a:buFont typeface="Arial" panose="020B0604020202020204" pitchFamily="34" charset="0"/>
              <a:buChar char="•"/>
            </a:pPr>
            <a:r>
              <a:rPr lang="en-GB" sz="1400"/>
              <a:t>I improve the layout by arranging the content more clearly.</a:t>
            </a:r>
          </a:p>
          <a:p>
            <a:pPr marL="285750" indent="-285750" algn="just">
              <a:buFont typeface="Arial" panose="020B0604020202020204" pitchFamily="34" charset="0"/>
              <a:buChar char="•"/>
            </a:pPr>
            <a:r>
              <a:rPr lang="en-GB" sz="1400"/>
              <a:t>I corrected spelling and grammar mistakes.</a:t>
            </a:r>
          </a:p>
          <a:p>
            <a:pPr marL="285750" indent="-285750" algn="just">
              <a:buFont typeface="Arial" panose="020B0604020202020204" pitchFamily="34" charset="0"/>
              <a:buChar char="•"/>
            </a:pPr>
            <a:r>
              <a:rPr lang="en-GB" sz="1400"/>
              <a:t>I removed unnecessary information and the key points.</a:t>
            </a:r>
          </a:p>
          <a:p>
            <a:pPr marL="285750" indent="-285750" algn="just">
              <a:buFont typeface="Arial" panose="020B0604020202020204" pitchFamily="34" charset="0"/>
              <a:buChar char="•"/>
            </a:pPr>
            <a:r>
              <a:rPr lang="en-GB" sz="1400"/>
              <a:t>I made sure the slides were consistent in colour font, and design to give my pages professional looks and interesting.</a:t>
            </a:r>
          </a:p>
          <a:p>
            <a:pPr algn="just"/>
            <a:endParaRPr lang="en-GB" sz="1400"/>
          </a:p>
          <a:p>
            <a:pPr marL="342900" indent="-342900">
              <a:buChar char="•"/>
            </a:pPr>
            <a:endParaRPr lang="en-GB" sz="1400"/>
          </a:p>
          <a:p>
            <a:endParaRPr lang="en-GB" sz="1400"/>
          </a:p>
          <a:p>
            <a:pPr algn="just"/>
            <a:endParaRPr lang="en-US" sz="1300"/>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BCCCA5-28A9-3C5C-B952-F08BFCDD6693}"/>
              </a:ext>
            </a:extLst>
          </p:cNvPr>
          <p:cNvSpPr txBox="1"/>
          <p:nvPr/>
        </p:nvSpPr>
        <p:spPr>
          <a:xfrm>
            <a:off x="1516284" y="1203767"/>
            <a:ext cx="7928658" cy="4462760"/>
          </a:xfrm>
          <a:prstGeom prst="rect">
            <a:avLst/>
          </a:prstGeom>
          <a:noFill/>
        </p:spPr>
        <p:txBody>
          <a:bodyPr wrap="square" lIns="91440" tIns="45720" rIns="91440" bIns="45720" rtlCol="0" anchor="t">
            <a:spAutoFit/>
          </a:bodyPr>
          <a:lstStyle/>
          <a:p>
            <a:r>
              <a:rPr lang="en-US" b="1"/>
              <a:t>5.Feedback I used</a:t>
            </a:r>
          </a:p>
          <a:p>
            <a:r>
              <a:rPr lang="en-US"/>
              <a:t>My  teacher said I should  highlight the front to be able read clearly, also my  classmate told me to use the ruler, to make my text in order.</a:t>
            </a:r>
          </a:p>
          <a:p>
            <a:r>
              <a:rPr lang="en-US" b="1"/>
              <a:t>6.Final explanation</a:t>
            </a:r>
          </a:p>
          <a:p>
            <a:r>
              <a:rPr lang="en-US" b="1"/>
              <a:t>I chose  Microsoft </a:t>
            </a:r>
            <a:r>
              <a:rPr lang="en-US" b="1" err="1"/>
              <a:t>powerpoint</a:t>
            </a:r>
            <a:r>
              <a:rPr lang="en-US" b="1"/>
              <a:t>  because it is useful tool for creating clear and attractive presentations. It helps  </a:t>
            </a:r>
            <a:r>
              <a:rPr lang="en-US" b="1" err="1"/>
              <a:t>organise</a:t>
            </a:r>
            <a:r>
              <a:rPr lang="en-US" b="1"/>
              <a:t> information using text, pictures, chart, and videos, making the presentation more engaging and easier to understand.it also improves communication between the presenter and the audience. acourding to microsoft powerpoint helps user create profitional presentations and communicate ideas effectivelly. using powerpoint  has improved my digital skills and increased my confidence.</a:t>
            </a:r>
          </a:p>
          <a:p>
            <a:r>
              <a:rPr lang="en-US" b="1"/>
              <a:t>References: </a:t>
            </a:r>
            <a:endParaRPr lang="en-US"/>
          </a:p>
          <a:p>
            <a:pPr marL="285750" indent="-285750">
              <a:buFont typeface="Arial"/>
              <a:buChar char="•"/>
            </a:pPr>
            <a:r>
              <a:rPr lang="en-US" b="1"/>
              <a:t>Microsoft. (2025)Microsoft </a:t>
            </a:r>
            <a:r>
              <a:rPr lang="en-US" b="1" err="1"/>
              <a:t>powerpoint</a:t>
            </a:r>
            <a:r>
              <a:rPr lang="en-US" b="1"/>
              <a:t> .</a:t>
            </a:r>
          </a:p>
          <a:p>
            <a:r>
              <a:rPr lang="en-US" b="1"/>
              <a:t>Available </a:t>
            </a:r>
            <a:r>
              <a:rPr lang="en-US" b="1" err="1"/>
              <a:t>at:https</a:t>
            </a:r>
            <a:r>
              <a:rPr lang="en-US" b="1"/>
              <a:t>//www.microsoft.com/en-gb/</a:t>
            </a:r>
          </a:p>
          <a:p>
            <a:r>
              <a:rPr lang="en-US" b="1"/>
              <a:t>Microsotf-365/</a:t>
            </a:r>
            <a:r>
              <a:rPr lang="en-US" b="1" err="1"/>
              <a:t>powerpoint</a:t>
            </a:r>
            <a:r>
              <a:rPr lang="en-US" b="1"/>
              <a:t> (accessed:25 July 2026)</a:t>
            </a:r>
          </a:p>
          <a:p>
            <a:endParaRPr lang="en-US" sz="1400" b="1" u="sng"/>
          </a:p>
        </p:txBody>
      </p:sp>
    </p:spTree>
    <p:extLst>
      <p:ext uri="{BB962C8B-B14F-4D97-AF65-F5344CB8AC3E}">
        <p14:creationId xmlns:p14="http://schemas.microsoft.com/office/powerpoint/2010/main" val="1697313330"/>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1</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DashVTI</vt:lpstr>
      <vt:lpstr>Scenario 3</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2026-07-24T23:24:24Z</dcterms:created>
  <dcterms:modified xsi:type="dcterms:W3CDTF">2026-07-25T15:53:52Z</dcterms:modified>
</cp:coreProperties>
</file>