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webextensions/webextension1.xml" ContentType="application/vnd.ms-office.webextension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</p:sldMasterIdLst>
  <p:notesMasterIdLst>
    <p:notesMasterId r:id="rId13"/>
  </p:notesMasterIdLst>
  <p:sldIdLst>
    <p:sldId id="258" r:id="rId2"/>
    <p:sldId id="267" r:id="rId3"/>
    <p:sldId id="260" r:id="rId4"/>
    <p:sldId id="266" r:id="rId5"/>
    <p:sldId id="261" r:id="rId6"/>
    <p:sldId id="270" r:id="rId7"/>
    <p:sldId id="269" r:id="rId8"/>
    <p:sldId id="265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797CBB3A-08A8-2070-AAF2-C1FF7C429206}" name="Nazia Haroon (2208947)" initials="N(" userId="S::2208947@student.uwtsd.ac.uk::e8ffb088-28aa-4bb5-a30b-188cfd00a9f6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FC0BBB-C503-ECE6-99C1-73E73046A48A}" v="1" dt="2022-10-13T08:54:25.718"/>
    <p1510:client id="{389F6C6D-8759-AF68-FB71-40DBCB489E11}" v="31" dt="2022-10-13T11:48:19.841"/>
    <p1510:client id="{907D2DC2-66A2-F19C-8C7E-1236CE6D24FE}" v="4" dt="2022-10-13T08:55:04.335"/>
    <p1510:client id="{DB950118-6A48-43F6-A6D5-D37654547ABF}" v="2647" dt="2022-10-13T11:55:52.934"/>
    <p1510:client id="{F3723E6E-D0EB-DF2D-BD05-36FB9449F7BC}" v="1" dt="2022-10-13T10:51:17.54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250" autoAdjust="0"/>
    <p:restoredTop sz="94660"/>
  </p:normalViewPr>
  <p:slideViewPr>
    <p:cSldViewPr snapToGrid="0">
      <p:cViewPr varScale="1">
        <p:scale>
          <a:sx n="60" d="100"/>
          <a:sy n="60" d="100"/>
        </p:scale>
        <p:origin x="53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20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enab Ayub (2216137)" userId="S::2216137@student.uwtsd.ac.uk::87d2d26b-092c-45b5-be8d-3b48f51d5b11" providerId="AD" clId="Web-{10FC0BBB-C503-ECE6-99C1-73E73046A48A}"/>
    <pc:docChg chg="modSld">
      <pc:chgData name="Zenab Ayub (2216137)" userId="S::2216137@student.uwtsd.ac.uk::87d2d26b-092c-45b5-be8d-3b48f51d5b11" providerId="AD" clId="Web-{10FC0BBB-C503-ECE6-99C1-73E73046A48A}" dt="2022-10-13T08:54:25.718" v="0" actId="1076"/>
      <pc:docMkLst>
        <pc:docMk/>
      </pc:docMkLst>
      <pc:sldChg chg="modSp">
        <pc:chgData name="Zenab Ayub (2216137)" userId="S::2216137@student.uwtsd.ac.uk::87d2d26b-092c-45b5-be8d-3b48f51d5b11" providerId="AD" clId="Web-{10FC0BBB-C503-ECE6-99C1-73E73046A48A}" dt="2022-10-13T08:54:25.718" v="0" actId="1076"/>
        <pc:sldMkLst>
          <pc:docMk/>
          <pc:sldMk cId="2082046205" sldId="258"/>
        </pc:sldMkLst>
        <pc:picChg chg="mod">
          <ac:chgData name="Zenab Ayub (2216137)" userId="S::2216137@student.uwtsd.ac.uk::87d2d26b-092c-45b5-be8d-3b48f51d5b11" providerId="AD" clId="Web-{10FC0BBB-C503-ECE6-99C1-73E73046A48A}" dt="2022-10-13T08:54:25.718" v="0" actId="1076"/>
          <ac:picMkLst>
            <pc:docMk/>
            <pc:sldMk cId="2082046205" sldId="258"/>
            <ac:picMk id="4" creationId="{E975901F-5F31-FE01-5B07-4D07616F7EFF}"/>
          </ac:picMkLst>
        </pc:picChg>
      </pc:sldChg>
    </pc:docChg>
  </pc:docChgLst>
  <pc:docChgLst>
    <pc:chgData name="Nazia Haroon (2208947)" userId="S::2208947@student.uwtsd.ac.uk::e8ffb088-28aa-4bb5-a30b-188cfd00a9f6" providerId="AD" clId="Web-{DF04BFBE-C098-B767-5C3A-2B56ECC056FC}"/>
    <pc:docChg chg="modSld">
      <pc:chgData name="Nazia Haroon (2208947)" userId="S::2208947@student.uwtsd.ac.uk::e8ffb088-28aa-4bb5-a30b-188cfd00a9f6" providerId="AD" clId="Web-{DF04BFBE-C098-B767-5C3A-2B56ECC056FC}" dt="2022-10-11T13:34:46.507" v="0" actId="1076"/>
      <pc:docMkLst>
        <pc:docMk/>
      </pc:docMkLst>
      <pc:sldChg chg="modSp">
        <pc:chgData name="Nazia Haroon (2208947)" userId="S::2208947@student.uwtsd.ac.uk::e8ffb088-28aa-4bb5-a30b-188cfd00a9f6" providerId="AD" clId="Web-{DF04BFBE-C098-B767-5C3A-2B56ECC056FC}" dt="2022-10-11T13:34:46.507" v="0" actId="1076"/>
        <pc:sldMkLst>
          <pc:docMk/>
          <pc:sldMk cId="1448894475" sldId="270"/>
        </pc:sldMkLst>
        <pc:graphicFrameChg chg="mod">
          <ac:chgData name="Nazia Haroon (2208947)" userId="S::2208947@student.uwtsd.ac.uk::e8ffb088-28aa-4bb5-a30b-188cfd00a9f6" providerId="AD" clId="Web-{DF04BFBE-C098-B767-5C3A-2B56ECC056FC}" dt="2022-10-11T13:34:46.507" v="0" actId="1076"/>
          <ac:graphicFrameMkLst>
            <pc:docMk/>
            <pc:sldMk cId="1448894475" sldId="270"/>
            <ac:graphicFrameMk id="5" creationId="{10D4F65B-7358-7845-8A98-04B02446519E}"/>
          </ac:graphicFrameMkLst>
        </pc:graphicFrameChg>
      </pc:sldChg>
    </pc:docChg>
  </pc:docChgLst>
  <pc:docChgLst>
    <pc:chgData name="Zenab Ayub (2216137)" userId="S::2216137@student.uwtsd.ac.uk::87d2d26b-092c-45b5-be8d-3b48f51d5b11" providerId="AD" clId="Web-{10BE753A-16F1-01F4-AA99-B037595DB3C4}"/>
    <pc:docChg chg="modSld">
      <pc:chgData name="Zenab Ayub (2216137)" userId="S::2216137@student.uwtsd.ac.uk::87d2d26b-092c-45b5-be8d-3b48f51d5b11" providerId="AD" clId="Web-{10BE753A-16F1-01F4-AA99-B037595DB3C4}" dt="2022-09-29T11:44:42.433" v="0" actId="20577"/>
      <pc:docMkLst>
        <pc:docMk/>
      </pc:docMkLst>
      <pc:sldChg chg="modSp">
        <pc:chgData name="Zenab Ayub (2216137)" userId="S::2216137@student.uwtsd.ac.uk::87d2d26b-092c-45b5-be8d-3b48f51d5b11" providerId="AD" clId="Web-{10BE753A-16F1-01F4-AA99-B037595DB3C4}" dt="2022-09-29T11:44:42.433" v="0" actId="20577"/>
        <pc:sldMkLst>
          <pc:docMk/>
          <pc:sldMk cId="4023677270" sldId="260"/>
        </pc:sldMkLst>
        <pc:spChg chg="mod">
          <ac:chgData name="Zenab Ayub (2216137)" userId="S::2216137@student.uwtsd.ac.uk::87d2d26b-092c-45b5-be8d-3b48f51d5b11" providerId="AD" clId="Web-{10BE753A-16F1-01F4-AA99-B037595DB3C4}" dt="2022-09-29T11:44:42.433" v="0" actId="20577"/>
          <ac:spMkLst>
            <pc:docMk/>
            <pc:sldMk cId="4023677270" sldId="260"/>
            <ac:spMk id="3" creationId="{00000000-0000-0000-0000-000000000000}"/>
          </ac:spMkLst>
        </pc:spChg>
      </pc:sldChg>
    </pc:docChg>
  </pc:docChgLst>
  <pc:docChgLst>
    <pc:chgData name="Zenab Ayub (2216137)" userId="S::2216137@student.uwtsd.ac.uk::87d2d26b-092c-45b5-be8d-3b48f51d5b11" providerId="AD" clId="Web-{649EA0C4-5C79-CBD2-6DB6-18E0D0D35934}"/>
    <pc:docChg chg="modSld">
      <pc:chgData name="Zenab Ayub (2216137)" userId="S::2216137@student.uwtsd.ac.uk::87d2d26b-092c-45b5-be8d-3b48f51d5b11" providerId="AD" clId="Web-{649EA0C4-5C79-CBD2-6DB6-18E0D0D35934}" dt="2022-10-06T13:40:07.952" v="105" actId="20577"/>
      <pc:docMkLst>
        <pc:docMk/>
      </pc:docMkLst>
      <pc:sldChg chg="addSp modSp">
        <pc:chgData name="Zenab Ayub (2216137)" userId="S::2216137@student.uwtsd.ac.uk::87d2d26b-092c-45b5-be8d-3b48f51d5b11" providerId="AD" clId="Web-{649EA0C4-5C79-CBD2-6DB6-18E0D0D35934}" dt="2022-10-06T13:40:07.952" v="105" actId="20577"/>
        <pc:sldMkLst>
          <pc:docMk/>
          <pc:sldMk cId="3426782393" sldId="268"/>
        </pc:sldMkLst>
        <pc:spChg chg="mod">
          <ac:chgData name="Zenab Ayub (2216137)" userId="S::2216137@student.uwtsd.ac.uk::87d2d26b-092c-45b5-be8d-3b48f51d5b11" providerId="AD" clId="Web-{649EA0C4-5C79-CBD2-6DB6-18E0D0D35934}" dt="2022-10-06T13:21:25.480" v="0" actId="20577"/>
          <ac:spMkLst>
            <pc:docMk/>
            <pc:sldMk cId="3426782393" sldId="268"/>
            <ac:spMk id="3" creationId="{DD128F1C-EC85-5401-B4EF-EFAE663C8B41}"/>
          </ac:spMkLst>
        </pc:spChg>
        <pc:spChg chg="add mod">
          <ac:chgData name="Zenab Ayub (2216137)" userId="S::2216137@student.uwtsd.ac.uk::87d2d26b-092c-45b5-be8d-3b48f51d5b11" providerId="AD" clId="Web-{649EA0C4-5C79-CBD2-6DB6-18E0D0D35934}" dt="2022-10-06T13:40:07.952" v="105" actId="20577"/>
          <ac:spMkLst>
            <pc:docMk/>
            <pc:sldMk cId="3426782393" sldId="268"/>
            <ac:spMk id="4" creationId="{B66FE17C-E7D5-4D8E-E5BB-DD5D5D7072E0}"/>
          </ac:spMkLst>
        </pc:spChg>
      </pc:sldChg>
    </pc:docChg>
  </pc:docChgLst>
  <pc:docChgLst>
    <pc:chgData name="Nazia Haroon (2208947)" userId="S::2208947@student.uwtsd.ac.uk::e8ffb088-28aa-4bb5-a30b-188cfd00a9f6" providerId="AD" clId="Web-{10749020-995A-CF30-3E89-2766364F8E15}"/>
    <pc:docChg chg="modSld">
      <pc:chgData name="Nazia Haroon (2208947)" userId="S::2208947@student.uwtsd.ac.uk::e8ffb088-28aa-4bb5-a30b-188cfd00a9f6" providerId="AD" clId="Web-{10749020-995A-CF30-3E89-2766364F8E15}" dt="2022-09-29T11:34:48.805" v="2" actId="20577"/>
      <pc:docMkLst>
        <pc:docMk/>
      </pc:docMkLst>
      <pc:sldChg chg="modSp">
        <pc:chgData name="Nazia Haroon (2208947)" userId="S::2208947@student.uwtsd.ac.uk::e8ffb088-28aa-4bb5-a30b-188cfd00a9f6" providerId="AD" clId="Web-{10749020-995A-CF30-3E89-2766364F8E15}" dt="2022-09-29T11:34:48.805" v="2" actId="20577"/>
        <pc:sldMkLst>
          <pc:docMk/>
          <pc:sldMk cId="1288986681" sldId="264"/>
        </pc:sldMkLst>
        <pc:spChg chg="mod">
          <ac:chgData name="Nazia Haroon (2208947)" userId="S::2208947@student.uwtsd.ac.uk::e8ffb088-28aa-4bb5-a30b-188cfd00a9f6" providerId="AD" clId="Web-{10749020-995A-CF30-3E89-2766364F8E15}" dt="2022-09-29T11:34:48.805" v="2" actId="20577"/>
          <ac:spMkLst>
            <pc:docMk/>
            <pc:sldMk cId="1288986681" sldId="264"/>
            <ac:spMk id="2" creationId="{B916310C-009A-9002-CCB6-7C537A6A1079}"/>
          </ac:spMkLst>
        </pc:spChg>
      </pc:sldChg>
    </pc:docChg>
  </pc:docChgLst>
  <pc:docChgLst>
    <pc:chgData name="Nazia Haroon (2208947)" userId="S::2208947@student.uwtsd.ac.uk::e8ffb088-28aa-4bb5-a30b-188cfd00a9f6" providerId="AD" clId="Web-{E65AA7D2-3A90-2E64-11D2-826878DEFF1A}"/>
    <pc:docChg chg="addSld modSld">
      <pc:chgData name="Nazia Haroon (2208947)" userId="S::2208947@student.uwtsd.ac.uk::e8ffb088-28aa-4bb5-a30b-188cfd00a9f6" providerId="AD" clId="Web-{E65AA7D2-3A90-2E64-11D2-826878DEFF1A}" dt="2022-10-06T13:31:03.312" v="516" actId="20577"/>
      <pc:docMkLst>
        <pc:docMk/>
      </pc:docMkLst>
      <pc:sldChg chg="modSp">
        <pc:chgData name="Nazia Haroon (2208947)" userId="S::2208947@student.uwtsd.ac.uk::e8ffb088-28aa-4bb5-a30b-188cfd00a9f6" providerId="AD" clId="Web-{E65AA7D2-3A90-2E64-11D2-826878DEFF1A}" dt="2022-10-06T11:42:31.911" v="55" actId="20577"/>
        <pc:sldMkLst>
          <pc:docMk/>
          <pc:sldMk cId="1977592759" sldId="259"/>
        </pc:sldMkLst>
        <pc:spChg chg="mod">
          <ac:chgData name="Nazia Haroon (2208947)" userId="S::2208947@student.uwtsd.ac.uk::e8ffb088-28aa-4bb5-a30b-188cfd00a9f6" providerId="AD" clId="Web-{E65AA7D2-3A90-2E64-11D2-826878DEFF1A}" dt="2022-10-06T11:42:31.911" v="55" actId="20577"/>
          <ac:spMkLst>
            <pc:docMk/>
            <pc:sldMk cId="1977592759" sldId="259"/>
            <ac:spMk id="3" creationId="{E7CDEE6D-12AA-0DDE-7B44-94EDEB9CE09C}"/>
          </ac:spMkLst>
        </pc:spChg>
      </pc:sldChg>
      <pc:sldChg chg="modSp">
        <pc:chgData name="Nazia Haroon (2208947)" userId="S::2208947@student.uwtsd.ac.uk::e8ffb088-28aa-4bb5-a30b-188cfd00a9f6" providerId="AD" clId="Web-{E65AA7D2-3A90-2E64-11D2-826878DEFF1A}" dt="2022-10-06T13:19:37.460" v="406" actId="20577"/>
        <pc:sldMkLst>
          <pc:docMk/>
          <pc:sldMk cId="4023677270" sldId="260"/>
        </pc:sldMkLst>
        <pc:spChg chg="mod">
          <ac:chgData name="Nazia Haroon (2208947)" userId="S::2208947@student.uwtsd.ac.uk::e8ffb088-28aa-4bb5-a30b-188cfd00a9f6" providerId="AD" clId="Web-{E65AA7D2-3A90-2E64-11D2-826878DEFF1A}" dt="2022-10-06T11:51:21.742" v="211" actId="20577"/>
          <ac:spMkLst>
            <pc:docMk/>
            <pc:sldMk cId="4023677270" sldId="260"/>
            <ac:spMk id="2" creationId="{00000000-0000-0000-0000-000000000000}"/>
          </ac:spMkLst>
        </pc:spChg>
        <pc:spChg chg="mod">
          <ac:chgData name="Nazia Haroon (2208947)" userId="S::2208947@student.uwtsd.ac.uk::e8ffb088-28aa-4bb5-a30b-188cfd00a9f6" providerId="AD" clId="Web-{E65AA7D2-3A90-2E64-11D2-826878DEFF1A}" dt="2022-10-06T13:19:37.460" v="406" actId="20577"/>
          <ac:spMkLst>
            <pc:docMk/>
            <pc:sldMk cId="4023677270" sldId="260"/>
            <ac:spMk id="3" creationId="{00000000-0000-0000-0000-000000000000}"/>
          </ac:spMkLst>
        </pc:spChg>
      </pc:sldChg>
      <pc:sldChg chg="modSp">
        <pc:chgData name="Nazia Haroon (2208947)" userId="S::2208947@student.uwtsd.ac.uk::e8ffb088-28aa-4bb5-a30b-188cfd00a9f6" providerId="AD" clId="Web-{E65AA7D2-3A90-2E64-11D2-826878DEFF1A}" dt="2022-10-06T13:27:58.067" v="513" actId="20577"/>
        <pc:sldMkLst>
          <pc:docMk/>
          <pc:sldMk cId="1953910879" sldId="262"/>
        </pc:sldMkLst>
        <pc:spChg chg="mod">
          <ac:chgData name="Nazia Haroon (2208947)" userId="S::2208947@student.uwtsd.ac.uk::e8ffb088-28aa-4bb5-a30b-188cfd00a9f6" providerId="AD" clId="Web-{E65AA7D2-3A90-2E64-11D2-826878DEFF1A}" dt="2022-10-06T13:27:58.067" v="513" actId="20577"/>
          <ac:spMkLst>
            <pc:docMk/>
            <pc:sldMk cId="1953910879" sldId="262"/>
            <ac:spMk id="3" creationId="{00000000-0000-0000-0000-000000000000}"/>
          </ac:spMkLst>
        </pc:spChg>
      </pc:sldChg>
      <pc:sldChg chg="modSp">
        <pc:chgData name="Nazia Haroon (2208947)" userId="S::2208947@student.uwtsd.ac.uk::e8ffb088-28aa-4bb5-a30b-188cfd00a9f6" providerId="AD" clId="Web-{E65AA7D2-3A90-2E64-11D2-826878DEFF1A}" dt="2022-10-06T12:48:42.602" v="227" actId="20577"/>
        <pc:sldMkLst>
          <pc:docMk/>
          <pc:sldMk cId="2554604823" sldId="267"/>
        </pc:sldMkLst>
        <pc:spChg chg="mod">
          <ac:chgData name="Nazia Haroon (2208947)" userId="S::2208947@student.uwtsd.ac.uk::e8ffb088-28aa-4bb5-a30b-188cfd00a9f6" providerId="AD" clId="Web-{E65AA7D2-3A90-2E64-11D2-826878DEFF1A}" dt="2022-10-06T12:48:42.602" v="227" actId="20577"/>
          <ac:spMkLst>
            <pc:docMk/>
            <pc:sldMk cId="2554604823" sldId="267"/>
            <ac:spMk id="3" creationId="{E54E5B1C-DEEC-6FBC-CA85-FD7A55AEB477}"/>
          </ac:spMkLst>
        </pc:spChg>
      </pc:sldChg>
      <pc:sldChg chg="modSp new">
        <pc:chgData name="Nazia Haroon (2208947)" userId="S::2208947@student.uwtsd.ac.uk::e8ffb088-28aa-4bb5-a30b-188cfd00a9f6" providerId="AD" clId="Web-{E65AA7D2-3A90-2E64-11D2-826878DEFF1A}" dt="2022-10-06T13:31:03.312" v="516" actId="20577"/>
        <pc:sldMkLst>
          <pc:docMk/>
          <pc:sldMk cId="3426782393" sldId="268"/>
        </pc:sldMkLst>
        <pc:spChg chg="mod">
          <ac:chgData name="Nazia Haroon (2208947)" userId="S::2208947@student.uwtsd.ac.uk::e8ffb088-28aa-4bb5-a30b-188cfd00a9f6" providerId="AD" clId="Web-{E65AA7D2-3A90-2E64-11D2-826878DEFF1A}" dt="2022-10-06T13:20:30.088" v="434" actId="20577"/>
          <ac:spMkLst>
            <pc:docMk/>
            <pc:sldMk cId="3426782393" sldId="268"/>
            <ac:spMk id="2" creationId="{E94BF101-554B-6DC9-6171-EE72FED0FBAD}"/>
          </ac:spMkLst>
        </pc:spChg>
        <pc:spChg chg="mod">
          <ac:chgData name="Nazia Haroon (2208947)" userId="S::2208947@student.uwtsd.ac.uk::e8ffb088-28aa-4bb5-a30b-188cfd00a9f6" providerId="AD" clId="Web-{E65AA7D2-3A90-2E64-11D2-826878DEFF1A}" dt="2022-10-06T13:31:03.312" v="516" actId="20577"/>
          <ac:spMkLst>
            <pc:docMk/>
            <pc:sldMk cId="3426782393" sldId="268"/>
            <ac:spMk id="4" creationId="{B66FE17C-E7D5-4D8E-E5BB-DD5D5D7072E0}"/>
          </ac:spMkLst>
        </pc:spChg>
      </pc:sldChg>
    </pc:docChg>
  </pc:docChgLst>
  <pc:docChgLst>
    <pc:chgData name="Zenab Ayub (2216137)" userId="S::2216137@student.uwtsd.ac.uk::87d2d26b-092c-45b5-be8d-3b48f51d5b11" providerId="AD" clId="Web-{F3723E6E-D0EB-DF2D-BD05-36FB9449F7BC}"/>
    <pc:docChg chg="addSld">
      <pc:chgData name="Zenab Ayub (2216137)" userId="S::2216137@student.uwtsd.ac.uk::87d2d26b-092c-45b5-be8d-3b48f51d5b11" providerId="AD" clId="Web-{F3723E6E-D0EB-DF2D-BD05-36FB9449F7BC}" dt="2022-10-13T10:51:17.548" v="0"/>
      <pc:docMkLst>
        <pc:docMk/>
      </pc:docMkLst>
      <pc:sldChg chg="new">
        <pc:chgData name="Zenab Ayub (2216137)" userId="S::2216137@student.uwtsd.ac.uk::87d2d26b-092c-45b5-be8d-3b48f51d5b11" providerId="AD" clId="Web-{F3723E6E-D0EB-DF2D-BD05-36FB9449F7BC}" dt="2022-10-13T10:51:17.548" v="0"/>
        <pc:sldMkLst>
          <pc:docMk/>
          <pc:sldMk cId="971363674" sldId="271"/>
        </pc:sldMkLst>
      </pc:sldChg>
    </pc:docChg>
  </pc:docChgLst>
  <pc:docChgLst>
    <pc:chgData name="Zenab Ayub (2216137)" userId="S::2216137@student.uwtsd.ac.uk::87d2d26b-092c-45b5-be8d-3b48f51d5b11" providerId="AD" clId="Web-{078463F6-CB69-A179-309D-C171C2DBA792}"/>
    <pc:docChg chg="modSld">
      <pc:chgData name="Zenab Ayub (2216137)" userId="S::2216137@student.uwtsd.ac.uk::87d2d26b-092c-45b5-be8d-3b48f51d5b11" providerId="AD" clId="Web-{078463F6-CB69-A179-309D-C171C2DBA792}" dt="2022-10-06T14:03:02.718" v="2" actId="1076"/>
      <pc:docMkLst>
        <pc:docMk/>
      </pc:docMkLst>
      <pc:sldChg chg="addSp modSp">
        <pc:chgData name="Zenab Ayub (2216137)" userId="S::2216137@student.uwtsd.ac.uk::87d2d26b-092c-45b5-be8d-3b48f51d5b11" providerId="AD" clId="Web-{078463F6-CB69-A179-309D-C171C2DBA792}" dt="2022-10-06T14:03:02.718" v="2" actId="1076"/>
        <pc:sldMkLst>
          <pc:docMk/>
          <pc:sldMk cId="3426782393" sldId="268"/>
        </pc:sldMkLst>
        <pc:spChg chg="add mod">
          <ac:chgData name="Zenab Ayub (2216137)" userId="S::2216137@student.uwtsd.ac.uk::87d2d26b-092c-45b5-be8d-3b48f51d5b11" providerId="AD" clId="Web-{078463F6-CB69-A179-309D-C171C2DBA792}" dt="2022-10-06T14:03:02.718" v="2" actId="1076"/>
          <ac:spMkLst>
            <pc:docMk/>
            <pc:sldMk cId="3426782393" sldId="268"/>
            <ac:spMk id="5" creationId="{37C0BA18-B029-0775-8DE5-37A96C12F786}"/>
          </ac:spMkLst>
        </pc:spChg>
      </pc:sldChg>
    </pc:docChg>
  </pc:docChgLst>
  <pc:docChgLst>
    <pc:chgData name="Kiren Mubarik (2208861)" userId="878314fb-6a01-4aca-903c-e703448a3e89" providerId="ADAL" clId="{DB950118-6A48-43F6-A6D5-D37654547ABF}"/>
    <pc:docChg chg="undo custSel delSld modSld modMainMaster">
      <pc:chgData name="Kiren Mubarik (2208861)" userId="878314fb-6a01-4aca-903c-e703448a3e89" providerId="ADAL" clId="{DB950118-6A48-43F6-A6D5-D37654547ABF}" dt="2022-10-13T11:55:52.934" v="775" actId="20577"/>
      <pc:docMkLst>
        <pc:docMk/>
      </pc:docMkLst>
      <pc:sldChg chg="delSp modSp mod setBg delDesignElem">
        <pc:chgData name="Kiren Mubarik (2208861)" userId="878314fb-6a01-4aca-903c-e703448a3e89" providerId="ADAL" clId="{DB950118-6A48-43F6-A6D5-D37654547ABF}" dt="2022-10-13T11:37:06.527" v="436"/>
        <pc:sldMkLst>
          <pc:docMk/>
          <pc:sldMk cId="2082046205" sldId="258"/>
        </pc:sldMkLst>
        <pc:spChg chg="mod">
          <ac:chgData name="Kiren Mubarik (2208861)" userId="878314fb-6a01-4aca-903c-e703448a3e89" providerId="ADAL" clId="{DB950118-6A48-43F6-A6D5-D37654547ABF}" dt="2022-09-29T11:28:53.222" v="120" actId="207"/>
          <ac:spMkLst>
            <pc:docMk/>
            <pc:sldMk cId="2082046205" sldId="258"/>
            <ac:spMk id="2" creationId="{00000000-0000-0000-0000-000000000000}"/>
          </ac:spMkLst>
        </pc:spChg>
        <pc:spChg chg="mod">
          <ac:chgData name="Kiren Mubarik (2208861)" userId="878314fb-6a01-4aca-903c-e703448a3e89" providerId="ADAL" clId="{DB950118-6A48-43F6-A6D5-D37654547ABF}" dt="2022-09-29T11:28:44.413" v="119" actId="207"/>
          <ac:spMkLst>
            <pc:docMk/>
            <pc:sldMk cId="2082046205" sldId="258"/>
            <ac:spMk id="3" creationId="{00000000-0000-0000-0000-000000000000}"/>
          </ac:spMkLst>
        </pc:spChg>
        <pc:spChg chg="del">
          <ac:chgData name="Kiren Mubarik (2208861)" userId="878314fb-6a01-4aca-903c-e703448a3e89" providerId="ADAL" clId="{DB950118-6A48-43F6-A6D5-D37654547ABF}" dt="2022-10-13T11:37:06.527" v="436"/>
          <ac:spMkLst>
            <pc:docMk/>
            <pc:sldMk cId="2082046205" sldId="258"/>
            <ac:spMk id="26" creationId="{A6EF5A53-0A64-4CA5-B9C7-1CB97CB5CF1C}"/>
          </ac:spMkLst>
        </pc:spChg>
        <pc:spChg chg="del">
          <ac:chgData name="Kiren Mubarik (2208861)" userId="878314fb-6a01-4aca-903c-e703448a3e89" providerId="ADAL" clId="{DB950118-6A48-43F6-A6D5-D37654547ABF}" dt="2022-10-13T11:37:06.527" v="436"/>
          <ac:spMkLst>
            <pc:docMk/>
            <pc:sldMk cId="2082046205" sldId="258"/>
            <ac:spMk id="28" creationId="{34ABFBEA-4EB0-4D02-A2C0-1733CD3D6F12}"/>
          </ac:spMkLst>
        </pc:spChg>
        <pc:spChg chg="del">
          <ac:chgData name="Kiren Mubarik (2208861)" userId="878314fb-6a01-4aca-903c-e703448a3e89" providerId="ADAL" clId="{DB950118-6A48-43F6-A6D5-D37654547ABF}" dt="2022-10-13T11:37:06.527" v="436"/>
          <ac:spMkLst>
            <pc:docMk/>
            <pc:sldMk cId="2082046205" sldId="258"/>
            <ac:spMk id="30" creationId="{19E083F6-57F4-487B-A766-EA0462B1EED8}"/>
          </ac:spMkLst>
        </pc:spChg>
        <pc:spChg chg="del">
          <ac:chgData name="Kiren Mubarik (2208861)" userId="878314fb-6a01-4aca-903c-e703448a3e89" providerId="ADAL" clId="{DB950118-6A48-43F6-A6D5-D37654547ABF}" dt="2022-10-13T11:37:06.527" v="436"/>
          <ac:spMkLst>
            <pc:docMk/>
            <pc:sldMk cId="2082046205" sldId="258"/>
            <ac:spMk id="32" creationId="{987A0FBA-CC04-4256-A8EB-BB3C543E989C}"/>
          </ac:spMkLst>
        </pc:spChg>
        <pc:spChg chg="del">
          <ac:chgData name="Kiren Mubarik (2208861)" userId="878314fb-6a01-4aca-903c-e703448a3e89" providerId="ADAL" clId="{DB950118-6A48-43F6-A6D5-D37654547ABF}" dt="2022-10-13T11:37:06.527" v="436"/>
          <ac:spMkLst>
            <pc:docMk/>
            <pc:sldMk cId="2082046205" sldId="258"/>
            <ac:spMk id="34" creationId="{E633B38B-B87A-4288-A20F-0223A6C27A5A}"/>
          </ac:spMkLst>
        </pc:spChg>
      </pc:sldChg>
      <pc:sldChg chg="modSp mod">
        <pc:chgData name="Kiren Mubarik (2208861)" userId="878314fb-6a01-4aca-903c-e703448a3e89" providerId="ADAL" clId="{DB950118-6A48-43F6-A6D5-D37654547ABF}" dt="2022-09-29T11:29:11.119" v="122" actId="207"/>
        <pc:sldMkLst>
          <pc:docMk/>
          <pc:sldMk cId="1977592759" sldId="259"/>
        </pc:sldMkLst>
        <pc:spChg chg="mod">
          <ac:chgData name="Kiren Mubarik (2208861)" userId="878314fb-6a01-4aca-903c-e703448a3e89" providerId="ADAL" clId="{DB950118-6A48-43F6-A6D5-D37654547ABF}" dt="2022-09-29T11:29:11.119" v="122" actId="207"/>
          <ac:spMkLst>
            <pc:docMk/>
            <pc:sldMk cId="1977592759" sldId="259"/>
            <ac:spMk id="2" creationId="{C5A95B71-148E-C1C6-B3E5-8FB5AECE4C14}"/>
          </ac:spMkLst>
        </pc:spChg>
        <pc:spChg chg="mod">
          <ac:chgData name="Kiren Mubarik (2208861)" userId="878314fb-6a01-4aca-903c-e703448a3e89" providerId="ADAL" clId="{DB950118-6A48-43F6-A6D5-D37654547ABF}" dt="2022-09-29T11:29:07.732" v="121" actId="207"/>
          <ac:spMkLst>
            <pc:docMk/>
            <pc:sldMk cId="1977592759" sldId="259"/>
            <ac:spMk id="3" creationId="{E7CDEE6D-12AA-0DDE-7B44-94EDEB9CE09C}"/>
          </ac:spMkLst>
        </pc:spChg>
      </pc:sldChg>
      <pc:sldChg chg="modSp mod">
        <pc:chgData name="Kiren Mubarik (2208861)" userId="878314fb-6a01-4aca-903c-e703448a3e89" providerId="ADAL" clId="{DB950118-6A48-43F6-A6D5-D37654547ABF}" dt="2022-10-13T11:37:06.527" v="436"/>
        <pc:sldMkLst>
          <pc:docMk/>
          <pc:sldMk cId="4023677270" sldId="260"/>
        </pc:sldMkLst>
        <pc:spChg chg="mod">
          <ac:chgData name="Kiren Mubarik (2208861)" userId="878314fb-6a01-4aca-903c-e703448a3e89" providerId="ADAL" clId="{DB950118-6A48-43F6-A6D5-D37654547ABF}" dt="2022-09-29T11:29:30.051" v="124" actId="207"/>
          <ac:spMkLst>
            <pc:docMk/>
            <pc:sldMk cId="4023677270" sldId="260"/>
            <ac:spMk id="2" creationId="{00000000-0000-0000-0000-000000000000}"/>
          </ac:spMkLst>
        </pc:spChg>
        <pc:spChg chg="mod">
          <ac:chgData name="Kiren Mubarik (2208861)" userId="878314fb-6a01-4aca-903c-e703448a3e89" providerId="ADAL" clId="{DB950118-6A48-43F6-A6D5-D37654547ABF}" dt="2022-09-29T11:29:26.564" v="123" actId="207"/>
          <ac:spMkLst>
            <pc:docMk/>
            <pc:sldMk cId="4023677270" sldId="260"/>
            <ac:spMk id="3" creationId="{00000000-0000-0000-0000-000000000000}"/>
          </ac:spMkLst>
        </pc:spChg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4023677270" sldId="260"/>
            <ac:spMk id="5" creationId="{22BB4D43-EA9C-A018-7774-6C23A4297B8B}"/>
          </ac:spMkLst>
        </pc:spChg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4023677270" sldId="260"/>
            <ac:spMk id="6" creationId="{0636E8B7-72AB-D20A-0571-3916CC9B5644}"/>
          </ac:spMkLst>
        </pc:spChg>
      </pc:sldChg>
      <pc:sldChg chg="modSp mod modAnim">
        <pc:chgData name="Kiren Mubarik (2208861)" userId="878314fb-6a01-4aca-903c-e703448a3e89" providerId="ADAL" clId="{DB950118-6A48-43F6-A6D5-D37654547ABF}" dt="2022-10-13T11:48:39.875" v="720" actId="1036"/>
        <pc:sldMkLst>
          <pc:docMk/>
          <pc:sldMk cId="3939745718" sldId="261"/>
        </pc:sldMkLst>
        <pc:spChg chg="mod">
          <ac:chgData name="Kiren Mubarik (2208861)" userId="878314fb-6a01-4aca-903c-e703448a3e89" providerId="ADAL" clId="{DB950118-6A48-43F6-A6D5-D37654547ABF}" dt="2022-09-29T11:34:25.545" v="125" actId="207"/>
          <ac:spMkLst>
            <pc:docMk/>
            <pc:sldMk cId="3939745718" sldId="261"/>
            <ac:spMk id="2" creationId="{00000000-0000-0000-0000-000000000000}"/>
          </ac:spMkLst>
        </pc:spChg>
        <pc:spChg chg="mod">
          <ac:chgData name="Kiren Mubarik (2208861)" userId="878314fb-6a01-4aca-903c-e703448a3e89" providerId="ADAL" clId="{DB950118-6A48-43F6-A6D5-D37654547ABF}" dt="2022-10-13T11:46:58.238" v="697" actId="12"/>
          <ac:spMkLst>
            <pc:docMk/>
            <pc:sldMk cId="3939745718" sldId="261"/>
            <ac:spMk id="3" creationId="{00000000-0000-0000-0000-000000000000}"/>
          </ac:spMkLst>
        </pc:spChg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3939745718" sldId="261"/>
            <ac:spMk id="4" creationId="{1E50C0B4-19A4-0B06-238E-6942B0A17560}"/>
          </ac:spMkLst>
        </pc:spChg>
        <pc:spChg chg="mod">
          <ac:chgData name="Kiren Mubarik (2208861)" userId="878314fb-6a01-4aca-903c-e703448a3e89" providerId="ADAL" clId="{DB950118-6A48-43F6-A6D5-D37654547ABF}" dt="2022-10-13T11:48:39.875" v="720" actId="1036"/>
          <ac:spMkLst>
            <pc:docMk/>
            <pc:sldMk cId="3939745718" sldId="261"/>
            <ac:spMk id="5" creationId="{613F0C62-5556-BB24-6A51-7E77988605CF}"/>
          </ac:spMkLst>
        </pc:spChg>
      </pc:sldChg>
      <pc:sldChg chg="modSp mod">
        <pc:chgData name="Kiren Mubarik (2208861)" userId="878314fb-6a01-4aca-903c-e703448a3e89" providerId="ADAL" clId="{DB950118-6A48-43F6-A6D5-D37654547ABF}" dt="2022-10-13T11:54:40.292" v="767" actId="2711"/>
        <pc:sldMkLst>
          <pc:docMk/>
          <pc:sldMk cId="1953910879" sldId="262"/>
        </pc:sldMkLst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1953910879" sldId="262"/>
            <ac:spMk id="2" creationId="{00000000-0000-0000-0000-000000000000}"/>
          </ac:spMkLst>
        </pc:spChg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1953910879" sldId="262"/>
            <ac:spMk id="3" creationId="{00000000-0000-0000-0000-000000000000}"/>
          </ac:spMkLst>
        </pc:spChg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1953910879" sldId="262"/>
            <ac:spMk id="4" creationId="{596C39AA-0B87-E476-576D-3E9AF31D6511}"/>
          </ac:spMkLst>
        </pc:spChg>
        <pc:spChg chg="mod">
          <ac:chgData name="Kiren Mubarik (2208861)" userId="878314fb-6a01-4aca-903c-e703448a3e89" providerId="ADAL" clId="{DB950118-6A48-43F6-A6D5-D37654547ABF}" dt="2022-10-13T11:54:40.292" v="767" actId="2711"/>
          <ac:spMkLst>
            <pc:docMk/>
            <pc:sldMk cId="1953910879" sldId="262"/>
            <ac:spMk id="5" creationId="{C68A3805-CF61-F673-C7EE-E6BADC4FAD1D}"/>
          </ac:spMkLst>
        </pc:spChg>
      </pc:sldChg>
      <pc:sldChg chg="delSp modSp mod">
        <pc:chgData name="Kiren Mubarik (2208861)" userId="878314fb-6a01-4aca-903c-e703448a3e89" providerId="ADAL" clId="{DB950118-6A48-43F6-A6D5-D37654547ABF}" dt="2022-10-13T11:55:52.934" v="775" actId="20577"/>
        <pc:sldMkLst>
          <pc:docMk/>
          <pc:sldMk cId="2229156887" sldId="263"/>
        </pc:sldMkLst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2229156887" sldId="263"/>
            <ac:spMk id="2" creationId="{00000000-0000-0000-0000-000000000000}"/>
          </ac:spMkLst>
        </pc:spChg>
        <pc:spChg chg="mod">
          <ac:chgData name="Kiren Mubarik (2208861)" userId="878314fb-6a01-4aca-903c-e703448a3e89" providerId="ADAL" clId="{DB950118-6A48-43F6-A6D5-D37654547ABF}" dt="2022-10-13T11:55:52.934" v="775" actId="20577"/>
          <ac:spMkLst>
            <pc:docMk/>
            <pc:sldMk cId="2229156887" sldId="263"/>
            <ac:spMk id="3" creationId="{194ECED3-E764-6969-68ED-2421EF465673}"/>
          </ac:spMkLst>
        </pc:spChg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2229156887" sldId="263"/>
            <ac:spMk id="4" creationId="{967C0315-B5AF-9AC0-9D80-E53637EA8175}"/>
          </ac:spMkLst>
        </pc:spChg>
        <pc:spChg chg="del mod">
          <ac:chgData name="Kiren Mubarik (2208861)" userId="878314fb-6a01-4aca-903c-e703448a3e89" providerId="ADAL" clId="{DB950118-6A48-43F6-A6D5-D37654547ABF}" dt="2022-10-13T10:55:37.030" v="134" actId="478"/>
          <ac:spMkLst>
            <pc:docMk/>
            <pc:sldMk cId="2229156887" sldId="263"/>
            <ac:spMk id="11" creationId="{EDCC7419-F054-BB39-85DC-47E57E632FA4}"/>
          </ac:spMkLst>
        </pc:spChg>
      </pc:sldChg>
      <pc:sldChg chg="modSp mod">
        <pc:chgData name="Kiren Mubarik (2208861)" userId="878314fb-6a01-4aca-903c-e703448a3e89" providerId="ADAL" clId="{DB950118-6A48-43F6-A6D5-D37654547ABF}" dt="2022-10-13T11:37:06.527" v="436"/>
        <pc:sldMkLst>
          <pc:docMk/>
          <pc:sldMk cId="1288986681" sldId="264"/>
        </pc:sldMkLst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1288986681" sldId="264"/>
            <ac:spMk id="2" creationId="{B916310C-009A-9002-CCB6-7C537A6A1079}"/>
          </ac:spMkLst>
        </pc:spChg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1288986681" sldId="264"/>
            <ac:spMk id="3" creationId="{66DBA617-1AA7-AB89-E83B-8AC4C3A8FAD5}"/>
          </ac:spMkLst>
        </pc:spChg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1288986681" sldId="264"/>
            <ac:spMk id="4" creationId="{E1FFD391-D78C-07E2-305B-E490121E6186}"/>
          </ac:spMkLst>
        </pc:spChg>
      </pc:sldChg>
      <pc:sldChg chg="addSp modSp mod">
        <pc:chgData name="Kiren Mubarik (2208861)" userId="878314fb-6a01-4aca-903c-e703448a3e89" providerId="ADAL" clId="{DB950118-6A48-43F6-A6D5-D37654547ABF}" dt="2022-10-13T11:53:33.197" v="764" actId="2711"/>
        <pc:sldMkLst>
          <pc:docMk/>
          <pc:sldMk cId="3812620791" sldId="265"/>
        </pc:sldMkLst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3812620791" sldId="265"/>
            <ac:spMk id="4" creationId="{7E60C35F-12D5-140E-B439-12432620D662}"/>
          </ac:spMkLst>
        </pc:spChg>
        <pc:spChg chg="mod">
          <ac:chgData name="Kiren Mubarik (2208861)" userId="878314fb-6a01-4aca-903c-e703448a3e89" providerId="ADAL" clId="{DB950118-6A48-43F6-A6D5-D37654547ABF}" dt="2022-10-13T11:53:33.197" v="764" actId="2711"/>
          <ac:spMkLst>
            <pc:docMk/>
            <pc:sldMk cId="3812620791" sldId="265"/>
            <ac:spMk id="7" creationId="{B9E20C09-B6E8-59B8-52CA-1EEA4EC45C88}"/>
          </ac:spMkLst>
        </pc:spChg>
        <pc:graphicFrameChg chg="mod">
          <ac:chgData name="Kiren Mubarik (2208861)" userId="878314fb-6a01-4aca-903c-e703448a3e89" providerId="ADAL" clId="{DB950118-6A48-43F6-A6D5-D37654547ABF}" dt="2022-10-13T11:52:35.360" v="760" actId="14100"/>
          <ac:graphicFrameMkLst>
            <pc:docMk/>
            <pc:sldMk cId="3812620791" sldId="265"/>
            <ac:graphicFrameMk id="5" creationId="{834BCDC5-31E7-1B92-62B1-BF3365C58D8B}"/>
          </ac:graphicFrameMkLst>
        </pc:graphicFrameChg>
        <pc:picChg chg="add mod">
          <ac:chgData name="Kiren Mubarik (2208861)" userId="878314fb-6a01-4aca-903c-e703448a3e89" providerId="ADAL" clId="{DB950118-6A48-43F6-A6D5-D37654547ABF}" dt="2022-10-13T11:52:43.853" v="762" actId="14100"/>
          <ac:picMkLst>
            <pc:docMk/>
            <pc:sldMk cId="3812620791" sldId="265"/>
            <ac:picMk id="6" creationId="{78A04ABB-B1BD-E74F-E817-2AA25504EE79}"/>
          </ac:picMkLst>
        </pc:picChg>
      </pc:sldChg>
      <pc:sldChg chg="modSp mod">
        <pc:chgData name="Kiren Mubarik (2208861)" userId="878314fb-6a01-4aca-903c-e703448a3e89" providerId="ADAL" clId="{DB950118-6A48-43F6-A6D5-D37654547ABF}" dt="2022-10-13T11:37:06.527" v="436"/>
        <pc:sldMkLst>
          <pc:docMk/>
          <pc:sldMk cId="3148299199" sldId="266"/>
        </pc:sldMkLst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3148299199" sldId="266"/>
            <ac:spMk id="5" creationId="{3018D774-B213-7CA3-F213-C6CAD76920D5}"/>
          </ac:spMkLst>
        </pc:spChg>
        <pc:graphicFrameChg chg="modGraphic">
          <ac:chgData name="Kiren Mubarik (2208861)" userId="878314fb-6a01-4aca-903c-e703448a3e89" providerId="ADAL" clId="{DB950118-6A48-43F6-A6D5-D37654547ABF}" dt="2022-10-13T10:49:55.186" v="130" actId="207"/>
          <ac:graphicFrameMkLst>
            <pc:docMk/>
            <pc:sldMk cId="3148299199" sldId="266"/>
            <ac:graphicFrameMk id="42" creationId="{5E158B69-1581-BBC9-4077-6A682D10B860}"/>
          </ac:graphicFrameMkLst>
        </pc:graphicFrameChg>
      </pc:sldChg>
      <pc:sldChg chg="addSp delSp modSp mod setBg delDesignElem">
        <pc:chgData name="Kiren Mubarik (2208861)" userId="878314fb-6a01-4aca-903c-e703448a3e89" providerId="ADAL" clId="{DB950118-6A48-43F6-A6D5-D37654547ABF}" dt="2022-10-13T11:37:52.016" v="440" actId="207"/>
        <pc:sldMkLst>
          <pc:docMk/>
          <pc:sldMk cId="2554604823" sldId="267"/>
        </pc:sldMkLst>
        <pc:spChg chg="mod ord">
          <ac:chgData name="Kiren Mubarik (2208861)" userId="878314fb-6a01-4aca-903c-e703448a3e89" providerId="ADAL" clId="{DB950118-6A48-43F6-A6D5-D37654547ABF}" dt="2022-10-13T11:37:52.016" v="440" actId="207"/>
          <ac:spMkLst>
            <pc:docMk/>
            <pc:sldMk cId="2554604823" sldId="267"/>
            <ac:spMk id="2" creationId="{011E64C6-22AE-3432-4497-554F63063B04}"/>
          </ac:spMkLst>
        </pc:spChg>
        <pc:spChg chg="mod">
          <ac:chgData name="Kiren Mubarik (2208861)" userId="878314fb-6a01-4aca-903c-e703448a3e89" providerId="ADAL" clId="{DB950118-6A48-43F6-A6D5-D37654547ABF}" dt="2022-10-13T11:37:43.068" v="438" actId="207"/>
          <ac:spMkLst>
            <pc:docMk/>
            <pc:sldMk cId="2554604823" sldId="267"/>
            <ac:spMk id="3" creationId="{E54E5B1C-DEEC-6FBC-CA85-FD7A55AEB477}"/>
          </ac:spMkLst>
        </pc:spChg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2554604823" sldId="267"/>
            <ac:spMk id="4" creationId="{87510DBB-41DF-35A9-25F5-2F5334AE9E4E}"/>
          </ac:spMkLst>
        </pc:spChg>
        <pc:spChg chg="add del">
          <ac:chgData name="Kiren Mubarik (2208861)" userId="878314fb-6a01-4aca-903c-e703448a3e89" providerId="ADAL" clId="{DB950118-6A48-43F6-A6D5-D37654547ABF}" dt="2022-10-13T11:36:22.512" v="432" actId="26606"/>
          <ac:spMkLst>
            <pc:docMk/>
            <pc:sldMk cId="2554604823" sldId="267"/>
            <ac:spMk id="11" creationId="{987A0FBA-CC04-4256-A8EB-BB3C543E989C}"/>
          </ac:spMkLst>
        </pc:spChg>
        <pc:spChg chg="add del">
          <ac:chgData name="Kiren Mubarik (2208861)" userId="878314fb-6a01-4aca-903c-e703448a3e89" providerId="ADAL" clId="{DB950118-6A48-43F6-A6D5-D37654547ABF}" dt="2022-10-13T11:36:22.512" v="432" actId="26606"/>
          <ac:spMkLst>
            <pc:docMk/>
            <pc:sldMk cId="2554604823" sldId="267"/>
            <ac:spMk id="13" creationId="{E633B38B-B87A-4288-A20F-0223A6C27A5A}"/>
          </ac:spMkLst>
        </pc:spChg>
        <pc:spChg chg="add del">
          <ac:chgData name="Kiren Mubarik (2208861)" userId="878314fb-6a01-4aca-903c-e703448a3e89" providerId="ADAL" clId="{DB950118-6A48-43F6-A6D5-D37654547ABF}" dt="2022-10-13T11:37:06.527" v="436"/>
          <ac:spMkLst>
            <pc:docMk/>
            <pc:sldMk cId="2554604823" sldId="267"/>
            <ac:spMk id="18" creationId="{987A0FBA-CC04-4256-A8EB-BB3C543E989C}"/>
          </ac:spMkLst>
        </pc:spChg>
        <pc:spChg chg="add del">
          <ac:chgData name="Kiren Mubarik (2208861)" userId="878314fb-6a01-4aca-903c-e703448a3e89" providerId="ADAL" clId="{DB950118-6A48-43F6-A6D5-D37654547ABF}" dt="2022-10-13T11:37:06.527" v="436"/>
          <ac:spMkLst>
            <pc:docMk/>
            <pc:sldMk cId="2554604823" sldId="267"/>
            <ac:spMk id="19" creationId="{66FC6F62-FEC6-45C4-B697-39FDA62A9666}"/>
          </ac:spMkLst>
        </pc:spChg>
        <pc:grpChg chg="add del">
          <ac:chgData name="Kiren Mubarik (2208861)" userId="878314fb-6a01-4aca-903c-e703448a3e89" providerId="ADAL" clId="{DB950118-6A48-43F6-A6D5-D37654547ABF}" dt="2022-10-13T11:37:06.527" v="436"/>
          <ac:grpSpMkLst>
            <pc:docMk/>
            <pc:sldMk cId="2554604823" sldId="267"/>
            <ac:grpSpMk id="15" creationId="{F8D7210F-BCFD-46C1-9A2C-3717368B1A78}"/>
          </ac:grpSpMkLst>
        </pc:grpChg>
        <pc:picChg chg="add mod ord">
          <ac:chgData name="Kiren Mubarik (2208861)" userId="878314fb-6a01-4aca-903c-e703448a3e89" providerId="ADAL" clId="{DB950118-6A48-43F6-A6D5-D37654547ABF}" dt="2022-10-13T11:36:22.528" v="433" actId="26606"/>
          <ac:picMkLst>
            <pc:docMk/>
            <pc:sldMk cId="2554604823" sldId="267"/>
            <ac:picMk id="6" creationId="{894D7600-53CF-8837-17E9-2C2656DF99CF}"/>
          </ac:picMkLst>
        </pc:picChg>
      </pc:sldChg>
      <pc:sldChg chg="modSp mod modAnim">
        <pc:chgData name="Kiren Mubarik (2208861)" userId="878314fb-6a01-4aca-903c-e703448a3e89" providerId="ADAL" clId="{DB950118-6A48-43F6-A6D5-D37654547ABF}" dt="2022-10-13T11:37:06.527" v="436"/>
        <pc:sldMkLst>
          <pc:docMk/>
          <pc:sldMk cId="2988790994" sldId="269"/>
        </pc:sldMkLst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2988790994" sldId="269"/>
            <ac:spMk id="3" creationId="{92CEF64C-EC1A-B797-A7FC-DE97A289FCA8}"/>
          </ac:spMkLst>
        </pc:spChg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2988790994" sldId="269"/>
            <ac:spMk id="8" creationId="{6970BC09-0284-98CD-EBAE-1A54DB8914F0}"/>
          </ac:spMkLst>
        </pc:spChg>
        <pc:graphicFrameChg chg="mod modGraphic">
          <ac:chgData name="Kiren Mubarik (2208861)" userId="878314fb-6a01-4aca-903c-e703448a3e89" providerId="ADAL" clId="{DB950118-6A48-43F6-A6D5-D37654547ABF}" dt="2022-10-13T11:18:20.820" v="425"/>
          <ac:graphicFrameMkLst>
            <pc:docMk/>
            <pc:sldMk cId="2988790994" sldId="269"/>
            <ac:graphicFrameMk id="7" creationId="{42B1C115-6AAA-CB4C-4342-F1B9DCDBBDF3}"/>
          </ac:graphicFrameMkLst>
        </pc:graphicFrameChg>
      </pc:sldChg>
      <pc:sldChg chg="modSp mod">
        <pc:chgData name="Kiren Mubarik (2208861)" userId="878314fb-6a01-4aca-903c-e703448a3e89" providerId="ADAL" clId="{DB950118-6A48-43F6-A6D5-D37654547ABF}" dt="2022-10-13T11:50:19.859" v="738" actId="2711"/>
        <pc:sldMkLst>
          <pc:docMk/>
          <pc:sldMk cId="1448894475" sldId="270"/>
        </pc:sldMkLst>
        <pc:spChg chg="mod">
          <ac:chgData name="Kiren Mubarik (2208861)" userId="878314fb-6a01-4aca-903c-e703448a3e89" providerId="ADAL" clId="{DB950118-6A48-43F6-A6D5-D37654547ABF}" dt="2022-10-13T11:50:19.859" v="738" actId="2711"/>
          <ac:spMkLst>
            <pc:docMk/>
            <pc:sldMk cId="1448894475" sldId="270"/>
            <ac:spMk id="3" creationId="{BE0E6E7F-72C5-4DD4-C00D-622E356B4E62}"/>
          </ac:spMkLst>
        </pc:spChg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1448894475" sldId="270"/>
            <ac:spMk id="4" creationId="{5DC8ED11-C6B6-C348-65E7-1107D6D89F71}"/>
          </ac:spMkLst>
        </pc:spChg>
        <pc:graphicFrameChg chg="mod">
          <ac:chgData name="Kiren Mubarik (2208861)" userId="878314fb-6a01-4aca-903c-e703448a3e89" providerId="ADAL" clId="{DB950118-6A48-43F6-A6D5-D37654547ABF}" dt="2022-10-13T11:48:55.019" v="734" actId="1035"/>
          <ac:graphicFrameMkLst>
            <pc:docMk/>
            <pc:sldMk cId="1448894475" sldId="270"/>
            <ac:graphicFrameMk id="5" creationId="{10D4F65B-7358-7845-8A98-04B02446519E}"/>
          </ac:graphicFrameMkLst>
        </pc:graphicFrameChg>
      </pc:sldChg>
      <pc:sldChg chg="del">
        <pc:chgData name="Kiren Mubarik (2208861)" userId="878314fb-6a01-4aca-903c-e703448a3e89" providerId="ADAL" clId="{DB950118-6A48-43F6-A6D5-D37654547ABF}" dt="2022-10-13T10:52:53.747" v="131" actId="47"/>
        <pc:sldMkLst>
          <pc:docMk/>
          <pc:sldMk cId="971363674" sldId="271"/>
        </pc:sldMkLst>
      </pc:sldChg>
      <pc:sldMasterChg chg="setBg modSldLayout">
        <pc:chgData name="Kiren Mubarik (2208861)" userId="878314fb-6a01-4aca-903c-e703448a3e89" providerId="ADAL" clId="{DB950118-6A48-43F6-A6D5-D37654547ABF}" dt="2022-09-29T11:28:25.200" v="118"/>
        <pc:sldMasterMkLst>
          <pc:docMk/>
          <pc:sldMasterMk cId="3019050798" sldId="2147483649"/>
        </pc:sldMasterMkLst>
        <pc:sldLayoutChg chg="setBg">
          <pc:chgData name="Kiren Mubarik (2208861)" userId="878314fb-6a01-4aca-903c-e703448a3e89" providerId="ADAL" clId="{DB950118-6A48-43F6-A6D5-D37654547ABF}" dt="2022-09-29T11:28:25.200" v="118"/>
          <pc:sldLayoutMkLst>
            <pc:docMk/>
            <pc:sldMasterMk cId="3019050798" sldId="2147483649"/>
            <pc:sldLayoutMk cId="998677" sldId="2147483656"/>
          </pc:sldLayoutMkLst>
        </pc:sldLayoutChg>
        <pc:sldLayoutChg chg="setBg">
          <pc:chgData name="Kiren Mubarik (2208861)" userId="878314fb-6a01-4aca-903c-e703448a3e89" providerId="ADAL" clId="{DB950118-6A48-43F6-A6D5-D37654547ABF}" dt="2022-09-29T11:28:25.200" v="118"/>
          <pc:sldLayoutMkLst>
            <pc:docMk/>
            <pc:sldMasterMk cId="3019050798" sldId="2147483649"/>
            <pc:sldLayoutMk cId="1373494394" sldId="2147483657"/>
          </pc:sldLayoutMkLst>
        </pc:sldLayoutChg>
        <pc:sldLayoutChg chg="setBg">
          <pc:chgData name="Kiren Mubarik (2208861)" userId="878314fb-6a01-4aca-903c-e703448a3e89" providerId="ADAL" clId="{DB950118-6A48-43F6-A6D5-D37654547ABF}" dt="2022-09-29T11:28:25.200" v="118"/>
          <pc:sldLayoutMkLst>
            <pc:docMk/>
            <pc:sldMasterMk cId="3019050798" sldId="2147483649"/>
            <pc:sldLayoutMk cId="672529090" sldId="2147483763"/>
          </pc:sldLayoutMkLst>
        </pc:sldLayoutChg>
        <pc:sldLayoutChg chg="setBg">
          <pc:chgData name="Kiren Mubarik (2208861)" userId="878314fb-6a01-4aca-903c-e703448a3e89" providerId="ADAL" clId="{DB950118-6A48-43F6-A6D5-D37654547ABF}" dt="2022-09-29T11:28:25.200" v="118"/>
          <pc:sldLayoutMkLst>
            <pc:docMk/>
            <pc:sldMasterMk cId="3019050798" sldId="2147483649"/>
            <pc:sldLayoutMk cId="1070651657" sldId="2147483764"/>
          </pc:sldLayoutMkLst>
        </pc:sldLayoutChg>
        <pc:sldLayoutChg chg="setBg">
          <pc:chgData name="Kiren Mubarik (2208861)" userId="878314fb-6a01-4aca-903c-e703448a3e89" providerId="ADAL" clId="{DB950118-6A48-43F6-A6D5-D37654547ABF}" dt="2022-09-29T11:28:25.200" v="118"/>
          <pc:sldLayoutMkLst>
            <pc:docMk/>
            <pc:sldMasterMk cId="3019050798" sldId="2147483649"/>
            <pc:sldLayoutMk cId="4003042349" sldId="2147483765"/>
          </pc:sldLayoutMkLst>
        </pc:sldLayoutChg>
        <pc:sldLayoutChg chg="setBg">
          <pc:chgData name="Kiren Mubarik (2208861)" userId="878314fb-6a01-4aca-903c-e703448a3e89" providerId="ADAL" clId="{DB950118-6A48-43F6-A6D5-D37654547ABF}" dt="2022-09-29T11:28:25.200" v="118"/>
          <pc:sldLayoutMkLst>
            <pc:docMk/>
            <pc:sldMasterMk cId="3019050798" sldId="2147483649"/>
            <pc:sldLayoutMk cId="1384766896" sldId="2147483766"/>
          </pc:sldLayoutMkLst>
        </pc:sldLayoutChg>
        <pc:sldLayoutChg chg="setBg">
          <pc:chgData name="Kiren Mubarik (2208861)" userId="878314fb-6a01-4aca-903c-e703448a3e89" providerId="ADAL" clId="{DB950118-6A48-43F6-A6D5-D37654547ABF}" dt="2022-09-29T11:28:25.200" v="118"/>
          <pc:sldLayoutMkLst>
            <pc:docMk/>
            <pc:sldMasterMk cId="3019050798" sldId="2147483649"/>
            <pc:sldLayoutMk cId="657044703" sldId="2147483767"/>
          </pc:sldLayoutMkLst>
        </pc:sldLayoutChg>
        <pc:sldLayoutChg chg="setBg">
          <pc:chgData name="Kiren Mubarik (2208861)" userId="878314fb-6a01-4aca-903c-e703448a3e89" providerId="ADAL" clId="{DB950118-6A48-43F6-A6D5-D37654547ABF}" dt="2022-09-29T11:28:25.200" v="118"/>
          <pc:sldLayoutMkLst>
            <pc:docMk/>
            <pc:sldMasterMk cId="3019050798" sldId="2147483649"/>
            <pc:sldLayoutMk cId="3283411879" sldId="2147483768"/>
          </pc:sldLayoutMkLst>
        </pc:sldLayoutChg>
        <pc:sldLayoutChg chg="setBg">
          <pc:chgData name="Kiren Mubarik (2208861)" userId="878314fb-6a01-4aca-903c-e703448a3e89" providerId="ADAL" clId="{DB950118-6A48-43F6-A6D5-D37654547ABF}" dt="2022-09-29T11:28:25.200" v="118"/>
          <pc:sldLayoutMkLst>
            <pc:docMk/>
            <pc:sldMasterMk cId="3019050798" sldId="2147483649"/>
            <pc:sldLayoutMk cId="3051005951" sldId="2147483771"/>
          </pc:sldLayoutMkLst>
        </pc:sldLayoutChg>
        <pc:sldLayoutChg chg="setBg">
          <pc:chgData name="Kiren Mubarik (2208861)" userId="878314fb-6a01-4aca-903c-e703448a3e89" providerId="ADAL" clId="{DB950118-6A48-43F6-A6D5-D37654547ABF}" dt="2022-09-29T11:28:25.200" v="118"/>
          <pc:sldLayoutMkLst>
            <pc:docMk/>
            <pc:sldMasterMk cId="3019050798" sldId="2147483649"/>
            <pc:sldLayoutMk cId="2035444889" sldId="2147483772"/>
          </pc:sldLayoutMkLst>
        </pc:sldLayoutChg>
        <pc:sldLayoutChg chg="setBg">
          <pc:chgData name="Kiren Mubarik (2208861)" userId="878314fb-6a01-4aca-903c-e703448a3e89" providerId="ADAL" clId="{DB950118-6A48-43F6-A6D5-D37654547ABF}" dt="2022-09-29T11:28:25.200" v="118"/>
          <pc:sldLayoutMkLst>
            <pc:docMk/>
            <pc:sldMasterMk cId="3019050798" sldId="2147483649"/>
            <pc:sldLayoutMk cId="3319253058" sldId="2147483773"/>
          </pc:sldLayoutMkLst>
        </pc:sldLayoutChg>
      </pc:sldMasterChg>
    </pc:docChg>
  </pc:docChgLst>
  <pc:docChgLst>
    <pc:chgData name="Kiren Mubarik" userId="878314fb-6a01-4aca-903c-e703448a3e89" providerId="ADAL" clId="{DB950118-6A48-43F6-A6D5-D37654547ABF}"/>
    <pc:docChg chg="undo custSel addSld delSld modSld sldOrd">
      <pc:chgData name="Kiren Mubarik" userId="878314fb-6a01-4aca-903c-e703448a3e89" providerId="ADAL" clId="{DB950118-6A48-43F6-A6D5-D37654547ABF}" dt="2022-10-10T12:24:01.161" v="4317"/>
      <pc:docMkLst>
        <pc:docMk/>
      </pc:docMkLst>
      <pc:sldChg chg="addSp modSp mod modAnim">
        <pc:chgData name="Kiren Mubarik" userId="878314fb-6a01-4aca-903c-e703448a3e89" providerId="ADAL" clId="{DB950118-6A48-43F6-A6D5-D37654547ABF}" dt="2022-10-07T23:16:45.697" v="4198"/>
        <pc:sldMkLst>
          <pc:docMk/>
          <pc:sldMk cId="2082046205" sldId="258"/>
        </pc:sldMkLst>
        <pc:spChg chg="mod">
          <ac:chgData name="Kiren Mubarik" userId="878314fb-6a01-4aca-903c-e703448a3e89" providerId="ADAL" clId="{DB950118-6A48-43F6-A6D5-D37654547ABF}" dt="2022-10-07T23:13:59.262" v="4181" actId="962"/>
          <ac:spMkLst>
            <pc:docMk/>
            <pc:sldMk cId="2082046205" sldId="258"/>
            <ac:spMk id="3" creationId="{00000000-0000-0000-0000-000000000000}"/>
          </ac:spMkLst>
        </pc:spChg>
        <pc:spChg chg="add mod">
          <ac:chgData name="Kiren Mubarik" userId="878314fb-6a01-4aca-903c-e703448a3e89" providerId="ADAL" clId="{DB950118-6A48-43F6-A6D5-D37654547ABF}" dt="2022-10-06T11:40:05.813" v="244" actId="20577"/>
          <ac:spMkLst>
            <pc:docMk/>
            <pc:sldMk cId="2082046205" sldId="258"/>
            <ac:spMk id="5" creationId="{9EE17C24-52D5-1B7E-5CC6-9CD4B4D02D27}"/>
          </ac:spMkLst>
        </pc:spChg>
      </pc:sldChg>
      <pc:sldChg chg="modSp del mod">
        <pc:chgData name="Kiren Mubarik" userId="878314fb-6a01-4aca-903c-e703448a3e89" providerId="ADAL" clId="{DB950118-6A48-43F6-A6D5-D37654547ABF}" dt="2022-10-06T11:47:24.721" v="256" actId="2696"/>
        <pc:sldMkLst>
          <pc:docMk/>
          <pc:sldMk cId="1977592759" sldId="259"/>
        </pc:sldMkLst>
        <pc:spChg chg="mod">
          <ac:chgData name="Kiren Mubarik" userId="878314fb-6a01-4aca-903c-e703448a3e89" providerId="ADAL" clId="{DB950118-6A48-43F6-A6D5-D37654547ABF}" dt="2022-10-06T11:32:20.132" v="170" actId="20577"/>
          <ac:spMkLst>
            <pc:docMk/>
            <pc:sldMk cId="1977592759" sldId="259"/>
            <ac:spMk id="3" creationId="{E7CDEE6D-12AA-0DDE-7B44-94EDEB9CE09C}"/>
          </ac:spMkLst>
        </pc:spChg>
      </pc:sldChg>
      <pc:sldChg chg="modSp mod modAnim">
        <pc:chgData name="Kiren Mubarik" userId="878314fb-6a01-4aca-903c-e703448a3e89" providerId="ADAL" clId="{DB950118-6A48-43F6-A6D5-D37654547ABF}" dt="2022-10-07T23:18:17.588" v="4202"/>
        <pc:sldMkLst>
          <pc:docMk/>
          <pc:sldMk cId="4023677270" sldId="260"/>
        </pc:sldMkLst>
        <pc:spChg chg="mod">
          <ac:chgData name="Kiren Mubarik" userId="878314fb-6a01-4aca-903c-e703448a3e89" providerId="ADAL" clId="{DB950118-6A48-43F6-A6D5-D37654547ABF}" dt="2022-10-06T21:09:24.396" v="1760" actId="115"/>
          <ac:spMkLst>
            <pc:docMk/>
            <pc:sldMk cId="4023677270" sldId="260"/>
            <ac:spMk id="2" creationId="{00000000-0000-0000-0000-000000000000}"/>
          </ac:spMkLst>
        </pc:spChg>
        <pc:spChg chg="mod">
          <ac:chgData name="Kiren Mubarik" userId="878314fb-6a01-4aca-903c-e703448a3e89" providerId="ADAL" clId="{DB950118-6A48-43F6-A6D5-D37654547ABF}" dt="2022-10-06T13:04:39.568" v="1064" actId="20577"/>
          <ac:spMkLst>
            <pc:docMk/>
            <pc:sldMk cId="4023677270" sldId="260"/>
            <ac:spMk id="3" creationId="{00000000-0000-0000-0000-000000000000}"/>
          </ac:spMkLst>
        </pc:spChg>
        <pc:spChg chg="mod">
          <ac:chgData name="Kiren Mubarik" userId="878314fb-6a01-4aca-903c-e703448a3e89" providerId="ADAL" clId="{DB950118-6A48-43F6-A6D5-D37654547ABF}" dt="2022-10-06T11:32:09.329" v="168" actId="255"/>
          <ac:spMkLst>
            <pc:docMk/>
            <pc:sldMk cId="4023677270" sldId="260"/>
            <ac:spMk id="4" creationId="{820FFDC7-09BB-CE3F-F6F2-EFAAD2511FD3}"/>
          </ac:spMkLst>
        </pc:spChg>
        <pc:spChg chg="mod">
          <ac:chgData name="Kiren Mubarik" userId="878314fb-6a01-4aca-903c-e703448a3e89" providerId="ADAL" clId="{DB950118-6A48-43F6-A6D5-D37654547ABF}" dt="2022-10-06T21:10:19.742" v="1763" actId="2711"/>
          <ac:spMkLst>
            <pc:docMk/>
            <pc:sldMk cId="4023677270" sldId="260"/>
            <ac:spMk id="6" creationId="{0636E8B7-72AB-D20A-0571-3916CC9B5644}"/>
          </ac:spMkLst>
        </pc:spChg>
      </pc:sldChg>
      <pc:sldChg chg="modSp mod modAnim">
        <pc:chgData name="Kiren Mubarik" userId="878314fb-6a01-4aca-903c-e703448a3e89" providerId="ADAL" clId="{DB950118-6A48-43F6-A6D5-D37654547ABF}" dt="2022-10-10T12:12:25.307" v="4267"/>
        <pc:sldMkLst>
          <pc:docMk/>
          <pc:sldMk cId="3939745718" sldId="261"/>
        </pc:sldMkLst>
        <pc:spChg chg="mod">
          <ac:chgData name="Kiren Mubarik" userId="878314fb-6a01-4aca-903c-e703448a3e89" providerId="ADAL" clId="{DB950118-6A48-43F6-A6D5-D37654547ABF}" dt="2022-10-07T11:16:16.094" v="2760" actId="115"/>
          <ac:spMkLst>
            <pc:docMk/>
            <pc:sldMk cId="3939745718" sldId="261"/>
            <ac:spMk id="2" creationId="{00000000-0000-0000-0000-000000000000}"/>
          </ac:spMkLst>
        </pc:spChg>
        <pc:spChg chg="mod">
          <ac:chgData name="Kiren Mubarik" userId="878314fb-6a01-4aca-903c-e703448a3e89" providerId="ADAL" clId="{DB950118-6A48-43F6-A6D5-D37654547ABF}" dt="2022-10-07T11:29:24.930" v="3211" actId="20577"/>
          <ac:spMkLst>
            <pc:docMk/>
            <pc:sldMk cId="3939745718" sldId="261"/>
            <ac:spMk id="3" creationId="{00000000-0000-0000-0000-000000000000}"/>
          </ac:spMkLst>
        </pc:spChg>
      </pc:sldChg>
      <pc:sldChg chg="modSp mod ord modAnim">
        <pc:chgData name="Kiren Mubarik" userId="878314fb-6a01-4aca-903c-e703448a3e89" providerId="ADAL" clId="{DB950118-6A48-43F6-A6D5-D37654547ABF}" dt="2022-10-10T12:20:39.648" v="4312"/>
        <pc:sldMkLst>
          <pc:docMk/>
          <pc:sldMk cId="1953910879" sldId="262"/>
        </pc:sldMkLst>
        <pc:spChg chg="mod">
          <ac:chgData name="Kiren Mubarik" userId="878314fb-6a01-4aca-903c-e703448a3e89" providerId="ADAL" clId="{DB950118-6A48-43F6-A6D5-D37654547ABF}" dt="2022-10-10T12:17:30.830" v="4290" actId="115"/>
          <ac:spMkLst>
            <pc:docMk/>
            <pc:sldMk cId="1953910879" sldId="262"/>
            <ac:spMk id="2" creationId="{00000000-0000-0000-0000-000000000000}"/>
          </ac:spMkLst>
        </pc:spChg>
        <pc:spChg chg="mod">
          <ac:chgData name="Kiren Mubarik" userId="878314fb-6a01-4aca-903c-e703448a3e89" providerId="ADAL" clId="{DB950118-6A48-43F6-A6D5-D37654547ABF}" dt="2022-10-10T12:11:52.469" v="4266" actId="20577"/>
          <ac:spMkLst>
            <pc:docMk/>
            <pc:sldMk cId="1953910879" sldId="262"/>
            <ac:spMk id="3" creationId="{00000000-0000-0000-0000-000000000000}"/>
          </ac:spMkLst>
        </pc:spChg>
      </pc:sldChg>
      <pc:sldChg chg="addSp delSp modSp mod modAnim">
        <pc:chgData name="Kiren Mubarik" userId="878314fb-6a01-4aca-903c-e703448a3e89" providerId="ADAL" clId="{DB950118-6A48-43F6-A6D5-D37654547ABF}" dt="2022-10-10T12:21:49.698" v="4314"/>
        <pc:sldMkLst>
          <pc:docMk/>
          <pc:sldMk cId="2229156887" sldId="263"/>
        </pc:sldMkLst>
        <pc:spChg chg="mod">
          <ac:chgData name="Kiren Mubarik" userId="878314fb-6a01-4aca-903c-e703448a3e89" providerId="ADAL" clId="{DB950118-6A48-43F6-A6D5-D37654547ABF}" dt="2022-10-07T22:46:09.417" v="4050" actId="20577"/>
          <ac:spMkLst>
            <pc:docMk/>
            <pc:sldMk cId="2229156887" sldId="263"/>
            <ac:spMk id="2" creationId="{00000000-0000-0000-0000-000000000000}"/>
          </ac:spMkLst>
        </pc:spChg>
        <pc:spChg chg="del">
          <ac:chgData name="Kiren Mubarik" userId="878314fb-6a01-4aca-903c-e703448a3e89" providerId="ADAL" clId="{DB950118-6A48-43F6-A6D5-D37654547ABF}" dt="2022-10-07T22:49:55.248" v="4051" actId="931"/>
          <ac:spMkLst>
            <pc:docMk/>
            <pc:sldMk cId="2229156887" sldId="263"/>
            <ac:spMk id="3" creationId="{00000000-0000-0000-0000-000000000000}"/>
          </ac:spMkLst>
        </pc:spChg>
        <pc:spChg chg="add del mod">
          <ac:chgData name="Kiren Mubarik" userId="878314fb-6a01-4aca-903c-e703448a3e89" providerId="ADAL" clId="{DB950118-6A48-43F6-A6D5-D37654547ABF}" dt="2022-10-07T22:52:10.659" v="4065" actId="478"/>
          <ac:spMkLst>
            <pc:docMk/>
            <pc:sldMk cId="2229156887" sldId="263"/>
            <ac:spMk id="10" creationId="{F8554262-3BA7-A412-23DC-6BFBE5A67285}"/>
          </ac:spMkLst>
        </pc:spChg>
        <pc:spChg chg="add mod">
          <ac:chgData name="Kiren Mubarik" userId="878314fb-6a01-4aca-903c-e703448a3e89" providerId="ADAL" clId="{DB950118-6A48-43F6-A6D5-D37654547ABF}" dt="2022-10-07T23:08:31.027" v="4121" actId="14100"/>
          <ac:spMkLst>
            <pc:docMk/>
            <pc:sldMk cId="2229156887" sldId="263"/>
            <ac:spMk id="11" creationId="{EDCC7419-F054-BB39-85DC-47E57E632FA4}"/>
          </ac:spMkLst>
        </pc:spChg>
        <pc:picChg chg="add del mod">
          <ac:chgData name="Kiren Mubarik" userId="878314fb-6a01-4aca-903c-e703448a3e89" providerId="ADAL" clId="{DB950118-6A48-43F6-A6D5-D37654547ABF}" dt="2022-10-07T22:52:06.275" v="4064" actId="478"/>
          <ac:picMkLst>
            <pc:docMk/>
            <pc:sldMk cId="2229156887" sldId="263"/>
            <ac:picMk id="6" creationId="{FBEE0B66-D968-901A-FF58-AD84147F999C}"/>
          </ac:picMkLst>
        </pc:picChg>
        <pc:picChg chg="add mod">
          <ac:chgData name="Kiren Mubarik" userId="878314fb-6a01-4aca-903c-e703448a3e89" providerId="ADAL" clId="{DB950118-6A48-43F6-A6D5-D37654547ABF}" dt="2022-10-07T22:52:19.204" v="4067" actId="14100"/>
          <ac:picMkLst>
            <pc:docMk/>
            <pc:sldMk cId="2229156887" sldId="263"/>
            <ac:picMk id="8" creationId="{E53D2A59-796E-1D77-A46E-B837F49E7468}"/>
          </ac:picMkLst>
        </pc:picChg>
      </pc:sldChg>
      <pc:sldChg chg="modSp mod">
        <pc:chgData name="Kiren Mubarik" userId="878314fb-6a01-4aca-903c-e703448a3e89" providerId="ADAL" clId="{DB950118-6A48-43F6-A6D5-D37654547ABF}" dt="2022-10-07T23:12:41.733" v="4122" actId="207"/>
        <pc:sldMkLst>
          <pc:docMk/>
          <pc:sldMk cId="1288986681" sldId="264"/>
        </pc:sldMkLst>
        <pc:spChg chg="mod">
          <ac:chgData name="Kiren Mubarik" userId="878314fb-6a01-4aca-903c-e703448a3e89" providerId="ADAL" clId="{DB950118-6A48-43F6-A6D5-D37654547ABF}" dt="2022-10-07T23:12:41.733" v="4122" actId="207"/>
          <ac:spMkLst>
            <pc:docMk/>
            <pc:sldMk cId="1288986681" sldId="264"/>
            <ac:spMk id="3" creationId="{66DBA617-1AA7-AB89-E83B-8AC4C3A8FAD5}"/>
          </ac:spMkLst>
        </pc:spChg>
      </pc:sldChg>
      <pc:sldChg chg="addSp delSp modSp new mod modAnim">
        <pc:chgData name="Kiren Mubarik" userId="878314fb-6a01-4aca-903c-e703448a3e89" providerId="ADAL" clId="{DB950118-6A48-43F6-A6D5-D37654547ABF}" dt="2022-10-10T12:17:02.643" v="4288"/>
        <pc:sldMkLst>
          <pc:docMk/>
          <pc:sldMk cId="3812620791" sldId="265"/>
        </pc:sldMkLst>
        <pc:spChg chg="mod">
          <ac:chgData name="Kiren Mubarik" userId="878314fb-6a01-4aca-903c-e703448a3e89" providerId="ADAL" clId="{DB950118-6A48-43F6-A6D5-D37654547ABF}" dt="2022-10-07T12:08:41.573" v="3892" actId="113"/>
          <ac:spMkLst>
            <pc:docMk/>
            <pc:sldMk cId="3812620791" sldId="265"/>
            <ac:spMk id="2" creationId="{389CD2A2-FC19-79AE-F0B1-AFA95F7FD3DA}"/>
          </ac:spMkLst>
        </pc:spChg>
        <pc:spChg chg="del">
          <ac:chgData name="Kiren Mubarik" userId="878314fb-6a01-4aca-903c-e703448a3e89" providerId="ADAL" clId="{DB950118-6A48-43F6-A6D5-D37654547ABF}" dt="2022-10-07T11:39:52.803" v="3295" actId="1032"/>
          <ac:spMkLst>
            <pc:docMk/>
            <pc:sldMk cId="3812620791" sldId="265"/>
            <ac:spMk id="3" creationId="{AE7E5F60-25E7-5772-785E-78526118F222}"/>
          </ac:spMkLst>
        </pc:spChg>
        <pc:graphicFrameChg chg="add mod modGraphic">
          <ac:chgData name="Kiren Mubarik" userId="878314fb-6a01-4aca-903c-e703448a3e89" providerId="ADAL" clId="{DB950118-6A48-43F6-A6D5-D37654547ABF}" dt="2022-10-07T12:17:52.973" v="3998"/>
          <ac:graphicFrameMkLst>
            <pc:docMk/>
            <pc:sldMk cId="3812620791" sldId="265"/>
            <ac:graphicFrameMk id="5" creationId="{834BCDC5-31E7-1B92-62B1-BF3365C58D8B}"/>
          </ac:graphicFrameMkLst>
        </pc:graphicFrameChg>
      </pc:sldChg>
      <pc:sldChg chg="addSp delSp modSp new mod setBg modAnim">
        <pc:chgData name="Kiren Mubarik" userId="878314fb-6a01-4aca-903c-e703448a3e89" providerId="ADAL" clId="{DB950118-6A48-43F6-A6D5-D37654547ABF}" dt="2022-10-10T12:10:44.484" v="4258" actId="20577"/>
        <pc:sldMkLst>
          <pc:docMk/>
          <pc:sldMk cId="3148299199" sldId="266"/>
        </pc:sldMkLst>
        <pc:spChg chg="mod ord">
          <ac:chgData name="Kiren Mubarik" userId="878314fb-6a01-4aca-903c-e703448a3e89" providerId="ADAL" clId="{DB950118-6A48-43F6-A6D5-D37654547ABF}" dt="2022-10-06T21:18:45.499" v="1797" actId="26606"/>
          <ac:spMkLst>
            <pc:docMk/>
            <pc:sldMk cId="3148299199" sldId="266"/>
            <ac:spMk id="2" creationId="{A80CD8AA-AEA3-4042-5C6F-34AA116232DF}"/>
          </ac:spMkLst>
        </pc:spChg>
        <pc:spChg chg="add del mod">
          <ac:chgData name="Kiren Mubarik" userId="878314fb-6a01-4aca-903c-e703448a3e89" providerId="ADAL" clId="{DB950118-6A48-43F6-A6D5-D37654547ABF}" dt="2022-10-06T21:18:45.509" v="1798" actId="26606"/>
          <ac:spMkLst>
            <pc:docMk/>
            <pc:sldMk cId="3148299199" sldId="266"/>
            <ac:spMk id="3" creationId="{1E51040E-484E-B2AC-D1CC-505EA01DEF32}"/>
          </ac:spMkLst>
        </pc:spChg>
        <pc:spChg chg="mod">
          <ac:chgData name="Kiren Mubarik" userId="878314fb-6a01-4aca-903c-e703448a3e89" providerId="ADAL" clId="{DB950118-6A48-43F6-A6D5-D37654547ABF}" dt="2022-10-06T21:08:18.795" v="1753" actId="255"/>
          <ac:spMkLst>
            <pc:docMk/>
            <pc:sldMk cId="3148299199" sldId="266"/>
            <ac:spMk id="4" creationId="{3782E868-DC2C-765C-4042-132FDDF94AB8}"/>
          </ac:spMkLst>
        </pc:spChg>
        <pc:spChg chg="mod ord">
          <ac:chgData name="Kiren Mubarik" userId="878314fb-6a01-4aca-903c-e703448a3e89" providerId="ADAL" clId="{DB950118-6A48-43F6-A6D5-D37654547ABF}" dt="2022-10-06T21:18:45.499" v="1797" actId="26606"/>
          <ac:spMkLst>
            <pc:docMk/>
            <pc:sldMk cId="3148299199" sldId="266"/>
            <ac:spMk id="5" creationId="{3018D774-B213-7CA3-F213-C6CAD76920D5}"/>
          </ac:spMkLst>
        </pc:spChg>
        <pc:spChg chg="mod ord">
          <ac:chgData name="Kiren Mubarik" userId="878314fb-6a01-4aca-903c-e703448a3e89" providerId="ADAL" clId="{DB950118-6A48-43F6-A6D5-D37654547ABF}" dt="2022-10-07T10:48:13.782" v="1808" actId="14100"/>
          <ac:spMkLst>
            <pc:docMk/>
            <pc:sldMk cId="3148299199" sldId="266"/>
            <ac:spMk id="6" creationId="{52376855-6B16-A7A9-46AB-893A82BF5898}"/>
          </ac:spMkLst>
        </pc:spChg>
        <pc:spChg chg="add del mod">
          <ac:chgData name="Kiren Mubarik" userId="878314fb-6a01-4aca-903c-e703448a3e89" providerId="ADAL" clId="{DB950118-6A48-43F6-A6D5-D37654547ABF}" dt="2022-10-07T10:46:14.454" v="1806"/>
          <ac:spMkLst>
            <pc:docMk/>
            <pc:sldMk cId="3148299199" sldId="266"/>
            <ac:spMk id="9" creationId="{8A5F4ABB-8AC0-72A0-64C5-D5DE5A237A5F}"/>
          </ac:spMkLst>
        </pc:spChg>
        <pc:spChg chg="add mod">
          <ac:chgData name="Kiren Mubarik" userId="878314fb-6a01-4aca-903c-e703448a3e89" providerId="ADAL" clId="{DB950118-6A48-43F6-A6D5-D37654547ABF}" dt="2022-10-10T12:10:44.484" v="4258" actId="20577"/>
          <ac:spMkLst>
            <pc:docMk/>
            <pc:sldMk cId="3148299199" sldId="266"/>
            <ac:spMk id="10" creationId="{AAEB294E-C56F-E88A-9038-10694FA4ABCB}"/>
          </ac:spMkLst>
        </pc:spChg>
        <pc:spChg chg="add del">
          <ac:chgData name="Kiren Mubarik" userId="878314fb-6a01-4aca-903c-e703448a3e89" providerId="ADAL" clId="{DB950118-6A48-43F6-A6D5-D37654547ABF}" dt="2022-10-06T21:17:29.239" v="1785" actId="26606"/>
          <ac:spMkLst>
            <pc:docMk/>
            <pc:sldMk cId="3148299199" sldId="266"/>
            <ac:spMk id="12" creationId="{987A0FBA-CC04-4256-A8EB-BB3C543E989C}"/>
          </ac:spMkLst>
        </pc:spChg>
        <pc:spChg chg="add del">
          <ac:chgData name="Kiren Mubarik" userId="878314fb-6a01-4aca-903c-e703448a3e89" providerId="ADAL" clId="{DB950118-6A48-43F6-A6D5-D37654547ABF}" dt="2022-10-06T21:14:52.288" v="1777" actId="26606"/>
          <ac:spMkLst>
            <pc:docMk/>
            <pc:sldMk cId="3148299199" sldId="266"/>
            <ac:spMk id="13" creationId="{987A0FBA-CC04-4256-A8EB-BB3C543E989C}"/>
          </ac:spMkLst>
        </pc:spChg>
        <pc:spChg chg="add del">
          <ac:chgData name="Kiren Mubarik" userId="878314fb-6a01-4aca-903c-e703448a3e89" providerId="ADAL" clId="{DB950118-6A48-43F6-A6D5-D37654547ABF}" dt="2022-10-06T21:17:29.239" v="1785" actId="26606"/>
          <ac:spMkLst>
            <pc:docMk/>
            <pc:sldMk cId="3148299199" sldId="266"/>
            <ac:spMk id="14" creationId="{3F3A0F6C-EB8F-4A4C-8258-23F6D815E0E0}"/>
          </ac:spMkLst>
        </pc:spChg>
        <pc:spChg chg="add del">
          <ac:chgData name="Kiren Mubarik" userId="878314fb-6a01-4aca-903c-e703448a3e89" providerId="ADAL" clId="{DB950118-6A48-43F6-A6D5-D37654547ABF}" dt="2022-10-06T21:14:52.288" v="1777" actId="26606"/>
          <ac:spMkLst>
            <pc:docMk/>
            <pc:sldMk cId="3148299199" sldId="266"/>
            <ac:spMk id="15" creationId="{3B415D11-6899-4C75-BEAD-79C4656DC0A2}"/>
          </ac:spMkLst>
        </pc:spChg>
        <pc:spChg chg="add del">
          <ac:chgData name="Kiren Mubarik" userId="878314fb-6a01-4aca-903c-e703448a3e89" providerId="ADAL" clId="{DB950118-6A48-43F6-A6D5-D37654547ABF}" dt="2022-10-06T21:17:29.239" v="1785" actId="26606"/>
          <ac:spMkLst>
            <pc:docMk/>
            <pc:sldMk cId="3148299199" sldId="266"/>
            <ac:spMk id="16" creationId="{6A9C92F4-A4A4-42E0-9391-C666AAED1E6A}"/>
          </ac:spMkLst>
        </pc:spChg>
        <pc:spChg chg="add del">
          <ac:chgData name="Kiren Mubarik" userId="878314fb-6a01-4aca-903c-e703448a3e89" providerId="ADAL" clId="{DB950118-6A48-43F6-A6D5-D37654547ABF}" dt="2022-10-06T21:14:52.288" v="1777" actId="26606"/>
          <ac:spMkLst>
            <pc:docMk/>
            <pc:sldMk cId="3148299199" sldId="266"/>
            <ac:spMk id="17" creationId="{A3BFB3E6-2D9E-4A5C-826F-44A91F59778D}"/>
          </ac:spMkLst>
        </pc:spChg>
        <pc:spChg chg="add del">
          <ac:chgData name="Kiren Mubarik" userId="878314fb-6a01-4aca-903c-e703448a3e89" providerId="ADAL" clId="{DB950118-6A48-43F6-A6D5-D37654547ABF}" dt="2022-10-06T21:17:33.804" v="1787" actId="26606"/>
          <ac:spMkLst>
            <pc:docMk/>
            <pc:sldMk cId="3148299199" sldId="266"/>
            <ac:spMk id="18" creationId="{987A0FBA-CC04-4256-A8EB-BB3C543E989C}"/>
          </ac:spMkLst>
        </pc:spChg>
        <pc:spChg chg="add del">
          <ac:chgData name="Kiren Mubarik" userId="878314fb-6a01-4aca-903c-e703448a3e89" providerId="ADAL" clId="{DB950118-6A48-43F6-A6D5-D37654547ABF}" dt="2022-10-06T21:14:56.407" v="1779" actId="26606"/>
          <ac:spMkLst>
            <pc:docMk/>
            <pc:sldMk cId="3148299199" sldId="266"/>
            <ac:spMk id="19" creationId="{987A0FBA-CC04-4256-A8EB-BB3C543E989C}"/>
          </ac:spMkLst>
        </pc:spChg>
        <pc:spChg chg="add del">
          <ac:chgData name="Kiren Mubarik" userId="878314fb-6a01-4aca-903c-e703448a3e89" providerId="ADAL" clId="{DB950118-6A48-43F6-A6D5-D37654547ABF}" dt="2022-10-06T21:14:56.407" v="1779" actId="26606"/>
          <ac:spMkLst>
            <pc:docMk/>
            <pc:sldMk cId="3148299199" sldId="266"/>
            <ac:spMk id="20" creationId="{3D065C6D-EB42-400B-99C4-D0ACE936F6C3}"/>
          </ac:spMkLst>
        </pc:spChg>
        <pc:spChg chg="add del">
          <ac:chgData name="Kiren Mubarik" userId="878314fb-6a01-4aca-903c-e703448a3e89" providerId="ADAL" clId="{DB950118-6A48-43F6-A6D5-D37654547ABF}" dt="2022-10-06T21:14:56.407" v="1779" actId="26606"/>
          <ac:spMkLst>
            <pc:docMk/>
            <pc:sldMk cId="3148299199" sldId="266"/>
            <ac:spMk id="21" creationId="{3362A0EA-3E81-4464-94B8-70BE5870EDC0}"/>
          </ac:spMkLst>
        </pc:spChg>
        <pc:spChg chg="add del">
          <ac:chgData name="Kiren Mubarik" userId="878314fb-6a01-4aca-903c-e703448a3e89" providerId="ADAL" clId="{DB950118-6A48-43F6-A6D5-D37654547ABF}" dt="2022-10-06T21:17:33.804" v="1787" actId="26606"/>
          <ac:spMkLst>
            <pc:docMk/>
            <pc:sldMk cId="3148299199" sldId="266"/>
            <ac:spMk id="22" creationId="{F95E8271-D5FF-4A58-A151-6D825CF02D64}"/>
          </ac:spMkLst>
        </pc:spChg>
        <pc:spChg chg="add del">
          <ac:chgData name="Kiren Mubarik" userId="878314fb-6a01-4aca-903c-e703448a3e89" providerId="ADAL" clId="{DB950118-6A48-43F6-A6D5-D37654547ABF}" dt="2022-10-06T21:15:12.291" v="1781" actId="26606"/>
          <ac:spMkLst>
            <pc:docMk/>
            <pc:sldMk cId="3148299199" sldId="266"/>
            <ac:spMk id="23" creationId="{987A0FBA-CC04-4256-A8EB-BB3C543E989C}"/>
          </ac:spMkLst>
        </pc:spChg>
        <pc:spChg chg="add del">
          <ac:chgData name="Kiren Mubarik" userId="878314fb-6a01-4aca-903c-e703448a3e89" providerId="ADAL" clId="{DB950118-6A48-43F6-A6D5-D37654547ABF}" dt="2022-10-06T21:15:12.291" v="1781" actId="26606"/>
          <ac:spMkLst>
            <pc:docMk/>
            <pc:sldMk cId="3148299199" sldId="266"/>
            <ac:spMk id="24" creationId="{5F2C5A5A-694B-4287-8BA1-25CE3A342088}"/>
          </ac:spMkLst>
        </pc:spChg>
        <pc:spChg chg="add del">
          <ac:chgData name="Kiren Mubarik" userId="878314fb-6a01-4aca-903c-e703448a3e89" providerId="ADAL" clId="{DB950118-6A48-43F6-A6D5-D37654547ABF}" dt="2022-10-06T21:15:12.291" v="1781" actId="26606"/>
          <ac:spMkLst>
            <pc:docMk/>
            <pc:sldMk cId="3148299199" sldId="266"/>
            <ac:spMk id="25" creationId="{B423BB46-9386-40B6-B6A8-70CDDE73419B}"/>
          </ac:spMkLst>
        </pc:spChg>
        <pc:spChg chg="add del">
          <ac:chgData name="Kiren Mubarik" userId="878314fb-6a01-4aca-903c-e703448a3e89" providerId="ADAL" clId="{DB950118-6A48-43F6-A6D5-D37654547ABF}" dt="2022-10-06T21:17:33.804" v="1787" actId="26606"/>
          <ac:spMkLst>
            <pc:docMk/>
            <pc:sldMk cId="3148299199" sldId="266"/>
            <ac:spMk id="26" creationId="{E65E7DAE-0831-45F9-BBA2-9BBD2E397C0B}"/>
          </ac:spMkLst>
        </pc:spChg>
        <pc:spChg chg="add del">
          <ac:chgData name="Kiren Mubarik" userId="878314fb-6a01-4aca-903c-e703448a3e89" providerId="ADAL" clId="{DB950118-6A48-43F6-A6D5-D37654547ABF}" dt="2022-10-06T21:17:33.804" v="1787" actId="26606"/>
          <ac:spMkLst>
            <pc:docMk/>
            <pc:sldMk cId="3148299199" sldId="266"/>
            <ac:spMk id="27" creationId="{F493E929-55A8-46F3-836C-1C37C8975B9D}"/>
          </ac:spMkLst>
        </pc:spChg>
        <pc:spChg chg="add del">
          <ac:chgData name="Kiren Mubarik" userId="878314fb-6a01-4aca-903c-e703448a3e89" providerId="ADAL" clId="{DB950118-6A48-43F6-A6D5-D37654547ABF}" dt="2022-10-06T21:18:45.499" v="1797" actId="26606"/>
          <ac:spMkLst>
            <pc:docMk/>
            <pc:sldMk cId="3148299199" sldId="266"/>
            <ac:spMk id="37" creationId="{987A0FBA-CC04-4256-A8EB-BB3C543E989C}"/>
          </ac:spMkLst>
        </pc:spChg>
        <pc:spChg chg="add del">
          <ac:chgData name="Kiren Mubarik" userId="878314fb-6a01-4aca-903c-e703448a3e89" providerId="ADAL" clId="{DB950118-6A48-43F6-A6D5-D37654547ABF}" dt="2022-10-06T21:18:45.499" v="1797" actId="26606"/>
          <ac:spMkLst>
            <pc:docMk/>
            <pc:sldMk cId="3148299199" sldId="266"/>
            <ac:spMk id="38" creationId="{B1EFC49C-62C3-4D0F-A5E0-B5856867B389}"/>
          </ac:spMkLst>
        </pc:spChg>
        <pc:spChg chg="add del">
          <ac:chgData name="Kiren Mubarik" userId="878314fb-6a01-4aca-903c-e703448a3e89" providerId="ADAL" clId="{DB950118-6A48-43F6-A6D5-D37654547ABF}" dt="2022-10-06T21:18:45.499" v="1797" actId="26606"/>
          <ac:spMkLst>
            <pc:docMk/>
            <pc:sldMk cId="3148299199" sldId="266"/>
            <ac:spMk id="39" creationId="{E3588014-99E8-44C1-BB9D-26C13B241D05}"/>
          </ac:spMkLst>
        </pc:spChg>
        <pc:spChg chg="add del">
          <ac:chgData name="Kiren Mubarik" userId="878314fb-6a01-4aca-903c-e703448a3e89" providerId="ADAL" clId="{DB950118-6A48-43F6-A6D5-D37654547ABF}" dt="2022-10-06T21:18:45.499" v="1797" actId="26606"/>
          <ac:spMkLst>
            <pc:docMk/>
            <pc:sldMk cId="3148299199" sldId="266"/>
            <ac:spMk id="40" creationId="{1E51040E-484E-B2AC-D1CC-505EA01DEF32}"/>
          </ac:spMkLst>
        </pc:spChg>
        <pc:graphicFrameChg chg="add del">
          <ac:chgData name="Kiren Mubarik" userId="878314fb-6a01-4aca-903c-e703448a3e89" providerId="ADAL" clId="{DB950118-6A48-43F6-A6D5-D37654547ABF}" dt="2022-10-06T21:17:29.239" v="1785" actId="26606"/>
          <ac:graphicFrameMkLst>
            <pc:docMk/>
            <pc:sldMk cId="3148299199" sldId="266"/>
            <ac:graphicFrameMk id="11" creationId="{CA5CFCE7-BA68-3A6E-7E9E-230B57FD09FA}"/>
          </ac:graphicFrameMkLst>
        </pc:graphicFrameChg>
        <pc:graphicFrameChg chg="add del">
          <ac:chgData name="Kiren Mubarik" userId="878314fb-6a01-4aca-903c-e703448a3e89" providerId="ADAL" clId="{DB950118-6A48-43F6-A6D5-D37654547ABF}" dt="2022-10-06T21:17:33.804" v="1787" actId="26606"/>
          <ac:graphicFrameMkLst>
            <pc:docMk/>
            <pc:sldMk cId="3148299199" sldId="266"/>
            <ac:graphicFrameMk id="28" creationId="{49D24785-3209-7B6D-9767-F04FF8FCA808}"/>
          </ac:graphicFrameMkLst>
        </pc:graphicFrameChg>
        <pc:graphicFrameChg chg="add del">
          <ac:chgData name="Kiren Mubarik" userId="878314fb-6a01-4aca-903c-e703448a3e89" providerId="ADAL" clId="{DB950118-6A48-43F6-A6D5-D37654547ABF}" dt="2022-10-06T21:18:08.823" v="1789" actId="26606"/>
          <ac:graphicFrameMkLst>
            <pc:docMk/>
            <pc:sldMk cId="3148299199" sldId="266"/>
            <ac:graphicFrameMk id="29" creationId="{5E158B69-1581-BBC9-4077-6A682D10B860}"/>
          </ac:graphicFrameMkLst>
        </pc:graphicFrameChg>
        <pc:graphicFrameChg chg="add del">
          <ac:chgData name="Kiren Mubarik" userId="878314fb-6a01-4aca-903c-e703448a3e89" providerId="ADAL" clId="{DB950118-6A48-43F6-A6D5-D37654547ABF}" dt="2022-10-06T21:18:27.003" v="1791" actId="26606"/>
          <ac:graphicFrameMkLst>
            <pc:docMk/>
            <pc:sldMk cId="3148299199" sldId="266"/>
            <ac:graphicFrameMk id="31" creationId="{C52FDF0B-DBA0-499D-2F34-5D3C4DBF8D5E}"/>
          </ac:graphicFrameMkLst>
        </pc:graphicFrameChg>
        <pc:graphicFrameChg chg="add del">
          <ac:chgData name="Kiren Mubarik" userId="878314fb-6a01-4aca-903c-e703448a3e89" providerId="ADAL" clId="{DB950118-6A48-43F6-A6D5-D37654547ABF}" dt="2022-10-06T21:18:34.321" v="1793" actId="26606"/>
          <ac:graphicFrameMkLst>
            <pc:docMk/>
            <pc:sldMk cId="3148299199" sldId="266"/>
            <ac:graphicFrameMk id="33" creationId="{D164FFA9-5B4A-D49B-EB5A-08B59386D8B9}"/>
          </ac:graphicFrameMkLst>
        </pc:graphicFrameChg>
        <pc:graphicFrameChg chg="add del">
          <ac:chgData name="Kiren Mubarik" userId="878314fb-6a01-4aca-903c-e703448a3e89" providerId="ADAL" clId="{DB950118-6A48-43F6-A6D5-D37654547ABF}" dt="2022-10-06T21:18:41.393" v="1795" actId="26606"/>
          <ac:graphicFrameMkLst>
            <pc:docMk/>
            <pc:sldMk cId="3148299199" sldId="266"/>
            <ac:graphicFrameMk id="35" creationId="{F42AE503-0153-D7A8-1501-0D12E403D7D3}"/>
          </ac:graphicFrameMkLst>
        </pc:graphicFrameChg>
        <pc:graphicFrameChg chg="add mod modGraphic">
          <ac:chgData name="Kiren Mubarik" userId="878314fb-6a01-4aca-903c-e703448a3e89" providerId="ADAL" clId="{DB950118-6A48-43F6-A6D5-D37654547ABF}" dt="2022-10-07T11:14:25.984" v="2758"/>
          <ac:graphicFrameMkLst>
            <pc:docMk/>
            <pc:sldMk cId="3148299199" sldId="266"/>
            <ac:graphicFrameMk id="42" creationId="{5E158B69-1581-BBC9-4077-6A682D10B860}"/>
          </ac:graphicFrameMkLst>
        </pc:graphicFrameChg>
        <pc:picChg chg="add del mod ord">
          <ac:chgData name="Kiren Mubarik" userId="878314fb-6a01-4aca-903c-e703448a3e89" providerId="ADAL" clId="{DB950118-6A48-43F6-A6D5-D37654547ABF}" dt="2022-10-06T21:15:17.498" v="1782" actId="478"/>
          <ac:picMkLst>
            <pc:docMk/>
            <pc:sldMk cId="3148299199" sldId="266"/>
            <ac:picMk id="8" creationId="{8C43A16A-EDCA-8697-1678-175F13CDEE74}"/>
          </ac:picMkLst>
        </pc:picChg>
      </pc:sldChg>
      <pc:sldChg chg="modSp new mod modAnim">
        <pc:chgData name="Kiren Mubarik" userId="878314fb-6a01-4aca-903c-e703448a3e89" providerId="ADAL" clId="{DB950118-6A48-43F6-A6D5-D37654547ABF}" dt="2022-10-10T12:24:01.161" v="4317"/>
        <pc:sldMkLst>
          <pc:docMk/>
          <pc:sldMk cId="2554604823" sldId="267"/>
        </pc:sldMkLst>
        <pc:spChg chg="mod">
          <ac:chgData name="Kiren Mubarik" userId="878314fb-6a01-4aca-903c-e703448a3e89" providerId="ADAL" clId="{DB950118-6A48-43F6-A6D5-D37654547ABF}" dt="2022-10-06T21:09:07.237" v="1757" actId="1076"/>
          <ac:spMkLst>
            <pc:docMk/>
            <pc:sldMk cId="2554604823" sldId="267"/>
            <ac:spMk id="2" creationId="{011E64C6-22AE-3432-4497-554F63063B04}"/>
          </ac:spMkLst>
        </pc:spChg>
        <pc:spChg chg="mod">
          <ac:chgData name="Kiren Mubarik" userId="878314fb-6a01-4aca-903c-e703448a3e89" providerId="ADAL" clId="{DB950118-6A48-43F6-A6D5-D37654547ABF}" dt="2022-10-07T11:09:19.251" v="2678" actId="20577"/>
          <ac:spMkLst>
            <pc:docMk/>
            <pc:sldMk cId="2554604823" sldId="267"/>
            <ac:spMk id="3" creationId="{E54E5B1C-DEEC-6FBC-CA85-FD7A55AEB477}"/>
          </ac:spMkLst>
        </pc:spChg>
      </pc:sldChg>
      <pc:sldChg chg="modSp del mod">
        <pc:chgData name="Kiren Mubarik" userId="878314fb-6a01-4aca-903c-e703448a3e89" providerId="ADAL" clId="{DB950118-6A48-43F6-A6D5-D37654547ABF}" dt="2022-10-07T11:51:22.107" v="3740" actId="2696"/>
        <pc:sldMkLst>
          <pc:docMk/>
          <pc:sldMk cId="3426782393" sldId="268"/>
        </pc:sldMkLst>
        <pc:spChg chg="mod">
          <ac:chgData name="Kiren Mubarik" userId="878314fb-6a01-4aca-903c-e703448a3e89" providerId="ADAL" clId="{DB950118-6A48-43F6-A6D5-D37654547ABF}" dt="2022-10-06T13:24:44.164" v="1239" actId="14100"/>
          <ac:spMkLst>
            <pc:docMk/>
            <pc:sldMk cId="3426782393" sldId="268"/>
            <ac:spMk id="3" creationId="{DD128F1C-EC85-5401-B4EF-EFAE663C8B41}"/>
          </ac:spMkLst>
        </pc:spChg>
        <pc:spChg chg="mod">
          <ac:chgData name="Kiren Mubarik" userId="878314fb-6a01-4aca-903c-e703448a3e89" providerId="ADAL" clId="{DB950118-6A48-43F6-A6D5-D37654547ABF}" dt="2022-10-06T13:40:20.892" v="1304" actId="20577"/>
          <ac:spMkLst>
            <pc:docMk/>
            <pc:sldMk cId="3426782393" sldId="268"/>
            <ac:spMk id="4" creationId="{B66FE17C-E7D5-4D8E-E5BB-DD5D5D7072E0}"/>
          </ac:spMkLst>
        </pc:spChg>
      </pc:sldChg>
      <pc:sldChg chg="addSp delSp modSp new mod modAnim">
        <pc:chgData name="Kiren Mubarik" userId="878314fb-6a01-4aca-903c-e703448a3e89" providerId="ADAL" clId="{DB950118-6A48-43F6-A6D5-D37654547ABF}" dt="2022-10-10T12:16:09.186" v="4284"/>
        <pc:sldMkLst>
          <pc:docMk/>
          <pc:sldMk cId="2988790994" sldId="269"/>
        </pc:sldMkLst>
        <pc:spChg chg="mod">
          <ac:chgData name="Kiren Mubarik" userId="878314fb-6a01-4aca-903c-e703448a3e89" providerId="ADAL" clId="{DB950118-6A48-43F6-A6D5-D37654547ABF}" dt="2022-10-07T11:34:26.634" v="3222" actId="115"/>
          <ac:spMkLst>
            <pc:docMk/>
            <pc:sldMk cId="2988790994" sldId="269"/>
            <ac:spMk id="2" creationId="{67FEB86F-5CE8-5BEA-FC55-F5CCAF0DFA62}"/>
          </ac:spMkLst>
        </pc:spChg>
        <pc:spChg chg="del">
          <ac:chgData name="Kiren Mubarik" userId="878314fb-6a01-4aca-903c-e703448a3e89" providerId="ADAL" clId="{DB950118-6A48-43F6-A6D5-D37654547ABF}" dt="2022-10-06T14:01:46.234" v="1394" actId="3680"/>
          <ac:spMkLst>
            <pc:docMk/>
            <pc:sldMk cId="2988790994" sldId="269"/>
            <ac:spMk id="3" creationId="{C9AA7F11-4E12-0E17-E550-3686610355B5}"/>
          </ac:spMkLst>
        </pc:spChg>
        <pc:spChg chg="add del mod">
          <ac:chgData name="Kiren Mubarik" userId="878314fb-6a01-4aca-903c-e703448a3e89" providerId="ADAL" clId="{DB950118-6A48-43F6-A6D5-D37654547ABF}" dt="2022-10-07T11:33:40.348" v="3213" actId="1032"/>
          <ac:spMkLst>
            <pc:docMk/>
            <pc:sldMk cId="2988790994" sldId="269"/>
            <ac:spMk id="6" creationId="{2B9681FC-D6FC-C0D4-FBCC-C9A515FF651F}"/>
          </ac:spMkLst>
        </pc:spChg>
        <pc:graphicFrameChg chg="add del mod ord modGraphic">
          <ac:chgData name="Kiren Mubarik" userId="878314fb-6a01-4aca-903c-e703448a3e89" providerId="ADAL" clId="{DB950118-6A48-43F6-A6D5-D37654547ABF}" dt="2022-10-07T11:32:48.905" v="3212" actId="478"/>
          <ac:graphicFrameMkLst>
            <pc:docMk/>
            <pc:sldMk cId="2988790994" sldId="269"/>
            <ac:graphicFrameMk id="4" creationId="{F8789D5E-BBFB-87E2-FD23-F9DF7BE95778}"/>
          </ac:graphicFrameMkLst>
        </pc:graphicFrameChg>
        <pc:graphicFrameChg chg="add mod modGraphic">
          <ac:chgData name="Kiren Mubarik" userId="878314fb-6a01-4aca-903c-e703448a3e89" providerId="ADAL" clId="{DB950118-6A48-43F6-A6D5-D37654547ABF}" dt="2022-10-07T12:01:25.995" v="3868" actId="255"/>
          <ac:graphicFrameMkLst>
            <pc:docMk/>
            <pc:sldMk cId="2988790994" sldId="269"/>
            <ac:graphicFrameMk id="7" creationId="{42B1C115-6AAA-CB4C-4342-F1B9DCDBBDF3}"/>
          </ac:graphicFrameMkLst>
        </pc:graphicFrameChg>
      </pc:sldChg>
      <pc:sldChg chg="addSp delSp modSp new mod modAnim">
        <pc:chgData name="Kiren Mubarik" userId="878314fb-6a01-4aca-903c-e703448a3e89" providerId="ADAL" clId="{DB950118-6A48-43F6-A6D5-D37654547ABF}" dt="2022-10-10T12:13:00.925" v="4270"/>
        <pc:sldMkLst>
          <pc:docMk/>
          <pc:sldMk cId="1448894475" sldId="270"/>
        </pc:sldMkLst>
        <pc:spChg chg="mod">
          <ac:chgData name="Kiren Mubarik" userId="878314fb-6a01-4aca-903c-e703448a3e89" providerId="ADAL" clId="{DB950118-6A48-43F6-A6D5-D37654547ABF}" dt="2022-10-10T12:12:55.462" v="4268" actId="313"/>
          <ac:spMkLst>
            <pc:docMk/>
            <pc:sldMk cId="1448894475" sldId="270"/>
            <ac:spMk id="2" creationId="{0A1B2832-0A1E-24A1-3259-66DFE3698935}"/>
          </ac:spMkLst>
        </pc:spChg>
        <pc:spChg chg="del mod">
          <ac:chgData name="Kiren Mubarik" userId="878314fb-6a01-4aca-903c-e703448a3e89" providerId="ADAL" clId="{DB950118-6A48-43F6-A6D5-D37654547ABF}" dt="2022-10-07T13:36:40.002" v="4048" actId="21"/>
          <ac:spMkLst>
            <pc:docMk/>
            <pc:sldMk cId="1448894475" sldId="270"/>
            <ac:spMk id="3" creationId="{2E1F0E98-65C6-A5B5-7C08-BCBFC27F112E}"/>
          </ac:spMkLst>
        </pc:spChg>
        <pc:graphicFrameChg chg="add mod">
          <ac:chgData name="Kiren Mubarik" userId="878314fb-6a01-4aca-903c-e703448a3e89" providerId="ADAL" clId="{DB950118-6A48-43F6-A6D5-D37654547ABF}" dt="2022-10-07T13:36:45.744" v="4049" actId="1076"/>
          <ac:graphicFrameMkLst>
            <pc:docMk/>
            <pc:sldMk cId="1448894475" sldId="270"/>
            <ac:graphicFrameMk id="5" creationId="{10D4F65B-7358-7845-8A98-04B02446519E}"/>
          </ac:graphicFrameMkLst>
        </pc:graphicFrameChg>
      </pc:sldChg>
      <pc:sldChg chg="addSp delSp modSp new del mod">
        <pc:chgData name="Kiren Mubarik" userId="878314fb-6a01-4aca-903c-e703448a3e89" providerId="ADAL" clId="{DB950118-6A48-43F6-A6D5-D37654547ABF}" dt="2022-10-07T12:08:07.076" v="3888" actId="2696"/>
        <pc:sldMkLst>
          <pc:docMk/>
          <pc:sldMk cId="658021819" sldId="271"/>
        </pc:sldMkLst>
        <pc:spChg chg="del">
          <ac:chgData name="Kiren Mubarik" userId="878314fb-6a01-4aca-903c-e703448a3e89" providerId="ADAL" clId="{DB950118-6A48-43F6-A6D5-D37654547ABF}" dt="2022-10-07T12:06:15.115" v="3887" actId="1032"/>
          <ac:spMkLst>
            <pc:docMk/>
            <pc:sldMk cId="658021819" sldId="271"/>
            <ac:spMk id="3" creationId="{CA2526C4-6F42-139D-05C0-093C88BF6FFB}"/>
          </ac:spMkLst>
        </pc:spChg>
        <pc:graphicFrameChg chg="add modGraphic">
          <ac:chgData name="Kiren Mubarik" userId="878314fb-6a01-4aca-903c-e703448a3e89" providerId="ADAL" clId="{DB950118-6A48-43F6-A6D5-D37654547ABF}" dt="2022-10-07T12:06:15.115" v="3887" actId="1032"/>
          <ac:graphicFrameMkLst>
            <pc:docMk/>
            <pc:sldMk cId="658021819" sldId="271"/>
            <ac:graphicFrameMk id="5" creationId="{7E164FF7-4C8C-ADAF-A0C2-7171339D0F36}"/>
          </ac:graphicFrameMkLst>
        </pc:graphicFrameChg>
      </pc:sldChg>
    </pc:docChg>
  </pc:docChgLst>
  <pc:docChgLst>
    <pc:chgData name="Nazia Haroon (2208947)" userId="S::2208947@student.uwtsd.ac.uk::e8ffb088-28aa-4bb5-a30b-188cfd00a9f6" providerId="AD" clId="Web-{907D2DC2-66A2-F19C-8C7E-1236CE6D24FE}"/>
    <pc:docChg chg="modSld">
      <pc:chgData name="Nazia Haroon (2208947)" userId="S::2208947@student.uwtsd.ac.uk::e8ffb088-28aa-4bb5-a30b-188cfd00a9f6" providerId="AD" clId="Web-{907D2DC2-66A2-F19C-8C7E-1236CE6D24FE}" dt="2022-10-13T08:55:02.726" v="1" actId="20577"/>
      <pc:docMkLst>
        <pc:docMk/>
      </pc:docMkLst>
      <pc:sldChg chg="modSp">
        <pc:chgData name="Nazia Haroon (2208947)" userId="S::2208947@student.uwtsd.ac.uk::e8ffb088-28aa-4bb5-a30b-188cfd00a9f6" providerId="AD" clId="Web-{907D2DC2-66A2-F19C-8C7E-1236CE6D24FE}" dt="2022-10-13T08:55:02.726" v="1" actId="20577"/>
        <pc:sldMkLst>
          <pc:docMk/>
          <pc:sldMk cId="3148299199" sldId="266"/>
        </pc:sldMkLst>
        <pc:spChg chg="mod">
          <ac:chgData name="Nazia Haroon (2208947)" userId="S::2208947@student.uwtsd.ac.uk::e8ffb088-28aa-4bb5-a30b-188cfd00a9f6" providerId="AD" clId="Web-{907D2DC2-66A2-F19C-8C7E-1236CE6D24FE}" dt="2022-10-13T08:55:02.726" v="1" actId="20577"/>
          <ac:spMkLst>
            <pc:docMk/>
            <pc:sldMk cId="3148299199" sldId="266"/>
            <ac:spMk id="10" creationId="{AAEB294E-C56F-E88A-9038-10694FA4ABCB}"/>
          </ac:spMkLst>
        </pc:spChg>
        <pc:graphicFrameChg chg="modGraphic">
          <ac:chgData name="Nazia Haroon (2208947)" userId="S::2208947@student.uwtsd.ac.uk::e8ffb088-28aa-4bb5-a30b-188cfd00a9f6" providerId="AD" clId="Web-{907D2DC2-66A2-F19C-8C7E-1236CE6D24FE}" dt="2022-10-13T08:54:45.069" v="0"/>
          <ac:graphicFrameMkLst>
            <pc:docMk/>
            <pc:sldMk cId="3148299199" sldId="266"/>
            <ac:graphicFrameMk id="42" creationId="{5E158B69-1581-BBC9-4077-6A682D10B860}"/>
          </ac:graphicFrameMkLst>
        </pc:graphicFrameChg>
      </pc:sldChg>
    </pc:docChg>
  </pc:docChgLst>
  <pc:docChgLst>
    <pc:chgData name="Nazia Haroon (2208947)" userId="S::2208947@student.uwtsd.ac.uk::e8ffb088-28aa-4bb5-a30b-188cfd00a9f6" providerId="AD" clId="Web-{B68B3A34-C026-081F-67E1-72301EC13198}"/>
    <pc:docChg chg="modSld">
      <pc:chgData name="Nazia Haroon (2208947)" userId="S::2208947@student.uwtsd.ac.uk::e8ffb088-28aa-4bb5-a30b-188cfd00a9f6" providerId="AD" clId="Web-{B68B3A34-C026-081F-67E1-72301EC13198}" dt="2022-09-29T11:25:37.254" v="4" actId="20577"/>
      <pc:docMkLst>
        <pc:docMk/>
      </pc:docMkLst>
      <pc:sldChg chg="modSp">
        <pc:chgData name="Nazia Haroon (2208947)" userId="S::2208947@student.uwtsd.ac.uk::e8ffb088-28aa-4bb5-a30b-188cfd00a9f6" providerId="AD" clId="Web-{B68B3A34-C026-081F-67E1-72301EC13198}" dt="2022-09-29T11:25:37.254" v="4" actId="20577"/>
        <pc:sldMkLst>
          <pc:docMk/>
          <pc:sldMk cId="3939745718" sldId="261"/>
        </pc:sldMkLst>
        <pc:spChg chg="mod">
          <ac:chgData name="Nazia Haroon (2208947)" userId="S::2208947@student.uwtsd.ac.uk::e8ffb088-28aa-4bb5-a30b-188cfd00a9f6" providerId="AD" clId="Web-{B68B3A34-C026-081F-67E1-72301EC13198}" dt="2022-09-29T11:25:37.254" v="4" actId="20577"/>
          <ac:spMkLst>
            <pc:docMk/>
            <pc:sldMk cId="3939745718" sldId="261"/>
            <ac:spMk id="3" creationId="{00000000-0000-0000-0000-000000000000}"/>
          </ac:spMkLst>
        </pc:spChg>
      </pc:sldChg>
    </pc:docChg>
  </pc:docChgLst>
  <pc:docChgLst>
    <pc:chgData name="Kiren Mubarik (2208861)" userId="878314fb-6a01-4aca-903c-e703448a3e89" providerId="ADAL" clId="{6E1AE7AC-569E-A24D-AD2D-473F5E0F957A}"/>
    <pc:docChg chg="modSld">
      <pc:chgData name="Kiren Mubarik (2208861)" userId="878314fb-6a01-4aca-903c-e703448a3e89" providerId="ADAL" clId="{6E1AE7AC-569E-A24D-AD2D-473F5E0F957A}" dt="2022-10-09T23:09:46.934" v="13" actId="20577"/>
      <pc:docMkLst>
        <pc:docMk/>
      </pc:docMkLst>
      <pc:sldChg chg="modSp">
        <pc:chgData name="Kiren Mubarik (2208861)" userId="878314fb-6a01-4aca-903c-e703448a3e89" providerId="ADAL" clId="{6E1AE7AC-569E-A24D-AD2D-473F5E0F957A}" dt="2022-10-09T23:09:46.934" v="13" actId="20577"/>
        <pc:sldMkLst>
          <pc:docMk/>
          <pc:sldMk cId="3148299199" sldId="266"/>
        </pc:sldMkLst>
        <pc:spChg chg="mod">
          <ac:chgData name="Kiren Mubarik (2208861)" userId="878314fb-6a01-4aca-903c-e703448a3e89" providerId="ADAL" clId="{6E1AE7AC-569E-A24D-AD2D-473F5E0F957A}" dt="2022-10-09T23:09:46.934" v="13" actId="20577"/>
          <ac:spMkLst>
            <pc:docMk/>
            <pc:sldMk cId="3148299199" sldId="266"/>
            <ac:spMk id="10" creationId="{AAEB294E-C56F-E88A-9038-10694FA4ABCB}"/>
          </ac:spMkLst>
        </pc:spChg>
      </pc:sldChg>
    </pc:docChg>
  </pc:docChgLst>
  <pc:docChgLst>
    <pc:chgData name="Nazia Haroon (2208947)" userId="S::2208947@student.uwtsd.ac.uk::e8ffb088-28aa-4bb5-a30b-188cfd00a9f6" providerId="AD" clId="Web-{389F6C6D-8759-AF68-FB71-40DBCB489E11}"/>
    <pc:docChg chg="modSld">
      <pc:chgData name="Nazia Haroon (2208947)" userId="S::2208947@student.uwtsd.ac.uk::e8ffb088-28aa-4bb5-a30b-188cfd00a9f6" providerId="AD" clId="Web-{389F6C6D-8759-AF68-FB71-40DBCB489E11}" dt="2022-10-13T11:48:19.841" v="30" actId="20577"/>
      <pc:docMkLst>
        <pc:docMk/>
      </pc:docMkLst>
      <pc:sldChg chg="modSp">
        <pc:chgData name="Nazia Haroon (2208947)" userId="S::2208947@student.uwtsd.ac.uk::e8ffb088-28aa-4bb5-a30b-188cfd00a9f6" providerId="AD" clId="Web-{389F6C6D-8759-AF68-FB71-40DBCB489E11}" dt="2022-10-13T11:48:19.841" v="30" actId="20577"/>
        <pc:sldMkLst>
          <pc:docMk/>
          <pc:sldMk cId="3939745718" sldId="261"/>
        </pc:sldMkLst>
        <pc:spChg chg="mod">
          <ac:chgData name="Nazia Haroon (2208947)" userId="S::2208947@student.uwtsd.ac.uk::e8ffb088-28aa-4bb5-a30b-188cfd00a9f6" providerId="AD" clId="Web-{389F6C6D-8759-AF68-FB71-40DBCB489E11}" dt="2022-10-13T11:48:19.841" v="30" actId="20577"/>
          <ac:spMkLst>
            <pc:docMk/>
            <pc:sldMk cId="3939745718" sldId="261"/>
            <ac:spMk id="3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CB2DA2-E0B2-4442-8AB0-084AE05D7183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CB86F5E-0399-4AA4-87E8-10B43EE23B4F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The use of technology and digital skills has risen in education (Comrie, 2011). </a:t>
          </a:r>
          <a:endParaRPr lang="en-US" dirty="0">
            <a:solidFill>
              <a:schemeClr val="bg1"/>
            </a:solidFill>
          </a:endParaRPr>
        </a:p>
      </dgm:t>
    </dgm:pt>
    <dgm:pt modelId="{2247DCFB-BEF3-4DFA-8286-19AB087EB539}" type="parTrans" cxnId="{22EFC198-E040-4F27-A24D-D10CF699CFFB}">
      <dgm:prSet/>
      <dgm:spPr/>
      <dgm:t>
        <a:bodyPr/>
        <a:lstStyle/>
        <a:p>
          <a:endParaRPr lang="en-US"/>
        </a:p>
      </dgm:t>
    </dgm:pt>
    <dgm:pt modelId="{B012A9DE-4664-4BAD-84A8-5A8E6E8DF092}" type="sibTrans" cxnId="{22EFC198-E040-4F27-A24D-D10CF699CFFB}">
      <dgm:prSet/>
      <dgm:spPr/>
      <dgm:t>
        <a:bodyPr/>
        <a:lstStyle/>
        <a:p>
          <a:endParaRPr lang="en-US"/>
        </a:p>
      </dgm:t>
    </dgm:pt>
    <dgm:pt modelId="{F0133C92-3519-433A-B98C-783CB249FEED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Different teaching and learning tools that can enhance new teaching and learning environments (</a:t>
          </a:r>
          <a:r>
            <a:rPr lang="en-GB" dirty="0" err="1">
              <a:solidFill>
                <a:schemeClr val="bg1"/>
              </a:solidFill>
            </a:rPr>
            <a:t>Fleagle</a:t>
          </a:r>
          <a:r>
            <a:rPr lang="en-GB" dirty="0">
              <a:solidFill>
                <a:schemeClr val="bg1"/>
              </a:solidFill>
            </a:rPr>
            <a:t>, 2012).</a:t>
          </a:r>
          <a:endParaRPr lang="en-US" dirty="0">
            <a:solidFill>
              <a:schemeClr val="bg1"/>
            </a:solidFill>
          </a:endParaRPr>
        </a:p>
      </dgm:t>
    </dgm:pt>
    <dgm:pt modelId="{D7076A2E-E2D4-44B5-AE15-A48D677E65C8}" type="parTrans" cxnId="{34365DEC-F5E3-49FD-AC27-F827A6D81FED}">
      <dgm:prSet/>
      <dgm:spPr/>
      <dgm:t>
        <a:bodyPr/>
        <a:lstStyle/>
        <a:p>
          <a:endParaRPr lang="en-US"/>
        </a:p>
      </dgm:t>
    </dgm:pt>
    <dgm:pt modelId="{074056B3-488F-4D54-BBB2-1C959F8572FE}" type="sibTrans" cxnId="{34365DEC-F5E3-49FD-AC27-F827A6D81FED}">
      <dgm:prSet/>
      <dgm:spPr/>
      <dgm:t>
        <a:bodyPr/>
        <a:lstStyle/>
        <a:p>
          <a:endParaRPr lang="en-US"/>
        </a:p>
      </dgm:t>
    </dgm:pt>
    <dgm:pt modelId="{CA127DE6-FF7E-409D-B79B-86765C2551B0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The learning potential of collaboration is underused in practice (</a:t>
          </a:r>
          <a:r>
            <a:rPr lang="en-GB" dirty="0" err="1">
              <a:solidFill>
                <a:schemeClr val="bg1"/>
              </a:solidFill>
            </a:rPr>
            <a:t>Scager</a:t>
          </a:r>
          <a:r>
            <a:rPr lang="en-GB" dirty="0">
              <a:solidFill>
                <a:schemeClr val="bg1"/>
              </a:solidFill>
            </a:rPr>
            <a:t> et al., 2016).</a:t>
          </a:r>
          <a:endParaRPr lang="en-US" dirty="0">
            <a:solidFill>
              <a:schemeClr val="bg1"/>
            </a:solidFill>
          </a:endParaRPr>
        </a:p>
      </dgm:t>
    </dgm:pt>
    <dgm:pt modelId="{FEF9D03E-C1D4-4A79-B69A-A7E44D1F411B}" type="parTrans" cxnId="{A9B809ED-0E97-44AF-BC30-43EF56C9D526}">
      <dgm:prSet/>
      <dgm:spPr/>
      <dgm:t>
        <a:bodyPr/>
        <a:lstStyle/>
        <a:p>
          <a:endParaRPr lang="en-US"/>
        </a:p>
      </dgm:t>
    </dgm:pt>
    <dgm:pt modelId="{0734D4D3-DCA5-469A-A2B1-7D5332100816}" type="sibTrans" cxnId="{A9B809ED-0E97-44AF-BC30-43EF56C9D526}">
      <dgm:prSet/>
      <dgm:spPr/>
      <dgm:t>
        <a:bodyPr/>
        <a:lstStyle/>
        <a:p>
          <a:endParaRPr lang="en-US"/>
        </a:p>
      </dgm:t>
    </dgm:pt>
    <dgm:pt modelId="{7148490E-2D26-4F9B-AA2B-EE30C831D578}" type="pres">
      <dgm:prSet presAssocID="{FCCB2DA2-E0B2-4442-8AB0-084AE05D7183}" presName="outerComposite" presStyleCnt="0">
        <dgm:presLayoutVars>
          <dgm:chMax val="5"/>
          <dgm:dir/>
          <dgm:resizeHandles val="exact"/>
        </dgm:presLayoutVars>
      </dgm:prSet>
      <dgm:spPr/>
    </dgm:pt>
    <dgm:pt modelId="{E1B5549C-C5C7-4F79-A8EE-DAF71D2F86EE}" type="pres">
      <dgm:prSet presAssocID="{FCCB2DA2-E0B2-4442-8AB0-084AE05D7183}" presName="dummyMaxCanvas" presStyleCnt="0">
        <dgm:presLayoutVars/>
      </dgm:prSet>
      <dgm:spPr/>
    </dgm:pt>
    <dgm:pt modelId="{331F476F-64FB-4DEA-957C-5E0820E79AC6}" type="pres">
      <dgm:prSet presAssocID="{FCCB2DA2-E0B2-4442-8AB0-084AE05D7183}" presName="ThreeNodes_1" presStyleLbl="node1" presStyleIdx="0" presStyleCnt="3">
        <dgm:presLayoutVars>
          <dgm:bulletEnabled val="1"/>
        </dgm:presLayoutVars>
      </dgm:prSet>
      <dgm:spPr/>
    </dgm:pt>
    <dgm:pt modelId="{643C9FA5-3279-4AF6-B12E-7D44A5B28C3D}" type="pres">
      <dgm:prSet presAssocID="{FCCB2DA2-E0B2-4442-8AB0-084AE05D7183}" presName="ThreeNodes_2" presStyleLbl="node1" presStyleIdx="1" presStyleCnt="3">
        <dgm:presLayoutVars>
          <dgm:bulletEnabled val="1"/>
        </dgm:presLayoutVars>
      </dgm:prSet>
      <dgm:spPr/>
    </dgm:pt>
    <dgm:pt modelId="{9698216D-CA0C-4A56-BDD7-C95651790FC0}" type="pres">
      <dgm:prSet presAssocID="{FCCB2DA2-E0B2-4442-8AB0-084AE05D7183}" presName="ThreeNodes_3" presStyleLbl="node1" presStyleIdx="2" presStyleCnt="3">
        <dgm:presLayoutVars>
          <dgm:bulletEnabled val="1"/>
        </dgm:presLayoutVars>
      </dgm:prSet>
      <dgm:spPr/>
    </dgm:pt>
    <dgm:pt modelId="{0F593882-135D-454F-A694-3D2942E198A0}" type="pres">
      <dgm:prSet presAssocID="{FCCB2DA2-E0B2-4442-8AB0-084AE05D7183}" presName="ThreeConn_1-2" presStyleLbl="fgAccFollowNode1" presStyleIdx="0" presStyleCnt="2">
        <dgm:presLayoutVars>
          <dgm:bulletEnabled val="1"/>
        </dgm:presLayoutVars>
      </dgm:prSet>
      <dgm:spPr/>
    </dgm:pt>
    <dgm:pt modelId="{246F2BB9-8764-433F-9F4D-8B0B0DB4ECA3}" type="pres">
      <dgm:prSet presAssocID="{FCCB2DA2-E0B2-4442-8AB0-084AE05D7183}" presName="ThreeConn_2-3" presStyleLbl="fgAccFollowNode1" presStyleIdx="1" presStyleCnt="2">
        <dgm:presLayoutVars>
          <dgm:bulletEnabled val="1"/>
        </dgm:presLayoutVars>
      </dgm:prSet>
      <dgm:spPr/>
    </dgm:pt>
    <dgm:pt modelId="{62031C18-AA91-4380-8C94-5B0E53DF5DE3}" type="pres">
      <dgm:prSet presAssocID="{FCCB2DA2-E0B2-4442-8AB0-084AE05D7183}" presName="ThreeNodes_1_text" presStyleLbl="node1" presStyleIdx="2" presStyleCnt="3">
        <dgm:presLayoutVars>
          <dgm:bulletEnabled val="1"/>
        </dgm:presLayoutVars>
      </dgm:prSet>
      <dgm:spPr/>
    </dgm:pt>
    <dgm:pt modelId="{5FE62327-1B36-4B4B-9B03-E613F788E3B5}" type="pres">
      <dgm:prSet presAssocID="{FCCB2DA2-E0B2-4442-8AB0-084AE05D7183}" presName="ThreeNodes_2_text" presStyleLbl="node1" presStyleIdx="2" presStyleCnt="3">
        <dgm:presLayoutVars>
          <dgm:bulletEnabled val="1"/>
        </dgm:presLayoutVars>
      </dgm:prSet>
      <dgm:spPr/>
    </dgm:pt>
    <dgm:pt modelId="{3E000C92-BD05-4002-830D-E026B6B6D7EB}" type="pres">
      <dgm:prSet presAssocID="{FCCB2DA2-E0B2-4442-8AB0-084AE05D7183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AE372B06-BB18-4542-9112-92A97D7BFA3A}" type="presOf" srcId="{CA127DE6-FF7E-409D-B79B-86765C2551B0}" destId="{3E000C92-BD05-4002-830D-E026B6B6D7EB}" srcOrd="1" destOrd="0" presId="urn:microsoft.com/office/officeart/2005/8/layout/vProcess5"/>
    <dgm:cxn modelId="{90FA171F-B2A6-4573-B11D-33744B79B1C4}" type="presOf" srcId="{FCCB2DA2-E0B2-4442-8AB0-084AE05D7183}" destId="{7148490E-2D26-4F9B-AA2B-EE30C831D578}" srcOrd="0" destOrd="0" presId="urn:microsoft.com/office/officeart/2005/8/layout/vProcess5"/>
    <dgm:cxn modelId="{6676342C-E368-4AC9-8935-53661C98616A}" type="presOf" srcId="{B012A9DE-4664-4BAD-84A8-5A8E6E8DF092}" destId="{0F593882-135D-454F-A694-3D2942E198A0}" srcOrd="0" destOrd="0" presId="urn:microsoft.com/office/officeart/2005/8/layout/vProcess5"/>
    <dgm:cxn modelId="{ED5C8D4F-9764-4958-BC02-D830A90CFD35}" type="presOf" srcId="{F0133C92-3519-433A-B98C-783CB249FEED}" destId="{5FE62327-1B36-4B4B-9B03-E613F788E3B5}" srcOrd="1" destOrd="0" presId="urn:microsoft.com/office/officeart/2005/8/layout/vProcess5"/>
    <dgm:cxn modelId="{A98CDA7E-2250-4D78-B7A5-D9B604866820}" type="presOf" srcId="{CA127DE6-FF7E-409D-B79B-86765C2551B0}" destId="{9698216D-CA0C-4A56-BDD7-C95651790FC0}" srcOrd="0" destOrd="0" presId="urn:microsoft.com/office/officeart/2005/8/layout/vProcess5"/>
    <dgm:cxn modelId="{164C2690-0F9C-4549-AF5E-0F51E0D49B32}" type="presOf" srcId="{ECB86F5E-0399-4AA4-87E8-10B43EE23B4F}" destId="{331F476F-64FB-4DEA-957C-5E0820E79AC6}" srcOrd="0" destOrd="0" presId="urn:microsoft.com/office/officeart/2005/8/layout/vProcess5"/>
    <dgm:cxn modelId="{22EFC198-E040-4F27-A24D-D10CF699CFFB}" srcId="{FCCB2DA2-E0B2-4442-8AB0-084AE05D7183}" destId="{ECB86F5E-0399-4AA4-87E8-10B43EE23B4F}" srcOrd="0" destOrd="0" parTransId="{2247DCFB-BEF3-4DFA-8286-19AB087EB539}" sibTransId="{B012A9DE-4664-4BAD-84A8-5A8E6E8DF092}"/>
    <dgm:cxn modelId="{7D7149BF-3D86-46FB-9535-0D7B4D1C94FE}" type="presOf" srcId="{ECB86F5E-0399-4AA4-87E8-10B43EE23B4F}" destId="{62031C18-AA91-4380-8C94-5B0E53DF5DE3}" srcOrd="1" destOrd="0" presId="urn:microsoft.com/office/officeart/2005/8/layout/vProcess5"/>
    <dgm:cxn modelId="{EE4529E0-5D8B-498C-914C-D0787E8B4898}" type="presOf" srcId="{074056B3-488F-4D54-BBB2-1C959F8572FE}" destId="{246F2BB9-8764-433F-9F4D-8B0B0DB4ECA3}" srcOrd="0" destOrd="0" presId="urn:microsoft.com/office/officeart/2005/8/layout/vProcess5"/>
    <dgm:cxn modelId="{22CE5EE3-9D27-49B5-85B7-C31414739576}" type="presOf" srcId="{F0133C92-3519-433A-B98C-783CB249FEED}" destId="{643C9FA5-3279-4AF6-B12E-7D44A5B28C3D}" srcOrd="0" destOrd="0" presId="urn:microsoft.com/office/officeart/2005/8/layout/vProcess5"/>
    <dgm:cxn modelId="{34365DEC-F5E3-49FD-AC27-F827A6D81FED}" srcId="{FCCB2DA2-E0B2-4442-8AB0-084AE05D7183}" destId="{F0133C92-3519-433A-B98C-783CB249FEED}" srcOrd="1" destOrd="0" parTransId="{D7076A2E-E2D4-44B5-AE15-A48D677E65C8}" sibTransId="{074056B3-488F-4D54-BBB2-1C959F8572FE}"/>
    <dgm:cxn modelId="{A9B809ED-0E97-44AF-BC30-43EF56C9D526}" srcId="{FCCB2DA2-E0B2-4442-8AB0-084AE05D7183}" destId="{CA127DE6-FF7E-409D-B79B-86765C2551B0}" srcOrd="2" destOrd="0" parTransId="{FEF9D03E-C1D4-4A79-B69A-A7E44D1F411B}" sibTransId="{0734D4D3-DCA5-469A-A2B1-7D5332100816}"/>
    <dgm:cxn modelId="{5BF5E531-9350-46B8-A37F-89805A02A56F}" type="presParOf" srcId="{7148490E-2D26-4F9B-AA2B-EE30C831D578}" destId="{E1B5549C-C5C7-4F79-A8EE-DAF71D2F86EE}" srcOrd="0" destOrd="0" presId="urn:microsoft.com/office/officeart/2005/8/layout/vProcess5"/>
    <dgm:cxn modelId="{835B66F7-7E4B-4FD5-9329-110ED71C2062}" type="presParOf" srcId="{7148490E-2D26-4F9B-AA2B-EE30C831D578}" destId="{331F476F-64FB-4DEA-957C-5E0820E79AC6}" srcOrd="1" destOrd="0" presId="urn:microsoft.com/office/officeart/2005/8/layout/vProcess5"/>
    <dgm:cxn modelId="{F8E1B5AB-8F8B-45F4-A858-D5AD039E2A0A}" type="presParOf" srcId="{7148490E-2D26-4F9B-AA2B-EE30C831D578}" destId="{643C9FA5-3279-4AF6-B12E-7D44A5B28C3D}" srcOrd="2" destOrd="0" presId="urn:microsoft.com/office/officeart/2005/8/layout/vProcess5"/>
    <dgm:cxn modelId="{C035BE9B-F6C5-4575-8233-B69B46EE1660}" type="presParOf" srcId="{7148490E-2D26-4F9B-AA2B-EE30C831D578}" destId="{9698216D-CA0C-4A56-BDD7-C95651790FC0}" srcOrd="3" destOrd="0" presId="urn:microsoft.com/office/officeart/2005/8/layout/vProcess5"/>
    <dgm:cxn modelId="{3F45C9F2-407E-41C1-8B61-F1392233B0CD}" type="presParOf" srcId="{7148490E-2D26-4F9B-AA2B-EE30C831D578}" destId="{0F593882-135D-454F-A694-3D2942E198A0}" srcOrd="4" destOrd="0" presId="urn:microsoft.com/office/officeart/2005/8/layout/vProcess5"/>
    <dgm:cxn modelId="{045A0819-9434-4F8A-8CA2-662BE5D4FA4A}" type="presParOf" srcId="{7148490E-2D26-4F9B-AA2B-EE30C831D578}" destId="{246F2BB9-8764-433F-9F4D-8B0B0DB4ECA3}" srcOrd="5" destOrd="0" presId="urn:microsoft.com/office/officeart/2005/8/layout/vProcess5"/>
    <dgm:cxn modelId="{DF4D0BF0-3BF4-4386-B2E0-5A827AEF3144}" type="presParOf" srcId="{7148490E-2D26-4F9B-AA2B-EE30C831D578}" destId="{62031C18-AA91-4380-8C94-5B0E53DF5DE3}" srcOrd="6" destOrd="0" presId="urn:microsoft.com/office/officeart/2005/8/layout/vProcess5"/>
    <dgm:cxn modelId="{6D7495F5-1031-4DE5-994F-FD0A38A5ED20}" type="presParOf" srcId="{7148490E-2D26-4F9B-AA2B-EE30C831D578}" destId="{5FE62327-1B36-4B4B-9B03-E613F788E3B5}" srcOrd="7" destOrd="0" presId="urn:microsoft.com/office/officeart/2005/8/layout/vProcess5"/>
    <dgm:cxn modelId="{A9834271-74F8-4610-815E-47F33351550D}" type="presParOf" srcId="{7148490E-2D26-4F9B-AA2B-EE30C831D578}" destId="{3E000C92-BD05-4002-830D-E026B6B6D7EB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2CF2FF4-4829-4E0F-96F0-D1ECAF0C7A90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43DDD1B2-3F0B-453B-8C1D-17F18589760E}">
      <dgm:prSet phldrT="[Text]" custT="1"/>
      <dgm:spPr/>
      <dgm:t>
        <a:bodyPr/>
        <a:lstStyle/>
        <a:p>
          <a:r>
            <a:rPr lang="en-GB" sz="2000" b="1" dirty="0">
              <a:solidFill>
                <a:srgbClr val="FF0000"/>
              </a:solidFill>
            </a:rPr>
            <a:t>Initial research ideas – 29/09</a:t>
          </a:r>
        </a:p>
      </dgm:t>
    </dgm:pt>
    <dgm:pt modelId="{5B1DBD36-5130-4DB7-906D-35A0BA32257D}" type="parTrans" cxnId="{F5B7975D-81C7-49A4-AD28-BEABCC998C03}">
      <dgm:prSet/>
      <dgm:spPr/>
      <dgm:t>
        <a:bodyPr/>
        <a:lstStyle/>
        <a:p>
          <a:endParaRPr lang="en-GB"/>
        </a:p>
      </dgm:t>
    </dgm:pt>
    <dgm:pt modelId="{8875424D-1140-4244-B0D8-FEDC6E4E9E55}" type="sibTrans" cxnId="{F5B7975D-81C7-49A4-AD28-BEABCC998C03}">
      <dgm:prSet/>
      <dgm:spPr/>
      <dgm:t>
        <a:bodyPr/>
        <a:lstStyle/>
        <a:p>
          <a:endParaRPr lang="en-GB"/>
        </a:p>
      </dgm:t>
    </dgm:pt>
    <dgm:pt modelId="{7A164337-1EE4-48C4-BCE0-1F80D5B4407F}">
      <dgm:prSet phldrT="[Text]" custT="1"/>
      <dgm:spPr/>
      <dgm:t>
        <a:bodyPr/>
        <a:lstStyle/>
        <a:p>
          <a:r>
            <a:rPr lang="en-GB" sz="2000" b="1" dirty="0">
              <a:solidFill>
                <a:srgbClr val="FF0000"/>
              </a:solidFill>
            </a:rPr>
            <a:t>Drafting research proposal – 06/10</a:t>
          </a:r>
        </a:p>
      </dgm:t>
    </dgm:pt>
    <dgm:pt modelId="{58E2F5C7-8FE3-4ACC-9101-5FA13E077689}" type="parTrans" cxnId="{4EAC3CAD-77FB-446D-B18C-44CC4F08F9DE}">
      <dgm:prSet/>
      <dgm:spPr/>
      <dgm:t>
        <a:bodyPr/>
        <a:lstStyle/>
        <a:p>
          <a:endParaRPr lang="en-GB"/>
        </a:p>
      </dgm:t>
    </dgm:pt>
    <dgm:pt modelId="{577588A9-2DDD-4C7F-A887-63D70B15D97C}" type="sibTrans" cxnId="{4EAC3CAD-77FB-446D-B18C-44CC4F08F9DE}">
      <dgm:prSet/>
      <dgm:spPr/>
      <dgm:t>
        <a:bodyPr/>
        <a:lstStyle/>
        <a:p>
          <a:endParaRPr lang="en-GB"/>
        </a:p>
      </dgm:t>
    </dgm:pt>
    <dgm:pt modelId="{5519D9A8-AAAD-4841-9BDE-E40423CBA779}">
      <dgm:prSet phldrT="[Text]" custT="1"/>
      <dgm:spPr/>
      <dgm:t>
        <a:bodyPr/>
        <a:lstStyle/>
        <a:p>
          <a:r>
            <a:rPr lang="en-GB" sz="2000" b="1" dirty="0">
              <a:solidFill>
                <a:srgbClr val="FF0000"/>
              </a:solidFill>
            </a:rPr>
            <a:t>Finalising research proposal – 11/10</a:t>
          </a:r>
        </a:p>
      </dgm:t>
    </dgm:pt>
    <dgm:pt modelId="{BE27275E-7345-4D0F-8A54-5B58E13AEC1B}" type="parTrans" cxnId="{7E46E6A6-7708-4267-8D0D-C559C92548EF}">
      <dgm:prSet/>
      <dgm:spPr/>
      <dgm:t>
        <a:bodyPr/>
        <a:lstStyle/>
        <a:p>
          <a:endParaRPr lang="en-GB"/>
        </a:p>
      </dgm:t>
    </dgm:pt>
    <dgm:pt modelId="{54AF8D33-0A3D-4559-8E6F-078EFD3FD4FD}" type="sibTrans" cxnId="{7E46E6A6-7708-4267-8D0D-C559C92548EF}">
      <dgm:prSet/>
      <dgm:spPr/>
      <dgm:t>
        <a:bodyPr/>
        <a:lstStyle/>
        <a:p>
          <a:endParaRPr lang="en-GB"/>
        </a:p>
      </dgm:t>
    </dgm:pt>
    <dgm:pt modelId="{C9B36F1B-D162-4C54-AE77-0533A8AF3F41}">
      <dgm:prSet phldrT="[Text]" custT="1"/>
      <dgm:spPr/>
      <dgm:t>
        <a:bodyPr/>
        <a:lstStyle/>
        <a:p>
          <a:r>
            <a:rPr lang="en-GB" sz="2000" b="1" dirty="0">
              <a:solidFill>
                <a:srgbClr val="FF0000"/>
              </a:solidFill>
            </a:rPr>
            <a:t>Proposal Presentation – 20/10</a:t>
          </a:r>
        </a:p>
      </dgm:t>
    </dgm:pt>
    <dgm:pt modelId="{46E95F31-98F6-4D37-9617-56C908676803}" type="parTrans" cxnId="{256E1E47-CB9D-466A-ACCE-2FD7BA840E93}">
      <dgm:prSet/>
      <dgm:spPr/>
      <dgm:t>
        <a:bodyPr/>
        <a:lstStyle/>
        <a:p>
          <a:endParaRPr lang="en-GB"/>
        </a:p>
      </dgm:t>
    </dgm:pt>
    <dgm:pt modelId="{45C737AE-50D2-4EAF-8292-2EB52FC4911C}" type="sibTrans" cxnId="{256E1E47-CB9D-466A-ACCE-2FD7BA840E93}">
      <dgm:prSet/>
      <dgm:spPr/>
      <dgm:t>
        <a:bodyPr/>
        <a:lstStyle/>
        <a:p>
          <a:endParaRPr lang="en-GB"/>
        </a:p>
      </dgm:t>
    </dgm:pt>
    <dgm:pt modelId="{90B51384-AD89-48E9-8D9F-73C33376BB32}">
      <dgm:prSet custT="1"/>
      <dgm:spPr/>
      <dgm:t>
        <a:bodyPr/>
        <a:lstStyle/>
        <a:p>
          <a:r>
            <a:rPr lang="en-GB" sz="2000" b="1" dirty="0">
              <a:solidFill>
                <a:srgbClr val="FF0000"/>
              </a:solidFill>
            </a:rPr>
            <a:t>Data collection – 27/10 </a:t>
          </a:r>
        </a:p>
      </dgm:t>
    </dgm:pt>
    <dgm:pt modelId="{A5EA1C5D-352B-4A00-A4F6-BDBD1147EFFB}" type="parTrans" cxnId="{9D9280A3-C173-408A-8301-34E05CAACF82}">
      <dgm:prSet/>
      <dgm:spPr/>
      <dgm:t>
        <a:bodyPr/>
        <a:lstStyle/>
        <a:p>
          <a:endParaRPr lang="en-GB"/>
        </a:p>
      </dgm:t>
    </dgm:pt>
    <dgm:pt modelId="{1B5A2E0C-C82A-4E0D-8FFE-A427489305F6}" type="sibTrans" cxnId="{9D9280A3-C173-408A-8301-34E05CAACF82}">
      <dgm:prSet/>
      <dgm:spPr/>
      <dgm:t>
        <a:bodyPr/>
        <a:lstStyle/>
        <a:p>
          <a:endParaRPr lang="en-GB"/>
        </a:p>
      </dgm:t>
    </dgm:pt>
    <dgm:pt modelId="{D5CD5279-9D7D-4DC8-AF1A-68016A16F26B}">
      <dgm:prSet custT="1"/>
      <dgm:spPr/>
      <dgm:t>
        <a:bodyPr/>
        <a:lstStyle/>
        <a:p>
          <a:r>
            <a:rPr lang="en-GB" sz="2000" b="1" dirty="0">
              <a:solidFill>
                <a:srgbClr val="FF0000"/>
              </a:solidFill>
            </a:rPr>
            <a:t>Data analysis – 03/11</a:t>
          </a:r>
        </a:p>
      </dgm:t>
    </dgm:pt>
    <dgm:pt modelId="{780FFCE7-066F-41ED-8CE1-8D5A492062FB}" type="parTrans" cxnId="{04552EBE-5F2E-43FE-9895-31B9D0019771}">
      <dgm:prSet/>
      <dgm:spPr/>
      <dgm:t>
        <a:bodyPr/>
        <a:lstStyle/>
        <a:p>
          <a:endParaRPr lang="en-GB"/>
        </a:p>
      </dgm:t>
    </dgm:pt>
    <dgm:pt modelId="{E7E1E161-19EC-4A49-9A82-F6848E491178}" type="sibTrans" cxnId="{04552EBE-5F2E-43FE-9895-31B9D0019771}">
      <dgm:prSet/>
      <dgm:spPr/>
      <dgm:t>
        <a:bodyPr/>
        <a:lstStyle/>
        <a:p>
          <a:endParaRPr lang="en-GB"/>
        </a:p>
      </dgm:t>
    </dgm:pt>
    <dgm:pt modelId="{7C474C09-3179-4A9D-A1B2-223F98748F6C}" type="pres">
      <dgm:prSet presAssocID="{32CF2FF4-4829-4E0F-96F0-D1ECAF0C7A90}" presName="rootnode" presStyleCnt="0">
        <dgm:presLayoutVars>
          <dgm:chMax/>
          <dgm:chPref/>
          <dgm:dir/>
          <dgm:animLvl val="lvl"/>
        </dgm:presLayoutVars>
      </dgm:prSet>
      <dgm:spPr/>
    </dgm:pt>
    <dgm:pt modelId="{848F4A5D-BA49-4FF2-87D8-5FFF69A74B45}" type="pres">
      <dgm:prSet presAssocID="{43DDD1B2-3F0B-453B-8C1D-17F18589760E}" presName="composite" presStyleCnt="0"/>
      <dgm:spPr/>
    </dgm:pt>
    <dgm:pt modelId="{BC9ECC5F-6C63-42CE-8936-F5C4F4F8D1DD}" type="pres">
      <dgm:prSet presAssocID="{43DDD1B2-3F0B-453B-8C1D-17F18589760E}" presName="bentUpArrow1" presStyleLbl="alignImgPlace1" presStyleIdx="0" presStyleCnt="5"/>
      <dgm:spPr/>
    </dgm:pt>
    <dgm:pt modelId="{6545A93B-0E06-42DC-BE7B-8DE6AD2C28A9}" type="pres">
      <dgm:prSet presAssocID="{43DDD1B2-3F0B-453B-8C1D-17F18589760E}" presName="ParentText" presStyleLbl="node1" presStyleIdx="0" presStyleCnt="6" custScaleX="2000000" custScaleY="616249" custLinFactNeighborX="-361" custLinFactNeighborY="-74887">
        <dgm:presLayoutVars>
          <dgm:chMax val="1"/>
          <dgm:chPref val="1"/>
          <dgm:bulletEnabled val="1"/>
        </dgm:presLayoutVars>
      </dgm:prSet>
      <dgm:spPr/>
    </dgm:pt>
    <dgm:pt modelId="{7152975B-12DD-4C68-9FD6-DB2623CD54EC}" type="pres">
      <dgm:prSet presAssocID="{43DDD1B2-3F0B-453B-8C1D-17F18589760E}" presName="ChildText" presStyleLbl="revTx" presStyleIdx="0" presStyleCnt="5">
        <dgm:presLayoutVars>
          <dgm:chMax val="0"/>
          <dgm:chPref val="0"/>
          <dgm:bulletEnabled val="1"/>
        </dgm:presLayoutVars>
      </dgm:prSet>
      <dgm:spPr/>
    </dgm:pt>
    <dgm:pt modelId="{92294E22-C364-46D5-AE3C-5D801AEF6B6F}" type="pres">
      <dgm:prSet presAssocID="{8875424D-1140-4244-B0D8-FEDC6E4E9E55}" presName="sibTrans" presStyleCnt="0"/>
      <dgm:spPr/>
    </dgm:pt>
    <dgm:pt modelId="{197B9D3F-5506-472B-BF92-B628211C4BB2}" type="pres">
      <dgm:prSet presAssocID="{7A164337-1EE4-48C4-BCE0-1F80D5B4407F}" presName="composite" presStyleCnt="0"/>
      <dgm:spPr/>
    </dgm:pt>
    <dgm:pt modelId="{84427EE4-5EFA-4434-9C60-3CB9D765766F}" type="pres">
      <dgm:prSet presAssocID="{7A164337-1EE4-48C4-BCE0-1F80D5B4407F}" presName="bentUpArrow1" presStyleLbl="alignImgPlace1" presStyleIdx="1" presStyleCnt="5"/>
      <dgm:spPr/>
    </dgm:pt>
    <dgm:pt modelId="{F31770D6-CD17-4D01-8D91-4E91593ECA42}" type="pres">
      <dgm:prSet presAssocID="{7A164337-1EE4-48C4-BCE0-1F80D5B4407F}" presName="ParentText" presStyleLbl="node1" presStyleIdx="1" presStyleCnt="6" custScaleX="2000000" custScaleY="616249">
        <dgm:presLayoutVars>
          <dgm:chMax val="1"/>
          <dgm:chPref val="1"/>
          <dgm:bulletEnabled val="1"/>
        </dgm:presLayoutVars>
      </dgm:prSet>
      <dgm:spPr/>
    </dgm:pt>
    <dgm:pt modelId="{37F91907-5F7D-47D0-8B22-6F0665EC73C4}" type="pres">
      <dgm:prSet presAssocID="{7A164337-1EE4-48C4-BCE0-1F80D5B4407F}" presName="ChildText" presStyleLbl="revTx" presStyleIdx="1" presStyleCnt="5">
        <dgm:presLayoutVars>
          <dgm:chMax val="0"/>
          <dgm:chPref val="0"/>
          <dgm:bulletEnabled val="1"/>
        </dgm:presLayoutVars>
      </dgm:prSet>
      <dgm:spPr/>
    </dgm:pt>
    <dgm:pt modelId="{F192E854-2099-46E6-ABBA-F4D3FF2A0E9D}" type="pres">
      <dgm:prSet presAssocID="{577588A9-2DDD-4C7F-A887-63D70B15D97C}" presName="sibTrans" presStyleCnt="0"/>
      <dgm:spPr/>
    </dgm:pt>
    <dgm:pt modelId="{446651CF-1B45-4237-8D0F-7A4885068EBF}" type="pres">
      <dgm:prSet presAssocID="{5519D9A8-AAAD-4841-9BDE-E40423CBA779}" presName="composite" presStyleCnt="0"/>
      <dgm:spPr/>
    </dgm:pt>
    <dgm:pt modelId="{723E8358-11A1-4886-A246-6EB52FF4C49C}" type="pres">
      <dgm:prSet presAssocID="{5519D9A8-AAAD-4841-9BDE-E40423CBA779}" presName="bentUpArrow1" presStyleLbl="alignImgPlace1" presStyleIdx="2" presStyleCnt="5"/>
      <dgm:spPr/>
    </dgm:pt>
    <dgm:pt modelId="{164E7A7A-5BAA-4D12-BFFC-81048F172F8A}" type="pres">
      <dgm:prSet presAssocID="{5519D9A8-AAAD-4841-9BDE-E40423CBA779}" presName="ParentText" presStyleLbl="node1" presStyleIdx="2" presStyleCnt="6" custScaleX="2000000" custScaleY="616249">
        <dgm:presLayoutVars>
          <dgm:chMax val="1"/>
          <dgm:chPref val="1"/>
          <dgm:bulletEnabled val="1"/>
        </dgm:presLayoutVars>
      </dgm:prSet>
      <dgm:spPr/>
    </dgm:pt>
    <dgm:pt modelId="{91ACA911-A771-4133-A296-7CD667DF976A}" type="pres">
      <dgm:prSet presAssocID="{5519D9A8-AAAD-4841-9BDE-E40423CBA779}" presName="ChildText" presStyleLbl="revTx" presStyleIdx="2" presStyleCnt="5">
        <dgm:presLayoutVars>
          <dgm:chMax val="0"/>
          <dgm:chPref val="0"/>
          <dgm:bulletEnabled val="1"/>
        </dgm:presLayoutVars>
      </dgm:prSet>
      <dgm:spPr/>
    </dgm:pt>
    <dgm:pt modelId="{67473984-4B1E-45DA-B58E-29CD132E13B8}" type="pres">
      <dgm:prSet presAssocID="{54AF8D33-0A3D-4559-8E6F-078EFD3FD4FD}" presName="sibTrans" presStyleCnt="0"/>
      <dgm:spPr/>
    </dgm:pt>
    <dgm:pt modelId="{C82FFECB-5E0A-43E7-8230-404CAAAF4703}" type="pres">
      <dgm:prSet presAssocID="{C9B36F1B-D162-4C54-AE77-0533A8AF3F41}" presName="composite" presStyleCnt="0"/>
      <dgm:spPr/>
    </dgm:pt>
    <dgm:pt modelId="{EAEF9DFD-86CB-4FB6-AADF-4474DAD866DF}" type="pres">
      <dgm:prSet presAssocID="{C9B36F1B-D162-4C54-AE77-0533A8AF3F41}" presName="bentUpArrow1" presStyleLbl="alignImgPlace1" presStyleIdx="3" presStyleCnt="5"/>
      <dgm:spPr/>
    </dgm:pt>
    <dgm:pt modelId="{CB9DC819-0854-460E-BFAD-1032A5B28D51}" type="pres">
      <dgm:prSet presAssocID="{C9B36F1B-D162-4C54-AE77-0533A8AF3F41}" presName="ParentText" presStyleLbl="node1" presStyleIdx="3" presStyleCnt="6" custScaleX="2000000" custScaleY="616249">
        <dgm:presLayoutVars>
          <dgm:chMax val="1"/>
          <dgm:chPref val="1"/>
          <dgm:bulletEnabled val="1"/>
        </dgm:presLayoutVars>
      </dgm:prSet>
      <dgm:spPr/>
    </dgm:pt>
    <dgm:pt modelId="{23137A44-2F9E-4C62-840E-7F46DD9B47FD}" type="pres">
      <dgm:prSet presAssocID="{C9B36F1B-D162-4C54-AE77-0533A8AF3F41}" presName="ChildText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89849E3F-8C06-4B6D-94C1-5D3A7B8227FE}" type="pres">
      <dgm:prSet presAssocID="{45C737AE-50D2-4EAF-8292-2EB52FC4911C}" presName="sibTrans" presStyleCnt="0"/>
      <dgm:spPr/>
    </dgm:pt>
    <dgm:pt modelId="{85C429BC-37FA-4FA0-B021-2F0747A7F72D}" type="pres">
      <dgm:prSet presAssocID="{90B51384-AD89-48E9-8D9F-73C33376BB32}" presName="composite" presStyleCnt="0"/>
      <dgm:spPr/>
    </dgm:pt>
    <dgm:pt modelId="{424F6D24-D88E-4CC6-A830-425890D0FE93}" type="pres">
      <dgm:prSet presAssocID="{90B51384-AD89-48E9-8D9F-73C33376BB32}" presName="bentUpArrow1" presStyleLbl="alignImgPlace1" presStyleIdx="4" presStyleCnt="5"/>
      <dgm:spPr/>
    </dgm:pt>
    <dgm:pt modelId="{9F49249F-EFC1-47CE-8E9F-F081AB46E925}" type="pres">
      <dgm:prSet presAssocID="{90B51384-AD89-48E9-8D9F-73C33376BB32}" presName="ParentText" presStyleLbl="node1" presStyleIdx="4" presStyleCnt="6" custScaleX="2000000" custScaleY="616249">
        <dgm:presLayoutVars>
          <dgm:chMax val="1"/>
          <dgm:chPref val="1"/>
          <dgm:bulletEnabled val="1"/>
        </dgm:presLayoutVars>
      </dgm:prSet>
      <dgm:spPr/>
    </dgm:pt>
    <dgm:pt modelId="{095BED28-1113-4E86-BD48-9F4A6399E8A6}" type="pres">
      <dgm:prSet presAssocID="{90B51384-AD89-48E9-8D9F-73C33376BB32}" presName="ChildText" presStyleLbl="revTx" presStyleIdx="4" presStyleCnt="5">
        <dgm:presLayoutVars>
          <dgm:chMax val="0"/>
          <dgm:chPref val="0"/>
          <dgm:bulletEnabled val="1"/>
        </dgm:presLayoutVars>
      </dgm:prSet>
      <dgm:spPr/>
    </dgm:pt>
    <dgm:pt modelId="{2AD3C1A0-0189-4064-8272-5F67757F78D7}" type="pres">
      <dgm:prSet presAssocID="{1B5A2E0C-C82A-4E0D-8FFE-A427489305F6}" presName="sibTrans" presStyleCnt="0"/>
      <dgm:spPr/>
    </dgm:pt>
    <dgm:pt modelId="{84EAA225-AB1C-4B8D-A4B9-C2F6C038B1DB}" type="pres">
      <dgm:prSet presAssocID="{D5CD5279-9D7D-4DC8-AF1A-68016A16F26B}" presName="composite" presStyleCnt="0"/>
      <dgm:spPr/>
    </dgm:pt>
    <dgm:pt modelId="{CECF77AF-CA8A-4309-BDB0-1AC5D3EA07F7}" type="pres">
      <dgm:prSet presAssocID="{D5CD5279-9D7D-4DC8-AF1A-68016A16F26B}" presName="ParentText" presStyleLbl="node1" presStyleIdx="5" presStyleCnt="6" custScaleX="1046133" custScaleY="902250" custLinFactNeighborX="-13392" custLinFactNeighborY="39340">
        <dgm:presLayoutVars>
          <dgm:chMax val="1"/>
          <dgm:chPref val="1"/>
          <dgm:bulletEnabled val="1"/>
        </dgm:presLayoutVars>
      </dgm:prSet>
      <dgm:spPr/>
    </dgm:pt>
  </dgm:ptLst>
  <dgm:cxnLst>
    <dgm:cxn modelId="{DE77E21A-C7BB-4FA3-B741-B1DE52852943}" type="presOf" srcId="{32CF2FF4-4829-4E0F-96F0-D1ECAF0C7A90}" destId="{7C474C09-3179-4A9D-A1B2-223F98748F6C}" srcOrd="0" destOrd="0" presId="urn:microsoft.com/office/officeart/2005/8/layout/StepDownProcess"/>
    <dgm:cxn modelId="{9CBEC338-8FE8-4778-B9F2-3AA91B019455}" type="presOf" srcId="{7A164337-1EE4-48C4-BCE0-1F80D5B4407F}" destId="{F31770D6-CD17-4D01-8D91-4E91593ECA42}" srcOrd="0" destOrd="0" presId="urn:microsoft.com/office/officeart/2005/8/layout/StepDownProcess"/>
    <dgm:cxn modelId="{F5B7975D-81C7-49A4-AD28-BEABCC998C03}" srcId="{32CF2FF4-4829-4E0F-96F0-D1ECAF0C7A90}" destId="{43DDD1B2-3F0B-453B-8C1D-17F18589760E}" srcOrd="0" destOrd="0" parTransId="{5B1DBD36-5130-4DB7-906D-35A0BA32257D}" sibTransId="{8875424D-1140-4244-B0D8-FEDC6E4E9E55}"/>
    <dgm:cxn modelId="{256E1E47-CB9D-466A-ACCE-2FD7BA840E93}" srcId="{32CF2FF4-4829-4E0F-96F0-D1ECAF0C7A90}" destId="{C9B36F1B-D162-4C54-AE77-0533A8AF3F41}" srcOrd="3" destOrd="0" parTransId="{46E95F31-98F6-4D37-9617-56C908676803}" sibTransId="{45C737AE-50D2-4EAF-8292-2EB52FC4911C}"/>
    <dgm:cxn modelId="{AAB09075-17EA-4B70-8648-7B4303BBFCA0}" type="presOf" srcId="{90B51384-AD89-48E9-8D9F-73C33376BB32}" destId="{9F49249F-EFC1-47CE-8E9F-F081AB46E925}" srcOrd="0" destOrd="0" presId="urn:microsoft.com/office/officeart/2005/8/layout/StepDownProcess"/>
    <dgm:cxn modelId="{E25DC68A-064E-4F7D-A792-62401DCD6825}" type="presOf" srcId="{43DDD1B2-3F0B-453B-8C1D-17F18589760E}" destId="{6545A93B-0E06-42DC-BE7B-8DE6AD2C28A9}" srcOrd="0" destOrd="0" presId="urn:microsoft.com/office/officeart/2005/8/layout/StepDownProcess"/>
    <dgm:cxn modelId="{9D6F2D9D-D465-40FC-8C54-8BE197C9237A}" type="presOf" srcId="{C9B36F1B-D162-4C54-AE77-0533A8AF3F41}" destId="{CB9DC819-0854-460E-BFAD-1032A5B28D51}" srcOrd="0" destOrd="0" presId="urn:microsoft.com/office/officeart/2005/8/layout/StepDownProcess"/>
    <dgm:cxn modelId="{9D9280A3-C173-408A-8301-34E05CAACF82}" srcId="{32CF2FF4-4829-4E0F-96F0-D1ECAF0C7A90}" destId="{90B51384-AD89-48E9-8D9F-73C33376BB32}" srcOrd="4" destOrd="0" parTransId="{A5EA1C5D-352B-4A00-A4F6-BDBD1147EFFB}" sibTransId="{1B5A2E0C-C82A-4E0D-8FFE-A427489305F6}"/>
    <dgm:cxn modelId="{7E46E6A6-7708-4267-8D0D-C559C92548EF}" srcId="{32CF2FF4-4829-4E0F-96F0-D1ECAF0C7A90}" destId="{5519D9A8-AAAD-4841-9BDE-E40423CBA779}" srcOrd="2" destOrd="0" parTransId="{BE27275E-7345-4D0F-8A54-5B58E13AEC1B}" sibTransId="{54AF8D33-0A3D-4559-8E6F-078EFD3FD4FD}"/>
    <dgm:cxn modelId="{4EAC3CAD-77FB-446D-B18C-44CC4F08F9DE}" srcId="{32CF2FF4-4829-4E0F-96F0-D1ECAF0C7A90}" destId="{7A164337-1EE4-48C4-BCE0-1F80D5B4407F}" srcOrd="1" destOrd="0" parTransId="{58E2F5C7-8FE3-4ACC-9101-5FA13E077689}" sibTransId="{577588A9-2DDD-4C7F-A887-63D70B15D97C}"/>
    <dgm:cxn modelId="{5D8482B9-AE9F-42B9-B761-F1265FF5AB6F}" type="presOf" srcId="{5519D9A8-AAAD-4841-9BDE-E40423CBA779}" destId="{164E7A7A-5BAA-4D12-BFFC-81048F172F8A}" srcOrd="0" destOrd="0" presId="urn:microsoft.com/office/officeart/2005/8/layout/StepDownProcess"/>
    <dgm:cxn modelId="{04552EBE-5F2E-43FE-9895-31B9D0019771}" srcId="{32CF2FF4-4829-4E0F-96F0-D1ECAF0C7A90}" destId="{D5CD5279-9D7D-4DC8-AF1A-68016A16F26B}" srcOrd="5" destOrd="0" parTransId="{780FFCE7-066F-41ED-8CE1-8D5A492062FB}" sibTransId="{E7E1E161-19EC-4A49-9A82-F6848E491178}"/>
    <dgm:cxn modelId="{EDA456DC-AD06-432C-B0E1-08DBCB53EB8A}" type="presOf" srcId="{D5CD5279-9D7D-4DC8-AF1A-68016A16F26B}" destId="{CECF77AF-CA8A-4309-BDB0-1AC5D3EA07F7}" srcOrd="0" destOrd="0" presId="urn:microsoft.com/office/officeart/2005/8/layout/StepDownProcess"/>
    <dgm:cxn modelId="{E34C7544-1BED-40E6-9012-336457BAFF0C}" type="presParOf" srcId="{7C474C09-3179-4A9D-A1B2-223F98748F6C}" destId="{848F4A5D-BA49-4FF2-87D8-5FFF69A74B45}" srcOrd="0" destOrd="0" presId="urn:microsoft.com/office/officeart/2005/8/layout/StepDownProcess"/>
    <dgm:cxn modelId="{DC9B5C70-D407-4CB0-BC5A-1CBD5C47BE0F}" type="presParOf" srcId="{848F4A5D-BA49-4FF2-87D8-5FFF69A74B45}" destId="{BC9ECC5F-6C63-42CE-8936-F5C4F4F8D1DD}" srcOrd="0" destOrd="0" presId="urn:microsoft.com/office/officeart/2005/8/layout/StepDownProcess"/>
    <dgm:cxn modelId="{5E243C7F-2508-4C2A-9579-F01D0A85D47F}" type="presParOf" srcId="{848F4A5D-BA49-4FF2-87D8-5FFF69A74B45}" destId="{6545A93B-0E06-42DC-BE7B-8DE6AD2C28A9}" srcOrd="1" destOrd="0" presId="urn:microsoft.com/office/officeart/2005/8/layout/StepDownProcess"/>
    <dgm:cxn modelId="{E4468C09-7412-476D-B0C0-7E1FA28CEFE0}" type="presParOf" srcId="{848F4A5D-BA49-4FF2-87D8-5FFF69A74B45}" destId="{7152975B-12DD-4C68-9FD6-DB2623CD54EC}" srcOrd="2" destOrd="0" presId="urn:microsoft.com/office/officeart/2005/8/layout/StepDownProcess"/>
    <dgm:cxn modelId="{CAA026C1-6954-4FD7-904A-953301BC8643}" type="presParOf" srcId="{7C474C09-3179-4A9D-A1B2-223F98748F6C}" destId="{92294E22-C364-46D5-AE3C-5D801AEF6B6F}" srcOrd="1" destOrd="0" presId="urn:microsoft.com/office/officeart/2005/8/layout/StepDownProcess"/>
    <dgm:cxn modelId="{98AB47AA-EF75-4D55-9CEC-858885488537}" type="presParOf" srcId="{7C474C09-3179-4A9D-A1B2-223F98748F6C}" destId="{197B9D3F-5506-472B-BF92-B628211C4BB2}" srcOrd="2" destOrd="0" presId="urn:microsoft.com/office/officeart/2005/8/layout/StepDownProcess"/>
    <dgm:cxn modelId="{055A5562-11C6-4C91-AA12-EA85E8AEEB44}" type="presParOf" srcId="{197B9D3F-5506-472B-BF92-B628211C4BB2}" destId="{84427EE4-5EFA-4434-9C60-3CB9D765766F}" srcOrd="0" destOrd="0" presId="urn:microsoft.com/office/officeart/2005/8/layout/StepDownProcess"/>
    <dgm:cxn modelId="{E69E5023-2A9F-4FB4-83B9-F7AA51A3EB65}" type="presParOf" srcId="{197B9D3F-5506-472B-BF92-B628211C4BB2}" destId="{F31770D6-CD17-4D01-8D91-4E91593ECA42}" srcOrd="1" destOrd="0" presId="urn:microsoft.com/office/officeart/2005/8/layout/StepDownProcess"/>
    <dgm:cxn modelId="{8E3D0ACA-BE89-4EF1-88B2-CC4D6F0966C5}" type="presParOf" srcId="{197B9D3F-5506-472B-BF92-B628211C4BB2}" destId="{37F91907-5F7D-47D0-8B22-6F0665EC73C4}" srcOrd="2" destOrd="0" presId="urn:microsoft.com/office/officeart/2005/8/layout/StepDownProcess"/>
    <dgm:cxn modelId="{0E4D5F2F-5549-4A01-BEE0-1365FAD97395}" type="presParOf" srcId="{7C474C09-3179-4A9D-A1B2-223F98748F6C}" destId="{F192E854-2099-46E6-ABBA-F4D3FF2A0E9D}" srcOrd="3" destOrd="0" presId="urn:microsoft.com/office/officeart/2005/8/layout/StepDownProcess"/>
    <dgm:cxn modelId="{8AC9179F-B370-49CA-90E1-58DED6870C1F}" type="presParOf" srcId="{7C474C09-3179-4A9D-A1B2-223F98748F6C}" destId="{446651CF-1B45-4237-8D0F-7A4885068EBF}" srcOrd="4" destOrd="0" presId="urn:microsoft.com/office/officeart/2005/8/layout/StepDownProcess"/>
    <dgm:cxn modelId="{39642928-C87E-4144-BC6A-8D013E4C6808}" type="presParOf" srcId="{446651CF-1B45-4237-8D0F-7A4885068EBF}" destId="{723E8358-11A1-4886-A246-6EB52FF4C49C}" srcOrd="0" destOrd="0" presId="urn:microsoft.com/office/officeart/2005/8/layout/StepDownProcess"/>
    <dgm:cxn modelId="{D162686F-4872-477C-A2EE-3E2531D0BDE8}" type="presParOf" srcId="{446651CF-1B45-4237-8D0F-7A4885068EBF}" destId="{164E7A7A-5BAA-4D12-BFFC-81048F172F8A}" srcOrd="1" destOrd="0" presId="urn:microsoft.com/office/officeart/2005/8/layout/StepDownProcess"/>
    <dgm:cxn modelId="{3C4FA923-6611-4F6E-8BD7-38CA2D18CD71}" type="presParOf" srcId="{446651CF-1B45-4237-8D0F-7A4885068EBF}" destId="{91ACA911-A771-4133-A296-7CD667DF976A}" srcOrd="2" destOrd="0" presId="urn:microsoft.com/office/officeart/2005/8/layout/StepDownProcess"/>
    <dgm:cxn modelId="{2C1C588D-AF46-4A1B-A0BF-07187D91BDAE}" type="presParOf" srcId="{7C474C09-3179-4A9D-A1B2-223F98748F6C}" destId="{67473984-4B1E-45DA-B58E-29CD132E13B8}" srcOrd="5" destOrd="0" presId="urn:microsoft.com/office/officeart/2005/8/layout/StepDownProcess"/>
    <dgm:cxn modelId="{654B14B5-9985-41C3-85B9-45F08774D0F1}" type="presParOf" srcId="{7C474C09-3179-4A9D-A1B2-223F98748F6C}" destId="{C82FFECB-5E0A-43E7-8230-404CAAAF4703}" srcOrd="6" destOrd="0" presId="urn:microsoft.com/office/officeart/2005/8/layout/StepDownProcess"/>
    <dgm:cxn modelId="{10E6B25B-660B-4426-9009-CF383ED38CEF}" type="presParOf" srcId="{C82FFECB-5E0A-43E7-8230-404CAAAF4703}" destId="{EAEF9DFD-86CB-4FB6-AADF-4474DAD866DF}" srcOrd="0" destOrd="0" presId="urn:microsoft.com/office/officeart/2005/8/layout/StepDownProcess"/>
    <dgm:cxn modelId="{3E8DC77B-8EF0-4E0C-ACA5-C5FFD743A536}" type="presParOf" srcId="{C82FFECB-5E0A-43E7-8230-404CAAAF4703}" destId="{CB9DC819-0854-460E-BFAD-1032A5B28D51}" srcOrd="1" destOrd="0" presId="urn:microsoft.com/office/officeart/2005/8/layout/StepDownProcess"/>
    <dgm:cxn modelId="{3F2E3BF8-4A0E-43A6-83DB-B7B78788D2EB}" type="presParOf" srcId="{C82FFECB-5E0A-43E7-8230-404CAAAF4703}" destId="{23137A44-2F9E-4C62-840E-7F46DD9B47FD}" srcOrd="2" destOrd="0" presId="urn:microsoft.com/office/officeart/2005/8/layout/StepDownProcess"/>
    <dgm:cxn modelId="{6610DE85-8B19-48CF-A34F-0DDA02A649A6}" type="presParOf" srcId="{7C474C09-3179-4A9D-A1B2-223F98748F6C}" destId="{89849E3F-8C06-4B6D-94C1-5D3A7B8227FE}" srcOrd="7" destOrd="0" presId="urn:microsoft.com/office/officeart/2005/8/layout/StepDownProcess"/>
    <dgm:cxn modelId="{2DF5E809-ED57-44E1-9128-4A48283F37AA}" type="presParOf" srcId="{7C474C09-3179-4A9D-A1B2-223F98748F6C}" destId="{85C429BC-37FA-4FA0-B021-2F0747A7F72D}" srcOrd="8" destOrd="0" presId="urn:microsoft.com/office/officeart/2005/8/layout/StepDownProcess"/>
    <dgm:cxn modelId="{7ABAD418-DAC1-498F-BA94-9F9922046B89}" type="presParOf" srcId="{85C429BC-37FA-4FA0-B021-2F0747A7F72D}" destId="{424F6D24-D88E-4CC6-A830-425890D0FE93}" srcOrd="0" destOrd="0" presId="urn:microsoft.com/office/officeart/2005/8/layout/StepDownProcess"/>
    <dgm:cxn modelId="{85D5EB7B-2AA4-4106-B41D-2EA117D25340}" type="presParOf" srcId="{85C429BC-37FA-4FA0-B021-2F0747A7F72D}" destId="{9F49249F-EFC1-47CE-8E9F-F081AB46E925}" srcOrd="1" destOrd="0" presId="urn:microsoft.com/office/officeart/2005/8/layout/StepDownProcess"/>
    <dgm:cxn modelId="{008F278C-285E-4B75-90A1-DE9C2F8F7F87}" type="presParOf" srcId="{85C429BC-37FA-4FA0-B021-2F0747A7F72D}" destId="{095BED28-1113-4E86-BD48-9F4A6399E8A6}" srcOrd="2" destOrd="0" presId="urn:microsoft.com/office/officeart/2005/8/layout/StepDownProcess"/>
    <dgm:cxn modelId="{52BAF0E9-294E-4483-805C-8EABBB1DC2E1}" type="presParOf" srcId="{7C474C09-3179-4A9D-A1B2-223F98748F6C}" destId="{2AD3C1A0-0189-4064-8272-5F67757F78D7}" srcOrd="9" destOrd="0" presId="urn:microsoft.com/office/officeart/2005/8/layout/StepDownProcess"/>
    <dgm:cxn modelId="{22CE3435-B7F0-4DBB-A07F-6AFD7B74582B}" type="presParOf" srcId="{7C474C09-3179-4A9D-A1B2-223F98748F6C}" destId="{84EAA225-AB1C-4B8D-A4B9-C2F6C038B1DB}" srcOrd="10" destOrd="0" presId="urn:microsoft.com/office/officeart/2005/8/layout/StepDownProcess"/>
    <dgm:cxn modelId="{6B0EF00A-9394-479B-95E2-70E8997B0CE3}" type="presParOf" srcId="{84EAA225-AB1C-4B8D-A4B9-C2F6C038B1DB}" destId="{CECF77AF-CA8A-4309-BDB0-1AC5D3EA07F7}" srcOrd="0" destOrd="0" presId="urn:microsoft.com/office/officeart/2005/8/layout/StepDownProcess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B22449E-341D-4528-A47F-808B9F79E986}" type="doc">
      <dgm:prSet loTypeId="urn:microsoft.com/office/officeart/2008/layout/AlternatingHexagons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D637620A-6D2C-4716-BAC8-8C8B57A760C2}">
      <dgm:prSet phldrT="[Text]" custT="1"/>
      <dgm:spPr/>
      <dgm:t>
        <a:bodyPr/>
        <a:lstStyle/>
        <a:p>
          <a:r>
            <a:rPr lang="en-GB" sz="1800" b="1" dirty="0">
              <a:solidFill>
                <a:srgbClr val="FF0000"/>
              </a:solidFill>
            </a:rPr>
            <a:t>Protect participants</a:t>
          </a:r>
        </a:p>
      </dgm:t>
    </dgm:pt>
    <dgm:pt modelId="{81CC96E4-95CC-46D1-AACA-6274BDBF44FA}" type="parTrans" cxnId="{6F247BCE-C1D9-4A52-AFAB-A62EAECEB933}">
      <dgm:prSet/>
      <dgm:spPr/>
      <dgm:t>
        <a:bodyPr/>
        <a:lstStyle/>
        <a:p>
          <a:endParaRPr lang="en-GB"/>
        </a:p>
      </dgm:t>
    </dgm:pt>
    <dgm:pt modelId="{C8AE0551-A116-4778-855A-2FD2E65EC47E}" type="sibTrans" cxnId="{6F247BCE-C1D9-4A52-AFAB-A62EAECEB933}">
      <dgm:prSet custT="1"/>
      <dgm:spPr/>
      <dgm:t>
        <a:bodyPr/>
        <a:lstStyle/>
        <a:p>
          <a:r>
            <a:rPr lang="en-GB" sz="1800" b="1" dirty="0">
              <a:solidFill>
                <a:srgbClr val="FF0000"/>
              </a:solidFill>
            </a:rPr>
            <a:t>Anonymity</a:t>
          </a:r>
          <a:r>
            <a:rPr lang="en-GB" sz="1700" dirty="0"/>
            <a:t> </a:t>
          </a:r>
        </a:p>
      </dgm:t>
    </dgm:pt>
    <dgm:pt modelId="{1B6FF11A-0A0F-4E0A-A835-C964D58A12B4}">
      <dgm:prSet phldrT="[Text]" custT="1"/>
      <dgm:spPr/>
      <dgm:t>
        <a:bodyPr/>
        <a:lstStyle/>
        <a:p>
          <a:r>
            <a:rPr lang="en-GB" sz="1800" b="1" dirty="0">
              <a:solidFill>
                <a:srgbClr val="FF0000"/>
              </a:solidFill>
            </a:rPr>
            <a:t>Voluntary participations</a:t>
          </a:r>
        </a:p>
      </dgm:t>
    </dgm:pt>
    <dgm:pt modelId="{61720563-D3E6-497B-BC30-004DA12D4017}" type="parTrans" cxnId="{E5DA76D4-49C2-4DAA-AFA9-7DE4B16DB9F7}">
      <dgm:prSet/>
      <dgm:spPr/>
      <dgm:t>
        <a:bodyPr/>
        <a:lstStyle/>
        <a:p>
          <a:endParaRPr lang="en-GB"/>
        </a:p>
      </dgm:t>
    </dgm:pt>
    <dgm:pt modelId="{96F43B7F-78D0-41DF-AED4-02BE25D74E79}" type="sibTrans" cxnId="{E5DA76D4-49C2-4DAA-AFA9-7DE4B16DB9F7}">
      <dgm:prSet/>
      <dgm:spPr/>
      <dgm:t>
        <a:bodyPr/>
        <a:lstStyle/>
        <a:p>
          <a:r>
            <a:rPr lang="en-GB" b="1" dirty="0">
              <a:solidFill>
                <a:srgbClr val="FF0000"/>
              </a:solidFill>
            </a:rPr>
            <a:t>Equality and diversity act</a:t>
          </a:r>
        </a:p>
      </dgm:t>
    </dgm:pt>
    <dgm:pt modelId="{AA837C1B-35E5-4755-ADD0-77FFB5067E89}">
      <dgm:prSet phldrT="[Text]" custT="1"/>
      <dgm:spPr/>
      <dgm:t>
        <a:bodyPr/>
        <a:lstStyle/>
        <a:p>
          <a:r>
            <a:rPr lang="en-GB" sz="2000" b="1" dirty="0">
              <a:solidFill>
                <a:srgbClr val="FF0000"/>
              </a:solidFill>
            </a:rPr>
            <a:t>Free of Plagiarism</a:t>
          </a:r>
        </a:p>
      </dgm:t>
    </dgm:pt>
    <dgm:pt modelId="{CCC959E4-8E22-4B97-90AE-0504073E6D37}" type="parTrans" cxnId="{A46F70DD-A83B-4752-BF53-705C786C68C3}">
      <dgm:prSet/>
      <dgm:spPr/>
      <dgm:t>
        <a:bodyPr/>
        <a:lstStyle/>
        <a:p>
          <a:endParaRPr lang="en-GB"/>
        </a:p>
      </dgm:t>
    </dgm:pt>
    <dgm:pt modelId="{01BF2080-504F-4E18-A5EB-98EF795A39E9}" type="sibTrans" cxnId="{A46F70DD-A83B-4752-BF53-705C786C68C3}">
      <dgm:prSet custT="1"/>
      <dgm:spPr/>
      <dgm:t>
        <a:bodyPr/>
        <a:lstStyle/>
        <a:p>
          <a:r>
            <a:rPr lang="en-GB" sz="2000" b="1" dirty="0">
              <a:solidFill>
                <a:srgbClr val="FF0000"/>
              </a:solidFill>
            </a:rPr>
            <a:t>Confidentiality</a:t>
          </a:r>
        </a:p>
      </dgm:t>
    </dgm:pt>
    <dgm:pt modelId="{6FD31B53-1950-4AFD-B5E7-107402ED5037}" type="pres">
      <dgm:prSet presAssocID="{7B22449E-341D-4528-A47F-808B9F79E986}" presName="Name0" presStyleCnt="0">
        <dgm:presLayoutVars>
          <dgm:chMax/>
          <dgm:chPref/>
          <dgm:dir/>
          <dgm:animLvl val="lvl"/>
        </dgm:presLayoutVars>
      </dgm:prSet>
      <dgm:spPr/>
    </dgm:pt>
    <dgm:pt modelId="{FEC4E3E0-5CF6-44BC-9274-8C17E0342B1A}" type="pres">
      <dgm:prSet presAssocID="{D637620A-6D2C-4716-BAC8-8C8B57A760C2}" presName="composite" presStyleCnt="0"/>
      <dgm:spPr/>
    </dgm:pt>
    <dgm:pt modelId="{0499553F-1760-40D6-AA3D-93642CF4459E}" type="pres">
      <dgm:prSet presAssocID="{D637620A-6D2C-4716-BAC8-8C8B57A760C2}" presName="Parent1" presStyleLbl="node1" presStyleIdx="0" presStyleCnt="6" custScaleX="308862" custScaleY="166026" custLinFactX="72129" custLinFactNeighborX="100000" custLinFactNeighborY="-9633">
        <dgm:presLayoutVars>
          <dgm:chMax val="1"/>
          <dgm:chPref val="1"/>
          <dgm:bulletEnabled val="1"/>
        </dgm:presLayoutVars>
      </dgm:prSet>
      <dgm:spPr/>
    </dgm:pt>
    <dgm:pt modelId="{33D3E06C-5680-4F05-9D29-53BE6A65868F}" type="pres">
      <dgm:prSet presAssocID="{D637620A-6D2C-4716-BAC8-8C8B57A760C2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0FEAD653-64B6-4F0E-AE14-25836E89F9AE}" type="pres">
      <dgm:prSet presAssocID="{D637620A-6D2C-4716-BAC8-8C8B57A760C2}" presName="BalanceSpacing" presStyleCnt="0"/>
      <dgm:spPr/>
    </dgm:pt>
    <dgm:pt modelId="{E53C5A8C-3640-43FB-8715-0E1EC5903052}" type="pres">
      <dgm:prSet presAssocID="{D637620A-6D2C-4716-BAC8-8C8B57A760C2}" presName="BalanceSpacing1" presStyleCnt="0"/>
      <dgm:spPr/>
    </dgm:pt>
    <dgm:pt modelId="{DB761FBE-C97D-4B44-8BEF-3F4D40045D1F}" type="pres">
      <dgm:prSet presAssocID="{C8AE0551-A116-4778-855A-2FD2E65EC47E}" presName="Accent1Text" presStyleLbl="node1" presStyleIdx="1" presStyleCnt="6" custScaleX="283584" custScaleY="138406" custLinFactX="-67767" custLinFactNeighborX="-100000" custLinFactNeighborY="1841"/>
      <dgm:spPr/>
    </dgm:pt>
    <dgm:pt modelId="{08011ABE-2213-490F-83C3-A4837D848429}" type="pres">
      <dgm:prSet presAssocID="{C8AE0551-A116-4778-855A-2FD2E65EC47E}" presName="spaceBetweenRectangles" presStyleCnt="0"/>
      <dgm:spPr/>
    </dgm:pt>
    <dgm:pt modelId="{DC3763B7-B43B-41F4-AC7F-E816ECB008EE}" type="pres">
      <dgm:prSet presAssocID="{1B6FF11A-0A0F-4E0A-A835-C964D58A12B4}" presName="composite" presStyleCnt="0"/>
      <dgm:spPr/>
    </dgm:pt>
    <dgm:pt modelId="{3910F3C9-AC31-4127-90AF-06C07320E8C8}" type="pres">
      <dgm:prSet presAssocID="{1B6FF11A-0A0F-4E0A-A835-C964D58A12B4}" presName="Parent1" presStyleLbl="node1" presStyleIdx="2" presStyleCnt="6" custScaleX="312390" custScaleY="176658" custLinFactNeighborX="12529" custLinFactNeighborY="-18610">
        <dgm:presLayoutVars>
          <dgm:chMax val="1"/>
          <dgm:chPref val="1"/>
          <dgm:bulletEnabled val="1"/>
        </dgm:presLayoutVars>
      </dgm:prSet>
      <dgm:spPr/>
    </dgm:pt>
    <dgm:pt modelId="{57F911D4-B898-499E-A25E-FAEC9F3AC3AC}" type="pres">
      <dgm:prSet presAssocID="{1B6FF11A-0A0F-4E0A-A835-C964D58A12B4}" presName="Childtext1" presStyleLbl="revTx" presStyleIdx="1" presStyleCnt="3" custLinFactX="-98969" custLinFactNeighborX="-100000" custLinFactNeighborY="-31016">
        <dgm:presLayoutVars>
          <dgm:chMax val="0"/>
          <dgm:chPref val="0"/>
          <dgm:bulletEnabled val="1"/>
        </dgm:presLayoutVars>
      </dgm:prSet>
      <dgm:spPr/>
    </dgm:pt>
    <dgm:pt modelId="{97D3E81B-8BF0-41AA-9F65-5A0D98AF7ED7}" type="pres">
      <dgm:prSet presAssocID="{1B6FF11A-0A0F-4E0A-A835-C964D58A12B4}" presName="BalanceSpacing" presStyleCnt="0"/>
      <dgm:spPr/>
    </dgm:pt>
    <dgm:pt modelId="{634050C5-C4E6-4E50-85E7-2680F9C298A5}" type="pres">
      <dgm:prSet presAssocID="{1B6FF11A-0A0F-4E0A-A835-C964D58A12B4}" presName="BalanceSpacing1" presStyleCnt="0"/>
      <dgm:spPr/>
    </dgm:pt>
    <dgm:pt modelId="{B711158F-D7BE-4010-A0AA-15549B701C88}" type="pres">
      <dgm:prSet presAssocID="{96F43B7F-78D0-41DF-AED4-02BE25D74E79}" presName="Accent1Text" presStyleLbl="node1" presStyleIdx="3" presStyleCnt="6" custScaleX="192097" custScaleY="124991" custLinFactX="100000" custLinFactNeighborX="189971" custLinFactNeighborY="2070"/>
      <dgm:spPr/>
    </dgm:pt>
    <dgm:pt modelId="{E600717B-8E8E-4978-A9AF-A314ABA5DABB}" type="pres">
      <dgm:prSet presAssocID="{96F43B7F-78D0-41DF-AED4-02BE25D74E79}" presName="spaceBetweenRectangles" presStyleCnt="0"/>
      <dgm:spPr/>
    </dgm:pt>
    <dgm:pt modelId="{7526C036-D727-4AF2-84EC-C8994E289660}" type="pres">
      <dgm:prSet presAssocID="{AA837C1B-35E5-4755-ADD0-77FFB5067E89}" presName="composite" presStyleCnt="0"/>
      <dgm:spPr/>
    </dgm:pt>
    <dgm:pt modelId="{EF444E91-98B6-456D-9882-7EE2BA5D2A1C}" type="pres">
      <dgm:prSet presAssocID="{AA837C1B-35E5-4755-ADD0-77FFB5067E89}" presName="Parent1" presStyleLbl="node1" presStyleIdx="4" presStyleCnt="6" custScaleX="792489" custScaleY="132131" custLinFactNeighborX="62644" custLinFactNeighborY="15572">
        <dgm:presLayoutVars>
          <dgm:chMax val="1"/>
          <dgm:chPref val="1"/>
          <dgm:bulletEnabled val="1"/>
        </dgm:presLayoutVars>
      </dgm:prSet>
      <dgm:spPr/>
    </dgm:pt>
    <dgm:pt modelId="{989D127D-C802-4404-ABAF-052A8E70C5BC}" type="pres">
      <dgm:prSet presAssocID="{AA837C1B-35E5-4755-ADD0-77FFB5067E89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C6986C13-D15E-4420-98EF-BCE4691EDF10}" type="pres">
      <dgm:prSet presAssocID="{AA837C1B-35E5-4755-ADD0-77FFB5067E89}" presName="BalanceSpacing" presStyleCnt="0"/>
      <dgm:spPr/>
    </dgm:pt>
    <dgm:pt modelId="{3B69021E-F40E-4A2A-83C3-4779134E8D97}" type="pres">
      <dgm:prSet presAssocID="{AA837C1B-35E5-4755-ADD0-77FFB5067E89}" presName="BalanceSpacing1" presStyleCnt="0"/>
      <dgm:spPr/>
    </dgm:pt>
    <dgm:pt modelId="{2C134A98-E3E0-426E-9408-90352ADCB408}" type="pres">
      <dgm:prSet presAssocID="{01BF2080-504F-4E18-A5EB-98EF795A39E9}" presName="Accent1Text" presStyleLbl="node1" presStyleIdx="5" presStyleCnt="6" custScaleX="315677" custScaleY="167727" custLinFactX="-100000" custLinFactY="-7286" custLinFactNeighborX="-185195" custLinFactNeighborY="-100000"/>
      <dgm:spPr/>
    </dgm:pt>
  </dgm:ptLst>
  <dgm:cxnLst>
    <dgm:cxn modelId="{0F9B4B5C-AC82-4C08-9B61-819A7D3FB6C1}" type="presOf" srcId="{01BF2080-504F-4E18-A5EB-98EF795A39E9}" destId="{2C134A98-E3E0-426E-9408-90352ADCB408}" srcOrd="0" destOrd="0" presId="urn:microsoft.com/office/officeart/2008/layout/AlternatingHexagons"/>
    <dgm:cxn modelId="{72C0B748-1BC5-45D5-91E8-04F3F535B859}" type="presOf" srcId="{1B6FF11A-0A0F-4E0A-A835-C964D58A12B4}" destId="{3910F3C9-AC31-4127-90AF-06C07320E8C8}" srcOrd="0" destOrd="0" presId="urn:microsoft.com/office/officeart/2008/layout/AlternatingHexagons"/>
    <dgm:cxn modelId="{13B70FA8-661A-46D8-AB0C-F7D65FF790BA}" type="presOf" srcId="{96F43B7F-78D0-41DF-AED4-02BE25D74E79}" destId="{B711158F-D7BE-4010-A0AA-15549B701C88}" srcOrd="0" destOrd="0" presId="urn:microsoft.com/office/officeart/2008/layout/AlternatingHexagons"/>
    <dgm:cxn modelId="{D15464AF-C37E-4AC3-8FB9-5A4A497A55DF}" type="presOf" srcId="{7B22449E-341D-4528-A47F-808B9F79E986}" destId="{6FD31B53-1950-4AFD-B5E7-107402ED5037}" srcOrd="0" destOrd="0" presId="urn:microsoft.com/office/officeart/2008/layout/AlternatingHexagons"/>
    <dgm:cxn modelId="{DAE57FAF-B6E6-41DD-A929-E7DA7DA47D37}" type="presOf" srcId="{D637620A-6D2C-4716-BAC8-8C8B57A760C2}" destId="{0499553F-1760-40D6-AA3D-93642CF4459E}" srcOrd="0" destOrd="0" presId="urn:microsoft.com/office/officeart/2008/layout/AlternatingHexagons"/>
    <dgm:cxn modelId="{91C1BDB9-C7CE-400E-A6F8-D51C52F1BAE8}" type="presOf" srcId="{C8AE0551-A116-4778-855A-2FD2E65EC47E}" destId="{DB761FBE-C97D-4B44-8BEF-3F4D40045D1F}" srcOrd="0" destOrd="0" presId="urn:microsoft.com/office/officeart/2008/layout/AlternatingHexagons"/>
    <dgm:cxn modelId="{767172CC-2305-43C5-A7F2-B3C3C9F8488B}" type="presOf" srcId="{AA837C1B-35E5-4755-ADD0-77FFB5067E89}" destId="{EF444E91-98B6-456D-9882-7EE2BA5D2A1C}" srcOrd="0" destOrd="0" presId="urn:microsoft.com/office/officeart/2008/layout/AlternatingHexagons"/>
    <dgm:cxn modelId="{6F247BCE-C1D9-4A52-AFAB-A62EAECEB933}" srcId="{7B22449E-341D-4528-A47F-808B9F79E986}" destId="{D637620A-6D2C-4716-BAC8-8C8B57A760C2}" srcOrd="0" destOrd="0" parTransId="{81CC96E4-95CC-46D1-AACA-6274BDBF44FA}" sibTransId="{C8AE0551-A116-4778-855A-2FD2E65EC47E}"/>
    <dgm:cxn modelId="{E5DA76D4-49C2-4DAA-AFA9-7DE4B16DB9F7}" srcId="{7B22449E-341D-4528-A47F-808B9F79E986}" destId="{1B6FF11A-0A0F-4E0A-A835-C964D58A12B4}" srcOrd="1" destOrd="0" parTransId="{61720563-D3E6-497B-BC30-004DA12D4017}" sibTransId="{96F43B7F-78D0-41DF-AED4-02BE25D74E79}"/>
    <dgm:cxn modelId="{A46F70DD-A83B-4752-BF53-705C786C68C3}" srcId="{7B22449E-341D-4528-A47F-808B9F79E986}" destId="{AA837C1B-35E5-4755-ADD0-77FFB5067E89}" srcOrd="2" destOrd="0" parTransId="{CCC959E4-8E22-4B97-90AE-0504073E6D37}" sibTransId="{01BF2080-504F-4E18-A5EB-98EF795A39E9}"/>
    <dgm:cxn modelId="{BDC39B13-779F-4BA9-A0F7-EAE922247709}" type="presParOf" srcId="{6FD31B53-1950-4AFD-B5E7-107402ED5037}" destId="{FEC4E3E0-5CF6-44BC-9274-8C17E0342B1A}" srcOrd="0" destOrd="0" presId="urn:microsoft.com/office/officeart/2008/layout/AlternatingHexagons"/>
    <dgm:cxn modelId="{DB8EC8CA-8906-4F04-AD1F-949D87D2912F}" type="presParOf" srcId="{FEC4E3E0-5CF6-44BC-9274-8C17E0342B1A}" destId="{0499553F-1760-40D6-AA3D-93642CF4459E}" srcOrd="0" destOrd="0" presId="urn:microsoft.com/office/officeart/2008/layout/AlternatingHexagons"/>
    <dgm:cxn modelId="{EECFD972-B69C-40C9-A2E5-B306949CB6E0}" type="presParOf" srcId="{FEC4E3E0-5CF6-44BC-9274-8C17E0342B1A}" destId="{33D3E06C-5680-4F05-9D29-53BE6A65868F}" srcOrd="1" destOrd="0" presId="urn:microsoft.com/office/officeart/2008/layout/AlternatingHexagons"/>
    <dgm:cxn modelId="{740C8841-8595-4F47-BCD6-1FCFA4382C7A}" type="presParOf" srcId="{FEC4E3E0-5CF6-44BC-9274-8C17E0342B1A}" destId="{0FEAD653-64B6-4F0E-AE14-25836E89F9AE}" srcOrd="2" destOrd="0" presId="urn:microsoft.com/office/officeart/2008/layout/AlternatingHexagons"/>
    <dgm:cxn modelId="{C0EB0803-468C-497D-A466-83BDF184860F}" type="presParOf" srcId="{FEC4E3E0-5CF6-44BC-9274-8C17E0342B1A}" destId="{E53C5A8C-3640-43FB-8715-0E1EC5903052}" srcOrd="3" destOrd="0" presId="urn:microsoft.com/office/officeart/2008/layout/AlternatingHexagons"/>
    <dgm:cxn modelId="{F6F307FA-4C06-4F94-9342-59F43E826A60}" type="presParOf" srcId="{FEC4E3E0-5CF6-44BC-9274-8C17E0342B1A}" destId="{DB761FBE-C97D-4B44-8BEF-3F4D40045D1F}" srcOrd="4" destOrd="0" presId="urn:microsoft.com/office/officeart/2008/layout/AlternatingHexagons"/>
    <dgm:cxn modelId="{BF660AD7-70C1-4B34-B512-10634643E389}" type="presParOf" srcId="{6FD31B53-1950-4AFD-B5E7-107402ED5037}" destId="{08011ABE-2213-490F-83C3-A4837D848429}" srcOrd="1" destOrd="0" presId="urn:microsoft.com/office/officeart/2008/layout/AlternatingHexagons"/>
    <dgm:cxn modelId="{96C4F0DB-63E0-408D-A564-9214A065ADC2}" type="presParOf" srcId="{6FD31B53-1950-4AFD-B5E7-107402ED5037}" destId="{DC3763B7-B43B-41F4-AC7F-E816ECB008EE}" srcOrd="2" destOrd="0" presId="urn:microsoft.com/office/officeart/2008/layout/AlternatingHexagons"/>
    <dgm:cxn modelId="{4198729C-08C0-4898-9543-B99B4D1E461D}" type="presParOf" srcId="{DC3763B7-B43B-41F4-AC7F-E816ECB008EE}" destId="{3910F3C9-AC31-4127-90AF-06C07320E8C8}" srcOrd="0" destOrd="0" presId="urn:microsoft.com/office/officeart/2008/layout/AlternatingHexagons"/>
    <dgm:cxn modelId="{EEF31D85-169A-40BE-8159-C41B7FDC75DB}" type="presParOf" srcId="{DC3763B7-B43B-41F4-AC7F-E816ECB008EE}" destId="{57F911D4-B898-499E-A25E-FAEC9F3AC3AC}" srcOrd="1" destOrd="0" presId="urn:microsoft.com/office/officeart/2008/layout/AlternatingHexagons"/>
    <dgm:cxn modelId="{0F027A4F-E976-46BB-A406-B59E9C6A6D19}" type="presParOf" srcId="{DC3763B7-B43B-41F4-AC7F-E816ECB008EE}" destId="{97D3E81B-8BF0-41AA-9F65-5A0D98AF7ED7}" srcOrd="2" destOrd="0" presId="urn:microsoft.com/office/officeart/2008/layout/AlternatingHexagons"/>
    <dgm:cxn modelId="{8C0AC7FF-4EA3-46C2-A9BA-1BC562E503B1}" type="presParOf" srcId="{DC3763B7-B43B-41F4-AC7F-E816ECB008EE}" destId="{634050C5-C4E6-4E50-85E7-2680F9C298A5}" srcOrd="3" destOrd="0" presId="urn:microsoft.com/office/officeart/2008/layout/AlternatingHexagons"/>
    <dgm:cxn modelId="{4165D601-B21B-4842-963E-332C27358C30}" type="presParOf" srcId="{DC3763B7-B43B-41F4-AC7F-E816ECB008EE}" destId="{B711158F-D7BE-4010-A0AA-15549B701C88}" srcOrd="4" destOrd="0" presId="urn:microsoft.com/office/officeart/2008/layout/AlternatingHexagons"/>
    <dgm:cxn modelId="{58395BE9-CDE0-4F99-9ED8-18377D5CF646}" type="presParOf" srcId="{6FD31B53-1950-4AFD-B5E7-107402ED5037}" destId="{E600717B-8E8E-4978-A9AF-A314ABA5DABB}" srcOrd="3" destOrd="0" presId="urn:microsoft.com/office/officeart/2008/layout/AlternatingHexagons"/>
    <dgm:cxn modelId="{D4BCF490-D058-4F69-A8DC-47729A1C454C}" type="presParOf" srcId="{6FD31B53-1950-4AFD-B5E7-107402ED5037}" destId="{7526C036-D727-4AF2-84EC-C8994E289660}" srcOrd="4" destOrd="0" presId="urn:microsoft.com/office/officeart/2008/layout/AlternatingHexagons"/>
    <dgm:cxn modelId="{C1C85878-B337-4EA5-88F5-3A1A423E0827}" type="presParOf" srcId="{7526C036-D727-4AF2-84EC-C8994E289660}" destId="{EF444E91-98B6-456D-9882-7EE2BA5D2A1C}" srcOrd="0" destOrd="0" presId="urn:microsoft.com/office/officeart/2008/layout/AlternatingHexagons"/>
    <dgm:cxn modelId="{A84DC6AB-0C32-47D3-852E-63B12790791D}" type="presParOf" srcId="{7526C036-D727-4AF2-84EC-C8994E289660}" destId="{989D127D-C802-4404-ABAF-052A8E70C5BC}" srcOrd="1" destOrd="0" presId="urn:microsoft.com/office/officeart/2008/layout/AlternatingHexagons"/>
    <dgm:cxn modelId="{B06A6EB5-2003-433A-92EA-9C620EB27D38}" type="presParOf" srcId="{7526C036-D727-4AF2-84EC-C8994E289660}" destId="{C6986C13-D15E-4420-98EF-BCE4691EDF10}" srcOrd="2" destOrd="0" presId="urn:microsoft.com/office/officeart/2008/layout/AlternatingHexagons"/>
    <dgm:cxn modelId="{5F4489F9-8B2F-484C-ADC4-4C19A0364FF8}" type="presParOf" srcId="{7526C036-D727-4AF2-84EC-C8994E289660}" destId="{3B69021E-F40E-4A2A-83C3-4779134E8D97}" srcOrd="3" destOrd="0" presId="urn:microsoft.com/office/officeart/2008/layout/AlternatingHexagons"/>
    <dgm:cxn modelId="{E5749C00-A82A-4345-BFA5-BCA9FD104392}" type="presParOf" srcId="{7526C036-D727-4AF2-84EC-C8994E289660}" destId="{2C134A98-E3E0-426E-9408-90352ADCB408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1F476F-64FB-4DEA-957C-5E0820E79AC6}">
      <dsp:nvSpPr>
        <dsp:cNvPr id="0" name=""/>
        <dsp:cNvSpPr/>
      </dsp:nvSpPr>
      <dsp:spPr>
        <a:xfrm>
          <a:off x="0" y="0"/>
          <a:ext cx="9010462" cy="109053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bg1"/>
              </a:solidFill>
            </a:rPr>
            <a:t>The use of technology and digital skills has risen in education (Comrie, 2011). </a:t>
          </a:r>
          <a:endParaRPr lang="en-US" sz="2200" kern="1200" dirty="0">
            <a:solidFill>
              <a:schemeClr val="bg1"/>
            </a:solidFill>
          </a:endParaRPr>
        </a:p>
      </dsp:txBody>
      <dsp:txXfrm>
        <a:off x="31941" y="31941"/>
        <a:ext cx="7833689" cy="1026652"/>
      </dsp:txXfrm>
    </dsp:sp>
    <dsp:sp modelId="{643C9FA5-3279-4AF6-B12E-7D44A5B28C3D}">
      <dsp:nvSpPr>
        <dsp:cNvPr id="0" name=""/>
        <dsp:cNvSpPr/>
      </dsp:nvSpPr>
      <dsp:spPr>
        <a:xfrm>
          <a:off x="795040" y="1272290"/>
          <a:ext cx="9010462" cy="1090534"/>
        </a:xfrm>
        <a:prstGeom prst="roundRect">
          <a:avLst>
            <a:gd name="adj" fmla="val 10000"/>
          </a:avLst>
        </a:prstGeom>
        <a:solidFill>
          <a:schemeClr val="accent2">
            <a:hueOff val="3660536"/>
            <a:satOff val="-28971"/>
            <a:lumOff val="2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bg1"/>
              </a:solidFill>
            </a:rPr>
            <a:t>Different teaching and learning tools that can enhance new teaching and learning environments (</a:t>
          </a:r>
          <a:r>
            <a:rPr lang="en-GB" sz="2200" kern="1200" dirty="0" err="1">
              <a:solidFill>
                <a:schemeClr val="bg1"/>
              </a:solidFill>
            </a:rPr>
            <a:t>Fleagle</a:t>
          </a:r>
          <a:r>
            <a:rPr lang="en-GB" sz="2200" kern="1200" dirty="0">
              <a:solidFill>
                <a:schemeClr val="bg1"/>
              </a:solidFill>
            </a:rPr>
            <a:t>, 2012).</a:t>
          </a:r>
          <a:endParaRPr lang="en-US" sz="2200" kern="1200" dirty="0">
            <a:solidFill>
              <a:schemeClr val="bg1"/>
            </a:solidFill>
          </a:endParaRPr>
        </a:p>
      </dsp:txBody>
      <dsp:txXfrm>
        <a:off x="826981" y="1304231"/>
        <a:ext cx="7442692" cy="1026652"/>
      </dsp:txXfrm>
    </dsp:sp>
    <dsp:sp modelId="{9698216D-CA0C-4A56-BDD7-C95651790FC0}">
      <dsp:nvSpPr>
        <dsp:cNvPr id="0" name=""/>
        <dsp:cNvSpPr/>
      </dsp:nvSpPr>
      <dsp:spPr>
        <a:xfrm>
          <a:off x="1590081" y="2544580"/>
          <a:ext cx="9010462" cy="1090534"/>
        </a:xfrm>
        <a:prstGeom prst="roundRect">
          <a:avLst>
            <a:gd name="adj" fmla="val 10000"/>
          </a:avLst>
        </a:prstGeom>
        <a:solidFill>
          <a:schemeClr val="accent2">
            <a:hueOff val="7321072"/>
            <a:satOff val="-57942"/>
            <a:lumOff val="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bg1"/>
              </a:solidFill>
            </a:rPr>
            <a:t>The learning potential of collaboration is underused in practice (</a:t>
          </a:r>
          <a:r>
            <a:rPr lang="en-GB" sz="2200" kern="1200" dirty="0" err="1">
              <a:solidFill>
                <a:schemeClr val="bg1"/>
              </a:solidFill>
            </a:rPr>
            <a:t>Scager</a:t>
          </a:r>
          <a:r>
            <a:rPr lang="en-GB" sz="2200" kern="1200" dirty="0">
              <a:solidFill>
                <a:schemeClr val="bg1"/>
              </a:solidFill>
            </a:rPr>
            <a:t> et al., 2016).</a:t>
          </a:r>
          <a:endParaRPr lang="en-US" sz="2200" kern="1200" dirty="0">
            <a:solidFill>
              <a:schemeClr val="bg1"/>
            </a:solidFill>
          </a:endParaRPr>
        </a:p>
      </dsp:txBody>
      <dsp:txXfrm>
        <a:off x="1622022" y="2576521"/>
        <a:ext cx="7442692" cy="1026652"/>
      </dsp:txXfrm>
    </dsp:sp>
    <dsp:sp modelId="{0F593882-135D-454F-A694-3D2942E198A0}">
      <dsp:nvSpPr>
        <dsp:cNvPr id="0" name=""/>
        <dsp:cNvSpPr/>
      </dsp:nvSpPr>
      <dsp:spPr>
        <a:xfrm>
          <a:off x="8301614" y="826988"/>
          <a:ext cx="708847" cy="70884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8461105" y="826988"/>
        <a:ext cx="389865" cy="533407"/>
      </dsp:txXfrm>
    </dsp:sp>
    <dsp:sp modelId="{246F2BB9-8764-433F-9F4D-8B0B0DB4ECA3}">
      <dsp:nvSpPr>
        <dsp:cNvPr id="0" name=""/>
        <dsp:cNvSpPr/>
      </dsp:nvSpPr>
      <dsp:spPr>
        <a:xfrm>
          <a:off x="9096655" y="2092008"/>
          <a:ext cx="708847" cy="70884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7661772"/>
            <a:satOff val="-54364"/>
            <a:lumOff val="-42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7661772"/>
              <a:satOff val="-54364"/>
              <a:lumOff val="-4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9256146" y="2092008"/>
        <a:ext cx="389865" cy="5334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9ECC5F-6C63-42CE-8936-F5C4F4F8D1DD}">
      <dsp:nvSpPr>
        <dsp:cNvPr id="0" name=""/>
        <dsp:cNvSpPr/>
      </dsp:nvSpPr>
      <dsp:spPr>
        <a:xfrm rot="5400000">
          <a:off x="1982028" y="721896"/>
          <a:ext cx="121822" cy="138690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45A93B-0E06-42DC-BE7B-8DE6AD2C28A9}">
      <dsp:nvSpPr>
        <dsp:cNvPr id="0" name=""/>
        <dsp:cNvSpPr/>
      </dsp:nvSpPr>
      <dsp:spPr>
        <a:xfrm>
          <a:off x="778" y="108824"/>
          <a:ext cx="4101546" cy="884609"/>
        </a:xfrm>
        <a:prstGeom prst="roundRect">
          <a:avLst>
            <a:gd name="adj" fmla="val 166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FF0000"/>
              </a:solidFill>
            </a:rPr>
            <a:t>Initial research ideas – 29/09</a:t>
          </a:r>
        </a:p>
      </dsp:txBody>
      <dsp:txXfrm>
        <a:off x="43969" y="152015"/>
        <a:ext cx="4015164" cy="798227"/>
      </dsp:txXfrm>
    </dsp:sp>
    <dsp:sp modelId="{7152975B-12DD-4C68-9FD6-DB2623CD54EC}">
      <dsp:nvSpPr>
        <dsp:cNvPr id="0" name=""/>
        <dsp:cNvSpPr/>
      </dsp:nvSpPr>
      <dsp:spPr>
        <a:xfrm>
          <a:off x="2154830" y="600544"/>
          <a:ext cx="149153" cy="1160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4427EE4-5EFA-4434-9C60-3CB9D765766F}">
      <dsp:nvSpPr>
        <dsp:cNvPr id="0" name=""/>
        <dsp:cNvSpPr/>
      </dsp:nvSpPr>
      <dsp:spPr>
        <a:xfrm rot="5400000">
          <a:off x="3950770" y="1502458"/>
          <a:ext cx="121822" cy="138690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1902875"/>
            <a:satOff val="-13976"/>
            <a:lumOff val="20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1770D6-CD17-4D01-8D91-4E91593ECA42}">
      <dsp:nvSpPr>
        <dsp:cNvPr id="0" name=""/>
        <dsp:cNvSpPr/>
      </dsp:nvSpPr>
      <dsp:spPr>
        <a:xfrm>
          <a:off x="1970260" y="996884"/>
          <a:ext cx="4101546" cy="884609"/>
        </a:xfrm>
        <a:prstGeom prst="roundRect">
          <a:avLst>
            <a:gd name="adj" fmla="val 16670"/>
          </a:avLst>
        </a:prstGeom>
        <a:solidFill>
          <a:schemeClr val="accent2">
            <a:hueOff val="1464214"/>
            <a:satOff val="-11588"/>
            <a:lumOff val="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FF0000"/>
              </a:solidFill>
            </a:rPr>
            <a:t>Drafting research proposal – 06/10</a:t>
          </a:r>
        </a:p>
      </dsp:txBody>
      <dsp:txXfrm>
        <a:off x="2013451" y="1040075"/>
        <a:ext cx="4015164" cy="798227"/>
      </dsp:txXfrm>
    </dsp:sp>
    <dsp:sp modelId="{37F91907-5F7D-47D0-8B22-6F0665EC73C4}">
      <dsp:nvSpPr>
        <dsp:cNvPr id="0" name=""/>
        <dsp:cNvSpPr/>
      </dsp:nvSpPr>
      <dsp:spPr>
        <a:xfrm>
          <a:off x="4123572" y="1381106"/>
          <a:ext cx="149153" cy="1160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23E8358-11A1-4886-A246-6EB52FF4C49C}">
      <dsp:nvSpPr>
        <dsp:cNvPr id="0" name=""/>
        <dsp:cNvSpPr/>
      </dsp:nvSpPr>
      <dsp:spPr>
        <a:xfrm rot="5400000">
          <a:off x="5919513" y="2283020"/>
          <a:ext cx="121822" cy="138690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3805751"/>
            <a:satOff val="-27952"/>
            <a:lumOff val="41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4E7A7A-5BAA-4D12-BFFC-81048F172F8A}">
      <dsp:nvSpPr>
        <dsp:cNvPr id="0" name=""/>
        <dsp:cNvSpPr/>
      </dsp:nvSpPr>
      <dsp:spPr>
        <a:xfrm>
          <a:off x="3939003" y="1777446"/>
          <a:ext cx="4101546" cy="884609"/>
        </a:xfrm>
        <a:prstGeom prst="roundRect">
          <a:avLst>
            <a:gd name="adj" fmla="val 16670"/>
          </a:avLst>
        </a:prstGeom>
        <a:solidFill>
          <a:schemeClr val="accent2">
            <a:hueOff val="2928429"/>
            <a:satOff val="-23177"/>
            <a:lumOff val="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FF0000"/>
              </a:solidFill>
            </a:rPr>
            <a:t>Finalising research proposal – 11/10</a:t>
          </a:r>
        </a:p>
      </dsp:txBody>
      <dsp:txXfrm>
        <a:off x="3982194" y="1820637"/>
        <a:ext cx="4015164" cy="798227"/>
      </dsp:txXfrm>
    </dsp:sp>
    <dsp:sp modelId="{91ACA911-A771-4133-A296-7CD667DF976A}">
      <dsp:nvSpPr>
        <dsp:cNvPr id="0" name=""/>
        <dsp:cNvSpPr/>
      </dsp:nvSpPr>
      <dsp:spPr>
        <a:xfrm>
          <a:off x="6092314" y="2161668"/>
          <a:ext cx="149153" cy="1160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EF9DFD-86CB-4FB6-AADF-4474DAD866DF}">
      <dsp:nvSpPr>
        <dsp:cNvPr id="0" name=""/>
        <dsp:cNvSpPr/>
      </dsp:nvSpPr>
      <dsp:spPr>
        <a:xfrm rot="5400000">
          <a:off x="7888255" y="3063582"/>
          <a:ext cx="121822" cy="138690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5708626"/>
            <a:satOff val="-41928"/>
            <a:lumOff val="625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9DC819-0854-460E-BFAD-1032A5B28D51}">
      <dsp:nvSpPr>
        <dsp:cNvPr id="0" name=""/>
        <dsp:cNvSpPr/>
      </dsp:nvSpPr>
      <dsp:spPr>
        <a:xfrm>
          <a:off x="5907745" y="2558008"/>
          <a:ext cx="4101546" cy="884609"/>
        </a:xfrm>
        <a:prstGeom prst="roundRect">
          <a:avLst>
            <a:gd name="adj" fmla="val 16670"/>
          </a:avLst>
        </a:prstGeom>
        <a:solidFill>
          <a:schemeClr val="accent2">
            <a:hueOff val="4392643"/>
            <a:satOff val="-34765"/>
            <a:lumOff val="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FF0000"/>
              </a:solidFill>
            </a:rPr>
            <a:t>Proposal Presentation – 20/10</a:t>
          </a:r>
        </a:p>
      </dsp:txBody>
      <dsp:txXfrm>
        <a:off x="5950936" y="2601199"/>
        <a:ext cx="4015164" cy="798227"/>
      </dsp:txXfrm>
    </dsp:sp>
    <dsp:sp modelId="{23137A44-2F9E-4C62-840E-7F46DD9B47FD}">
      <dsp:nvSpPr>
        <dsp:cNvPr id="0" name=""/>
        <dsp:cNvSpPr/>
      </dsp:nvSpPr>
      <dsp:spPr>
        <a:xfrm>
          <a:off x="8061057" y="2942230"/>
          <a:ext cx="149153" cy="1160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24F6D24-D88E-4CC6-A830-425890D0FE93}">
      <dsp:nvSpPr>
        <dsp:cNvPr id="0" name=""/>
        <dsp:cNvSpPr/>
      </dsp:nvSpPr>
      <dsp:spPr>
        <a:xfrm rot="5400000">
          <a:off x="9856997" y="3844144"/>
          <a:ext cx="121822" cy="138690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7611502"/>
            <a:satOff val="-55904"/>
            <a:lumOff val="834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49249F-EFC1-47CE-8E9F-F081AB46E925}">
      <dsp:nvSpPr>
        <dsp:cNvPr id="0" name=""/>
        <dsp:cNvSpPr/>
      </dsp:nvSpPr>
      <dsp:spPr>
        <a:xfrm>
          <a:off x="7876487" y="3338570"/>
          <a:ext cx="4101546" cy="884609"/>
        </a:xfrm>
        <a:prstGeom prst="roundRect">
          <a:avLst>
            <a:gd name="adj" fmla="val 16670"/>
          </a:avLst>
        </a:prstGeom>
        <a:solidFill>
          <a:schemeClr val="accent2">
            <a:hueOff val="5856857"/>
            <a:satOff val="-46354"/>
            <a:lumOff val="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FF0000"/>
              </a:solidFill>
            </a:rPr>
            <a:t>Data collection – 27/10 </a:t>
          </a:r>
        </a:p>
      </dsp:txBody>
      <dsp:txXfrm>
        <a:off x="7919678" y="3381761"/>
        <a:ext cx="4015164" cy="798227"/>
      </dsp:txXfrm>
    </dsp:sp>
    <dsp:sp modelId="{095BED28-1113-4E86-BD48-9F4A6399E8A6}">
      <dsp:nvSpPr>
        <dsp:cNvPr id="0" name=""/>
        <dsp:cNvSpPr/>
      </dsp:nvSpPr>
      <dsp:spPr>
        <a:xfrm>
          <a:off x="10029799" y="3722792"/>
          <a:ext cx="149153" cy="1160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ECF77AF-CA8A-4309-BDB0-1AC5D3EA07F7}">
      <dsp:nvSpPr>
        <dsp:cNvPr id="0" name=""/>
        <dsp:cNvSpPr/>
      </dsp:nvSpPr>
      <dsp:spPr>
        <a:xfrm>
          <a:off x="9817766" y="4175603"/>
          <a:ext cx="2145381" cy="1295157"/>
        </a:xfrm>
        <a:prstGeom prst="roundRect">
          <a:avLst>
            <a:gd name="adj" fmla="val 16670"/>
          </a:avLst>
        </a:prstGeom>
        <a:solidFill>
          <a:schemeClr val="accent2">
            <a:hueOff val="7321072"/>
            <a:satOff val="-57942"/>
            <a:lumOff val="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FF0000"/>
              </a:solidFill>
            </a:rPr>
            <a:t>Data analysis – 03/11</a:t>
          </a:r>
        </a:p>
      </dsp:txBody>
      <dsp:txXfrm>
        <a:off x="9881002" y="4238839"/>
        <a:ext cx="2018909" cy="11686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99553F-1760-40D6-AA3D-93642CF4459E}">
      <dsp:nvSpPr>
        <dsp:cNvPr id="0" name=""/>
        <dsp:cNvSpPr/>
      </dsp:nvSpPr>
      <dsp:spPr>
        <a:xfrm rot="5400000">
          <a:off x="5402124" y="-528616"/>
          <a:ext cx="1709402" cy="2766636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rgbClr val="FF0000"/>
              </a:solidFill>
            </a:rPr>
            <a:t>Protect participants</a:t>
          </a:r>
        </a:p>
      </dsp:txBody>
      <dsp:txXfrm rot="-5400000">
        <a:off x="5334613" y="284901"/>
        <a:ext cx="1844424" cy="1139602"/>
      </dsp:txXfrm>
    </dsp:sp>
    <dsp:sp modelId="{33D3E06C-5680-4F05-9D29-53BE6A65868F}">
      <dsp:nvSpPr>
        <dsp:cNvPr id="0" name=""/>
        <dsp:cNvSpPr/>
      </dsp:nvSpPr>
      <dsp:spPr>
        <a:xfrm>
          <a:off x="5190034" y="548355"/>
          <a:ext cx="1149033" cy="617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761FBE-C97D-4B44-8BEF-3F4D40045D1F}">
      <dsp:nvSpPr>
        <dsp:cNvPr id="0" name=""/>
        <dsp:cNvSpPr/>
      </dsp:nvSpPr>
      <dsp:spPr>
        <a:xfrm rot="5400000">
          <a:off x="1532276" y="-393913"/>
          <a:ext cx="1425027" cy="2540208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1464214"/>
            <a:satOff val="-11588"/>
            <a:lumOff val="98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rgbClr val="FF0000"/>
              </a:solidFill>
            </a:rPr>
            <a:t>Anonymity</a:t>
          </a:r>
          <a:r>
            <a:rPr lang="en-GB" sz="1700" kern="1200" dirty="0"/>
            <a:t> </a:t>
          </a:r>
        </a:p>
      </dsp:txBody>
      <dsp:txXfrm rot="-5400000">
        <a:off x="1398054" y="401183"/>
        <a:ext cx="1693472" cy="950018"/>
      </dsp:txXfrm>
    </dsp:sp>
    <dsp:sp modelId="{3910F3C9-AC31-4127-90AF-06C07320E8C8}">
      <dsp:nvSpPr>
        <dsp:cNvPr id="0" name=""/>
        <dsp:cNvSpPr/>
      </dsp:nvSpPr>
      <dsp:spPr>
        <a:xfrm rot="5400000">
          <a:off x="3354687" y="874968"/>
          <a:ext cx="1818869" cy="2798238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2928429"/>
            <a:satOff val="-23177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rgbClr val="FF0000"/>
              </a:solidFill>
            </a:rPr>
            <a:t>Voluntary participations</a:t>
          </a:r>
        </a:p>
      </dsp:txBody>
      <dsp:txXfrm rot="-5400000">
        <a:off x="3331376" y="1667797"/>
        <a:ext cx="1865492" cy="1212579"/>
      </dsp:txXfrm>
    </dsp:sp>
    <dsp:sp modelId="{57F911D4-B898-499E-A25E-FAEC9F3AC3AC}">
      <dsp:nvSpPr>
        <dsp:cNvPr id="0" name=""/>
        <dsp:cNvSpPr/>
      </dsp:nvSpPr>
      <dsp:spPr>
        <a:xfrm>
          <a:off x="342514" y="1965212"/>
          <a:ext cx="1111967" cy="617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11158F-D7BE-4010-A0AA-15549B701C88}">
      <dsp:nvSpPr>
        <dsp:cNvPr id="0" name=""/>
        <dsp:cNvSpPr/>
      </dsp:nvSpPr>
      <dsp:spPr>
        <a:xfrm rot="5400000">
          <a:off x="7073272" y="1626652"/>
          <a:ext cx="1286906" cy="1720711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4392643"/>
            <a:satOff val="-34765"/>
            <a:lumOff val="294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rgbClr val="FF0000"/>
              </a:solidFill>
            </a:rPr>
            <a:t>Equality and diversity act</a:t>
          </a:r>
        </a:p>
      </dsp:txBody>
      <dsp:txXfrm rot="-5400000">
        <a:off x="7143155" y="2058038"/>
        <a:ext cx="1147141" cy="857938"/>
      </dsp:txXfrm>
    </dsp:sp>
    <dsp:sp modelId="{EF444E91-98B6-456D-9882-7EE2BA5D2A1C}">
      <dsp:nvSpPr>
        <dsp:cNvPr id="0" name=""/>
        <dsp:cNvSpPr/>
      </dsp:nvSpPr>
      <dsp:spPr>
        <a:xfrm rot="5400000">
          <a:off x="4289189" y="693876"/>
          <a:ext cx="1360420" cy="7098732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5856857"/>
            <a:satOff val="-46354"/>
            <a:lumOff val="3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FF0000"/>
              </a:solidFill>
            </a:rPr>
            <a:t>Free of Plagiarism</a:t>
          </a:r>
        </a:p>
      </dsp:txBody>
      <dsp:txXfrm rot="-5400000">
        <a:off x="2603155" y="3789769"/>
        <a:ext cx="4732488" cy="906946"/>
      </dsp:txXfrm>
    </dsp:sp>
    <dsp:sp modelId="{989D127D-C802-4404-ABAF-052A8E70C5BC}">
      <dsp:nvSpPr>
        <dsp:cNvPr id="0" name=""/>
        <dsp:cNvSpPr/>
      </dsp:nvSpPr>
      <dsp:spPr>
        <a:xfrm>
          <a:off x="4883321" y="3774034"/>
          <a:ext cx="1149033" cy="617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C134A98-E3E0-426E-9408-90352ADCB408}">
      <dsp:nvSpPr>
        <dsp:cNvPr id="0" name=""/>
        <dsp:cNvSpPr/>
      </dsp:nvSpPr>
      <dsp:spPr>
        <a:xfrm rot="5400000">
          <a:off x="550382" y="1564456"/>
          <a:ext cx="1726916" cy="2827681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7321072"/>
            <a:satOff val="-57942"/>
            <a:lumOff val="49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FF0000"/>
              </a:solidFill>
            </a:rPr>
            <a:t>Confidentiality</a:t>
          </a:r>
        </a:p>
      </dsp:txBody>
      <dsp:txXfrm rot="-5400000">
        <a:off x="471280" y="2402657"/>
        <a:ext cx="1885121" cy="11512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F3A760-F5A6-4E50-94DC-D62A8AC2D910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5D9246-6947-4C54-8596-FB1EDD1B52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6958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24D86-09D7-433D-AEC5-2BF174E41981}" type="datetime1">
              <a:rPr lang="en-US" smtClean="0"/>
              <a:t>10/13/2022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CCA8C-1F23-450F-861A-EC214893E4D7}" type="datetime1">
              <a:rPr lang="en-US" smtClean="0"/>
              <a:t>10/13/2022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494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2CE57-1F70-4D54-8AFC-4CC76769DBDC}" type="datetime1">
              <a:rPr lang="en-US" smtClean="0"/>
              <a:t>10/13/2022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1005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F017-4B22-4933-BE94-7936EA4DB156}" type="datetime1">
              <a:rPr lang="en-US" smtClean="0"/>
              <a:t>10/13/2022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444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B2BF1-D59D-4BF3-944A-9967EE9E1BC9}" type="datetime1">
              <a:rPr lang="en-US" smtClean="0"/>
              <a:t>10/13/2022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253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41CF8-C2FF-4257-863E-D035F0916D06}" type="datetime1">
              <a:rPr lang="en-US" smtClean="0"/>
              <a:t>10/13/2022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044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B69F2-5AEC-4C35-9EC0-B6F335024399}" type="datetime1">
              <a:rPr lang="en-US" smtClean="0"/>
              <a:t>10/13/2022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529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895E3-3FB8-4398-B5B6-30D64CC294FC}" type="datetime1">
              <a:rPr lang="en-US" smtClean="0"/>
              <a:t>10/13/2022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651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6F7BD-AB5A-4004-BA1F-07992801758F}" type="datetime1">
              <a:rPr lang="en-US" smtClean="0"/>
              <a:t>10/13/2022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042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1C97C-40C7-4349-BDCC-C9DEF278EC1C}" type="datetime1">
              <a:rPr lang="en-US" smtClean="0"/>
              <a:t>10/13/2022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7668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44400-EDCE-4F32-8D93-89B4DC56B12B}" type="datetime1">
              <a:rPr lang="en-US" smtClean="0"/>
              <a:t>10/13/2022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3411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68D3A4FD-7B3C-472B-8293-B38EC79D83C8}" type="datetime1">
              <a:rPr lang="en-US" smtClean="0"/>
              <a:t>10/13/2022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0507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56" r:id="rId1"/>
    <p:sldLayoutId id="2147483657" r:id="rId2"/>
    <p:sldLayoutId id="2147483771" r:id="rId3"/>
    <p:sldLayoutId id="2147483772" r:id="rId4"/>
    <p:sldLayoutId id="2147483773" r:id="rId5"/>
    <p:sldLayoutId id="2147483767" r:id="rId6"/>
    <p:sldLayoutId id="2147483763" r:id="rId7"/>
    <p:sldLayoutId id="2147483764" r:id="rId8"/>
    <p:sldLayoutId id="2147483765" r:id="rId9"/>
    <p:sldLayoutId id="2147483766" r:id="rId10"/>
    <p:sldLayoutId id="2147483768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microsoft.com/office/2011/relationships/webextension" Target="../webextensions/webextension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4.jp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merald.com/insight/search?q=Andrew%20Comrie" TargetMode="External"/><Relationship Id="rId7" Type="http://schemas.openxmlformats.org/officeDocument/2006/relationships/hyperlink" Target="https://doi.org/10.1187/cbe.16-07-0219" TargetMode="External"/><Relationship Id="rId2" Type="http://schemas.openxmlformats.org/officeDocument/2006/relationships/hyperlink" Target="https://www.eduspire.org/technology-blog-for-teachers/why-student-collaboration-is-more-effective-with-tech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1274/etd-180810-305" TargetMode="External"/><Relationship Id="rId5" Type="http://schemas.openxmlformats.org/officeDocument/2006/relationships/hyperlink" Target="https://doi.org/10.1108/10650741111162725" TargetMode="External"/><Relationship Id="rId4" Type="http://schemas.openxmlformats.org/officeDocument/2006/relationships/hyperlink" Target="https://www.emerald.com/insight/publication/issn/1065-07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hool desk with books and pencils with chalkboard in background">
            <a:extLst>
              <a:ext uri="{FF2B5EF4-FFF2-40B4-BE49-F238E27FC236}">
                <a16:creationId xmlns:a16="http://schemas.microsoft.com/office/drawing/2014/main" id="{E975901F-5F31-FE01-5B07-4D07616F7E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226" r="1" b="1"/>
          <a:stretch/>
        </p:blipFill>
        <p:spPr>
          <a:xfrm>
            <a:off x="21467" y="10"/>
            <a:ext cx="5578823" cy="6028246"/>
          </a:xfrm>
          <a:custGeom>
            <a:avLst/>
            <a:gdLst/>
            <a:ahLst/>
            <a:cxnLst/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76537" y="213611"/>
            <a:ext cx="6902970" cy="1524000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r>
              <a:rPr lang="en-US" sz="4000" b="1" u="sng" spc="3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Do Students Use Technology To Collaborate At UWTSD?</a:t>
            </a:r>
          </a:p>
        </p:txBody>
      </p:sp>
      <p:sp>
        <p:nvSpPr>
          <p:cNvPr id="3" name="Subtitle 2" descr="names of students presenting&#10;"/>
          <p:cNvSpPr>
            <a:spLocks noGrp="1"/>
          </p:cNvSpPr>
          <p:nvPr>
            <p:ph type="subTitle" idx="1"/>
          </p:nvPr>
        </p:nvSpPr>
        <p:spPr>
          <a:xfrm>
            <a:off x="6096000" y="2286000"/>
            <a:ext cx="5334000" cy="381000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u="sng" dirty="0">
                <a:solidFill>
                  <a:schemeClr val="bg1">
                    <a:alpha val="70000"/>
                  </a:schemeClr>
                </a:solidFill>
              </a:rPr>
              <a:t>Names of students: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>
                    <a:alpha val="70000"/>
                  </a:schemeClr>
                </a:solidFill>
              </a:rPr>
              <a:t>Kiren Mubarik: 2208861</a:t>
            </a:r>
            <a:endParaRPr lang="en-US" dirty="0">
              <a:solidFill>
                <a:schemeClr val="bg1">
                  <a:alpha val="70000"/>
                </a:schemeClr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chemeClr val="bg1">
                    <a:alpha val="70000"/>
                  </a:schemeClr>
                </a:solidFill>
              </a:rPr>
              <a:t>Nazia</a:t>
            </a:r>
            <a:r>
              <a:rPr lang="en-US" b="1" dirty="0">
                <a:solidFill>
                  <a:schemeClr val="bg1">
                    <a:alpha val="70000"/>
                  </a:schemeClr>
                </a:solidFill>
              </a:rPr>
              <a:t> Haroon: 2208947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chemeClr val="bg1">
                    <a:alpha val="70000"/>
                  </a:schemeClr>
                </a:solidFill>
              </a:rPr>
              <a:t>Zenab</a:t>
            </a:r>
            <a:r>
              <a:rPr lang="en-US" b="1" dirty="0">
                <a:solidFill>
                  <a:schemeClr val="bg1">
                    <a:alpha val="70000"/>
                  </a:schemeClr>
                </a:solidFill>
              </a:rPr>
              <a:t> </a:t>
            </a:r>
            <a:r>
              <a:rPr lang="en-US" b="1" dirty="0" err="1">
                <a:solidFill>
                  <a:schemeClr val="bg1">
                    <a:alpha val="70000"/>
                  </a:schemeClr>
                </a:solidFill>
              </a:rPr>
              <a:t>Ayub</a:t>
            </a:r>
            <a:r>
              <a:rPr lang="en-US" b="1" dirty="0">
                <a:solidFill>
                  <a:schemeClr val="bg1">
                    <a:alpha val="70000"/>
                  </a:schemeClr>
                </a:solidFill>
              </a:rPr>
              <a:t>: 2216137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E17C24-52D5-1B7E-5CC6-9CD4B4D02D27}"/>
              </a:ext>
            </a:extLst>
          </p:cNvPr>
          <p:cNvSpPr txBox="1"/>
          <p:nvPr/>
        </p:nvSpPr>
        <p:spPr>
          <a:xfrm>
            <a:off x="5021705" y="5051685"/>
            <a:ext cx="64082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Module Code: LCHS4002</a:t>
            </a:r>
          </a:p>
          <a:p>
            <a:r>
              <a:rPr lang="en-GB" b="1" dirty="0">
                <a:solidFill>
                  <a:schemeClr val="bg1"/>
                </a:solidFill>
              </a:rPr>
              <a:t>Lecturers Name: </a:t>
            </a:r>
            <a:r>
              <a:rPr lang="en-GB" b="1" dirty="0" err="1">
                <a:solidFill>
                  <a:schemeClr val="bg1"/>
                </a:solidFill>
              </a:rPr>
              <a:t>Chuen</a:t>
            </a:r>
            <a:r>
              <a:rPr lang="en-GB" b="1" dirty="0">
                <a:solidFill>
                  <a:schemeClr val="bg1"/>
                </a:solidFill>
              </a:rPr>
              <a:t> Leung</a:t>
            </a:r>
          </a:p>
        </p:txBody>
      </p:sp>
    </p:spTree>
    <p:extLst>
      <p:ext uri="{BB962C8B-B14F-4D97-AF65-F5344CB8AC3E}">
        <p14:creationId xmlns:p14="http://schemas.microsoft.com/office/powerpoint/2010/main" val="2082046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894D7600-53CF-8837-17E9-2C2656DF99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39" r="26747" b="1"/>
          <a:stretch/>
        </p:blipFill>
        <p:spPr>
          <a:xfrm>
            <a:off x="762000" y="762001"/>
            <a:ext cx="4572000" cy="5334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1E64C6-22AE-3432-4497-554F63063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762000"/>
            <a:ext cx="5334000" cy="1524000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chemeClr val="bg1"/>
                </a:solidFill>
              </a:rPr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E5B1C-DEEC-6FBC-CA85-FD7A55AEB4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286000"/>
            <a:ext cx="5334000" cy="381000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2400" dirty="0">
                <a:solidFill>
                  <a:schemeClr val="bg1">
                    <a:alpha val="70000"/>
                  </a:schemeClr>
                </a:solidFill>
              </a:rPr>
              <a:t>Introduction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solidFill>
                  <a:schemeClr val="bg1">
                    <a:alpha val="70000"/>
                  </a:schemeClr>
                </a:solidFill>
              </a:rPr>
              <a:t>Rationale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solidFill>
                  <a:schemeClr val="bg1">
                    <a:alpha val="70000"/>
                  </a:schemeClr>
                </a:solidFill>
              </a:rPr>
              <a:t>Proposed Method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solidFill>
                  <a:schemeClr val="bg1">
                    <a:alpha val="70000"/>
                  </a:schemeClr>
                </a:solidFill>
              </a:rPr>
              <a:t>Ethical Consideration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solidFill>
                  <a:schemeClr val="bg1">
                    <a:alpha val="70000"/>
                  </a:schemeClr>
                </a:solidFill>
              </a:rPr>
              <a:t>Hypothesis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solidFill>
                  <a:schemeClr val="bg1">
                    <a:alpha val="70000"/>
                  </a:schemeClr>
                </a:solidFill>
              </a:rPr>
              <a:t>Questions and Answers 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solidFill>
                  <a:schemeClr val="bg1">
                    <a:alpha val="70000"/>
                  </a:schemeClr>
                </a:solidFill>
              </a:rPr>
              <a:t>References</a:t>
            </a:r>
          </a:p>
          <a:p>
            <a:pPr>
              <a:lnSpc>
                <a:spcPct val="115000"/>
              </a:lnSpc>
            </a:pPr>
            <a:endParaRPr lang="en-GB" sz="2400" dirty="0"/>
          </a:p>
          <a:p>
            <a:pPr>
              <a:lnSpc>
                <a:spcPct val="115000"/>
              </a:lnSpc>
            </a:pPr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510DBB-41DF-35A9-25F5-2F5334AE9E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07CE569E-9B7C-4CB9-AB80-C0841F922CFF}" type="slidenum">
              <a:rPr lang="en-US">
                <a:solidFill>
                  <a:schemeClr val="tx1">
                    <a:alpha val="70000"/>
                  </a:schemeClr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>
              <a:solidFill>
                <a:schemeClr val="tx1">
                  <a:alpha val="7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4604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/>
          </p:nvPr>
        </p:nvSpPr>
        <p:spPr>
          <a:xfrm>
            <a:off x="1001843" y="424722"/>
            <a:ext cx="10668000" cy="1524000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solidFill>
                  <a:schemeClr val="bg1"/>
                </a:solidFill>
              </a:rPr>
              <a:t>Introduction</a:t>
            </a:r>
            <a:r>
              <a:rPr lang="en-US" dirty="0">
                <a:solidFill>
                  <a:schemeClr val="bg1"/>
                </a:solidFill>
              </a:rPr>
              <a:t> </a:t>
            </a: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762000" y="1948722"/>
            <a:ext cx="10668000" cy="415536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b="1" dirty="0">
                <a:solidFill>
                  <a:schemeClr val="bg1">
                    <a:alpha val="70000"/>
                  </a:schemeClr>
                </a:solidFill>
              </a:rPr>
              <a:t>The purpose of this presentation.(what)</a:t>
            </a:r>
          </a:p>
          <a:p>
            <a:r>
              <a:rPr lang="en-US" b="1" dirty="0">
                <a:solidFill>
                  <a:schemeClr val="bg1">
                    <a:alpha val="70000"/>
                  </a:schemeClr>
                </a:solidFill>
              </a:rPr>
              <a:t>The reason we chose this question: interesting to see everyone's opinions and creative minds.</a:t>
            </a:r>
          </a:p>
          <a:p>
            <a:r>
              <a:rPr lang="en-US" b="1" dirty="0">
                <a:solidFill>
                  <a:schemeClr val="bg1">
                    <a:alpha val="70000"/>
                  </a:schemeClr>
                </a:solidFill>
              </a:rPr>
              <a:t>‘Student collaboration teaches learners a valuable lesson’ (Sanders, 2016).</a:t>
            </a:r>
          </a:p>
          <a:p>
            <a:r>
              <a:rPr lang="en-US" b="1" dirty="0">
                <a:solidFill>
                  <a:schemeClr val="bg1">
                    <a:alpha val="70000"/>
                  </a:schemeClr>
                </a:solidFill>
              </a:rPr>
              <a:t>Main question: Are Students Confident In Using technology to collaborate?</a:t>
            </a:r>
          </a:p>
          <a:p>
            <a:endParaRPr lang="en-US" b="1" dirty="0">
              <a:solidFill>
                <a:schemeClr val="bg1">
                  <a:alpha val="70000"/>
                </a:schemeClr>
              </a:solidFill>
            </a:endParaRPr>
          </a:p>
          <a:p>
            <a:endParaRPr lang="en-US" b="1" dirty="0">
              <a:solidFill>
                <a:schemeClr val="bg1">
                  <a:alpha val="70000"/>
                </a:schemeClr>
              </a:solidFill>
            </a:endParaRPr>
          </a:p>
          <a:p>
            <a:endParaRPr lang="en-US" sz="2800" b="1" dirty="0">
              <a:solidFill>
                <a:schemeClr val="bg1">
                  <a:alpha val="70000"/>
                </a:schemeClr>
              </a:solidFill>
            </a:endParaRPr>
          </a:p>
          <a:p>
            <a:endParaRPr lang="en-US" b="1" dirty="0">
              <a:solidFill>
                <a:schemeClr val="bg1">
                  <a:alpha val="70000"/>
                </a:scheme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36E8B7-72AB-D20A-0571-3916CC9B5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z="1400" dirty="0" err="1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Zenab</a:t>
            </a:r>
            <a:r>
              <a:rPr lang="en-US" sz="1400" dirty="0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Ayub</a:t>
            </a:r>
            <a:endParaRPr lang="en-US" sz="1400" dirty="0">
              <a:solidFill>
                <a:schemeClr val="bg1">
                  <a:alpha val="7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BB4D43-EA9C-A018-7774-6C23A4297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677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CD8AA-AEA3-4042-5C6F-34AA11623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314" y="-107429"/>
            <a:ext cx="3240374" cy="1524000"/>
          </a:xfrm>
        </p:spPr>
        <p:txBody>
          <a:bodyPr/>
          <a:lstStyle/>
          <a:p>
            <a:r>
              <a:rPr lang="en-GB" b="1" u="sng">
                <a:solidFill>
                  <a:schemeClr val="bg1"/>
                </a:solidFill>
              </a:rPr>
              <a:t>Rationale</a:t>
            </a:r>
          </a:p>
        </p:txBody>
      </p:sp>
      <p:graphicFrame>
        <p:nvGraphicFramePr>
          <p:cNvPr id="42" name="Content Placeholder 2">
            <a:extLst>
              <a:ext uri="{FF2B5EF4-FFF2-40B4-BE49-F238E27FC236}">
                <a16:creationId xmlns:a16="http://schemas.microsoft.com/office/drawing/2014/main" id="{5E158B69-1581-BBC9-4077-6A682D10B8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4617730"/>
              </p:ext>
            </p:extLst>
          </p:nvPr>
        </p:nvGraphicFramePr>
        <p:xfrm>
          <a:off x="462197" y="1086787"/>
          <a:ext cx="10600544" cy="36351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376855-6B16-A7A9-46AB-893A82B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1999" y="6250898"/>
            <a:ext cx="6612835" cy="470577"/>
          </a:xfrm>
        </p:spPr>
        <p:txBody>
          <a:bodyPr/>
          <a:lstStyle/>
          <a:p>
            <a:r>
              <a:rPr lang="en-US" sz="1400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Kiren Mubarik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18D774-B213-7CA3-F213-C6CAD76920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4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EB294E-C56F-E88A-9038-10694FA4ABCB}"/>
              </a:ext>
            </a:extLst>
          </p:cNvPr>
          <p:cNvSpPr txBox="1"/>
          <p:nvPr/>
        </p:nvSpPr>
        <p:spPr>
          <a:xfrm>
            <a:off x="1325380" y="5117068"/>
            <a:ext cx="8874177" cy="1077218"/>
          </a:xfrm>
          <a:prstGeom prst="rect">
            <a:avLst/>
          </a:prstGeom>
          <a:noFill/>
          <a:ln w="88900" cmpd="sng">
            <a:solidFill>
              <a:schemeClr val="accent1">
                <a:alpha val="92000"/>
              </a:schemeClr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 u="sng">
                <a:solidFill>
                  <a:srgbClr val="FF0000"/>
                </a:solidFill>
              </a:rPr>
              <a:t>Therefore we will be conducting research using the quantitative method</a:t>
            </a:r>
            <a:r>
              <a:rPr lang="en-GB">
                <a:solidFill>
                  <a:srgbClr val="FF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48299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2" grpId="0">
        <p:bldAsOne/>
      </p:bldGraphic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/>
          </p:nvPr>
        </p:nvSpPr>
        <p:spPr>
          <a:xfrm>
            <a:off x="177383" y="-25572"/>
            <a:ext cx="10668000" cy="1524000"/>
          </a:xfrm>
        </p:spPr>
        <p:txBody>
          <a:bodyPr/>
          <a:lstStyle/>
          <a:p>
            <a:r>
              <a:rPr lang="en-US" b="1" u="sng">
                <a:solidFill>
                  <a:schemeClr val="bg1"/>
                </a:solidFill>
              </a:rPr>
              <a:t>Proposed Method- 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301523" y="1179265"/>
            <a:ext cx="9532291" cy="541387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000" b="1">
                <a:solidFill>
                  <a:schemeClr val="bg1">
                    <a:alpha val="70000"/>
                  </a:schemeClr>
                </a:solidFill>
              </a:rPr>
              <a:t>This is a quantitative research method.</a:t>
            </a:r>
          </a:p>
          <a:p>
            <a:r>
              <a:rPr lang="en-US" sz="2000" b="1">
                <a:solidFill>
                  <a:schemeClr val="bg1">
                    <a:alpha val="70000"/>
                  </a:schemeClr>
                </a:solidFill>
              </a:rPr>
              <a:t>We have made a survey.</a:t>
            </a:r>
          </a:p>
          <a:p>
            <a:r>
              <a:rPr lang="en-US" b="1">
                <a:solidFill>
                  <a:schemeClr val="bg1">
                    <a:alpha val="70000"/>
                  </a:schemeClr>
                </a:solidFill>
              </a:rPr>
              <a:t>The five questions we will ask- </a:t>
            </a:r>
            <a:endParaRPr lang="en-US">
              <a:solidFill>
                <a:schemeClr val="bg1">
                  <a:alpha val="70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2000">
                <a:solidFill>
                  <a:schemeClr val="bg1">
                    <a:alpha val="70000"/>
                  </a:schemeClr>
                </a:solidFill>
              </a:rPr>
              <a:t>How confident are you in using technology?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>
                <a:solidFill>
                  <a:schemeClr val="bg1">
                    <a:alpha val="70000"/>
                  </a:schemeClr>
                </a:solidFill>
              </a:rPr>
              <a:t>Have you used technology to collaborate before? (with follow up questions)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>
                <a:solidFill>
                  <a:schemeClr val="bg1">
                    <a:alpha val="70000"/>
                  </a:schemeClr>
                </a:solidFill>
              </a:rPr>
              <a:t>How confident are you with collaborating with other students in UWTSD?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>
                <a:solidFill>
                  <a:schemeClr val="bg1">
                    <a:alpha val="70000"/>
                  </a:schemeClr>
                </a:solidFill>
              </a:rPr>
              <a:t>What technology tools are you most comfortable using? (options) 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>
                <a:solidFill>
                  <a:schemeClr val="bg1">
                    <a:alpha val="70000"/>
                  </a:schemeClr>
                </a:solidFill>
              </a:rPr>
              <a:t>Do you feel like you would need additional training in the use of collaborative tools</a:t>
            </a:r>
          </a:p>
          <a:p>
            <a:r>
              <a:rPr lang="en-US" b="1">
                <a:solidFill>
                  <a:schemeClr val="bg1">
                    <a:alpha val="70000"/>
                  </a:schemeClr>
                </a:solidFill>
              </a:rPr>
              <a:t>Target audience- UWTSD students.</a:t>
            </a:r>
          </a:p>
          <a:p>
            <a:r>
              <a:rPr lang="en-US" b="1">
                <a:solidFill>
                  <a:schemeClr val="bg1">
                    <a:alpha val="70000"/>
                  </a:schemeClr>
                </a:solidFill>
              </a:rPr>
              <a:t>We will be administering our questionnaire online.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50C0B4-19A4-0B06-238E-6942B0A175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3F0C62-5556-BB24-6A51-7E77988605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4486" y="6452602"/>
            <a:ext cx="6612835" cy="365125"/>
          </a:xfrm>
        </p:spPr>
        <p:txBody>
          <a:bodyPr/>
          <a:lstStyle/>
          <a:p>
            <a:r>
              <a:rPr lang="en-US" b="1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Nazia Haroon</a:t>
            </a:r>
          </a:p>
        </p:txBody>
      </p:sp>
    </p:spTree>
    <p:extLst>
      <p:ext uri="{BB962C8B-B14F-4D97-AF65-F5344CB8AC3E}">
        <p14:creationId xmlns:p14="http://schemas.microsoft.com/office/powerpoint/2010/main" val="3939745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B2832-0A1E-24A1-3259-66DFE3698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992" y="-200525"/>
            <a:ext cx="10668000" cy="1524000"/>
          </a:xfrm>
        </p:spPr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Sample of Questionnaire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C8ED11-C6B6-C348-65E7-1107D6D89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6</a:t>
            </a:fld>
            <a:endParaRPr lang="en-US"/>
          </a:p>
        </p:txBody>
      </p:sp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5" name="Add-in 4" title="Forms">
                <a:extLst>
                  <a:ext uri="{FF2B5EF4-FFF2-40B4-BE49-F238E27FC236}">
                    <a16:creationId xmlns:a16="http://schemas.microsoft.com/office/drawing/2014/main" id="{10D4F65B-7358-7845-8A98-04B02446519E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254908201"/>
                  </p:ext>
                </p:extLst>
              </p:nvPr>
            </p:nvGraphicFramePr>
            <p:xfrm>
              <a:off x="1323476" y="970550"/>
              <a:ext cx="9721516" cy="5357895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>
          <p:pic>
            <p:nvPicPr>
              <p:cNvPr id="5" name="Add-in 4" title="Forms">
                <a:extLst>
                  <a:ext uri="{FF2B5EF4-FFF2-40B4-BE49-F238E27FC236}">
                    <a16:creationId xmlns:a16="http://schemas.microsoft.com/office/drawing/2014/main" id="{10D4F65B-7358-7845-8A98-04B02446519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323476" y="970550"/>
                <a:ext cx="9721516" cy="5357895"/>
              </a:xfrm>
              <a:prstGeom prst="rect">
                <a:avLst/>
              </a:prstGeom>
            </p:spPr>
          </p:pic>
        </mc:Fallback>
      </mc:AlternateContent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0E6E7F-72C5-4DD4-C00D-622E356B4E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err="1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Nazia</a:t>
            </a:r>
            <a:r>
              <a:rPr lang="en-US" dirty="0"/>
              <a:t> </a:t>
            </a:r>
            <a:r>
              <a:rPr lang="en-US" dirty="0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Haroon</a:t>
            </a:r>
          </a:p>
        </p:txBody>
      </p:sp>
    </p:spTree>
    <p:extLst>
      <p:ext uri="{BB962C8B-B14F-4D97-AF65-F5344CB8AC3E}">
        <p14:creationId xmlns:p14="http://schemas.microsoft.com/office/powerpoint/2010/main" val="1448894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EB86F-5CE8-5BEA-FC55-F5CCAF0DF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207" y="-106662"/>
            <a:ext cx="10668000" cy="1524000"/>
          </a:xfrm>
        </p:spPr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Timeline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42B1C115-6AAA-CB4C-4342-F1B9DCDBBD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265947"/>
              </p:ext>
            </p:extLst>
          </p:nvPr>
        </p:nvGraphicFramePr>
        <p:xfrm>
          <a:off x="1" y="1090864"/>
          <a:ext cx="11992130" cy="5630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70BC09-0284-98CD-EBAE-1A54DB8914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err="1">
                <a:solidFill>
                  <a:schemeClr val="bg1">
                    <a:alpha val="70000"/>
                  </a:schemeClr>
                </a:solidFill>
              </a:rPr>
              <a:t>Nazia</a:t>
            </a:r>
            <a:r>
              <a:rPr lang="en-US" dirty="0">
                <a:solidFill>
                  <a:schemeClr val="bg1">
                    <a:alpha val="70000"/>
                  </a:schemeClr>
                </a:solidFill>
              </a:rPr>
              <a:t> Haroon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2CEF64C-EC1A-B797-A7FC-DE97A289F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790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C9ECC5F-6C63-42CE-8936-F5C4F4F8D1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graphicEl>
                                              <a:dgm id="{BC9ECC5F-6C63-42CE-8936-F5C4F4F8D1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>
                                            <p:graphicEl>
                                              <a:dgm id="{BC9ECC5F-6C63-42CE-8936-F5C4F4F8D1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545A93B-0E06-42DC-BE7B-8DE6AD2C28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graphicEl>
                                              <a:dgm id="{6545A93B-0E06-42DC-BE7B-8DE6AD2C28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graphicEl>
                                              <a:dgm id="{6545A93B-0E06-42DC-BE7B-8DE6AD2C28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4427EE4-5EFA-4434-9C60-3CB9D76576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graphicEl>
                                              <a:dgm id="{84427EE4-5EFA-4434-9C60-3CB9D76576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graphicEl>
                                              <a:dgm id="{84427EE4-5EFA-4434-9C60-3CB9D76576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31770D6-CD17-4D01-8D91-4E91593ECA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graphicEl>
                                              <a:dgm id="{F31770D6-CD17-4D01-8D91-4E91593ECA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>
                                            <p:graphicEl>
                                              <a:dgm id="{F31770D6-CD17-4D01-8D91-4E91593ECA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23E8358-11A1-4886-A246-6EB52FF4C4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>
                                            <p:graphicEl>
                                              <a:dgm id="{723E8358-11A1-4886-A246-6EB52FF4C4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graphicEl>
                                              <a:dgm id="{723E8358-11A1-4886-A246-6EB52FF4C4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64E7A7A-5BAA-4D12-BFFC-81048F172F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graphicEl>
                                              <a:dgm id="{164E7A7A-5BAA-4D12-BFFC-81048F172F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graphicEl>
                                              <a:dgm id="{164E7A7A-5BAA-4D12-BFFC-81048F172F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AEF9DFD-86CB-4FB6-AADF-4474DAD866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graphicEl>
                                              <a:dgm id="{EAEF9DFD-86CB-4FB6-AADF-4474DAD866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>
                                            <p:graphicEl>
                                              <a:dgm id="{EAEF9DFD-86CB-4FB6-AADF-4474DAD866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B9DC819-0854-460E-BFAD-1032A5B28D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graphicEl>
                                              <a:dgm id="{CB9DC819-0854-460E-BFAD-1032A5B28D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graphicEl>
                                              <a:dgm id="{CB9DC819-0854-460E-BFAD-1032A5B28D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24F6D24-D88E-4CC6-A830-425890D0FE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>
                                            <p:graphicEl>
                                              <a:dgm id="{424F6D24-D88E-4CC6-A830-425890D0FE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graphicEl>
                                              <a:dgm id="{424F6D24-D88E-4CC6-A830-425890D0FE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F49249F-EFC1-47CE-8E9F-F081AB46E9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>
                                            <p:graphicEl>
                                              <a:dgm id="{9F49249F-EFC1-47CE-8E9F-F081AB46E9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>
                                            <p:graphicEl>
                                              <a:dgm id="{9F49249F-EFC1-47CE-8E9F-F081AB46E9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ECF77AF-CA8A-4309-BDB0-1AC5D3EA07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>
                                            <p:graphicEl>
                                              <a:dgm id="{CECF77AF-CA8A-4309-BDB0-1AC5D3EA07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">
                                            <p:graphicEl>
                                              <a:dgm id="{CECF77AF-CA8A-4309-BDB0-1AC5D3EA07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152975B-12DD-4C68-9FD6-DB2623CD54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">
                                            <p:graphicEl>
                                              <a:dgm id="{7152975B-12DD-4C68-9FD6-DB2623CD54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7">
                                            <p:graphicEl>
                                              <a:dgm id="{7152975B-12DD-4C68-9FD6-DB2623CD54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7F91907-5F7D-47D0-8B22-6F0665EC73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">
                                            <p:graphicEl>
                                              <a:dgm id="{37F91907-5F7D-47D0-8B22-6F0665EC73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">
                                            <p:graphicEl>
                                              <a:dgm id="{37F91907-5F7D-47D0-8B22-6F0665EC73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1ACA911-A771-4133-A296-7CD667DF97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7">
                                            <p:graphicEl>
                                              <a:dgm id="{91ACA911-A771-4133-A296-7CD667DF97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7">
                                            <p:graphicEl>
                                              <a:dgm id="{91ACA911-A771-4133-A296-7CD667DF97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3137A44-2F9E-4C62-840E-7F46DD9B47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7">
                                            <p:graphicEl>
                                              <a:dgm id="{23137A44-2F9E-4C62-840E-7F46DD9B47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7">
                                            <p:graphicEl>
                                              <a:dgm id="{23137A44-2F9E-4C62-840E-7F46DD9B47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95BED28-1113-4E86-BD48-9F4A6399E8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7">
                                            <p:graphicEl>
                                              <a:dgm id="{095BED28-1113-4E86-BD48-9F4A6399E8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7">
                                            <p:graphicEl>
                                              <a:dgm id="{095BED28-1113-4E86-BD48-9F4A6399E8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7" grpId="0">
        <p:bldSub>
          <a:bldDgm bld="lvl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CD2A2-FC19-79AE-F0B1-AFA95F7FD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074" y="0"/>
            <a:ext cx="10668000" cy="1524000"/>
          </a:xfrm>
        </p:spPr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Ethical Consideration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34BCDC5-31E7-1B92-62B1-BF3365C58D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9816022"/>
              </p:ext>
            </p:extLst>
          </p:nvPr>
        </p:nvGraphicFramePr>
        <p:xfrm>
          <a:off x="115610" y="1155032"/>
          <a:ext cx="8816529" cy="49489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60C35F-12D5-140E-B439-12432620D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8</a:t>
            </a:fld>
            <a:endParaRPr lang="en-US"/>
          </a:p>
        </p:txBody>
      </p:sp>
      <p:pic>
        <p:nvPicPr>
          <p:cNvPr id="6" name="Picture 5" descr="A picture containing logo&#10;&#10;Description automatically generated">
            <a:extLst>
              <a:ext uri="{FF2B5EF4-FFF2-40B4-BE49-F238E27FC236}">
                <a16:creationId xmlns:a16="http://schemas.microsoft.com/office/drawing/2014/main" id="{78A04ABB-B1BD-E74F-E817-2AA25504EE7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9712" y="761999"/>
            <a:ext cx="2946678" cy="2902966"/>
          </a:xfrm>
          <a:prstGeom prst="rect">
            <a:avLst/>
          </a:prstGeom>
        </p:spPr>
      </p:pic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9E20C09-B6E8-59B8-52CA-1EEA4EC45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Kiren Mubarik</a:t>
            </a:r>
          </a:p>
        </p:txBody>
      </p:sp>
    </p:spTree>
    <p:extLst>
      <p:ext uri="{BB962C8B-B14F-4D97-AF65-F5344CB8AC3E}">
        <p14:creationId xmlns:p14="http://schemas.microsoft.com/office/powerpoint/2010/main" val="3812620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499553F-1760-40D6-AA3D-93642CF44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>
                                            <p:graphicEl>
                                              <a:dgm id="{0499553F-1760-40D6-AA3D-93642CF445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B761FBE-C97D-4B44-8BEF-3F4D40045D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>
                                            <p:graphicEl>
                                              <a:dgm id="{DB761FBE-C97D-4B44-8BEF-3F4D40045D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910F3C9-AC31-4127-90AF-06C07320E8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graphicEl>
                                              <a:dgm id="{3910F3C9-AC31-4127-90AF-06C07320E8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711158F-D7BE-4010-A0AA-15549B701C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graphicEl>
                                              <a:dgm id="{B711158F-D7BE-4010-A0AA-15549B701C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F444E91-98B6-456D-9882-7EE2BA5D2A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>
                                            <p:graphicEl>
                                              <a:dgm id="{EF444E91-98B6-456D-9882-7EE2BA5D2A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C134A98-E3E0-426E-9408-90352ADCB4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>
                                            <p:graphicEl>
                                              <a:dgm id="{2C134A98-E3E0-426E-9408-90352ADCB4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3D3E06C-5680-4F05-9D29-53BE6A6586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5">
                                            <p:graphicEl>
                                              <a:dgm id="{33D3E06C-5680-4F05-9D29-53BE6A6586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7F911D4-B898-499E-A25E-FAEC9F3AC3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">
                                            <p:graphicEl>
                                              <a:dgm id="{57F911D4-B898-499E-A25E-FAEC9F3AC3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89D127D-C802-4404-ABAF-052A8E70C5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5">
                                            <p:graphicEl>
                                              <a:dgm id="{989D127D-C802-4404-ABAF-052A8E70C5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Sub>
          <a:bldDgm bld="lvl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>
                <a:solidFill>
                  <a:schemeClr val="bg1"/>
                </a:solidFill>
              </a:rPr>
              <a:t>Hypothesis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chemeClr val="bg1"/>
                </a:solidFill>
              </a:rPr>
              <a:t>Our Hypothesis is...</a:t>
            </a:r>
          </a:p>
          <a:p>
            <a:r>
              <a:rPr lang="en-US" b="1" dirty="0">
                <a:solidFill>
                  <a:schemeClr val="bg1"/>
                </a:solidFill>
              </a:rPr>
              <a:t>Students are not confident using collaborative technology.</a:t>
            </a:r>
          </a:p>
          <a:p>
            <a:r>
              <a:rPr lang="en-US" b="1" dirty="0">
                <a:solidFill>
                  <a:schemeClr val="bg1"/>
                </a:solidFill>
              </a:rPr>
              <a:t>Students struggle to collaborate with peers.</a:t>
            </a:r>
          </a:p>
          <a:p>
            <a:r>
              <a:rPr lang="en-US" b="1" dirty="0">
                <a:solidFill>
                  <a:schemeClr val="bg1"/>
                </a:solidFill>
              </a:rPr>
              <a:t> Students may require extra training.</a:t>
            </a:r>
          </a:p>
          <a:p>
            <a:r>
              <a:rPr lang="en-US" b="1" dirty="0">
                <a:solidFill>
                  <a:schemeClr val="bg1"/>
                </a:solidFill>
              </a:rPr>
              <a:t>Students are not familiar with collaborating tools.</a:t>
            </a:r>
          </a:p>
          <a:p>
            <a:endParaRPr lang="en-US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6C39AA-0B87-E476-576D-3E9AF31D6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8A3805-CF61-F673-C7EE-E6BADC4FA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err="1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Nazia</a:t>
            </a:r>
            <a:r>
              <a:rPr lang="en-US" dirty="0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Haroon</a:t>
            </a:r>
          </a:p>
        </p:txBody>
      </p:sp>
    </p:spTree>
    <p:extLst>
      <p:ext uri="{BB962C8B-B14F-4D97-AF65-F5344CB8AC3E}">
        <p14:creationId xmlns:p14="http://schemas.microsoft.com/office/powerpoint/2010/main" val="1953910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>
                <a:solidFill>
                  <a:schemeClr val="bg1"/>
                </a:solidFill>
              </a:rPr>
              <a:t>Questions and Answers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7C0315-B5AF-9AC0-9D80-E53637EA81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10</a:t>
            </a:fld>
            <a:endParaRPr lang="en-US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E53D2A59-796E-1D77-A46E-B837F49E74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0905" y="1997242"/>
            <a:ext cx="5710989" cy="3780675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4ECED3-E764-6969-68ED-2421EF465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Kiren, </a:t>
            </a:r>
            <a:r>
              <a:rPr lang="en-US" dirty="0" err="1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Zenab</a:t>
            </a:r>
            <a:r>
              <a:rPr lang="en-US" dirty="0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dirty="0" err="1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Nazia</a:t>
            </a:r>
            <a:endParaRPr lang="en-US" dirty="0">
              <a:solidFill>
                <a:schemeClr val="bg1">
                  <a:alpha val="7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9156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6310C-009A-9002-CCB6-7C537A6A1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BA617-1AA7-AB89-E83B-8AC4C3A8FA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Sanders, J. (2016)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Student Collaboration is More Effective with Tech.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[online] Available at: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https://www.eduspire.org/technology-blog-for-teachers/why-student-collaboration-is-more-effective-with-tech/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GB" sz="1400" b="0" i="0" u="sng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 tooltip="Andrew Comri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Comrie, A.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(2011), "Future models of higher education in Scotland: Can collaborative, technology‐enhanced learning offer solutions?", </a:t>
            </a:r>
            <a:r>
              <a:rPr lang="en-GB" sz="1400" b="0" i="1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Campus-Wide Information Systems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Vol. 28 No. 4, pp. 250-257. </a:t>
            </a: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 tooltip="DOI: https://doi.org/10.1108/1065074111116272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https://doi.org/10.1108/10650741111162725</a:t>
            </a:r>
            <a:endParaRPr lang="en-GB" sz="1400" b="0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Fleagle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C.L. (2012) </a:t>
            </a:r>
            <a:r>
              <a:rPr lang="en-GB" sz="1400" b="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Identifying faculty motivations to increase technology use in pedagogy at a midwestern university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Iowa State University Digital Repository. </a:t>
            </a:r>
            <a:r>
              <a:rPr lang="en-GB" sz="1400" b="0" i="0" u="sng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https://doi.org/10.31274/etd-180810-305</a:t>
            </a:r>
            <a:endParaRPr lang="en-GB" sz="1400" b="0" i="0" u="sng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Scager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K., </a:t>
            </a: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Boonstra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J., </a:t>
            </a: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Peeters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T., </a:t>
            </a: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Vulperhorst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J., &amp; </a:t>
            </a: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Wiegant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F. (2016). Collaborative Learning in Higher Education: Evoking Positive Interdependence.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CBE Life Sciences Education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15(4).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https://doi.org/10.1187/cbe.16-07-0219</a:t>
            </a: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FFD391-D78C-07E2-305B-E490121E61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986681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Blush 3">
      <a:dk1>
        <a:sysClr val="windowText" lastClr="000000"/>
      </a:dk1>
      <a:lt1>
        <a:sysClr val="window" lastClr="FFFFFF"/>
      </a:lt1>
      <a:dk2>
        <a:srgbClr val="B15E4E"/>
      </a:dk2>
      <a:lt2>
        <a:srgbClr val="FFFFFF"/>
      </a:lt2>
      <a:accent1>
        <a:srgbClr val="C5B096"/>
      </a:accent1>
      <a:accent2>
        <a:srgbClr val="ECA855"/>
      </a:accent2>
      <a:accent3>
        <a:srgbClr val="9BBFB0"/>
      </a:accent3>
      <a:accent4>
        <a:srgbClr val="A9AEA7"/>
      </a:accent4>
      <a:accent5>
        <a:srgbClr val="6A787C"/>
      </a:accent5>
      <a:accent6>
        <a:srgbClr val="3B4345"/>
      </a:accent6>
      <a:hlink>
        <a:srgbClr val="ECA855"/>
      </a:hlink>
      <a:folHlink>
        <a:srgbClr val="6A392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webextension1.xml><?xml version="1.0" encoding="utf-8"?>
<we:webextension xmlns:we="http://schemas.microsoft.com/office/webextensions/webextension/2010/11" id="{DADE4AE5-609B-427F-961F-BAB5DC125AB6}">
  <we:reference id="wa104381526" version="1.0.0.2" store="en-US" storeType="OMEX"/>
  <we:alternateReferences>
    <we:reference id="WA104381526" version="1.0.0.2" store="WA104381526" storeType="OMEX"/>
  </we:alternateReferences>
  <we:properties>
    <we:property name="FormID" value="&quot;-REPTm4EBUWcuNshUjEeIfsUg4cBaspKkDznA0SKPolUNkcwRVQ1SkJSUjVaUVUyRFEwWVBVNE1RNS4u&quot;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5337</TotalTime>
  <Words>538</Words>
  <Application>Microsoft Office PowerPoint</Application>
  <PresentationFormat>Widescreen</PresentationFormat>
  <Paragraphs>82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Avenir Next LT Pro</vt:lpstr>
      <vt:lpstr>Avenir Next LT Pro Light</vt:lpstr>
      <vt:lpstr>Calibri</vt:lpstr>
      <vt:lpstr>Sitka Subheading</vt:lpstr>
      <vt:lpstr>PebbleVTI</vt:lpstr>
      <vt:lpstr>How Do Students Use Technology To Collaborate At UWTSD?</vt:lpstr>
      <vt:lpstr>Contents</vt:lpstr>
      <vt:lpstr>Introduction   </vt:lpstr>
      <vt:lpstr>Rationale</vt:lpstr>
      <vt:lpstr>Proposed Method- </vt:lpstr>
      <vt:lpstr>Sample of Questionnaire</vt:lpstr>
      <vt:lpstr>Timeline</vt:lpstr>
      <vt:lpstr>Ethical Consideration</vt:lpstr>
      <vt:lpstr>Hypothesis</vt:lpstr>
      <vt:lpstr>Questions and Answers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-</dc:creator>
  <cp:lastModifiedBy>Kiren Mubarik</cp:lastModifiedBy>
  <cp:revision>2</cp:revision>
  <dcterms:created xsi:type="dcterms:W3CDTF">2019-10-16T03:03:10Z</dcterms:created>
  <dcterms:modified xsi:type="dcterms:W3CDTF">2022-10-13T11:55:56Z</dcterms:modified>
</cp:coreProperties>
</file>