
<file path=[Content_Types].xml><?xml version="1.0" encoding="utf-8"?>
<Types xmlns="http://schemas.openxmlformats.org/package/2006/content-types">
  <Default Extension="gif" ContentType="image/gif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56" r:id="rId1"/>
  </p:sldMasterIdLst>
  <p:sldIdLst>
    <p:sldId id="261" r:id="rId2"/>
    <p:sldId id="260" r:id="rId3"/>
    <p:sldId id="259" r:id="rId4"/>
    <p:sldId id="262" r:id="rId5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54C2D"/>
    <a:srgbClr val="DDA147"/>
    <a:srgbClr val="B66952"/>
    <a:srgbClr val="B56D45"/>
    <a:srgbClr val="DF98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1E0EFC-C76C-425E-8F16-72FEF6165257}" v="56" dt="2022-06-16T22:41:26.8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6" d="100"/>
          <a:sy n="46" d="100"/>
        </p:scale>
        <p:origin x="286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nga Daniel" userId="4572a678b09abb06" providerId="LiveId" clId="{1D1E0EFC-C76C-425E-8F16-72FEF6165257}"/>
    <pc:docChg chg="undo custSel addSld delSld modSld sldOrd">
      <pc:chgData name="Ranga Daniel" userId="4572a678b09abb06" providerId="LiveId" clId="{1D1E0EFC-C76C-425E-8F16-72FEF6165257}" dt="2022-06-16T22:44:41.699" v="9355" actId="20577"/>
      <pc:docMkLst>
        <pc:docMk/>
      </pc:docMkLst>
      <pc:sldChg chg="modSp del mod">
        <pc:chgData name="Ranga Daniel" userId="4572a678b09abb06" providerId="LiveId" clId="{1D1E0EFC-C76C-425E-8F16-72FEF6165257}" dt="2022-06-16T21:15:11.782" v="6195" actId="47"/>
        <pc:sldMkLst>
          <pc:docMk/>
          <pc:sldMk cId="2689089790" sldId="258"/>
        </pc:sldMkLst>
        <pc:spChg chg="mod">
          <ac:chgData name="Ranga Daniel" userId="4572a678b09abb06" providerId="LiveId" clId="{1D1E0EFC-C76C-425E-8F16-72FEF6165257}" dt="2022-06-16T21:07:46.149" v="5620" actId="20577"/>
          <ac:spMkLst>
            <pc:docMk/>
            <pc:sldMk cId="2689089790" sldId="258"/>
            <ac:spMk id="16" creationId="{D587DF66-D56A-191F-34FC-1FDE7EFC9A75}"/>
          </ac:spMkLst>
        </pc:spChg>
      </pc:sldChg>
      <pc:sldChg chg="addSp delSp modSp new mod">
        <pc:chgData name="Ranga Daniel" userId="4572a678b09abb06" providerId="LiveId" clId="{1D1E0EFC-C76C-425E-8F16-72FEF6165257}" dt="2022-06-16T22:33:57.990" v="9091" actId="20577"/>
        <pc:sldMkLst>
          <pc:docMk/>
          <pc:sldMk cId="1171752712" sldId="259"/>
        </pc:sldMkLst>
        <pc:spChg chg="add del mod">
          <ac:chgData name="Ranga Daniel" userId="4572a678b09abb06" providerId="LiveId" clId="{1D1E0EFC-C76C-425E-8F16-72FEF6165257}" dt="2022-06-16T20:57:56.393" v="4948" actId="767"/>
          <ac:spMkLst>
            <pc:docMk/>
            <pc:sldMk cId="1171752712" sldId="259"/>
            <ac:spMk id="2" creationId="{52FBE2E3-D317-875F-4FD6-0A66564D6E71}"/>
          </ac:spMkLst>
        </pc:spChg>
        <pc:spChg chg="del mod">
          <ac:chgData name="Ranga Daniel" userId="4572a678b09abb06" providerId="LiveId" clId="{1D1E0EFC-C76C-425E-8F16-72FEF6165257}" dt="2022-06-16T00:52:56.805" v="2148" actId="478"/>
          <ac:spMkLst>
            <pc:docMk/>
            <pc:sldMk cId="1171752712" sldId="259"/>
            <ac:spMk id="2" creationId="{E0790346-452C-A910-6750-DF09DF79766B}"/>
          </ac:spMkLst>
        </pc:spChg>
        <pc:spChg chg="del mod">
          <ac:chgData name="Ranga Daniel" userId="4572a678b09abb06" providerId="LiveId" clId="{1D1E0EFC-C76C-425E-8F16-72FEF6165257}" dt="2022-06-16T21:09:48.737" v="5632" actId="478"/>
          <ac:spMkLst>
            <pc:docMk/>
            <pc:sldMk cId="1171752712" sldId="259"/>
            <ac:spMk id="3" creationId="{10BBC74C-833C-3B77-638B-D85BB8FB2F5D}"/>
          </ac:spMkLst>
        </pc:spChg>
        <pc:spChg chg="add del mod">
          <ac:chgData name="Ranga Daniel" userId="4572a678b09abb06" providerId="LiveId" clId="{1D1E0EFC-C76C-425E-8F16-72FEF6165257}" dt="2022-06-16T00:06:30.361" v="829" actId="478"/>
          <ac:spMkLst>
            <pc:docMk/>
            <pc:sldMk cId="1171752712" sldId="259"/>
            <ac:spMk id="4" creationId="{14686709-4626-D8C6-A755-3D11DB11AB7E}"/>
          </ac:spMkLst>
        </pc:spChg>
        <pc:spChg chg="add mod">
          <ac:chgData name="Ranga Daniel" userId="4572a678b09abb06" providerId="LiveId" clId="{1D1E0EFC-C76C-425E-8F16-72FEF6165257}" dt="2022-06-16T00:09:42.777" v="870" actId="20577"/>
          <ac:spMkLst>
            <pc:docMk/>
            <pc:sldMk cId="1171752712" sldId="259"/>
            <ac:spMk id="7" creationId="{A3E75DFA-D4A1-1E85-2899-15F4FE8A0C21}"/>
          </ac:spMkLst>
        </pc:spChg>
        <pc:spChg chg="add del mod">
          <ac:chgData name="Ranga Daniel" userId="4572a678b09abb06" providerId="LiveId" clId="{1D1E0EFC-C76C-425E-8F16-72FEF6165257}" dt="2022-06-16T22:15:31.033" v="8459" actId="21"/>
          <ac:spMkLst>
            <pc:docMk/>
            <pc:sldMk cId="1171752712" sldId="259"/>
            <ac:spMk id="12" creationId="{49B8D2A1-1BB6-89A8-C5BB-009E0C0D1FCC}"/>
          </ac:spMkLst>
        </pc:spChg>
        <pc:spChg chg="add del mod">
          <ac:chgData name="Ranga Daniel" userId="4572a678b09abb06" providerId="LiveId" clId="{1D1E0EFC-C76C-425E-8F16-72FEF6165257}" dt="2022-06-16T00:53:01.584" v="2149" actId="478"/>
          <ac:spMkLst>
            <pc:docMk/>
            <pc:sldMk cId="1171752712" sldId="259"/>
            <ac:spMk id="14" creationId="{8C60E070-17C9-1770-AF52-FA42E9041A80}"/>
          </ac:spMkLst>
        </pc:spChg>
        <pc:spChg chg="add mod">
          <ac:chgData name="Ranga Daniel" userId="4572a678b09abb06" providerId="LiveId" clId="{1D1E0EFC-C76C-425E-8F16-72FEF6165257}" dt="2022-06-16T22:33:57.990" v="9091" actId="20577"/>
          <ac:spMkLst>
            <pc:docMk/>
            <pc:sldMk cId="1171752712" sldId="259"/>
            <ac:spMk id="15" creationId="{E0A84E70-182E-F866-450B-2C52E3B2F734}"/>
          </ac:spMkLst>
        </pc:spChg>
        <pc:picChg chg="add mod">
          <ac:chgData name="Ranga Daniel" userId="4572a678b09abb06" providerId="LiveId" clId="{1D1E0EFC-C76C-425E-8F16-72FEF6165257}" dt="2022-06-16T22:16:35.740" v="8466" actId="1076"/>
          <ac:picMkLst>
            <pc:docMk/>
            <pc:sldMk cId="1171752712" sldId="259"/>
            <ac:picMk id="5" creationId="{5B71656A-08A9-DE7B-8A56-D5980F6DB390}"/>
          </ac:picMkLst>
        </pc:picChg>
        <pc:picChg chg="add mod">
          <ac:chgData name="Ranga Daniel" userId="4572a678b09abb06" providerId="LiveId" clId="{1D1E0EFC-C76C-425E-8F16-72FEF6165257}" dt="2022-06-16T00:06:55.895" v="836" actId="1076"/>
          <ac:picMkLst>
            <pc:docMk/>
            <pc:sldMk cId="1171752712" sldId="259"/>
            <ac:picMk id="6" creationId="{CF201B6A-1262-5920-714C-FE157021B775}"/>
          </ac:picMkLst>
        </pc:picChg>
        <pc:picChg chg="add del mod">
          <ac:chgData name="Ranga Daniel" userId="4572a678b09abb06" providerId="LiveId" clId="{1D1E0EFC-C76C-425E-8F16-72FEF6165257}" dt="2022-06-16T00:10:31.432" v="881" actId="478"/>
          <ac:picMkLst>
            <pc:docMk/>
            <pc:sldMk cId="1171752712" sldId="259"/>
            <ac:picMk id="9" creationId="{BC32849F-2878-93FF-AF22-0B90F909748F}"/>
          </ac:picMkLst>
        </pc:picChg>
        <pc:picChg chg="add mod">
          <ac:chgData name="Ranga Daniel" userId="4572a678b09abb06" providerId="LiveId" clId="{1D1E0EFC-C76C-425E-8F16-72FEF6165257}" dt="2022-06-16T00:11:37.667" v="887" actId="14100"/>
          <ac:picMkLst>
            <pc:docMk/>
            <pc:sldMk cId="1171752712" sldId="259"/>
            <ac:picMk id="11" creationId="{7D65B5DA-4C58-C3F1-9DBF-D8222744FD9F}"/>
          </ac:picMkLst>
        </pc:picChg>
      </pc:sldChg>
      <pc:sldChg chg="new del">
        <pc:chgData name="Ranga Daniel" userId="4572a678b09abb06" providerId="LiveId" clId="{1D1E0EFC-C76C-425E-8F16-72FEF6165257}" dt="2022-06-16T00:49:08.663" v="2115" actId="47"/>
        <pc:sldMkLst>
          <pc:docMk/>
          <pc:sldMk cId="706412050" sldId="260"/>
        </pc:sldMkLst>
      </pc:sldChg>
      <pc:sldChg chg="addSp delSp modSp mod ord">
        <pc:chgData name="Ranga Daniel" userId="4572a678b09abb06" providerId="LiveId" clId="{1D1E0EFC-C76C-425E-8F16-72FEF6165257}" dt="2022-06-16T22:15:47.209" v="8461" actId="1076"/>
        <pc:sldMkLst>
          <pc:docMk/>
          <pc:sldMk cId="4052250072" sldId="260"/>
        </pc:sldMkLst>
        <pc:spChg chg="mod">
          <ac:chgData name="Ranga Daniel" userId="4572a678b09abb06" providerId="LiveId" clId="{1D1E0EFC-C76C-425E-8F16-72FEF6165257}" dt="2022-06-16T21:40:05.128" v="6808" actId="20577"/>
          <ac:spMkLst>
            <pc:docMk/>
            <pc:sldMk cId="4052250072" sldId="260"/>
            <ac:spMk id="2" creationId="{9D6A748D-BEEC-43A4-BFF3-B31C0275A5D9}"/>
          </ac:spMkLst>
        </pc:spChg>
        <pc:spChg chg="add mod">
          <ac:chgData name="Ranga Daniel" userId="4572a678b09abb06" providerId="LiveId" clId="{1D1E0EFC-C76C-425E-8F16-72FEF6165257}" dt="2022-06-16T22:15:47.209" v="8461" actId="1076"/>
          <ac:spMkLst>
            <pc:docMk/>
            <pc:sldMk cId="4052250072" sldId="260"/>
            <ac:spMk id="8" creationId="{B0C79848-C6FD-A535-7BA1-D35E36E8AC99}"/>
          </ac:spMkLst>
        </pc:spChg>
        <pc:spChg chg="add del mod">
          <ac:chgData name="Ranga Daniel" userId="4572a678b09abb06" providerId="LiveId" clId="{1D1E0EFC-C76C-425E-8F16-72FEF6165257}" dt="2022-06-16T22:15:00.072" v="8456" actId="14100"/>
          <ac:spMkLst>
            <pc:docMk/>
            <pc:sldMk cId="4052250072" sldId="260"/>
            <ac:spMk id="16" creationId="{D587DF66-D56A-191F-34FC-1FDE7EFC9A75}"/>
          </ac:spMkLst>
        </pc:spChg>
        <pc:graphicFrameChg chg="mod">
          <ac:chgData name="Ranga Daniel" userId="4572a678b09abb06" providerId="LiveId" clId="{1D1E0EFC-C76C-425E-8F16-72FEF6165257}" dt="2022-06-16T21:16:49.520" v="6198"/>
          <ac:graphicFrameMkLst>
            <pc:docMk/>
            <pc:sldMk cId="4052250072" sldId="260"/>
            <ac:graphicFrameMk id="10" creationId="{7E820F94-897D-A75A-DC52-7929D83ECBC8}"/>
          </ac:graphicFrameMkLst>
        </pc:graphicFrameChg>
      </pc:sldChg>
      <pc:sldChg chg="modSp new mod ord">
        <pc:chgData name="Ranga Daniel" userId="4572a678b09abb06" providerId="LiveId" clId="{1D1E0EFC-C76C-425E-8F16-72FEF6165257}" dt="2022-06-16T22:44:41.699" v="9355" actId="20577"/>
        <pc:sldMkLst>
          <pc:docMk/>
          <pc:sldMk cId="2238716021" sldId="261"/>
        </pc:sldMkLst>
        <pc:spChg chg="mod">
          <ac:chgData name="Ranga Daniel" userId="4572a678b09abb06" providerId="LiveId" clId="{1D1E0EFC-C76C-425E-8F16-72FEF6165257}" dt="2022-06-16T22:44:41.699" v="9355" actId="20577"/>
          <ac:spMkLst>
            <pc:docMk/>
            <pc:sldMk cId="2238716021" sldId="261"/>
            <ac:spMk id="2" creationId="{BD2482FB-3826-255A-4F13-6C308BF30EC3}"/>
          </ac:spMkLst>
        </pc:spChg>
        <pc:spChg chg="mod">
          <ac:chgData name="Ranga Daniel" userId="4572a678b09abb06" providerId="LiveId" clId="{1D1E0EFC-C76C-425E-8F16-72FEF6165257}" dt="2022-06-16T22:39:23.902" v="9261" actId="113"/>
          <ac:spMkLst>
            <pc:docMk/>
            <pc:sldMk cId="2238716021" sldId="261"/>
            <ac:spMk id="3" creationId="{A8EB575D-47C0-2867-7183-0802FCAB268B}"/>
          </ac:spMkLst>
        </pc:spChg>
      </pc:sldChg>
      <pc:sldChg chg="new del">
        <pc:chgData name="Ranga Daniel" userId="4572a678b09abb06" providerId="LiveId" clId="{1D1E0EFC-C76C-425E-8F16-72FEF6165257}" dt="2022-06-16T00:49:08.040" v="2114" actId="47"/>
        <pc:sldMkLst>
          <pc:docMk/>
          <pc:sldMk cId="2949576234" sldId="261"/>
        </pc:sldMkLst>
      </pc:sldChg>
      <pc:sldChg chg="new del">
        <pc:chgData name="Ranga Daniel" userId="4572a678b09abb06" providerId="LiveId" clId="{1D1E0EFC-C76C-425E-8F16-72FEF6165257}" dt="2022-06-16T00:49:07.628" v="2113" actId="47"/>
        <pc:sldMkLst>
          <pc:docMk/>
          <pc:sldMk cId="1271057546" sldId="262"/>
        </pc:sldMkLst>
      </pc:sldChg>
      <pc:sldChg chg="addSp delSp modSp new mod">
        <pc:chgData name="Ranga Daniel" userId="4572a678b09abb06" providerId="LiveId" clId="{1D1E0EFC-C76C-425E-8F16-72FEF6165257}" dt="2022-06-16T22:43:55.969" v="9348" actId="255"/>
        <pc:sldMkLst>
          <pc:docMk/>
          <pc:sldMk cId="2109392726" sldId="262"/>
        </pc:sldMkLst>
        <pc:spChg chg="mod">
          <ac:chgData name="Ranga Daniel" userId="4572a678b09abb06" providerId="LiveId" clId="{1D1E0EFC-C76C-425E-8F16-72FEF6165257}" dt="2022-06-16T22:39:53.144" v="9275" actId="20577"/>
          <ac:spMkLst>
            <pc:docMk/>
            <pc:sldMk cId="2109392726" sldId="262"/>
            <ac:spMk id="2" creationId="{262564EF-2DBB-0353-6A56-C1DF0C44A93A}"/>
          </ac:spMkLst>
        </pc:spChg>
        <pc:spChg chg="del">
          <ac:chgData name="Ranga Daniel" userId="4572a678b09abb06" providerId="LiveId" clId="{1D1E0EFC-C76C-425E-8F16-72FEF6165257}" dt="2022-06-16T22:39:57.935" v="9276" actId="478"/>
          <ac:spMkLst>
            <pc:docMk/>
            <pc:sldMk cId="2109392726" sldId="262"/>
            <ac:spMk id="3" creationId="{2D4E0350-1ED8-C8AB-DA89-E55B94208971}"/>
          </ac:spMkLst>
        </pc:spChg>
        <pc:spChg chg="add del mod">
          <ac:chgData name="Ranga Daniel" userId="4572a678b09abb06" providerId="LiveId" clId="{1D1E0EFC-C76C-425E-8F16-72FEF6165257}" dt="2022-06-16T22:43:55.969" v="9348" actId="255"/>
          <ac:spMkLst>
            <pc:docMk/>
            <pc:sldMk cId="2109392726" sldId="262"/>
            <ac:spMk id="4" creationId="{20CB2697-2AA8-4B42-F453-9F18BFC3CF9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98C6E9-7F8B-4039-BAB8-97112C4CE3CA}" type="doc">
      <dgm:prSet loTypeId="urn:microsoft.com/office/officeart/2005/8/layout/bList2" loCatId="picture" qsTypeId="urn:microsoft.com/office/officeart/2005/8/quickstyle/simple1" qsCatId="simple" csTypeId="urn:microsoft.com/office/officeart/2005/8/colors/accent1_2" csCatId="accent1" phldr="1"/>
      <dgm:spPr/>
    </dgm:pt>
    <dgm:pt modelId="{3E92FACD-8C91-4D7E-9B91-91ED13A572B4}">
      <dgm:prSet phldrT="[Text]"/>
      <dgm:spPr/>
      <dgm:t>
        <a:bodyPr/>
        <a:lstStyle/>
        <a:p>
          <a:r>
            <a:rPr lang="en-GB" dirty="0"/>
            <a:t>Just Eat</a:t>
          </a:r>
        </a:p>
      </dgm:t>
    </dgm:pt>
    <dgm:pt modelId="{CCEEEEE1-4E76-4C4E-9575-2E907F1C98C0}" type="parTrans" cxnId="{4127B4E9-C3F7-4037-801D-8D6832930232}">
      <dgm:prSet/>
      <dgm:spPr/>
      <dgm:t>
        <a:bodyPr/>
        <a:lstStyle/>
        <a:p>
          <a:endParaRPr lang="en-GB"/>
        </a:p>
      </dgm:t>
    </dgm:pt>
    <dgm:pt modelId="{8D8BEA26-D19D-4B88-87FC-A068209DFE2D}" type="sibTrans" cxnId="{4127B4E9-C3F7-4037-801D-8D6832930232}">
      <dgm:prSet/>
      <dgm:spPr/>
      <dgm:t>
        <a:bodyPr/>
        <a:lstStyle/>
        <a:p>
          <a:endParaRPr lang="en-GB"/>
        </a:p>
      </dgm:t>
    </dgm:pt>
    <dgm:pt modelId="{B601E1FE-7D88-405E-A3E4-CCAC3EFFF92F}">
      <dgm:prSet phldrT="[Text]"/>
      <dgm:spPr/>
      <dgm:t>
        <a:bodyPr/>
        <a:lstStyle/>
        <a:p>
          <a:r>
            <a:rPr lang="en-GB" dirty="0"/>
            <a:t>Uber Eats</a:t>
          </a:r>
        </a:p>
      </dgm:t>
    </dgm:pt>
    <dgm:pt modelId="{2E3D67B5-42BD-4570-BB93-D95A71217010}" type="parTrans" cxnId="{1C34B980-40BB-4134-A3A1-E2BC885AD473}">
      <dgm:prSet/>
      <dgm:spPr/>
      <dgm:t>
        <a:bodyPr/>
        <a:lstStyle/>
        <a:p>
          <a:endParaRPr lang="en-GB"/>
        </a:p>
      </dgm:t>
    </dgm:pt>
    <dgm:pt modelId="{A4B9C99A-A804-4E91-9966-A82CC4C549A1}" type="sibTrans" cxnId="{1C34B980-40BB-4134-A3A1-E2BC885AD473}">
      <dgm:prSet/>
      <dgm:spPr/>
      <dgm:t>
        <a:bodyPr/>
        <a:lstStyle/>
        <a:p>
          <a:endParaRPr lang="en-GB"/>
        </a:p>
      </dgm:t>
    </dgm:pt>
    <dgm:pt modelId="{807339B7-ECF6-4B0D-9B39-074CD17C15D5}">
      <dgm:prSet phldrT="[Text]"/>
      <dgm:spPr/>
      <dgm:t>
        <a:bodyPr/>
        <a:lstStyle/>
        <a:p>
          <a:r>
            <a:rPr lang="en-GB" dirty="0"/>
            <a:t>Deliveroo</a:t>
          </a:r>
        </a:p>
      </dgm:t>
    </dgm:pt>
    <dgm:pt modelId="{5543114A-6C4B-4E94-BBC0-F0CB79D690CC}" type="sibTrans" cxnId="{9C31E437-1E0B-4367-B00E-C7BBD3CF96ED}">
      <dgm:prSet/>
      <dgm:spPr/>
      <dgm:t>
        <a:bodyPr/>
        <a:lstStyle/>
        <a:p>
          <a:endParaRPr lang="en-GB"/>
        </a:p>
      </dgm:t>
    </dgm:pt>
    <dgm:pt modelId="{40FE5623-D160-42CE-8BB6-6B12AAA487CB}" type="parTrans" cxnId="{9C31E437-1E0B-4367-B00E-C7BBD3CF96ED}">
      <dgm:prSet/>
      <dgm:spPr/>
      <dgm:t>
        <a:bodyPr/>
        <a:lstStyle/>
        <a:p>
          <a:endParaRPr lang="en-GB"/>
        </a:p>
      </dgm:t>
    </dgm:pt>
    <dgm:pt modelId="{CDDC3AA4-374F-4C38-83AC-87FBCBC54A4E}" type="pres">
      <dgm:prSet presAssocID="{4D98C6E9-7F8B-4039-BAB8-97112C4CE3CA}" presName="diagram" presStyleCnt="0">
        <dgm:presLayoutVars>
          <dgm:dir/>
          <dgm:animLvl val="lvl"/>
          <dgm:resizeHandles val="exact"/>
        </dgm:presLayoutVars>
      </dgm:prSet>
      <dgm:spPr/>
    </dgm:pt>
    <dgm:pt modelId="{D38EAB8C-5EFA-4A92-86B7-C8B860E53FEB}" type="pres">
      <dgm:prSet presAssocID="{3E92FACD-8C91-4D7E-9B91-91ED13A572B4}" presName="compNode" presStyleCnt="0"/>
      <dgm:spPr/>
    </dgm:pt>
    <dgm:pt modelId="{252221B5-EB89-4136-A36D-55A0BABD28B5}" type="pres">
      <dgm:prSet presAssocID="{3E92FACD-8C91-4D7E-9B91-91ED13A572B4}" presName="childRect" presStyleLbl="bgAcc1" presStyleIdx="0" presStyleCnt="3" custLinFactX="-51559" custLinFactY="-100000" custLinFactNeighborX="-100000" custLinFactNeighborY="-162556">
        <dgm:presLayoutVars>
          <dgm:bulletEnabled val="1"/>
        </dgm:presLayoutVars>
      </dgm:prSet>
      <dgm:spPr/>
    </dgm:pt>
    <dgm:pt modelId="{DCA4A325-5D42-4EFB-A448-AA5A42F44C8A}" type="pres">
      <dgm:prSet presAssocID="{3E92FACD-8C91-4D7E-9B91-91ED13A572B4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766124A5-F22E-47C1-B2A5-2D60A58A93CC}" type="pres">
      <dgm:prSet presAssocID="{3E92FACD-8C91-4D7E-9B91-91ED13A572B4}" presName="parentRect" presStyleLbl="alignNode1" presStyleIdx="0" presStyleCnt="3" custScaleY="82569"/>
      <dgm:spPr/>
    </dgm:pt>
    <dgm:pt modelId="{184D0641-9A6A-422F-858A-B48074C53FA4}" type="pres">
      <dgm:prSet presAssocID="{3E92FACD-8C91-4D7E-9B91-91ED13A572B4}" presName="adorn" presStyleLbl="fgAccFollowNode1" presStyleIdx="0" presStyleCnt="3" custScaleX="154520" custScaleY="135663" custLinFactX="-29323" custLinFactY="-100000" custLinFactNeighborX="-100000" custLinFactNeighborY="-101141"/>
      <dgm:spPr>
        <a:blipFill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D3B51D04-18F5-4B72-B727-CF11D96F911A}" type="pres">
      <dgm:prSet presAssocID="{8D8BEA26-D19D-4B88-87FC-A068209DFE2D}" presName="sibTrans" presStyleLbl="sibTrans2D1" presStyleIdx="0" presStyleCnt="0"/>
      <dgm:spPr/>
    </dgm:pt>
    <dgm:pt modelId="{1C4B4E21-61D9-47B5-BB86-D28A398FD2A1}" type="pres">
      <dgm:prSet presAssocID="{807339B7-ECF6-4B0D-9B39-074CD17C15D5}" presName="compNode" presStyleCnt="0"/>
      <dgm:spPr/>
    </dgm:pt>
    <dgm:pt modelId="{666C9C9E-E05A-4D89-98A7-F6F18FCE69F6}" type="pres">
      <dgm:prSet presAssocID="{807339B7-ECF6-4B0D-9B39-074CD17C15D5}" presName="childRect" presStyleLbl="bgAcc1" presStyleIdx="1" presStyleCnt="3" custLinFactNeighborX="4817" custLinFactNeighborY="-54432">
        <dgm:presLayoutVars>
          <dgm:bulletEnabled val="1"/>
        </dgm:presLayoutVars>
      </dgm:prSet>
      <dgm:spPr/>
    </dgm:pt>
    <dgm:pt modelId="{0338ED2D-5F18-44BD-B6FE-EFBE73163536}" type="pres">
      <dgm:prSet presAssocID="{807339B7-ECF6-4B0D-9B39-074CD17C15D5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72239158-C662-4723-81A1-8C540C38D84C}" type="pres">
      <dgm:prSet presAssocID="{807339B7-ECF6-4B0D-9B39-074CD17C15D5}" presName="parentRect" presStyleLbl="alignNode1" presStyleIdx="1" presStyleCnt="3" custScaleX="101753" custScaleY="87995" custLinFactNeighborX="4694" custLinFactNeighborY="11007"/>
      <dgm:spPr/>
    </dgm:pt>
    <dgm:pt modelId="{4BA32736-0539-491D-858F-23B5F2791393}" type="pres">
      <dgm:prSet presAssocID="{807339B7-ECF6-4B0D-9B39-074CD17C15D5}" presName="adorn" presStyleLbl="fgAccFollowNode1" presStyleIdx="1" presStyleCnt="3" custScaleX="186289" custScaleY="175871" custLinFactX="-5390" custLinFactY="-97556" custLinFactNeighborX="-100000" custLinFactNeighborY="-100000"/>
      <dgm:spPr>
        <a:blipFill>
          <a:blip xmlns:r="http://schemas.openxmlformats.org/officeDocument/2006/relationships" r:embed="rId2"/>
          <a:srcRect/>
          <a:stretch>
            <a:fillRect/>
          </a:stretch>
        </a:blipFill>
      </dgm:spPr>
    </dgm:pt>
    <dgm:pt modelId="{B5DCEEAF-82A9-4849-991A-1A6EDA063830}" type="pres">
      <dgm:prSet presAssocID="{5543114A-6C4B-4E94-BBC0-F0CB79D690CC}" presName="sibTrans" presStyleLbl="sibTrans2D1" presStyleIdx="0" presStyleCnt="0"/>
      <dgm:spPr/>
    </dgm:pt>
    <dgm:pt modelId="{5BDD1E1F-CD20-4CFF-AFE3-EBDDD9602445}" type="pres">
      <dgm:prSet presAssocID="{B601E1FE-7D88-405E-A3E4-CCAC3EFFF92F}" presName="compNode" presStyleCnt="0"/>
      <dgm:spPr/>
    </dgm:pt>
    <dgm:pt modelId="{C44338F9-FA22-4116-94ED-B5D2A15EFE1A}" type="pres">
      <dgm:prSet presAssocID="{B601E1FE-7D88-405E-A3E4-CCAC3EFFF92F}" presName="childRect" presStyleLbl="bgAcc1" presStyleIdx="2" presStyleCnt="3" custLinFactNeighborY="-17148">
        <dgm:presLayoutVars>
          <dgm:bulletEnabled val="1"/>
        </dgm:presLayoutVars>
      </dgm:prSet>
      <dgm:spPr/>
    </dgm:pt>
    <dgm:pt modelId="{0F664571-FD7A-48F8-ABDF-8BA539881885}" type="pres">
      <dgm:prSet presAssocID="{B601E1FE-7D88-405E-A3E4-CCAC3EFFF92F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B33C047F-D05E-4A8F-8511-0CE14FA02C84}" type="pres">
      <dgm:prSet presAssocID="{B601E1FE-7D88-405E-A3E4-CCAC3EFFF92F}" presName="parentRect" presStyleLbl="alignNode1" presStyleIdx="2" presStyleCnt="3" custScaleY="89805" custLinFactNeighborY="14574"/>
      <dgm:spPr/>
    </dgm:pt>
    <dgm:pt modelId="{BE6E8D2C-A5D1-4BB0-AB1D-5CF5F4109031}" type="pres">
      <dgm:prSet presAssocID="{B601E1FE-7D88-405E-A3E4-CCAC3EFFF92F}" presName="adorn" presStyleLbl="fgAccFollowNode1" presStyleIdx="2" presStyleCnt="3" custScaleX="221533" custScaleY="194309" custLinFactX="-7211" custLinFactY="-100000" custLinFactNeighborX="-100000" custLinFactNeighborY="-100210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</dgm:ptLst>
  <dgm:cxnLst>
    <dgm:cxn modelId="{E5151911-8659-48FB-A862-1D11DDB94795}" type="presOf" srcId="{8D8BEA26-D19D-4B88-87FC-A068209DFE2D}" destId="{D3B51D04-18F5-4B72-B727-CF11D96F911A}" srcOrd="0" destOrd="0" presId="urn:microsoft.com/office/officeart/2005/8/layout/bList2"/>
    <dgm:cxn modelId="{DBA47E1F-FB5E-4B20-9A83-F13F725EC563}" type="presOf" srcId="{4D98C6E9-7F8B-4039-BAB8-97112C4CE3CA}" destId="{CDDC3AA4-374F-4C38-83AC-87FBCBC54A4E}" srcOrd="0" destOrd="0" presId="urn:microsoft.com/office/officeart/2005/8/layout/bList2"/>
    <dgm:cxn modelId="{9C31E437-1E0B-4367-B00E-C7BBD3CF96ED}" srcId="{4D98C6E9-7F8B-4039-BAB8-97112C4CE3CA}" destId="{807339B7-ECF6-4B0D-9B39-074CD17C15D5}" srcOrd="1" destOrd="0" parTransId="{40FE5623-D160-42CE-8BB6-6B12AAA487CB}" sibTransId="{5543114A-6C4B-4E94-BBC0-F0CB79D690CC}"/>
    <dgm:cxn modelId="{0CC0C63A-75D4-4717-86E8-5B9A47A0561B}" type="presOf" srcId="{807339B7-ECF6-4B0D-9B39-074CD17C15D5}" destId="{0338ED2D-5F18-44BD-B6FE-EFBE73163536}" srcOrd="0" destOrd="0" presId="urn:microsoft.com/office/officeart/2005/8/layout/bList2"/>
    <dgm:cxn modelId="{1C34B980-40BB-4134-A3A1-E2BC885AD473}" srcId="{4D98C6E9-7F8B-4039-BAB8-97112C4CE3CA}" destId="{B601E1FE-7D88-405E-A3E4-CCAC3EFFF92F}" srcOrd="2" destOrd="0" parTransId="{2E3D67B5-42BD-4570-BB93-D95A71217010}" sibTransId="{A4B9C99A-A804-4E91-9966-A82CC4C549A1}"/>
    <dgm:cxn modelId="{E02D5081-19C4-4531-BE60-205CC33A2D66}" type="presOf" srcId="{B601E1FE-7D88-405E-A3E4-CCAC3EFFF92F}" destId="{B33C047F-D05E-4A8F-8511-0CE14FA02C84}" srcOrd="1" destOrd="0" presId="urn:microsoft.com/office/officeart/2005/8/layout/bList2"/>
    <dgm:cxn modelId="{56387996-5A8E-4910-A234-021A548EB8B4}" type="presOf" srcId="{5543114A-6C4B-4E94-BBC0-F0CB79D690CC}" destId="{B5DCEEAF-82A9-4849-991A-1A6EDA063830}" srcOrd="0" destOrd="0" presId="urn:microsoft.com/office/officeart/2005/8/layout/bList2"/>
    <dgm:cxn modelId="{2929E29B-3229-42F8-A574-FF3FA39A4997}" type="presOf" srcId="{B601E1FE-7D88-405E-A3E4-CCAC3EFFF92F}" destId="{0F664571-FD7A-48F8-ABDF-8BA539881885}" srcOrd="0" destOrd="0" presId="urn:microsoft.com/office/officeart/2005/8/layout/bList2"/>
    <dgm:cxn modelId="{08F905A6-47E2-4D8C-B606-C7D8A35F5F52}" type="presOf" srcId="{3E92FACD-8C91-4D7E-9B91-91ED13A572B4}" destId="{DCA4A325-5D42-4EFB-A448-AA5A42F44C8A}" srcOrd="0" destOrd="0" presId="urn:microsoft.com/office/officeart/2005/8/layout/bList2"/>
    <dgm:cxn modelId="{225436B9-DD39-42B3-B492-EA89BA40CE19}" type="presOf" srcId="{3E92FACD-8C91-4D7E-9B91-91ED13A572B4}" destId="{766124A5-F22E-47C1-B2A5-2D60A58A93CC}" srcOrd="1" destOrd="0" presId="urn:microsoft.com/office/officeart/2005/8/layout/bList2"/>
    <dgm:cxn modelId="{4661B2E8-647E-4775-8840-B27759F88DBE}" type="presOf" srcId="{807339B7-ECF6-4B0D-9B39-074CD17C15D5}" destId="{72239158-C662-4723-81A1-8C540C38D84C}" srcOrd="1" destOrd="0" presId="urn:microsoft.com/office/officeart/2005/8/layout/bList2"/>
    <dgm:cxn modelId="{4127B4E9-C3F7-4037-801D-8D6832930232}" srcId="{4D98C6E9-7F8B-4039-BAB8-97112C4CE3CA}" destId="{3E92FACD-8C91-4D7E-9B91-91ED13A572B4}" srcOrd="0" destOrd="0" parTransId="{CCEEEEE1-4E76-4C4E-9575-2E907F1C98C0}" sibTransId="{8D8BEA26-D19D-4B88-87FC-A068209DFE2D}"/>
    <dgm:cxn modelId="{FCD9D5E5-50F6-4181-A9D2-E71EDC764A8A}" type="presParOf" srcId="{CDDC3AA4-374F-4C38-83AC-87FBCBC54A4E}" destId="{D38EAB8C-5EFA-4A92-86B7-C8B860E53FEB}" srcOrd="0" destOrd="0" presId="urn:microsoft.com/office/officeart/2005/8/layout/bList2"/>
    <dgm:cxn modelId="{D0244F15-F614-4E85-9ACE-5A40F1463D92}" type="presParOf" srcId="{D38EAB8C-5EFA-4A92-86B7-C8B860E53FEB}" destId="{252221B5-EB89-4136-A36D-55A0BABD28B5}" srcOrd="0" destOrd="0" presId="urn:microsoft.com/office/officeart/2005/8/layout/bList2"/>
    <dgm:cxn modelId="{BBC6A61D-A507-45FE-B775-9C72FD235DF7}" type="presParOf" srcId="{D38EAB8C-5EFA-4A92-86B7-C8B860E53FEB}" destId="{DCA4A325-5D42-4EFB-A448-AA5A42F44C8A}" srcOrd="1" destOrd="0" presId="urn:microsoft.com/office/officeart/2005/8/layout/bList2"/>
    <dgm:cxn modelId="{4BF43188-776F-404C-9F2A-B03F575113A7}" type="presParOf" srcId="{D38EAB8C-5EFA-4A92-86B7-C8B860E53FEB}" destId="{766124A5-F22E-47C1-B2A5-2D60A58A93CC}" srcOrd="2" destOrd="0" presId="urn:microsoft.com/office/officeart/2005/8/layout/bList2"/>
    <dgm:cxn modelId="{86D846BE-74B4-414B-979E-A593E91862C2}" type="presParOf" srcId="{D38EAB8C-5EFA-4A92-86B7-C8B860E53FEB}" destId="{184D0641-9A6A-422F-858A-B48074C53FA4}" srcOrd="3" destOrd="0" presId="urn:microsoft.com/office/officeart/2005/8/layout/bList2"/>
    <dgm:cxn modelId="{2622DCA6-D0CC-4C77-AC00-8B4A4818B23B}" type="presParOf" srcId="{CDDC3AA4-374F-4C38-83AC-87FBCBC54A4E}" destId="{D3B51D04-18F5-4B72-B727-CF11D96F911A}" srcOrd="1" destOrd="0" presId="urn:microsoft.com/office/officeart/2005/8/layout/bList2"/>
    <dgm:cxn modelId="{456FBEA8-1A2B-4E26-AC77-B64C8B389006}" type="presParOf" srcId="{CDDC3AA4-374F-4C38-83AC-87FBCBC54A4E}" destId="{1C4B4E21-61D9-47B5-BB86-D28A398FD2A1}" srcOrd="2" destOrd="0" presId="urn:microsoft.com/office/officeart/2005/8/layout/bList2"/>
    <dgm:cxn modelId="{B1E938D1-556A-46CA-863C-2AD982B2631E}" type="presParOf" srcId="{1C4B4E21-61D9-47B5-BB86-D28A398FD2A1}" destId="{666C9C9E-E05A-4D89-98A7-F6F18FCE69F6}" srcOrd="0" destOrd="0" presId="urn:microsoft.com/office/officeart/2005/8/layout/bList2"/>
    <dgm:cxn modelId="{FDA7F4DC-39D3-42E0-88D3-85219061A0F2}" type="presParOf" srcId="{1C4B4E21-61D9-47B5-BB86-D28A398FD2A1}" destId="{0338ED2D-5F18-44BD-B6FE-EFBE73163536}" srcOrd="1" destOrd="0" presId="urn:microsoft.com/office/officeart/2005/8/layout/bList2"/>
    <dgm:cxn modelId="{4E528A55-552C-4E51-A681-68D0322529F4}" type="presParOf" srcId="{1C4B4E21-61D9-47B5-BB86-D28A398FD2A1}" destId="{72239158-C662-4723-81A1-8C540C38D84C}" srcOrd="2" destOrd="0" presId="urn:microsoft.com/office/officeart/2005/8/layout/bList2"/>
    <dgm:cxn modelId="{E6CC05FE-4D7F-4E6B-BE30-C9F60BBFA0CB}" type="presParOf" srcId="{1C4B4E21-61D9-47B5-BB86-D28A398FD2A1}" destId="{4BA32736-0539-491D-858F-23B5F2791393}" srcOrd="3" destOrd="0" presId="urn:microsoft.com/office/officeart/2005/8/layout/bList2"/>
    <dgm:cxn modelId="{771341EA-D7FF-43C0-932C-ABD0BB87E6DD}" type="presParOf" srcId="{CDDC3AA4-374F-4C38-83AC-87FBCBC54A4E}" destId="{B5DCEEAF-82A9-4849-991A-1A6EDA063830}" srcOrd="3" destOrd="0" presId="urn:microsoft.com/office/officeart/2005/8/layout/bList2"/>
    <dgm:cxn modelId="{7C40DD5D-F61E-4D63-A177-168E5995E386}" type="presParOf" srcId="{CDDC3AA4-374F-4C38-83AC-87FBCBC54A4E}" destId="{5BDD1E1F-CD20-4CFF-AFE3-EBDDD9602445}" srcOrd="4" destOrd="0" presId="urn:microsoft.com/office/officeart/2005/8/layout/bList2"/>
    <dgm:cxn modelId="{1D915A06-D950-4D6D-8A01-19148657F1FC}" type="presParOf" srcId="{5BDD1E1F-CD20-4CFF-AFE3-EBDDD9602445}" destId="{C44338F9-FA22-4116-94ED-B5D2A15EFE1A}" srcOrd="0" destOrd="0" presId="urn:microsoft.com/office/officeart/2005/8/layout/bList2"/>
    <dgm:cxn modelId="{992A421D-3346-44C2-8D3E-8B7F0BFB8467}" type="presParOf" srcId="{5BDD1E1F-CD20-4CFF-AFE3-EBDDD9602445}" destId="{0F664571-FD7A-48F8-ABDF-8BA539881885}" srcOrd="1" destOrd="0" presId="urn:microsoft.com/office/officeart/2005/8/layout/bList2"/>
    <dgm:cxn modelId="{67103F62-3853-4ED6-BF62-0A7EF7E907D9}" type="presParOf" srcId="{5BDD1E1F-CD20-4CFF-AFE3-EBDDD9602445}" destId="{B33C047F-D05E-4A8F-8511-0CE14FA02C84}" srcOrd="2" destOrd="0" presId="urn:microsoft.com/office/officeart/2005/8/layout/bList2"/>
    <dgm:cxn modelId="{DDA3FBCC-21B9-4E41-92C6-236DC14F9FF0}" type="presParOf" srcId="{5BDD1E1F-CD20-4CFF-AFE3-EBDDD9602445}" destId="{BE6E8D2C-A5D1-4BB0-AB1D-5CF5F4109031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221B5-EB89-4136-A36D-55A0BABD28B5}">
      <dsp:nvSpPr>
        <dsp:cNvPr id="0" name=""/>
        <dsp:cNvSpPr/>
      </dsp:nvSpPr>
      <dsp:spPr>
        <a:xfrm>
          <a:off x="0" y="0"/>
          <a:ext cx="722013" cy="538968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6124A5-F22E-47C1-B2A5-2D60A58A93CC}">
      <dsp:nvSpPr>
        <dsp:cNvPr id="0" name=""/>
        <dsp:cNvSpPr/>
      </dsp:nvSpPr>
      <dsp:spPr>
        <a:xfrm>
          <a:off x="1997" y="619023"/>
          <a:ext cx="722013" cy="1913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0" rIns="11430" bIns="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Just Eat</a:t>
          </a:r>
        </a:p>
      </dsp:txBody>
      <dsp:txXfrm>
        <a:off x="1997" y="619023"/>
        <a:ext cx="508460" cy="191358"/>
      </dsp:txXfrm>
    </dsp:sp>
    <dsp:sp modelId="{184D0641-9A6A-422F-858A-B48074C53FA4}">
      <dsp:nvSpPr>
        <dsp:cNvPr id="0" name=""/>
        <dsp:cNvSpPr/>
      </dsp:nvSpPr>
      <dsp:spPr>
        <a:xfrm>
          <a:off x="135189" y="82282"/>
          <a:ext cx="390479" cy="342826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/>
          </a:stretch>
        </a:blip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6C9C9E-E05A-4D89-98A7-F6F18FCE69F6}">
      <dsp:nvSpPr>
        <dsp:cNvPr id="0" name=""/>
        <dsp:cNvSpPr/>
      </dsp:nvSpPr>
      <dsp:spPr>
        <a:xfrm>
          <a:off x="956188" y="0"/>
          <a:ext cx="722013" cy="538968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239158-C662-4723-81A1-8C540C38D84C}">
      <dsp:nvSpPr>
        <dsp:cNvPr id="0" name=""/>
        <dsp:cNvSpPr/>
      </dsp:nvSpPr>
      <dsp:spPr>
        <a:xfrm>
          <a:off x="948971" y="612843"/>
          <a:ext cx="734670" cy="203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0" rIns="11430" bIns="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Deliveroo</a:t>
          </a:r>
        </a:p>
      </dsp:txBody>
      <dsp:txXfrm>
        <a:off x="948971" y="612843"/>
        <a:ext cx="517373" cy="203933"/>
      </dsp:txXfrm>
    </dsp:sp>
    <dsp:sp modelId="{4BA32736-0539-491D-858F-23B5F2791393}">
      <dsp:nvSpPr>
        <dsp:cNvPr id="0" name=""/>
        <dsp:cNvSpPr/>
      </dsp:nvSpPr>
      <dsp:spPr>
        <a:xfrm>
          <a:off x="1074940" y="15136"/>
          <a:ext cx="470761" cy="444434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/>
          </a:stretch>
        </a:blip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4338F9-FA22-4116-94ED-B5D2A15EFE1A}">
      <dsp:nvSpPr>
        <dsp:cNvPr id="0" name=""/>
        <dsp:cNvSpPr/>
      </dsp:nvSpPr>
      <dsp:spPr>
        <a:xfrm>
          <a:off x="1874633" y="0"/>
          <a:ext cx="722013" cy="538968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3C047F-D05E-4A8F-8511-0CE14FA02C84}">
      <dsp:nvSpPr>
        <dsp:cNvPr id="0" name=""/>
        <dsp:cNvSpPr/>
      </dsp:nvSpPr>
      <dsp:spPr>
        <a:xfrm>
          <a:off x="1874633" y="607364"/>
          <a:ext cx="722013" cy="2081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0" rIns="11430" bIns="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Uber Eats</a:t>
          </a:r>
        </a:p>
      </dsp:txBody>
      <dsp:txXfrm>
        <a:off x="1874633" y="607364"/>
        <a:ext cx="508460" cy="208128"/>
      </dsp:txXfrm>
    </dsp:sp>
    <dsp:sp modelId="{BE6E8D2C-A5D1-4BB0-AB1D-5CF5F4109031}">
      <dsp:nvSpPr>
        <dsp:cNvPr id="0" name=""/>
        <dsp:cNvSpPr/>
      </dsp:nvSpPr>
      <dsp:spPr>
        <a:xfrm>
          <a:off x="1979030" y="0"/>
          <a:ext cx="559824" cy="491028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87" y="11379200"/>
            <a:ext cx="6856214" cy="812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0" y="11261006"/>
            <a:ext cx="6856214" cy="1137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7220" y="1349248"/>
            <a:ext cx="5657850" cy="633984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000" spc="-38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8779" y="7921104"/>
            <a:ext cx="5657850" cy="2032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1800" cap="all" spc="150" baseline="0">
                <a:solidFill>
                  <a:schemeClr val="tx2"/>
                </a:solidFill>
                <a:latin typeface="+mj-lt"/>
              </a:defRPr>
            </a:lvl1pPr>
            <a:lvl2pPr marL="342900" indent="0" algn="ctr">
              <a:buNone/>
              <a:defRPr sz="18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679308" y="7721600"/>
            <a:ext cx="555498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7743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11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87" y="11379200"/>
            <a:ext cx="6856214" cy="812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0" y="11261006"/>
            <a:ext cx="6856214" cy="1137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7220" y="1349248"/>
            <a:ext cx="5657850" cy="633984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6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7220" y="7916672"/>
            <a:ext cx="5657850" cy="2032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1800" cap="all" spc="150" baseline="0">
                <a:solidFill>
                  <a:schemeClr val="tx2"/>
                </a:solidFill>
                <a:latin typeface="+mj-lt"/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679308" y="7721600"/>
            <a:ext cx="555498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65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617220" y="509519"/>
            <a:ext cx="5657850" cy="25791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7220" y="3281305"/>
            <a:ext cx="2777490" cy="71526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97580" y="3281307"/>
            <a:ext cx="2777490" cy="71526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096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617220" y="509519"/>
            <a:ext cx="5657850" cy="25791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7220" y="3281870"/>
            <a:ext cx="2777490" cy="1308946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1500" b="0" cap="all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" y="4590816"/>
            <a:ext cx="2777490" cy="60056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97580" y="3281870"/>
            <a:ext cx="2777490" cy="1308946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1500" b="0" cap="all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97580" y="4590816"/>
            <a:ext cx="2777490" cy="60056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6/16/2022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880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6/16/2022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2934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787" y="11379200"/>
            <a:ext cx="6856214" cy="812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0" y="11261006"/>
            <a:ext cx="6856214" cy="1137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6/16/2022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9428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0" y="0"/>
            <a:ext cx="2278570" cy="12192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2272540" y="0"/>
            <a:ext cx="36005" cy="1219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1056638"/>
            <a:ext cx="1800225" cy="4064000"/>
          </a:xfrm>
        </p:spPr>
        <p:txBody>
          <a:bodyPr anchor="b">
            <a:normAutofit/>
          </a:bodyPr>
          <a:lstStyle>
            <a:lvl1pPr>
              <a:defRPr sz="27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00338" y="1300480"/>
            <a:ext cx="3651885" cy="934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7175" y="5201920"/>
            <a:ext cx="1800225" cy="6007332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61851" y="11484065"/>
            <a:ext cx="1472912" cy="649111"/>
          </a:xfrm>
        </p:spPr>
        <p:txBody>
          <a:bodyPr/>
          <a:lstStyle>
            <a:lvl1pPr algn="l">
              <a:defRPr/>
            </a:lvl1pPr>
          </a:lstStyle>
          <a:p>
            <a:fld id="{3E0277FD-7DE6-41D4-930D-AC99F5AFE54E}" type="datetime1">
              <a:rPr lang="en-US" smtClean="0"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700337" y="11484065"/>
            <a:ext cx="2614613" cy="649111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761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" y="8805333"/>
            <a:ext cx="6856214" cy="338666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" y="8737913"/>
            <a:ext cx="6856214" cy="1137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7220" y="9022080"/>
            <a:ext cx="5688926" cy="1463040"/>
          </a:xfrm>
        </p:spPr>
        <p:txBody>
          <a:bodyPr tIns="0" bIns="0" anchor="b">
            <a:noAutofit/>
          </a:bodyPr>
          <a:lstStyle>
            <a:lvl1pPr>
              <a:defRPr sz="27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" y="0"/>
            <a:ext cx="6857992" cy="8737913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7220" y="10501376"/>
            <a:ext cx="5692140" cy="105664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450"/>
              </a:spcAft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539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3847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87" y="11379200"/>
            <a:ext cx="6856214" cy="812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0" y="11261006"/>
            <a:ext cx="6856214" cy="1137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732981"/>
            <a:ext cx="1478756" cy="1023981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732981"/>
            <a:ext cx="4350544" cy="10239819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956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1379200"/>
            <a:ext cx="6858001" cy="812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11261005"/>
            <a:ext cx="6858001" cy="117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17220" y="509519"/>
            <a:ext cx="5657850" cy="25791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7219" y="3281305"/>
            <a:ext cx="5657851" cy="715264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1" y="11484065"/>
            <a:ext cx="1390652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rgbClr val="FFFFFF"/>
                </a:solidFill>
              </a:defRPr>
            </a:lvl1pPr>
          </a:lstStyle>
          <a:p>
            <a:fld id="{073ED0CC-082F-4160-86E5-0D6041F12778}" type="datetime1">
              <a:rPr lang="en-US" smtClean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73480" y="11484065"/>
            <a:ext cx="2712827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569009" y="11484065"/>
            <a:ext cx="738014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671362" y="3089502"/>
            <a:ext cx="56064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0084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57" r:id="rId1"/>
    <p:sldLayoutId id="2147484358" r:id="rId2"/>
    <p:sldLayoutId id="2147484359" r:id="rId3"/>
    <p:sldLayoutId id="2147484360" r:id="rId4"/>
    <p:sldLayoutId id="2147484361" r:id="rId5"/>
    <p:sldLayoutId id="2147484362" r:id="rId6"/>
    <p:sldLayoutId id="2147484363" r:id="rId7"/>
    <p:sldLayoutId id="2147484364" r:id="rId8"/>
    <p:sldLayoutId id="2147484365" r:id="rId9"/>
    <p:sldLayoutId id="2147484366" r:id="rId10"/>
    <p:sldLayoutId id="2147484367" r:id="rId11"/>
  </p:sldLayoutIdLst>
  <p:hf sldNum="0" hdr="0" ftr="0" dt="0"/>
  <p:txStyles>
    <p:titleStyle>
      <a:lvl1pPr algn="l" defTabSz="685800" rtl="0" eaLnBrk="1" latinLnBrk="0" hangingPunct="1">
        <a:lnSpc>
          <a:spcPct val="85000"/>
        </a:lnSpc>
        <a:spcBef>
          <a:spcPct val="0"/>
        </a:spcBef>
        <a:buNone/>
        <a:defRPr sz="3600" kern="1200" spc="-38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68580" indent="-68580" algn="l" defTabSz="685800" rtl="0" eaLnBrk="1" latinLnBrk="0" hangingPunct="1">
        <a:lnSpc>
          <a:spcPct val="90000"/>
        </a:lnSpc>
        <a:spcBef>
          <a:spcPts val="900"/>
        </a:spcBef>
        <a:spcAft>
          <a:spcPts val="15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28803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42519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56235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69951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82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97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12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27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fif"/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f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.facebook.com/l.php?u=https%3A%2F%2Fwinefolly.com%2Fwine-pairing%2Fgetting-started-with-food-and-wine-pairing%2F%3Ffbclid%3DIwAR1fZfi58vYXv2mif7XJWFjVCYUNhcm1ahAdQ4KBGoOvJaaLopZTWej84y4&amp;h=AT3ZrzDomw5Qgzvf-fmYvwe9kX-vyQpicWqpJoKa0c9T2foBlxsl0CIni_vGXwOBhpSBV0v319TarVQJSrxc8ACJGHDmTKmLezqrZNa9egQDlAnLsceY_m6SGxUCQ3df5T0Ygw" TargetMode="External"/><Relationship Id="rId2" Type="http://schemas.openxmlformats.org/officeDocument/2006/relationships/hyperlink" Target="https://www.historic-uk.com/CultureUK/Traditional-Welsh-Food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482FB-3826-255A-4F13-6C308BF30E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7220" y="1349248"/>
            <a:ext cx="5657850" cy="3039872"/>
          </a:xfrm>
        </p:spPr>
        <p:txBody>
          <a:bodyPr>
            <a:normAutofit/>
          </a:bodyPr>
          <a:lstStyle/>
          <a:p>
            <a:r>
              <a:rPr lang="en-GB" sz="3600" b="1" dirty="0"/>
              <a:t>Student name: Daniel Ranga</a:t>
            </a:r>
            <a:br>
              <a:rPr lang="en-GB" sz="3600" b="1" dirty="0"/>
            </a:br>
            <a:r>
              <a:rPr lang="en-GB" sz="3600" b="1" dirty="0"/>
              <a:t>Student number</a:t>
            </a:r>
            <a:r>
              <a:rPr lang="en-GB" sz="3600" b="1"/>
              <a:t>: 2118951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Tutor name: Laurence Blake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B575D-47C0-2867-7183-0802FCAB26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2262" y="7921103"/>
            <a:ext cx="6068291" cy="2785689"/>
          </a:xfrm>
        </p:spPr>
        <p:txBody>
          <a:bodyPr>
            <a:normAutofit/>
          </a:bodyPr>
          <a:lstStyle/>
          <a:p>
            <a:r>
              <a:rPr lang="en-GB" sz="2800" b="1" dirty="0"/>
              <a:t>Food and beverage operations</a:t>
            </a:r>
          </a:p>
          <a:p>
            <a:r>
              <a:rPr lang="en-GB" sz="2800" b="1" dirty="0"/>
              <a:t>BMih4002</a:t>
            </a:r>
          </a:p>
        </p:txBody>
      </p:sp>
    </p:spTree>
    <p:extLst>
      <p:ext uri="{BB962C8B-B14F-4D97-AF65-F5344CB8AC3E}">
        <p14:creationId xmlns:p14="http://schemas.microsoft.com/office/powerpoint/2010/main" val="22387160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A748D-BEEC-43A4-BFF3-B31C0275A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291" y="244967"/>
            <a:ext cx="3440770" cy="1972453"/>
          </a:xfrm>
        </p:spPr>
        <p:txBody>
          <a:bodyPr>
            <a:noAutofit/>
          </a:bodyPr>
          <a:lstStyle/>
          <a:p>
            <a:pPr algn="l"/>
            <a:r>
              <a:rPr lang="en-US" sz="2400" b="1" dirty="0"/>
              <a:t>Trinity Hotel</a:t>
            </a:r>
            <a:br>
              <a:rPr lang="en-US" sz="2400" b="1" dirty="0"/>
            </a:br>
            <a:r>
              <a:rPr lang="en-US" sz="2400" b="1" dirty="0"/>
              <a:t>4* Hotel</a:t>
            </a:r>
            <a:br>
              <a:rPr lang="en-US" sz="2400" b="1" dirty="0"/>
            </a:br>
            <a:br>
              <a:rPr lang="en-US" sz="1600" dirty="0"/>
            </a:br>
            <a:r>
              <a:rPr lang="en-US" sz="1600" b="1" dirty="0"/>
              <a:t>Opening hours for deliveries and collection </a:t>
            </a:r>
            <a:br>
              <a:rPr lang="en-US" sz="1600" b="1" dirty="0"/>
            </a:br>
            <a:r>
              <a:rPr lang="en-US" sz="1600" b="1" dirty="0"/>
              <a:t>Monday-Friday</a:t>
            </a:r>
            <a:r>
              <a:rPr lang="en-US" sz="1600" dirty="0"/>
              <a:t> 12pm-10pm</a:t>
            </a:r>
            <a:br>
              <a:rPr lang="en-US" sz="1600" dirty="0"/>
            </a:br>
            <a:r>
              <a:rPr lang="en-US" sz="1600" b="1" dirty="0"/>
              <a:t>Saturday</a:t>
            </a:r>
            <a:r>
              <a:rPr lang="en-US" sz="1600" dirty="0"/>
              <a:t> 12pm-11pm</a:t>
            </a:r>
            <a:br>
              <a:rPr lang="en-US" sz="1600" dirty="0"/>
            </a:br>
            <a:r>
              <a:rPr lang="en-US" sz="1600" b="1" dirty="0"/>
              <a:t>Sunday</a:t>
            </a:r>
            <a:r>
              <a:rPr lang="en-US" sz="1600" dirty="0"/>
              <a:t> 1pm-7pm</a:t>
            </a:r>
            <a:br>
              <a:rPr lang="en-US" sz="1600" dirty="0"/>
            </a:br>
            <a:r>
              <a:rPr lang="en-US" sz="1600" dirty="0"/>
              <a:t>Address: 31 Pound Road, Swansea</a:t>
            </a:r>
            <a:br>
              <a:rPr lang="en-US" sz="1600" dirty="0"/>
            </a:br>
            <a:r>
              <a:rPr lang="en-US" sz="1600" dirty="0"/>
              <a:t>SA1 1AZ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7E820F94-897D-A75A-DC52-7929D83ECBC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733800" y="1147960"/>
          <a:ext cx="2811780" cy="993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4759471-D5E0-4E88-5C99-6215D42778CB}"/>
              </a:ext>
            </a:extLst>
          </p:cNvPr>
          <p:cNvSpPr txBox="1"/>
          <p:nvPr/>
        </p:nvSpPr>
        <p:spPr>
          <a:xfrm>
            <a:off x="3528061" y="144780"/>
            <a:ext cx="31546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place an order call: 07376521987</a:t>
            </a:r>
          </a:p>
          <a:p>
            <a:r>
              <a:rPr lang="en-GB" dirty="0"/>
              <a:t>You can also order online using:</a:t>
            </a:r>
          </a:p>
        </p:txBody>
      </p:sp>
      <p:pic>
        <p:nvPicPr>
          <p:cNvPr id="12" name="Picture 11" descr="A picture containing circle&#10;&#10;Description automatically generated">
            <a:extLst>
              <a:ext uri="{FF2B5EF4-FFF2-40B4-BE49-F238E27FC236}">
                <a16:creationId xmlns:a16="http://schemas.microsoft.com/office/drawing/2014/main" id="{51C20ADC-DEF0-6435-D40A-72F8ADEB73B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" y="2317607"/>
            <a:ext cx="2545079" cy="359975"/>
          </a:xfrm>
          <a:prstGeom prst="rect">
            <a:avLst/>
          </a:prstGeom>
        </p:spPr>
      </p:pic>
      <p:pic>
        <p:nvPicPr>
          <p:cNvPr id="15" name="Picture 14" descr="Logo&#10;&#10;Description automatically generated with medium confidence">
            <a:extLst>
              <a:ext uri="{FF2B5EF4-FFF2-40B4-BE49-F238E27FC236}">
                <a16:creationId xmlns:a16="http://schemas.microsoft.com/office/drawing/2014/main" id="{260EA9C1-3F7D-9CC5-751D-5D20FCFB68B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1" y="2141219"/>
            <a:ext cx="792481" cy="79248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587DF66-D56A-191F-34FC-1FDE7EFC9A75}"/>
              </a:ext>
            </a:extLst>
          </p:cNvPr>
          <p:cNvSpPr txBox="1"/>
          <p:nvPr/>
        </p:nvSpPr>
        <p:spPr>
          <a:xfrm>
            <a:off x="87291" y="3210680"/>
            <a:ext cx="6770709" cy="11026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Starters</a:t>
            </a:r>
          </a:p>
          <a:p>
            <a:pPr algn="ctr"/>
            <a:endParaRPr lang="en-GB" sz="1600" b="1" u="sng" dirty="0"/>
          </a:p>
          <a:p>
            <a:r>
              <a:rPr lang="en-GB" b="1" dirty="0"/>
              <a:t>Conwy </a:t>
            </a:r>
            <a:r>
              <a:rPr lang="en-GB" b="1" dirty="0" err="1"/>
              <a:t>Mussles</a:t>
            </a:r>
            <a:r>
              <a:rPr lang="en-GB" b="1" dirty="0"/>
              <a:t>                                                                                          </a:t>
            </a:r>
            <a:r>
              <a:rPr lang="en-GB" sz="1400" dirty="0"/>
              <a:t>18</a:t>
            </a:r>
          </a:p>
          <a:p>
            <a:r>
              <a:rPr lang="en-GB" sz="1600" dirty="0"/>
              <a:t>onion, garlic, Conwy </a:t>
            </a:r>
            <a:r>
              <a:rPr lang="en-GB" sz="1600" dirty="0" err="1"/>
              <a:t>Mussles</a:t>
            </a:r>
            <a:r>
              <a:rPr lang="en-GB" sz="1600" dirty="0"/>
              <a:t>, white wine, Welsh butter</a:t>
            </a:r>
          </a:p>
          <a:p>
            <a:r>
              <a:rPr lang="en-GB" b="1" dirty="0"/>
              <a:t>Sea food Platter                                                                                         </a:t>
            </a:r>
            <a:r>
              <a:rPr lang="en-GB" sz="1400" dirty="0"/>
              <a:t>21 </a:t>
            </a:r>
          </a:p>
          <a:p>
            <a:r>
              <a:rPr lang="en-GB" sz="1600" dirty="0"/>
              <a:t>smoked salmon, prawns, smoked trout, lime, cherry tomatoes, bruschetta</a:t>
            </a:r>
          </a:p>
          <a:p>
            <a:r>
              <a:rPr lang="en-GB" b="1" dirty="0"/>
              <a:t>Chicken salad   </a:t>
            </a:r>
            <a:r>
              <a:rPr lang="en-GB" sz="1600" b="1" dirty="0"/>
              <a:t>                                                                                                       </a:t>
            </a:r>
            <a:r>
              <a:rPr lang="en-GB" sz="1400" dirty="0"/>
              <a:t>11</a:t>
            </a:r>
          </a:p>
          <a:p>
            <a:r>
              <a:rPr lang="en-GB" sz="1400" dirty="0"/>
              <a:t> </a:t>
            </a:r>
            <a:r>
              <a:rPr lang="en-GB" sz="1600" dirty="0"/>
              <a:t>chicken breast, avocado, cucumber, olives, sweetcorn, cherry tomatoes</a:t>
            </a:r>
            <a:endParaRPr lang="en-GB" sz="1400" dirty="0"/>
          </a:p>
          <a:p>
            <a:r>
              <a:rPr lang="en-GB" b="1" dirty="0"/>
              <a:t>Veggie spring rolls </a:t>
            </a:r>
            <a:r>
              <a:rPr lang="en-GB" sz="1600" dirty="0"/>
              <a:t>(V)                                                                                            </a:t>
            </a:r>
            <a:r>
              <a:rPr lang="en-GB" sz="1400" dirty="0"/>
              <a:t>8</a:t>
            </a:r>
          </a:p>
          <a:p>
            <a:r>
              <a:rPr lang="en-GB" sz="1600" dirty="0"/>
              <a:t>cucumber, avocado, carrots, cabbage</a:t>
            </a:r>
          </a:p>
          <a:p>
            <a:endParaRPr lang="en-GB" sz="1600" dirty="0"/>
          </a:p>
          <a:p>
            <a:pPr algn="ctr"/>
            <a:r>
              <a:rPr lang="en-GB" b="1" u="sng" dirty="0"/>
              <a:t>Mains</a:t>
            </a:r>
          </a:p>
          <a:p>
            <a:pPr algn="ctr"/>
            <a:r>
              <a:rPr lang="en-GB" sz="1600" b="1" u="sng" dirty="0"/>
              <a:t> </a:t>
            </a:r>
          </a:p>
          <a:p>
            <a:r>
              <a:rPr lang="en-GB" b="1" dirty="0"/>
              <a:t>Traditional Welsh Lamb Cawl                                                                  </a:t>
            </a:r>
            <a:r>
              <a:rPr lang="en-GB" sz="1400" dirty="0"/>
              <a:t>14</a:t>
            </a:r>
          </a:p>
          <a:p>
            <a:r>
              <a:rPr lang="en-GB" sz="1600" dirty="0"/>
              <a:t>potatoes, parsnips, swede, flour, Welsh lamb steaks, crusty bread, fresh   parsley</a:t>
            </a:r>
            <a:endParaRPr lang="en-GB" sz="1400" dirty="0"/>
          </a:p>
          <a:p>
            <a:r>
              <a:rPr lang="en-GB" b="1" dirty="0"/>
              <a:t>Leek soup                                                                                                    </a:t>
            </a:r>
            <a:r>
              <a:rPr lang="en-GB" sz="1400" dirty="0"/>
              <a:t>10</a:t>
            </a:r>
          </a:p>
          <a:p>
            <a:r>
              <a:rPr lang="en-GB" sz="1600" dirty="0"/>
              <a:t>potatoes, onion, leek, fat milk, whipping cream, butter</a:t>
            </a:r>
          </a:p>
          <a:p>
            <a:r>
              <a:rPr lang="en-GB" b="1" dirty="0"/>
              <a:t>Oven roasted turkey breast                                                                     </a:t>
            </a:r>
            <a:r>
              <a:rPr lang="en-GB" sz="1400" dirty="0"/>
              <a:t>19</a:t>
            </a:r>
          </a:p>
          <a:p>
            <a:r>
              <a:rPr lang="en-GB" sz="1600" dirty="0"/>
              <a:t>roasted vegetables, turkey breast, onion, carrots, butter</a:t>
            </a:r>
          </a:p>
          <a:p>
            <a:r>
              <a:rPr lang="en-GB" b="1" dirty="0"/>
              <a:t>Roast beef                                                                                                   </a:t>
            </a:r>
            <a:r>
              <a:rPr lang="en-GB" sz="1400" dirty="0"/>
              <a:t>22</a:t>
            </a:r>
          </a:p>
          <a:p>
            <a:r>
              <a:rPr lang="en-GB" sz="1600" dirty="0"/>
              <a:t>beef meet, onions, carrots, plain flour, mustard powder</a:t>
            </a:r>
          </a:p>
          <a:p>
            <a:r>
              <a:rPr lang="en-GB" b="1" dirty="0"/>
              <a:t>Spaghetti  Alle Vongole                                                                            </a:t>
            </a:r>
            <a:r>
              <a:rPr lang="en-GB" sz="1400" dirty="0"/>
              <a:t>16</a:t>
            </a:r>
          </a:p>
          <a:p>
            <a:r>
              <a:rPr lang="en-GB" sz="1400" dirty="0"/>
              <a:t>fresh clams in shells, tomatoes, garlic, white wine, parsley</a:t>
            </a:r>
          </a:p>
          <a:p>
            <a:r>
              <a:rPr lang="en-GB" b="1" dirty="0"/>
              <a:t>Pork and leek sausages </a:t>
            </a:r>
            <a:r>
              <a:rPr lang="en-GB" sz="1400" dirty="0"/>
              <a:t>20</a:t>
            </a:r>
          </a:p>
          <a:p>
            <a:r>
              <a:rPr lang="en-GB" sz="1600" dirty="0"/>
              <a:t>leek, pork shoulder, red chillies, served with </a:t>
            </a:r>
            <a:r>
              <a:rPr lang="en-GB" sz="1600" dirty="0" err="1"/>
              <a:t>with</a:t>
            </a:r>
            <a:r>
              <a:rPr lang="en-GB" sz="1600" dirty="0"/>
              <a:t> butter mash potato</a:t>
            </a:r>
          </a:p>
          <a:p>
            <a:r>
              <a:rPr lang="en-GB" b="1" dirty="0"/>
              <a:t>Welsh lamb                                                                                                 </a:t>
            </a:r>
            <a:r>
              <a:rPr lang="en-GB" sz="1400" dirty="0"/>
              <a:t>17</a:t>
            </a:r>
          </a:p>
          <a:p>
            <a:r>
              <a:rPr lang="en-GB" sz="1600" dirty="0"/>
              <a:t>baby potatoes, fresh rosemary, seasoning, Welsh lamb </a:t>
            </a:r>
            <a:r>
              <a:rPr lang="en-GB" sz="1600" dirty="0" err="1"/>
              <a:t>rumbs</a:t>
            </a:r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b="1" u="sng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C79848-C6FD-A535-7BA1-D35E36E8AC99}"/>
              </a:ext>
            </a:extLst>
          </p:cNvPr>
          <p:cNvSpPr txBox="1"/>
          <p:nvPr/>
        </p:nvSpPr>
        <p:spPr>
          <a:xfrm>
            <a:off x="87291" y="11400889"/>
            <a:ext cx="6167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If you have a food allergy or a special dietary requirement, please inform a member of staff before you place your order!</a:t>
            </a:r>
          </a:p>
        </p:txBody>
      </p:sp>
    </p:spTree>
    <p:extLst>
      <p:ext uri="{BB962C8B-B14F-4D97-AF65-F5344CB8AC3E}">
        <p14:creationId xmlns:p14="http://schemas.microsoft.com/office/powerpoint/2010/main" val="4052250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first-aid kit, clipart&#10;&#10;Description automatically generated">
            <a:extLst>
              <a:ext uri="{FF2B5EF4-FFF2-40B4-BE49-F238E27FC236}">
                <a16:creationId xmlns:a16="http://schemas.microsoft.com/office/drawing/2014/main" id="{CF201B6A-1262-5920-714C-FE157021B7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1376660"/>
            <a:ext cx="1087120" cy="8153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E75DFA-D4A1-1E85-2899-15F4FE8A0C21}"/>
              </a:ext>
            </a:extLst>
          </p:cNvPr>
          <p:cNvSpPr txBox="1"/>
          <p:nvPr/>
        </p:nvSpPr>
        <p:spPr>
          <a:xfrm>
            <a:off x="1513840" y="11480800"/>
            <a:ext cx="2428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@TrinityHotel</a:t>
            </a:r>
          </a:p>
        </p:txBody>
      </p: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7D65B5DA-4C58-C3F1-9DBF-D8222744FD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7257" y="11257280"/>
            <a:ext cx="1998663" cy="93472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0A84E70-182E-F866-450B-2C52E3B2F734}"/>
              </a:ext>
            </a:extLst>
          </p:cNvPr>
          <p:cNvSpPr txBox="1"/>
          <p:nvPr/>
        </p:nvSpPr>
        <p:spPr>
          <a:xfrm>
            <a:off x="67391" y="148790"/>
            <a:ext cx="6593839" cy="12218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Extras</a:t>
            </a:r>
          </a:p>
          <a:p>
            <a:endParaRPr lang="en-GB" sz="1600" dirty="0"/>
          </a:p>
          <a:p>
            <a:r>
              <a:rPr lang="en-GB" b="1" dirty="0"/>
              <a:t>Home made chips                                                                                        </a:t>
            </a:r>
            <a:r>
              <a:rPr lang="en-GB" sz="1400" dirty="0"/>
              <a:t>6</a:t>
            </a:r>
          </a:p>
          <a:p>
            <a:r>
              <a:rPr lang="en-GB" b="1" dirty="0"/>
              <a:t>Traditional laverbread                                                                                </a:t>
            </a:r>
            <a:r>
              <a:rPr lang="en-GB" sz="1400" dirty="0"/>
              <a:t>5</a:t>
            </a:r>
          </a:p>
          <a:p>
            <a:r>
              <a:rPr lang="en-GB" b="1" dirty="0"/>
              <a:t>Smoked bacon                                                                                             </a:t>
            </a:r>
            <a:r>
              <a:rPr lang="en-GB" sz="1400" dirty="0"/>
              <a:t>5</a:t>
            </a:r>
          </a:p>
          <a:p>
            <a:r>
              <a:rPr lang="en-GB" b="1" dirty="0"/>
              <a:t>Onion rings                                                                                                   Welsh</a:t>
            </a:r>
            <a:r>
              <a:rPr lang="en-GB" sz="1400" b="1" dirty="0"/>
              <a:t> </a:t>
            </a:r>
            <a:r>
              <a:rPr lang="en-GB" b="1" dirty="0"/>
              <a:t>salad                                                                                                 </a:t>
            </a:r>
            <a:r>
              <a:rPr lang="en-GB" sz="1400" dirty="0"/>
              <a:t>10</a:t>
            </a:r>
          </a:p>
          <a:p>
            <a:r>
              <a:rPr lang="en-GB" sz="1600" dirty="0"/>
              <a:t>celery, green capsicum, cucumber, carrot, tomatoes, olives</a:t>
            </a:r>
          </a:p>
          <a:p>
            <a:r>
              <a:rPr lang="en-GB" b="1" dirty="0"/>
              <a:t>Caerphilly white cheese                                                                             </a:t>
            </a:r>
            <a:r>
              <a:rPr lang="en-GB" sz="1600" dirty="0"/>
              <a:t>6</a:t>
            </a:r>
          </a:p>
          <a:p>
            <a:r>
              <a:rPr lang="en-GB" b="1" dirty="0"/>
              <a:t>Glamorgan sausages                                                                                   </a:t>
            </a:r>
            <a:r>
              <a:rPr lang="en-GB" sz="1600" dirty="0"/>
              <a:t>8</a:t>
            </a:r>
            <a:endParaRPr lang="en-GB" sz="1600" b="1" u="sng" dirty="0"/>
          </a:p>
          <a:p>
            <a:pPr algn="ctr"/>
            <a:r>
              <a:rPr lang="en-GB" b="1" u="sng" dirty="0"/>
              <a:t>Kids menu</a:t>
            </a:r>
          </a:p>
          <a:p>
            <a:pPr algn="ctr"/>
            <a:endParaRPr lang="en-GB" sz="1600" b="1" u="sng" dirty="0"/>
          </a:p>
          <a:p>
            <a:r>
              <a:rPr lang="en-GB" b="1" dirty="0"/>
              <a:t>Fish fingers with French fries                                                                   </a:t>
            </a:r>
            <a:r>
              <a:rPr lang="en-GB" sz="1400" dirty="0"/>
              <a:t>12</a:t>
            </a:r>
          </a:p>
          <a:p>
            <a:r>
              <a:rPr lang="en-GB" b="1" dirty="0"/>
              <a:t>Cheeseburger</a:t>
            </a:r>
            <a:r>
              <a:rPr lang="en-GB" sz="1600" dirty="0"/>
              <a:t>                                                                                                           </a:t>
            </a:r>
            <a:r>
              <a:rPr lang="en-GB" sz="1400" dirty="0"/>
              <a:t> 8</a:t>
            </a:r>
          </a:p>
          <a:p>
            <a:r>
              <a:rPr lang="en-GB" sz="1600" dirty="0"/>
              <a:t>beef, cheese, pickles, onion</a:t>
            </a:r>
          </a:p>
          <a:p>
            <a:r>
              <a:rPr lang="en-GB" b="1" dirty="0"/>
              <a:t>Grilled chicken breast                                                                                 </a:t>
            </a:r>
            <a:r>
              <a:rPr lang="en-GB" sz="1400" dirty="0"/>
              <a:t>9</a:t>
            </a:r>
          </a:p>
          <a:p>
            <a:r>
              <a:rPr lang="en-GB" b="1" dirty="0"/>
              <a:t>Spaghetti</a:t>
            </a:r>
            <a:r>
              <a:rPr lang="en-GB" sz="1600" dirty="0"/>
              <a:t>  </a:t>
            </a:r>
            <a:r>
              <a:rPr lang="en-GB" sz="1600" b="1" dirty="0"/>
              <a:t>Carbonara                                                                                              </a:t>
            </a:r>
            <a:r>
              <a:rPr lang="en-GB" sz="1400" dirty="0"/>
              <a:t>11</a:t>
            </a:r>
          </a:p>
          <a:p>
            <a:r>
              <a:rPr lang="en-GB" sz="1600" dirty="0"/>
              <a:t>parmesan, egg, bacon, pasta</a:t>
            </a:r>
          </a:p>
          <a:p>
            <a:r>
              <a:rPr lang="en-GB" b="1" dirty="0"/>
              <a:t>Hamburger </a:t>
            </a:r>
            <a:r>
              <a:rPr lang="en-GB" sz="1600" dirty="0"/>
              <a:t>                                                                                                               </a:t>
            </a:r>
            <a:r>
              <a:rPr lang="en-GB" sz="1400" dirty="0"/>
              <a:t>8</a:t>
            </a:r>
          </a:p>
          <a:p>
            <a:r>
              <a:rPr lang="en-GB" sz="1400" dirty="0"/>
              <a:t>tomato, red onion, beef, pickled</a:t>
            </a:r>
          </a:p>
          <a:p>
            <a:pPr algn="ctr"/>
            <a:r>
              <a:rPr lang="en-GB" b="1" u="sng" dirty="0"/>
              <a:t>Desserts</a:t>
            </a:r>
          </a:p>
          <a:p>
            <a:pPr algn="ctr"/>
            <a:endParaRPr lang="en-GB" sz="1600" b="1" u="sng" dirty="0"/>
          </a:p>
          <a:p>
            <a:r>
              <a:rPr lang="en-GB" b="1" dirty="0"/>
              <a:t>Honey cake                                                                                                 </a:t>
            </a:r>
            <a:r>
              <a:rPr lang="en-GB" sz="1400" dirty="0"/>
              <a:t>10</a:t>
            </a:r>
          </a:p>
          <a:p>
            <a:r>
              <a:rPr lang="en-GB" sz="1600" dirty="0"/>
              <a:t>honey, butter, cinnamon, egg, sour cream, flour</a:t>
            </a:r>
          </a:p>
          <a:p>
            <a:r>
              <a:rPr lang="en-GB" b="1" dirty="0"/>
              <a:t>Carrot cake                                                                                                   </a:t>
            </a:r>
            <a:r>
              <a:rPr lang="en-GB" sz="1400" dirty="0"/>
              <a:t>8</a:t>
            </a:r>
          </a:p>
          <a:p>
            <a:r>
              <a:rPr lang="en-GB" sz="1600" dirty="0"/>
              <a:t>carrot, yogurt, egg, cinnamon, soft cheese, flour</a:t>
            </a:r>
          </a:p>
          <a:p>
            <a:r>
              <a:rPr lang="en-GB" b="1" dirty="0"/>
              <a:t>Chocolate and Orange cake- Gluten free                                               </a:t>
            </a:r>
            <a:r>
              <a:rPr lang="en-GB" sz="1400" dirty="0"/>
              <a:t>12</a:t>
            </a:r>
          </a:p>
          <a:p>
            <a:r>
              <a:rPr lang="en-GB" sz="1400" dirty="0"/>
              <a:t>butter, cocoa, egg, orange, dark chocolate,  gluten free white mix</a:t>
            </a:r>
          </a:p>
          <a:p>
            <a:endParaRPr lang="en-GB" sz="1600" dirty="0"/>
          </a:p>
          <a:p>
            <a:pPr algn="ctr"/>
            <a:endParaRPr lang="en-GB" b="1" u="sng" dirty="0"/>
          </a:p>
          <a:p>
            <a:pPr algn="ctr"/>
            <a:r>
              <a:rPr lang="en-GB" b="1" u="sng" dirty="0"/>
              <a:t>Beverages</a:t>
            </a:r>
          </a:p>
          <a:p>
            <a:pPr algn="ctr"/>
            <a:endParaRPr lang="en-GB" sz="1600" b="1" i="1" dirty="0"/>
          </a:p>
          <a:p>
            <a:r>
              <a:rPr lang="en-GB" b="1" dirty="0"/>
              <a:t>Lemonade  </a:t>
            </a:r>
            <a:r>
              <a:rPr lang="en-GB" sz="1600" dirty="0"/>
              <a:t>                                                                                                                </a:t>
            </a:r>
            <a:r>
              <a:rPr lang="en-GB" sz="1400" dirty="0"/>
              <a:t>5</a:t>
            </a:r>
          </a:p>
          <a:p>
            <a:r>
              <a:rPr lang="en-GB" b="1" dirty="0"/>
              <a:t>Fresh orange juice                                                                                       </a:t>
            </a:r>
            <a:r>
              <a:rPr lang="en-GB" sz="1400" dirty="0"/>
              <a:t>6</a:t>
            </a:r>
          </a:p>
          <a:p>
            <a:r>
              <a:rPr lang="en-GB" b="1" dirty="0"/>
              <a:t>Gin 500ml                                                                                                    </a:t>
            </a:r>
            <a:r>
              <a:rPr lang="en-GB" sz="1400" dirty="0"/>
              <a:t>30</a:t>
            </a:r>
          </a:p>
          <a:p>
            <a:r>
              <a:rPr lang="en-GB" b="1" dirty="0"/>
              <a:t>Jack Daniels 500ml                                                                                    </a:t>
            </a:r>
            <a:r>
              <a:rPr lang="en-GB" sz="1400" dirty="0"/>
              <a:t>40</a:t>
            </a:r>
          </a:p>
          <a:p>
            <a:r>
              <a:rPr lang="en-GB" b="1" dirty="0"/>
              <a:t>Pinot Noir 500ml (pairing perfectly with our Oven roasted turkey)</a:t>
            </a:r>
            <a:r>
              <a:rPr lang="en-GB" sz="1600" b="1" dirty="0"/>
              <a:t> </a:t>
            </a:r>
            <a:r>
              <a:rPr lang="en-GB" sz="1400" dirty="0"/>
              <a:t>30</a:t>
            </a:r>
          </a:p>
          <a:p>
            <a:r>
              <a:rPr lang="en-GB" b="1" dirty="0"/>
              <a:t>Bordeaux 500ml (pairing perfectly with our Roast beef)                   </a:t>
            </a:r>
            <a:r>
              <a:rPr lang="en-GB" sz="1400" dirty="0"/>
              <a:t>33</a:t>
            </a:r>
          </a:p>
          <a:p>
            <a:r>
              <a:rPr lang="en-GB" b="1" dirty="0"/>
              <a:t>Grenache Blanc 500ml (pairing perfectly with our Spaghetti Alle Vongole)                                                                                                      </a:t>
            </a:r>
            <a:r>
              <a:rPr lang="en-GB" sz="1400" dirty="0"/>
              <a:t>28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pPr algn="ctr"/>
            <a:endParaRPr lang="en-GB" sz="1600" b="1" i="1" dirty="0"/>
          </a:p>
          <a:p>
            <a:endParaRPr lang="en-GB" sz="1600" dirty="0"/>
          </a:p>
        </p:txBody>
      </p:sp>
      <p:pic>
        <p:nvPicPr>
          <p:cNvPr id="5" name="Picture 4" descr="Diagram, logo&#10;&#10;Description automatically generated">
            <a:extLst>
              <a:ext uri="{FF2B5EF4-FFF2-40B4-BE49-F238E27FC236}">
                <a16:creationId xmlns:a16="http://schemas.microsoft.com/office/drawing/2014/main" id="{5B71656A-08A9-DE7B-8A56-D5980F6DB3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0" y="11407982"/>
            <a:ext cx="752064" cy="716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752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564EF-2DBB-0353-6A56-C1DF0C44A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CB2697-2AA8-4B42-F453-9F18BFC3CF97}"/>
              </a:ext>
            </a:extLst>
          </p:cNvPr>
          <p:cNvSpPr txBox="1"/>
          <p:nvPr/>
        </p:nvSpPr>
        <p:spPr>
          <a:xfrm>
            <a:off x="244929" y="3477986"/>
            <a:ext cx="63028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0" i="0" u="sng" dirty="0">
                <a:effectLst/>
                <a:latin typeface="Segoe UI Historic" panose="020B0502040204020203" pitchFamily="34" charset="0"/>
                <a:hlinkClick r:id="rId2"/>
              </a:rPr>
              <a:t>https://www.historic-uk.com/CultureUK/Traditional-Welsh-Food/</a:t>
            </a:r>
            <a:endParaRPr lang="en-GB" sz="2400" b="0" i="0" u="sng" dirty="0">
              <a:effectLst/>
              <a:latin typeface="Segoe UI Historic" panose="020B0502040204020203" pitchFamily="34" charset="0"/>
            </a:endParaRPr>
          </a:p>
          <a:p>
            <a:endParaRPr lang="en-GB" sz="2400" u="sng" dirty="0">
              <a:latin typeface="Segoe UI Historic" panose="020B0502040204020203" pitchFamily="34" charset="0"/>
            </a:endParaRPr>
          </a:p>
          <a:p>
            <a:endParaRPr lang="en-GB" sz="2400" b="0" i="0" u="sng" dirty="0">
              <a:effectLst/>
              <a:latin typeface="Segoe UI Historic" panose="020B0502040204020203" pitchFamily="34" charset="0"/>
            </a:endParaRPr>
          </a:p>
          <a:p>
            <a:endParaRPr lang="en-GB" sz="2400" b="0" i="0" u="sng" dirty="0">
              <a:effectLst/>
              <a:latin typeface="Segoe UI Historic" panose="020B0502040204020203" pitchFamily="34" charset="0"/>
            </a:endParaRPr>
          </a:p>
          <a:p>
            <a:r>
              <a:rPr lang="en-GB" sz="2400" b="0" i="0" u="sng" dirty="0">
                <a:effectLst/>
                <a:latin typeface="Segoe UI Historic" panose="020B0502040204020203" pitchFamily="34" charset="0"/>
                <a:hlinkClick r:id="rId3"/>
              </a:rPr>
              <a:t>https://winefolly.com/wine-pairing/getting-started-with-food-and-wine-pairing/</a:t>
            </a:r>
            <a:endParaRPr lang="en-GB" sz="2400" u="sng" dirty="0">
              <a:latin typeface="Segoe UI Historic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939272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594</TotalTime>
  <Words>490</Words>
  <Application>Microsoft Office PowerPoint</Application>
  <PresentationFormat>Widescreen</PresentationFormat>
  <Paragraphs>98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Calibri</vt:lpstr>
      <vt:lpstr>Calibri Light</vt:lpstr>
      <vt:lpstr>Segoe UI Historic</vt:lpstr>
      <vt:lpstr>Retrospect</vt:lpstr>
      <vt:lpstr>Student name: Daniel Ranga Student number: 2118951  Tutor name: Laurence Blake</vt:lpstr>
      <vt:lpstr>Trinity Hotel 4* Hotel  Opening hours for deliveries and collection  Monday-Friday 12pm-10pm Saturday 12pm-11pm Sunday 1pm-7pm Address: 31 Pound Road, Swansea SA1 1AZ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Trinity Hotel 4* Hotel Opening hours for deliveries and collection  Monday-Friday 12pm-10pm Saturday 12pm-11pm Sunday 1pm-7pm Address: 31 Pound Road, Swansea SA1 1AZ</dc:title>
  <dc:creator>Ranga Daniel</dc:creator>
  <cp:lastModifiedBy>Ranga Daniel</cp:lastModifiedBy>
  <cp:revision>1</cp:revision>
  <dcterms:created xsi:type="dcterms:W3CDTF">2022-06-15T18:06:14Z</dcterms:created>
  <dcterms:modified xsi:type="dcterms:W3CDTF">2022-06-16T22:44:45Z</dcterms:modified>
</cp:coreProperties>
</file>