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2"/>
  </p:notesMasterIdLst>
  <p:sldIdLst>
    <p:sldId id="336" r:id="rId19"/>
    <p:sldId id="373" r:id="rId20"/>
    <p:sldId id="355" r:id="rId21"/>
    <p:sldId id="377" r:id="rId22"/>
    <p:sldId id="367" r:id="rId23"/>
    <p:sldId id="368" r:id="rId24"/>
    <p:sldId id="369" r:id="rId25"/>
    <p:sldId id="370" r:id="rId26"/>
    <p:sldId id="371" r:id="rId27"/>
    <p:sldId id="379" r:id="rId28"/>
    <p:sldId id="374" r:id="rId29"/>
    <p:sldId id="375" r:id="rId30"/>
    <p:sldId id="366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18" autoAdjust="0"/>
    <p:restoredTop sz="90196" autoAdjust="0"/>
  </p:normalViewPr>
  <p:slideViewPr>
    <p:cSldViewPr snapToGrid="0" snapToObjects="1">
      <p:cViewPr varScale="1">
        <p:scale>
          <a:sx n="56" d="100"/>
          <a:sy n="56" d="100"/>
        </p:scale>
        <p:origin x="1112" y="4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30B84E-B99B-41E1-8734-B8345992C282}" type="doc">
      <dgm:prSet loTypeId="urn:microsoft.com/office/officeart/2005/8/layout/venn1#1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8664900-4690-4F86-9D7D-00C3A07685B7}">
      <dgm:prSet custT="1"/>
      <dgm:spPr/>
      <dgm:t>
        <a:bodyPr/>
        <a:lstStyle/>
        <a:p>
          <a:pPr rtl="0"/>
          <a:r>
            <a:rPr lang="en-US" sz="2400" b="0" dirty="0"/>
            <a:t>1.37 billion population</a:t>
          </a:r>
          <a:endParaRPr lang="en-GB" sz="2400" b="0" dirty="0"/>
        </a:p>
      </dgm:t>
    </dgm:pt>
    <dgm:pt modelId="{E0BB9C48-1333-432E-B01A-5582CC93A7B0}" type="parTrans" cxnId="{EF9883DF-8A5A-40C0-B52B-20A6C4725DFB}">
      <dgm:prSet/>
      <dgm:spPr/>
      <dgm:t>
        <a:bodyPr/>
        <a:lstStyle/>
        <a:p>
          <a:endParaRPr lang="en-GB"/>
        </a:p>
      </dgm:t>
    </dgm:pt>
    <dgm:pt modelId="{40AD40BE-C056-4F63-874C-A2591990B045}" type="sibTrans" cxnId="{EF9883DF-8A5A-40C0-B52B-20A6C4725DFB}">
      <dgm:prSet/>
      <dgm:spPr/>
      <dgm:t>
        <a:bodyPr/>
        <a:lstStyle/>
        <a:p>
          <a:endParaRPr lang="en-GB"/>
        </a:p>
      </dgm:t>
    </dgm:pt>
    <dgm:pt modelId="{1035CEDB-E475-440A-9448-3D3ADB44EDAD}">
      <dgm:prSet custT="1"/>
      <dgm:spPr/>
      <dgm:t>
        <a:bodyPr/>
        <a:lstStyle/>
        <a:p>
          <a:pPr rtl="0"/>
          <a:r>
            <a:rPr lang="en-US" sz="2400" dirty="0"/>
            <a:t>7</a:t>
          </a:r>
          <a:r>
            <a:rPr lang="en-US" sz="2400" baseline="30000" dirty="0"/>
            <a:t>th</a:t>
          </a:r>
          <a:r>
            <a:rPr lang="en-US" sz="2400" dirty="0"/>
            <a:t> largest country in the world</a:t>
          </a:r>
          <a:endParaRPr lang="en-GB" sz="2400" dirty="0"/>
        </a:p>
      </dgm:t>
    </dgm:pt>
    <dgm:pt modelId="{BAFE6743-30EF-43D5-B76F-85C1AFB8BBC1}" type="parTrans" cxnId="{6DC08B4C-D64F-4177-AD28-4FB63DBC5913}">
      <dgm:prSet/>
      <dgm:spPr/>
      <dgm:t>
        <a:bodyPr/>
        <a:lstStyle/>
        <a:p>
          <a:endParaRPr lang="en-GB"/>
        </a:p>
      </dgm:t>
    </dgm:pt>
    <dgm:pt modelId="{F0AEB8B7-8CE4-45AC-9AEE-AAE08F4E0ADF}" type="sibTrans" cxnId="{6DC08B4C-D64F-4177-AD28-4FB63DBC5913}">
      <dgm:prSet/>
      <dgm:spPr/>
      <dgm:t>
        <a:bodyPr/>
        <a:lstStyle/>
        <a:p>
          <a:endParaRPr lang="en-GB"/>
        </a:p>
      </dgm:t>
    </dgm:pt>
    <dgm:pt modelId="{A66FAAD1-F498-4190-A343-77D3AE877059}">
      <dgm:prSet custT="1"/>
      <dgm:spPr/>
      <dgm:t>
        <a:bodyPr/>
        <a:lstStyle/>
        <a:p>
          <a:pPr rtl="0"/>
          <a:r>
            <a:rPr lang="en-US" sz="2400" dirty="0"/>
            <a:t>Parliamentary democracy</a:t>
          </a:r>
          <a:endParaRPr lang="en-GB" sz="2400" dirty="0"/>
        </a:p>
      </dgm:t>
    </dgm:pt>
    <dgm:pt modelId="{3AB1922B-2CB6-41F2-9FEE-EE7A8D931A21}" type="parTrans" cxnId="{06F5FF2F-A04A-4E76-86F8-48AF348A7116}">
      <dgm:prSet/>
      <dgm:spPr/>
      <dgm:t>
        <a:bodyPr/>
        <a:lstStyle/>
        <a:p>
          <a:endParaRPr lang="en-GB"/>
        </a:p>
      </dgm:t>
    </dgm:pt>
    <dgm:pt modelId="{A5240B92-3447-45EC-9DB2-B560C6C7F22A}" type="sibTrans" cxnId="{06F5FF2F-A04A-4E76-86F8-48AF348A7116}">
      <dgm:prSet/>
      <dgm:spPr/>
      <dgm:t>
        <a:bodyPr/>
        <a:lstStyle/>
        <a:p>
          <a:endParaRPr lang="en-GB"/>
        </a:p>
      </dgm:t>
    </dgm:pt>
    <dgm:pt modelId="{CBF7B053-69CA-493D-BDD6-6D62BE0E3E74}">
      <dgm:prSet custT="1"/>
      <dgm:spPr/>
      <dgm:t>
        <a:bodyPr/>
        <a:lstStyle/>
        <a:p>
          <a:pPr rtl="0"/>
          <a:r>
            <a:rPr lang="en-US" sz="2400" dirty="0"/>
            <a:t>Diverse country</a:t>
          </a:r>
          <a:endParaRPr lang="en-GB" sz="2400" dirty="0"/>
        </a:p>
      </dgm:t>
    </dgm:pt>
    <dgm:pt modelId="{7C76DC43-250E-44C0-AB15-C8593D275E44}" type="parTrans" cxnId="{A472BF6D-04AA-4216-AD95-694F8F46CF57}">
      <dgm:prSet/>
      <dgm:spPr/>
      <dgm:t>
        <a:bodyPr/>
        <a:lstStyle/>
        <a:p>
          <a:endParaRPr lang="en-GB"/>
        </a:p>
      </dgm:t>
    </dgm:pt>
    <dgm:pt modelId="{CF11D148-E563-4E34-9125-FF75335B4602}" type="sibTrans" cxnId="{A472BF6D-04AA-4216-AD95-694F8F46CF57}">
      <dgm:prSet/>
      <dgm:spPr/>
      <dgm:t>
        <a:bodyPr/>
        <a:lstStyle/>
        <a:p>
          <a:endParaRPr lang="en-GB"/>
        </a:p>
      </dgm:t>
    </dgm:pt>
    <dgm:pt modelId="{8EE21196-575A-4EE5-A3C5-E452895B2989}">
      <dgm:prSet custT="1"/>
      <dgm:spPr/>
      <dgm:t>
        <a:bodyPr/>
        <a:lstStyle/>
        <a:p>
          <a:pPr rtl="0"/>
          <a:r>
            <a:rPr lang="en-US" sz="2400" dirty="0"/>
            <a:t>Abundant natural resources</a:t>
          </a:r>
          <a:endParaRPr lang="en-GB" sz="2400" dirty="0"/>
        </a:p>
      </dgm:t>
    </dgm:pt>
    <dgm:pt modelId="{85698C86-6984-46DE-A690-55A6749D6567}" type="parTrans" cxnId="{0AD16E8D-2990-49B5-BFB0-7D8A4206CA29}">
      <dgm:prSet/>
      <dgm:spPr/>
      <dgm:t>
        <a:bodyPr/>
        <a:lstStyle/>
        <a:p>
          <a:endParaRPr lang="en-GB"/>
        </a:p>
      </dgm:t>
    </dgm:pt>
    <dgm:pt modelId="{1292B60A-4A25-4AC3-8858-09C59793D303}" type="sibTrans" cxnId="{0AD16E8D-2990-49B5-BFB0-7D8A4206CA29}">
      <dgm:prSet/>
      <dgm:spPr/>
      <dgm:t>
        <a:bodyPr/>
        <a:lstStyle/>
        <a:p>
          <a:endParaRPr lang="en-GB"/>
        </a:p>
      </dgm:t>
    </dgm:pt>
    <dgm:pt modelId="{7B4A34F2-A811-4EA9-B1D3-D5FFEC33D62D}" type="pres">
      <dgm:prSet presAssocID="{8230B84E-B99B-41E1-8734-B8345992C282}" presName="compositeShape" presStyleCnt="0">
        <dgm:presLayoutVars>
          <dgm:chMax val="7"/>
          <dgm:dir/>
          <dgm:resizeHandles val="exact"/>
        </dgm:presLayoutVars>
      </dgm:prSet>
      <dgm:spPr/>
    </dgm:pt>
    <dgm:pt modelId="{BC354843-183E-4E1A-A7B7-009E7056B8F6}" type="pres">
      <dgm:prSet presAssocID="{48664900-4690-4F86-9D7D-00C3A07685B7}" presName="circ1" presStyleLbl="vennNode1" presStyleIdx="0" presStyleCnt="5"/>
      <dgm:spPr/>
    </dgm:pt>
    <dgm:pt modelId="{AB69AA1C-BFBB-4E87-960F-253DF098A9FE}" type="pres">
      <dgm:prSet presAssocID="{48664900-4690-4F86-9D7D-00C3A07685B7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9B326885-9604-46AF-9213-A311593A6FD1}" type="pres">
      <dgm:prSet presAssocID="{1035CEDB-E475-440A-9448-3D3ADB44EDAD}" presName="circ2" presStyleLbl="vennNode1" presStyleIdx="1" presStyleCnt="5"/>
      <dgm:spPr/>
    </dgm:pt>
    <dgm:pt modelId="{33998C40-BCAE-4103-A6D8-34584AF5B6F0}" type="pres">
      <dgm:prSet presAssocID="{1035CEDB-E475-440A-9448-3D3ADB44EDAD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594913AA-7EF9-493D-AE9B-ABE5828F0476}" type="pres">
      <dgm:prSet presAssocID="{A66FAAD1-F498-4190-A343-77D3AE877059}" presName="circ3" presStyleLbl="vennNode1" presStyleIdx="2" presStyleCnt="5"/>
      <dgm:spPr/>
    </dgm:pt>
    <dgm:pt modelId="{DC80BD72-E91D-4C6F-A356-80448C42E2BB}" type="pres">
      <dgm:prSet presAssocID="{A66FAAD1-F498-4190-A343-77D3AE877059}" presName="circ3Tx" presStyleLbl="revTx" presStyleIdx="0" presStyleCnt="0" custScaleX="135563" custLinFactNeighborX="6732" custLinFactNeighborY="0">
        <dgm:presLayoutVars>
          <dgm:chMax val="0"/>
          <dgm:chPref val="0"/>
          <dgm:bulletEnabled val="1"/>
        </dgm:presLayoutVars>
      </dgm:prSet>
      <dgm:spPr/>
    </dgm:pt>
    <dgm:pt modelId="{34C188B5-5883-4263-8544-ADFFDDFFA06C}" type="pres">
      <dgm:prSet presAssocID="{CBF7B053-69CA-493D-BDD6-6D62BE0E3E74}" presName="circ4" presStyleLbl="vennNode1" presStyleIdx="3" presStyleCnt="5"/>
      <dgm:spPr/>
    </dgm:pt>
    <dgm:pt modelId="{C38D0E35-2DFA-469B-BDD1-DC305D117C8E}" type="pres">
      <dgm:prSet presAssocID="{CBF7B053-69CA-493D-BDD6-6D62BE0E3E74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35BB340-F53B-4D33-AC79-D12989955B8F}" type="pres">
      <dgm:prSet presAssocID="{8EE21196-575A-4EE5-A3C5-E452895B2989}" presName="circ5" presStyleLbl="vennNode1" presStyleIdx="4" presStyleCnt="5"/>
      <dgm:spPr/>
    </dgm:pt>
    <dgm:pt modelId="{A27FCCFC-113C-4D72-A007-14962241519F}" type="pres">
      <dgm:prSet presAssocID="{8EE21196-575A-4EE5-A3C5-E452895B2989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E4AB1E16-1233-4DB2-B47C-AE53C6755911}" type="presOf" srcId="{8EE21196-575A-4EE5-A3C5-E452895B2989}" destId="{A27FCCFC-113C-4D72-A007-14962241519F}" srcOrd="0" destOrd="0" presId="urn:microsoft.com/office/officeart/2005/8/layout/venn1#1"/>
    <dgm:cxn modelId="{06F5FF2F-A04A-4E76-86F8-48AF348A7116}" srcId="{8230B84E-B99B-41E1-8734-B8345992C282}" destId="{A66FAAD1-F498-4190-A343-77D3AE877059}" srcOrd="2" destOrd="0" parTransId="{3AB1922B-2CB6-41F2-9FEE-EE7A8D931A21}" sibTransId="{A5240B92-3447-45EC-9DB2-B560C6C7F22A}"/>
    <dgm:cxn modelId="{46A86E31-AE0B-4B14-A5A0-1E4BFD1462B4}" type="presOf" srcId="{CBF7B053-69CA-493D-BDD6-6D62BE0E3E74}" destId="{C38D0E35-2DFA-469B-BDD1-DC305D117C8E}" srcOrd="0" destOrd="0" presId="urn:microsoft.com/office/officeart/2005/8/layout/venn1#1"/>
    <dgm:cxn modelId="{6DC08B4C-D64F-4177-AD28-4FB63DBC5913}" srcId="{8230B84E-B99B-41E1-8734-B8345992C282}" destId="{1035CEDB-E475-440A-9448-3D3ADB44EDAD}" srcOrd="1" destOrd="0" parTransId="{BAFE6743-30EF-43D5-B76F-85C1AFB8BBC1}" sibTransId="{F0AEB8B7-8CE4-45AC-9AEE-AAE08F4E0ADF}"/>
    <dgm:cxn modelId="{A472BF6D-04AA-4216-AD95-694F8F46CF57}" srcId="{8230B84E-B99B-41E1-8734-B8345992C282}" destId="{CBF7B053-69CA-493D-BDD6-6D62BE0E3E74}" srcOrd="3" destOrd="0" parTransId="{7C76DC43-250E-44C0-AB15-C8593D275E44}" sibTransId="{CF11D148-E563-4E34-9125-FF75335B4602}"/>
    <dgm:cxn modelId="{C7D5EA55-EDBB-4EB0-96E2-C6BD747E9BE3}" type="presOf" srcId="{1035CEDB-E475-440A-9448-3D3ADB44EDAD}" destId="{33998C40-BCAE-4103-A6D8-34584AF5B6F0}" srcOrd="0" destOrd="0" presId="urn:microsoft.com/office/officeart/2005/8/layout/venn1#1"/>
    <dgm:cxn modelId="{197E0580-F4D0-41CF-998E-24B9701D8756}" type="presOf" srcId="{48664900-4690-4F86-9D7D-00C3A07685B7}" destId="{AB69AA1C-BFBB-4E87-960F-253DF098A9FE}" srcOrd="0" destOrd="0" presId="urn:microsoft.com/office/officeart/2005/8/layout/venn1#1"/>
    <dgm:cxn modelId="{0AD16E8D-2990-49B5-BFB0-7D8A4206CA29}" srcId="{8230B84E-B99B-41E1-8734-B8345992C282}" destId="{8EE21196-575A-4EE5-A3C5-E452895B2989}" srcOrd="4" destOrd="0" parTransId="{85698C86-6984-46DE-A690-55A6749D6567}" sibTransId="{1292B60A-4A25-4AC3-8858-09C59793D303}"/>
    <dgm:cxn modelId="{2A2D20C2-89D8-42A6-80F2-21D5C4C9DF64}" type="presOf" srcId="{A66FAAD1-F498-4190-A343-77D3AE877059}" destId="{DC80BD72-E91D-4C6F-A356-80448C42E2BB}" srcOrd="0" destOrd="0" presId="urn:microsoft.com/office/officeart/2005/8/layout/venn1#1"/>
    <dgm:cxn modelId="{EF9883DF-8A5A-40C0-B52B-20A6C4725DFB}" srcId="{8230B84E-B99B-41E1-8734-B8345992C282}" destId="{48664900-4690-4F86-9D7D-00C3A07685B7}" srcOrd="0" destOrd="0" parTransId="{E0BB9C48-1333-432E-B01A-5582CC93A7B0}" sibTransId="{40AD40BE-C056-4F63-874C-A2591990B045}"/>
    <dgm:cxn modelId="{757F62F8-0E7A-4A09-9A8E-C5B5AA6E4996}" type="presOf" srcId="{8230B84E-B99B-41E1-8734-B8345992C282}" destId="{7B4A34F2-A811-4EA9-B1D3-D5FFEC33D62D}" srcOrd="0" destOrd="0" presId="urn:microsoft.com/office/officeart/2005/8/layout/venn1#1"/>
    <dgm:cxn modelId="{11D21EFF-7E3C-4E44-A9B7-4BB1C2E19998}" type="presParOf" srcId="{7B4A34F2-A811-4EA9-B1D3-D5FFEC33D62D}" destId="{BC354843-183E-4E1A-A7B7-009E7056B8F6}" srcOrd="0" destOrd="0" presId="urn:microsoft.com/office/officeart/2005/8/layout/venn1#1"/>
    <dgm:cxn modelId="{455FCF79-0F97-4371-9A3E-DBDD29678F12}" type="presParOf" srcId="{7B4A34F2-A811-4EA9-B1D3-D5FFEC33D62D}" destId="{AB69AA1C-BFBB-4E87-960F-253DF098A9FE}" srcOrd="1" destOrd="0" presId="urn:microsoft.com/office/officeart/2005/8/layout/venn1#1"/>
    <dgm:cxn modelId="{C5479F58-EC10-44AA-8EB0-ED7F49734FF4}" type="presParOf" srcId="{7B4A34F2-A811-4EA9-B1D3-D5FFEC33D62D}" destId="{9B326885-9604-46AF-9213-A311593A6FD1}" srcOrd="2" destOrd="0" presId="urn:microsoft.com/office/officeart/2005/8/layout/venn1#1"/>
    <dgm:cxn modelId="{CD07C691-C579-4435-BBEC-A31E494FD0E0}" type="presParOf" srcId="{7B4A34F2-A811-4EA9-B1D3-D5FFEC33D62D}" destId="{33998C40-BCAE-4103-A6D8-34584AF5B6F0}" srcOrd="3" destOrd="0" presId="urn:microsoft.com/office/officeart/2005/8/layout/venn1#1"/>
    <dgm:cxn modelId="{9C0DD45C-B72E-4184-B0BC-48B4FBCEEAFF}" type="presParOf" srcId="{7B4A34F2-A811-4EA9-B1D3-D5FFEC33D62D}" destId="{594913AA-7EF9-493D-AE9B-ABE5828F0476}" srcOrd="4" destOrd="0" presId="urn:microsoft.com/office/officeart/2005/8/layout/venn1#1"/>
    <dgm:cxn modelId="{19159998-7035-4AB9-A310-432331B721C8}" type="presParOf" srcId="{7B4A34F2-A811-4EA9-B1D3-D5FFEC33D62D}" destId="{DC80BD72-E91D-4C6F-A356-80448C42E2BB}" srcOrd="5" destOrd="0" presId="urn:microsoft.com/office/officeart/2005/8/layout/venn1#1"/>
    <dgm:cxn modelId="{D425227E-D569-4E57-A3B9-4F2C761A6F63}" type="presParOf" srcId="{7B4A34F2-A811-4EA9-B1D3-D5FFEC33D62D}" destId="{34C188B5-5883-4263-8544-ADFFDDFFA06C}" srcOrd="6" destOrd="0" presId="urn:microsoft.com/office/officeart/2005/8/layout/venn1#1"/>
    <dgm:cxn modelId="{03F02E3E-EEB7-4EE5-BEDA-D929CE94117C}" type="presParOf" srcId="{7B4A34F2-A811-4EA9-B1D3-D5FFEC33D62D}" destId="{C38D0E35-2DFA-469B-BDD1-DC305D117C8E}" srcOrd="7" destOrd="0" presId="urn:microsoft.com/office/officeart/2005/8/layout/venn1#1"/>
    <dgm:cxn modelId="{41574438-658A-4B57-BF7E-B6CA7A4E9138}" type="presParOf" srcId="{7B4A34F2-A811-4EA9-B1D3-D5FFEC33D62D}" destId="{B35BB340-F53B-4D33-AC79-D12989955B8F}" srcOrd="8" destOrd="0" presId="urn:microsoft.com/office/officeart/2005/8/layout/venn1#1"/>
    <dgm:cxn modelId="{C0D3B82A-76FA-49E0-9FE0-05B62B665E4F}" type="presParOf" srcId="{7B4A34F2-A811-4EA9-B1D3-D5FFEC33D62D}" destId="{A27FCCFC-113C-4D72-A007-14962241519F}" srcOrd="9" destOrd="0" presId="urn:microsoft.com/office/officeart/2005/8/layout/venn1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6269575-5422-405D-B733-F6E3CC362D02}" type="doc">
      <dgm:prSet loTypeId="urn:microsoft.com/office/officeart/2005/8/layout/vList2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E61E3940-7B0F-4737-84C8-D3B8BFB54319}">
      <dgm:prSet custT="1"/>
      <dgm:spPr/>
      <dgm:t>
        <a:bodyPr/>
        <a:lstStyle/>
        <a:p>
          <a:pPr algn="l" rtl="0"/>
          <a:r>
            <a:rPr lang="en-US" sz="3600" dirty="0"/>
            <a:t>So many languages</a:t>
          </a:r>
          <a:endParaRPr lang="en-GB" sz="3600" dirty="0"/>
        </a:p>
      </dgm:t>
    </dgm:pt>
    <dgm:pt modelId="{532E3AB4-F8C3-474C-907E-BBD4D3110E56}" type="parTrans" cxnId="{5439D7F1-2B78-4A28-8D68-225BE237F2CC}">
      <dgm:prSet/>
      <dgm:spPr/>
      <dgm:t>
        <a:bodyPr/>
        <a:lstStyle/>
        <a:p>
          <a:endParaRPr lang="en-GB" sz="1100"/>
        </a:p>
      </dgm:t>
    </dgm:pt>
    <dgm:pt modelId="{8DDF5ACC-A55B-4B09-A3F4-6018BFDC1357}" type="sibTrans" cxnId="{5439D7F1-2B78-4A28-8D68-225BE237F2CC}">
      <dgm:prSet/>
      <dgm:spPr/>
      <dgm:t>
        <a:bodyPr/>
        <a:lstStyle/>
        <a:p>
          <a:endParaRPr lang="en-GB" sz="1100"/>
        </a:p>
      </dgm:t>
    </dgm:pt>
    <dgm:pt modelId="{E7524865-868D-46A9-876B-5E4BA597DA68}">
      <dgm:prSet custT="1"/>
      <dgm:spPr/>
      <dgm:t>
        <a:bodyPr/>
        <a:lstStyle/>
        <a:p>
          <a:pPr algn="l" rtl="0"/>
          <a:r>
            <a:rPr lang="en-US" sz="3600" dirty="0"/>
            <a:t>Stereotypes and prejudice</a:t>
          </a:r>
          <a:endParaRPr lang="en-GB" sz="3600" dirty="0"/>
        </a:p>
      </dgm:t>
    </dgm:pt>
    <dgm:pt modelId="{22809F3C-972D-4DCC-99AE-2A99FA6B82CC}" type="parTrans" cxnId="{568D8741-3212-41B4-976F-7D129C75D6A7}">
      <dgm:prSet/>
      <dgm:spPr/>
      <dgm:t>
        <a:bodyPr/>
        <a:lstStyle/>
        <a:p>
          <a:endParaRPr lang="en-GB" sz="1100"/>
        </a:p>
      </dgm:t>
    </dgm:pt>
    <dgm:pt modelId="{46031746-FA1C-45B3-9564-F13EE2CC9AD8}" type="sibTrans" cxnId="{568D8741-3212-41B4-976F-7D129C75D6A7}">
      <dgm:prSet/>
      <dgm:spPr/>
      <dgm:t>
        <a:bodyPr/>
        <a:lstStyle/>
        <a:p>
          <a:endParaRPr lang="en-GB" sz="1100"/>
        </a:p>
      </dgm:t>
    </dgm:pt>
    <dgm:pt modelId="{027A3085-F0DB-4B07-9B5A-C7BD6767183F}">
      <dgm:prSet custT="1"/>
      <dgm:spPr/>
      <dgm:t>
        <a:bodyPr/>
        <a:lstStyle/>
        <a:p>
          <a:pPr algn="l" rtl="0"/>
          <a:r>
            <a:rPr lang="en-US" sz="3600" dirty="0"/>
            <a:t>Different beliefs</a:t>
          </a:r>
          <a:endParaRPr lang="en-GB" sz="3600" dirty="0"/>
        </a:p>
      </dgm:t>
    </dgm:pt>
    <dgm:pt modelId="{BCD57EEE-5D35-42A8-8DA1-0434F9490438}" type="parTrans" cxnId="{261D5E91-CFF2-492C-BCFF-FA0EA70F1CC9}">
      <dgm:prSet/>
      <dgm:spPr/>
      <dgm:t>
        <a:bodyPr/>
        <a:lstStyle/>
        <a:p>
          <a:endParaRPr lang="en-GB" sz="1100"/>
        </a:p>
      </dgm:t>
    </dgm:pt>
    <dgm:pt modelId="{C9A23246-A98E-43D4-A75C-529FDA670E7C}" type="sibTrans" cxnId="{261D5E91-CFF2-492C-BCFF-FA0EA70F1CC9}">
      <dgm:prSet/>
      <dgm:spPr/>
      <dgm:t>
        <a:bodyPr/>
        <a:lstStyle/>
        <a:p>
          <a:endParaRPr lang="en-GB" sz="1100"/>
        </a:p>
      </dgm:t>
    </dgm:pt>
    <dgm:pt modelId="{69A3D9CC-958A-47AE-BEF2-AD273C287A25}">
      <dgm:prSet custT="1"/>
      <dgm:spPr/>
      <dgm:t>
        <a:bodyPr/>
        <a:lstStyle/>
        <a:p>
          <a:pPr algn="l" rtl="0"/>
          <a:r>
            <a:rPr lang="en-US" sz="3600" dirty="0"/>
            <a:t>Cultural diversity </a:t>
          </a:r>
          <a:endParaRPr lang="en-GB" sz="3600" dirty="0"/>
        </a:p>
      </dgm:t>
    </dgm:pt>
    <dgm:pt modelId="{28551310-C870-4C42-950A-AB232D4AF28C}" type="parTrans" cxnId="{8E7A0195-149A-4F1C-A7F8-9BB1C74D62C7}">
      <dgm:prSet/>
      <dgm:spPr/>
      <dgm:t>
        <a:bodyPr/>
        <a:lstStyle/>
        <a:p>
          <a:endParaRPr lang="en-GB" sz="1100"/>
        </a:p>
      </dgm:t>
    </dgm:pt>
    <dgm:pt modelId="{6EBE05FE-6C7C-4050-B846-DF62E02854F9}" type="sibTrans" cxnId="{8E7A0195-149A-4F1C-A7F8-9BB1C74D62C7}">
      <dgm:prSet/>
      <dgm:spPr/>
      <dgm:t>
        <a:bodyPr/>
        <a:lstStyle/>
        <a:p>
          <a:endParaRPr lang="en-GB" sz="1100"/>
        </a:p>
      </dgm:t>
    </dgm:pt>
    <dgm:pt modelId="{09648681-870E-4979-938B-FE4D3F08E5DA}">
      <dgm:prSet custT="1"/>
      <dgm:spPr>
        <a:solidFill>
          <a:schemeClr val="bg1">
            <a:alpha val="90000"/>
          </a:schemeClr>
        </a:solidFill>
      </dgm:spPr>
      <dgm:t>
        <a:bodyPr/>
        <a:lstStyle/>
        <a:p>
          <a:pPr rtl="0"/>
          <a:r>
            <a:rPr lang="en-US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Cultural</a:t>
          </a:r>
          <a:r>
            <a:rPr 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Differences</a:t>
          </a:r>
          <a:endParaRPr lang="en-GB" sz="40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EAA5EF2-7956-465C-AFA6-C141E39241B2}" type="sibTrans" cxnId="{C0261DC7-5B03-4C3A-B01E-9546A147B992}">
      <dgm:prSet/>
      <dgm:spPr/>
      <dgm:t>
        <a:bodyPr/>
        <a:lstStyle/>
        <a:p>
          <a:endParaRPr lang="en-GB" sz="1100"/>
        </a:p>
      </dgm:t>
    </dgm:pt>
    <dgm:pt modelId="{899ADDF3-91DB-4989-8408-9021D0BFFC4A}" type="parTrans" cxnId="{C0261DC7-5B03-4C3A-B01E-9546A147B992}">
      <dgm:prSet/>
      <dgm:spPr/>
      <dgm:t>
        <a:bodyPr/>
        <a:lstStyle/>
        <a:p>
          <a:endParaRPr lang="en-GB" sz="1100"/>
        </a:p>
      </dgm:t>
    </dgm:pt>
    <dgm:pt modelId="{1A27791A-7985-48E0-B0A3-BFD9282E476D}" type="pres">
      <dgm:prSet presAssocID="{36269575-5422-405D-B733-F6E3CC362D02}" presName="linear" presStyleCnt="0">
        <dgm:presLayoutVars>
          <dgm:animLvl val="lvl"/>
          <dgm:resizeHandles val="exact"/>
        </dgm:presLayoutVars>
      </dgm:prSet>
      <dgm:spPr/>
    </dgm:pt>
    <dgm:pt modelId="{A5D3E0D5-C178-4E04-B940-5A4D16BC4ED1}" type="pres">
      <dgm:prSet presAssocID="{09648681-870E-4979-938B-FE4D3F08E5DA}" presName="parentText" presStyleLbl="node1" presStyleIdx="0" presStyleCnt="1" custScaleY="60159" custLinFactNeighborX="-4200" custLinFactNeighborY="-5668">
        <dgm:presLayoutVars>
          <dgm:chMax val="0"/>
          <dgm:bulletEnabled val="1"/>
        </dgm:presLayoutVars>
      </dgm:prSet>
      <dgm:spPr/>
    </dgm:pt>
    <dgm:pt modelId="{B5420AFC-EBE8-4E23-BCE9-50E89702E1A8}" type="pres">
      <dgm:prSet presAssocID="{09648681-870E-4979-938B-FE4D3F08E5DA}" presName="childText" presStyleLbl="revTx" presStyleIdx="0" presStyleCnt="1" custScaleY="121478" custLinFactNeighborY="-4844">
        <dgm:presLayoutVars>
          <dgm:bulletEnabled val="1"/>
        </dgm:presLayoutVars>
      </dgm:prSet>
      <dgm:spPr/>
    </dgm:pt>
  </dgm:ptLst>
  <dgm:cxnLst>
    <dgm:cxn modelId="{3469571D-B0CF-4958-BB27-333118B9E4F1}" type="presOf" srcId="{027A3085-F0DB-4B07-9B5A-C7BD6767183F}" destId="{B5420AFC-EBE8-4E23-BCE9-50E89702E1A8}" srcOrd="0" destOrd="2" presId="urn:microsoft.com/office/officeart/2005/8/layout/vList2"/>
    <dgm:cxn modelId="{568D8741-3212-41B4-976F-7D129C75D6A7}" srcId="{09648681-870E-4979-938B-FE4D3F08E5DA}" destId="{E7524865-868D-46A9-876B-5E4BA597DA68}" srcOrd="1" destOrd="0" parTransId="{22809F3C-972D-4DCC-99AE-2A99FA6B82CC}" sibTransId="{46031746-FA1C-45B3-9564-F13EE2CC9AD8}"/>
    <dgm:cxn modelId="{7FAC2562-E9D2-4496-84B8-B1D726BEC2BA}" type="presOf" srcId="{E61E3940-7B0F-4737-84C8-D3B8BFB54319}" destId="{B5420AFC-EBE8-4E23-BCE9-50E89702E1A8}" srcOrd="0" destOrd="0" presId="urn:microsoft.com/office/officeart/2005/8/layout/vList2"/>
    <dgm:cxn modelId="{E2CB2463-49DB-43D9-8E9C-A6E01459581F}" type="presOf" srcId="{E7524865-868D-46A9-876B-5E4BA597DA68}" destId="{B5420AFC-EBE8-4E23-BCE9-50E89702E1A8}" srcOrd="0" destOrd="1" presId="urn:microsoft.com/office/officeart/2005/8/layout/vList2"/>
    <dgm:cxn modelId="{596A1444-F934-4717-B6D5-ADF8C14C96E1}" type="presOf" srcId="{69A3D9CC-958A-47AE-BEF2-AD273C287A25}" destId="{B5420AFC-EBE8-4E23-BCE9-50E89702E1A8}" srcOrd="0" destOrd="3" presId="urn:microsoft.com/office/officeart/2005/8/layout/vList2"/>
    <dgm:cxn modelId="{5EF2A766-1905-414D-8FC0-00E635E91AE5}" type="presOf" srcId="{36269575-5422-405D-B733-F6E3CC362D02}" destId="{1A27791A-7985-48E0-B0A3-BFD9282E476D}" srcOrd="0" destOrd="0" presId="urn:microsoft.com/office/officeart/2005/8/layout/vList2"/>
    <dgm:cxn modelId="{0721EA7D-D63D-4547-8AAD-C1E367697ACC}" type="presOf" srcId="{09648681-870E-4979-938B-FE4D3F08E5DA}" destId="{A5D3E0D5-C178-4E04-B940-5A4D16BC4ED1}" srcOrd="0" destOrd="0" presId="urn:microsoft.com/office/officeart/2005/8/layout/vList2"/>
    <dgm:cxn modelId="{261D5E91-CFF2-492C-BCFF-FA0EA70F1CC9}" srcId="{09648681-870E-4979-938B-FE4D3F08E5DA}" destId="{027A3085-F0DB-4B07-9B5A-C7BD6767183F}" srcOrd="2" destOrd="0" parTransId="{BCD57EEE-5D35-42A8-8DA1-0434F9490438}" sibTransId="{C9A23246-A98E-43D4-A75C-529FDA670E7C}"/>
    <dgm:cxn modelId="{8E7A0195-149A-4F1C-A7F8-9BB1C74D62C7}" srcId="{09648681-870E-4979-938B-FE4D3F08E5DA}" destId="{69A3D9CC-958A-47AE-BEF2-AD273C287A25}" srcOrd="3" destOrd="0" parTransId="{28551310-C870-4C42-950A-AB232D4AF28C}" sibTransId="{6EBE05FE-6C7C-4050-B846-DF62E02854F9}"/>
    <dgm:cxn modelId="{C0261DC7-5B03-4C3A-B01E-9546A147B992}" srcId="{36269575-5422-405D-B733-F6E3CC362D02}" destId="{09648681-870E-4979-938B-FE4D3F08E5DA}" srcOrd="0" destOrd="0" parTransId="{899ADDF3-91DB-4989-8408-9021D0BFFC4A}" sibTransId="{EEAA5EF2-7956-465C-AFA6-C141E39241B2}"/>
    <dgm:cxn modelId="{5439D7F1-2B78-4A28-8D68-225BE237F2CC}" srcId="{09648681-870E-4979-938B-FE4D3F08E5DA}" destId="{E61E3940-7B0F-4737-84C8-D3B8BFB54319}" srcOrd="0" destOrd="0" parTransId="{532E3AB4-F8C3-474C-907E-BBD4D3110E56}" sibTransId="{8DDF5ACC-A55B-4B09-A3F4-6018BFDC1357}"/>
    <dgm:cxn modelId="{F48225ED-A3E9-4B76-BB60-F41089175F6E}" type="presParOf" srcId="{1A27791A-7985-48E0-B0A3-BFD9282E476D}" destId="{A5D3E0D5-C178-4E04-B940-5A4D16BC4ED1}" srcOrd="0" destOrd="0" presId="urn:microsoft.com/office/officeart/2005/8/layout/vList2"/>
    <dgm:cxn modelId="{2EC4EF46-8F21-4DF1-99AC-B4187CA46C22}" type="presParOf" srcId="{1A27791A-7985-48E0-B0A3-BFD9282E476D}" destId="{B5420AFC-EBE8-4E23-BCE9-50E89702E1A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860719-B63A-49CB-AA7D-09852D12852A}" type="doc">
      <dgm:prSet loTypeId="urn:microsoft.com/office/officeart/2005/8/layout/cycle2" loCatId="cycle" qsTypeId="urn:microsoft.com/office/officeart/2005/8/quickstyle/3d3" qsCatId="3D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4140282A-B658-45CD-843F-289CA78F15B1}">
      <dgm:prSet custT="1"/>
      <dgm:spPr/>
      <dgm:t>
        <a:bodyPr/>
        <a:lstStyle/>
        <a:p>
          <a:pPr rtl="0"/>
          <a:r>
            <a: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Different</a:t>
          </a:r>
          <a:r>
            <a:rPr lang="en-US" sz="33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sets of customers who are price centric</a:t>
          </a:r>
          <a:r>
            <a:rPr lang="en-US" sz="3300" dirty="0"/>
            <a:t>.</a:t>
          </a:r>
          <a:endParaRPr lang="en-GB" sz="3300" dirty="0"/>
        </a:p>
      </dgm:t>
    </dgm:pt>
    <dgm:pt modelId="{BB809C71-D3B9-456B-9A23-C118257CA2D7}" type="parTrans" cxnId="{D0101517-1435-4BDD-B9A7-299139A7B5D5}">
      <dgm:prSet/>
      <dgm:spPr/>
      <dgm:t>
        <a:bodyPr/>
        <a:lstStyle/>
        <a:p>
          <a:endParaRPr lang="en-GB"/>
        </a:p>
      </dgm:t>
    </dgm:pt>
    <dgm:pt modelId="{895748EE-CAA6-457A-B415-6E1F97A68E37}" type="sibTrans" cxnId="{D0101517-1435-4BDD-B9A7-299139A7B5D5}">
      <dgm:prSet/>
      <dgm:spPr/>
      <dgm:t>
        <a:bodyPr/>
        <a:lstStyle/>
        <a:p>
          <a:endParaRPr lang="en-GB"/>
        </a:p>
      </dgm:t>
    </dgm:pt>
    <dgm:pt modelId="{4D60DCE8-5D24-4578-9CE4-1312B234A9FE}">
      <dgm:prSet custT="1"/>
      <dgm:spPr/>
      <dgm:t>
        <a:bodyPr/>
        <a:lstStyle/>
        <a:p>
          <a:pPr rtl="0"/>
          <a:r>
            <a:rPr lang="en-US" sz="3600" dirty="0"/>
            <a:t>Quality</a:t>
          </a:r>
          <a:endParaRPr lang="en-GB" sz="3600" dirty="0"/>
        </a:p>
      </dgm:t>
    </dgm:pt>
    <dgm:pt modelId="{9BBF598F-EF1A-4AC5-B9B1-EBAFE8996A71}" type="parTrans" cxnId="{8806A172-9E14-4650-8F9E-8107E84D275B}">
      <dgm:prSet/>
      <dgm:spPr/>
      <dgm:t>
        <a:bodyPr/>
        <a:lstStyle/>
        <a:p>
          <a:endParaRPr lang="en-GB"/>
        </a:p>
      </dgm:t>
    </dgm:pt>
    <dgm:pt modelId="{94EE1463-7050-49F4-8286-7961F091789A}" type="sibTrans" cxnId="{8806A172-9E14-4650-8F9E-8107E84D275B}">
      <dgm:prSet/>
      <dgm:spPr/>
      <dgm:t>
        <a:bodyPr/>
        <a:lstStyle/>
        <a:p>
          <a:endParaRPr lang="en-GB"/>
        </a:p>
      </dgm:t>
    </dgm:pt>
    <dgm:pt modelId="{719E9631-2401-4730-B706-41219BA87D1B}">
      <dgm:prSet custT="1"/>
      <dgm:spPr/>
      <dgm:t>
        <a:bodyPr/>
        <a:lstStyle/>
        <a:p>
          <a:pPr rtl="0"/>
          <a:r>
            <a:rPr lang="en-US" sz="3600" dirty="0"/>
            <a:t>Price</a:t>
          </a:r>
          <a:endParaRPr lang="en-GB" sz="3600" dirty="0"/>
        </a:p>
      </dgm:t>
    </dgm:pt>
    <dgm:pt modelId="{427C9DA6-3435-4B98-B36B-05C2B048393A}" type="parTrans" cxnId="{EB2A170D-104B-4DB6-823F-19F14BF6C8BC}">
      <dgm:prSet/>
      <dgm:spPr/>
      <dgm:t>
        <a:bodyPr/>
        <a:lstStyle/>
        <a:p>
          <a:endParaRPr lang="en-GB"/>
        </a:p>
      </dgm:t>
    </dgm:pt>
    <dgm:pt modelId="{ECA7C979-9BD8-46F3-AD75-DB7A1703F5BF}" type="sibTrans" cxnId="{EB2A170D-104B-4DB6-823F-19F14BF6C8BC}">
      <dgm:prSet/>
      <dgm:spPr/>
      <dgm:t>
        <a:bodyPr/>
        <a:lstStyle/>
        <a:p>
          <a:endParaRPr lang="en-GB"/>
        </a:p>
      </dgm:t>
    </dgm:pt>
    <dgm:pt modelId="{1615FE12-3733-4680-8EB9-727A2FAD2FA5}">
      <dgm:prSet custT="1"/>
      <dgm:spPr/>
      <dgm:t>
        <a:bodyPr/>
        <a:lstStyle/>
        <a:p>
          <a:pPr rtl="0"/>
          <a:r>
            <a:rPr lang="en-US" sz="3600" dirty="0"/>
            <a:t>Brand name</a:t>
          </a:r>
          <a:endParaRPr lang="en-GB" sz="3600" dirty="0"/>
        </a:p>
      </dgm:t>
    </dgm:pt>
    <dgm:pt modelId="{D0789D7C-29DF-464F-AC70-18824FE386A6}" type="parTrans" cxnId="{0ED47676-94B8-44F9-8C4F-86C38FB61A85}">
      <dgm:prSet/>
      <dgm:spPr/>
      <dgm:t>
        <a:bodyPr/>
        <a:lstStyle/>
        <a:p>
          <a:endParaRPr lang="en-GB"/>
        </a:p>
      </dgm:t>
    </dgm:pt>
    <dgm:pt modelId="{DE989F47-69E5-456B-9C44-3789DD69235C}" type="sibTrans" cxnId="{0ED47676-94B8-44F9-8C4F-86C38FB61A85}">
      <dgm:prSet/>
      <dgm:spPr/>
      <dgm:t>
        <a:bodyPr/>
        <a:lstStyle/>
        <a:p>
          <a:endParaRPr lang="en-GB"/>
        </a:p>
      </dgm:t>
    </dgm:pt>
    <dgm:pt modelId="{1A8E0160-F224-4734-8BE0-48DE41B524E0}">
      <dgm:prSet custT="1"/>
      <dgm:spPr/>
      <dgm:t>
        <a:bodyPr/>
        <a:lstStyle/>
        <a:p>
          <a:pPr rtl="0"/>
          <a:r>
            <a:rPr lang="en-US" sz="3600" dirty="0"/>
            <a:t>Country of origin</a:t>
          </a:r>
          <a:endParaRPr lang="en-GB" sz="3600" dirty="0"/>
        </a:p>
      </dgm:t>
    </dgm:pt>
    <dgm:pt modelId="{AF5A2265-306A-4B53-89EC-2C6A22380B12}" type="parTrans" cxnId="{55F249FB-8DB6-44FB-9875-33FA42D792C4}">
      <dgm:prSet/>
      <dgm:spPr/>
      <dgm:t>
        <a:bodyPr/>
        <a:lstStyle/>
        <a:p>
          <a:endParaRPr lang="en-GB"/>
        </a:p>
      </dgm:t>
    </dgm:pt>
    <dgm:pt modelId="{9C2DDDC0-F99F-420B-97E7-9A83D97DE136}" type="sibTrans" cxnId="{55F249FB-8DB6-44FB-9875-33FA42D792C4}">
      <dgm:prSet/>
      <dgm:spPr/>
      <dgm:t>
        <a:bodyPr/>
        <a:lstStyle/>
        <a:p>
          <a:endParaRPr lang="en-GB"/>
        </a:p>
      </dgm:t>
    </dgm:pt>
    <dgm:pt modelId="{84CE963C-7FBA-473B-9597-FCEAE7231462}" type="pres">
      <dgm:prSet presAssocID="{FA860719-B63A-49CB-AA7D-09852D12852A}" presName="cycle" presStyleCnt="0">
        <dgm:presLayoutVars>
          <dgm:dir/>
          <dgm:resizeHandles val="exact"/>
        </dgm:presLayoutVars>
      </dgm:prSet>
      <dgm:spPr/>
    </dgm:pt>
    <dgm:pt modelId="{DF40F7CF-B03D-42BD-9CD2-ACEF12F6DDA4}" type="pres">
      <dgm:prSet presAssocID="{4140282A-B658-45CD-843F-289CA78F15B1}" presName="node" presStyleLbl="node1" presStyleIdx="0" presStyleCnt="1" custScaleX="174150" custRadScaleRad="99946" custRadScaleInc="8">
        <dgm:presLayoutVars>
          <dgm:bulletEnabled val="1"/>
        </dgm:presLayoutVars>
      </dgm:prSet>
      <dgm:spPr/>
    </dgm:pt>
  </dgm:ptLst>
  <dgm:cxnLst>
    <dgm:cxn modelId="{EB2A170D-104B-4DB6-823F-19F14BF6C8BC}" srcId="{4140282A-B658-45CD-843F-289CA78F15B1}" destId="{719E9631-2401-4730-B706-41219BA87D1B}" srcOrd="1" destOrd="0" parTransId="{427C9DA6-3435-4B98-B36B-05C2B048393A}" sibTransId="{ECA7C979-9BD8-46F3-AD75-DB7A1703F5BF}"/>
    <dgm:cxn modelId="{8974DB12-8830-49D3-8EE9-BB2007967174}" type="presOf" srcId="{1A8E0160-F224-4734-8BE0-48DE41B524E0}" destId="{DF40F7CF-B03D-42BD-9CD2-ACEF12F6DDA4}" srcOrd="0" destOrd="4" presId="urn:microsoft.com/office/officeart/2005/8/layout/cycle2"/>
    <dgm:cxn modelId="{D0101517-1435-4BDD-B9A7-299139A7B5D5}" srcId="{FA860719-B63A-49CB-AA7D-09852D12852A}" destId="{4140282A-B658-45CD-843F-289CA78F15B1}" srcOrd="0" destOrd="0" parTransId="{BB809C71-D3B9-456B-9A23-C118257CA2D7}" sibTransId="{895748EE-CAA6-457A-B415-6E1F97A68E37}"/>
    <dgm:cxn modelId="{22ECD135-E0ED-4100-BBF0-9DC9A9D9A9E0}" type="presOf" srcId="{4D60DCE8-5D24-4578-9CE4-1312B234A9FE}" destId="{DF40F7CF-B03D-42BD-9CD2-ACEF12F6DDA4}" srcOrd="0" destOrd="1" presId="urn:microsoft.com/office/officeart/2005/8/layout/cycle2"/>
    <dgm:cxn modelId="{34FBE34E-8AA9-4761-B895-1EE08147EC2C}" type="presOf" srcId="{FA860719-B63A-49CB-AA7D-09852D12852A}" destId="{84CE963C-7FBA-473B-9597-FCEAE7231462}" srcOrd="0" destOrd="0" presId="urn:microsoft.com/office/officeart/2005/8/layout/cycle2"/>
    <dgm:cxn modelId="{8806A172-9E14-4650-8F9E-8107E84D275B}" srcId="{4140282A-B658-45CD-843F-289CA78F15B1}" destId="{4D60DCE8-5D24-4578-9CE4-1312B234A9FE}" srcOrd="0" destOrd="0" parTransId="{9BBF598F-EF1A-4AC5-B9B1-EBAFE8996A71}" sibTransId="{94EE1463-7050-49F4-8286-7961F091789A}"/>
    <dgm:cxn modelId="{9EC01275-4DA1-470D-B234-495890556A5B}" type="presOf" srcId="{4140282A-B658-45CD-843F-289CA78F15B1}" destId="{DF40F7CF-B03D-42BD-9CD2-ACEF12F6DDA4}" srcOrd="0" destOrd="0" presId="urn:microsoft.com/office/officeart/2005/8/layout/cycle2"/>
    <dgm:cxn modelId="{0ED47676-94B8-44F9-8C4F-86C38FB61A85}" srcId="{4140282A-B658-45CD-843F-289CA78F15B1}" destId="{1615FE12-3733-4680-8EB9-727A2FAD2FA5}" srcOrd="2" destOrd="0" parTransId="{D0789D7C-29DF-464F-AC70-18824FE386A6}" sibTransId="{DE989F47-69E5-456B-9C44-3789DD69235C}"/>
    <dgm:cxn modelId="{63825FCC-7AC1-48B2-88E3-15447B096ACB}" type="presOf" srcId="{719E9631-2401-4730-B706-41219BA87D1B}" destId="{DF40F7CF-B03D-42BD-9CD2-ACEF12F6DDA4}" srcOrd="0" destOrd="2" presId="urn:microsoft.com/office/officeart/2005/8/layout/cycle2"/>
    <dgm:cxn modelId="{96A2ADCC-1894-4586-BF50-B1DDEE8D226F}" type="presOf" srcId="{1615FE12-3733-4680-8EB9-727A2FAD2FA5}" destId="{DF40F7CF-B03D-42BD-9CD2-ACEF12F6DDA4}" srcOrd="0" destOrd="3" presId="urn:microsoft.com/office/officeart/2005/8/layout/cycle2"/>
    <dgm:cxn modelId="{55F249FB-8DB6-44FB-9875-33FA42D792C4}" srcId="{4140282A-B658-45CD-843F-289CA78F15B1}" destId="{1A8E0160-F224-4734-8BE0-48DE41B524E0}" srcOrd="3" destOrd="0" parTransId="{AF5A2265-306A-4B53-89EC-2C6A22380B12}" sibTransId="{9C2DDDC0-F99F-420B-97E7-9A83D97DE136}"/>
    <dgm:cxn modelId="{EB8DBDC2-7456-4748-9E03-500E8189AC88}" type="presParOf" srcId="{84CE963C-7FBA-473B-9597-FCEAE7231462}" destId="{DF40F7CF-B03D-42BD-9CD2-ACEF12F6DDA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ECDB82-6E52-441A-AE64-B5C4E4AC4775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73FEFA4A-BC89-4B7F-8870-2A9926DCE10A}">
      <dgm:prSet custT="1"/>
      <dgm:spPr/>
      <dgm:t>
        <a:bodyPr/>
        <a:lstStyle/>
        <a:p>
          <a:pPr algn="l" rtl="0"/>
          <a:r>
            <a: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Poor Investment Climate Faced by Foreign Businesses</a:t>
          </a:r>
          <a:endParaRPr lang="en-GB" sz="36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8249671-701F-4620-819A-45CAA6EBE0AE}" type="parTrans" cxnId="{1177D5E8-0B64-44FF-9681-7E71B2D4C129}">
      <dgm:prSet/>
      <dgm:spPr/>
      <dgm:t>
        <a:bodyPr/>
        <a:lstStyle/>
        <a:p>
          <a:endParaRPr lang="en-GB"/>
        </a:p>
      </dgm:t>
    </dgm:pt>
    <dgm:pt modelId="{910A513C-117A-4A86-AEFC-375C59CDBAAF}" type="sibTrans" cxnId="{1177D5E8-0B64-44FF-9681-7E71B2D4C129}">
      <dgm:prSet/>
      <dgm:spPr/>
      <dgm:t>
        <a:bodyPr/>
        <a:lstStyle/>
        <a:p>
          <a:endParaRPr lang="en-GB"/>
        </a:p>
      </dgm:t>
    </dgm:pt>
    <dgm:pt modelId="{6487303D-2A42-4CBD-9645-CA2C88F32D98}">
      <dgm:prSet custT="1"/>
      <dgm:spPr/>
      <dgm:t>
        <a:bodyPr/>
        <a:lstStyle/>
        <a:p>
          <a:pPr rtl="0"/>
          <a:r>
            <a:rPr lang="en-US" sz="3200" dirty="0"/>
            <a:t>High corporate tax rate that is almost 48% 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(Saxena and </a:t>
          </a:r>
          <a:r>
            <a:rPr lang="en-GB" sz="1600" dirty="0" err="1">
              <a:latin typeface="Arial" panose="020B0604020202020204" pitchFamily="34" charset="0"/>
              <a:cs typeface="Arial" panose="020B0604020202020204" pitchFamily="34" charset="0"/>
            </a:rPr>
            <a:t>Adhana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, 2019)</a:t>
          </a:r>
          <a:endParaRPr lang="en-GB" sz="1600" dirty="0"/>
        </a:p>
      </dgm:t>
    </dgm:pt>
    <dgm:pt modelId="{2ED7A76E-C9A8-4E3F-B846-7EA185033419}" type="parTrans" cxnId="{F2EEDBFA-026E-464B-8BFD-2EC09CFEBA91}">
      <dgm:prSet/>
      <dgm:spPr/>
      <dgm:t>
        <a:bodyPr/>
        <a:lstStyle/>
        <a:p>
          <a:endParaRPr lang="en-GB"/>
        </a:p>
      </dgm:t>
    </dgm:pt>
    <dgm:pt modelId="{935F641B-9BA4-4E0C-9928-D5BDE5352ABC}" type="sibTrans" cxnId="{F2EEDBFA-026E-464B-8BFD-2EC09CFEBA91}">
      <dgm:prSet/>
      <dgm:spPr/>
      <dgm:t>
        <a:bodyPr/>
        <a:lstStyle/>
        <a:p>
          <a:endParaRPr lang="en-GB"/>
        </a:p>
      </dgm:t>
    </dgm:pt>
    <dgm:pt modelId="{0BA13151-DEE8-4272-9545-C4BAC26C6F95}">
      <dgm:prSet custT="1"/>
      <dgm:spPr/>
      <dgm:t>
        <a:bodyPr/>
        <a:lstStyle/>
        <a:p>
          <a:pPr rtl="0"/>
          <a:r>
            <a:rPr lang="en-US" sz="3200" dirty="0"/>
            <a:t>Frequent government intervention</a:t>
          </a:r>
          <a:r>
            <a:rPr lang="en-GB" sz="3200" dirty="0"/>
            <a:t> by making different policies</a:t>
          </a:r>
        </a:p>
      </dgm:t>
    </dgm:pt>
    <dgm:pt modelId="{4F6D66DC-A7D4-4C1F-96DB-F1BFA6DA36A5}" type="parTrans" cxnId="{EF058114-660D-4755-B763-950A8AB2B68B}">
      <dgm:prSet/>
      <dgm:spPr/>
      <dgm:t>
        <a:bodyPr/>
        <a:lstStyle/>
        <a:p>
          <a:endParaRPr lang="en-GB"/>
        </a:p>
      </dgm:t>
    </dgm:pt>
    <dgm:pt modelId="{8E354CDE-B6E8-41D4-BA49-9275D06D327A}" type="sibTrans" cxnId="{EF058114-660D-4755-B763-950A8AB2B68B}">
      <dgm:prSet/>
      <dgm:spPr/>
      <dgm:t>
        <a:bodyPr/>
        <a:lstStyle/>
        <a:p>
          <a:endParaRPr lang="en-GB"/>
        </a:p>
      </dgm:t>
    </dgm:pt>
    <dgm:pt modelId="{576193C3-A7EF-4576-A203-2F04E3EB9A9D}">
      <dgm:prSet custT="1"/>
      <dgm:spPr/>
      <dgm:t>
        <a:bodyPr/>
        <a:lstStyle/>
        <a:p>
          <a:pPr rtl="0"/>
          <a:r>
            <a:rPr lang="en-US" sz="3200" dirty="0"/>
            <a:t>Fluctuating exchange rate</a:t>
          </a:r>
          <a:endParaRPr lang="en-GB" sz="3200" dirty="0"/>
        </a:p>
      </dgm:t>
    </dgm:pt>
    <dgm:pt modelId="{F0E30A79-0E3E-4036-B355-EA2047E21AF7}" type="parTrans" cxnId="{75C8B6D7-F169-4AFC-977E-9F0205CBEA9A}">
      <dgm:prSet/>
      <dgm:spPr/>
      <dgm:t>
        <a:bodyPr/>
        <a:lstStyle/>
        <a:p>
          <a:endParaRPr lang="en-GB"/>
        </a:p>
      </dgm:t>
    </dgm:pt>
    <dgm:pt modelId="{67D04DDF-C002-4DD8-857B-DF2EA2B18332}" type="sibTrans" cxnId="{75C8B6D7-F169-4AFC-977E-9F0205CBEA9A}">
      <dgm:prSet/>
      <dgm:spPr/>
      <dgm:t>
        <a:bodyPr/>
        <a:lstStyle/>
        <a:p>
          <a:endParaRPr lang="en-GB"/>
        </a:p>
      </dgm:t>
    </dgm:pt>
    <dgm:pt modelId="{D51050B1-DC0F-4603-A918-90A13799F5EF}">
      <dgm:prSet custT="1"/>
      <dgm:spPr/>
      <dgm:t>
        <a:bodyPr/>
        <a:lstStyle/>
        <a:p>
          <a:pPr rtl="0"/>
          <a:r>
            <a:rPr lang="en-US" sz="3200" dirty="0"/>
            <a:t>High cost of capital </a:t>
          </a:r>
          <a:endParaRPr lang="en-GB" sz="3200" dirty="0"/>
        </a:p>
      </dgm:t>
    </dgm:pt>
    <dgm:pt modelId="{5EE94170-6356-4DA5-8AC4-4897065A1571}" type="parTrans" cxnId="{6361788F-D026-4FD3-9137-5A6D91EC352C}">
      <dgm:prSet/>
      <dgm:spPr/>
      <dgm:t>
        <a:bodyPr/>
        <a:lstStyle/>
        <a:p>
          <a:endParaRPr lang="en-GB"/>
        </a:p>
      </dgm:t>
    </dgm:pt>
    <dgm:pt modelId="{02BF5641-9125-44A3-B0F4-120A6E21011D}" type="sibTrans" cxnId="{6361788F-D026-4FD3-9137-5A6D91EC352C}">
      <dgm:prSet/>
      <dgm:spPr/>
      <dgm:t>
        <a:bodyPr/>
        <a:lstStyle/>
        <a:p>
          <a:endParaRPr lang="en-GB"/>
        </a:p>
      </dgm:t>
    </dgm:pt>
    <dgm:pt modelId="{88C60806-F55F-4264-9DCE-B91D02C18CD2}" type="pres">
      <dgm:prSet presAssocID="{5EECDB82-6E52-441A-AE64-B5C4E4AC4775}" presName="linear" presStyleCnt="0">
        <dgm:presLayoutVars>
          <dgm:animLvl val="lvl"/>
          <dgm:resizeHandles val="exact"/>
        </dgm:presLayoutVars>
      </dgm:prSet>
      <dgm:spPr/>
    </dgm:pt>
    <dgm:pt modelId="{5D83E4B3-4119-49E5-8E12-AE80EA2F0C46}" type="pres">
      <dgm:prSet presAssocID="{73FEFA4A-BC89-4B7F-8870-2A9926DCE10A}" presName="parentText" presStyleLbl="node1" presStyleIdx="0" presStyleCnt="1" custScaleY="69990" custLinFactNeighborY="-4038">
        <dgm:presLayoutVars>
          <dgm:chMax val="0"/>
          <dgm:bulletEnabled val="1"/>
        </dgm:presLayoutVars>
      </dgm:prSet>
      <dgm:spPr/>
    </dgm:pt>
    <dgm:pt modelId="{5487C899-3FE4-46BC-B071-2E720AC24BD2}" type="pres">
      <dgm:prSet presAssocID="{73FEFA4A-BC89-4B7F-8870-2A9926DCE10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F058114-660D-4755-B763-950A8AB2B68B}" srcId="{73FEFA4A-BC89-4B7F-8870-2A9926DCE10A}" destId="{0BA13151-DEE8-4272-9545-C4BAC26C6F95}" srcOrd="1" destOrd="0" parTransId="{4F6D66DC-A7D4-4C1F-96DB-F1BFA6DA36A5}" sibTransId="{8E354CDE-B6E8-41D4-BA49-9275D06D327A}"/>
    <dgm:cxn modelId="{7500F72B-380A-4BDD-9EB1-3AC81E2A11DE}" type="presOf" srcId="{D51050B1-DC0F-4603-A918-90A13799F5EF}" destId="{5487C899-3FE4-46BC-B071-2E720AC24BD2}" srcOrd="0" destOrd="3" presId="urn:microsoft.com/office/officeart/2005/8/layout/vList2"/>
    <dgm:cxn modelId="{45FF948A-C591-4C82-A46B-FFD4C3E7E409}" type="presOf" srcId="{6487303D-2A42-4CBD-9645-CA2C88F32D98}" destId="{5487C899-3FE4-46BC-B071-2E720AC24BD2}" srcOrd="0" destOrd="0" presId="urn:microsoft.com/office/officeart/2005/8/layout/vList2"/>
    <dgm:cxn modelId="{6361788F-D026-4FD3-9137-5A6D91EC352C}" srcId="{73FEFA4A-BC89-4B7F-8870-2A9926DCE10A}" destId="{D51050B1-DC0F-4603-A918-90A13799F5EF}" srcOrd="3" destOrd="0" parTransId="{5EE94170-6356-4DA5-8AC4-4897065A1571}" sibTransId="{02BF5641-9125-44A3-B0F4-120A6E21011D}"/>
    <dgm:cxn modelId="{D0FC9197-4136-4183-BE3D-DC765931632B}" type="presOf" srcId="{0BA13151-DEE8-4272-9545-C4BAC26C6F95}" destId="{5487C899-3FE4-46BC-B071-2E720AC24BD2}" srcOrd="0" destOrd="1" presId="urn:microsoft.com/office/officeart/2005/8/layout/vList2"/>
    <dgm:cxn modelId="{222721B1-5D6D-4688-B716-FA4F6E150531}" type="presOf" srcId="{576193C3-A7EF-4576-A203-2F04E3EB9A9D}" destId="{5487C899-3FE4-46BC-B071-2E720AC24BD2}" srcOrd="0" destOrd="2" presId="urn:microsoft.com/office/officeart/2005/8/layout/vList2"/>
    <dgm:cxn modelId="{2533AFBF-FCA6-4C09-98B5-B33749186D7F}" type="presOf" srcId="{5EECDB82-6E52-441A-AE64-B5C4E4AC4775}" destId="{88C60806-F55F-4264-9DCE-B91D02C18CD2}" srcOrd="0" destOrd="0" presId="urn:microsoft.com/office/officeart/2005/8/layout/vList2"/>
    <dgm:cxn modelId="{75C8B6D7-F169-4AFC-977E-9F0205CBEA9A}" srcId="{73FEFA4A-BC89-4B7F-8870-2A9926DCE10A}" destId="{576193C3-A7EF-4576-A203-2F04E3EB9A9D}" srcOrd="2" destOrd="0" parTransId="{F0E30A79-0E3E-4036-B355-EA2047E21AF7}" sibTransId="{67D04DDF-C002-4DD8-857B-DF2EA2B18332}"/>
    <dgm:cxn modelId="{78A0D1E4-B550-4039-863C-81CCDB551D15}" type="presOf" srcId="{73FEFA4A-BC89-4B7F-8870-2A9926DCE10A}" destId="{5D83E4B3-4119-49E5-8E12-AE80EA2F0C46}" srcOrd="0" destOrd="0" presId="urn:microsoft.com/office/officeart/2005/8/layout/vList2"/>
    <dgm:cxn modelId="{1177D5E8-0B64-44FF-9681-7E71B2D4C129}" srcId="{5EECDB82-6E52-441A-AE64-B5C4E4AC4775}" destId="{73FEFA4A-BC89-4B7F-8870-2A9926DCE10A}" srcOrd="0" destOrd="0" parTransId="{88249671-701F-4620-819A-45CAA6EBE0AE}" sibTransId="{910A513C-117A-4A86-AEFC-375C59CDBAAF}"/>
    <dgm:cxn modelId="{F2EEDBFA-026E-464B-8BFD-2EC09CFEBA91}" srcId="{73FEFA4A-BC89-4B7F-8870-2A9926DCE10A}" destId="{6487303D-2A42-4CBD-9645-CA2C88F32D98}" srcOrd="0" destOrd="0" parTransId="{2ED7A76E-C9A8-4E3F-B846-7EA185033419}" sibTransId="{935F641B-9BA4-4E0C-9928-D5BDE5352ABC}"/>
    <dgm:cxn modelId="{E6B6A8BA-C142-4E05-B21D-15E28840E771}" type="presParOf" srcId="{88C60806-F55F-4264-9DCE-B91D02C18CD2}" destId="{5D83E4B3-4119-49E5-8E12-AE80EA2F0C46}" srcOrd="0" destOrd="0" presId="urn:microsoft.com/office/officeart/2005/8/layout/vList2"/>
    <dgm:cxn modelId="{4E0241F0-871D-42F7-8493-033951F92654}" type="presParOf" srcId="{88C60806-F55F-4264-9DCE-B91D02C18CD2}" destId="{5487C899-3FE4-46BC-B071-2E720AC24BD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DF7565-1214-47F5-A002-E1892316A25C}" type="doc">
      <dgm:prSet loTypeId="urn:microsoft.com/office/officeart/2005/8/layout/venn1#2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2DAC38F-E330-416A-BD10-8842D473DF32}">
      <dgm:prSet custT="1"/>
      <dgm:spPr/>
      <dgm:t>
        <a:bodyPr/>
        <a:lstStyle/>
        <a:p>
          <a:pPr rtl="0"/>
          <a:r>
            <a:rPr lang="en-US" sz="2800" dirty="0"/>
            <a:t>Poor Infrastructure </a:t>
          </a:r>
          <a:endParaRPr lang="en-GB" sz="2800" dirty="0"/>
        </a:p>
      </dgm:t>
    </dgm:pt>
    <dgm:pt modelId="{8F577DBA-600F-4607-8290-C165BAF769A9}" type="parTrans" cxnId="{082E014E-3320-4580-ADB6-8F3B6B60B778}">
      <dgm:prSet/>
      <dgm:spPr/>
      <dgm:t>
        <a:bodyPr/>
        <a:lstStyle/>
        <a:p>
          <a:endParaRPr lang="en-GB"/>
        </a:p>
      </dgm:t>
    </dgm:pt>
    <dgm:pt modelId="{34C2995B-4C33-4381-BAE1-6031D2CC0344}" type="sibTrans" cxnId="{082E014E-3320-4580-ADB6-8F3B6B60B778}">
      <dgm:prSet/>
      <dgm:spPr/>
      <dgm:t>
        <a:bodyPr/>
        <a:lstStyle/>
        <a:p>
          <a:endParaRPr lang="en-GB"/>
        </a:p>
      </dgm:t>
    </dgm:pt>
    <dgm:pt modelId="{4C474A5A-2592-4614-B953-4B180F516903}">
      <dgm:prSet custT="1"/>
      <dgm:spPr/>
      <dgm:t>
        <a:bodyPr/>
        <a:lstStyle/>
        <a:p>
          <a:pPr algn="ctr" rtl="0"/>
          <a:r>
            <a:rPr lang="en-US" sz="2800" dirty="0"/>
            <a:t>Inadequate energy supply</a:t>
          </a:r>
          <a:endParaRPr lang="en-GB" sz="2800" dirty="0"/>
        </a:p>
      </dgm:t>
    </dgm:pt>
    <dgm:pt modelId="{51BEEFFA-BE57-4127-B1D6-C40C3505A639}" type="parTrans" cxnId="{3E1B0428-49C1-48AA-BF20-917CC17DA8DD}">
      <dgm:prSet/>
      <dgm:spPr/>
      <dgm:t>
        <a:bodyPr/>
        <a:lstStyle/>
        <a:p>
          <a:endParaRPr lang="en-GB"/>
        </a:p>
      </dgm:t>
    </dgm:pt>
    <dgm:pt modelId="{4FAE8203-5E03-4C45-BF73-886EAD7CFB31}" type="sibTrans" cxnId="{3E1B0428-49C1-48AA-BF20-917CC17DA8DD}">
      <dgm:prSet/>
      <dgm:spPr/>
      <dgm:t>
        <a:bodyPr/>
        <a:lstStyle/>
        <a:p>
          <a:endParaRPr lang="en-GB"/>
        </a:p>
      </dgm:t>
    </dgm:pt>
    <dgm:pt modelId="{6978F11A-D025-4999-8FE3-96F790A7593F}">
      <dgm:prSet custT="1"/>
      <dgm:spPr/>
      <dgm:t>
        <a:bodyPr/>
        <a:lstStyle/>
        <a:p>
          <a:pPr rtl="0"/>
          <a:r>
            <a:rPr lang="en-US" sz="2800" dirty="0"/>
            <a:t>Bureaucratic procedure </a:t>
          </a:r>
          <a:endParaRPr lang="en-GB" sz="2800" dirty="0"/>
        </a:p>
      </dgm:t>
    </dgm:pt>
    <dgm:pt modelId="{9F06438E-4567-4112-A01B-2C4046739F08}" type="parTrans" cxnId="{9BF779F9-4BE8-4068-9BD2-E1FD14703FCB}">
      <dgm:prSet/>
      <dgm:spPr/>
      <dgm:t>
        <a:bodyPr/>
        <a:lstStyle/>
        <a:p>
          <a:endParaRPr lang="en-GB"/>
        </a:p>
      </dgm:t>
    </dgm:pt>
    <dgm:pt modelId="{62E10D5C-1B2A-493C-A2BC-5CCC6FE1C2C3}" type="sibTrans" cxnId="{9BF779F9-4BE8-4068-9BD2-E1FD14703FCB}">
      <dgm:prSet/>
      <dgm:spPr/>
      <dgm:t>
        <a:bodyPr/>
        <a:lstStyle/>
        <a:p>
          <a:endParaRPr lang="en-GB"/>
        </a:p>
      </dgm:t>
    </dgm:pt>
    <dgm:pt modelId="{F32C0472-AC79-40DF-B465-BE31B5A9A3EF}">
      <dgm:prSet custT="1"/>
      <dgm:spPr/>
      <dgm:t>
        <a:bodyPr/>
        <a:lstStyle/>
        <a:p>
          <a:pPr rtl="0"/>
          <a:r>
            <a:rPr lang="en-US" sz="2800" dirty="0"/>
            <a:t>Bribe and corruption</a:t>
          </a:r>
          <a:endParaRPr lang="en-GB" sz="2800" dirty="0"/>
        </a:p>
      </dgm:t>
    </dgm:pt>
    <dgm:pt modelId="{8E04A481-347D-4D60-8D77-F30A06D65F2B}" type="parTrans" cxnId="{18E9791F-2AD4-48EF-B621-35841D9226B4}">
      <dgm:prSet/>
      <dgm:spPr/>
      <dgm:t>
        <a:bodyPr/>
        <a:lstStyle/>
        <a:p>
          <a:endParaRPr lang="en-GB"/>
        </a:p>
      </dgm:t>
    </dgm:pt>
    <dgm:pt modelId="{0EB4E666-F569-4F8B-8E1C-C62623A70873}" type="sibTrans" cxnId="{18E9791F-2AD4-48EF-B621-35841D9226B4}">
      <dgm:prSet/>
      <dgm:spPr/>
      <dgm:t>
        <a:bodyPr/>
        <a:lstStyle/>
        <a:p>
          <a:endParaRPr lang="en-GB"/>
        </a:p>
      </dgm:t>
    </dgm:pt>
    <dgm:pt modelId="{FDCDE53D-E49D-4DA5-80D9-79B559317F69}" type="pres">
      <dgm:prSet presAssocID="{6FDF7565-1214-47F5-A002-E1892316A25C}" presName="compositeShape" presStyleCnt="0">
        <dgm:presLayoutVars>
          <dgm:chMax val="7"/>
          <dgm:dir/>
          <dgm:resizeHandles val="exact"/>
        </dgm:presLayoutVars>
      </dgm:prSet>
      <dgm:spPr/>
    </dgm:pt>
    <dgm:pt modelId="{6A82A2AF-AEF0-4515-92EB-304A26027D4F}" type="pres">
      <dgm:prSet presAssocID="{62DAC38F-E330-416A-BD10-8842D473DF32}" presName="circ1" presStyleLbl="vennNode1" presStyleIdx="0" presStyleCnt="4" custScaleX="178452"/>
      <dgm:spPr/>
    </dgm:pt>
    <dgm:pt modelId="{CBA41F72-11D2-40D3-BEF8-CBB32AD28733}" type="pres">
      <dgm:prSet presAssocID="{62DAC38F-E330-416A-BD10-8842D473DF32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BFBFAA5-63CE-47CB-875B-7325756265FD}" type="pres">
      <dgm:prSet presAssocID="{4C474A5A-2592-4614-B953-4B180F516903}" presName="circ2" presStyleLbl="vennNode1" presStyleIdx="1" presStyleCnt="4" custScaleX="212603" custScaleY="89126" custLinFactNeighborX="39677" custLinFactNeighborY="4634"/>
      <dgm:spPr/>
    </dgm:pt>
    <dgm:pt modelId="{EB285159-3367-46C7-8F72-55CEFB827E98}" type="pres">
      <dgm:prSet presAssocID="{4C474A5A-2592-4614-B953-4B180F516903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5B1AFAD-1ECE-4315-A1D7-683308CF3D38}" type="pres">
      <dgm:prSet presAssocID="{6978F11A-D025-4999-8FE3-96F790A7593F}" presName="circ3" presStyleLbl="vennNode1" presStyleIdx="2" presStyleCnt="4" custScaleX="184067"/>
      <dgm:spPr/>
    </dgm:pt>
    <dgm:pt modelId="{04A9D02E-06D7-4C44-A73A-D822F9753004}" type="pres">
      <dgm:prSet presAssocID="{6978F11A-D025-4999-8FE3-96F790A7593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551EDA0-45B2-4DA6-AE1D-4D9F56DD308E}" type="pres">
      <dgm:prSet presAssocID="{F32C0472-AC79-40DF-B465-BE31B5A9A3EF}" presName="circ4" presStyleLbl="vennNode1" presStyleIdx="3" presStyleCnt="4" custScaleX="211508" custLinFactNeighborX="-40183" custLinFactNeighborY="1986"/>
      <dgm:spPr/>
    </dgm:pt>
    <dgm:pt modelId="{6C57E6F4-DEE2-4553-90AA-D43A50C91956}" type="pres">
      <dgm:prSet presAssocID="{F32C0472-AC79-40DF-B465-BE31B5A9A3EF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9DDD2505-700A-4200-B870-2D18119D07D7}" type="presOf" srcId="{62DAC38F-E330-416A-BD10-8842D473DF32}" destId="{6A82A2AF-AEF0-4515-92EB-304A26027D4F}" srcOrd="0" destOrd="0" presId="urn:microsoft.com/office/officeart/2005/8/layout/venn1#2"/>
    <dgm:cxn modelId="{AD31E810-DD3A-4D03-913B-7F1C997B33C1}" type="presOf" srcId="{4C474A5A-2592-4614-B953-4B180F516903}" destId="{EB285159-3367-46C7-8F72-55CEFB827E98}" srcOrd="1" destOrd="0" presId="urn:microsoft.com/office/officeart/2005/8/layout/venn1#2"/>
    <dgm:cxn modelId="{18E9791F-2AD4-48EF-B621-35841D9226B4}" srcId="{6FDF7565-1214-47F5-A002-E1892316A25C}" destId="{F32C0472-AC79-40DF-B465-BE31B5A9A3EF}" srcOrd="3" destOrd="0" parTransId="{8E04A481-347D-4D60-8D77-F30A06D65F2B}" sibTransId="{0EB4E666-F569-4F8B-8E1C-C62623A70873}"/>
    <dgm:cxn modelId="{3E1B0428-49C1-48AA-BF20-917CC17DA8DD}" srcId="{6FDF7565-1214-47F5-A002-E1892316A25C}" destId="{4C474A5A-2592-4614-B953-4B180F516903}" srcOrd="1" destOrd="0" parTransId="{51BEEFFA-BE57-4127-B1D6-C40C3505A639}" sibTransId="{4FAE8203-5E03-4C45-BF73-886EAD7CFB31}"/>
    <dgm:cxn modelId="{10413C3D-7EDD-419C-AB6D-0F7EF680273D}" type="presOf" srcId="{6978F11A-D025-4999-8FE3-96F790A7593F}" destId="{04A9D02E-06D7-4C44-A73A-D822F9753004}" srcOrd="1" destOrd="0" presId="urn:microsoft.com/office/officeart/2005/8/layout/venn1#2"/>
    <dgm:cxn modelId="{5952B964-DFC7-48CC-810A-74C63AC5F5B4}" type="presOf" srcId="{F32C0472-AC79-40DF-B465-BE31B5A9A3EF}" destId="{C551EDA0-45B2-4DA6-AE1D-4D9F56DD308E}" srcOrd="0" destOrd="0" presId="urn:microsoft.com/office/officeart/2005/8/layout/venn1#2"/>
    <dgm:cxn modelId="{082E014E-3320-4580-ADB6-8F3B6B60B778}" srcId="{6FDF7565-1214-47F5-A002-E1892316A25C}" destId="{62DAC38F-E330-416A-BD10-8842D473DF32}" srcOrd="0" destOrd="0" parTransId="{8F577DBA-600F-4607-8290-C165BAF769A9}" sibTransId="{34C2995B-4C33-4381-BAE1-6031D2CC0344}"/>
    <dgm:cxn modelId="{55120555-51F5-4DDF-ACD2-95CEDF676BED}" type="presOf" srcId="{6978F11A-D025-4999-8FE3-96F790A7593F}" destId="{A5B1AFAD-1ECE-4315-A1D7-683308CF3D38}" srcOrd="0" destOrd="0" presId="urn:microsoft.com/office/officeart/2005/8/layout/venn1#2"/>
    <dgm:cxn modelId="{5EEA8597-DDBE-49CA-99DE-CB33CB0B1671}" type="presOf" srcId="{6FDF7565-1214-47F5-A002-E1892316A25C}" destId="{FDCDE53D-E49D-4DA5-80D9-79B559317F69}" srcOrd="0" destOrd="0" presId="urn:microsoft.com/office/officeart/2005/8/layout/venn1#2"/>
    <dgm:cxn modelId="{4863D3C4-8EF1-44E3-97C6-8C1C78F42C87}" type="presOf" srcId="{4C474A5A-2592-4614-B953-4B180F516903}" destId="{7BFBFAA5-63CE-47CB-875B-7325756265FD}" srcOrd="0" destOrd="0" presId="urn:microsoft.com/office/officeart/2005/8/layout/venn1#2"/>
    <dgm:cxn modelId="{42E841D3-AB2E-4ECA-BC0A-93BC209FB605}" type="presOf" srcId="{62DAC38F-E330-416A-BD10-8842D473DF32}" destId="{CBA41F72-11D2-40D3-BEF8-CBB32AD28733}" srcOrd="1" destOrd="0" presId="urn:microsoft.com/office/officeart/2005/8/layout/venn1#2"/>
    <dgm:cxn modelId="{45AB09E6-7251-43B6-8A99-D7FD45FC33DB}" type="presOf" srcId="{F32C0472-AC79-40DF-B465-BE31B5A9A3EF}" destId="{6C57E6F4-DEE2-4553-90AA-D43A50C91956}" srcOrd="1" destOrd="0" presId="urn:microsoft.com/office/officeart/2005/8/layout/venn1#2"/>
    <dgm:cxn modelId="{9BF779F9-4BE8-4068-9BD2-E1FD14703FCB}" srcId="{6FDF7565-1214-47F5-A002-E1892316A25C}" destId="{6978F11A-D025-4999-8FE3-96F790A7593F}" srcOrd="2" destOrd="0" parTransId="{9F06438E-4567-4112-A01B-2C4046739F08}" sibTransId="{62E10D5C-1B2A-493C-A2BC-5CCC6FE1C2C3}"/>
    <dgm:cxn modelId="{F61C19F4-02B2-4B20-AF19-D600A7EC6119}" type="presParOf" srcId="{FDCDE53D-E49D-4DA5-80D9-79B559317F69}" destId="{6A82A2AF-AEF0-4515-92EB-304A26027D4F}" srcOrd="0" destOrd="0" presId="urn:microsoft.com/office/officeart/2005/8/layout/venn1#2"/>
    <dgm:cxn modelId="{610E988C-DA4F-4BF3-8843-DC12ACDE5542}" type="presParOf" srcId="{FDCDE53D-E49D-4DA5-80D9-79B559317F69}" destId="{CBA41F72-11D2-40D3-BEF8-CBB32AD28733}" srcOrd="1" destOrd="0" presId="urn:microsoft.com/office/officeart/2005/8/layout/venn1#2"/>
    <dgm:cxn modelId="{BE1F3976-19F8-424C-99D3-72C065080B6C}" type="presParOf" srcId="{FDCDE53D-E49D-4DA5-80D9-79B559317F69}" destId="{7BFBFAA5-63CE-47CB-875B-7325756265FD}" srcOrd="2" destOrd="0" presId="urn:microsoft.com/office/officeart/2005/8/layout/venn1#2"/>
    <dgm:cxn modelId="{5A73C112-CB5E-42C1-9BEA-FFE5616575D3}" type="presParOf" srcId="{FDCDE53D-E49D-4DA5-80D9-79B559317F69}" destId="{EB285159-3367-46C7-8F72-55CEFB827E98}" srcOrd="3" destOrd="0" presId="urn:microsoft.com/office/officeart/2005/8/layout/venn1#2"/>
    <dgm:cxn modelId="{EA75FCB7-D383-4FE7-BA73-90F8EE01BB31}" type="presParOf" srcId="{FDCDE53D-E49D-4DA5-80D9-79B559317F69}" destId="{A5B1AFAD-1ECE-4315-A1D7-683308CF3D38}" srcOrd="4" destOrd="0" presId="urn:microsoft.com/office/officeart/2005/8/layout/venn1#2"/>
    <dgm:cxn modelId="{8C175C07-684E-4FC5-8046-DD4FCE50196D}" type="presParOf" srcId="{FDCDE53D-E49D-4DA5-80D9-79B559317F69}" destId="{04A9D02E-06D7-4C44-A73A-D822F9753004}" srcOrd="5" destOrd="0" presId="urn:microsoft.com/office/officeart/2005/8/layout/venn1#2"/>
    <dgm:cxn modelId="{C91EE47A-3B26-4ACF-818E-A3FFDB9972F2}" type="presParOf" srcId="{FDCDE53D-E49D-4DA5-80D9-79B559317F69}" destId="{C551EDA0-45B2-4DA6-AE1D-4D9F56DD308E}" srcOrd="6" destOrd="0" presId="urn:microsoft.com/office/officeart/2005/8/layout/venn1#2"/>
    <dgm:cxn modelId="{31AD27C0-E0CF-41EC-A079-A5B7AB784A1D}" type="presParOf" srcId="{FDCDE53D-E49D-4DA5-80D9-79B559317F69}" destId="{6C57E6F4-DEE2-4553-90AA-D43A50C91956}" srcOrd="7" destOrd="0" presId="urn:microsoft.com/office/officeart/2005/8/layout/venn1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854B355-39DB-4E5E-894D-497218796A91}" type="doc">
      <dgm:prSet loTypeId="urn:microsoft.com/office/officeart/2005/8/layout/vList6" loCatId="process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F6245B8E-92AE-42DE-9D61-17CF3A99207B}">
      <dgm:prSet/>
      <dgm:spPr/>
      <dgm:t>
        <a:bodyPr/>
        <a:lstStyle/>
        <a:p>
          <a:pPr rtl="0"/>
          <a:r>
            <a:rPr lang="en-US" b="1" dirty="0"/>
            <a:t>Differentiation Strategy to Create Position in the Market</a:t>
          </a:r>
          <a:endParaRPr lang="en-GB" b="1" dirty="0"/>
        </a:p>
      </dgm:t>
    </dgm:pt>
    <dgm:pt modelId="{595DC847-46FC-4772-AF50-841DF54A5470}" type="parTrans" cxnId="{D59BED80-BF5A-47B9-A683-E5BD1727B491}">
      <dgm:prSet/>
      <dgm:spPr/>
      <dgm:t>
        <a:bodyPr/>
        <a:lstStyle/>
        <a:p>
          <a:endParaRPr lang="en-GB"/>
        </a:p>
      </dgm:t>
    </dgm:pt>
    <dgm:pt modelId="{63A4F336-24A8-4C27-ACD5-8F751E7A9AFF}" type="sibTrans" cxnId="{D59BED80-BF5A-47B9-A683-E5BD1727B491}">
      <dgm:prSet/>
      <dgm:spPr/>
      <dgm:t>
        <a:bodyPr/>
        <a:lstStyle/>
        <a:p>
          <a:endParaRPr lang="en-GB"/>
        </a:p>
      </dgm:t>
    </dgm:pt>
    <dgm:pt modelId="{81374859-7798-48F0-992F-B21108022613}">
      <dgm:prSet custT="1"/>
      <dgm:spPr/>
      <dgm:t>
        <a:bodyPr/>
        <a:lstStyle/>
        <a:p>
          <a:pPr algn="l" rtl="0"/>
          <a:r>
            <a:rPr lang="en-US" sz="3200" dirty="0"/>
            <a:t>Price</a:t>
          </a:r>
          <a:endParaRPr lang="en-GB" sz="3200" dirty="0"/>
        </a:p>
      </dgm:t>
    </dgm:pt>
    <dgm:pt modelId="{937148F2-5FA2-499F-B950-942C8CD78BFD}" type="parTrans" cxnId="{FA79B9DD-4213-41F0-A2EF-BD8E864D537A}">
      <dgm:prSet/>
      <dgm:spPr/>
      <dgm:t>
        <a:bodyPr/>
        <a:lstStyle/>
        <a:p>
          <a:endParaRPr lang="en-GB"/>
        </a:p>
      </dgm:t>
    </dgm:pt>
    <dgm:pt modelId="{4F5F2D00-B96E-4DF1-A27C-EB8BBEB51A14}" type="sibTrans" cxnId="{FA79B9DD-4213-41F0-A2EF-BD8E864D537A}">
      <dgm:prSet/>
      <dgm:spPr/>
      <dgm:t>
        <a:bodyPr/>
        <a:lstStyle/>
        <a:p>
          <a:endParaRPr lang="en-GB"/>
        </a:p>
      </dgm:t>
    </dgm:pt>
    <dgm:pt modelId="{D532450A-0DA1-4A95-BF0A-1471A9490E8D}">
      <dgm:prSet custT="1"/>
      <dgm:spPr/>
      <dgm:t>
        <a:bodyPr/>
        <a:lstStyle/>
        <a:p>
          <a:pPr algn="l" rtl="0"/>
          <a:r>
            <a:rPr lang="en-US" sz="3200" dirty="0"/>
            <a:t>Image or reputation</a:t>
          </a:r>
          <a:endParaRPr lang="en-GB" sz="3200" dirty="0"/>
        </a:p>
      </dgm:t>
    </dgm:pt>
    <dgm:pt modelId="{D82903F8-2B7E-4760-9EFC-FADB70BD58AF}" type="parTrans" cxnId="{72C9A288-5736-4BB9-AF74-BC82B0BB0C6F}">
      <dgm:prSet/>
      <dgm:spPr/>
      <dgm:t>
        <a:bodyPr/>
        <a:lstStyle/>
        <a:p>
          <a:endParaRPr lang="en-GB"/>
        </a:p>
      </dgm:t>
    </dgm:pt>
    <dgm:pt modelId="{C6011EB0-35BE-4154-8F77-B26D231BB4C5}" type="sibTrans" cxnId="{72C9A288-5736-4BB9-AF74-BC82B0BB0C6F}">
      <dgm:prSet/>
      <dgm:spPr/>
      <dgm:t>
        <a:bodyPr/>
        <a:lstStyle/>
        <a:p>
          <a:endParaRPr lang="en-GB"/>
        </a:p>
      </dgm:t>
    </dgm:pt>
    <dgm:pt modelId="{A13CCF1B-A061-42C5-A84B-09BFD2C87016}">
      <dgm:prSet custT="1"/>
      <dgm:spPr/>
      <dgm:t>
        <a:bodyPr/>
        <a:lstStyle/>
        <a:p>
          <a:pPr algn="l" rtl="0"/>
          <a:r>
            <a:rPr lang="en-US" sz="3200" dirty="0"/>
            <a:t>Relationship</a:t>
          </a:r>
          <a:endParaRPr lang="en-GB" sz="3200" dirty="0"/>
        </a:p>
      </dgm:t>
    </dgm:pt>
    <dgm:pt modelId="{DBD0B58D-C450-4C2C-9E96-94F0495BB921}" type="parTrans" cxnId="{DA13FAF0-1529-40D2-BBA9-438C760CD386}">
      <dgm:prSet/>
      <dgm:spPr/>
      <dgm:t>
        <a:bodyPr/>
        <a:lstStyle/>
        <a:p>
          <a:endParaRPr lang="en-GB"/>
        </a:p>
      </dgm:t>
    </dgm:pt>
    <dgm:pt modelId="{078B0D0D-9779-4F3B-B6CF-951856F58A61}" type="sibTrans" cxnId="{DA13FAF0-1529-40D2-BBA9-438C760CD386}">
      <dgm:prSet/>
      <dgm:spPr/>
      <dgm:t>
        <a:bodyPr/>
        <a:lstStyle/>
        <a:p>
          <a:endParaRPr lang="en-GB"/>
        </a:p>
      </dgm:t>
    </dgm:pt>
    <dgm:pt modelId="{2A8C3EB9-E7A9-4644-8986-24FD80DCD1DB}">
      <dgm:prSet custT="1"/>
      <dgm:spPr/>
      <dgm:t>
        <a:bodyPr/>
        <a:lstStyle/>
        <a:p>
          <a:pPr algn="l" rtl="0"/>
          <a:r>
            <a:rPr lang="en-US" sz="3200" dirty="0"/>
            <a:t>Service</a:t>
          </a:r>
          <a:endParaRPr lang="en-GB" sz="3200" dirty="0"/>
        </a:p>
      </dgm:t>
    </dgm:pt>
    <dgm:pt modelId="{CE87DFE9-1081-45CC-A2CF-33E13C0D5104}" type="parTrans" cxnId="{0749B6BB-4821-4940-AFA7-2B889B1C48C2}">
      <dgm:prSet/>
      <dgm:spPr/>
      <dgm:t>
        <a:bodyPr/>
        <a:lstStyle/>
        <a:p>
          <a:endParaRPr lang="en-GB"/>
        </a:p>
      </dgm:t>
    </dgm:pt>
    <dgm:pt modelId="{4251E569-36E1-4667-90EF-630EF3E92A79}" type="sibTrans" cxnId="{0749B6BB-4821-4940-AFA7-2B889B1C48C2}">
      <dgm:prSet/>
      <dgm:spPr/>
      <dgm:t>
        <a:bodyPr/>
        <a:lstStyle/>
        <a:p>
          <a:endParaRPr lang="en-GB"/>
        </a:p>
      </dgm:t>
    </dgm:pt>
    <dgm:pt modelId="{27689EA5-955C-4CBE-B1C0-A9141DB1E3ED}">
      <dgm:prSet custT="1"/>
      <dgm:spPr/>
      <dgm:t>
        <a:bodyPr/>
        <a:lstStyle/>
        <a:p>
          <a:pPr algn="l" rtl="0"/>
          <a:r>
            <a:rPr lang="en-US" sz="3200" dirty="0"/>
            <a:t>Product</a:t>
          </a:r>
          <a:endParaRPr lang="en-GB" sz="3200" dirty="0"/>
        </a:p>
      </dgm:t>
    </dgm:pt>
    <dgm:pt modelId="{DE2605F0-6E5B-4FDA-BF2B-5E15EECB1EA6}" type="parTrans" cxnId="{BE1EEA43-6780-4598-B925-9170C0F78CEF}">
      <dgm:prSet/>
      <dgm:spPr/>
      <dgm:t>
        <a:bodyPr/>
        <a:lstStyle/>
        <a:p>
          <a:endParaRPr lang="en-GB"/>
        </a:p>
      </dgm:t>
    </dgm:pt>
    <dgm:pt modelId="{5F9B5433-473D-4C8B-96AD-3AB149587E1A}" type="sibTrans" cxnId="{BE1EEA43-6780-4598-B925-9170C0F78CEF}">
      <dgm:prSet/>
      <dgm:spPr/>
      <dgm:t>
        <a:bodyPr/>
        <a:lstStyle/>
        <a:p>
          <a:endParaRPr lang="en-GB"/>
        </a:p>
      </dgm:t>
    </dgm:pt>
    <dgm:pt modelId="{0F1C4462-232C-4E6D-A60D-32EAB9B5A5FB}">
      <dgm:prSet custT="1"/>
      <dgm:spPr/>
      <dgm:t>
        <a:bodyPr/>
        <a:lstStyle/>
        <a:p>
          <a:pPr algn="l" rtl="0"/>
          <a:r>
            <a:rPr lang="en-US" sz="3200" dirty="0"/>
            <a:t>Distribution</a:t>
          </a:r>
          <a:endParaRPr lang="en-GB" sz="2400" dirty="0"/>
        </a:p>
      </dgm:t>
    </dgm:pt>
    <dgm:pt modelId="{7725350F-5700-47C4-936C-42CB0564D432}" type="parTrans" cxnId="{09DBB95F-FFF8-4434-8F3F-27D7F715ADD0}">
      <dgm:prSet/>
      <dgm:spPr/>
      <dgm:t>
        <a:bodyPr/>
        <a:lstStyle/>
        <a:p>
          <a:endParaRPr lang="en-GB"/>
        </a:p>
      </dgm:t>
    </dgm:pt>
    <dgm:pt modelId="{B971D21B-5631-4D3F-9408-0A4F3F049838}" type="sibTrans" cxnId="{09DBB95F-FFF8-4434-8F3F-27D7F715ADD0}">
      <dgm:prSet/>
      <dgm:spPr/>
      <dgm:t>
        <a:bodyPr/>
        <a:lstStyle/>
        <a:p>
          <a:endParaRPr lang="en-GB"/>
        </a:p>
      </dgm:t>
    </dgm:pt>
    <dgm:pt modelId="{DECD30D7-0749-4883-ADAD-5619DD1B6FE8}" type="pres">
      <dgm:prSet presAssocID="{A854B355-39DB-4E5E-894D-497218796A91}" presName="Name0" presStyleCnt="0">
        <dgm:presLayoutVars>
          <dgm:dir/>
          <dgm:animLvl val="lvl"/>
          <dgm:resizeHandles/>
        </dgm:presLayoutVars>
      </dgm:prSet>
      <dgm:spPr/>
    </dgm:pt>
    <dgm:pt modelId="{C2EB3C63-8310-4D5B-923B-221C27DB1349}" type="pres">
      <dgm:prSet presAssocID="{F6245B8E-92AE-42DE-9D61-17CF3A99207B}" presName="linNode" presStyleCnt="0"/>
      <dgm:spPr/>
    </dgm:pt>
    <dgm:pt modelId="{5163EF32-008C-4C26-B107-CD77A26AAF35}" type="pres">
      <dgm:prSet presAssocID="{F6245B8E-92AE-42DE-9D61-17CF3A99207B}" presName="parentShp" presStyleLbl="node1" presStyleIdx="0" presStyleCnt="1" custScaleX="90752">
        <dgm:presLayoutVars>
          <dgm:bulletEnabled val="1"/>
        </dgm:presLayoutVars>
      </dgm:prSet>
      <dgm:spPr/>
    </dgm:pt>
    <dgm:pt modelId="{E094EB6A-5E47-4797-B6D1-7E86AF0BB774}" type="pres">
      <dgm:prSet presAssocID="{F6245B8E-92AE-42DE-9D61-17CF3A99207B}" presName="childShp" presStyleLbl="bgAccFollowNode1" presStyleIdx="0" presStyleCnt="1" custScaleY="100098">
        <dgm:presLayoutVars>
          <dgm:bulletEnabled val="1"/>
        </dgm:presLayoutVars>
      </dgm:prSet>
      <dgm:spPr/>
    </dgm:pt>
  </dgm:ptLst>
  <dgm:cxnLst>
    <dgm:cxn modelId="{75096F0A-36A0-41A1-AB66-9AFBF7C5E24E}" type="presOf" srcId="{0F1C4462-232C-4E6D-A60D-32EAB9B5A5FB}" destId="{E094EB6A-5E47-4797-B6D1-7E86AF0BB774}" srcOrd="0" destOrd="5" presId="urn:microsoft.com/office/officeart/2005/8/layout/vList6"/>
    <dgm:cxn modelId="{01225B32-009F-45E4-98FD-42E9F49C5469}" type="presOf" srcId="{A13CCF1B-A061-42C5-A84B-09BFD2C87016}" destId="{E094EB6A-5E47-4797-B6D1-7E86AF0BB774}" srcOrd="0" destOrd="2" presId="urn:microsoft.com/office/officeart/2005/8/layout/vList6"/>
    <dgm:cxn modelId="{E656AE39-B56B-4E80-9791-718C826370CA}" type="presOf" srcId="{2A8C3EB9-E7A9-4644-8986-24FD80DCD1DB}" destId="{E094EB6A-5E47-4797-B6D1-7E86AF0BB774}" srcOrd="0" destOrd="3" presId="urn:microsoft.com/office/officeart/2005/8/layout/vList6"/>
    <dgm:cxn modelId="{84406940-A7E1-4AA8-8D55-425D856D6A96}" type="presOf" srcId="{D532450A-0DA1-4A95-BF0A-1471A9490E8D}" destId="{E094EB6A-5E47-4797-B6D1-7E86AF0BB774}" srcOrd="0" destOrd="1" presId="urn:microsoft.com/office/officeart/2005/8/layout/vList6"/>
    <dgm:cxn modelId="{09DBB95F-FFF8-4434-8F3F-27D7F715ADD0}" srcId="{F6245B8E-92AE-42DE-9D61-17CF3A99207B}" destId="{0F1C4462-232C-4E6D-A60D-32EAB9B5A5FB}" srcOrd="5" destOrd="0" parTransId="{7725350F-5700-47C4-936C-42CB0564D432}" sibTransId="{B971D21B-5631-4D3F-9408-0A4F3F049838}"/>
    <dgm:cxn modelId="{BE1EEA43-6780-4598-B925-9170C0F78CEF}" srcId="{F6245B8E-92AE-42DE-9D61-17CF3A99207B}" destId="{27689EA5-955C-4CBE-B1C0-A9141DB1E3ED}" srcOrd="4" destOrd="0" parTransId="{DE2605F0-6E5B-4FDA-BF2B-5E15EECB1EA6}" sibTransId="{5F9B5433-473D-4C8B-96AD-3AB149587E1A}"/>
    <dgm:cxn modelId="{8685FC64-9057-48EC-80EF-248C69076EE6}" type="presOf" srcId="{81374859-7798-48F0-992F-B21108022613}" destId="{E094EB6A-5E47-4797-B6D1-7E86AF0BB774}" srcOrd="0" destOrd="0" presId="urn:microsoft.com/office/officeart/2005/8/layout/vList6"/>
    <dgm:cxn modelId="{EFA0AA45-0A77-4607-8E27-FFBE7F865967}" type="presOf" srcId="{F6245B8E-92AE-42DE-9D61-17CF3A99207B}" destId="{5163EF32-008C-4C26-B107-CD77A26AAF35}" srcOrd="0" destOrd="0" presId="urn:microsoft.com/office/officeart/2005/8/layout/vList6"/>
    <dgm:cxn modelId="{D59BED80-BF5A-47B9-A683-E5BD1727B491}" srcId="{A854B355-39DB-4E5E-894D-497218796A91}" destId="{F6245B8E-92AE-42DE-9D61-17CF3A99207B}" srcOrd="0" destOrd="0" parTransId="{595DC847-46FC-4772-AF50-841DF54A5470}" sibTransId="{63A4F336-24A8-4C27-ACD5-8F751E7A9AFF}"/>
    <dgm:cxn modelId="{72C9A288-5736-4BB9-AF74-BC82B0BB0C6F}" srcId="{F6245B8E-92AE-42DE-9D61-17CF3A99207B}" destId="{D532450A-0DA1-4A95-BF0A-1471A9490E8D}" srcOrd="1" destOrd="0" parTransId="{D82903F8-2B7E-4760-9EFC-FADB70BD58AF}" sibTransId="{C6011EB0-35BE-4154-8F77-B26D231BB4C5}"/>
    <dgm:cxn modelId="{EF2917A1-B708-4DEA-BB2F-A5BFDC4FAD0E}" type="presOf" srcId="{27689EA5-955C-4CBE-B1C0-A9141DB1E3ED}" destId="{E094EB6A-5E47-4797-B6D1-7E86AF0BB774}" srcOrd="0" destOrd="4" presId="urn:microsoft.com/office/officeart/2005/8/layout/vList6"/>
    <dgm:cxn modelId="{0749B6BB-4821-4940-AFA7-2B889B1C48C2}" srcId="{F6245B8E-92AE-42DE-9D61-17CF3A99207B}" destId="{2A8C3EB9-E7A9-4644-8986-24FD80DCD1DB}" srcOrd="3" destOrd="0" parTransId="{CE87DFE9-1081-45CC-A2CF-33E13C0D5104}" sibTransId="{4251E569-36E1-4667-90EF-630EF3E92A79}"/>
    <dgm:cxn modelId="{62F23DD6-BE34-4E96-AA76-8B17ED6950EF}" type="presOf" srcId="{A854B355-39DB-4E5E-894D-497218796A91}" destId="{DECD30D7-0749-4883-ADAD-5619DD1B6FE8}" srcOrd="0" destOrd="0" presId="urn:microsoft.com/office/officeart/2005/8/layout/vList6"/>
    <dgm:cxn modelId="{FA79B9DD-4213-41F0-A2EF-BD8E864D537A}" srcId="{F6245B8E-92AE-42DE-9D61-17CF3A99207B}" destId="{81374859-7798-48F0-992F-B21108022613}" srcOrd="0" destOrd="0" parTransId="{937148F2-5FA2-499F-B950-942C8CD78BFD}" sibTransId="{4F5F2D00-B96E-4DF1-A27C-EB8BBEB51A14}"/>
    <dgm:cxn modelId="{DA13FAF0-1529-40D2-BBA9-438C760CD386}" srcId="{F6245B8E-92AE-42DE-9D61-17CF3A99207B}" destId="{A13CCF1B-A061-42C5-A84B-09BFD2C87016}" srcOrd="2" destOrd="0" parTransId="{DBD0B58D-C450-4C2C-9E96-94F0495BB921}" sibTransId="{078B0D0D-9779-4F3B-B6CF-951856F58A61}"/>
    <dgm:cxn modelId="{AD6880BF-A123-469E-96FC-025E08E7488E}" type="presParOf" srcId="{DECD30D7-0749-4883-ADAD-5619DD1B6FE8}" destId="{C2EB3C63-8310-4D5B-923B-221C27DB1349}" srcOrd="0" destOrd="0" presId="urn:microsoft.com/office/officeart/2005/8/layout/vList6"/>
    <dgm:cxn modelId="{B8F83F51-7BE5-4AC5-9097-B1D41208BE88}" type="presParOf" srcId="{C2EB3C63-8310-4D5B-923B-221C27DB1349}" destId="{5163EF32-008C-4C26-B107-CD77A26AAF35}" srcOrd="0" destOrd="0" presId="urn:microsoft.com/office/officeart/2005/8/layout/vList6"/>
    <dgm:cxn modelId="{1DCEFDC5-02E7-4D81-B981-86ABB4E3AED4}" type="presParOf" srcId="{C2EB3C63-8310-4D5B-923B-221C27DB1349}" destId="{E094EB6A-5E47-4797-B6D1-7E86AF0BB774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C73E30D-27FA-489C-B385-F91FF1AA04A5}" type="doc">
      <dgm:prSet loTypeId="urn:microsoft.com/office/officeart/2005/8/layout/target3#1" loCatId="relationship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29530828-A20B-42A0-BEF2-6B54F064986C}">
      <dgm:prSet custT="1"/>
      <dgm:spPr/>
      <dgm:t>
        <a:bodyPr/>
        <a:lstStyle/>
        <a:p>
          <a:pPr algn="l" rtl="0"/>
          <a:r>
            <a:rPr lang="en-US" sz="2400" dirty="0"/>
            <a:t>Large investment to create competitiveness in the industry</a:t>
          </a:r>
          <a:endParaRPr lang="en-GB" sz="2400" dirty="0"/>
        </a:p>
      </dgm:t>
    </dgm:pt>
    <dgm:pt modelId="{C9C5F38D-12E4-4433-A887-5214EF861D29}" type="parTrans" cxnId="{4D85CE6D-9A69-4C41-A3F5-5C95494EDB91}">
      <dgm:prSet/>
      <dgm:spPr/>
      <dgm:t>
        <a:bodyPr/>
        <a:lstStyle/>
        <a:p>
          <a:endParaRPr lang="en-GB"/>
        </a:p>
      </dgm:t>
    </dgm:pt>
    <dgm:pt modelId="{CF9742F5-D568-4B94-A74C-3DDC5CECDBFC}" type="sibTrans" cxnId="{4D85CE6D-9A69-4C41-A3F5-5C95494EDB91}">
      <dgm:prSet/>
      <dgm:spPr/>
      <dgm:t>
        <a:bodyPr/>
        <a:lstStyle/>
        <a:p>
          <a:endParaRPr lang="en-GB"/>
        </a:p>
      </dgm:t>
    </dgm:pt>
    <dgm:pt modelId="{EB7F3695-2408-4759-A3AE-4D434A6512FC}">
      <dgm:prSet custT="1"/>
      <dgm:spPr/>
      <dgm:t>
        <a:bodyPr/>
        <a:lstStyle/>
        <a:p>
          <a:pPr algn="l" rtl="0"/>
          <a:r>
            <a:rPr lang="en-US" sz="2400" dirty="0"/>
            <a:t>Recruitment of talented and diverse workforce</a:t>
          </a:r>
          <a:endParaRPr lang="en-GB" sz="2400" dirty="0"/>
        </a:p>
      </dgm:t>
    </dgm:pt>
    <dgm:pt modelId="{78232EB3-5540-4C76-AD62-8EB12C4085A5}" type="parTrans" cxnId="{E75B4B99-C532-48D1-9700-893A0EBDB35E}">
      <dgm:prSet/>
      <dgm:spPr/>
      <dgm:t>
        <a:bodyPr/>
        <a:lstStyle/>
        <a:p>
          <a:endParaRPr lang="en-GB"/>
        </a:p>
      </dgm:t>
    </dgm:pt>
    <dgm:pt modelId="{89B83BD8-CB27-4858-B9AD-802843B2DE9D}" type="sibTrans" cxnId="{E75B4B99-C532-48D1-9700-893A0EBDB35E}">
      <dgm:prSet/>
      <dgm:spPr/>
      <dgm:t>
        <a:bodyPr/>
        <a:lstStyle/>
        <a:p>
          <a:endParaRPr lang="en-GB"/>
        </a:p>
      </dgm:t>
    </dgm:pt>
    <dgm:pt modelId="{F12DA415-65F2-4342-8BEE-F813AFBFEFB7}">
      <dgm:prSet custT="1"/>
      <dgm:spPr/>
      <dgm:t>
        <a:bodyPr/>
        <a:lstStyle/>
        <a:p>
          <a:pPr algn="l" rtl="0"/>
          <a:r>
            <a:rPr lang="en-US" sz="2400" dirty="0"/>
            <a:t>Focusing on innovation and advancement of the process </a:t>
          </a:r>
          <a:r>
            <a:rPr lang="en-GB" sz="2400" b="0" i="0" dirty="0"/>
            <a:t>(Tracy, 2019)</a:t>
          </a:r>
          <a:endParaRPr lang="en-GB" sz="2400" dirty="0"/>
        </a:p>
      </dgm:t>
    </dgm:pt>
    <dgm:pt modelId="{BD37EE52-F13B-43C6-B566-48308A16F3FB}" type="parTrans" cxnId="{66B9C5CA-59FE-4A82-B77F-860BC97BDF89}">
      <dgm:prSet/>
      <dgm:spPr/>
      <dgm:t>
        <a:bodyPr/>
        <a:lstStyle/>
        <a:p>
          <a:endParaRPr lang="en-GB"/>
        </a:p>
      </dgm:t>
    </dgm:pt>
    <dgm:pt modelId="{DF30D982-4040-4262-9F8E-EF601D6071A0}" type="sibTrans" cxnId="{66B9C5CA-59FE-4A82-B77F-860BC97BDF89}">
      <dgm:prSet/>
      <dgm:spPr/>
      <dgm:t>
        <a:bodyPr/>
        <a:lstStyle/>
        <a:p>
          <a:endParaRPr lang="en-GB"/>
        </a:p>
      </dgm:t>
    </dgm:pt>
    <dgm:pt modelId="{F3286A3E-3E31-4AA1-A640-CFF35F5372EA}">
      <dgm:prSet custT="1"/>
      <dgm:spPr/>
      <dgm:t>
        <a:bodyPr/>
        <a:lstStyle/>
        <a:p>
          <a:pPr algn="l" rtl="0"/>
          <a:r>
            <a:rPr lang="en-US" sz="2400" dirty="0"/>
            <a:t>Appropriate marketing strategies</a:t>
          </a:r>
          <a:endParaRPr lang="en-GB" sz="2400" dirty="0"/>
        </a:p>
      </dgm:t>
    </dgm:pt>
    <dgm:pt modelId="{9BB51BAB-5BC9-45D8-AD12-55373958C1EA}" type="parTrans" cxnId="{0AB2F167-BE53-4EDF-A5C1-57DB9C61EB6A}">
      <dgm:prSet/>
      <dgm:spPr/>
      <dgm:t>
        <a:bodyPr/>
        <a:lstStyle/>
        <a:p>
          <a:endParaRPr lang="en-GB"/>
        </a:p>
      </dgm:t>
    </dgm:pt>
    <dgm:pt modelId="{4C85EB68-BB1E-4984-BCA9-72B573C1CB34}" type="sibTrans" cxnId="{0AB2F167-BE53-4EDF-A5C1-57DB9C61EB6A}">
      <dgm:prSet/>
      <dgm:spPr/>
      <dgm:t>
        <a:bodyPr/>
        <a:lstStyle/>
        <a:p>
          <a:endParaRPr lang="en-GB"/>
        </a:p>
      </dgm:t>
    </dgm:pt>
    <dgm:pt modelId="{B94ACD02-9B4C-4809-82C9-1537DC03F4F1}">
      <dgm:prSet custT="1"/>
      <dgm:spPr/>
      <dgm:t>
        <a:bodyPr/>
        <a:lstStyle/>
        <a:p>
          <a:pPr algn="l" rtl="0"/>
          <a:r>
            <a:rPr lang="en-US" sz="2400" dirty="0"/>
            <a:t>Creating good customer relationship</a:t>
          </a:r>
          <a:endParaRPr lang="en-GB" sz="2400" dirty="0"/>
        </a:p>
      </dgm:t>
    </dgm:pt>
    <dgm:pt modelId="{7D882781-000F-497E-91FE-7BDA143DCD23}" type="parTrans" cxnId="{14403B34-BD46-4FEF-ACB9-6B351AB317A3}">
      <dgm:prSet/>
      <dgm:spPr/>
      <dgm:t>
        <a:bodyPr/>
        <a:lstStyle/>
        <a:p>
          <a:endParaRPr lang="en-GB"/>
        </a:p>
      </dgm:t>
    </dgm:pt>
    <dgm:pt modelId="{001DCFC5-444F-4101-9DAE-29EBCF8A14A1}" type="sibTrans" cxnId="{14403B34-BD46-4FEF-ACB9-6B351AB317A3}">
      <dgm:prSet/>
      <dgm:spPr/>
      <dgm:t>
        <a:bodyPr/>
        <a:lstStyle/>
        <a:p>
          <a:endParaRPr lang="en-GB"/>
        </a:p>
      </dgm:t>
    </dgm:pt>
    <dgm:pt modelId="{B07BD302-AB69-4A3E-B97F-A479CC5399A6}" type="pres">
      <dgm:prSet presAssocID="{8C73E30D-27FA-489C-B385-F91FF1AA04A5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7143F457-347E-405B-B7E7-ACBA5D42D785}" type="pres">
      <dgm:prSet presAssocID="{29530828-A20B-42A0-BEF2-6B54F064986C}" presName="circle1" presStyleLbl="node1" presStyleIdx="0" presStyleCnt="5"/>
      <dgm:spPr/>
    </dgm:pt>
    <dgm:pt modelId="{553CEBD1-0F8C-4674-97E0-C560917C7AA7}" type="pres">
      <dgm:prSet presAssocID="{29530828-A20B-42A0-BEF2-6B54F064986C}" presName="space" presStyleCnt="0"/>
      <dgm:spPr/>
    </dgm:pt>
    <dgm:pt modelId="{3B3B38F5-DFA6-4340-B181-A5C120547900}" type="pres">
      <dgm:prSet presAssocID="{29530828-A20B-42A0-BEF2-6B54F064986C}" presName="rect1" presStyleLbl="alignAcc1" presStyleIdx="0" presStyleCnt="5" custLinFactNeighborX="0" custLinFactNeighborY="1274"/>
      <dgm:spPr/>
    </dgm:pt>
    <dgm:pt modelId="{4A2349B4-9A08-4D2E-9688-18F1B233E983}" type="pres">
      <dgm:prSet presAssocID="{EB7F3695-2408-4759-A3AE-4D434A6512FC}" presName="vertSpace2" presStyleLbl="node1" presStyleIdx="0" presStyleCnt="5"/>
      <dgm:spPr/>
    </dgm:pt>
    <dgm:pt modelId="{774CC04C-B397-4EFE-8DBA-6F4452F31525}" type="pres">
      <dgm:prSet presAssocID="{EB7F3695-2408-4759-A3AE-4D434A6512FC}" presName="circle2" presStyleLbl="node1" presStyleIdx="1" presStyleCnt="5"/>
      <dgm:spPr/>
    </dgm:pt>
    <dgm:pt modelId="{82439AE4-A50A-4EEA-BEA8-3A109448BD55}" type="pres">
      <dgm:prSet presAssocID="{EB7F3695-2408-4759-A3AE-4D434A6512FC}" presName="rect2" presStyleLbl="alignAcc1" presStyleIdx="1" presStyleCnt="5" custScaleY="93175"/>
      <dgm:spPr/>
    </dgm:pt>
    <dgm:pt modelId="{12B83F77-F727-4B74-95FA-73BDE0195F02}" type="pres">
      <dgm:prSet presAssocID="{F12DA415-65F2-4342-8BEE-F813AFBFEFB7}" presName="vertSpace3" presStyleLbl="node1" presStyleIdx="1" presStyleCnt="5"/>
      <dgm:spPr/>
    </dgm:pt>
    <dgm:pt modelId="{AB09F9CD-6422-4B98-9B8A-8530EA34AE06}" type="pres">
      <dgm:prSet presAssocID="{F12DA415-65F2-4342-8BEE-F813AFBFEFB7}" presName="circle3" presStyleLbl="node1" presStyleIdx="2" presStyleCnt="5"/>
      <dgm:spPr/>
    </dgm:pt>
    <dgm:pt modelId="{8192C17B-424F-4D82-93F8-9F861E83963D}" type="pres">
      <dgm:prSet presAssocID="{F12DA415-65F2-4342-8BEE-F813AFBFEFB7}" presName="rect3" presStyleLbl="alignAcc1" presStyleIdx="2" presStyleCnt="5" custScaleX="100020" custScaleY="92306"/>
      <dgm:spPr/>
    </dgm:pt>
    <dgm:pt modelId="{E5CC6EC6-AB7E-4742-AFA0-63B71C4DFBAF}" type="pres">
      <dgm:prSet presAssocID="{F3286A3E-3E31-4AA1-A640-CFF35F5372EA}" presName="vertSpace4" presStyleLbl="node1" presStyleIdx="2" presStyleCnt="5"/>
      <dgm:spPr/>
    </dgm:pt>
    <dgm:pt modelId="{E6FE14AB-53A9-4872-9556-B43DB5AD3002}" type="pres">
      <dgm:prSet presAssocID="{F3286A3E-3E31-4AA1-A640-CFF35F5372EA}" presName="circle4" presStyleLbl="node1" presStyleIdx="3" presStyleCnt="5"/>
      <dgm:spPr/>
    </dgm:pt>
    <dgm:pt modelId="{08612677-D28C-42D0-83E7-C8C258BC1571}" type="pres">
      <dgm:prSet presAssocID="{F3286A3E-3E31-4AA1-A640-CFF35F5372EA}" presName="rect4" presStyleLbl="alignAcc1" presStyleIdx="3" presStyleCnt="5" custScaleY="88713"/>
      <dgm:spPr/>
    </dgm:pt>
    <dgm:pt modelId="{45A4EFC5-3A82-4846-886D-5C23DF947A45}" type="pres">
      <dgm:prSet presAssocID="{B94ACD02-9B4C-4809-82C9-1537DC03F4F1}" presName="vertSpace5" presStyleLbl="node1" presStyleIdx="3" presStyleCnt="5"/>
      <dgm:spPr/>
    </dgm:pt>
    <dgm:pt modelId="{EE3DA774-4923-45FA-AD7B-BC983797096B}" type="pres">
      <dgm:prSet presAssocID="{B94ACD02-9B4C-4809-82C9-1537DC03F4F1}" presName="circle5" presStyleLbl="node1" presStyleIdx="4" presStyleCnt="5"/>
      <dgm:spPr/>
    </dgm:pt>
    <dgm:pt modelId="{B37EB35D-E167-4EDB-9E66-ABE2FE97F498}" type="pres">
      <dgm:prSet presAssocID="{B94ACD02-9B4C-4809-82C9-1537DC03F4F1}" presName="rect5" presStyleLbl="alignAcc1" presStyleIdx="4" presStyleCnt="5"/>
      <dgm:spPr/>
    </dgm:pt>
    <dgm:pt modelId="{EA1261B8-2C8F-4A40-93F6-05AE88308D42}" type="pres">
      <dgm:prSet presAssocID="{29530828-A20B-42A0-BEF2-6B54F064986C}" presName="rect1ParTxNoCh" presStyleLbl="alignAcc1" presStyleIdx="4" presStyleCnt="5">
        <dgm:presLayoutVars>
          <dgm:chMax val="1"/>
          <dgm:bulletEnabled val="1"/>
        </dgm:presLayoutVars>
      </dgm:prSet>
      <dgm:spPr/>
    </dgm:pt>
    <dgm:pt modelId="{B39A4407-4127-45BD-B7B9-D8C30A4EE5FD}" type="pres">
      <dgm:prSet presAssocID="{EB7F3695-2408-4759-A3AE-4D434A6512FC}" presName="rect2ParTxNoCh" presStyleLbl="alignAcc1" presStyleIdx="4" presStyleCnt="5">
        <dgm:presLayoutVars>
          <dgm:chMax val="1"/>
          <dgm:bulletEnabled val="1"/>
        </dgm:presLayoutVars>
      </dgm:prSet>
      <dgm:spPr/>
    </dgm:pt>
    <dgm:pt modelId="{E4F460F3-E129-4891-B97B-67F83C309EE1}" type="pres">
      <dgm:prSet presAssocID="{F12DA415-65F2-4342-8BEE-F813AFBFEFB7}" presName="rect3ParTxNoCh" presStyleLbl="alignAcc1" presStyleIdx="4" presStyleCnt="5">
        <dgm:presLayoutVars>
          <dgm:chMax val="1"/>
          <dgm:bulletEnabled val="1"/>
        </dgm:presLayoutVars>
      </dgm:prSet>
      <dgm:spPr/>
    </dgm:pt>
    <dgm:pt modelId="{2785247D-1814-4DE5-88A1-886AD7889236}" type="pres">
      <dgm:prSet presAssocID="{F3286A3E-3E31-4AA1-A640-CFF35F5372EA}" presName="rect4ParTxNoCh" presStyleLbl="alignAcc1" presStyleIdx="4" presStyleCnt="5">
        <dgm:presLayoutVars>
          <dgm:chMax val="1"/>
          <dgm:bulletEnabled val="1"/>
        </dgm:presLayoutVars>
      </dgm:prSet>
      <dgm:spPr/>
    </dgm:pt>
    <dgm:pt modelId="{96A59836-8A01-4304-80B0-E0E7A215F728}" type="pres">
      <dgm:prSet presAssocID="{B94ACD02-9B4C-4809-82C9-1537DC03F4F1}" presName="rect5ParTxNoCh" presStyleLbl="alignAcc1" presStyleIdx="4" presStyleCnt="5">
        <dgm:presLayoutVars>
          <dgm:chMax val="1"/>
          <dgm:bulletEnabled val="1"/>
        </dgm:presLayoutVars>
      </dgm:prSet>
      <dgm:spPr/>
    </dgm:pt>
  </dgm:ptLst>
  <dgm:cxnLst>
    <dgm:cxn modelId="{21BF151B-8253-48DF-A418-BDBE220AC6D7}" type="presOf" srcId="{B94ACD02-9B4C-4809-82C9-1537DC03F4F1}" destId="{96A59836-8A01-4304-80B0-E0E7A215F728}" srcOrd="1" destOrd="0" presId="urn:microsoft.com/office/officeart/2005/8/layout/target3#1"/>
    <dgm:cxn modelId="{4F43B91E-5916-45D1-ACBC-0D686DB973FA}" type="presOf" srcId="{29530828-A20B-42A0-BEF2-6B54F064986C}" destId="{3B3B38F5-DFA6-4340-B181-A5C120547900}" srcOrd="0" destOrd="0" presId="urn:microsoft.com/office/officeart/2005/8/layout/target3#1"/>
    <dgm:cxn modelId="{14403B34-BD46-4FEF-ACB9-6B351AB317A3}" srcId="{8C73E30D-27FA-489C-B385-F91FF1AA04A5}" destId="{B94ACD02-9B4C-4809-82C9-1537DC03F4F1}" srcOrd="4" destOrd="0" parTransId="{7D882781-000F-497E-91FE-7BDA143DCD23}" sibTransId="{001DCFC5-444F-4101-9DAE-29EBCF8A14A1}"/>
    <dgm:cxn modelId="{357E0843-8EE7-4879-9090-46D8E0F1352F}" type="presOf" srcId="{F12DA415-65F2-4342-8BEE-F813AFBFEFB7}" destId="{E4F460F3-E129-4891-B97B-67F83C309EE1}" srcOrd="1" destOrd="0" presId="urn:microsoft.com/office/officeart/2005/8/layout/target3#1"/>
    <dgm:cxn modelId="{0AB2F167-BE53-4EDF-A5C1-57DB9C61EB6A}" srcId="{8C73E30D-27FA-489C-B385-F91FF1AA04A5}" destId="{F3286A3E-3E31-4AA1-A640-CFF35F5372EA}" srcOrd="3" destOrd="0" parTransId="{9BB51BAB-5BC9-45D8-AD12-55373958C1EA}" sibTransId="{4C85EB68-BB1E-4984-BCA9-72B573C1CB34}"/>
    <dgm:cxn modelId="{4D85CE6D-9A69-4C41-A3F5-5C95494EDB91}" srcId="{8C73E30D-27FA-489C-B385-F91FF1AA04A5}" destId="{29530828-A20B-42A0-BEF2-6B54F064986C}" srcOrd="0" destOrd="0" parTransId="{C9C5F38D-12E4-4433-A887-5214EF861D29}" sibTransId="{CF9742F5-D568-4B94-A74C-3DDC5CECDBFC}"/>
    <dgm:cxn modelId="{328A5387-1AEC-4970-AAEE-D19E52AE974C}" type="presOf" srcId="{EB7F3695-2408-4759-A3AE-4D434A6512FC}" destId="{B39A4407-4127-45BD-B7B9-D8C30A4EE5FD}" srcOrd="1" destOrd="0" presId="urn:microsoft.com/office/officeart/2005/8/layout/target3#1"/>
    <dgm:cxn modelId="{E75B4B99-C532-48D1-9700-893A0EBDB35E}" srcId="{8C73E30D-27FA-489C-B385-F91FF1AA04A5}" destId="{EB7F3695-2408-4759-A3AE-4D434A6512FC}" srcOrd="1" destOrd="0" parTransId="{78232EB3-5540-4C76-AD62-8EB12C4085A5}" sibTransId="{89B83BD8-CB27-4858-B9AD-802843B2DE9D}"/>
    <dgm:cxn modelId="{18D8A49D-829F-4127-85F6-AAAAE6DFD73F}" type="presOf" srcId="{F12DA415-65F2-4342-8BEE-F813AFBFEFB7}" destId="{8192C17B-424F-4D82-93F8-9F861E83963D}" srcOrd="0" destOrd="0" presId="urn:microsoft.com/office/officeart/2005/8/layout/target3#1"/>
    <dgm:cxn modelId="{FFE7A6A5-C3D4-4A20-84C7-D74FE46F2961}" type="presOf" srcId="{F3286A3E-3E31-4AA1-A640-CFF35F5372EA}" destId="{2785247D-1814-4DE5-88A1-886AD7889236}" srcOrd="1" destOrd="0" presId="urn:microsoft.com/office/officeart/2005/8/layout/target3#1"/>
    <dgm:cxn modelId="{5A438FA7-A016-4B0D-A356-9746E7D15B6E}" type="presOf" srcId="{F3286A3E-3E31-4AA1-A640-CFF35F5372EA}" destId="{08612677-D28C-42D0-83E7-C8C258BC1571}" srcOrd="0" destOrd="0" presId="urn:microsoft.com/office/officeart/2005/8/layout/target3#1"/>
    <dgm:cxn modelId="{B52A9DA8-4867-4B8F-AD22-E1EE13035EF3}" type="presOf" srcId="{EB7F3695-2408-4759-A3AE-4D434A6512FC}" destId="{82439AE4-A50A-4EEA-BEA8-3A109448BD55}" srcOrd="0" destOrd="0" presId="urn:microsoft.com/office/officeart/2005/8/layout/target3#1"/>
    <dgm:cxn modelId="{116C74AC-7248-4A2A-8CC3-F6D3E3EA0564}" type="presOf" srcId="{B94ACD02-9B4C-4809-82C9-1537DC03F4F1}" destId="{B37EB35D-E167-4EDB-9E66-ABE2FE97F498}" srcOrd="0" destOrd="0" presId="urn:microsoft.com/office/officeart/2005/8/layout/target3#1"/>
    <dgm:cxn modelId="{E8D875C9-F877-478B-BFB3-80E1DDE36710}" type="presOf" srcId="{29530828-A20B-42A0-BEF2-6B54F064986C}" destId="{EA1261B8-2C8F-4A40-93F6-05AE88308D42}" srcOrd="1" destOrd="0" presId="urn:microsoft.com/office/officeart/2005/8/layout/target3#1"/>
    <dgm:cxn modelId="{66B9C5CA-59FE-4A82-B77F-860BC97BDF89}" srcId="{8C73E30D-27FA-489C-B385-F91FF1AA04A5}" destId="{F12DA415-65F2-4342-8BEE-F813AFBFEFB7}" srcOrd="2" destOrd="0" parTransId="{BD37EE52-F13B-43C6-B566-48308A16F3FB}" sibTransId="{DF30D982-4040-4262-9F8E-EF601D6071A0}"/>
    <dgm:cxn modelId="{190CF7D9-01AD-464F-B045-DAF8FC0DAD49}" type="presOf" srcId="{8C73E30D-27FA-489C-B385-F91FF1AA04A5}" destId="{B07BD302-AB69-4A3E-B97F-A479CC5399A6}" srcOrd="0" destOrd="0" presId="urn:microsoft.com/office/officeart/2005/8/layout/target3#1"/>
    <dgm:cxn modelId="{9AD1AE5C-32AB-44E6-AE4E-4CAAD67FE2DB}" type="presParOf" srcId="{B07BD302-AB69-4A3E-B97F-A479CC5399A6}" destId="{7143F457-347E-405B-B7E7-ACBA5D42D785}" srcOrd="0" destOrd="0" presId="urn:microsoft.com/office/officeart/2005/8/layout/target3#1"/>
    <dgm:cxn modelId="{51CEC9F7-6163-4024-A2CB-A3C011ACBFEA}" type="presParOf" srcId="{B07BD302-AB69-4A3E-B97F-A479CC5399A6}" destId="{553CEBD1-0F8C-4674-97E0-C560917C7AA7}" srcOrd="1" destOrd="0" presId="urn:microsoft.com/office/officeart/2005/8/layout/target3#1"/>
    <dgm:cxn modelId="{B4E8B879-71E8-408A-ACD7-2E0D3A9606CC}" type="presParOf" srcId="{B07BD302-AB69-4A3E-B97F-A479CC5399A6}" destId="{3B3B38F5-DFA6-4340-B181-A5C120547900}" srcOrd="2" destOrd="0" presId="urn:microsoft.com/office/officeart/2005/8/layout/target3#1"/>
    <dgm:cxn modelId="{D053F976-7690-49F4-ABB7-4562EDFC57D2}" type="presParOf" srcId="{B07BD302-AB69-4A3E-B97F-A479CC5399A6}" destId="{4A2349B4-9A08-4D2E-9688-18F1B233E983}" srcOrd="3" destOrd="0" presId="urn:microsoft.com/office/officeart/2005/8/layout/target3#1"/>
    <dgm:cxn modelId="{D1DDCCD4-6990-4F8A-BBEA-696A94E87C06}" type="presParOf" srcId="{B07BD302-AB69-4A3E-B97F-A479CC5399A6}" destId="{774CC04C-B397-4EFE-8DBA-6F4452F31525}" srcOrd="4" destOrd="0" presId="urn:microsoft.com/office/officeart/2005/8/layout/target3#1"/>
    <dgm:cxn modelId="{5398E946-557F-4308-BF72-319390C3D3E8}" type="presParOf" srcId="{B07BD302-AB69-4A3E-B97F-A479CC5399A6}" destId="{82439AE4-A50A-4EEA-BEA8-3A109448BD55}" srcOrd="5" destOrd="0" presId="urn:microsoft.com/office/officeart/2005/8/layout/target3#1"/>
    <dgm:cxn modelId="{D8D8E141-9134-4ED2-A6B3-76547866E7BB}" type="presParOf" srcId="{B07BD302-AB69-4A3E-B97F-A479CC5399A6}" destId="{12B83F77-F727-4B74-95FA-73BDE0195F02}" srcOrd="6" destOrd="0" presId="urn:microsoft.com/office/officeart/2005/8/layout/target3#1"/>
    <dgm:cxn modelId="{2FB2D458-F397-4AE0-886E-C22978DC99E3}" type="presParOf" srcId="{B07BD302-AB69-4A3E-B97F-A479CC5399A6}" destId="{AB09F9CD-6422-4B98-9B8A-8530EA34AE06}" srcOrd="7" destOrd="0" presId="urn:microsoft.com/office/officeart/2005/8/layout/target3#1"/>
    <dgm:cxn modelId="{F391F2EB-53C3-4071-8D1C-2C78A604E32A}" type="presParOf" srcId="{B07BD302-AB69-4A3E-B97F-A479CC5399A6}" destId="{8192C17B-424F-4D82-93F8-9F861E83963D}" srcOrd="8" destOrd="0" presId="urn:microsoft.com/office/officeart/2005/8/layout/target3#1"/>
    <dgm:cxn modelId="{03DE226A-2EA3-4195-96A5-7A320D1D5A85}" type="presParOf" srcId="{B07BD302-AB69-4A3E-B97F-A479CC5399A6}" destId="{E5CC6EC6-AB7E-4742-AFA0-63B71C4DFBAF}" srcOrd="9" destOrd="0" presId="urn:microsoft.com/office/officeart/2005/8/layout/target3#1"/>
    <dgm:cxn modelId="{7311CA9E-665B-42A1-81FE-C3B240862B01}" type="presParOf" srcId="{B07BD302-AB69-4A3E-B97F-A479CC5399A6}" destId="{E6FE14AB-53A9-4872-9556-B43DB5AD3002}" srcOrd="10" destOrd="0" presId="urn:microsoft.com/office/officeart/2005/8/layout/target3#1"/>
    <dgm:cxn modelId="{C129860F-9883-4FE1-BE57-18AB684F8B32}" type="presParOf" srcId="{B07BD302-AB69-4A3E-B97F-A479CC5399A6}" destId="{08612677-D28C-42D0-83E7-C8C258BC1571}" srcOrd="11" destOrd="0" presId="urn:microsoft.com/office/officeart/2005/8/layout/target3#1"/>
    <dgm:cxn modelId="{39F196DF-F084-4937-85E5-2281A8FC1F1D}" type="presParOf" srcId="{B07BD302-AB69-4A3E-B97F-A479CC5399A6}" destId="{45A4EFC5-3A82-4846-886D-5C23DF947A45}" srcOrd="12" destOrd="0" presId="urn:microsoft.com/office/officeart/2005/8/layout/target3#1"/>
    <dgm:cxn modelId="{3C7DE5DA-D748-4205-9314-AECA200E0161}" type="presParOf" srcId="{B07BD302-AB69-4A3E-B97F-A479CC5399A6}" destId="{EE3DA774-4923-45FA-AD7B-BC983797096B}" srcOrd="13" destOrd="0" presId="urn:microsoft.com/office/officeart/2005/8/layout/target3#1"/>
    <dgm:cxn modelId="{637E6CA2-1BD3-43D5-9D8F-8EC4B9D50F86}" type="presParOf" srcId="{B07BD302-AB69-4A3E-B97F-A479CC5399A6}" destId="{B37EB35D-E167-4EDB-9E66-ABE2FE97F498}" srcOrd="14" destOrd="0" presId="urn:microsoft.com/office/officeart/2005/8/layout/target3#1"/>
    <dgm:cxn modelId="{C4DA72A5-2122-4A24-AD81-323314B5AFEE}" type="presParOf" srcId="{B07BD302-AB69-4A3E-B97F-A479CC5399A6}" destId="{EA1261B8-2C8F-4A40-93F6-05AE88308D42}" srcOrd="15" destOrd="0" presId="urn:microsoft.com/office/officeart/2005/8/layout/target3#1"/>
    <dgm:cxn modelId="{7451651C-D41B-4046-AE88-35681300C6E2}" type="presParOf" srcId="{B07BD302-AB69-4A3E-B97F-A479CC5399A6}" destId="{B39A4407-4127-45BD-B7B9-D8C30A4EE5FD}" srcOrd="16" destOrd="0" presId="urn:microsoft.com/office/officeart/2005/8/layout/target3#1"/>
    <dgm:cxn modelId="{E230FFD5-A525-4EFE-9D23-5964C24E63DB}" type="presParOf" srcId="{B07BD302-AB69-4A3E-B97F-A479CC5399A6}" destId="{E4F460F3-E129-4891-B97B-67F83C309EE1}" srcOrd="17" destOrd="0" presId="urn:microsoft.com/office/officeart/2005/8/layout/target3#1"/>
    <dgm:cxn modelId="{CDE0EB09-E2C6-4834-B9CE-9FD8B2DEF4A5}" type="presParOf" srcId="{B07BD302-AB69-4A3E-B97F-A479CC5399A6}" destId="{2785247D-1814-4DE5-88A1-886AD7889236}" srcOrd="18" destOrd="0" presId="urn:microsoft.com/office/officeart/2005/8/layout/target3#1"/>
    <dgm:cxn modelId="{6B6FF647-7220-41FE-A1CF-0F4B12EFB2BB}" type="presParOf" srcId="{B07BD302-AB69-4A3E-B97F-A479CC5399A6}" destId="{96A59836-8A01-4304-80B0-E0E7A215F728}" srcOrd="19" destOrd="0" presId="urn:microsoft.com/office/officeart/2005/8/layout/targe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354843-183E-4E1A-A7B7-009E7056B8F6}">
      <dsp:nvSpPr>
        <dsp:cNvPr id="0" name=""/>
        <dsp:cNvSpPr/>
      </dsp:nvSpPr>
      <dsp:spPr>
        <a:xfrm>
          <a:off x="2772744" y="1124050"/>
          <a:ext cx="1380413" cy="1380413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B69AA1C-BFBB-4E87-960F-253DF098A9FE}">
      <dsp:nvSpPr>
        <dsp:cNvPr id="0" name=""/>
        <dsp:cNvSpPr/>
      </dsp:nvSpPr>
      <dsp:spPr>
        <a:xfrm>
          <a:off x="2662311" y="0"/>
          <a:ext cx="1601279" cy="926848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/>
            <a:t>1.37 billion population</a:t>
          </a:r>
          <a:endParaRPr lang="en-GB" sz="2400" b="0" kern="1200" dirty="0"/>
        </a:p>
      </dsp:txBody>
      <dsp:txXfrm>
        <a:off x="2662311" y="0"/>
        <a:ext cx="1601279" cy="926848"/>
      </dsp:txXfrm>
    </dsp:sp>
    <dsp:sp modelId="{9B326885-9604-46AF-9213-A311593A6FD1}">
      <dsp:nvSpPr>
        <dsp:cNvPr id="0" name=""/>
        <dsp:cNvSpPr/>
      </dsp:nvSpPr>
      <dsp:spPr>
        <a:xfrm>
          <a:off x="3297853" y="1505439"/>
          <a:ext cx="1380413" cy="1380413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33998C40-BCAE-4103-A6D8-34584AF5B6F0}">
      <dsp:nvSpPr>
        <dsp:cNvPr id="0" name=""/>
        <dsp:cNvSpPr/>
      </dsp:nvSpPr>
      <dsp:spPr>
        <a:xfrm>
          <a:off x="4788148" y="1222651"/>
          <a:ext cx="1435629" cy="1005729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7</a:t>
          </a:r>
          <a:r>
            <a:rPr lang="en-US" sz="2400" kern="1200" baseline="30000" dirty="0"/>
            <a:t>th</a:t>
          </a:r>
          <a:r>
            <a:rPr lang="en-US" sz="2400" kern="1200" dirty="0"/>
            <a:t> largest country in the world</a:t>
          </a:r>
          <a:endParaRPr lang="en-GB" sz="2400" kern="1200" dirty="0"/>
        </a:p>
      </dsp:txBody>
      <dsp:txXfrm>
        <a:off x="4788148" y="1222651"/>
        <a:ext cx="1435629" cy="1005729"/>
      </dsp:txXfrm>
    </dsp:sp>
    <dsp:sp modelId="{594913AA-7EF9-493D-AE9B-ABE5828F0476}">
      <dsp:nvSpPr>
        <dsp:cNvPr id="0" name=""/>
        <dsp:cNvSpPr/>
      </dsp:nvSpPr>
      <dsp:spPr>
        <a:xfrm>
          <a:off x="3097417" y="2123075"/>
          <a:ext cx="1380413" cy="1380413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DC80BD72-E91D-4C6F-A356-80448C42E2BB}">
      <dsp:nvSpPr>
        <dsp:cNvPr id="0" name=""/>
        <dsp:cNvSpPr/>
      </dsp:nvSpPr>
      <dsp:spPr>
        <a:xfrm>
          <a:off x="4408652" y="2938308"/>
          <a:ext cx="1946182" cy="1005729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Parliamentary democracy</a:t>
          </a:r>
          <a:endParaRPr lang="en-GB" sz="2400" kern="1200" dirty="0"/>
        </a:p>
      </dsp:txBody>
      <dsp:txXfrm>
        <a:off x="4408652" y="2938308"/>
        <a:ext cx="1946182" cy="1005729"/>
      </dsp:txXfrm>
    </dsp:sp>
    <dsp:sp modelId="{34C188B5-5883-4263-8544-ADFFDDFFA06C}">
      <dsp:nvSpPr>
        <dsp:cNvPr id="0" name=""/>
        <dsp:cNvSpPr/>
      </dsp:nvSpPr>
      <dsp:spPr>
        <a:xfrm>
          <a:off x="2448071" y="2123075"/>
          <a:ext cx="1380413" cy="1380413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38D0E35-2DFA-469B-BDD1-DC305D117C8E}">
      <dsp:nvSpPr>
        <dsp:cNvPr id="0" name=""/>
        <dsp:cNvSpPr/>
      </dsp:nvSpPr>
      <dsp:spPr>
        <a:xfrm>
          <a:off x="922990" y="2938308"/>
          <a:ext cx="1435629" cy="1005729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Diverse country</a:t>
          </a:r>
          <a:endParaRPr lang="en-GB" sz="2400" kern="1200" dirty="0"/>
        </a:p>
      </dsp:txBody>
      <dsp:txXfrm>
        <a:off x="922990" y="2938308"/>
        <a:ext cx="1435629" cy="1005729"/>
      </dsp:txXfrm>
    </dsp:sp>
    <dsp:sp modelId="{B35BB340-F53B-4D33-AC79-D12989955B8F}">
      <dsp:nvSpPr>
        <dsp:cNvPr id="0" name=""/>
        <dsp:cNvSpPr/>
      </dsp:nvSpPr>
      <dsp:spPr>
        <a:xfrm>
          <a:off x="2247635" y="1505439"/>
          <a:ext cx="1380413" cy="1380413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27FCCFC-113C-4D72-A007-14962241519F}">
      <dsp:nvSpPr>
        <dsp:cNvPr id="0" name=""/>
        <dsp:cNvSpPr/>
      </dsp:nvSpPr>
      <dsp:spPr>
        <a:xfrm>
          <a:off x="702124" y="1222651"/>
          <a:ext cx="1435629" cy="1005729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Abundant natural resources</a:t>
          </a:r>
          <a:endParaRPr lang="en-GB" sz="2400" kern="1200" dirty="0"/>
        </a:p>
      </dsp:txBody>
      <dsp:txXfrm>
        <a:off x="702124" y="1222651"/>
        <a:ext cx="1435629" cy="10057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D3E0D5-C178-4E04-B940-5A4D16BC4ED1}">
      <dsp:nvSpPr>
        <dsp:cNvPr id="0" name=""/>
        <dsp:cNvSpPr/>
      </dsp:nvSpPr>
      <dsp:spPr>
        <a:xfrm>
          <a:off x="0" y="0"/>
          <a:ext cx="7965794" cy="720752"/>
        </a:xfrm>
        <a:prstGeom prst="roundRect">
          <a:avLst/>
        </a:prstGeom>
        <a:solidFill>
          <a:schemeClr val="bg1">
            <a:alpha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Cultural</a:t>
          </a:r>
          <a:r>
            <a:rPr lang="en-US" sz="40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Differences</a:t>
          </a:r>
          <a:endParaRPr lang="en-GB" sz="40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5184" y="35184"/>
        <a:ext cx="7895426" cy="650384"/>
      </dsp:txXfrm>
    </dsp:sp>
    <dsp:sp modelId="{B5420AFC-EBE8-4E23-BCE9-50E89702E1A8}">
      <dsp:nvSpPr>
        <dsp:cNvPr id="0" name=""/>
        <dsp:cNvSpPr/>
      </dsp:nvSpPr>
      <dsp:spPr>
        <a:xfrm>
          <a:off x="0" y="801623"/>
          <a:ext cx="7965794" cy="2977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2914" tIns="45720" rIns="256032" bIns="45720" numCol="1" spcCol="1270" anchor="t" anchorCtr="0">
          <a:noAutofit/>
        </a:bodyPr>
        <a:lstStyle/>
        <a:p>
          <a:pPr marL="285750" lvl="1" indent="-285750" algn="l" defTabSz="1600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 dirty="0"/>
            <a:t>So many languages</a:t>
          </a:r>
          <a:endParaRPr lang="en-GB" sz="3600" kern="1200" dirty="0"/>
        </a:p>
        <a:p>
          <a:pPr marL="285750" lvl="1" indent="-285750" algn="l" defTabSz="1600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 dirty="0"/>
            <a:t>Stereotypes and prejudice</a:t>
          </a:r>
          <a:endParaRPr lang="en-GB" sz="3600" kern="1200" dirty="0"/>
        </a:p>
        <a:p>
          <a:pPr marL="285750" lvl="1" indent="-285750" algn="l" defTabSz="1600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 dirty="0"/>
            <a:t>Different beliefs</a:t>
          </a:r>
          <a:endParaRPr lang="en-GB" sz="3600" kern="1200" dirty="0"/>
        </a:p>
        <a:p>
          <a:pPr marL="285750" lvl="1" indent="-285750" algn="l" defTabSz="1600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 dirty="0"/>
            <a:t>Cultural diversity </a:t>
          </a:r>
          <a:endParaRPr lang="en-GB" sz="3600" kern="1200" dirty="0"/>
        </a:p>
      </dsp:txBody>
      <dsp:txXfrm>
        <a:off x="0" y="801623"/>
        <a:ext cx="7965794" cy="29772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40F7CF-B03D-42BD-9CD2-ACEF12F6DDA4}">
      <dsp:nvSpPr>
        <dsp:cNvPr id="0" name=""/>
        <dsp:cNvSpPr/>
      </dsp:nvSpPr>
      <dsp:spPr>
        <a:xfrm>
          <a:off x="26730" y="0"/>
          <a:ext cx="7832327" cy="449746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Different</a:t>
          </a:r>
          <a:r>
            <a:rPr lang="en-US" sz="33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sets of customers who are price centric</a:t>
          </a:r>
          <a:r>
            <a:rPr lang="en-US" sz="3300" kern="1200" dirty="0"/>
            <a:t>.</a:t>
          </a:r>
          <a:endParaRPr lang="en-GB" sz="3300" kern="1200" dirty="0"/>
        </a:p>
        <a:p>
          <a:pPr marL="285750" lvl="1" indent="-285750" algn="l" defTabSz="1600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Quality</a:t>
          </a:r>
          <a:endParaRPr lang="en-GB" sz="3600" kern="1200" dirty="0"/>
        </a:p>
        <a:p>
          <a:pPr marL="285750" lvl="1" indent="-285750" algn="l" defTabSz="1600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Price</a:t>
          </a:r>
          <a:endParaRPr lang="en-GB" sz="3600" kern="1200" dirty="0"/>
        </a:p>
        <a:p>
          <a:pPr marL="285750" lvl="1" indent="-285750" algn="l" defTabSz="1600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Brand name</a:t>
          </a:r>
          <a:endParaRPr lang="en-GB" sz="3600" kern="1200" dirty="0"/>
        </a:p>
        <a:p>
          <a:pPr marL="285750" lvl="1" indent="-285750" algn="l" defTabSz="1600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Country of origin</a:t>
          </a:r>
          <a:endParaRPr lang="en-GB" sz="3600" kern="1200" dirty="0"/>
        </a:p>
      </dsp:txBody>
      <dsp:txXfrm>
        <a:off x="1173748" y="658638"/>
        <a:ext cx="5538291" cy="31801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83E4B3-4119-49E5-8E12-AE80EA2F0C46}">
      <dsp:nvSpPr>
        <dsp:cNvPr id="0" name=""/>
        <dsp:cNvSpPr/>
      </dsp:nvSpPr>
      <dsp:spPr>
        <a:xfrm>
          <a:off x="0" y="0"/>
          <a:ext cx="7906250" cy="97466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Poor Investment Climate Faced by Foreign Businesses</a:t>
          </a:r>
          <a:endParaRPr lang="en-GB" sz="36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7579" y="47579"/>
        <a:ext cx="7811092" cy="879511"/>
      </dsp:txXfrm>
    </dsp:sp>
    <dsp:sp modelId="{5487C899-3FE4-46BC-B071-2E720AC24BD2}">
      <dsp:nvSpPr>
        <dsp:cNvPr id="0" name=""/>
        <dsp:cNvSpPr/>
      </dsp:nvSpPr>
      <dsp:spPr>
        <a:xfrm>
          <a:off x="0" y="977769"/>
          <a:ext cx="7906250" cy="2746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023" tIns="40640" rIns="227584" bIns="40640" numCol="1" spcCol="1270" anchor="t" anchorCtr="0">
          <a:noAutofit/>
        </a:bodyPr>
        <a:lstStyle/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200" kern="1200" dirty="0"/>
            <a:t>High corporate tax rate that is almost 48% 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(Saxena and </a:t>
          </a:r>
          <a:r>
            <a:rPr lang="en-GB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Adhana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, 2019)</a:t>
          </a:r>
          <a:endParaRPr lang="en-GB" sz="1600" kern="1200" dirty="0"/>
        </a:p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200" kern="1200" dirty="0"/>
            <a:t>Frequent government intervention</a:t>
          </a:r>
          <a:r>
            <a:rPr lang="en-GB" sz="3200" kern="1200" dirty="0"/>
            <a:t> by making different policies</a:t>
          </a:r>
        </a:p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200" kern="1200" dirty="0"/>
            <a:t>Fluctuating exchange rate</a:t>
          </a:r>
          <a:endParaRPr lang="en-GB" sz="3200" kern="1200" dirty="0"/>
        </a:p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200" kern="1200" dirty="0"/>
            <a:t>High cost of capital </a:t>
          </a:r>
          <a:endParaRPr lang="en-GB" sz="3200" kern="1200" dirty="0"/>
        </a:p>
      </dsp:txBody>
      <dsp:txXfrm>
        <a:off x="0" y="977769"/>
        <a:ext cx="7906250" cy="27465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2A2AF-AEF0-4515-92EB-304A26027D4F}">
      <dsp:nvSpPr>
        <dsp:cNvPr id="0" name=""/>
        <dsp:cNvSpPr/>
      </dsp:nvSpPr>
      <dsp:spPr>
        <a:xfrm>
          <a:off x="2384789" y="39786"/>
          <a:ext cx="3692023" cy="2068916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Poor Infrastructure </a:t>
          </a:r>
          <a:endParaRPr lang="en-GB" sz="2800" kern="1200" dirty="0"/>
        </a:p>
      </dsp:txBody>
      <dsp:txXfrm>
        <a:off x="2810791" y="318294"/>
        <a:ext cx="2840017" cy="656483"/>
      </dsp:txXfrm>
    </dsp:sp>
    <dsp:sp modelId="{7BFBFAA5-63CE-47CB-875B-7325756265FD}">
      <dsp:nvSpPr>
        <dsp:cNvPr id="0" name=""/>
        <dsp:cNvSpPr/>
      </dsp:nvSpPr>
      <dsp:spPr>
        <a:xfrm>
          <a:off x="3767493" y="1163245"/>
          <a:ext cx="4398579" cy="1843942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Inadequate energy supply</a:t>
          </a:r>
          <a:endParaRPr lang="en-GB" sz="2800" kern="1200" dirty="0"/>
        </a:p>
      </dsp:txBody>
      <dsp:txXfrm>
        <a:off x="6135958" y="1376007"/>
        <a:ext cx="1691761" cy="1418417"/>
      </dsp:txXfrm>
    </dsp:sp>
    <dsp:sp modelId="{A5B1AFAD-1ECE-4315-A1D7-683308CF3D38}">
      <dsp:nvSpPr>
        <dsp:cNvPr id="0" name=""/>
        <dsp:cNvSpPr/>
      </dsp:nvSpPr>
      <dsp:spPr>
        <a:xfrm>
          <a:off x="2326704" y="1869982"/>
          <a:ext cx="3808192" cy="2068916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Bureaucratic procedure </a:t>
          </a:r>
          <a:endParaRPr lang="en-GB" sz="2800" kern="1200" dirty="0"/>
        </a:p>
      </dsp:txBody>
      <dsp:txXfrm>
        <a:off x="2766111" y="3003907"/>
        <a:ext cx="2929379" cy="656483"/>
      </dsp:txXfrm>
    </dsp:sp>
    <dsp:sp modelId="{C551EDA0-45B2-4DA6-AE1D-4D9F56DD308E}">
      <dsp:nvSpPr>
        <dsp:cNvPr id="0" name=""/>
        <dsp:cNvSpPr/>
      </dsp:nvSpPr>
      <dsp:spPr>
        <a:xfrm>
          <a:off x="296388" y="995973"/>
          <a:ext cx="4375924" cy="2068916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Bribe and corruption</a:t>
          </a:r>
          <a:endParaRPr lang="en-GB" sz="2800" kern="1200" dirty="0"/>
        </a:p>
      </dsp:txBody>
      <dsp:txXfrm>
        <a:off x="632997" y="1234694"/>
        <a:ext cx="1683047" cy="15914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94EB6A-5E47-4797-B6D1-7E86AF0BB774}">
      <dsp:nvSpPr>
        <dsp:cNvPr id="0" name=""/>
        <dsp:cNvSpPr/>
      </dsp:nvSpPr>
      <dsp:spPr>
        <a:xfrm>
          <a:off x="3334474" y="1935"/>
          <a:ext cx="5237493" cy="3965962"/>
        </a:xfrm>
        <a:prstGeom prst="rightArrow">
          <a:avLst>
            <a:gd name="adj1" fmla="val 75000"/>
            <a:gd name="adj2" fmla="val 50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t" anchorCtr="0">
          <a:noAutofit/>
        </a:bodyPr>
        <a:lstStyle/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kern="1200" dirty="0"/>
            <a:t>Price</a:t>
          </a:r>
          <a:endParaRPr lang="en-GB" sz="3200" kern="1200" dirty="0"/>
        </a:p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kern="1200" dirty="0"/>
            <a:t>Image or reputation</a:t>
          </a:r>
          <a:endParaRPr lang="en-GB" sz="3200" kern="1200" dirty="0"/>
        </a:p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kern="1200" dirty="0"/>
            <a:t>Relationship</a:t>
          </a:r>
          <a:endParaRPr lang="en-GB" sz="3200" kern="1200" dirty="0"/>
        </a:p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kern="1200" dirty="0"/>
            <a:t>Service</a:t>
          </a:r>
          <a:endParaRPr lang="en-GB" sz="3200" kern="1200" dirty="0"/>
        </a:p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kern="1200" dirty="0"/>
            <a:t>Product</a:t>
          </a:r>
          <a:endParaRPr lang="en-GB" sz="3200" kern="1200" dirty="0"/>
        </a:p>
        <a:p>
          <a:pPr marL="285750" lvl="1" indent="-285750" algn="l" defTabSz="1422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kern="1200" dirty="0"/>
            <a:t>Distribution</a:t>
          </a:r>
          <a:endParaRPr lang="en-GB" sz="2400" kern="1200" dirty="0"/>
        </a:p>
      </dsp:txBody>
      <dsp:txXfrm>
        <a:off x="3334474" y="497680"/>
        <a:ext cx="3750257" cy="2974472"/>
      </dsp:txXfrm>
    </dsp:sp>
    <dsp:sp modelId="{5163EF32-008C-4C26-B107-CD77A26AAF35}">
      <dsp:nvSpPr>
        <dsp:cNvPr id="0" name=""/>
        <dsp:cNvSpPr/>
      </dsp:nvSpPr>
      <dsp:spPr>
        <a:xfrm>
          <a:off x="165720" y="3876"/>
          <a:ext cx="3168753" cy="3962079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 dirty="0"/>
            <a:t>Differentiation Strategy to Create Position in the Market</a:t>
          </a:r>
          <a:endParaRPr lang="en-GB" sz="3300" b="1" kern="1200" dirty="0"/>
        </a:p>
      </dsp:txBody>
      <dsp:txXfrm>
        <a:off x="320406" y="158562"/>
        <a:ext cx="2859381" cy="365270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43F457-347E-405B-B7E7-ACBA5D42D785}">
      <dsp:nvSpPr>
        <dsp:cNvPr id="0" name=""/>
        <dsp:cNvSpPr/>
      </dsp:nvSpPr>
      <dsp:spPr>
        <a:xfrm>
          <a:off x="-326" y="0"/>
          <a:ext cx="4010180" cy="40101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B38F5-DFA6-4340-B181-A5C120547900}">
      <dsp:nvSpPr>
        <dsp:cNvPr id="0" name=""/>
        <dsp:cNvSpPr/>
      </dsp:nvSpPr>
      <dsp:spPr>
        <a:xfrm>
          <a:off x="2004763" y="0"/>
          <a:ext cx="6521875" cy="4010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Large investment to create competitiveness in the industry</a:t>
          </a:r>
          <a:endParaRPr lang="en-GB" sz="2400" kern="1200" dirty="0"/>
        </a:p>
      </dsp:txBody>
      <dsp:txXfrm>
        <a:off x="2004763" y="0"/>
        <a:ext cx="6521875" cy="641628"/>
      </dsp:txXfrm>
    </dsp:sp>
    <dsp:sp modelId="{774CC04C-B397-4EFE-8DBA-6F4452F31525}">
      <dsp:nvSpPr>
        <dsp:cNvPr id="0" name=""/>
        <dsp:cNvSpPr/>
      </dsp:nvSpPr>
      <dsp:spPr>
        <a:xfrm>
          <a:off x="420742" y="641628"/>
          <a:ext cx="3168042" cy="316804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87321"/>
            <a:satOff val="-1564"/>
            <a:lumOff val="6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39AE4-A50A-4EEA-BEA8-3A109448BD55}">
      <dsp:nvSpPr>
        <dsp:cNvPr id="0" name=""/>
        <dsp:cNvSpPr/>
      </dsp:nvSpPr>
      <dsp:spPr>
        <a:xfrm>
          <a:off x="2004763" y="749738"/>
          <a:ext cx="6521875" cy="29518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87321"/>
              <a:satOff val="-1564"/>
              <a:lumOff val="66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Recruitment of talented and diverse workforce</a:t>
          </a:r>
          <a:endParaRPr lang="en-GB" sz="2400" kern="1200" dirty="0"/>
        </a:p>
      </dsp:txBody>
      <dsp:txXfrm>
        <a:off x="2004763" y="749738"/>
        <a:ext cx="6521875" cy="597837"/>
      </dsp:txXfrm>
    </dsp:sp>
    <dsp:sp modelId="{AB09F9CD-6422-4B98-9B8A-8530EA34AE06}">
      <dsp:nvSpPr>
        <dsp:cNvPr id="0" name=""/>
        <dsp:cNvSpPr/>
      </dsp:nvSpPr>
      <dsp:spPr>
        <a:xfrm>
          <a:off x="841811" y="1283257"/>
          <a:ext cx="2325904" cy="23259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174641"/>
            <a:satOff val="-3128"/>
            <a:lumOff val="132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2C17B-424F-4D82-93F8-9F861E83963D}">
      <dsp:nvSpPr>
        <dsp:cNvPr id="0" name=""/>
        <dsp:cNvSpPr/>
      </dsp:nvSpPr>
      <dsp:spPr>
        <a:xfrm>
          <a:off x="2004111" y="1372735"/>
          <a:ext cx="6523180" cy="21469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174641"/>
              <a:satOff val="-3128"/>
              <a:lumOff val="132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Focusing on innovation and advancement of the process </a:t>
          </a:r>
          <a:r>
            <a:rPr lang="en-GB" sz="2400" b="0" i="0" kern="1200" dirty="0"/>
            <a:t>(Tracy, 2019)</a:t>
          </a:r>
          <a:endParaRPr lang="en-GB" sz="2400" kern="1200" dirty="0"/>
        </a:p>
      </dsp:txBody>
      <dsp:txXfrm>
        <a:off x="2004111" y="1372735"/>
        <a:ext cx="6523180" cy="592261"/>
      </dsp:txXfrm>
    </dsp:sp>
    <dsp:sp modelId="{E6FE14AB-53A9-4872-9556-B43DB5AD3002}">
      <dsp:nvSpPr>
        <dsp:cNvPr id="0" name=""/>
        <dsp:cNvSpPr/>
      </dsp:nvSpPr>
      <dsp:spPr>
        <a:xfrm>
          <a:off x="1262880" y="1924886"/>
          <a:ext cx="1483766" cy="148376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261962"/>
            <a:satOff val="-4692"/>
            <a:lumOff val="199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612677-D28C-42D0-83E7-C8C258BC1571}">
      <dsp:nvSpPr>
        <dsp:cNvPr id="0" name=""/>
        <dsp:cNvSpPr/>
      </dsp:nvSpPr>
      <dsp:spPr>
        <a:xfrm>
          <a:off x="2004763" y="2008622"/>
          <a:ext cx="6521875" cy="13162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261962"/>
              <a:satOff val="-4692"/>
              <a:lumOff val="199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Appropriate marketing strategies</a:t>
          </a:r>
          <a:endParaRPr lang="en-GB" sz="2400" kern="1200" dirty="0"/>
        </a:p>
      </dsp:txBody>
      <dsp:txXfrm>
        <a:off x="2004763" y="2008622"/>
        <a:ext cx="6521875" cy="569208"/>
      </dsp:txXfrm>
    </dsp:sp>
    <dsp:sp modelId="{EE3DA774-4923-45FA-AD7B-BC983797096B}">
      <dsp:nvSpPr>
        <dsp:cNvPr id="0" name=""/>
        <dsp:cNvSpPr/>
      </dsp:nvSpPr>
      <dsp:spPr>
        <a:xfrm>
          <a:off x="1683949" y="2566515"/>
          <a:ext cx="641628" cy="64162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349283"/>
            <a:satOff val="-6256"/>
            <a:lumOff val="265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7EB35D-E167-4EDB-9E66-ABE2FE97F498}">
      <dsp:nvSpPr>
        <dsp:cNvPr id="0" name=""/>
        <dsp:cNvSpPr/>
      </dsp:nvSpPr>
      <dsp:spPr>
        <a:xfrm>
          <a:off x="2004763" y="2566515"/>
          <a:ext cx="6521875" cy="6416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349283"/>
              <a:satOff val="-6256"/>
              <a:lumOff val="265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Creating good customer relationship</a:t>
          </a:r>
          <a:endParaRPr lang="en-GB" sz="2400" kern="1200" dirty="0"/>
        </a:p>
      </dsp:txBody>
      <dsp:txXfrm>
        <a:off x="2004763" y="2566515"/>
        <a:ext cx="6521875" cy="641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#1">
  <dgm:title val=""/>
  <dgm:desc val=""/>
  <dgm:catLst>
    <dgm:cat type="relationship" pri="103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#2">
  <dgm:title val=""/>
  <dgm:desc val=""/>
  <dgm:catLst>
    <dgm:cat type="relationship" pri="103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target3#1">
  <dgm:title val=""/>
  <dgm:desc val=""/>
  <dgm:catLst>
    <dgm:cat type="relationship" pri="113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210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6216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030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8/25/2022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place/India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D5C6C4-297C-4AB8-8AC7-600066CC2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25" y="1402023"/>
            <a:ext cx="8058149" cy="1321459"/>
          </a:xfrm>
        </p:spPr>
        <p:txBody>
          <a:bodyPr/>
          <a:lstStyle/>
          <a:p>
            <a:pPr algn="ctr"/>
            <a:r>
              <a:rPr lang="en-US" sz="4800" b="1" dirty="0"/>
              <a:t>Presentation on Global Business Environment</a:t>
            </a: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Lecturer: Dr. </a:t>
            </a:r>
            <a:r>
              <a:rPr lang="en-US" sz="4000" b="1" dirty="0" err="1"/>
              <a:t>Rexon</a:t>
            </a:r>
            <a:r>
              <a:rPr lang="en-US" sz="4000" b="1" dirty="0"/>
              <a:t> </a:t>
            </a:r>
            <a:r>
              <a:rPr lang="en-US" sz="4000" b="1" dirty="0" err="1"/>
              <a:t>Nting</a:t>
            </a:r>
            <a:br>
              <a:rPr lang="en-US" sz="4000" b="1" dirty="0"/>
            </a:br>
            <a:r>
              <a:rPr lang="en-US" sz="4000" b="1" dirty="0"/>
              <a:t>Student name : Silvia </a:t>
            </a:r>
            <a:r>
              <a:rPr lang="en-US" sz="4000" b="1" dirty="0" err="1"/>
              <a:t>Bounegru</a:t>
            </a:r>
            <a:br>
              <a:rPr lang="en-US" sz="4000" b="1" dirty="0"/>
            </a:br>
            <a:r>
              <a:rPr lang="en-US" sz="4000" b="1" dirty="0"/>
              <a:t>Student ID: 2132530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85940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33B2A-10B3-7938-B3BF-370A74408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750" y="191955"/>
            <a:ext cx="6545359" cy="729426"/>
          </a:xfrm>
        </p:spPr>
        <p:txBody>
          <a:bodyPr/>
          <a:lstStyle/>
          <a:p>
            <a:pPr algn="ctr"/>
            <a:r>
              <a:rPr lang="en-GB" sz="4400" b="1" dirty="0">
                <a:latin typeface="+mn-lt"/>
              </a:rPr>
              <a:t>INTRODUCTION</a:t>
            </a:r>
            <a:endParaRPr lang="en-GB" b="1" dirty="0">
              <a:latin typeface="+mn-lt"/>
            </a:endParaRPr>
          </a:p>
        </p:txBody>
      </p:sp>
      <p:pic>
        <p:nvPicPr>
          <p:cNvPr id="6" name="Picture Placeholder 5" descr="A picture containing building, outdoor, person, clothing&#10;&#10;Description automatically generated">
            <a:extLst>
              <a:ext uri="{FF2B5EF4-FFF2-40B4-BE49-F238E27FC236}">
                <a16:creationId xmlns:a16="http://schemas.microsoft.com/office/drawing/2014/main" id="{CFB7260E-2BBC-FADA-FCBE-253715A860C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4381" r="14381"/>
          <a:stretch>
            <a:fillRect/>
          </a:stretch>
        </p:blipFill>
        <p:spPr>
          <a:xfrm>
            <a:off x="390888" y="1110802"/>
            <a:ext cx="3944938" cy="4403519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8E2CD7-0CE0-4AA0-C10C-97AF1FADFF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02199" y="1025476"/>
            <a:ext cx="4250914" cy="4807047"/>
          </a:xfrm>
        </p:spPr>
        <p:txBody>
          <a:bodyPr/>
          <a:lstStyle/>
          <a:p>
            <a:pPr lvl="1"/>
            <a:r>
              <a:rPr lang="en-GB" sz="2600" dirty="0"/>
              <a:t>The purpose of this presentation is to provide an overview of the main findings of the report.</a:t>
            </a:r>
          </a:p>
          <a:p>
            <a:pPr lvl="1"/>
            <a:r>
              <a:rPr lang="en-GB" sz="2600" dirty="0"/>
              <a:t>As </a:t>
            </a:r>
            <a:r>
              <a:rPr lang="en-GB" sz="2600" dirty="0" err="1"/>
              <a:t>Dr.</a:t>
            </a:r>
            <a:r>
              <a:rPr lang="en-GB" sz="2600" dirty="0"/>
              <a:t> Martens Plc moves manufacturing to India, a developing country, this presentation will highlight the key opportunities and challenges associated with this move.</a:t>
            </a:r>
          </a:p>
        </p:txBody>
      </p:sp>
    </p:spTree>
    <p:extLst>
      <p:ext uri="{BB962C8B-B14F-4D97-AF65-F5344CB8AC3E}">
        <p14:creationId xmlns:p14="http://schemas.microsoft.com/office/powerpoint/2010/main" val="2461061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8DC41E-C746-435E-AD0E-0D42E7EF3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5476382"/>
          </a:xfrm>
        </p:spPr>
        <p:txBody>
          <a:bodyPr/>
          <a:lstStyle/>
          <a:p>
            <a:pPr algn="ctr"/>
            <a:r>
              <a:rPr lang="en-GB" sz="5400" b="1" dirty="0">
                <a:latin typeface="+mn-lt"/>
              </a:rPr>
              <a:t>Developing Country: India</a:t>
            </a:r>
            <a:br>
              <a:rPr lang="en-GB" sz="6600" b="1" dirty="0">
                <a:latin typeface="+mn-lt"/>
              </a:rPr>
            </a:br>
            <a:br>
              <a:rPr lang="en-GB" sz="6600" b="1" dirty="0">
                <a:latin typeface="+mn-lt"/>
              </a:rPr>
            </a:br>
            <a:endParaRPr lang="en-GB" sz="6600" b="1" dirty="0">
              <a:latin typeface="+mn-l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F72A98E-7AF3-4E7F-70AB-3F024E59F9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1315479"/>
              </p:ext>
            </p:extLst>
          </p:nvPr>
        </p:nvGraphicFramePr>
        <p:xfrm>
          <a:off x="1091843" y="1255923"/>
          <a:ext cx="6960313" cy="39440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6ADCEE3-B377-C69B-55BC-BF3DCD0D2428}"/>
              </a:ext>
            </a:extLst>
          </p:cNvPr>
          <p:cNvSpPr txBox="1"/>
          <p:nvPr/>
        </p:nvSpPr>
        <p:spPr>
          <a:xfrm>
            <a:off x="3207777" y="5443252"/>
            <a:ext cx="3024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(Britannica, 2022)</a:t>
            </a:r>
          </a:p>
        </p:txBody>
      </p:sp>
    </p:spTree>
    <p:extLst>
      <p:ext uri="{BB962C8B-B14F-4D97-AF65-F5344CB8AC3E}">
        <p14:creationId xmlns:p14="http://schemas.microsoft.com/office/powerpoint/2010/main" val="4037758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8A4B0-DC2F-1135-60AA-BB81F63EB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2978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latin typeface="+mn-lt"/>
                <a:cs typeface="Arial" panose="020B0604020202020204" pitchFamily="34" charset="0"/>
              </a:rPr>
              <a:t>Key Issues Faced by Foreign     Businesses in India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4BB1A96E-F7C1-1B79-E79E-665CB17159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2753986"/>
              </p:ext>
            </p:extLst>
          </p:nvPr>
        </p:nvGraphicFramePr>
        <p:xfrm>
          <a:off x="636084" y="1400756"/>
          <a:ext cx="7809106" cy="4501204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7809106">
                  <a:extLst>
                    <a:ext uri="{9D8B030D-6E8A-4147-A177-3AD203B41FA5}">
                      <a16:colId xmlns:a16="http://schemas.microsoft.com/office/drawing/2014/main" val="2966080107"/>
                    </a:ext>
                  </a:extLst>
                </a:gridCol>
              </a:tblGrid>
              <a:tr h="721684">
                <a:tc>
                  <a:txBody>
                    <a:bodyPr/>
                    <a:lstStyle/>
                    <a:p>
                      <a:r>
                        <a:rPr lang="en-US" sz="36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Varied Demography</a:t>
                      </a:r>
                      <a:endParaRPr lang="en-GB" sz="36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6500545"/>
                  </a:ext>
                </a:extLst>
              </a:tr>
              <a:tr h="448351">
                <a:tc>
                  <a:txBody>
                    <a:bodyPr/>
                    <a:lstStyle/>
                    <a:p>
                      <a:pPr marL="742950" marR="0" lvl="1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800" dirty="0"/>
                        <a:t>1.37 billion people</a:t>
                      </a:r>
                      <a:endParaRPr lang="en-GB" sz="2800" dirty="0"/>
                    </a:p>
                    <a:p>
                      <a:pPr lvl="1" algn="l"/>
                      <a:endParaRPr lang="en-GB" sz="2800" dirty="0"/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877846023"/>
                  </a:ext>
                </a:extLst>
              </a:tr>
              <a:tr h="894888">
                <a:tc>
                  <a:txBody>
                    <a:bodyPr/>
                    <a:lstStyle/>
                    <a:p>
                      <a:pPr marL="742950" marR="0" lvl="1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800" dirty="0"/>
                        <a:t>Heterogeneous customers</a:t>
                      </a:r>
                      <a:endParaRPr lang="en-GB" sz="2800" dirty="0"/>
                    </a:p>
                    <a:p>
                      <a:pPr lvl="1" algn="l"/>
                      <a:endParaRPr lang="en-GB" sz="2800" dirty="0"/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739688107"/>
                  </a:ext>
                </a:extLst>
              </a:tr>
              <a:tr h="894888">
                <a:tc>
                  <a:txBody>
                    <a:bodyPr/>
                    <a:lstStyle/>
                    <a:p>
                      <a:pPr marL="742950" marR="0" lvl="1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800" dirty="0"/>
                        <a:t>Different tastes and choices</a:t>
                      </a:r>
                      <a:endParaRPr lang="en-GB" sz="2800" dirty="0"/>
                    </a:p>
                    <a:p>
                      <a:pPr lvl="1" algn="l"/>
                      <a:endParaRPr lang="en-GB" sz="2800" dirty="0"/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688111492"/>
                  </a:ext>
                </a:extLst>
              </a:tr>
              <a:tr h="894888">
                <a:tc>
                  <a:txBody>
                    <a:bodyPr/>
                    <a:lstStyle/>
                    <a:p>
                      <a:pPr marL="742950" marR="0" lvl="1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800" dirty="0"/>
                        <a:t>Rapid change in customer </a:t>
                      </a:r>
                      <a:r>
                        <a:rPr lang="en-US" sz="2800" dirty="0" err="1"/>
                        <a:t>behaviour</a:t>
                      </a:r>
                      <a:endParaRPr lang="en-GB" sz="2800" dirty="0"/>
                    </a:p>
                    <a:p>
                      <a:pPr lvl="1" algn="l"/>
                      <a:endParaRPr lang="en-GB" sz="2800" dirty="0"/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408358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2064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A12E6C9-810F-AEF2-F938-4A46BE67F411}"/>
              </a:ext>
            </a:extLst>
          </p:cNvPr>
          <p:cNvSpPr txBox="1">
            <a:spLocks/>
          </p:cNvSpPr>
          <p:nvPr/>
        </p:nvSpPr>
        <p:spPr>
          <a:xfrm>
            <a:off x="-127641" y="-92046"/>
            <a:ext cx="9212168" cy="1758998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b="1" dirty="0">
                <a:latin typeface="+mn-lt"/>
                <a:cs typeface="Arial" panose="020B0604020202020204" pitchFamily="34" charset="0"/>
              </a:rPr>
              <a:t>Key Issues Faced by Foreign </a:t>
            </a:r>
          </a:p>
          <a:p>
            <a:r>
              <a:rPr lang="en-US" sz="4400" b="1" dirty="0">
                <a:latin typeface="+mn-lt"/>
                <a:cs typeface="Arial" panose="020B0604020202020204" pitchFamily="34" charset="0"/>
              </a:rPr>
              <a:t>Businesses in India</a:t>
            </a:r>
            <a:endParaRPr lang="en-GB" sz="4400" b="1" dirty="0">
              <a:latin typeface="+mn-lt"/>
              <a:cs typeface="Arial" panose="020B0604020202020204" pitchFamily="34" charset="0"/>
            </a:endParaRPr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E9FC09F9-0A73-28B9-4667-374E339B74D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27760614"/>
              </p:ext>
            </p:extLst>
          </p:nvPr>
        </p:nvGraphicFramePr>
        <p:xfrm>
          <a:off x="594732" y="1954443"/>
          <a:ext cx="7965794" cy="39758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53C129E1-37C5-1C17-F2E6-F1462BD1505B}"/>
              </a:ext>
            </a:extLst>
          </p:cNvPr>
          <p:cNvSpPr txBox="1"/>
          <p:nvPr/>
        </p:nvSpPr>
        <p:spPr>
          <a:xfrm>
            <a:off x="5216767" y="5387746"/>
            <a:ext cx="3648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Vachani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2008)</a:t>
            </a:r>
          </a:p>
        </p:txBody>
      </p:sp>
    </p:spTree>
    <p:extLst>
      <p:ext uri="{BB962C8B-B14F-4D97-AF65-F5344CB8AC3E}">
        <p14:creationId xmlns:p14="http://schemas.microsoft.com/office/powerpoint/2010/main" val="782625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0295EF6-BBD4-4023-B64F-3842722DEA76}"/>
              </a:ext>
            </a:extLst>
          </p:cNvPr>
          <p:cNvSpPr txBox="1">
            <a:spLocks/>
          </p:cNvSpPr>
          <p:nvPr/>
        </p:nvSpPr>
        <p:spPr>
          <a:xfrm>
            <a:off x="252919" y="196285"/>
            <a:ext cx="8095344" cy="11999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latin typeface="+mn-lt"/>
                <a:cs typeface="Arial" panose="020B0604020202020204" pitchFamily="34" charset="0"/>
              </a:rPr>
              <a:t>Key Issues Faced by Foreign Businesses in India</a:t>
            </a:r>
            <a:endParaRPr lang="en-GB" b="1" dirty="0">
              <a:latin typeface="+mn-lt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6DEB2E8D-AD08-E904-0EAD-666D37938A9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31633055"/>
              </p:ext>
            </p:extLst>
          </p:nvPr>
        </p:nvGraphicFramePr>
        <p:xfrm>
          <a:off x="475785" y="1516566"/>
          <a:ext cx="7872478" cy="4497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2D363AC-3A34-4311-8A8F-945EE6449B8A}"/>
              </a:ext>
            </a:extLst>
          </p:cNvPr>
          <p:cNvSpPr txBox="1"/>
          <p:nvPr/>
        </p:nvSpPr>
        <p:spPr>
          <a:xfrm>
            <a:off x="3603813" y="3174321"/>
            <a:ext cx="2891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Vachani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2008)</a:t>
            </a:r>
          </a:p>
        </p:txBody>
      </p:sp>
    </p:spTree>
    <p:extLst>
      <p:ext uri="{BB962C8B-B14F-4D97-AF65-F5344CB8AC3E}">
        <p14:creationId xmlns:p14="http://schemas.microsoft.com/office/powerpoint/2010/main" val="18273725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40C58-C06B-53B5-B88B-5B9B76037EFB}"/>
              </a:ext>
            </a:extLst>
          </p:cNvPr>
          <p:cNvSpPr txBox="1">
            <a:spLocks/>
          </p:cNvSpPr>
          <p:nvPr/>
        </p:nvSpPr>
        <p:spPr>
          <a:xfrm>
            <a:off x="297473" y="240705"/>
            <a:ext cx="8549053" cy="139440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latin typeface="+mn-lt"/>
                <a:cs typeface="Arial" panose="020B0604020202020204" pitchFamily="34" charset="0"/>
              </a:rPr>
              <a:t>Key Issues Faced by Foreign Businesses in India</a:t>
            </a:r>
            <a:endParaRPr lang="en-GB" b="1" dirty="0">
              <a:latin typeface="+mn-lt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2BB79296-BFD8-D514-77E4-7F99DF71DB4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61458462"/>
              </p:ext>
            </p:extLst>
          </p:nvPr>
        </p:nvGraphicFramePr>
        <p:xfrm>
          <a:off x="618874" y="1842698"/>
          <a:ext cx="7906250" cy="3727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2037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BEAC6-9159-DE9A-55E2-9CCB85D4E42F}"/>
              </a:ext>
            </a:extLst>
          </p:cNvPr>
          <p:cNvSpPr txBox="1">
            <a:spLocks/>
          </p:cNvSpPr>
          <p:nvPr/>
        </p:nvSpPr>
        <p:spPr>
          <a:xfrm>
            <a:off x="308760" y="342061"/>
            <a:ext cx="8417718" cy="131223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latin typeface="+mn-lt"/>
                <a:cs typeface="Arial" panose="020B0604020202020204" pitchFamily="34" charset="0"/>
              </a:rPr>
              <a:t>Other Issues Faced by Foreign Businesses in India</a:t>
            </a:r>
            <a:endParaRPr lang="en-GB" b="1" dirty="0">
              <a:latin typeface="+mn-lt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C538EBCD-4684-E329-429D-D0CE8FC9C8D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84280451"/>
              </p:ext>
            </p:extLst>
          </p:nvPr>
        </p:nvGraphicFramePr>
        <p:xfrm>
          <a:off x="253548" y="1654297"/>
          <a:ext cx="8472929" cy="3978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58DC0D9-E14A-62A3-DD8B-8A2D6B8A488E}"/>
              </a:ext>
            </a:extLst>
          </p:cNvPr>
          <p:cNvSpPr txBox="1"/>
          <p:nvPr/>
        </p:nvSpPr>
        <p:spPr>
          <a:xfrm>
            <a:off x="6769959" y="5203963"/>
            <a:ext cx="2038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Vachani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2008)</a:t>
            </a:r>
          </a:p>
        </p:txBody>
      </p:sp>
    </p:spTree>
    <p:extLst>
      <p:ext uri="{BB962C8B-B14F-4D97-AF65-F5344CB8AC3E}">
        <p14:creationId xmlns:p14="http://schemas.microsoft.com/office/powerpoint/2010/main" val="3574092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55C70-8F2B-C6A3-3AC9-3E662E317587}"/>
              </a:ext>
            </a:extLst>
          </p:cNvPr>
          <p:cNvSpPr txBox="1">
            <a:spLocks/>
          </p:cNvSpPr>
          <p:nvPr/>
        </p:nvSpPr>
        <p:spPr>
          <a:xfrm>
            <a:off x="976023" y="273264"/>
            <a:ext cx="7225655" cy="106098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latin typeface="+mn-lt"/>
                <a:cs typeface="Arial" panose="020B0604020202020204" pitchFamily="34" charset="0"/>
              </a:rPr>
              <a:t>Strategies To Exploit the Opportunities and Face the Challenges</a:t>
            </a:r>
            <a:endParaRPr lang="en-GB" b="1" dirty="0">
              <a:latin typeface="+mn-lt"/>
              <a:cs typeface="Arial" panose="020B0604020202020204" pitchFamily="34" charset="0"/>
            </a:endParaRPr>
          </a:p>
        </p:txBody>
      </p:sp>
      <p:graphicFrame>
        <p:nvGraphicFramePr>
          <p:cNvPr id="3" name="Content Placeholder 4">
            <a:extLst>
              <a:ext uri="{FF2B5EF4-FFF2-40B4-BE49-F238E27FC236}">
                <a16:creationId xmlns:a16="http://schemas.microsoft.com/office/drawing/2014/main" id="{7B18CFF5-1C4F-13D5-D049-BE960BF27DF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96024676"/>
              </p:ext>
            </p:extLst>
          </p:nvPr>
        </p:nvGraphicFramePr>
        <p:xfrm>
          <a:off x="294798" y="2014654"/>
          <a:ext cx="8737689" cy="39698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97E48E5-C866-435C-71A3-42E9DF0E36D8}"/>
              </a:ext>
            </a:extLst>
          </p:cNvPr>
          <p:cNvSpPr txBox="1"/>
          <p:nvPr/>
        </p:nvSpPr>
        <p:spPr>
          <a:xfrm>
            <a:off x="860029" y="5396290"/>
            <a:ext cx="1892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(Johnson, 2014)</a:t>
            </a:r>
          </a:p>
        </p:txBody>
      </p:sp>
    </p:spTree>
    <p:extLst>
      <p:ext uri="{BB962C8B-B14F-4D97-AF65-F5344CB8AC3E}">
        <p14:creationId xmlns:p14="http://schemas.microsoft.com/office/powerpoint/2010/main" val="34985424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22FA9-DC38-8884-1B24-B1FD883A9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928" y="119798"/>
            <a:ext cx="7886700" cy="1325563"/>
          </a:xfrm>
        </p:spPr>
        <p:txBody>
          <a:bodyPr/>
          <a:lstStyle/>
          <a:p>
            <a:pPr algn="ctr"/>
            <a:r>
              <a:rPr lang="en-US" sz="4000" b="1" dirty="0">
                <a:latin typeface="+mn-lt"/>
                <a:cs typeface="Arial" panose="020B0604020202020204" pitchFamily="34" charset="0"/>
              </a:rPr>
              <a:t>Strategies To Exploit the Opportunities and Face the Challenges</a:t>
            </a:r>
            <a:br>
              <a:rPr lang="en-GB" sz="4000" b="1" dirty="0">
                <a:latin typeface="+mn-lt"/>
                <a:cs typeface="Arial" panose="020B0604020202020204" pitchFamily="34" charset="0"/>
              </a:rPr>
            </a:br>
            <a:endParaRPr lang="en-GB" sz="4000" dirty="0"/>
          </a:p>
        </p:txBody>
      </p:sp>
      <p:graphicFrame>
        <p:nvGraphicFramePr>
          <p:cNvPr id="4" name="Content Placeholder 4">
            <a:extLst>
              <a:ext uri="{FF2B5EF4-FFF2-40B4-BE49-F238E27FC236}">
                <a16:creationId xmlns:a16="http://schemas.microsoft.com/office/drawing/2014/main" id="{46EF2849-4FB1-1520-BF25-E5ABC90968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5565442"/>
              </p:ext>
            </p:extLst>
          </p:nvPr>
        </p:nvGraphicFramePr>
        <p:xfrm>
          <a:off x="289932" y="1825626"/>
          <a:ext cx="8526966" cy="4010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3202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B2A5D-F4DF-F595-0685-7F4FB589B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1516" y="487169"/>
            <a:ext cx="6858000" cy="559854"/>
          </a:xfrm>
        </p:spPr>
        <p:txBody>
          <a:bodyPr/>
          <a:lstStyle/>
          <a:p>
            <a:r>
              <a:rPr lang="en-GB" sz="4800" dirty="0">
                <a:latin typeface="+mn-lt"/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5B7196-1E54-DC71-E69E-260A8FBA65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1228507"/>
            <a:ext cx="6858000" cy="4029293"/>
          </a:xfrm>
        </p:spPr>
        <p:txBody>
          <a:bodyPr/>
          <a:lstStyle/>
          <a:p>
            <a:pPr algn="just"/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India is an incredibly fertile place for the international market due to globalisation and similar factors that have thoroughly modernised the country.</a:t>
            </a:r>
          </a:p>
          <a:p>
            <a:pPr algn="just"/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Indian market welcomes foreign businesses entering its market. </a:t>
            </a:r>
          </a:p>
          <a:p>
            <a:pPr algn="just"/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Political stability, economic conditions, local community needs, and key success factors can influence a successful entry. </a:t>
            </a:r>
          </a:p>
          <a:p>
            <a:pPr algn="just"/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Entry must be thoroughly planned, hypothesised, and considered before it is implemented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6335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D138E-45F4-B8E1-9F88-E4BA3E430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98" y="1991501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	</a:t>
            </a:r>
            <a:r>
              <a:rPr lang="en-GB" sz="6000" b="1" dirty="0">
                <a:latin typeface="+mn-lt"/>
              </a:rPr>
              <a:t>QUESTIONS?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847518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77BB-112C-4004-9936-F4530ED4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5518"/>
          </a:xfrm>
        </p:spPr>
        <p:txBody>
          <a:bodyPr/>
          <a:lstStyle/>
          <a:p>
            <a:pPr algn="ctr"/>
            <a:r>
              <a:rPr lang="en-GB" sz="4800" b="1" dirty="0">
                <a:latin typeface="+mn-lt"/>
              </a:rPr>
              <a:t>References</a:t>
            </a:r>
            <a:endParaRPr lang="en-GB" sz="48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140644"/>
            <a:ext cx="8663233" cy="5036319"/>
          </a:xfrm>
        </p:spPr>
        <p:txBody>
          <a:bodyPr/>
          <a:lstStyle/>
          <a:p>
            <a:pPr marL="0" lvl="0" indent="0"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58F26E-1B49-5A10-4F80-D532EA16C7FC}"/>
              </a:ext>
            </a:extLst>
          </p:cNvPr>
          <p:cNvSpPr txBox="1"/>
          <p:nvPr/>
        </p:nvSpPr>
        <p:spPr>
          <a:xfrm>
            <a:off x="160256" y="1053584"/>
            <a:ext cx="8737938" cy="5036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Bedi, H. and Puri, G., 2019. Environment Uncertainty – Business Performance Relationship: Mediating Effect of Entrepreneurial Orientation. </a:t>
            </a:r>
            <a:r>
              <a:rPr lang="en-US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Recent Technology and Engineering 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(IJRTE), 8(4).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6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Bijapurkar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R., 2018. Winning in the Indian market: Understanding the transformation of consumer India. John Wiley &amp; Sons.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Britannica, 2022</a:t>
            </a:r>
            <a:r>
              <a:rPr lang="en-US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India | History, Map, Population, Economy, &amp; Facts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[online] Encyclopedia Britannica. Available at: </a:t>
            </a:r>
            <a:r>
              <a:rPr lang="en-US" sz="16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https://www.britannica.com/place/India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[Accessed 6 August 2022].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Johnson, G., 2014. </a:t>
            </a:r>
            <a:r>
              <a:rPr lang="en-US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Exploring corporate strategy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Harlow: Pearson.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Majumdar, R., 2020. Consumer behaviour: Insights from the Indian market. PHI Learning Pvt. Ltd.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Saxena, M. and </a:t>
            </a:r>
            <a:r>
              <a:rPr lang="en-US" sz="16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Adhana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D., 2019. Ease of Doing Business in India and South Asia: Unlocking Business Opportunities Through Economic Reforms. </a:t>
            </a:r>
            <a:r>
              <a:rPr lang="en-US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SSRN Electronic Journal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Tracy, B., 2019. </a:t>
            </a:r>
            <a:r>
              <a:rPr lang="en-US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Business Strategy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[S.L.]: </a:t>
            </a:r>
            <a:r>
              <a:rPr lang="en-US" sz="16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Amacom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6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Vachani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S., 2008. India: opportunities and challenges for multinational enterprises. </a:t>
            </a:r>
            <a:r>
              <a:rPr lang="en-US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Business and Emerging Markets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1(1).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431336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2006/documentManagement/types"/>
    <ds:schemaRef ds:uri="http://schemas.microsoft.com/office/2006/metadata/properties"/>
    <ds:schemaRef ds:uri="211f9404-bca0-4bcf-9c1d-965ccb6f8d2d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303dbf9b-b85b-46a0-94f1-894078c07ecd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3290</TotalTime>
  <Words>606</Words>
  <Application>Microsoft Office PowerPoint</Application>
  <PresentationFormat>On-screen Show (4:3)</PresentationFormat>
  <Paragraphs>79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13</vt:i4>
      </vt:variant>
    </vt:vector>
  </HeadingPairs>
  <TitlesOfParts>
    <vt:vector size="32" baseType="lpstr">
      <vt:lpstr>Arial</vt:lpstr>
      <vt:lpstr>Calibri</vt:lpstr>
      <vt:lpstr>Calibri Light</vt:lpstr>
      <vt:lpstr>Symbol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Presentation on Global Business Environment   Lecturer: Dr. Rexon Nting Student name : Silvia Bounegru Student ID: 2132530</vt:lpstr>
      <vt:lpstr>INTRODUCTION</vt:lpstr>
      <vt:lpstr>Developing Country: India  </vt:lpstr>
      <vt:lpstr>Key Issues Faced by Foreign     Businesses in India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Strategies To Exploit the Opportunities and Face the Challenges </vt:lpstr>
      <vt:lpstr>CONCLUSION</vt:lpstr>
      <vt:lpstr> QUESTIONS?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silviasilvia802@yahoo.com</cp:lastModifiedBy>
  <cp:revision>89</cp:revision>
  <dcterms:created xsi:type="dcterms:W3CDTF">2021-03-10T12:10:47Z</dcterms:created>
  <dcterms:modified xsi:type="dcterms:W3CDTF">2022-08-25T17:55:48Z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