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3.xml" ContentType="application/vnd.openxmlformats-officedocument.theme+xml"/>
  <Override PartName="/ppt/slideLayouts/slideLayout16.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3" r:id="rId1"/>
    <p:sldMasterId id="2147483666" r:id="rId2"/>
    <p:sldMasterId id="2147483660" r:id="rId3"/>
    <p:sldMasterId id="2147483648" r:id="rId4"/>
  </p:sldMasterIdLst>
  <p:notesMasterIdLst>
    <p:notesMasterId r:id="rId19"/>
  </p:notesMasterIdLst>
  <p:sldIdLst>
    <p:sldId id="256" r:id="rId5"/>
    <p:sldId id="257" r:id="rId6"/>
    <p:sldId id="258" r:id="rId7"/>
    <p:sldId id="259" r:id="rId8"/>
    <p:sldId id="260" r:id="rId9"/>
    <p:sldId id="261" r:id="rId10"/>
    <p:sldId id="262" r:id="rId11"/>
    <p:sldId id="263" r:id="rId12"/>
    <p:sldId id="265" r:id="rId13"/>
    <p:sldId id="266" r:id="rId14"/>
    <p:sldId id="267" r:id="rId15"/>
    <p:sldId id="268" r:id="rId16"/>
    <p:sldId id="269" r:id="rId17"/>
    <p:sldId id="270"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FAE1581-13E4-47BD-B58D-A83D88405385}" v="138" dt="2021-11-25T06:20:27.29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2" d="100"/>
          <a:sy n="92" d="100"/>
        </p:scale>
        <p:origin x="307"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slideMaster" Target="slideMasters/slideMaster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slideMaster" Target="slideMasters/slideMaster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mmanuel Akwasi Le-Maire (2027297)" userId="814fa175-959f-4c1f-a1f6-3413640fa722" providerId="ADAL" clId="{7FAE1581-13E4-47BD-B58D-A83D88405385}"/>
    <pc:docChg chg="undo custSel addSld delSld modSld addMainMaster modMainMaster">
      <pc:chgData name="Emmanuel Akwasi Le-Maire (2027297)" userId="814fa175-959f-4c1f-a1f6-3413640fa722" providerId="ADAL" clId="{7FAE1581-13E4-47BD-B58D-A83D88405385}" dt="2021-11-25T06:30:42.014" v="3716"/>
      <pc:docMkLst>
        <pc:docMk/>
      </pc:docMkLst>
      <pc:sldChg chg="addSp delSp modSp mod setBg">
        <pc:chgData name="Emmanuel Akwasi Le-Maire (2027297)" userId="814fa175-959f-4c1f-a1f6-3413640fa722" providerId="ADAL" clId="{7FAE1581-13E4-47BD-B58D-A83D88405385}" dt="2021-11-25T06:20:27.299" v="3671" actId="20577"/>
        <pc:sldMkLst>
          <pc:docMk/>
          <pc:sldMk cId="1747884325" sldId="256"/>
        </pc:sldMkLst>
        <pc:spChg chg="mod">
          <ac:chgData name="Emmanuel Akwasi Le-Maire (2027297)" userId="814fa175-959f-4c1f-a1f6-3413640fa722" providerId="ADAL" clId="{7FAE1581-13E4-47BD-B58D-A83D88405385}" dt="2021-11-24T23:17:43.609" v="516" actId="26606"/>
          <ac:spMkLst>
            <pc:docMk/>
            <pc:sldMk cId="1747884325" sldId="256"/>
            <ac:spMk id="2" creationId="{00DA4FC7-BFC0-48CC-A82A-2970A65548AC}"/>
          </ac:spMkLst>
        </pc:spChg>
        <pc:spChg chg="add del mod">
          <ac:chgData name="Emmanuel Akwasi Le-Maire (2027297)" userId="814fa175-959f-4c1f-a1f6-3413640fa722" providerId="ADAL" clId="{7FAE1581-13E4-47BD-B58D-A83D88405385}" dt="2021-11-24T23:17:43.609" v="516" actId="26606"/>
          <ac:spMkLst>
            <pc:docMk/>
            <pc:sldMk cId="1747884325" sldId="256"/>
            <ac:spMk id="3" creationId="{37033E2A-F57D-4E9B-AAA6-C82C73990444}"/>
          </ac:spMkLst>
        </pc:spChg>
        <pc:spChg chg="add del">
          <ac:chgData name="Emmanuel Akwasi Le-Maire (2027297)" userId="814fa175-959f-4c1f-a1f6-3413640fa722" providerId="ADAL" clId="{7FAE1581-13E4-47BD-B58D-A83D88405385}" dt="2021-11-24T23:17:43.587" v="515" actId="26606"/>
          <ac:spMkLst>
            <pc:docMk/>
            <pc:sldMk cId="1747884325" sldId="256"/>
            <ac:spMk id="9" creationId="{B819A166-7571-4003-A6B8-B62034C3ED30}"/>
          </ac:spMkLst>
        </pc:spChg>
        <pc:spChg chg="add">
          <ac:chgData name="Emmanuel Akwasi Le-Maire (2027297)" userId="814fa175-959f-4c1f-a1f6-3413640fa722" providerId="ADAL" clId="{7FAE1581-13E4-47BD-B58D-A83D88405385}" dt="2021-11-24T23:17:43.609" v="516" actId="26606"/>
          <ac:spMkLst>
            <pc:docMk/>
            <pc:sldMk cId="1747884325" sldId="256"/>
            <ac:spMk id="17" creationId="{1BE4F293-0A40-4AA3-8747-1C7D9F3EEABB}"/>
          </ac:spMkLst>
        </pc:spChg>
        <pc:grpChg chg="add">
          <ac:chgData name="Emmanuel Akwasi Le-Maire (2027297)" userId="814fa175-959f-4c1f-a1f6-3413640fa722" providerId="ADAL" clId="{7FAE1581-13E4-47BD-B58D-A83D88405385}" dt="2021-11-24T23:17:43.609" v="516" actId="26606"/>
          <ac:grpSpMkLst>
            <pc:docMk/>
            <pc:sldMk cId="1747884325" sldId="256"/>
            <ac:grpSpMk id="11" creationId="{5D1CC8B8-2CD1-45F6-9CED-CA310400222D}"/>
          </ac:grpSpMkLst>
        </pc:grpChg>
        <pc:graphicFrameChg chg="add del">
          <ac:chgData name="Emmanuel Akwasi Le-Maire (2027297)" userId="814fa175-959f-4c1f-a1f6-3413640fa722" providerId="ADAL" clId="{7FAE1581-13E4-47BD-B58D-A83D88405385}" dt="2021-11-24T23:17:43.587" v="515" actId="26606"/>
          <ac:graphicFrameMkLst>
            <pc:docMk/>
            <pc:sldMk cId="1747884325" sldId="256"/>
            <ac:graphicFrameMk id="5" creationId="{114D5189-EC70-4C66-8A7E-ED4E8F7668B5}"/>
          </ac:graphicFrameMkLst>
        </pc:graphicFrameChg>
        <pc:graphicFrameChg chg="add mod">
          <ac:chgData name="Emmanuel Akwasi Le-Maire (2027297)" userId="814fa175-959f-4c1f-a1f6-3413640fa722" providerId="ADAL" clId="{7FAE1581-13E4-47BD-B58D-A83D88405385}" dt="2021-11-25T06:20:27.299" v="3671" actId="20577"/>
          <ac:graphicFrameMkLst>
            <pc:docMk/>
            <pc:sldMk cId="1747884325" sldId="256"/>
            <ac:graphicFrameMk id="18" creationId="{AFB662ED-B84B-4205-B906-2B13022D1C63}"/>
          </ac:graphicFrameMkLst>
        </pc:graphicFrameChg>
      </pc:sldChg>
      <pc:sldChg chg="addSp modSp new mod setBg">
        <pc:chgData name="Emmanuel Akwasi Le-Maire (2027297)" userId="814fa175-959f-4c1f-a1f6-3413640fa722" providerId="ADAL" clId="{7FAE1581-13E4-47BD-B58D-A83D88405385}" dt="2021-11-24T23:30:13.835" v="705" actId="26606"/>
        <pc:sldMkLst>
          <pc:docMk/>
          <pc:sldMk cId="1419370733" sldId="257"/>
        </pc:sldMkLst>
        <pc:spChg chg="mod">
          <ac:chgData name="Emmanuel Akwasi Le-Maire (2027297)" userId="814fa175-959f-4c1f-a1f6-3413640fa722" providerId="ADAL" clId="{7FAE1581-13E4-47BD-B58D-A83D88405385}" dt="2021-11-24T23:30:13.835" v="705" actId="26606"/>
          <ac:spMkLst>
            <pc:docMk/>
            <pc:sldMk cId="1419370733" sldId="257"/>
            <ac:spMk id="2" creationId="{5A710A9A-445C-4931-B8B9-4A0971DDEAF1}"/>
          </ac:spMkLst>
        </pc:spChg>
        <pc:spChg chg="mod">
          <ac:chgData name="Emmanuel Akwasi Le-Maire (2027297)" userId="814fa175-959f-4c1f-a1f6-3413640fa722" providerId="ADAL" clId="{7FAE1581-13E4-47BD-B58D-A83D88405385}" dt="2021-11-24T23:30:13.835" v="705" actId="26606"/>
          <ac:spMkLst>
            <pc:docMk/>
            <pc:sldMk cId="1419370733" sldId="257"/>
            <ac:spMk id="3" creationId="{3ACBE7B8-A7EA-455C-BA51-1C069CCEA46C}"/>
          </ac:spMkLst>
        </pc:spChg>
        <pc:spChg chg="add">
          <ac:chgData name="Emmanuel Akwasi Le-Maire (2027297)" userId="814fa175-959f-4c1f-a1f6-3413640fa722" providerId="ADAL" clId="{7FAE1581-13E4-47BD-B58D-A83D88405385}" dt="2021-11-24T23:30:13.835" v="705" actId="26606"/>
          <ac:spMkLst>
            <pc:docMk/>
            <pc:sldMk cId="1419370733" sldId="257"/>
            <ac:spMk id="9" creationId="{04812C46-200A-4DEB-A05E-3ED6C68C2387}"/>
          </ac:spMkLst>
        </pc:spChg>
        <pc:spChg chg="add">
          <ac:chgData name="Emmanuel Akwasi Le-Maire (2027297)" userId="814fa175-959f-4c1f-a1f6-3413640fa722" providerId="ADAL" clId="{7FAE1581-13E4-47BD-B58D-A83D88405385}" dt="2021-11-24T23:30:13.835" v="705" actId="26606"/>
          <ac:spMkLst>
            <pc:docMk/>
            <pc:sldMk cId="1419370733" sldId="257"/>
            <ac:spMk id="11" creationId="{D1EA859B-E555-4109-94F3-6700E046E008}"/>
          </ac:spMkLst>
        </pc:spChg>
        <pc:picChg chg="add">
          <ac:chgData name="Emmanuel Akwasi Le-Maire (2027297)" userId="814fa175-959f-4c1f-a1f6-3413640fa722" providerId="ADAL" clId="{7FAE1581-13E4-47BD-B58D-A83D88405385}" dt="2021-11-24T23:30:13.835" v="705" actId="26606"/>
          <ac:picMkLst>
            <pc:docMk/>
            <pc:sldMk cId="1419370733" sldId="257"/>
            <ac:picMk id="5" creationId="{0C276B6D-1655-41E3-B549-57D5236808DD}"/>
          </ac:picMkLst>
        </pc:picChg>
      </pc:sldChg>
      <pc:sldChg chg="addSp modSp new mod setBg">
        <pc:chgData name="Emmanuel Akwasi Le-Maire (2027297)" userId="814fa175-959f-4c1f-a1f6-3413640fa722" providerId="ADAL" clId="{7FAE1581-13E4-47BD-B58D-A83D88405385}" dt="2021-11-25T00:18:40.578" v="842" actId="26606"/>
        <pc:sldMkLst>
          <pc:docMk/>
          <pc:sldMk cId="682614301" sldId="258"/>
        </pc:sldMkLst>
        <pc:spChg chg="mod">
          <ac:chgData name="Emmanuel Akwasi Le-Maire (2027297)" userId="814fa175-959f-4c1f-a1f6-3413640fa722" providerId="ADAL" clId="{7FAE1581-13E4-47BD-B58D-A83D88405385}" dt="2021-11-25T00:18:40.578" v="842" actId="26606"/>
          <ac:spMkLst>
            <pc:docMk/>
            <pc:sldMk cId="682614301" sldId="258"/>
            <ac:spMk id="2" creationId="{85663908-28E7-4E0E-9221-23B9FEA6BF5F}"/>
          </ac:spMkLst>
        </pc:spChg>
        <pc:spChg chg="mod">
          <ac:chgData name="Emmanuel Akwasi Le-Maire (2027297)" userId="814fa175-959f-4c1f-a1f6-3413640fa722" providerId="ADAL" clId="{7FAE1581-13E4-47BD-B58D-A83D88405385}" dt="2021-11-25T00:18:40.578" v="842" actId="26606"/>
          <ac:spMkLst>
            <pc:docMk/>
            <pc:sldMk cId="682614301" sldId="258"/>
            <ac:spMk id="3" creationId="{697519E7-1156-4FBC-96FC-E028B8D34597}"/>
          </ac:spMkLst>
        </pc:spChg>
        <pc:spChg chg="add">
          <ac:chgData name="Emmanuel Akwasi Le-Maire (2027297)" userId="814fa175-959f-4c1f-a1f6-3413640fa722" providerId="ADAL" clId="{7FAE1581-13E4-47BD-B58D-A83D88405385}" dt="2021-11-25T00:18:40.578" v="842" actId="26606"/>
          <ac:spMkLst>
            <pc:docMk/>
            <pc:sldMk cId="682614301" sldId="258"/>
            <ac:spMk id="9" creationId="{04812C46-200A-4DEB-A05E-3ED6C68C2387}"/>
          </ac:spMkLst>
        </pc:spChg>
        <pc:spChg chg="add">
          <ac:chgData name="Emmanuel Akwasi Le-Maire (2027297)" userId="814fa175-959f-4c1f-a1f6-3413640fa722" providerId="ADAL" clId="{7FAE1581-13E4-47BD-B58D-A83D88405385}" dt="2021-11-25T00:18:40.578" v="842" actId="26606"/>
          <ac:spMkLst>
            <pc:docMk/>
            <pc:sldMk cId="682614301" sldId="258"/>
            <ac:spMk id="11" creationId="{D1EA859B-E555-4109-94F3-6700E046E008}"/>
          </ac:spMkLst>
        </pc:spChg>
        <pc:picChg chg="add">
          <ac:chgData name="Emmanuel Akwasi Le-Maire (2027297)" userId="814fa175-959f-4c1f-a1f6-3413640fa722" providerId="ADAL" clId="{7FAE1581-13E4-47BD-B58D-A83D88405385}" dt="2021-11-25T00:18:40.578" v="842" actId="26606"/>
          <ac:picMkLst>
            <pc:docMk/>
            <pc:sldMk cId="682614301" sldId="258"/>
            <ac:picMk id="5" creationId="{18D82A6C-0D52-4611-B994-56F5860B7A13}"/>
          </ac:picMkLst>
        </pc:picChg>
      </pc:sldChg>
      <pc:sldChg chg="addSp modSp new mod setBg">
        <pc:chgData name="Emmanuel Akwasi Le-Maire (2027297)" userId="814fa175-959f-4c1f-a1f6-3413640fa722" providerId="ADAL" clId="{7FAE1581-13E4-47BD-B58D-A83D88405385}" dt="2021-11-25T00:30:48.225" v="1183" actId="26606"/>
        <pc:sldMkLst>
          <pc:docMk/>
          <pc:sldMk cId="1139898112" sldId="259"/>
        </pc:sldMkLst>
        <pc:spChg chg="mod">
          <ac:chgData name="Emmanuel Akwasi Le-Maire (2027297)" userId="814fa175-959f-4c1f-a1f6-3413640fa722" providerId="ADAL" clId="{7FAE1581-13E4-47BD-B58D-A83D88405385}" dt="2021-11-25T00:30:48.225" v="1183" actId="26606"/>
          <ac:spMkLst>
            <pc:docMk/>
            <pc:sldMk cId="1139898112" sldId="259"/>
            <ac:spMk id="2" creationId="{528805EF-2A8D-4B61-9C3E-12EEA61DB0C6}"/>
          </ac:spMkLst>
        </pc:spChg>
        <pc:spChg chg="mod">
          <ac:chgData name="Emmanuel Akwasi Le-Maire (2027297)" userId="814fa175-959f-4c1f-a1f6-3413640fa722" providerId="ADAL" clId="{7FAE1581-13E4-47BD-B58D-A83D88405385}" dt="2021-11-25T00:30:48.225" v="1183" actId="26606"/>
          <ac:spMkLst>
            <pc:docMk/>
            <pc:sldMk cId="1139898112" sldId="259"/>
            <ac:spMk id="3" creationId="{1FF010A4-77F1-417D-80E4-E2F6ED104719}"/>
          </ac:spMkLst>
        </pc:spChg>
        <pc:spChg chg="add">
          <ac:chgData name="Emmanuel Akwasi Le-Maire (2027297)" userId="814fa175-959f-4c1f-a1f6-3413640fa722" providerId="ADAL" clId="{7FAE1581-13E4-47BD-B58D-A83D88405385}" dt="2021-11-25T00:30:48.225" v="1183" actId="26606"/>
          <ac:spMkLst>
            <pc:docMk/>
            <pc:sldMk cId="1139898112" sldId="259"/>
            <ac:spMk id="8" creationId="{827B839B-9ADE-406B-8590-F1CAEDED45A1}"/>
          </ac:spMkLst>
        </pc:spChg>
        <pc:spChg chg="add">
          <ac:chgData name="Emmanuel Akwasi Le-Maire (2027297)" userId="814fa175-959f-4c1f-a1f6-3413640fa722" providerId="ADAL" clId="{7FAE1581-13E4-47BD-B58D-A83D88405385}" dt="2021-11-25T00:30:48.225" v="1183" actId="26606"/>
          <ac:spMkLst>
            <pc:docMk/>
            <pc:sldMk cId="1139898112" sldId="259"/>
            <ac:spMk id="10" creationId="{CFE45BF0-46DB-408C-B5F7-7B11716805D4}"/>
          </ac:spMkLst>
        </pc:spChg>
        <pc:spChg chg="add">
          <ac:chgData name="Emmanuel Akwasi Le-Maire (2027297)" userId="814fa175-959f-4c1f-a1f6-3413640fa722" providerId="ADAL" clId="{7FAE1581-13E4-47BD-B58D-A83D88405385}" dt="2021-11-25T00:30:48.225" v="1183" actId="26606"/>
          <ac:spMkLst>
            <pc:docMk/>
            <pc:sldMk cId="1139898112" sldId="259"/>
            <ac:spMk id="12" creationId="{2AEBC8F2-97B1-41B4-93F1-2D289E197FBA}"/>
          </ac:spMkLst>
        </pc:spChg>
        <pc:spChg chg="add">
          <ac:chgData name="Emmanuel Akwasi Le-Maire (2027297)" userId="814fa175-959f-4c1f-a1f6-3413640fa722" providerId="ADAL" clId="{7FAE1581-13E4-47BD-B58D-A83D88405385}" dt="2021-11-25T00:30:48.225" v="1183" actId="26606"/>
          <ac:spMkLst>
            <pc:docMk/>
            <pc:sldMk cId="1139898112" sldId="259"/>
            <ac:spMk id="14" creationId="{472E3A19-F5D5-48FC-BB9C-48C2F68F598B}"/>
          </ac:spMkLst>
        </pc:spChg>
        <pc:spChg chg="add">
          <ac:chgData name="Emmanuel Akwasi Le-Maire (2027297)" userId="814fa175-959f-4c1f-a1f6-3413640fa722" providerId="ADAL" clId="{7FAE1581-13E4-47BD-B58D-A83D88405385}" dt="2021-11-25T00:30:48.225" v="1183" actId="26606"/>
          <ac:spMkLst>
            <pc:docMk/>
            <pc:sldMk cId="1139898112" sldId="259"/>
            <ac:spMk id="16" creationId="{7A62E32F-BB65-43A8-8EB5-92346890E549}"/>
          </ac:spMkLst>
        </pc:spChg>
        <pc:spChg chg="add">
          <ac:chgData name="Emmanuel Akwasi Le-Maire (2027297)" userId="814fa175-959f-4c1f-a1f6-3413640fa722" providerId="ADAL" clId="{7FAE1581-13E4-47BD-B58D-A83D88405385}" dt="2021-11-25T00:30:48.225" v="1183" actId="26606"/>
          <ac:spMkLst>
            <pc:docMk/>
            <pc:sldMk cId="1139898112" sldId="259"/>
            <ac:spMk id="18" creationId="{14E91B64-9FCC-451E-AFB4-A827D6329367}"/>
          </ac:spMkLst>
        </pc:spChg>
      </pc:sldChg>
      <pc:sldChg chg="addSp delSp modSp new mod setBg">
        <pc:chgData name="Emmanuel Akwasi Le-Maire (2027297)" userId="814fa175-959f-4c1f-a1f6-3413640fa722" providerId="ADAL" clId="{7FAE1581-13E4-47BD-B58D-A83D88405385}" dt="2021-11-25T02:07:57.591" v="1824" actId="20577"/>
        <pc:sldMkLst>
          <pc:docMk/>
          <pc:sldMk cId="2369729873" sldId="260"/>
        </pc:sldMkLst>
        <pc:spChg chg="mod">
          <ac:chgData name="Emmanuel Akwasi Le-Maire (2027297)" userId="814fa175-959f-4c1f-a1f6-3413640fa722" providerId="ADAL" clId="{7FAE1581-13E4-47BD-B58D-A83D88405385}" dt="2021-11-25T01:44:37.446" v="1714" actId="26606"/>
          <ac:spMkLst>
            <pc:docMk/>
            <pc:sldMk cId="2369729873" sldId="260"/>
            <ac:spMk id="2" creationId="{9DDBF824-0457-4226-8FE0-807AC21E8DD1}"/>
          </ac:spMkLst>
        </pc:spChg>
        <pc:spChg chg="add del mod">
          <ac:chgData name="Emmanuel Akwasi Le-Maire (2027297)" userId="814fa175-959f-4c1f-a1f6-3413640fa722" providerId="ADAL" clId="{7FAE1581-13E4-47BD-B58D-A83D88405385}" dt="2021-11-25T01:44:37.446" v="1714" actId="26606"/>
          <ac:spMkLst>
            <pc:docMk/>
            <pc:sldMk cId="2369729873" sldId="260"/>
            <ac:spMk id="3" creationId="{8E6EAA78-53E6-499F-BB21-C7D3F303B20A}"/>
          </ac:spMkLst>
        </pc:spChg>
        <pc:spChg chg="add del">
          <ac:chgData name="Emmanuel Akwasi Le-Maire (2027297)" userId="814fa175-959f-4c1f-a1f6-3413640fa722" providerId="ADAL" clId="{7FAE1581-13E4-47BD-B58D-A83D88405385}" dt="2021-11-25T01:43:51.146" v="1703" actId="26606"/>
          <ac:spMkLst>
            <pc:docMk/>
            <pc:sldMk cId="2369729873" sldId="260"/>
            <ac:spMk id="9" creationId="{BACC6370-2D7E-4714-9D71-7542949D7D5D}"/>
          </ac:spMkLst>
        </pc:spChg>
        <pc:spChg chg="add del">
          <ac:chgData name="Emmanuel Akwasi Le-Maire (2027297)" userId="814fa175-959f-4c1f-a1f6-3413640fa722" providerId="ADAL" clId="{7FAE1581-13E4-47BD-B58D-A83D88405385}" dt="2021-11-25T01:44:37.430" v="1713" actId="26606"/>
          <ac:spMkLst>
            <pc:docMk/>
            <pc:sldMk cId="2369729873" sldId="260"/>
            <ac:spMk id="10" creationId="{D1D34770-47A8-402C-AF23-2B653F2D88C1}"/>
          </ac:spMkLst>
        </pc:spChg>
        <pc:spChg chg="add del">
          <ac:chgData name="Emmanuel Akwasi Le-Maire (2027297)" userId="814fa175-959f-4c1f-a1f6-3413640fa722" providerId="ADAL" clId="{7FAE1581-13E4-47BD-B58D-A83D88405385}" dt="2021-11-25T01:43:51.146" v="1703" actId="26606"/>
          <ac:spMkLst>
            <pc:docMk/>
            <pc:sldMk cId="2369729873" sldId="260"/>
            <ac:spMk id="11" creationId="{256B2C21-A230-48C0-8DF1-C46611373C44}"/>
          </ac:spMkLst>
        </pc:spChg>
        <pc:spChg chg="add del">
          <ac:chgData name="Emmanuel Akwasi Le-Maire (2027297)" userId="814fa175-959f-4c1f-a1f6-3413640fa722" providerId="ADAL" clId="{7FAE1581-13E4-47BD-B58D-A83D88405385}" dt="2021-11-25T01:43:51.146" v="1703" actId="26606"/>
          <ac:spMkLst>
            <pc:docMk/>
            <pc:sldMk cId="2369729873" sldId="260"/>
            <ac:spMk id="13" creationId="{3847E18C-932D-4C95-AABA-FEC7C9499AD7}"/>
          </ac:spMkLst>
        </pc:spChg>
        <pc:spChg chg="add del">
          <ac:chgData name="Emmanuel Akwasi Le-Maire (2027297)" userId="814fa175-959f-4c1f-a1f6-3413640fa722" providerId="ADAL" clId="{7FAE1581-13E4-47BD-B58D-A83D88405385}" dt="2021-11-25T01:43:51.146" v="1703" actId="26606"/>
          <ac:spMkLst>
            <pc:docMk/>
            <pc:sldMk cId="2369729873" sldId="260"/>
            <ac:spMk id="15" creationId="{3150CB11-0C61-439E-910F-5787759E72A0}"/>
          </ac:spMkLst>
        </pc:spChg>
        <pc:spChg chg="add del">
          <ac:chgData name="Emmanuel Akwasi Le-Maire (2027297)" userId="814fa175-959f-4c1f-a1f6-3413640fa722" providerId="ADAL" clId="{7FAE1581-13E4-47BD-B58D-A83D88405385}" dt="2021-11-25T01:43:51.146" v="1703" actId="26606"/>
          <ac:spMkLst>
            <pc:docMk/>
            <pc:sldMk cId="2369729873" sldId="260"/>
            <ac:spMk id="17" creationId="{43F8A58B-5155-44CE-A5FF-7647B47D0A7A}"/>
          </ac:spMkLst>
        </pc:spChg>
        <pc:spChg chg="add del">
          <ac:chgData name="Emmanuel Akwasi Le-Maire (2027297)" userId="814fa175-959f-4c1f-a1f6-3413640fa722" providerId="ADAL" clId="{7FAE1581-13E4-47BD-B58D-A83D88405385}" dt="2021-11-25T01:43:51.146" v="1703" actId="26606"/>
          <ac:spMkLst>
            <pc:docMk/>
            <pc:sldMk cId="2369729873" sldId="260"/>
            <ac:spMk id="19" creationId="{443F2ACA-E6D6-4028-82DD-F03C262D5DE6}"/>
          </ac:spMkLst>
        </pc:spChg>
        <pc:spChg chg="add del">
          <ac:chgData name="Emmanuel Akwasi Le-Maire (2027297)" userId="814fa175-959f-4c1f-a1f6-3413640fa722" providerId="ADAL" clId="{7FAE1581-13E4-47BD-B58D-A83D88405385}" dt="2021-11-25T01:44:00.326" v="1705" actId="26606"/>
          <ac:spMkLst>
            <pc:docMk/>
            <pc:sldMk cId="2369729873" sldId="260"/>
            <ac:spMk id="21" creationId="{1BE4F293-0A40-4AA3-8747-1C7D9F3EEABB}"/>
          </ac:spMkLst>
        </pc:spChg>
        <pc:spChg chg="add del">
          <ac:chgData name="Emmanuel Akwasi Le-Maire (2027297)" userId="814fa175-959f-4c1f-a1f6-3413640fa722" providerId="ADAL" clId="{7FAE1581-13E4-47BD-B58D-A83D88405385}" dt="2021-11-25T01:44:09.420" v="1707" actId="26606"/>
          <ac:spMkLst>
            <pc:docMk/>
            <pc:sldMk cId="2369729873" sldId="260"/>
            <ac:spMk id="27" creationId="{1BE4F293-0A40-4AA3-8747-1C7D9F3EEABB}"/>
          </ac:spMkLst>
        </pc:spChg>
        <pc:spChg chg="add del">
          <ac:chgData name="Emmanuel Akwasi Le-Maire (2027297)" userId="814fa175-959f-4c1f-a1f6-3413640fa722" providerId="ADAL" clId="{7FAE1581-13E4-47BD-B58D-A83D88405385}" dt="2021-11-25T01:44:13.849" v="1709" actId="26606"/>
          <ac:spMkLst>
            <pc:docMk/>
            <pc:sldMk cId="2369729873" sldId="260"/>
            <ac:spMk id="36" creationId="{1BE4F293-0A40-4AA3-8747-1C7D9F3EEABB}"/>
          </ac:spMkLst>
        </pc:spChg>
        <pc:spChg chg="add del">
          <ac:chgData name="Emmanuel Akwasi Le-Maire (2027297)" userId="814fa175-959f-4c1f-a1f6-3413640fa722" providerId="ADAL" clId="{7FAE1581-13E4-47BD-B58D-A83D88405385}" dt="2021-11-25T01:44:19.452" v="1711" actId="26606"/>
          <ac:spMkLst>
            <pc:docMk/>
            <pc:sldMk cId="2369729873" sldId="260"/>
            <ac:spMk id="42" creationId="{1BE4F293-0A40-4AA3-8747-1C7D9F3EEABB}"/>
          </ac:spMkLst>
        </pc:spChg>
        <pc:spChg chg="add">
          <ac:chgData name="Emmanuel Akwasi Le-Maire (2027297)" userId="814fa175-959f-4c1f-a1f6-3413640fa722" providerId="ADAL" clId="{7FAE1581-13E4-47BD-B58D-A83D88405385}" dt="2021-11-25T01:44:37.446" v="1714" actId="26606"/>
          <ac:spMkLst>
            <pc:docMk/>
            <pc:sldMk cId="2369729873" sldId="260"/>
            <ac:spMk id="53" creationId="{1BE4F293-0A40-4AA3-8747-1C7D9F3EEABB}"/>
          </ac:spMkLst>
        </pc:spChg>
        <pc:grpChg chg="add del">
          <ac:chgData name="Emmanuel Akwasi Le-Maire (2027297)" userId="814fa175-959f-4c1f-a1f6-3413640fa722" providerId="ADAL" clId="{7FAE1581-13E4-47BD-B58D-A83D88405385}" dt="2021-11-25T01:44:00.326" v="1705" actId="26606"/>
          <ac:grpSpMkLst>
            <pc:docMk/>
            <pc:sldMk cId="2369729873" sldId="260"/>
            <ac:grpSpMk id="22" creationId="{5D1CC8B8-2CD1-45F6-9CED-CA310400222D}"/>
          </ac:grpSpMkLst>
        </pc:grpChg>
        <pc:grpChg chg="add del">
          <ac:chgData name="Emmanuel Akwasi Le-Maire (2027297)" userId="814fa175-959f-4c1f-a1f6-3413640fa722" providerId="ADAL" clId="{7FAE1581-13E4-47BD-B58D-A83D88405385}" dt="2021-11-25T01:44:09.420" v="1707" actId="26606"/>
          <ac:grpSpMkLst>
            <pc:docMk/>
            <pc:sldMk cId="2369729873" sldId="260"/>
            <ac:grpSpMk id="28" creationId="{5D1CC8B8-2CD1-45F6-9CED-CA310400222D}"/>
          </ac:grpSpMkLst>
        </pc:grpChg>
        <pc:grpChg chg="add del">
          <ac:chgData name="Emmanuel Akwasi Le-Maire (2027297)" userId="814fa175-959f-4c1f-a1f6-3413640fa722" providerId="ADAL" clId="{7FAE1581-13E4-47BD-B58D-A83D88405385}" dt="2021-11-25T01:44:13.849" v="1709" actId="26606"/>
          <ac:grpSpMkLst>
            <pc:docMk/>
            <pc:sldMk cId="2369729873" sldId="260"/>
            <ac:grpSpMk id="37" creationId="{5D1CC8B8-2CD1-45F6-9CED-CA310400222D}"/>
          </ac:grpSpMkLst>
        </pc:grpChg>
        <pc:grpChg chg="add del">
          <ac:chgData name="Emmanuel Akwasi Le-Maire (2027297)" userId="814fa175-959f-4c1f-a1f6-3413640fa722" providerId="ADAL" clId="{7FAE1581-13E4-47BD-B58D-A83D88405385}" dt="2021-11-25T01:44:19.452" v="1711" actId="26606"/>
          <ac:grpSpMkLst>
            <pc:docMk/>
            <pc:sldMk cId="2369729873" sldId="260"/>
            <ac:grpSpMk id="43" creationId="{5D1CC8B8-2CD1-45F6-9CED-CA310400222D}"/>
          </ac:grpSpMkLst>
        </pc:grpChg>
        <pc:grpChg chg="add">
          <ac:chgData name="Emmanuel Akwasi Le-Maire (2027297)" userId="814fa175-959f-4c1f-a1f6-3413640fa722" providerId="ADAL" clId="{7FAE1581-13E4-47BD-B58D-A83D88405385}" dt="2021-11-25T01:44:37.446" v="1714" actId="26606"/>
          <ac:grpSpMkLst>
            <pc:docMk/>
            <pc:sldMk cId="2369729873" sldId="260"/>
            <ac:grpSpMk id="54" creationId="{5D1CC8B8-2CD1-45F6-9CED-CA310400222D}"/>
          </ac:grpSpMkLst>
        </pc:grpChg>
        <pc:graphicFrameChg chg="add del">
          <ac:chgData name="Emmanuel Akwasi Le-Maire (2027297)" userId="814fa175-959f-4c1f-a1f6-3413640fa722" providerId="ADAL" clId="{7FAE1581-13E4-47BD-B58D-A83D88405385}" dt="2021-11-25T01:43:51.146" v="1703" actId="26606"/>
          <ac:graphicFrameMkLst>
            <pc:docMk/>
            <pc:sldMk cId="2369729873" sldId="260"/>
            <ac:graphicFrameMk id="5" creationId="{675EA62E-9B29-4885-9BF1-0872245E8FB6}"/>
          </ac:graphicFrameMkLst>
        </pc:graphicFrameChg>
        <pc:graphicFrameChg chg="add del">
          <ac:chgData name="Emmanuel Akwasi Le-Maire (2027297)" userId="814fa175-959f-4c1f-a1f6-3413640fa722" providerId="ADAL" clId="{7FAE1581-13E4-47BD-B58D-A83D88405385}" dt="2021-11-25T01:44:00.326" v="1705" actId="26606"/>
          <ac:graphicFrameMkLst>
            <pc:docMk/>
            <pc:sldMk cId="2369729873" sldId="260"/>
            <ac:graphicFrameMk id="25" creationId="{ADE052CD-43DB-4485-B039-6357F6FD6283}"/>
          </ac:graphicFrameMkLst>
        </pc:graphicFrameChg>
        <pc:graphicFrameChg chg="add del">
          <ac:chgData name="Emmanuel Akwasi Le-Maire (2027297)" userId="814fa175-959f-4c1f-a1f6-3413640fa722" providerId="ADAL" clId="{7FAE1581-13E4-47BD-B58D-A83D88405385}" dt="2021-11-25T01:44:09.420" v="1707" actId="26606"/>
          <ac:graphicFrameMkLst>
            <pc:docMk/>
            <pc:sldMk cId="2369729873" sldId="260"/>
            <ac:graphicFrameMk id="34" creationId="{3AFBC35C-6D82-42CE-A63F-3FD2344582D9}"/>
          </ac:graphicFrameMkLst>
        </pc:graphicFrameChg>
        <pc:graphicFrameChg chg="add del">
          <ac:chgData name="Emmanuel Akwasi Le-Maire (2027297)" userId="814fa175-959f-4c1f-a1f6-3413640fa722" providerId="ADAL" clId="{7FAE1581-13E4-47BD-B58D-A83D88405385}" dt="2021-11-25T01:44:13.849" v="1709" actId="26606"/>
          <ac:graphicFrameMkLst>
            <pc:docMk/>
            <pc:sldMk cId="2369729873" sldId="260"/>
            <ac:graphicFrameMk id="40" creationId="{ADE052CD-43DB-4485-B039-6357F6FD6283}"/>
          </ac:graphicFrameMkLst>
        </pc:graphicFrameChg>
        <pc:graphicFrameChg chg="add del">
          <ac:chgData name="Emmanuel Akwasi Le-Maire (2027297)" userId="814fa175-959f-4c1f-a1f6-3413640fa722" providerId="ADAL" clId="{7FAE1581-13E4-47BD-B58D-A83D88405385}" dt="2021-11-25T01:44:19.452" v="1711" actId="26606"/>
          <ac:graphicFrameMkLst>
            <pc:docMk/>
            <pc:sldMk cId="2369729873" sldId="260"/>
            <ac:graphicFrameMk id="49" creationId="{3AFBC35C-6D82-42CE-A63F-3FD2344582D9}"/>
          </ac:graphicFrameMkLst>
        </pc:graphicFrameChg>
        <pc:graphicFrameChg chg="add del">
          <ac:chgData name="Emmanuel Akwasi Le-Maire (2027297)" userId="814fa175-959f-4c1f-a1f6-3413640fa722" providerId="ADAL" clId="{7FAE1581-13E4-47BD-B58D-A83D88405385}" dt="2021-11-25T01:44:37.430" v="1713" actId="26606"/>
          <ac:graphicFrameMkLst>
            <pc:docMk/>
            <pc:sldMk cId="2369729873" sldId="260"/>
            <ac:graphicFrameMk id="51" creationId="{2C591A21-0617-488C-A8BD-0ADC15D38759}"/>
          </ac:graphicFrameMkLst>
        </pc:graphicFrameChg>
        <pc:graphicFrameChg chg="add mod">
          <ac:chgData name="Emmanuel Akwasi Le-Maire (2027297)" userId="814fa175-959f-4c1f-a1f6-3413640fa722" providerId="ADAL" clId="{7FAE1581-13E4-47BD-B58D-A83D88405385}" dt="2021-11-25T02:07:57.591" v="1824" actId="20577"/>
          <ac:graphicFrameMkLst>
            <pc:docMk/>
            <pc:sldMk cId="2369729873" sldId="260"/>
            <ac:graphicFrameMk id="57" creationId="{3AFBC35C-6D82-42CE-A63F-3FD2344582D9}"/>
          </ac:graphicFrameMkLst>
        </pc:graphicFrameChg>
        <pc:picChg chg="add del">
          <ac:chgData name="Emmanuel Akwasi Le-Maire (2027297)" userId="814fa175-959f-4c1f-a1f6-3413640fa722" providerId="ADAL" clId="{7FAE1581-13E4-47BD-B58D-A83D88405385}" dt="2021-11-25T01:44:37.430" v="1713" actId="26606"/>
          <ac:picMkLst>
            <pc:docMk/>
            <pc:sldMk cId="2369729873" sldId="260"/>
            <ac:picMk id="6" creationId="{7CB75BF7-FFF6-4961-B854-221F481FA38B}"/>
          </ac:picMkLst>
        </pc:picChg>
      </pc:sldChg>
      <pc:sldChg chg="addSp delSp modSp new mod setBg">
        <pc:chgData name="Emmanuel Akwasi Le-Maire (2027297)" userId="814fa175-959f-4c1f-a1f6-3413640fa722" providerId="ADAL" clId="{7FAE1581-13E4-47BD-B58D-A83D88405385}" dt="2021-11-25T02:37:19.710" v="2432" actId="26606"/>
        <pc:sldMkLst>
          <pc:docMk/>
          <pc:sldMk cId="1383115344" sldId="261"/>
        </pc:sldMkLst>
        <pc:spChg chg="mod">
          <ac:chgData name="Emmanuel Akwasi Le-Maire (2027297)" userId="814fa175-959f-4c1f-a1f6-3413640fa722" providerId="ADAL" clId="{7FAE1581-13E4-47BD-B58D-A83D88405385}" dt="2021-11-25T02:37:19.710" v="2432" actId="26606"/>
          <ac:spMkLst>
            <pc:docMk/>
            <pc:sldMk cId="1383115344" sldId="261"/>
            <ac:spMk id="2" creationId="{B6317062-E186-4409-BE9C-5E1DB47B47B7}"/>
          </ac:spMkLst>
        </pc:spChg>
        <pc:spChg chg="add del mod">
          <ac:chgData name="Emmanuel Akwasi Le-Maire (2027297)" userId="814fa175-959f-4c1f-a1f6-3413640fa722" providerId="ADAL" clId="{7FAE1581-13E4-47BD-B58D-A83D88405385}" dt="2021-11-25T02:37:19.710" v="2432" actId="26606"/>
          <ac:spMkLst>
            <pc:docMk/>
            <pc:sldMk cId="1383115344" sldId="261"/>
            <ac:spMk id="3" creationId="{1DC1DE65-930D-4B8D-B9DC-5FB191C43966}"/>
          </ac:spMkLst>
        </pc:spChg>
        <pc:spChg chg="add">
          <ac:chgData name="Emmanuel Akwasi Le-Maire (2027297)" userId="814fa175-959f-4c1f-a1f6-3413640fa722" providerId="ADAL" clId="{7FAE1581-13E4-47BD-B58D-A83D88405385}" dt="2021-11-25T02:37:19.710" v="2432" actId="26606"/>
          <ac:spMkLst>
            <pc:docMk/>
            <pc:sldMk cId="1383115344" sldId="261"/>
            <ac:spMk id="8" creationId="{6A1473A6-3F22-483E-8A30-80B9D2B14592}"/>
          </ac:spMkLst>
        </pc:spChg>
        <pc:spChg chg="add del">
          <ac:chgData name="Emmanuel Akwasi Le-Maire (2027297)" userId="814fa175-959f-4c1f-a1f6-3413640fa722" providerId="ADAL" clId="{7FAE1581-13E4-47BD-B58D-A83D88405385}" dt="2021-11-25T02:37:19.710" v="2431" actId="26606"/>
          <ac:spMkLst>
            <pc:docMk/>
            <pc:sldMk cId="1383115344" sldId="261"/>
            <ac:spMk id="9" creationId="{345A976A-8DE3-4B67-B94B-2044FDD12899}"/>
          </ac:spMkLst>
        </pc:spChg>
        <pc:spChg chg="add del">
          <ac:chgData name="Emmanuel Akwasi Le-Maire (2027297)" userId="814fa175-959f-4c1f-a1f6-3413640fa722" providerId="ADAL" clId="{7FAE1581-13E4-47BD-B58D-A83D88405385}" dt="2021-11-25T02:37:19.710" v="2431" actId="26606"/>
          <ac:spMkLst>
            <pc:docMk/>
            <pc:sldMk cId="1383115344" sldId="261"/>
            <ac:spMk id="11" creationId="{6EAAA1B9-2DDB-49C9-A037-A523D2F13C15}"/>
          </ac:spMkLst>
        </pc:spChg>
        <pc:spChg chg="add">
          <ac:chgData name="Emmanuel Akwasi Le-Maire (2027297)" userId="814fa175-959f-4c1f-a1f6-3413640fa722" providerId="ADAL" clId="{7FAE1581-13E4-47BD-B58D-A83D88405385}" dt="2021-11-25T02:37:19.710" v="2432" actId="26606"/>
          <ac:spMkLst>
            <pc:docMk/>
            <pc:sldMk cId="1383115344" sldId="261"/>
            <ac:spMk id="27" creationId="{1DC1DE65-930D-4B8D-B9DC-5FB191C43966}"/>
          </ac:spMkLst>
        </pc:spChg>
        <pc:grpChg chg="add">
          <ac:chgData name="Emmanuel Akwasi Le-Maire (2027297)" userId="814fa175-959f-4c1f-a1f6-3413640fa722" providerId="ADAL" clId="{7FAE1581-13E4-47BD-B58D-A83D88405385}" dt="2021-11-25T02:37:19.710" v="2432" actId="26606"/>
          <ac:grpSpMkLst>
            <pc:docMk/>
            <pc:sldMk cId="1383115344" sldId="261"/>
            <ac:grpSpMk id="10" creationId="{AA1375E3-3E53-4D75-BAB7-E5929BFCB25F}"/>
          </ac:grpSpMkLst>
        </pc:grpChg>
        <pc:grpChg chg="add del">
          <ac:chgData name="Emmanuel Akwasi Le-Maire (2027297)" userId="814fa175-959f-4c1f-a1f6-3413640fa722" providerId="ADAL" clId="{7FAE1581-13E4-47BD-B58D-A83D88405385}" dt="2021-11-25T02:37:19.710" v="2431" actId="26606"/>
          <ac:grpSpMkLst>
            <pc:docMk/>
            <pc:sldMk cId="1383115344" sldId="261"/>
            <ac:grpSpMk id="13" creationId="{B441F8D5-EBCE-4FB9-91A9-3425971C1F99}"/>
          </ac:grpSpMkLst>
        </pc:grpChg>
        <pc:grpChg chg="add del">
          <ac:chgData name="Emmanuel Akwasi Le-Maire (2027297)" userId="814fa175-959f-4c1f-a1f6-3413640fa722" providerId="ADAL" clId="{7FAE1581-13E4-47BD-B58D-A83D88405385}" dt="2021-11-25T02:37:19.710" v="2431" actId="26606"/>
          <ac:grpSpMkLst>
            <pc:docMk/>
            <pc:sldMk cId="1383115344" sldId="261"/>
            <ac:grpSpMk id="19" creationId="{08701F99-7E4C-4B92-A4B5-307CDFB7A4DE}"/>
          </ac:grpSpMkLst>
        </pc:grpChg>
        <pc:graphicFrameChg chg="add del">
          <ac:chgData name="Emmanuel Akwasi Le-Maire (2027297)" userId="814fa175-959f-4c1f-a1f6-3413640fa722" providerId="ADAL" clId="{7FAE1581-13E4-47BD-B58D-A83D88405385}" dt="2021-11-25T02:37:19.710" v="2431" actId="26606"/>
          <ac:graphicFrameMkLst>
            <pc:docMk/>
            <pc:sldMk cId="1383115344" sldId="261"/>
            <ac:graphicFrameMk id="5" creationId="{8C86C4FC-52C6-4A1B-99CF-9546ADF5A7E8}"/>
          </ac:graphicFrameMkLst>
        </pc:graphicFrameChg>
      </pc:sldChg>
      <pc:sldChg chg="addSp delSp modSp new mod setBg">
        <pc:chgData name="Emmanuel Akwasi Le-Maire (2027297)" userId="814fa175-959f-4c1f-a1f6-3413640fa722" providerId="ADAL" clId="{7FAE1581-13E4-47BD-B58D-A83D88405385}" dt="2021-11-25T03:08:51.692" v="3137" actId="26606"/>
        <pc:sldMkLst>
          <pc:docMk/>
          <pc:sldMk cId="1048906551" sldId="262"/>
        </pc:sldMkLst>
        <pc:spChg chg="mod">
          <ac:chgData name="Emmanuel Akwasi Le-Maire (2027297)" userId="814fa175-959f-4c1f-a1f6-3413640fa722" providerId="ADAL" clId="{7FAE1581-13E4-47BD-B58D-A83D88405385}" dt="2021-11-25T03:08:51.692" v="3137" actId="26606"/>
          <ac:spMkLst>
            <pc:docMk/>
            <pc:sldMk cId="1048906551" sldId="262"/>
            <ac:spMk id="2" creationId="{C2820C53-2ED6-45D9-A600-A714E44A33C5}"/>
          </ac:spMkLst>
        </pc:spChg>
        <pc:spChg chg="add del mod">
          <ac:chgData name="Emmanuel Akwasi Le-Maire (2027297)" userId="814fa175-959f-4c1f-a1f6-3413640fa722" providerId="ADAL" clId="{7FAE1581-13E4-47BD-B58D-A83D88405385}" dt="2021-11-25T03:08:51.692" v="3137" actId="26606"/>
          <ac:spMkLst>
            <pc:docMk/>
            <pc:sldMk cId="1048906551" sldId="262"/>
            <ac:spMk id="3" creationId="{F695B6E4-5420-4486-9628-1A2737D83C5C}"/>
          </ac:spMkLst>
        </pc:spChg>
        <pc:spChg chg="add del">
          <ac:chgData name="Emmanuel Akwasi Le-Maire (2027297)" userId="814fa175-959f-4c1f-a1f6-3413640fa722" providerId="ADAL" clId="{7FAE1581-13E4-47BD-B58D-A83D88405385}" dt="2021-11-25T03:08:16.708" v="3128" actId="26606"/>
          <ac:spMkLst>
            <pc:docMk/>
            <pc:sldMk cId="1048906551" sldId="262"/>
            <ac:spMk id="8" creationId="{6A1473A6-3F22-483E-8A30-80B9D2B14592}"/>
          </ac:spMkLst>
        </pc:spChg>
        <pc:spChg chg="add del">
          <ac:chgData name="Emmanuel Akwasi Le-Maire (2027297)" userId="814fa175-959f-4c1f-a1f6-3413640fa722" providerId="ADAL" clId="{7FAE1581-13E4-47BD-B58D-A83D88405385}" dt="2021-11-25T03:07:44.551" v="3124" actId="26606"/>
          <ac:spMkLst>
            <pc:docMk/>
            <pc:sldMk cId="1048906551" sldId="262"/>
            <ac:spMk id="9" creationId="{B819A166-7571-4003-A6B8-B62034C3ED30}"/>
          </ac:spMkLst>
        </pc:spChg>
        <pc:spChg chg="add del">
          <ac:chgData name="Emmanuel Akwasi Le-Maire (2027297)" userId="814fa175-959f-4c1f-a1f6-3413640fa722" providerId="ADAL" clId="{7FAE1581-13E4-47BD-B58D-A83D88405385}" dt="2021-11-25T03:08:03.452" v="3126" actId="26606"/>
          <ac:spMkLst>
            <pc:docMk/>
            <pc:sldMk cId="1048906551" sldId="262"/>
            <ac:spMk id="11" creationId="{B819A166-7571-4003-A6B8-B62034C3ED30}"/>
          </ac:spMkLst>
        </pc:spChg>
        <pc:spChg chg="add del">
          <ac:chgData name="Emmanuel Akwasi Le-Maire (2027297)" userId="814fa175-959f-4c1f-a1f6-3413640fa722" providerId="ADAL" clId="{7FAE1581-13E4-47BD-B58D-A83D88405385}" dt="2021-11-25T03:08:51.676" v="3136" actId="26606"/>
          <ac:spMkLst>
            <pc:docMk/>
            <pc:sldMk cId="1048906551" sldId="262"/>
            <ac:spMk id="13" creationId="{61C7310A-3A42-4F75-8058-7F39E52B11BC}"/>
          </ac:spMkLst>
        </pc:spChg>
        <pc:spChg chg="add del">
          <ac:chgData name="Emmanuel Akwasi Le-Maire (2027297)" userId="814fa175-959f-4c1f-a1f6-3413640fa722" providerId="ADAL" clId="{7FAE1581-13E4-47BD-B58D-A83D88405385}" dt="2021-11-25T03:08:33.513" v="3134" actId="26606"/>
          <ac:spMkLst>
            <pc:docMk/>
            <pc:sldMk cId="1048906551" sldId="262"/>
            <ac:spMk id="14" creationId="{472E3A19-F5D5-48FC-BB9C-48C2F68F598B}"/>
          </ac:spMkLst>
        </pc:spChg>
        <pc:spChg chg="add del">
          <ac:chgData name="Emmanuel Akwasi Le-Maire (2027297)" userId="814fa175-959f-4c1f-a1f6-3413640fa722" providerId="ADAL" clId="{7FAE1581-13E4-47BD-B58D-A83D88405385}" dt="2021-11-25T03:08:51.676" v="3136" actId="26606"/>
          <ac:spMkLst>
            <pc:docMk/>
            <pc:sldMk cId="1048906551" sldId="262"/>
            <ac:spMk id="15" creationId="{27D88313-56C7-45D8-8D97-2F5CCBF99683}"/>
          </ac:spMkLst>
        </pc:spChg>
        <pc:spChg chg="add del">
          <ac:chgData name="Emmanuel Akwasi Le-Maire (2027297)" userId="814fa175-959f-4c1f-a1f6-3413640fa722" providerId="ADAL" clId="{7FAE1581-13E4-47BD-B58D-A83D88405385}" dt="2021-11-25T03:08:16.708" v="3128" actId="26606"/>
          <ac:spMkLst>
            <pc:docMk/>
            <pc:sldMk cId="1048906551" sldId="262"/>
            <ac:spMk id="16" creationId="{F695B6E4-5420-4486-9628-1A2737D83C5C}"/>
          </ac:spMkLst>
        </pc:spChg>
        <pc:spChg chg="add del">
          <ac:chgData name="Emmanuel Akwasi Le-Maire (2027297)" userId="814fa175-959f-4c1f-a1f6-3413640fa722" providerId="ADAL" clId="{7FAE1581-13E4-47BD-B58D-A83D88405385}" dt="2021-11-25T03:08:18.495" v="3130" actId="26606"/>
          <ac:spMkLst>
            <pc:docMk/>
            <pc:sldMk cId="1048906551" sldId="262"/>
            <ac:spMk id="18" creationId="{B819A166-7571-4003-A6B8-B62034C3ED30}"/>
          </ac:spMkLst>
        </pc:spChg>
        <pc:spChg chg="add del">
          <ac:chgData name="Emmanuel Akwasi Le-Maire (2027297)" userId="814fa175-959f-4c1f-a1f6-3413640fa722" providerId="ADAL" clId="{7FAE1581-13E4-47BD-B58D-A83D88405385}" dt="2021-11-25T03:08:20.348" v="3132" actId="26606"/>
          <ac:spMkLst>
            <pc:docMk/>
            <pc:sldMk cId="1048906551" sldId="262"/>
            <ac:spMk id="21" creationId="{B819A166-7571-4003-A6B8-B62034C3ED30}"/>
          </ac:spMkLst>
        </pc:spChg>
        <pc:spChg chg="add del">
          <ac:chgData name="Emmanuel Akwasi Le-Maire (2027297)" userId="814fa175-959f-4c1f-a1f6-3413640fa722" providerId="ADAL" clId="{7FAE1581-13E4-47BD-B58D-A83D88405385}" dt="2021-11-25T03:08:33.513" v="3134" actId="26606"/>
          <ac:spMkLst>
            <pc:docMk/>
            <pc:sldMk cId="1048906551" sldId="262"/>
            <ac:spMk id="24" creationId="{827B839B-9ADE-406B-8590-F1CAEDED45A1}"/>
          </ac:spMkLst>
        </pc:spChg>
        <pc:spChg chg="add del">
          <ac:chgData name="Emmanuel Akwasi Le-Maire (2027297)" userId="814fa175-959f-4c1f-a1f6-3413640fa722" providerId="ADAL" clId="{7FAE1581-13E4-47BD-B58D-A83D88405385}" dt="2021-11-25T03:08:33.513" v="3134" actId="26606"/>
          <ac:spMkLst>
            <pc:docMk/>
            <pc:sldMk cId="1048906551" sldId="262"/>
            <ac:spMk id="25" creationId="{CFE45BF0-46DB-408C-B5F7-7B11716805D4}"/>
          </ac:spMkLst>
        </pc:spChg>
        <pc:spChg chg="add del">
          <ac:chgData name="Emmanuel Akwasi Le-Maire (2027297)" userId="814fa175-959f-4c1f-a1f6-3413640fa722" providerId="ADAL" clId="{7FAE1581-13E4-47BD-B58D-A83D88405385}" dt="2021-11-25T03:08:33.513" v="3134" actId="26606"/>
          <ac:spMkLst>
            <pc:docMk/>
            <pc:sldMk cId="1048906551" sldId="262"/>
            <ac:spMk id="26" creationId="{2AEBC8F2-97B1-41B4-93F1-2D289E197FBA}"/>
          </ac:spMkLst>
        </pc:spChg>
        <pc:spChg chg="add del">
          <ac:chgData name="Emmanuel Akwasi Le-Maire (2027297)" userId="814fa175-959f-4c1f-a1f6-3413640fa722" providerId="ADAL" clId="{7FAE1581-13E4-47BD-B58D-A83D88405385}" dt="2021-11-25T03:08:33.513" v="3134" actId="26606"/>
          <ac:spMkLst>
            <pc:docMk/>
            <pc:sldMk cId="1048906551" sldId="262"/>
            <ac:spMk id="27" creationId="{7A62E32F-BB65-43A8-8EB5-92346890E549}"/>
          </ac:spMkLst>
        </pc:spChg>
        <pc:spChg chg="add del">
          <ac:chgData name="Emmanuel Akwasi Le-Maire (2027297)" userId="814fa175-959f-4c1f-a1f6-3413640fa722" providerId="ADAL" clId="{7FAE1581-13E4-47BD-B58D-A83D88405385}" dt="2021-11-25T03:08:33.513" v="3134" actId="26606"/>
          <ac:spMkLst>
            <pc:docMk/>
            <pc:sldMk cId="1048906551" sldId="262"/>
            <ac:spMk id="28" creationId="{14E91B64-9FCC-451E-AFB4-A827D6329367}"/>
          </ac:spMkLst>
        </pc:spChg>
        <pc:spChg chg="add del">
          <ac:chgData name="Emmanuel Akwasi Le-Maire (2027297)" userId="814fa175-959f-4c1f-a1f6-3413640fa722" providerId="ADAL" clId="{7FAE1581-13E4-47BD-B58D-A83D88405385}" dt="2021-11-25T03:08:33.513" v="3134" actId="26606"/>
          <ac:spMkLst>
            <pc:docMk/>
            <pc:sldMk cId="1048906551" sldId="262"/>
            <ac:spMk id="29" creationId="{F695B6E4-5420-4486-9628-1A2737D83C5C}"/>
          </ac:spMkLst>
        </pc:spChg>
        <pc:spChg chg="add del">
          <ac:chgData name="Emmanuel Akwasi Le-Maire (2027297)" userId="814fa175-959f-4c1f-a1f6-3413640fa722" providerId="ADAL" clId="{7FAE1581-13E4-47BD-B58D-A83D88405385}" dt="2021-11-25T03:08:51.676" v="3136" actId="26606"/>
          <ac:spMkLst>
            <pc:docMk/>
            <pc:sldMk cId="1048906551" sldId="262"/>
            <ac:spMk id="31" creationId="{FDDEF810-FBAE-4C80-B905-316331395C3D}"/>
          </ac:spMkLst>
        </pc:spChg>
        <pc:spChg chg="add del">
          <ac:chgData name="Emmanuel Akwasi Le-Maire (2027297)" userId="814fa175-959f-4c1f-a1f6-3413640fa722" providerId="ADAL" clId="{7FAE1581-13E4-47BD-B58D-A83D88405385}" dt="2021-11-25T03:08:51.676" v="3136" actId="26606"/>
          <ac:spMkLst>
            <pc:docMk/>
            <pc:sldMk cId="1048906551" sldId="262"/>
            <ac:spMk id="32" creationId="{FD8C7A0F-D774-4978-AA9C-7E703C2F463A}"/>
          </ac:spMkLst>
        </pc:spChg>
        <pc:spChg chg="add">
          <ac:chgData name="Emmanuel Akwasi Le-Maire (2027297)" userId="814fa175-959f-4c1f-a1f6-3413640fa722" providerId="ADAL" clId="{7FAE1581-13E4-47BD-B58D-A83D88405385}" dt="2021-11-25T03:08:51.692" v="3137" actId="26606"/>
          <ac:spMkLst>
            <pc:docMk/>
            <pc:sldMk cId="1048906551" sldId="262"/>
            <ac:spMk id="35" creationId="{3E57A3F2-3497-430E-BCD2-151E9B57488E}"/>
          </ac:spMkLst>
        </pc:spChg>
        <pc:spChg chg="add">
          <ac:chgData name="Emmanuel Akwasi Le-Maire (2027297)" userId="814fa175-959f-4c1f-a1f6-3413640fa722" providerId="ADAL" clId="{7FAE1581-13E4-47BD-B58D-A83D88405385}" dt="2021-11-25T03:08:51.692" v="3137" actId="26606"/>
          <ac:spMkLst>
            <pc:docMk/>
            <pc:sldMk cId="1048906551" sldId="262"/>
            <ac:spMk id="36" creationId="{88B1F424-0E60-4F04-AFC7-00E1F21101FC}"/>
          </ac:spMkLst>
        </pc:spChg>
        <pc:spChg chg="add">
          <ac:chgData name="Emmanuel Akwasi Le-Maire (2027297)" userId="814fa175-959f-4c1f-a1f6-3413640fa722" providerId="ADAL" clId="{7FAE1581-13E4-47BD-B58D-A83D88405385}" dt="2021-11-25T03:08:51.692" v="3137" actId="26606"/>
          <ac:spMkLst>
            <pc:docMk/>
            <pc:sldMk cId="1048906551" sldId="262"/>
            <ac:spMk id="37" creationId="{6B509DD1-7F4E-4C4D-9B18-626473A5F76F}"/>
          </ac:spMkLst>
        </pc:spChg>
        <pc:spChg chg="add">
          <ac:chgData name="Emmanuel Akwasi Le-Maire (2027297)" userId="814fa175-959f-4c1f-a1f6-3413640fa722" providerId="ADAL" clId="{7FAE1581-13E4-47BD-B58D-A83D88405385}" dt="2021-11-25T03:08:51.692" v="3137" actId="26606"/>
          <ac:spMkLst>
            <pc:docMk/>
            <pc:sldMk cId="1048906551" sldId="262"/>
            <ac:spMk id="38" creationId="{BB89D3BB-9A77-48E3-8C98-9A0A1DD4F7A6}"/>
          </ac:spMkLst>
        </pc:spChg>
        <pc:grpChg chg="add del">
          <ac:chgData name="Emmanuel Akwasi Le-Maire (2027297)" userId="814fa175-959f-4c1f-a1f6-3413640fa722" providerId="ADAL" clId="{7FAE1581-13E4-47BD-B58D-A83D88405385}" dt="2021-11-25T03:08:16.708" v="3128" actId="26606"/>
          <ac:grpSpMkLst>
            <pc:docMk/>
            <pc:sldMk cId="1048906551" sldId="262"/>
            <ac:grpSpMk id="10" creationId="{AA1375E3-3E53-4D75-BAB7-E5929BFCB25F}"/>
          </ac:grpSpMkLst>
        </pc:grpChg>
        <pc:graphicFrameChg chg="add del">
          <ac:chgData name="Emmanuel Akwasi Le-Maire (2027297)" userId="814fa175-959f-4c1f-a1f6-3413640fa722" providerId="ADAL" clId="{7FAE1581-13E4-47BD-B58D-A83D88405385}" dt="2021-11-25T03:07:44.551" v="3124" actId="26606"/>
          <ac:graphicFrameMkLst>
            <pc:docMk/>
            <pc:sldMk cId="1048906551" sldId="262"/>
            <ac:graphicFrameMk id="5" creationId="{70DAB0E4-BF79-48EA-A686-9B5E60A0FA9F}"/>
          </ac:graphicFrameMkLst>
        </pc:graphicFrameChg>
        <pc:graphicFrameChg chg="add del">
          <ac:chgData name="Emmanuel Akwasi Le-Maire (2027297)" userId="814fa175-959f-4c1f-a1f6-3413640fa722" providerId="ADAL" clId="{7FAE1581-13E4-47BD-B58D-A83D88405385}" dt="2021-11-25T03:08:03.452" v="3126" actId="26606"/>
          <ac:graphicFrameMkLst>
            <pc:docMk/>
            <pc:sldMk cId="1048906551" sldId="262"/>
            <ac:graphicFrameMk id="12" creationId="{2F602B51-5DA1-42C3-92A4-67D9359FD94D}"/>
          </ac:graphicFrameMkLst>
        </pc:graphicFrameChg>
        <pc:graphicFrameChg chg="add del">
          <ac:chgData name="Emmanuel Akwasi Le-Maire (2027297)" userId="814fa175-959f-4c1f-a1f6-3413640fa722" providerId="ADAL" clId="{7FAE1581-13E4-47BD-B58D-A83D88405385}" dt="2021-11-25T03:08:18.495" v="3130" actId="26606"/>
          <ac:graphicFrameMkLst>
            <pc:docMk/>
            <pc:sldMk cId="1048906551" sldId="262"/>
            <ac:graphicFrameMk id="19" creationId="{2F602B51-5DA1-42C3-92A4-67D9359FD94D}"/>
          </ac:graphicFrameMkLst>
        </pc:graphicFrameChg>
        <pc:graphicFrameChg chg="add del">
          <ac:chgData name="Emmanuel Akwasi Le-Maire (2027297)" userId="814fa175-959f-4c1f-a1f6-3413640fa722" providerId="ADAL" clId="{7FAE1581-13E4-47BD-B58D-A83D88405385}" dt="2021-11-25T03:08:20.348" v="3132" actId="26606"/>
          <ac:graphicFrameMkLst>
            <pc:docMk/>
            <pc:sldMk cId="1048906551" sldId="262"/>
            <ac:graphicFrameMk id="22" creationId="{70DAB0E4-BF79-48EA-A686-9B5E60A0FA9F}"/>
          </ac:graphicFrameMkLst>
        </pc:graphicFrameChg>
        <pc:graphicFrameChg chg="add del">
          <ac:chgData name="Emmanuel Akwasi Le-Maire (2027297)" userId="814fa175-959f-4c1f-a1f6-3413640fa722" providerId="ADAL" clId="{7FAE1581-13E4-47BD-B58D-A83D88405385}" dt="2021-11-25T03:08:51.676" v="3136" actId="26606"/>
          <ac:graphicFrameMkLst>
            <pc:docMk/>
            <pc:sldMk cId="1048906551" sldId="262"/>
            <ac:graphicFrameMk id="33" creationId="{A0CB436F-8983-42EE-B204-10506889B7D4}"/>
          </ac:graphicFrameMkLst>
        </pc:graphicFrameChg>
        <pc:graphicFrameChg chg="add">
          <ac:chgData name="Emmanuel Akwasi Le-Maire (2027297)" userId="814fa175-959f-4c1f-a1f6-3413640fa722" providerId="ADAL" clId="{7FAE1581-13E4-47BD-B58D-A83D88405385}" dt="2021-11-25T03:08:51.692" v="3137" actId="26606"/>
          <ac:graphicFrameMkLst>
            <pc:docMk/>
            <pc:sldMk cId="1048906551" sldId="262"/>
            <ac:graphicFrameMk id="39" creationId="{47C7240C-9C26-449A-86B8-CE6CF30B7D9D}"/>
          </ac:graphicFrameMkLst>
        </pc:graphicFrameChg>
      </pc:sldChg>
      <pc:sldChg chg="addSp delSp modSp new mod setBg">
        <pc:chgData name="Emmanuel Akwasi Le-Maire (2027297)" userId="814fa175-959f-4c1f-a1f6-3413640fa722" providerId="ADAL" clId="{7FAE1581-13E4-47BD-B58D-A83D88405385}" dt="2021-11-25T03:40:39.205" v="3604" actId="26606"/>
        <pc:sldMkLst>
          <pc:docMk/>
          <pc:sldMk cId="119784264" sldId="263"/>
        </pc:sldMkLst>
        <pc:spChg chg="mod">
          <ac:chgData name="Emmanuel Akwasi Le-Maire (2027297)" userId="814fa175-959f-4c1f-a1f6-3413640fa722" providerId="ADAL" clId="{7FAE1581-13E4-47BD-B58D-A83D88405385}" dt="2021-11-25T03:40:39.205" v="3604" actId="26606"/>
          <ac:spMkLst>
            <pc:docMk/>
            <pc:sldMk cId="119784264" sldId="263"/>
            <ac:spMk id="2" creationId="{78863C81-9EA0-4A84-8176-95EB22C70F15}"/>
          </ac:spMkLst>
        </pc:spChg>
        <pc:spChg chg="add del mod">
          <ac:chgData name="Emmanuel Akwasi Le-Maire (2027297)" userId="814fa175-959f-4c1f-a1f6-3413640fa722" providerId="ADAL" clId="{7FAE1581-13E4-47BD-B58D-A83D88405385}" dt="2021-11-25T03:40:39.205" v="3604" actId="26606"/>
          <ac:spMkLst>
            <pc:docMk/>
            <pc:sldMk cId="119784264" sldId="263"/>
            <ac:spMk id="3" creationId="{0DB2A0DC-0172-4946-A0B1-5F0F11973DF2}"/>
          </ac:spMkLst>
        </pc:spChg>
        <pc:spChg chg="add del">
          <ac:chgData name="Emmanuel Akwasi Le-Maire (2027297)" userId="814fa175-959f-4c1f-a1f6-3413640fa722" providerId="ADAL" clId="{7FAE1581-13E4-47BD-B58D-A83D88405385}" dt="2021-11-25T03:40:28.061" v="3599" actId="26606"/>
          <ac:spMkLst>
            <pc:docMk/>
            <pc:sldMk cId="119784264" sldId="263"/>
            <ac:spMk id="8" creationId="{827B839B-9ADE-406B-8590-F1CAEDED45A1}"/>
          </ac:spMkLst>
        </pc:spChg>
        <pc:spChg chg="add del">
          <ac:chgData name="Emmanuel Akwasi Le-Maire (2027297)" userId="814fa175-959f-4c1f-a1f6-3413640fa722" providerId="ADAL" clId="{7FAE1581-13E4-47BD-B58D-A83D88405385}" dt="2021-11-25T03:40:13.033" v="3593" actId="26606"/>
          <ac:spMkLst>
            <pc:docMk/>
            <pc:sldMk cId="119784264" sldId="263"/>
            <ac:spMk id="9" creationId="{3E57A3F2-3497-430E-BCD2-151E9B57488E}"/>
          </ac:spMkLst>
        </pc:spChg>
        <pc:spChg chg="add del">
          <ac:chgData name="Emmanuel Akwasi Le-Maire (2027297)" userId="814fa175-959f-4c1f-a1f6-3413640fa722" providerId="ADAL" clId="{7FAE1581-13E4-47BD-B58D-A83D88405385}" dt="2021-11-25T03:40:28.061" v="3599" actId="26606"/>
          <ac:spMkLst>
            <pc:docMk/>
            <pc:sldMk cId="119784264" sldId="263"/>
            <ac:spMk id="10" creationId="{CFE45BF0-46DB-408C-B5F7-7B11716805D4}"/>
          </ac:spMkLst>
        </pc:spChg>
        <pc:spChg chg="add del">
          <ac:chgData name="Emmanuel Akwasi Le-Maire (2027297)" userId="814fa175-959f-4c1f-a1f6-3413640fa722" providerId="ADAL" clId="{7FAE1581-13E4-47BD-B58D-A83D88405385}" dt="2021-11-25T03:40:13.033" v="3593" actId="26606"/>
          <ac:spMkLst>
            <pc:docMk/>
            <pc:sldMk cId="119784264" sldId="263"/>
            <ac:spMk id="11" creationId="{88B1F424-0E60-4F04-AFC7-00E1F21101FC}"/>
          </ac:spMkLst>
        </pc:spChg>
        <pc:spChg chg="add del">
          <ac:chgData name="Emmanuel Akwasi Le-Maire (2027297)" userId="814fa175-959f-4c1f-a1f6-3413640fa722" providerId="ADAL" clId="{7FAE1581-13E4-47BD-B58D-A83D88405385}" dt="2021-11-25T03:40:28.061" v="3599" actId="26606"/>
          <ac:spMkLst>
            <pc:docMk/>
            <pc:sldMk cId="119784264" sldId="263"/>
            <ac:spMk id="12" creationId="{2AEBC8F2-97B1-41B4-93F1-2D289E197FBA}"/>
          </ac:spMkLst>
        </pc:spChg>
        <pc:spChg chg="add del">
          <ac:chgData name="Emmanuel Akwasi Le-Maire (2027297)" userId="814fa175-959f-4c1f-a1f6-3413640fa722" providerId="ADAL" clId="{7FAE1581-13E4-47BD-B58D-A83D88405385}" dt="2021-11-25T03:40:13.033" v="3593" actId="26606"/>
          <ac:spMkLst>
            <pc:docMk/>
            <pc:sldMk cId="119784264" sldId="263"/>
            <ac:spMk id="13" creationId="{6B509DD1-7F4E-4C4D-9B18-626473A5F76F}"/>
          </ac:spMkLst>
        </pc:spChg>
        <pc:spChg chg="add del">
          <ac:chgData name="Emmanuel Akwasi Le-Maire (2027297)" userId="814fa175-959f-4c1f-a1f6-3413640fa722" providerId="ADAL" clId="{7FAE1581-13E4-47BD-B58D-A83D88405385}" dt="2021-11-25T03:40:28.061" v="3599" actId="26606"/>
          <ac:spMkLst>
            <pc:docMk/>
            <pc:sldMk cId="119784264" sldId="263"/>
            <ac:spMk id="14" creationId="{472E3A19-F5D5-48FC-BB9C-48C2F68F598B}"/>
          </ac:spMkLst>
        </pc:spChg>
        <pc:spChg chg="add del">
          <ac:chgData name="Emmanuel Akwasi Le-Maire (2027297)" userId="814fa175-959f-4c1f-a1f6-3413640fa722" providerId="ADAL" clId="{7FAE1581-13E4-47BD-B58D-A83D88405385}" dt="2021-11-25T03:40:13.033" v="3593" actId="26606"/>
          <ac:spMkLst>
            <pc:docMk/>
            <pc:sldMk cId="119784264" sldId="263"/>
            <ac:spMk id="15" creationId="{BB89D3BB-9A77-48E3-8C98-9A0A1DD4F7A6}"/>
          </ac:spMkLst>
        </pc:spChg>
        <pc:spChg chg="add del">
          <ac:chgData name="Emmanuel Akwasi Le-Maire (2027297)" userId="814fa175-959f-4c1f-a1f6-3413640fa722" providerId="ADAL" clId="{7FAE1581-13E4-47BD-B58D-A83D88405385}" dt="2021-11-25T03:40:28.061" v="3599" actId="26606"/>
          <ac:spMkLst>
            <pc:docMk/>
            <pc:sldMk cId="119784264" sldId="263"/>
            <ac:spMk id="16" creationId="{7A62E32F-BB65-43A8-8EB5-92346890E549}"/>
          </ac:spMkLst>
        </pc:spChg>
        <pc:spChg chg="add del">
          <ac:chgData name="Emmanuel Akwasi Le-Maire (2027297)" userId="814fa175-959f-4c1f-a1f6-3413640fa722" providerId="ADAL" clId="{7FAE1581-13E4-47BD-B58D-A83D88405385}" dt="2021-11-25T03:40:14.852" v="3595" actId="26606"/>
          <ac:spMkLst>
            <pc:docMk/>
            <pc:sldMk cId="119784264" sldId="263"/>
            <ac:spMk id="17" creationId="{3E57A3F2-3497-430E-BCD2-151E9B57488E}"/>
          </ac:spMkLst>
        </pc:spChg>
        <pc:spChg chg="add del">
          <ac:chgData name="Emmanuel Akwasi Le-Maire (2027297)" userId="814fa175-959f-4c1f-a1f6-3413640fa722" providerId="ADAL" clId="{7FAE1581-13E4-47BD-B58D-A83D88405385}" dt="2021-11-25T03:40:14.852" v="3595" actId="26606"/>
          <ac:spMkLst>
            <pc:docMk/>
            <pc:sldMk cId="119784264" sldId="263"/>
            <ac:spMk id="18" creationId="{88B1F424-0E60-4F04-AFC7-00E1F21101FC}"/>
          </ac:spMkLst>
        </pc:spChg>
        <pc:spChg chg="add del">
          <ac:chgData name="Emmanuel Akwasi Le-Maire (2027297)" userId="814fa175-959f-4c1f-a1f6-3413640fa722" providerId="ADAL" clId="{7FAE1581-13E4-47BD-B58D-A83D88405385}" dt="2021-11-25T03:40:14.852" v="3595" actId="26606"/>
          <ac:spMkLst>
            <pc:docMk/>
            <pc:sldMk cId="119784264" sldId="263"/>
            <ac:spMk id="19" creationId="{6B509DD1-7F4E-4C4D-9B18-626473A5F76F}"/>
          </ac:spMkLst>
        </pc:spChg>
        <pc:spChg chg="add del">
          <ac:chgData name="Emmanuel Akwasi Le-Maire (2027297)" userId="814fa175-959f-4c1f-a1f6-3413640fa722" providerId="ADAL" clId="{7FAE1581-13E4-47BD-B58D-A83D88405385}" dt="2021-11-25T03:40:14.852" v="3595" actId="26606"/>
          <ac:spMkLst>
            <pc:docMk/>
            <pc:sldMk cId="119784264" sldId="263"/>
            <ac:spMk id="20" creationId="{BB89D3BB-9A77-48E3-8C98-9A0A1DD4F7A6}"/>
          </ac:spMkLst>
        </pc:spChg>
        <pc:spChg chg="add del">
          <ac:chgData name="Emmanuel Akwasi Le-Maire (2027297)" userId="814fa175-959f-4c1f-a1f6-3413640fa722" providerId="ADAL" clId="{7FAE1581-13E4-47BD-B58D-A83D88405385}" dt="2021-11-25T03:40:17.908" v="3597" actId="26606"/>
          <ac:spMkLst>
            <pc:docMk/>
            <pc:sldMk cId="119784264" sldId="263"/>
            <ac:spMk id="23" creationId="{B819A166-7571-4003-A6B8-B62034C3ED30}"/>
          </ac:spMkLst>
        </pc:spChg>
        <pc:spChg chg="add del">
          <ac:chgData name="Emmanuel Akwasi Le-Maire (2027297)" userId="814fa175-959f-4c1f-a1f6-3413640fa722" providerId="ADAL" clId="{7FAE1581-13E4-47BD-B58D-A83D88405385}" dt="2021-11-25T03:40:28.061" v="3599" actId="26606"/>
          <ac:spMkLst>
            <pc:docMk/>
            <pc:sldMk cId="119784264" sldId="263"/>
            <ac:spMk id="26" creationId="{14E91B64-9FCC-451E-AFB4-A827D6329367}"/>
          </ac:spMkLst>
        </pc:spChg>
        <pc:spChg chg="add del">
          <ac:chgData name="Emmanuel Akwasi Le-Maire (2027297)" userId="814fa175-959f-4c1f-a1f6-3413640fa722" providerId="ADAL" clId="{7FAE1581-13E4-47BD-B58D-A83D88405385}" dt="2021-11-25T03:40:28.061" v="3599" actId="26606"/>
          <ac:spMkLst>
            <pc:docMk/>
            <pc:sldMk cId="119784264" sldId="263"/>
            <ac:spMk id="27" creationId="{0DB2A0DC-0172-4946-A0B1-5F0F11973DF2}"/>
          </ac:spMkLst>
        </pc:spChg>
        <pc:spChg chg="add del">
          <ac:chgData name="Emmanuel Akwasi Le-Maire (2027297)" userId="814fa175-959f-4c1f-a1f6-3413640fa722" providerId="ADAL" clId="{7FAE1581-13E4-47BD-B58D-A83D88405385}" dt="2021-11-25T03:40:30.586" v="3601" actId="26606"/>
          <ac:spMkLst>
            <pc:docMk/>
            <pc:sldMk cId="119784264" sldId="263"/>
            <ac:spMk id="29" creationId="{3E57A3F2-3497-430E-BCD2-151E9B57488E}"/>
          </ac:spMkLst>
        </pc:spChg>
        <pc:spChg chg="add del">
          <ac:chgData name="Emmanuel Akwasi Le-Maire (2027297)" userId="814fa175-959f-4c1f-a1f6-3413640fa722" providerId="ADAL" clId="{7FAE1581-13E4-47BD-B58D-A83D88405385}" dt="2021-11-25T03:40:30.586" v="3601" actId="26606"/>
          <ac:spMkLst>
            <pc:docMk/>
            <pc:sldMk cId="119784264" sldId="263"/>
            <ac:spMk id="30" creationId="{88B1F424-0E60-4F04-AFC7-00E1F21101FC}"/>
          </ac:spMkLst>
        </pc:spChg>
        <pc:spChg chg="add del">
          <ac:chgData name="Emmanuel Akwasi Le-Maire (2027297)" userId="814fa175-959f-4c1f-a1f6-3413640fa722" providerId="ADAL" clId="{7FAE1581-13E4-47BD-B58D-A83D88405385}" dt="2021-11-25T03:40:30.586" v="3601" actId="26606"/>
          <ac:spMkLst>
            <pc:docMk/>
            <pc:sldMk cId="119784264" sldId="263"/>
            <ac:spMk id="31" creationId="{6B509DD1-7F4E-4C4D-9B18-626473A5F76F}"/>
          </ac:spMkLst>
        </pc:spChg>
        <pc:spChg chg="add del">
          <ac:chgData name="Emmanuel Akwasi Le-Maire (2027297)" userId="814fa175-959f-4c1f-a1f6-3413640fa722" providerId="ADAL" clId="{7FAE1581-13E4-47BD-B58D-A83D88405385}" dt="2021-11-25T03:40:30.586" v="3601" actId="26606"/>
          <ac:spMkLst>
            <pc:docMk/>
            <pc:sldMk cId="119784264" sldId="263"/>
            <ac:spMk id="32" creationId="{BB89D3BB-9A77-48E3-8C98-9A0A1DD4F7A6}"/>
          </ac:spMkLst>
        </pc:spChg>
        <pc:spChg chg="add del">
          <ac:chgData name="Emmanuel Akwasi Le-Maire (2027297)" userId="814fa175-959f-4c1f-a1f6-3413640fa722" providerId="ADAL" clId="{7FAE1581-13E4-47BD-B58D-A83D88405385}" dt="2021-11-25T03:40:39.181" v="3603" actId="26606"/>
          <ac:spMkLst>
            <pc:docMk/>
            <pc:sldMk cId="119784264" sldId="263"/>
            <ac:spMk id="35" creationId="{3E57A3F2-3497-430E-BCD2-151E9B57488E}"/>
          </ac:spMkLst>
        </pc:spChg>
        <pc:spChg chg="add del">
          <ac:chgData name="Emmanuel Akwasi Le-Maire (2027297)" userId="814fa175-959f-4c1f-a1f6-3413640fa722" providerId="ADAL" clId="{7FAE1581-13E4-47BD-B58D-A83D88405385}" dt="2021-11-25T03:40:39.181" v="3603" actId="26606"/>
          <ac:spMkLst>
            <pc:docMk/>
            <pc:sldMk cId="119784264" sldId="263"/>
            <ac:spMk id="36" creationId="{88B1F424-0E60-4F04-AFC7-00E1F21101FC}"/>
          </ac:spMkLst>
        </pc:spChg>
        <pc:spChg chg="add del">
          <ac:chgData name="Emmanuel Akwasi Le-Maire (2027297)" userId="814fa175-959f-4c1f-a1f6-3413640fa722" providerId="ADAL" clId="{7FAE1581-13E4-47BD-B58D-A83D88405385}" dt="2021-11-25T03:40:39.181" v="3603" actId="26606"/>
          <ac:spMkLst>
            <pc:docMk/>
            <pc:sldMk cId="119784264" sldId="263"/>
            <ac:spMk id="37" creationId="{6B509DD1-7F4E-4C4D-9B18-626473A5F76F}"/>
          </ac:spMkLst>
        </pc:spChg>
        <pc:spChg chg="add del">
          <ac:chgData name="Emmanuel Akwasi Le-Maire (2027297)" userId="814fa175-959f-4c1f-a1f6-3413640fa722" providerId="ADAL" clId="{7FAE1581-13E4-47BD-B58D-A83D88405385}" dt="2021-11-25T03:40:39.181" v="3603" actId="26606"/>
          <ac:spMkLst>
            <pc:docMk/>
            <pc:sldMk cId="119784264" sldId="263"/>
            <ac:spMk id="38" creationId="{BB89D3BB-9A77-48E3-8C98-9A0A1DD4F7A6}"/>
          </ac:spMkLst>
        </pc:spChg>
        <pc:spChg chg="add">
          <ac:chgData name="Emmanuel Akwasi Le-Maire (2027297)" userId="814fa175-959f-4c1f-a1f6-3413640fa722" providerId="ADAL" clId="{7FAE1581-13E4-47BD-B58D-A83D88405385}" dt="2021-11-25T03:40:39.205" v="3604" actId="26606"/>
          <ac:spMkLst>
            <pc:docMk/>
            <pc:sldMk cId="119784264" sldId="263"/>
            <ac:spMk id="41" creationId="{827B839B-9ADE-406B-8590-F1CAEDED45A1}"/>
          </ac:spMkLst>
        </pc:spChg>
        <pc:spChg chg="add">
          <ac:chgData name="Emmanuel Akwasi Le-Maire (2027297)" userId="814fa175-959f-4c1f-a1f6-3413640fa722" providerId="ADAL" clId="{7FAE1581-13E4-47BD-B58D-A83D88405385}" dt="2021-11-25T03:40:39.205" v="3604" actId="26606"/>
          <ac:spMkLst>
            <pc:docMk/>
            <pc:sldMk cId="119784264" sldId="263"/>
            <ac:spMk id="42" creationId="{CFE45BF0-46DB-408C-B5F7-7B11716805D4}"/>
          </ac:spMkLst>
        </pc:spChg>
        <pc:spChg chg="add">
          <ac:chgData name="Emmanuel Akwasi Le-Maire (2027297)" userId="814fa175-959f-4c1f-a1f6-3413640fa722" providerId="ADAL" clId="{7FAE1581-13E4-47BD-B58D-A83D88405385}" dt="2021-11-25T03:40:39.205" v="3604" actId="26606"/>
          <ac:spMkLst>
            <pc:docMk/>
            <pc:sldMk cId="119784264" sldId="263"/>
            <ac:spMk id="43" creationId="{2AEBC8F2-97B1-41B4-93F1-2D289E197FBA}"/>
          </ac:spMkLst>
        </pc:spChg>
        <pc:spChg chg="add">
          <ac:chgData name="Emmanuel Akwasi Le-Maire (2027297)" userId="814fa175-959f-4c1f-a1f6-3413640fa722" providerId="ADAL" clId="{7FAE1581-13E4-47BD-B58D-A83D88405385}" dt="2021-11-25T03:40:39.205" v="3604" actId="26606"/>
          <ac:spMkLst>
            <pc:docMk/>
            <pc:sldMk cId="119784264" sldId="263"/>
            <ac:spMk id="44" creationId="{472E3A19-F5D5-48FC-BB9C-48C2F68F598B}"/>
          </ac:spMkLst>
        </pc:spChg>
        <pc:spChg chg="add">
          <ac:chgData name="Emmanuel Akwasi Le-Maire (2027297)" userId="814fa175-959f-4c1f-a1f6-3413640fa722" providerId="ADAL" clId="{7FAE1581-13E4-47BD-B58D-A83D88405385}" dt="2021-11-25T03:40:39.205" v="3604" actId="26606"/>
          <ac:spMkLst>
            <pc:docMk/>
            <pc:sldMk cId="119784264" sldId="263"/>
            <ac:spMk id="45" creationId="{7A62E32F-BB65-43A8-8EB5-92346890E549}"/>
          </ac:spMkLst>
        </pc:spChg>
        <pc:spChg chg="add">
          <ac:chgData name="Emmanuel Akwasi Le-Maire (2027297)" userId="814fa175-959f-4c1f-a1f6-3413640fa722" providerId="ADAL" clId="{7FAE1581-13E4-47BD-B58D-A83D88405385}" dt="2021-11-25T03:40:39.205" v="3604" actId="26606"/>
          <ac:spMkLst>
            <pc:docMk/>
            <pc:sldMk cId="119784264" sldId="263"/>
            <ac:spMk id="46" creationId="{14E91B64-9FCC-451E-AFB4-A827D6329367}"/>
          </ac:spMkLst>
        </pc:spChg>
        <pc:spChg chg="add">
          <ac:chgData name="Emmanuel Akwasi Le-Maire (2027297)" userId="814fa175-959f-4c1f-a1f6-3413640fa722" providerId="ADAL" clId="{7FAE1581-13E4-47BD-B58D-A83D88405385}" dt="2021-11-25T03:40:39.205" v="3604" actId="26606"/>
          <ac:spMkLst>
            <pc:docMk/>
            <pc:sldMk cId="119784264" sldId="263"/>
            <ac:spMk id="47" creationId="{0DB2A0DC-0172-4946-A0B1-5F0F11973DF2}"/>
          </ac:spMkLst>
        </pc:spChg>
        <pc:graphicFrameChg chg="add del">
          <ac:chgData name="Emmanuel Akwasi Le-Maire (2027297)" userId="814fa175-959f-4c1f-a1f6-3413640fa722" providerId="ADAL" clId="{7FAE1581-13E4-47BD-B58D-A83D88405385}" dt="2021-11-25T03:40:13.033" v="3593" actId="26606"/>
          <ac:graphicFrameMkLst>
            <pc:docMk/>
            <pc:sldMk cId="119784264" sldId="263"/>
            <ac:graphicFrameMk id="5" creationId="{2487581B-C3CC-41A2-815D-03F208E72EB9}"/>
          </ac:graphicFrameMkLst>
        </pc:graphicFrameChg>
        <pc:graphicFrameChg chg="add del">
          <ac:chgData name="Emmanuel Akwasi Le-Maire (2027297)" userId="814fa175-959f-4c1f-a1f6-3413640fa722" providerId="ADAL" clId="{7FAE1581-13E4-47BD-B58D-A83D88405385}" dt="2021-11-25T03:40:14.852" v="3595" actId="26606"/>
          <ac:graphicFrameMkLst>
            <pc:docMk/>
            <pc:sldMk cId="119784264" sldId="263"/>
            <ac:graphicFrameMk id="21" creationId="{FEA774AC-3836-4DD0-97A8-ABCCAB5DAF3A}"/>
          </ac:graphicFrameMkLst>
        </pc:graphicFrameChg>
        <pc:graphicFrameChg chg="add del">
          <ac:chgData name="Emmanuel Akwasi Le-Maire (2027297)" userId="814fa175-959f-4c1f-a1f6-3413640fa722" providerId="ADAL" clId="{7FAE1581-13E4-47BD-B58D-A83D88405385}" dt="2021-11-25T03:40:17.908" v="3597" actId="26606"/>
          <ac:graphicFrameMkLst>
            <pc:docMk/>
            <pc:sldMk cId="119784264" sldId="263"/>
            <ac:graphicFrameMk id="24" creationId="{5704E40B-9DCA-43CF-8324-179008416010}"/>
          </ac:graphicFrameMkLst>
        </pc:graphicFrameChg>
        <pc:graphicFrameChg chg="add del">
          <ac:chgData name="Emmanuel Akwasi Le-Maire (2027297)" userId="814fa175-959f-4c1f-a1f6-3413640fa722" providerId="ADAL" clId="{7FAE1581-13E4-47BD-B58D-A83D88405385}" dt="2021-11-25T03:40:30.586" v="3601" actId="26606"/>
          <ac:graphicFrameMkLst>
            <pc:docMk/>
            <pc:sldMk cId="119784264" sldId="263"/>
            <ac:graphicFrameMk id="33" creationId="{FEA774AC-3836-4DD0-97A8-ABCCAB5DAF3A}"/>
          </ac:graphicFrameMkLst>
        </pc:graphicFrameChg>
        <pc:graphicFrameChg chg="add del">
          <ac:chgData name="Emmanuel Akwasi Le-Maire (2027297)" userId="814fa175-959f-4c1f-a1f6-3413640fa722" providerId="ADAL" clId="{7FAE1581-13E4-47BD-B58D-A83D88405385}" dt="2021-11-25T03:40:39.181" v="3603" actId="26606"/>
          <ac:graphicFrameMkLst>
            <pc:docMk/>
            <pc:sldMk cId="119784264" sldId="263"/>
            <ac:graphicFrameMk id="39" creationId="{2487581B-C3CC-41A2-815D-03F208E72EB9}"/>
          </ac:graphicFrameMkLst>
        </pc:graphicFrameChg>
      </pc:sldChg>
      <pc:sldChg chg="new del">
        <pc:chgData name="Emmanuel Akwasi Le-Maire (2027297)" userId="814fa175-959f-4c1f-a1f6-3413640fa722" providerId="ADAL" clId="{7FAE1581-13E4-47BD-B58D-A83D88405385}" dt="2021-11-25T03:51:07.170" v="3609" actId="2696"/>
        <pc:sldMkLst>
          <pc:docMk/>
          <pc:sldMk cId="3115400766" sldId="264"/>
        </pc:sldMkLst>
      </pc:sldChg>
      <pc:sldChg chg="modSp add mod">
        <pc:chgData name="Emmanuel Akwasi Le-Maire (2027297)" userId="814fa175-959f-4c1f-a1f6-3413640fa722" providerId="ADAL" clId="{7FAE1581-13E4-47BD-B58D-A83D88405385}" dt="2021-11-25T03:53:31.208" v="3642" actId="20577"/>
        <pc:sldMkLst>
          <pc:docMk/>
          <pc:sldMk cId="3788966511" sldId="265"/>
        </pc:sldMkLst>
        <pc:spChg chg="mod">
          <ac:chgData name="Emmanuel Akwasi Le-Maire (2027297)" userId="814fa175-959f-4c1f-a1f6-3413640fa722" providerId="ADAL" clId="{7FAE1581-13E4-47BD-B58D-A83D88405385}" dt="2021-11-25T03:50:45.959" v="3608" actId="27636"/>
          <ac:spMkLst>
            <pc:docMk/>
            <pc:sldMk cId="3788966511" sldId="265"/>
            <ac:spMk id="2" creationId="{00000000-0000-0000-0000-000000000000}"/>
          </ac:spMkLst>
        </pc:spChg>
        <pc:spChg chg="mod">
          <ac:chgData name="Emmanuel Akwasi Le-Maire (2027297)" userId="814fa175-959f-4c1f-a1f6-3413640fa722" providerId="ADAL" clId="{7FAE1581-13E4-47BD-B58D-A83D88405385}" dt="2021-11-25T03:53:31.208" v="3642" actId="20577"/>
          <ac:spMkLst>
            <pc:docMk/>
            <pc:sldMk cId="3788966511" sldId="265"/>
            <ac:spMk id="3" creationId="{00000000-0000-0000-0000-000000000000}"/>
          </ac:spMkLst>
        </pc:spChg>
      </pc:sldChg>
      <pc:sldChg chg="modSp add mod">
        <pc:chgData name="Emmanuel Akwasi Le-Maire (2027297)" userId="814fa175-959f-4c1f-a1f6-3413640fa722" providerId="ADAL" clId="{7FAE1581-13E4-47BD-B58D-A83D88405385}" dt="2021-11-25T06:28:17.507" v="3714" actId="20577"/>
        <pc:sldMkLst>
          <pc:docMk/>
          <pc:sldMk cId="3131862437" sldId="266"/>
        </pc:sldMkLst>
        <pc:spChg chg="mod">
          <ac:chgData name="Emmanuel Akwasi Le-Maire (2027297)" userId="814fa175-959f-4c1f-a1f6-3413640fa722" providerId="ADAL" clId="{7FAE1581-13E4-47BD-B58D-A83D88405385}" dt="2021-11-25T06:28:17.507" v="3714" actId="20577"/>
          <ac:spMkLst>
            <pc:docMk/>
            <pc:sldMk cId="3131862437" sldId="266"/>
            <ac:spMk id="2" creationId="{00000000-0000-0000-0000-000000000000}"/>
          </ac:spMkLst>
        </pc:spChg>
        <pc:spChg chg="mod">
          <ac:chgData name="Emmanuel Akwasi Le-Maire (2027297)" userId="814fa175-959f-4c1f-a1f6-3413640fa722" providerId="ADAL" clId="{7FAE1581-13E4-47BD-B58D-A83D88405385}" dt="2021-11-25T03:51:19.983" v="3612" actId="27636"/>
          <ac:spMkLst>
            <pc:docMk/>
            <pc:sldMk cId="3131862437" sldId="266"/>
            <ac:spMk id="3" creationId="{00000000-0000-0000-0000-000000000000}"/>
          </ac:spMkLst>
        </pc:spChg>
      </pc:sldChg>
      <pc:sldChg chg="add">
        <pc:chgData name="Emmanuel Akwasi Le-Maire (2027297)" userId="814fa175-959f-4c1f-a1f6-3413640fa722" providerId="ADAL" clId="{7FAE1581-13E4-47BD-B58D-A83D88405385}" dt="2021-11-25T03:51:35.305" v="3614"/>
        <pc:sldMkLst>
          <pc:docMk/>
          <pc:sldMk cId="1206399672" sldId="267"/>
        </pc:sldMkLst>
      </pc:sldChg>
      <pc:sldChg chg="addSp modSp add mod setBg">
        <pc:chgData name="Emmanuel Akwasi Le-Maire (2027297)" userId="814fa175-959f-4c1f-a1f6-3413640fa722" providerId="ADAL" clId="{7FAE1581-13E4-47BD-B58D-A83D88405385}" dt="2021-11-25T06:26:41.875" v="3696" actId="20577"/>
        <pc:sldMkLst>
          <pc:docMk/>
          <pc:sldMk cId="1787100807" sldId="268"/>
        </pc:sldMkLst>
        <pc:spChg chg="mod">
          <ac:chgData name="Emmanuel Akwasi Le-Maire (2027297)" userId="814fa175-959f-4c1f-a1f6-3413640fa722" providerId="ADAL" clId="{7FAE1581-13E4-47BD-B58D-A83D88405385}" dt="2021-11-25T06:26:08.685" v="3679" actId="26606"/>
          <ac:spMkLst>
            <pc:docMk/>
            <pc:sldMk cId="1787100807" sldId="268"/>
            <ac:spMk id="2" creationId="{03241E47-F11E-4BF3-BF82-19EFC5F583C8}"/>
          </ac:spMkLst>
        </pc:spChg>
        <pc:spChg chg="mod">
          <ac:chgData name="Emmanuel Akwasi Le-Maire (2027297)" userId="814fa175-959f-4c1f-a1f6-3413640fa722" providerId="ADAL" clId="{7FAE1581-13E4-47BD-B58D-A83D88405385}" dt="2021-11-25T06:26:41.875" v="3696" actId="20577"/>
          <ac:spMkLst>
            <pc:docMk/>
            <pc:sldMk cId="1787100807" sldId="268"/>
            <ac:spMk id="3" creationId="{74723574-A21C-4307-9AD9-728679AA2EBD}"/>
          </ac:spMkLst>
        </pc:spChg>
        <pc:picChg chg="add">
          <ac:chgData name="Emmanuel Akwasi Le-Maire (2027297)" userId="814fa175-959f-4c1f-a1f6-3413640fa722" providerId="ADAL" clId="{7FAE1581-13E4-47BD-B58D-A83D88405385}" dt="2021-11-25T06:26:08.685" v="3679" actId="26606"/>
          <ac:picMkLst>
            <pc:docMk/>
            <pc:sldMk cId="1787100807" sldId="268"/>
            <ac:picMk id="5" creationId="{1F001C86-37C5-418F-BF60-2C1B7045F9A1}"/>
          </ac:picMkLst>
        </pc:picChg>
      </pc:sldChg>
      <pc:sldChg chg="add">
        <pc:chgData name="Emmanuel Akwasi Le-Maire (2027297)" userId="814fa175-959f-4c1f-a1f6-3413640fa722" providerId="ADAL" clId="{7FAE1581-13E4-47BD-B58D-A83D88405385}" dt="2021-11-25T06:25:17.026" v="3675"/>
        <pc:sldMkLst>
          <pc:docMk/>
          <pc:sldMk cId="16922286" sldId="269"/>
        </pc:sldMkLst>
      </pc:sldChg>
      <pc:sldChg chg="add">
        <pc:chgData name="Emmanuel Akwasi Le-Maire (2027297)" userId="814fa175-959f-4c1f-a1f6-3413640fa722" providerId="ADAL" clId="{7FAE1581-13E4-47BD-B58D-A83D88405385}" dt="2021-11-25T06:30:42.014" v="3716"/>
        <pc:sldMkLst>
          <pc:docMk/>
          <pc:sldMk cId="3691353093" sldId="270"/>
        </pc:sldMkLst>
      </pc:sldChg>
      <pc:sldMasterChg chg="add addSldLayout">
        <pc:chgData name="Emmanuel Akwasi Le-Maire (2027297)" userId="814fa175-959f-4c1f-a1f6-3413640fa722" providerId="ADAL" clId="{7FAE1581-13E4-47BD-B58D-A83D88405385}" dt="2021-11-25T06:30:42.014" v="3715" actId="27028"/>
        <pc:sldMasterMkLst>
          <pc:docMk/>
          <pc:sldMasterMk cId="3181916383" sldId="2147483648"/>
        </pc:sldMasterMkLst>
        <pc:sldLayoutChg chg="add">
          <pc:chgData name="Emmanuel Akwasi Le-Maire (2027297)" userId="814fa175-959f-4c1f-a1f6-3413640fa722" providerId="ADAL" clId="{7FAE1581-13E4-47BD-B58D-A83D88405385}" dt="2021-11-25T06:30:42.014" v="3715" actId="27028"/>
          <pc:sldLayoutMkLst>
            <pc:docMk/>
            <pc:sldMasterMk cId="3181916383" sldId="2147483648"/>
            <pc:sldLayoutMk cId="3389596065" sldId="2147483649"/>
          </pc:sldLayoutMkLst>
        </pc:sldLayoutChg>
      </pc:sldMasterChg>
      <pc:sldMasterChg chg="add addSldLayout">
        <pc:chgData name="Emmanuel Akwasi Le-Maire (2027297)" userId="814fa175-959f-4c1f-a1f6-3413640fa722" providerId="ADAL" clId="{7FAE1581-13E4-47BD-B58D-A83D88405385}" dt="2021-11-25T06:25:17.011" v="3674" actId="27028"/>
        <pc:sldMasterMkLst>
          <pc:docMk/>
          <pc:sldMasterMk cId="1036482469" sldId="2147483660"/>
        </pc:sldMasterMkLst>
        <pc:sldLayoutChg chg="add">
          <pc:chgData name="Emmanuel Akwasi Le-Maire (2027297)" userId="814fa175-959f-4c1f-a1f6-3413640fa722" providerId="ADAL" clId="{7FAE1581-13E4-47BD-B58D-A83D88405385}" dt="2021-11-25T06:25:11.748" v="3672" actId="27028"/>
          <pc:sldLayoutMkLst>
            <pc:docMk/>
            <pc:sldMasterMk cId="1036482469" sldId="2147483660"/>
            <pc:sldLayoutMk cId="3010715957" sldId="2147483661"/>
          </pc:sldLayoutMkLst>
        </pc:sldLayoutChg>
        <pc:sldLayoutChg chg="add">
          <pc:chgData name="Emmanuel Akwasi Le-Maire (2027297)" userId="814fa175-959f-4c1f-a1f6-3413640fa722" providerId="ADAL" clId="{7FAE1581-13E4-47BD-B58D-A83D88405385}" dt="2021-11-25T06:25:17.011" v="3674" actId="27028"/>
          <pc:sldLayoutMkLst>
            <pc:docMk/>
            <pc:sldMasterMk cId="1036482469" sldId="2147483660"/>
            <pc:sldLayoutMk cId="3200934013" sldId="2147483662"/>
          </pc:sldLayoutMkLst>
        </pc:sldLayoutChg>
      </pc:sldMasterChg>
      <pc:sldMasterChg chg="replId modSldLayout">
        <pc:chgData name="Emmanuel Akwasi Le-Maire (2027297)" userId="814fa175-959f-4c1f-a1f6-3413640fa722" providerId="ADAL" clId="{7FAE1581-13E4-47BD-B58D-A83D88405385}" dt="2021-11-25T06:25:17.011" v="3674" actId="27028"/>
        <pc:sldMasterMkLst>
          <pc:docMk/>
          <pc:sldMasterMk cId="383424488" sldId="2147483663"/>
        </pc:sldMasterMkLst>
        <pc:sldLayoutChg chg="replId">
          <pc:chgData name="Emmanuel Akwasi Le-Maire (2027297)" userId="814fa175-959f-4c1f-a1f6-3413640fa722" providerId="ADAL" clId="{7FAE1581-13E4-47BD-B58D-A83D88405385}" dt="2021-11-25T06:25:11.748" v="3672" actId="27028"/>
          <pc:sldLayoutMkLst>
            <pc:docMk/>
            <pc:sldMasterMk cId="383424488" sldId="2147483663"/>
            <pc:sldLayoutMk cId="1670055651" sldId="2147483664"/>
          </pc:sldLayoutMkLst>
        </pc:sldLayoutChg>
        <pc:sldLayoutChg chg="replId">
          <pc:chgData name="Emmanuel Akwasi Le-Maire (2027297)" userId="814fa175-959f-4c1f-a1f6-3413640fa722" providerId="ADAL" clId="{7FAE1581-13E4-47BD-B58D-A83D88405385}" dt="2021-11-25T06:25:17.011" v="3674" actId="27028"/>
          <pc:sldLayoutMkLst>
            <pc:docMk/>
            <pc:sldMasterMk cId="383424488" sldId="2147483663"/>
            <pc:sldLayoutMk cId="1591074765" sldId="2147483665"/>
          </pc:sldLayoutMkLst>
        </pc:sldLayoutChg>
      </pc:sldMasterChg>
      <pc:sldMasterChg chg="add replId addSldLayout modSldLayout">
        <pc:chgData name="Emmanuel Akwasi Le-Maire (2027297)" userId="814fa175-959f-4c1f-a1f6-3413640fa722" providerId="ADAL" clId="{7FAE1581-13E4-47BD-B58D-A83D88405385}" dt="2021-11-25T06:30:42.014" v="3715" actId="27028"/>
        <pc:sldMasterMkLst>
          <pc:docMk/>
          <pc:sldMasterMk cId="0" sldId="2147483666"/>
        </pc:sldMasterMkLst>
        <pc:sldLayoutChg chg="add">
          <pc:chgData name="Emmanuel Akwasi Le-Maire (2027297)" userId="814fa175-959f-4c1f-a1f6-3413640fa722" providerId="ADAL" clId="{7FAE1581-13E4-47BD-B58D-A83D88405385}" dt="2021-11-25T03:51:19.968" v="3610" actId="27028"/>
          <pc:sldLayoutMkLst>
            <pc:docMk/>
            <pc:sldMasterMk cId="0" sldId="2147483666"/>
            <pc:sldLayoutMk cId="0" sldId="2147483650"/>
          </pc:sldLayoutMkLst>
        </pc:sldLayoutChg>
        <pc:sldLayoutChg chg="add replId">
          <pc:chgData name="Emmanuel Akwasi Le-Maire (2027297)" userId="814fa175-959f-4c1f-a1f6-3413640fa722" providerId="ADAL" clId="{7FAE1581-13E4-47BD-B58D-A83D88405385}" dt="2021-11-25T06:30:42.014" v="3715" actId="27028"/>
          <pc:sldLayoutMkLst>
            <pc:docMk/>
            <pc:sldMasterMk cId="0" sldId="2147483666"/>
            <pc:sldLayoutMk cId="0" sldId="2147483667"/>
          </pc:sldLayoutMkLst>
        </pc:sldLayoutChg>
      </pc:sldMasterChg>
    </pc:docChg>
  </pc:docChgLst>
  <pc:docChgLst>
    <pc:chgData name="Emmanuel Akwasi Le-Maire (2027297)" userId="814fa175-959f-4c1f-a1f6-3413640fa722" providerId="ADAL" clId="{BBC49976-F4AC-460E-A764-5B05A19B42DF}"/>
    <pc:docChg chg="addSld">
      <pc:chgData name="Emmanuel Akwasi Le-Maire (2027297)" userId="814fa175-959f-4c1f-a1f6-3413640fa722" providerId="ADAL" clId="{BBC49976-F4AC-460E-A764-5B05A19B42DF}" dt="2021-11-23T09:49:47.688" v="0" actId="680"/>
      <pc:docMkLst>
        <pc:docMk/>
      </pc:docMkLst>
      <pc:sldChg chg="new">
        <pc:chgData name="Emmanuel Akwasi Le-Maire (2027297)" userId="814fa175-959f-4c1f-a1f6-3413640fa722" providerId="ADAL" clId="{BBC49976-F4AC-460E-A764-5B05A19B42DF}" dt="2021-11-23T09:49:47.688" v="0" actId="680"/>
        <pc:sldMkLst>
          <pc:docMk/>
          <pc:sldMk cId="1747884325" sldId="256"/>
        </pc:sldMkLst>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4E58B14-BCEA-42C1-9895-75C8FC548A22}"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47156265-3AF4-4E37-8839-88791872C6F8}">
      <dgm:prSet/>
      <dgm:spPr/>
      <dgm:t>
        <a:bodyPr/>
        <a:lstStyle/>
        <a:p>
          <a:r>
            <a:rPr lang="en-US"/>
            <a:t>Student’s Name: Emmanuel Akwasi Le-maire</a:t>
          </a:r>
        </a:p>
      </dgm:t>
    </dgm:pt>
    <dgm:pt modelId="{7C6770A8-CD0E-4148-9BCD-19E467F4C2A6}" type="parTrans" cxnId="{E3DC64B8-BF5F-4B84-BD63-91E518F60099}">
      <dgm:prSet/>
      <dgm:spPr/>
      <dgm:t>
        <a:bodyPr/>
        <a:lstStyle/>
        <a:p>
          <a:endParaRPr lang="en-US"/>
        </a:p>
      </dgm:t>
    </dgm:pt>
    <dgm:pt modelId="{633CDB42-6571-44D0-81FB-010858E335D8}" type="sibTrans" cxnId="{E3DC64B8-BF5F-4B84-BD63-91E518F60099}">
      <dgm:prSet/>
      <dgm:spPr/>
      <dgm:t>
        <a:bodyPr/>
        <a:lstStyle/>
        <a:p>
          <a:endParaRPr lang="en-US"/>
        </a:p>
      </dgm:t>
    </dgm:pt>
    <dgm:pt modelId="{3468FF81-D298-42A3-9EB7-4E43200A7B24}">
      <dgm:prSet/>
      <dgm:spPr/>
      <dgm:t>
        <a:bodyPr/>
        <a:lstStyle/>
        <a:p>
          <a:r>
            <a:rPr lang="en-US"/>
            <a:t>Student’s I.D:       2027297</a:t>
          </a:r>
        </a:p>
      </dgm:t>
    </dgm:pt>
    <dgm:pt modelId="{393102DF-64EA-47D9-99D4-2A183CF21F1C}" type="parTrans" cxnId="{8F7D3F3A-7778-4271-9E6A-903B3D2A01FF}">
      <dgm:prSet/>
      <dgm:spPr/>
      <dgm:t>
        <a:bodyPr/>
        <a:lstStyle/>
        <a:p>
          <a:endParaRPr lang="en-US"/>
        </a:p>
      </dgm:t>
    </dgm:pt>
    <dgm:pt modelId="{3CC45D8B-91BC-4CA6-82CC-7454C056652E}" type="sibTrans" cxnId="{8F7D3F3A-7778-4271-9E6A-903B3D2A01FF}">
      <dgm:prSet/>
      <dgm:spPr/>
      <dgm:t>
        <a:bodyPr/>
        <a:lstStyle/>
        <a:p>
          <a:endParaRPr lang="en-US"/>
        </a:p>
      </dgm:t>
    </dgm:pt>
    <dgm:pt modelId="{41FE98DC-F2B1-42E1-AE9E-705ED5520B56}">
      <dgm:prSet/>
      <dgm:spPr/>
      <dgm:t>
        <a:bodyPr/>
        <a:lstStyle/>
        <a:p>
          <a:r>
            <a:rPr lang="en-US"/>
            <a:t>Lecturer:               Dr. Sujeewa Herath.</a:t>
          </a:r>
        </a:p>
      </dgm:t>
    </dgm:pt>
    <dgm:pt modelId="{C078D85F-93AF-4367-B70D-9BE328DC2120}" type="parTrans" cxnId="{DDFCEF23-9EB5-4C68-9D6E-C2A0AB07E023}">
      <dgm:prSet/>
      <dgm:spPr/>
      <dgm:t>
        <a:bodyPr/>
        <a:lstStyle/>
        <a:p>
          <a:endParaRPr lang="en-US"/>
        </a:p>
      </dgm:t>
    </dgm:pt>
    <dgm:pt modelId="{2FF6101B-802A-4697-A7D0-0640F672645E}" type="sibTrans" cxnId="{DDFCEF23-9EB5-4C68-9D6E-C2A0AB07E023}">
      <dgm:prSet/>
      <dgm:spPr/>
      <dgm:t>
        <a:bodyPr/>
        <a:lstStyle/>
        <a:p>
          <a:endParaRPr lang="en-US"/>
        </a:p>
      </dgm:t>
    </dgm:pt>
    <dgm:pt modelId="{27B63873-81B2-4B43-895A-7C461700BA12}">
      <dgm:prSet/>
      <dgm:spPr/>
      <dgm:t>
        <a:bodyPr/>
        <a:lstStyle/>
        <a:p>
          <a:r>
            <a:rPr lang="en-US" dirty="0"/>
            <a:t>Group:                   Emmanuel Le-maire, Dragos Frumuselu and Steven Manners.</a:t>
          </a:r>
        </a:p>
      </dgm:t>
    </dgm:pt>
    <dgm:pt modelId="{64F8482E-C7E9-4945-B17E-DDEAD62933EB}" type="parTrans" cxnId="{7A967284-0832-4E73-97B8-B58D6FED6C5A}">
      <dgm:prSet/>
      <dgm:spPr/>
      <dgm:t>
        <a:bodyPr/>
        <a:lstStyle/>
        <a:p>
          <a:endParaRPr lang="en-US"/>
        </a:p>
      </dgm:t>
    </dgm:pt>
    <dgm:pt modelId="{3568FB62-9D24-4AB3-A2B2-62A1F1B22905}" type="sibTrans" cxnId="{7A967284-0832-4E73-97B8-B58D6FED6C5A}">
      <dgm:prSet/>
      <dgm:spPr/>
      <dgm:t>
        <a:bodyPr/>
        <a:lstStyle/>
        <a:p>
          <a:endParaRPr lang="en-US"/>
        </a:p>
      </dgm:t>
    </dgm:pt>
    <dgm:pt modelId="{7C3793FE-A7B3-44DA-A290-076A078B882E}" type="pres">
      <dgm:prSet presAssocID="{04E58B14-BCEA-42C1-9895-75C8FC548A22}" presName="root" presStyleCnt="0">
        <dgm:presLayoutVars>
          <dgm:dir/>
          <dgm:resizeHandles val="exact"/>
        </dgm:presLayoutVars>
      </dgm:prSet>
      <dgm:spPr/>
    </dgm:pt>
    <dgm:pt modelId="{B944EC95-24F5-46A1-B52C-6736C9B574D8}" type="pres">
      <dgm:prSet presAssocID="{04E58B14-BCEA-42C1-9895-75C8FC548A22}" presName="container" presStyleCnt="0">
        <dgm:presLayoutVars>
          <dgm:dir/>
          <dgm:resizeHandles val="exact"/>
        </dgm:presLayoutVars>
      </dgm:prSet>
      <dgm:spPr/>
    </dgm:pt>
    <dgm:pt modelId="{4F0B4F1E-A83D-4E50-A5C3-884FDA9BD0AA}" type="pres">
      <dgm:prSet presAssocID="{47156265-3AF4-4E37-8839-88791872C6F8}" presName="compNode" presStyleCnt="0"/>
      <dgm:spPr/>
    </dgm:pt>
    <dgm:pt modelId="{DB9512C6-75C3-4333-8955-1D6B3506AD41}" type="pres">
      <dgm:prSet presAssocID="{47156265-3AF4-4E37-8839-88791872C6F8}" presName="iconBgRect" presStyleLbl="bgShp" presStyleIdx="0" presStyleCnt="4"/>
      <dgm:spPr/>
    </dgm:pt>
    <dgm:pt modelId="{0F8D8F2B-09EA-4900-B9E9-A0DF90A53016}" type="pres">
      <dgm:prSet presAssocID="{47156265-3AF4-4E37-8839-88791872C6F8}"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8B2DB4A1-219D-434A-967B-E20D58B26DFE}" type="pres">
      <dgm:prSet presAssocID="{47156265-3AF4-4E37-8839-88791872C6F8}" presName="spaceRect" presStyleCnt="0"/>
      <dgm:spPr/>
    </dgm:pt>
    <dgm:pt modelId="{96717EBF-BDBA-446B-AD81-DD769A398B98}" type="pres">
      <dgm:prSet presAssocID="{47156265-3AF4-4E37-8839-88791872C6F8}" presName="textRect" presStyleLbl="revTx" presStyleIdx="0" presStyleCnt="4">
        <dgm:presLayoutVars>
          <dgm:chMax val="1"/>
          <dgm:chPref val="1"/>
        </dgm:presLayoutVars>
      </dgm:prSet>
      <dgm:spPr/>
    </dgm:pt>
    <dgm:pt modelId="{94B4635B-0524-4501-9154-C15503874EEB}" type="pres">
      <dgm:prSet presAssocID="{633CDB42-6571-44D0-81FB-010858E335D8}" presName="sibTrans" presStyleLbl="sibTrans2D1" presStyleIdx="0" presStyleCnt="0"/>
      <dgm:spPr/>
    </dgm:pt>
    <dgm:pt modelId="{75C2207F-BD76-420F-A3D9-29CCF01DBB1F}" type="pres">
      <dgm:prSet presAssocID="{3468FF81-D298-42A3-9EB7-4E43200A7B24}" presName="compNode" presStyleCnt="0"/>
      <dgm:spPr/>
    </dgm:pt>
    <dgm:pt modelId="{95FF87C9-6782-46A2-A99F-9EF909BE03E3}" type="pres">
      <dgm:prSet presAssocID="{3468FF81-D298-42A3-9EB7-4E43200A7B24}" presName="iconBgRect" presStyleLbl="bgShp" presStyleIdx="1" presStyleCnt="4"/>
      <dgm:spPr/>
    </dgm:pt>
    <dgm:pt modelId="{600BE34F-9DC2-4608-8FAA-34C3762643B8}" type="pres">
      <dgm:prSet presAssocID="{3468FF81-D298-42A3-9EB7-4E43200A7B2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assroom"/>
        </a:ext>
      </dgm:extLst>
    </dgm:pt>
    <dgm:pt modelId="{43BC4F65-5390-4E48-9629-5B8FC004BBD4}" type="pres">
      <dgm:prSet presAssocID="{3468FF81-D298-42A3-9EB7-4E43200A7B24}" presName="spaceRect" presStyleCnt="0"/>
      <dgm:spPr/>
    </dgm:pt>
    <dgm:pt modelId="{C2B9F6CF-6198-4B37-9AFA-42AFA48F339A}" type="pres">
      <dgm:prSet presAssocID="{3468FF81-D298-42A3-9EB7-4E43200A7B24}" presName="textRect" presStyleLbl="revTx" presStyleIdx="1" presStyleCnt="4">
        <dgm:presLayoutVars>
          <dgm:chMax val="1"/>
          <dgm:chPref val="1"/>
        </dgm:presLayoutVars>
      </dgm:prSet>
      <dgm:spPr/>
    </dgm:pt>
    <dgm:pt modelId="{2AF2805C-A798-45DD-BAE3-D120486304B2}" type="pres">
      <dgm:prSet presAssocID="{3CC45D8B-91BC-4CA6-82CC-7454C056652E}" presName="sibTrans" presStyleLbl="sibTrans2D1" presStyleIdx="0" presStyleCnt="0"/>
      <dgm:spPr/>
    </dgm:pt>
    <dgm:pt modelId="{E46CB9CA-801E-4A5B-AF4D-C3E070B0C533}" type="pres">
      <dgm:prSet presAssocID="{41FE98DC-F2B1-42E1-AE9E-705ED5520B56}" presName="compNode" presStyleCnt="0"/>
      <dgm:spPr/>
    </dgm:pt>
    <dgm:pt modelId="{4BB35876-AC44-40E3-897A-B12613197C6A}" type="pres">
      <dgm:prSet presAssocID="{41FE98DC-F2B1-42E1-AE9E-705ED5520B56}" presName="iconBgRect" presStyleLbl="bgShp" presStyleIdx="2" presStyleCnt="4"/>
      <dgm:spPr/>
    </dgm:pt>
    <dgm:pt modelId="{43A484E2-7387-4152-82B4-E6DA01A1B24B}" type="pres">
      <dgm:prSet presAssocID="{41FE98DC-F2B1-42E1-AE9E-705ED5520B56}"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ecturer"/>
        </a:ext>
      </dgm:extLst>
    </dgm:pt>
    <dgm:pt modelId="{284DA289-C096-4834-B6D0-BF05FEDCD079}" type="pres">
      <dgm:prSet presAssocID="{41FE98DC-F2B1-42E1-AE9E-705ED5520B56}" presName="spaceRect" presStyleCnt="0"/>
      <dgm:spPr/>
    </dgm:pt>
    <dgm:pt modelId="{30F5AB7F-B147-443A-9038-7F8AF700AC5E}" type="pres">
      <dgm:prSet presAssocID="{41FE98DC-F2B1-42E1-AE9E-705ED5520B56}" presName="textRect" presStyleLbl="revTx" presStyleIdx="2" presStyleCnt="4">
        <dgm:presLayoutVars>
          <dgm:chMax val="1"/>
          <dgm:chPref val="1"/>
        </dgm:presLayoutVars>
      </dgm:prSet>
      <dgm:spPr/>
    </dgm:pt>
    <dgm:pt modelId="{0B1BCEAB-8D54-46A4-8CEB-4C486175E197}" type="pres">
      <dgm:prSet presAssocID="{2FF6101B-802A-4697-A7D0-0640F672645E}" presName="sibTrans" presStyleLbl="sibTrans2D1" presStyleIdx="0" presStyleCnt="0"/>
      <dgm:spPr/>
    </dgm:pt>
    <dgm:pt modelId="{01997774-E4FD-46A4-9833-83CB228B3F55}" type="pres">
      <dgm:prSet presAssocID="{27B63873-81B2-4B43-895A-7C461700BA12}" presName="compNode" presStyleCnt="0"/>
      <dgm:spPr/>
    </dgm:pt>
    <dgm:pt modelId="{9AF036AA-421C-416B-B276-9D597F994CF8}" type="pres">
      <dgm:prSet presAssocID="{27B63873-81B2-4B43-895A-7C461700BA12}" presName="iconBgRect" presStyleLbl="bgShp" presStyleIdx="3" presStyleCnt="4"/>
      <dgm:spPr/>
    </dgm:pt>
    <dgm:pt modelId="{94F409EC-BD9B-452E-B830-8771BC8A0656}" type="pres">
      <dgm:prSet presAssocID="{27B63873-81B2-4B43-895A-7C461700BA12}"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onnections"/>
        </a:ext>
      </dgm:extLst>
    </dgm:pt>
    <dgm:pt modelId="{D309C421-3D11-4394-91A8-8AC86BA811D7}" type="pres">
      <dgm:prSet presAssocID="{27B63873-81B2-4B43-895A-7C461700BA12}" presName="spaceRect" presStyleCnt="0"/>
      <dgm:spPr/>
    </dgm:pt>
    <dgm:pt modelId="{AC117D84-94C0-4B66-A983-98F5A130DCB3}" type="pres">
      <dgm:prSet presAssocID="{27B63873-81B2-4B43-895A-7C461700BA12}" presName="textRect" presStyleLbl="revTx" presStyleIdx="3" presStyleCnt="4">
        <dgm:presLayoutVars>
          <dgm:chMax val="1"/>
          <dgm:chPref val="1"/>
        </dgm:presLayoutVars>
      </dgm:prSet>
      <dgm:spPr/>
    </dgm:pt>
  </dgm:ptLst>
  <dgm:cxnLst>
    <dgm:cxn modelId="{DDFCEF23-9EB5-4C68-9D6E-C2A0AB07E023}" srcId="{04E58B14-BCEA-42C1-9895-75C8FC548A22}" destId="{41FE98DC-F2B1-42E1-AE9E-705ED5520B56}" srcOrd="2" destOrd="0" parTransId="{C078D85F-93AF-4367-B70D-9BE328DC2120}" sibTransId="{2FF6101B-802A-4697-A7D0-0640F672645E}"/>
    <dgm:cxn modelId="{48B54834-6B98-4493-B953-42883588DEA6}" type="presOf" srcId="{27B63873-81B2-4B43-895A-7C461700BA12}" destId="{AC117D84-94C0-4B66-A983-98F5A130DCB3}" srcOrd="0" destOrd="0" presId="urn:microsoft.com/office/officeart/2018/2/layout/IconCircleList"/>
    <dgm:cxn modelId="{8F7D3F3A-7778-4271-9E6A-903B3D2A01FF}" srcId="{04E58B14-BCEA-42C1-9895-75C8FC548A22}" destId="{3468FF81-D298-42A3-9EB7-4E43200A7B24}" srcOrd="1" destOrd="0" parTransId="{393102DF-64EA-47D9-99D4-2A183CF21F1C}" sibTransId="{3CC45D8B-91BC-4CA6-82CC-7454C056652E}"/>
    <dgm:cxn modelId="{100D424F-8264-4C64-A687-9ABAA0A1D78A}" type="presOf" srcId="{2FF6101B-802A-4697-A7D0-0640F672645E}" destId="{0B1BCEAB-8D54-46A4-8CEB-4C486175E197}" srcOrd="0" destOrd="0" presId="urn:microsoft.com/office/officeart/2018/2/layout/IconCircleList"/>
    <dgm:cxn modelId="{12D3655A-E8F6-42EF-9D00-B3D546FECF7D}" type="presOf" srcId="{41FE98DC-F2B1-42E1-AE9E-705ED5520B56}" destId="{30F5AB7F-B147-443A-9038-7F8AF700AC5E}" srcOrd="0" destOrd="0" presId="urn:microsoft.com/office/officeart/2018/2/layout/IconCircleList"/>
    <dgm:cxn modelId="{3D03D95A-DC0F-472E-8768-DF27F328D1A8}" type="presOf" srcId="{3CC45D8B-91BC-4CA6-82CC-7454C056652E}" destId="{2AF2805C-A798-45DD-BAE3-D120486304B2}" srcOrd="0" destOrd="0" presId="urn:microsoft.com/office/officeart/2018/2/layout/IconCircleList"/>
    <dgm:cxn modelId="{7A967284-0832-4E73-97B8-B58D6FED6C5A}" srcId="{04E58B14-BCEA-42C1-9895-75C8FC548A22}" destId="{27B63873-81B2-4B43-895A-7C461700BA12}" srcOrd="3" destOrd="0" parTransId="{64F8482E-C7E9-4945-B17E-DDEAD62933EB}" sibTransId="{3568FB62-9D24-4AB3-A2B2-62A1F1B22905}"/>
    <dgm:cxn modelId="{DED8118C-F441-43F8-AC8E-D9EC4FA18C84}" type="presOf" srcId="{04E58B14-BCEA-42C1-9895-75C8FC548A22}" destId="{7C3793FE-A7B3-44DA-A290-076A078B882E}" srcOrd="0" destOrd="0" presId="urn:microsoft.com/office/officeart/2018/2/layout/IconCircleList"/>
    <dgm:cxn modelId="{E3DC64B8-BF5F-4B84-BD63-91E518F60099}" srcId="{04E58B14-BCEA-42C1-9895-75C8FC548A22}" destId="{47156265-3AF4-4E37-8839-88791872C6F8}" srcOrd="0" destOrd="0" parTransId="{7C6770A8-CD0E-4148-9BCD-19E467F4C2A6}" sibTransId="{633CDB42-6571-44D0-81FB-010858E335D8}"/>
    <dgm:cxn modelId="{E7A8FABE-C6D0-4E96-A0A6-760830964073}" type="presOf" srcId="{3468FF81-D298-42A3-9EB7-4E43200A7B24}" destId="{C2B9F6CF-6198-4B37-9AFA-42AFA48F339A}" srcOrd="0" destOrd="0" presId="urn:microsoft.com/office/officeart/2018/2/layout/IconCircleList"/>
    <dgm:cxn modelId="{2F5D28D7-3028-4B9A-82A9-20544105E4AB}" type="presOf" srcId="{47156265-3AF4-4E37-8839-88791872C6F8}" destId="{96717EBF-BDBA-446B-AD81-DD769A398B98}" srcOrd="0" destOrd="0" presId="urn:microsoft.com/office/officeart/2018/2/layout/IconCircleList"/>
    <dgm:cxn modelId="{D173C3D8-41AB-41BF-B547-E1ACFB9F88F7}" type="presOf" srcId="{633CDB42-6571-44D0-81FB-010858E335D8}" destId="{94B4635B-0524-4501-9154-C15503874EEB}" srcOrd="0" destOrd="0" presId="urn:microsoft.com/office/officeart/2018/2/layout/IconCircleList"/>
    <dgm:cxn modelId="{9239BB59-D2B6-4C01-88A5-040EDB93D464}" type="presParOf" srcId="{7C3793FE-A7B3-44DA-A290-076A078B882E}" destId="{B944EC95-24F5-46A1-B52C-6736C9B574D8}" srcOrd="0" destOrd="0" presId="urn:microsoft.com/office/officeart/2018/2/layout/IconCircleList"/>
    <dgm:cxn modelId="{30326DBA-6290-4AF6-9E8D-1B0965589E96}" type="presParOf" srcId="{B944EC95-24F5-46A1-B52C-6736C9B574D8}" destId="{4F0B4F1E-A83D-4E50-A5C3-884FDA9BD0AA}" srcOrd="0" destOrd="0" presId="urn:microsoft.com/office/officeart/2018/2/layout/IconCircleList"/>
    <dgm:cxn modelId="{2EF9DF6F-CABE-4EE4-9578-8A4B496A6D6B}" type="presParOf" srcId="{4F0B4F1E-A83D-4E50-A5C3-884FDA9BD0AA}" destId="{DB9512C6-75C3-4333-8955-1D6B3506AD41}" srcOrd="0" destOrd="0" presId="urn:microsoft.com/office/officeart/2018/2/layout/IconCircleList"/>
    <dgm:cxn modelId="{A907F759-E299-4047-920D-41DAD0C66AA4}" type="presParOf" srcId="{4F0B4F1E-A83D-4E50-A5C3-884FDA9BD0AA}" destId="{0F8D8F2B-09EA-4900-B9E9-A0DF90A53016}" srcOrd="1" destOrd="0" presId="urn:microsoft.com/office/officeart/2018/2/layout/IconCircleList"/>
    <dgm:cxn modelId="{95BABC0B-1D97-478A-91AF-DFBBE8BDA1C5}" type="presParOf" srcId="{4F0B4F1E-A83D-4E50-A5C3-884FDA9BD0AA}" destId="{8B2DB4A1-219D-434A-967B-E20D58B26DFE}" srcOrd="2" destOrd="0" presId="urn:microsoft.com/office/officeart/2018/2/layout/IconCircleList"/>
    <dgm:cxn modelId="{8E4CE690-41EB-4ABA-B70A-4BEF0615D98C}" type="presParOf" srcId="{4F0B4F1E-A83D-4E50-A5C3-884FDA9BD0AA}" destId="{96717EBF-BDBA-446B-AD81-DD769A398B98}" srcOrd="3" destOrd="0" presId="urn:microsoft.com/office/officeart/2018/2/layout/IconCircleList"/>
    <dgm:cxn modelId="{0B7EF486-D143-495C-A1B9-E402400DAE58}" type="presParOf" srcId="{B944EC95-24F5-46A1-B52C-6736C9B574D8}" destId="{94B4635B-0524-4501-9154-C15503874EEB}" srcOrd="1" destOrd="0" presId="urn:microsoft.com/office/officeart/2018/2/layout/IconCircleList"/>
    <dgm:cxn modelId="{92F12A81-2653-4357-86EA-8ACFB35BA3CD}" type="presParOf" srcId="{B944EC95-24F5-46A1-B52C-6736C9B574D8}" destId="{75C2207F-BD76-420F-A3D9-29CCF01DBB1F}" srcOrd="2" destOrd="0" presId="urn:microsoft.com/office/officeart/2018/2/layout/IconCircleList"/>
    <dgm:cxn modelId="{03DB5104-D72C-4EE3-BC81-FB4EF145CED4}" type="presParOf" srcId="{75C2207F-BD76-420F-A3D9-29CCF01DBB1F}" destId="{95FF87C9-6782-46A2-A99F-9EF909BE03E3}" srcOrd="0" destOrd="0" presId="urn:microsoft.com/office/officeart/2018/2/layout/IconCircleList"/>
    <dgm:cxn modelId="{843B0FD0-4862-4FC7-B16F-8435637B00FC}" type="presParOf" srcId="{75C2207F-BD76-420F-A3D9-29CCF01DBB1F}" destId="{600BE34F-9DC2-4608-8FAA-34C3762643B8}" srcOrd="1" destOrd="0" presId="urn:microsoft.com/office/officeart/2018/2/layout/IconCircleList"/>
    <dgm:cxn modelId="{58F8E701-3B8A-4199-B98C-4962513E988E}" type="presParOf" srcId="{75C2207F-BD76-420F-A3D9-29CCF01DBB1F}" destId="{43BC4F65-5390-4E48-9629-5B8FC004BBD4}" srcOrd="2" destOrd="0" presId="urn:microsoft.com/office/officeart/2018/2/layout/IconCircleList"/>
    <dgm:cxn modelId="{23781EC3-2B99-4F8E-B6D4-38648D0BF4E2}" type="presParOf" srcId="{75C2207F-BD76-420F-A3D9-29CCF01DBB1F}" destId="{C2B9F6CF-6198-4B37-9AFA-42AFA48F339A}" srcOrd="3" destOrd="0" presId="urn:microsoft.com/office/officeart/2018/2/layout/IconCircleList"/>
    <dgm:cxn modelId="{3A236824-D255-4016-BD1F-3890BE9126A5}" type="presParOf" srcId="{B944EC95-24F5-46A1-B52C-6736C9B574D8}" destId="{2AF2805C-A798-45DD-BAE3-D120486304B2}" srcOrd="3" destOrd="0" presId="urn:microsoft.com/office/officeart/2018/2/layout/IconCircleList"/>
    <dgm:cxn modelId="{55177D17-489D-45D2-A9F4-C74106F39A7E}" type="presParOf" srcId="{B944EC95-24F5-46A1-B52C-6736C9B574D8}" destId="{E46CB9CA-801E-4A5B-AF4D-C3E070B0C533}" srcOrd="4" destOrd="0" presId="urn:microsoft.com/office/officeart/2018/2/layout/IconCircleList"/>
    <dgm:cxn modelId="{F5BBD92D-255A-4463-8FFD-1107CDD6C184}" type="presParOf" srcId="{E46CB9CA-801E-4A5B-AF4D-C3E070B0C533}" destId="{4BB35876-AC44-40E3-897A-B12613197C6A}" srcOrd="0" destOrd="0" presId="urn:microsoft.com/office/officeart/2018/2/layout/IconCircleList"/>
    <dgm:cxn modelId="{7AFCF16C-B503-4487-BA87-F909109CA04F}" type="presParOf" srcId="{E46CB9CA-801E-4A5B-AF4D-C3E070B0C533}" destId="{43A484E2-7387-4152-82B4-E6DA01A1B24B}" srcOrd="1" destOrd="0" presId="urn:microsoft.com/office/officeart/2018/2/layout/IconCircleList"/>
    <dgm:cxn modelId="{BA911E8D-CE1A-4A39-980C-1525902AFAE0}" type="presParOf" srcId="{E46CB9CA-801E-4A5B-AF4D-C3E070B0C533}" destId="{284DA289-C096-4834-B6D0-BF05FEDCD079}" srcOrd="2" destOrd="0" presId="urn:microsoft.com/office/officeart/2018/2/layout/IconCircleList"/>
    <dgm:cxn modelId="{71E54C2C-418D-4175-B5F9-7A45DACE955A}" type="presParOf" srcId="{E46CB9CA-801E-4A5B-AF4D-C3E070B0C533}" destId="{30F5AB7F-B147-443A-9038-7F8AF700AC5E}" srcOrd="3" destOrd="0" presId="urn:microsoft.com/office/officeart/2018/2/layout/IconCircleList"/>
    <dgm:cxn modelId="{21CE6ED1-61CC-47B7-9B0B-2034009E7586}" type="presParOf" srcId="{B944EC95-24F5-46A1-B52C-6736C9B574D8}" destId="{0B1BCEAB-8D54-46A4-8CEB-4C486175E197}" srcOrd="5" destOrd="0" presId="urn:microsoft.com/office/officeart/2018/2/layout/IconCircleList"/>
    <dgm:cxn modelId="{A066C3F8-143B-4CEA-AFC7-ECD189F04622}" type="presParOf" srcId="{B944EC95-24F5-46A1-B52C-6736C9B574D8}" destId="{01997774-E4FD-46A4-9833-83CB228B3F55}" srcOrd="6" destOrd="0" presId="urn:microsoft.com/office/officeart/2018/2/layout/IconCircleList"/>
    <dgm:cxn modelId="{019B0BD8-F153-47E7-A829-2C157CDB729C}" type="presParOf" srcId="{01997774-E4FD-46A4-9833-83CB228B3F55}" destId="{9AF036AA-421C-416B-B276-9D597F994CF8}" srcOrd="0" destOrd="0" presId="urn:microsoft.com/office/officeart/2018/2/layout/IconCircleList"/>
    <dgm:cxn modelId="{5583B1C4-FF8E-4E7B-ACFC-63A9E1ECB738}" type="presParOf" srcId="{01997774-E4FD-46A4-9833-83CB228B3F55}" destId="{94F409EC-BD9B-452E-B830-8771BC8A0656}" srcOrd="1" destOrd="0" presId="urn:microsoft.com/office/officeart/2018/2/layout/IconCircleList"/>
    <dgm:cxn modelId="{7E1B89C7-5142-45D4-849E-EE4B09770E8E}" type="presParOf" srcId="{01997774-E4FD-46A4-9833-83CB228B3F55}" destId="{D309C421-3D11-4394-91A8-8AC86BA811D7}" srcOrd="2" destOrd="0" presId="urn:microsoft.com/office/officeart/2018/2/layout/IconCircleList"/>
    <dgm:cxn modelId="{F6001B99-D84D-43B7-8F46-78E6A32A5391}" type="presParOf" srcId="{01997774-E4FD-46A4-9833-83CB228B3F55}" destId="{AC117D84-94C0-4B66-A983-98F5A130DCB3}"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4EE080C-E023-474D-A2E9-C0B9CC768406}"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7D742F51-3940-44C3-A0F7-E4298F836CA9}">
      <dgm:prSet/>
      <dgm:spPr/>
      <dgm:t>
        <a:bodyPr/>
        <a:lstStyle/>
        <a:p>
          <a:r>
            <a:rPr lang="en-US" u="sng"/>
            <a:t>N.H.S External Stakeholders</a:t>
          </a:r>
          <a:r>
            <a:rPr lang="en-US"/>
            <a:t>.      </a:t>
          </a:r>
          <a:r>
            <a:rPr lang="en-US" u="sng"/>
            <a:t>Channels of Communication</a:t>
          </a:r>
          <a:r>
            <a:rPr lang="en-US"/>
            <a:t>.</a:t>
          </a:r>
        </a:p>
      </dgm:t>
    </dgm:pt>
    <dgm:pt modelId="{DB0E37D1-22A1-4079-8020-95673079643D}" type="parTrans" cxnId="{EE4BF5E5-F5C2-406A-84C0-F1AC5029E615}">
      <dgm:prSet/>
      <dgm:spPr/>
      <dgm:t>
        <a:bodyPr/>
        <a:lstStyle/>
        <a:p>
          <a:endParaRPr lang="en-US"/>
        </a:p>
      </dgm:t>
    </dgm:pt>
    <dgm:pt modelId="{729BCB5C-1CF7-478B-8049-394AD26737F3}" type="sibTrans" cxnId="{EE4BF5E5-F5C2-406A-84C0-F1AC5029E615}">
      <dgm:prSet/>
      <dgm:spPr/>
      <dgm:t>
        <a:bodyPr/>
        <a:lstStyle/>
        <a:p>
          <a:endParaRPr lang="en-US"/>
        </a:p>
      </dgm:t>
    </dgm:pt>
    <dgm:pt modelId="{5D6A56DE-8374-4170-9E2F-EA51E81058AD}">
      <dgm:prSet/>
      <dgm:spPr/>
      <dgm:t>
        <a:bodyPr/>
        <a:lstStyle/>
        <a:p>
          <a:r>
            <a:rPr lang="en-US"/>
            <a:t>Strategic Health Authorities   -   Interactive media (example, 								telephone, and social media).</a:t>
          </a:r>
        </a:p>
      </dgm:t>
    </dgm:pt>
    <dgm:pt modelId="{E3CB44F2-9FF1-44DF-AD48-849FF64BD750}" type="parTrans" cxnId="{4AEEEE9B-3F50-4557-959F-A29CD2F065B1}">
      <dgm:prSet/>
      <dgm:spPr/>
      <dgm:t>
        <a:bodyPr/>
        <a:lstStyle/>
        <a:p>
          <a:endParaRPr lang="en-US"/>
        </a:p>
      </dgm:t>
    </dgm:pt>
    <dgm:pt modelId="{66EF67B6-58E7-4AB0-BE03-870415425DD7}" type="sibTrans" cxnId="{4AEEEE9B-3F50-4557-959F-A29CD2F065B1}">
      <dgm:prSet/>
      <dgm:spPr/>
      <dgm:t>
        <a:bodyPr/>
        <a:lstStyle/>
        <a:p>
          <a:endParaRPr lang="en-US"/>
        </a:p>
      </dgm:t>
    </dgm:pt>
    <dgm:pt modelId="{EFD5F3A2-7C87-4BFB-A42D-10C7A7B509D8}">
      <dgm:prSet/>
      <dgm:spPr/>
      <dgm:t>
        <a:bodyPr/>
        <a:lstStyle/>
        <a:p>
          <a:r>
            <a:rPr lang="en-US" dirty="0"/>
            <a:t>Primary Care Trust                   -    Visual and vocal communication 							(Face-to-face)</a:t>
          </a:r>
          <a:r>
            <a:rPr lang="en-GB" dirty="0"/>
            <a:t>.</a:t>
          </a:r>
          <a:endParaRPr lang="en-US" dirty="0"/>
        </a:p>
      </dgm:t>
    </dgm:pt>
    <dgm:pt modelId="{1E5C0F6E-10A1-4329-AB4E-F6EFC8374628}" type="parTrans" cxnId="{BA32AE91-3839-4E81-B68C-B6F16DB2BAB9}">
      <dgm:prSet/>
      <dgm:spPr/>
      <dgm:t>
        <a:bodyPr/>
        <a:lstStyle/>
        <a:p>
          <a:endParaRPr lang="en-US"/>
        </a:p>
      </dgm:t>
    </dgm:pt>
    <dgm:pt modelId="{A068D2F4-5AC3-48C8-8DBF-9007876F4641}" type="sibTrans" cxnId="{BA32AE91-3839-4E81-B68C-B6F16DB2BAB9}">
      <dgm:prSet/>
      <dgm:spPr/>
      <dgm:t>
        <a:bodyPr/>
        <a:lstStyle/>
        <a:p>
          <a:endParaRPr lang="en-US"/>
        </a:p>
      </dgm:t>
    </dgm:pt>
    <dgm:pt modelId="{9BBDC7CF-4149-486D-97BD-110AD1C64120}">
      <dgm:prSet/>
      <dgm:spPr/>
      <dgm:t>
        <a:bodyPr/>
        <a:lstStyle/>
        <a:p>
          <a:r>
            <a:rPr lang="en-GB" dirty="0"/>
            <a:t>Members of Parliament          -     Interactive media (example, 								telephone, and social media).</a:t>
          </a:r>
          <a:endParaRPr lang="en-US" dirty="0"/>
        </a:p>
      </dgm:t>
    </dgm:pt>
    <dgm:pt modelId="{B975CBA9-9472-412D-A7D1-972101398E6D}" type="parTrans" cxnId="{FDD1011A-C2E8-49EE-A069-948398F923C5}">
      <dgm:prSet/>
      <dgm:spPr/>
      <dgm:t>
        <a:bodyPr/>
        <a:lstStyle/>
        <a:p>
          <a:endParaRPr lang="en-US"/>
        </a:p>
      </dgm:t>
    </dgm:pt>
    <dgm:pt modelId="{71AD2BB7-BAB9-43F2-9323-119B82A75952}" type="sibTrans" cxnId="{FDD1011A-C2E8-49EE-A069-948398F923C5}">
      <dgm:prSet/>
      <dgm:spPr/>
      <dgm:t>
        <a:bodyPr/>
        <a:lstStyle/>
        <a:p>
          <a:endParaRPr lang="en-US"/>
        </a:p>
      </dgm:t>
    </dgm:pt>
    <dgm:pt modelId="{C50D4119-51A6-4449-BFC9-B5DAC558ADAB}">
      <dgm:prSet/>
      <dgm:spPr/>
      <dgm:t>
        <a:bodyPr/>
        <a:lstStyle/>
        <a:p>
          <a:r>
            <a:rPr lang="en-US" dirty="0"/>
            <a:t>Health Policy (2012).                      Boddy (2017).             </a:t>
          </a:r>
        </a:p>
      </dgm:t>
    </dgm:pt>
    <dgm:pt modelId="{F651CA37-8E5F-444F-85DC-CEA96B5915CD}" type="parTrans" cxnId="{39A2925D-8DFC-48FA-8D7B-21D846F0344A}">
      <dgm:prSet/>
      <dgm:spPr/>
    </dgm:pt>
    <dgm:pt modelId="{1D1FA67E-AA66-4808-834E-B73F702F9149}" type="sibTrans" cxnId="{39A2925D-8DFC-48FA-8D7B-21D846F0344A}">
      <dgm:prSet/>
      <dgm:spPr/>
    </dgm:pt>
    <dgm:pt modelId="{30732D2A-8D9F-4B84-883D-60D30BFF3BB5}" type="pres">
      <dgm:prSet presAssocID="{54EE080C-E023-474D-A2E9-C0B9CC768406}" presName="linear" presStyleCnt="0">
        <dgm:presLayoutVars>
          <dgm:animLvl val="lvl"/>
          <dgm:resizeHandles val="exact"/>
        </dgm:presLayoutVars>
      </dgm:prSet>
      <dgm:spPr/>
    </dgm:pt>
    <dgm:pt modelId="{E66E0A1C-6A07-4BFC-8CFE-A3599C879A66}" type="pres">
      <dgm:prSet presAssocID="{7D742F51-3940-44C3-A0F7-E4298F836CA9}" presName="parentText" presStyleLbl="node1" presStyleIdx="0" presStyleCnt="5">
        <dgm:presLayoutVars>
          <dgm:chMax val="0"/>
          <dgm:bulletEnabled val="1"/>
        </dgm:presLayoutVars>
      </dgm:prSet>
      <dgm:spPr/>
    </dgm:pt>
    <dgm:pt modelId="{D598C33E-2E27-4998-97FB-3620C42B9E68}" type="pres">
      <dgm:prSet presAssocID="{729BCB5C-1CF7-478B-8049-394AD26737F3}" presName="spacer" presStyleCnt="0"/>
      <dgm:spPr/>
    </dgm:pt>
    <dgm:pt modelId="{5BDD0675-375D-4C61-A63F-815A5EA52C8D}" type="pres">
      <dgm:prSet presAssocID="{5D6A56DE-8374-4170-9E2F-EA51E81058AD}" presName="parentText" presStyleLbl="node1" presStyleIdx="1" presStyleCnt="5">
        <dgm:presLayoutVars>
          <dgm:chMax val="0"/>
          <dgm:bulletEnabled val="1"/>
        </dgm:presLayoutVars>
      </dgm:prSet>
      <dgm:spPr/>
    </dgm:pt>
    <dgm:pt modelId="{9E278400-029F-42B0-9F51-ED3B1F3CCB10}" type="pres">
      <dgm:prSet presAssocID="{66EF67B6-58E7-4AB0-BE03-870415425DD7}" presName="spacer" presStyleCnt="0"/>
      <dgm:spPr/>
    </dgm:pt>
    <dgm:pt modelId="{B019CDC4-B8B7-4F2E-B77B-45F1AF564BBA}" type="pres">
      <dgm:prSet presAssocID="{EFD5F3A2-7C87-4BFB-A42D-10C7A7B509D8}" presName="parentText" presStyleLbl="node1" presStyleIdx="2" presStyleCnt="5">
        <dgm:presLayoutVars>
          <dgm:chMax val="0"/>
          <dgm:bulletEnabled val="1"/>
        </dgm:presLayoutVars>
      </dgm:prSet>
      <dgm:spPr/>
    </dgm:pt>
    <dgm:pt modelId="{DC906998-5315-4EB4-BDAD-3CFBA1EEE42E}" type="pres">
      <dgm:prSet presAssocID="{A068D2F4-5AC3-48C8-8DBF-9007876F4641}" presName="spacer" presStyleCnt="0"/>
      <dgm:spPr/>
    </dgm:pt>
    <dgm:pt modelId="{0EE52695-05C5-4493-9B44-6D362F86BAA0}" type="pres">
      <dgm:prSet presAssocID="{9BBDC7CF-4149-486D-97BD-110AD1C64120}" presName="parentText" presStyleLbl="node1" presStyleIdx="3" presStyleCnt="5">
        <dgm:presLayoutVars>
          <dgm:chMax val="0"/>
          <dgm:bulletEnabled val="1"/>
        </dgm:presLayoutVars>
      </dgm:prSet>
      <dgm:spPr/>
    </dgm:pt>
    <dgm:pt modelId="{7544BF67-0F0D-42A5-994D-DD827C0E59ED}" type="pres">
      <dgm:prSet presAssocID="{71AD2BB7-BAB9-43F2-9323-119B82A75952}" presName="spacer" presStyleCnt="0"/>
      <dgm:spPr/>
    </dgm:pt>
    <dgm:pt modelId="{F5EBE58A-DC26-40F4-9B5F-B2F1C4101206}" type="pres">
      <dgm:prSet presAssocID="{C50D4119-51A6-4449-BFC9-B5DAC558ADAB}" presName="parentText" presStyleLbl="node1" presStyleIdx="4" presStyleCnt="5">
        <dgm:presLayoutVars>
          <dgm:chMax val="0"/>
          <dgm:bulletEnabled val="1"/>
        </dgm:presLayoutVars>
      </dgm:prSet>
      <dgm:spPr/>
    </dgm:pt>
  </dgm:ptLst>
  <dgm:cxnLst>
    <dgm:cxn modelId="{FDD1011A-C2E8-49EE-A069-948398F923C5}" srcId="{54EE080C-E023-474D-A2E9-C0B9CC768406}" destId="{9BBDC7CF-4149-486D-97BD-110AD1C64120}" srcOrd="3" destOrd="0" parTransId="{B975CBA9-9472-412D-A7D1-972101398E6D}" sibTransId="{71AD2BB7-BAB9-43F2-9323-119B82A75952}"/>
    <dgm:cxn modelId="{EF67CE1E-2AF1-4A0B-A1EC-DD4D6C632787}" type="presOf" srcId="{5D6A56DE-8374-4170-9E2F-EA51E81058AD}" destId="{5BDD0675-375D-4C61-A63F-815A5EA52C8D}" srcOrd="0" destOrd="0" presId="urn:microsoft.com/office/officeart/2005/8/layout/vList2"/>
    <dgm:cxn modelId="{39A2925D-8DFC-48FA-8D7B-21D846F0344A}" srcId="{54EE080C-E023-474D-A2E9-C0B9CC768406}" destId="{C50D4119-51A6-4449-BFC9-B5DAC558ADAB}" srcOrd="4" destOrd="0" parTransId="{F651CA37-8E5F-444F-85DC-CEA96B5915CD}" sibTransId="{1D1FA67E-AA66-4808-834E-B73F702F9149}"/>
    <dgm:cxn modelId="{9CA5EF57-D704-4802-A037-6C24DE5D03E5}" type="presOf" srcId="{EFD5F3A2-7C87-4BFB-A42D-10C7A7B509D8}" destId="{B019CDC4-B8B7-4F2E-B77B-45F1AF564BBA}" srcOrd="0" destOrd="0" presId="urn:microsoft.com/office/officeart/2005/8/layout/vList2"/>
    <dgm:cxn modelId="{5D601D7E-8F59-4ADF-B961-D5595E188C89}" type="presOf" srcId="{7D742F51-3940-44C3-A0F7-E4298F836CA9}" destId="{E66E0A1C-6A07-4BFC-8CFE-A3599C879A66}" srcOrd="0" destOrd="0" presId="urn:microsoft.com/office/officeart/2005/8/layout/vList2"/>
    <dgm:cxn modelId="{BA32AE91-3839-4E81-B68C-B6F16DB2BAB9}" srcId="{54EE080C-E023-474D-A2E9-C0B9CC768406}" destId="{EFD5F3A2-7C87-4BFB-A42D-10C7A7B509D8}" srcOrd="2" destOrd="0" parTransId="{1E5C0F6E-10A1-4329-AB4E-F6EFC8374628}" sibTransId="{A068D2F4-5AC3-48C8-8DBF-9007876F4641}"/>
    <dgm:cxn modelId="{72D53293-AD72-4088-95BE-9820931E0962}" type="presOf" srcId="{9BBDC7CF-4149-486D-97BD-110AD1C64120}" destId="{0EE52695-05C5-4493-9B44-6D362F86BAA0}" srcOrd="0" destOrd="0" presId="urn:microsoft.com/office/officeart/2005/8/layout/vList2"/>
    <dgm:cxn modelId="{6E7D7D96-33D3-452B-AEF0-14E7D193A133}" type="presOf" srcId="{54EE080C-E023-474D-A2E9-C0B9CC768406}" destId="{30732D2A-8D9F-4B84-883D-60D30BFF3BB5}" srcOrd="0" destOrd="0" presId="urn:microsoft.com/office/officeart/2005/8/layout/vList2"/>
    <dgm:cxn modelId="{4AEEEE9B-3F50-4557-959F-A29CD2F065B1}" srcId="{54EE080C-E023-474D-A2E9-C0B9CC768406}" destId="{5D6A56DE-8374-4170-9E2F-EA51E81058AD}" srcOrd="1" destOrd="0" parTransId="{E3CB44F2-9FF1-44DF-AD48-849FF64BD750}" sibTransId="{66EF67B6-58E7-4AB0-BE03-870415425DD7}"/>
    <dgm:cxn modelId="{14BA5DDD-A499-4730-A6A7-55595A8B2D26}" type="presOf" srcId="{C50D4119-51A6-4449-BFC9-B5DAC558ADAB}" destId="{F5EBE58A-DC26-40F4-9B5F-B2F1C4101206}" srcOrd="0" destOrd="0" presId="urn:microsoft.com/office/officeart/2005/8/layout/vList2"/>
    <dgm:cxn modelId="{EE4BF5E5-F5C2-406A-84C0-F1AC5029E615}" srcId="{54EE080C-E023-474D-A2E9-C0B9CC768406}" destId="{7D742F51-3940-44C3-A0F7-E4298F836CA9}" srcOrd="0" destOrd="0" parTransId="{DB0E37D1-22A1-4079-8020-95673079643D}" sibTransId="{729BCB5C-1CF7-478B-8049-394AD26737F3}"/>
    <dgm:cxn modelId="{4EC003F6-B00D-41A6-BD4B-CD831F3D5D8C}" type="presParOf" srcId="{30732D2A-8D9F-4B84-883D-60D30BFF3BB5}" destId="{E66E0A1C-6A07-4BFC-8CFE-A3599C879A66}" srcOrd="0" destOrd="0" presId="urn:microsoft.com/office/officeart/2005/8/layout/vList2"/>
    <dgm:cxn modelId="{E5E81582-F034-4EDE-BCD5-E6AAE3108E23}" type="presParOf" srcId="{30732D2A-8D9F-4B84-883D-60D30BFF3BB5}" destId="{D598C33E-2E27-4998-97FB-3620C42B9E68}" srcOrd="1" destOrd="0" presId="urn:microsoft.com/office/officeart/2005/8/layout/vList2"/>
    <dgm:cxn modelId="{181CAF8F-CE26-4CBF-A771-99A4268FF210}" type="presParOf" srcId="{30732D2A-8D9F-4B84-883D-60D30BFF3BB5}" destId="{5BDD0675-375D-4C61-A63F-815A5EA52C8D}" srcOrd="2" destOrd="0" presId="urn:microsoft.com/office/officeart/2005/8/layout/vList2"/>
    <dgm:cxn modelId="{0BC70D41-BFE1-47E2-8DD3-82F19CB1F714}" type="presParOf" srcId="{30732D2A-8D9F-4B84-883D-60D30BFF3BB5}" destId="{9E278400-029F-42B0-9F51-ED3B1F3CCB10}" srcOrd="3" destOrd="0" presId="urn:microsoft.com/office/officeart/2005/8/layout/vList2"/>
    <dgm:cxn modelId="{F1101957-B0E7-4C8C-BACC-E8BE653684A2}" type="presParOf" srcId="{30732D2A-8D9F-4B84-883D-60D30BFF3BB5}" destId="{B019CDC4-B8B7-4F2E-B77B-45F1AF564BBA}" srcOrd="4" destOrd="0" presId="urn:microsoft.com/office/officeart/2005/8/layout/vList2"/>
    <dgm:cxn modelId="{162F4000-8D23-4C8C-802F-D75A259636AB}" type="presParOf" srcId="{30732D2A-8D9F-4B84-883D-60D30BFF3BB5}" destId="{DC906998-5315-4EB4-BDAD-3CFBA1EEE42E}" srcOrd="5" destOrd="0" presId="urn:microsoft.com/office/officeart/2005/8/layout/vList2"/>
    <dgm:cxn modelId="{25F630BE-8B16-4F36-AD2E-43103FFCD4E7}" type="presParOf" srcId="{30732D2A-8D9F-4B84-883D-60D30BFF3BB5}" destId="{0EE52695-05C5-4493-9B44-6D362F86BAA0}" srcOrd="6" destOrd="0" presId="urn:microsoft.com/office/officeart/2005/8/layout/vList2"/>
    <dgm:cxn modelId="{36E3A893-DE6B-4BFC-9CF9-BC0C2B3334EA}" type="presParOf" srcId="{30732D2A-8D9F-4B84-883D-60D30BFF3BB5}" destId="{7544BF67-0F0D-42A5-994D-DD827C0E59ED}" srcOrd="7" destOrd="0" presId="urn:microsoft.com/office/officeart/2005/8/layout/vList2"/>
    <dgm:cxn modelId="{2B814B10-FF13-4944-AC1B-8B49D87EE612}" type="presParOf" srcId="{30732D2A-8D9F-4B84-883D-60D30BFF3BB5}" destId="{F5EBE58A-DC26-40F4-9B5F-B2F1C4101206}"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35A9BDC-EF03-4739-B204-56A8ED9C35DB}" type="doc">
      <dgm:prSet loTypeId="urn:microsoft.com/office/officeart/2005/8/layout/process4" loCatId="process" qsTypeId="urn:microsoft.com/office/officeart/2005/8/quickstyle/simple1" qsCatId="simple" csTypeId="urn:microsoft.com/office/officeart/2005/8/colors/colorful2" csCatId="colorful"/>
      <dgm:spPr/>
      <dgm:t>
        <a:bodyPr/>
        <a:lstStyle/>
        <a:p>
          <a:endParaRPr lang="en-US"/>
        </a:p>
      </dgm:t>
    </dgm:pt>
    <dgm:pt modelId="{AB04A9E7-BC46-4649-B8D0-4D83972A2258}">
      <dgm:prSet/>
      <dgm:spPr/>
      <dgm:t>
        <a:bodyPr/>
        <a:lstStyle/>
        <a:p>
          <a:r>
            <a:rPr lang="en-US" u="sng"/>
            <a:t>Channel of communication   </a:t>
          </a:r>
          <a:r>
            <a:rPr lang="en-US"/>
            <a:t>-    </a:t>
          </a:r>
          <a:r>
            <a:rPr lang="en-US" u="sng"/>
            <a:t>Channels that can be used to improve</a:t>
          </a:r>
          <a:endParaRPr lang="en-US"/>
        </a:p>
      </dgm:t>
    </dgm:pt>
    <dgm:pt modelId="{03A19E90-D890-4464-A1C5-66A09C9DB839}" type="parTrans" cxnId="{2A63044D-82A1-4702-AEB9-D669C4736671}">
      <dgm:prSet/>
      <dgm:spPr/>
      <dgm:t>
        <a:bodyPr/>
        <a:lstStyle/>
        <a:p>
          <a:endParaRPr lang="en-US"/>
        </a:p>
      </dgm:t>
    </dgm:pt>
    <dgm:pt modelId="{6CB7D831-733B-4A03-AD83-682C10BC06EE}" type="sibTrans" cxnId="{2A63044D-82A1-4702-AEB9-D669C4736671}">
      <dgm:prSet/>
      <dgm:spPr/>
      <dgm:t>
        <a:bodyPr/>
        <a:lstStyle/>
        <a:p>
          <a:endParaRPr lang="en-US"/>
        </a:p>
      </dgm:t>
    </dgm:pt>
    <dgm:pt modelId="{59714395-8E93-4AE1-81F8-E2A68587872F}">
      <dgm:prSet/>
      <dgm:spPr/>
      <dgm:t>
        <a:bodyPr/>
        <a:lstStyle/>
        <a:p>
          <a:r>
            <a:rPr lang="en-GB"/>
            <a:t>face – to – face                         -    Posture (stand, avoiding slumpy position), 					-Be Audible and clear, Choice of words, 					Listen (understand the actual meaning of 								message). Keeping correct eye 											contact.</a:t>
          </a:r>
          <a:endParaRPr lang="en-US"/>
        </a:p>
      </dgm:t>
    </dgm:pt>
    <dgm:pt modelId="{7C8F851E-E76F-4B9A-8B38-80C3258620BF}" type="parTrans" cxnId="{C94A1C78-53F4-41B8-A7F2-61D11B0053A9}">
      <dgm:prSet/>
      <dgm:spPr/>
      <dgm:t>
        <a:bodyPr/>
        <a:lstStyle/>
        <a:p>
          <a:endParaRPr lang="en-US"/>
        </a:p>
      </dgm:t>
    </dgm:pt>
    <dgm:pt modelId="{D3D8D8E3-4F1F-4595-9212-3CBC32A9B50F}" type="sibTrans" cxnId="{C94A1C78-53F4-41B8-A7F2-61D11B0053A9}">
      <dgm:prSet/>
      <dgm:spPr/>
      <dgm:t>
        <a:bodyPr/>
        <a:lstStyle/>
        <a:p>
          <a:endParaRPr lang="en-US"/>
        </a:p>
      </dgm:t>
    </dgm:pt>
    <dgm:pt modelId="{19AE8064-278F-4276-938D-48E39BE7E814}">
      <dgm:prSet/>
      <dgm:spPr/>
      <dgm:t>
        <a:bodyPr/>
        <a:lstStyle/>
        <a:p>
          <a:r>
            <a:rPr lang="en-GB"/>
            <a:t>Rayudu (2009).  									</a:t>
          </a:r>
          <a:endParaRPr lang="en-US"/>
        </a:p>
      </dgm:t>
    </dgm:pt>
    <dgm:pt modelId="{E1C32C15-46E5-42B6-8F06-F54582C2A8A8}" type="parTrans" cxnId="{91B3CA9E-215A-4F57-B33D-9D47EDC30135}">
      <dgm:prSet/>
      <dgm:spPr/>
      <dgm:t>
        <a:bodyPr/>
        <a:lstStyle/>
        <a:p>
          <a:endParaRPr lang="en-US"/>
        </a:p>
      </dgm:t>
    </dgm:pt>
    <dgm:pt modelId="{91CD60C2-8272-4F9D-9D82-CBD5A596A315}" type="sibTrans" cxnId="{91B3CA9E-215A-4F57-B33D-9D47EDC30135}">
      <dgm:prSet/>
      <dgm:spPr/>
      <dgm:t>
        <a:bodyPr/>
        <a:lstStyle/>
        <a:p>
          <a:endParaRPr lang="en-US"/>
        </a:p>
      </dgm:t>
    </dgm:pt>
    <dgm:pt modelId="{4C0F51BD-6B0A-425F-82BC-4B5B7FE7EE89}" type="pres">
      <dgm:prSet presAssocID="{335A9BDC-EF03-4739-B204-56A8ED9C35DB}" presName="Name0" presStyleCnt="0">
        <dgm:presLayoutVars>
          <dgm:dir/>
          <dgm:animLvl val="lvl"/>
          <dgm:resizeHandles val="exact"/>
        </dgm:presLayoutVars>
      </dgm:prSet>
      <dgm:spPr/>
    </dgm:pt>
    <dgm:pt modelId="{EFE6A775-38C3-4E5C-80D7-F02C13B9D003}" type="pres">
      <dgm:prSet presAssocID="{19AE8064-278F-4276-938D-48E39BE7E814}" presName="boxAndChildren" presStyleCnt="0"/>
      <dgm:spPr/>
    </dgm:pt>
    <dgm:pt modelId="{96B9FFD2-F9D0-4D8E-B375-A1A3DFAE7300}" type="pres">
      <dgm:prSet presAssocID="{19AE8064-278F-4276-938D-48E39BE7E814}" presName="parentTextBox" presStyleLbl="node1" presStyleIdx="0" presStyleCnt="3"/>
      <dgm:spPr/>
    </dgm:pt>
    <dgm:pt modelId="{B8C4F95A-4F2D-47BC-B4FD-F9CA7BB017FB}" type="pres">
      <dgm:prSet presAssocID="{D3D8D8E3-4F1F-4595-9212-3CBC32A9B50F}" presName="sp" presStyleCnt="0"/>
      <dgm:spPr/>
    </dgm:pt>
    <dgm:pt modelId="{824D79F3-AD6E-49F4-B438-779F7F498EC9}" type="pres">
      <dgm:prSet presAssocID="{59714395-8E93-4AE1-81F8-E2A68587872F}" presName="arrowAndChildren" presStyleCnt="0"/>
      <dgm:spPr/>
    </dgm:pt>
    <dgm:pt modelId="{F397B5B4-4930-4F03-9172-5A8A8D327696}" type="pres">
      <dgm:prSet presAssocID="{59714395-8E93-4AE1-81F8-E2A68587872F}" presName="parentTextArrow" presStyleLbl="node1" presStyleIdx="1" presStyleCnt="3"/>
      <dgm:spPr/>
    </dgm:pt>
    <dgm:pt modelId="{6ECFFB3A-715E-4025-9014-0EEAB2A80A14}" type="pres">
      <dgm:prSet presAssocID="{6CB7D831-733B-4A03-AD83-682C10BC06EE}" presName="sp" presStyleCnt="0"/>
      <dgm:spPr/>
    </dgm:pt>
    <dgm:pt modelId="{19CF7117-10C0-4F17-B997-780BB21FBB29}" type="pres">
      <dgm:prSet presAssocID="{AB04A9E7-BC46-4649-B8D0-4D83972A2258}" presName="arrowAndChildren" presStyleCnt="0"/>
      <dgm:spPr/>
    </dgm:pt>
    <dgm:pt modelId="{55CCB4C5-D57B-465E-9E67-28BA0FBDDB41}" type="pres">
      <dgm:prSet presAssocID="{AB04A9E7-BC46-4649-B8D0-4D83972A2258}" presName="parentTextArrow" presStyleLbl="node1" presStyleIdx="2" presStyleCnt="3"/>
      <dgm:spPr/>
    </dgm:pt>
  </dgm:ptLst>
  <dgm:cxnLst>
    <dgm:cxn modelId="{2A63044D-82A1-4702-AEB9-D669C4736671}" srcId="{335A9BDC-EF03-4739-B204-56A8ED9C35DB}" destId="{AB04A9E7-BC46-4649-B8D0-4D83972A2258}" srcOrd="0" destOrd="0" parTransId="{03A19E90-D890-4464-A1C5-66A09C9DB839}" sibTransId="{6CB7D831-733B-4A03-AD83-682C10BC06EE}"/>
    <dgm:cxn modelId="{8EBAF050-580D-4878-B4E4-57A725BC9638}" type="presOf" srcId="{335A9BDC-EF03-4739-B204-56A8ED9C35DB}" destId="{4C0F51BD-6B0A-425F-82BC-4B5B7FE7EE89}" srcOrd="0" destOrd="0" presId="urn:microsoft.com/office/officeart/2005/8/layout/process4"/>
    <dgm:cxn modelId="{C94A1C78-53F4-41B8-A7F2-61D11B0053A9}" srcId="{335A9BDC-EF03-4739-B204-56A8ED9C35DB}" destId="{59714395-8E93-4AE1-81F8-E2A68587872F}" srcOrd="1" destOrd="0" parTransId="{7C8F851E-E76F-4B9A-8B38-80C3258620BF}" sibTransId="{D3D8D8E3-4F1F-4595-9212-3CBC32A9B50F}"/>
    <dgm:cxn modelId="{F9CDB495-1F76-4D05-9F28-08D081D565DD}" type="presOf" srcId="{AB04A9E7-BC46-4649-B8D0-4D83972A2258}" destId="{55CCB4C5-D57B-465E-9E67-28BA0FBDDB41}" srcOrd="0" destOrd="0" presId="urn:microsoft.com/office/officeart/2005/8/layout/process4"/>
    <dgm:cxn modelId="{3656B89E-0D41-4C85-8A3E-945BA838C81E}" type="presOf" srcId="{59714395-8E93-4AE1-81F8-E2A68587872F}" destId="{F397B5B4-4930-4F03-9172-5A8A8D327696}" srcOrd="0" destOrd="0" presId="urn:microsoft.com/office/officeart/2005/8/layout/process4"/>
    <dgm:cxn modelId="{91B3CA9E-215A-4F57-B33D-9D47EDC30135}" srcId="{335A9BDC-EF03-4739-B204-56A8ED9C35DB}" destId="{19AE8064-278F-4276-938D-48E39BE7E814}" srcOrd="2" destOrd="0" parTransId="{E1C32C15-46E5-42B6-8F06-F54582C2A8A8}" sibTransId="{91CD60C2-8272-4F9D-9D82-CBD5A596A315}"/>
    <dgm:cxn modelId="{383AF2CD-EDB4-421B-B082-86E7C9B01A0C}" type="presOf" srcId="{19AE8064-278F-4276-938D-48E39BE7E814}" destId="{96B9FFD2-F9D0-4D8E-B375-A1A3DFAE7300}" srcOrd="0" destOrd="0" presId="urn:microsoft.com/office/officeart/2005/8/layout/process4"/>
    <dgm:cxn modelId="{2F340CD6-E233-4F5F-B89E-0ED6B4FA7952}" type="presParOf" srcId="{4C0F51BD-6B0A-425F-82BC-4B5B7FE7EE89}" destId="{EFE6A775-38C3-4E5C-80D7-F02C13B9D003}" srcOrd="0" destOrd="0" presId="urn:microsoft.com/office/officeart/2005/8/layout/process4"/>
    <dgm:cxn modelId="{DCDC2B38-103B-4E2E-BCD2-263D3A37E503}" type="presParOf" srcId="{EFE6A775-38C3-4E5C-80D7-F02C13B9D003}" destId="{96B9FFD2-F9D0-4D8E-B375-A1A3DFAE7300}" srcOrd="0" destOrd="0" presId="urn:microsoft.com/office/officeart/2005/8/layout/process4"/>
    <dgm:cxn modelId="{C8E1C760-36F3-4405-8C8B-FF8C78F9256E}" type="presParOf" srcId="{4C0F51BD-6B0A-425F-82BC-4B5B7FE7EE89}" destId="{B8C4F95A-4F2D-47BC-B4FD-F9CA7BB017FB}" srcOrd="1" destOrd="0" presId="urn:microsoft.com/office/officeart/2005/8/layout/process4"/>
    <dgm:cxn modelId="{A3F39C92-815A-47FE-A7B7-0F92FCFDEADB}" type="presParOf" srcId="{4C0F51BD-6B0A-425F-82BC-4B5B7FE7EE89}" destId="{824D79F3-AD6E-49F4-B438-779F7F498EC9}" srcOrd="2" destOrd="0" presId="urn:microsoft.com/office/officeart/2005/8/layout/process4"/>
    <dgm:cxn modelId="{3C0EF6A0-05FF-4215-BF19-A08E2822A086}" type="presParOf" srcId="{824D79F3-AD6E-49F4-B438-779F7F498EC9}" destId="{F397B5B4-4930-4F03-9172-5A8A8D327696}" srcOrd="0" destOrd="0" presId="urn:microsoft.com/office/officeart/2005/8/layout/process4"/>
    <dgm:cxn modelId="{0B5CB1D5-B238-4C8A-803A-007549ED2E8B}" type="presParOf" srcId="{4C0F51BD-6B0A-425F-82BC-4B5B7FE7EE89}" destId="{6ECFFB3A-715E-4025-9014-0EEAB2A80A14}" srcOrd="3" destOrd="0" presId="urn:microsoft.com/office/officeart/2005/8/layout/process4"/>
    <dgm:cxn modelId="{06856216-A64A-43DE-8D35-AB376AEF2FD0}" type="presParOf" srcId="{4C0F51BD-6B0A-425F-82BC-4B5B7FE7EE89}" destId="{19CF7117-10C0-4F17-B997-780BB21FBB29}" srcOrd="4" destOrd="0" presId="urn:microsoft.com/office/officeart/2005/8/layout/process4"/>
    <dgm:cxn modelId="{0D8B1207-0CC2-44FD-ACB5-D8F6F8316C75}" type="presParOf" srcId="{19CF7117-10C0-4F17-B997-780BB21FBB29}" destId="{55CCB4C5-D57B-465E-9E67-28BA0FBDDB41}"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9512C6-75C3-4333-8955-1D6B3506AD41}">
      <dsp:nvSpPr>
        <dsp:cNvPr id="0" name=""/>
        <dsp:cNvSpPr/>
      </dsp:nvSpPr>
      <dsp:spPr>
        <a:xfrm>
          <a:off x="41477" y="293868"/>
          <a:ext cx="1247730" cy="124773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F8D8F2B-09EA-4900-B9E9-A0DF90A53016}">
      <dsp:nvSpPr>
        <dsp:cNvPr id="0" name=""/>
        <dsp:cNvSpPr/>
      </dsp:nvSpPr>
      <dsp:spPr>
        <a:xfrm>
          <a:off x="303501" y="555891"/>
          <a:ext cx="723683" cy="72368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6717EBF-BDBA-446B-AD81-DD769A398B98}">
      <dsp:nvSpPr>
        <dsp:cNvPr id="0" name=""/>
        <dsp:cNvSpPr/>
      </dsp:nvSpPr>
      <dsp:spPr>
        <a:xfrm>
          <a:off x="1556579" y="293868"/>
          <a:ext cx="2941079" cy="12477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77900">
            <a:lnSpc>
              <a:spcPct val="90000"/>
            </a:lnSpc>
            <a:spcBef>
              <a:spcPct val="0"/>
            </a:spcBef>
            <a:spcAft>
              <a:spcPct val="35000"/>
            </a:spcAft>
            <a:buNone/>
          </a:pPr>
          <a:r>
            <a:rPr lang="en-US" sz="2200" kern="1200"/>
            <a:t>Student’s Name: Emmanuel Akwasi Le-maire</a:t>
          </a:r>
        </a:p>
      </dsp:txBody>
      <dsp:txXfrm>
        <a:off x="1556579" y="293868"/>
        <a:ext cx="2941079" cy="1247730"/>
      </dsp:txXfrm>
    </dsp:sp>
    <dsp:sp modelId="{95FF87C9-6782-46A2-A99F-9EF909BE03E3}">
      <dsp:nvSpPr>
        <dsp:cNvPr id="0" name=""/>
        <dsp:cNvSpPr/>
      </dsp:nvSpPr>
      <dsp:spPr>
        <a:xfrm>
          <a:off x="5010119" y="293868"/>
          <a:ext cx="1247730" cy="124773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00BE34F-9DC2-4608-8FAA-34C3762643B8}">
      <dsp:nvSpPr>
        <dsp:cNvPr id="0" name=""/>
        <dsp:cNvSpPr/>
      </dsp:nvSpPr>
      <dsp:spPr>
        <a:xfrm>
          <a:off x="5272142" y="555891"/>
          <a:ext cx="723683" cy="72368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2B9F6CF-6198-4B37-9AFA-42AFA48F339A}">
      <dsp:nvSpPr>
        <dsp:cNvPr id="0" name=""/>
        <dsp:cNvSpPr/>
      </dsp:nvSpPr>
      <dsp:spPr>
        <a:xfrm>
          <a:off x="6525220" y="293868"/>
          <a:ext cx="2941079" cy="12477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77900">
            <a:lnSpc>
              <a:spcPct val="90000"/>
            </a:lnSpc>
            <a:spcBef>
              <a:spcPct val="0"/>
            </a:spcBef>
            <a:spcAft>
              <a:spcPct val="35000"/>
            </a:spcAft>
            <a:buNone/>
          </a:pPr>
          <a:r>
            <a:rPr lang="en-US" sz="2200" kern="1200"/>
            <a:t>Student’s I.D:       2027297</a:t>
          </a:r>
        </a:p>
      </dsp:txBody>
      <dsp:txXfrm>
        <a:off x="6525220" y="293868"/>
        <a:ext cx="2941079" cy="1247730"/>
      </dsp:txXfrm>
    </dsp:sp>
    <dsp:sp modelId="{4BB35876-AC44-40E3-897A-B12613197C6A}">
      <dsp:nvSpPr>
        <dsp:cNvPr id="0" name=""/>
        <dsp:cNvSpPr/>
      </dsp:nvSpPr>
      <dsp:spPr>
        <a:xfrm>
          <a:off x="41477" y="2173097"/>
          <a:ext cx="1247730" cy="124773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3A484E2-7387-4152-82B4-E6DA01A1B24B}">
      <dsp:nvSpPr>
        <dsp:cNvPr id="0" name=""/>
        <dsp:cNvSpPr/>
      </dsp:nvSpPr>
      <dsp:spPr>
        <a:xfrm>
          <a:off x="303501" y="2435120"/>
          <a:ext cx="723683" cy="72368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0F5AB7F-B147-443A-9038-7F8AF700AC5E}">
      <dsp:nvSpPr>
        <dsp:cNvPr id="0" name=""/>
        <dsp:cNvSpPr/>
      </dsp:nvSpPr>
      <dsp:spPr>
        <a:xfrm>
          <a:off x="1556579" y="2173097"/>
          <a:ext cx="2941079" cy="12477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77900">
            <a:lnSpc>
              <a:spcPct val="90000"/>
            </a:lnSpc>
            <a:spcBef>
              <a:spcPct val="0"/>
            </a:spcBef>
            <a:spcAft>
              <a:spcPct val="35000"/>
            </a:spcAft>
            <a:buNone/>
          </a:pPr>
          <a:r>
            <a:rPr lang="en-US" sz="2200" kern="1200"/>
            <a:t>Lecturer:               Dr. Sujeewa Herath.</a:t>
          </a:r>
        </a:p>
      </dsp:txBody>
      <dsp:txXfrm>
        <a:off x="1556579" y="2173097"/>
        <a:ext cx="2941079" cy="1247730"/>
      </dsp:txXfrm>
    </dsp:sp>
    <dsp:sp modelId="{9AF036AA-421C-416B-B276-9D597F994CF8}">
      <dsp:nvSpPr>
        <dsp:cNvPr id="0" name=""/>
        <dsp:cNvSpPr/>
      </dsp:nvSpPr>
      <dsp:spPr>
        <a:xfrm>
          <a:off x="5010119" y="2173097"/>
          <a:ext cx="1247730" cy="1247730"/>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4F409EC-BD9B-452E-B830-8771BC8A0656}">
      <dsp:nvSpPr>
        <dsp:cNvPr id="0" name=""/>
        <dsp:cNvSpPr/>
      </dsp:nvSpPr>
      <dsp:spPr>
        <a:xfrm>
          <a:off x="5272142" y="2435120"/>
          <a:ext cx="723683" cy="72368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C117D84-94C0-4B66-A983-98F5A130DCB3}">
      <dsp:nvSpPr>
        <dsp:cNvPr id="0" name=""/>
        <dsp:cNvSpPr/>
      </dsp:nvSpPr>
      <dsp:spPr>
        <a:xfrm>
          <a:off x="6525220" y="2173097"/>
          <a:ext cx="2941079" cy="12477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77900">
            <a:lnSpc>
              <a:spcPct val="90000"/>
            </a:lnSpc>
            <a:spcBef>
              <a:spcPct val="0"/>
            </a:spcBef>
            <a:spcAft>
              <a:spcPct val="35000"/>
            </a:spcAft>
            <a:buNone/>
          </a:pPr>
          <a:r>
            <a:rPr lang="en-US" sz="2200" kern="1200" dirty="0"/>
            <a:t>Group:                   Emmanuel Le-maire, Dragos Frumuselu and Steven Manners.</a:t>
          </a:r>
        </a:p>
      </dsp:txBody>
      <dsp:txXfrm>
        <a:off x="6525220" y="2173097"/>
        <a:ext cx="2941079" cy="124773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6E0A1C-6A07-4BFC-8CFE-A3599C879A66}">
      <dsp:nvSpPr>
        <dsp:cNvPr id="0" name=""/>
        <dsp:cNvSpPr/>
      </dsp:nvSpPr>
      <dsp:spPr>
        <a:xfrm>
          <a:off x="0" y="64371"/>
          <a:ext cx="10107098" cy="913678"/>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u="sng" kern="1200"/>
            <a:t>N.H.S External Stakeholders</a:t>
          </a:r>
          <a:r>
            <a:rPr lang="en-US" sz="2300" kern="1200"/>
            <a:t>.      </a:t>
          </a:r>
          <a:r>
            <a:rPr lang="en-US" sz="2300" u="sng" kern="1200"/>
            <a:t>Channels of Communication</a:t>
          </a:r>
          <a:r>
            <a:rPr lang="en-US" sz="2300" kern="1200"/>
            <a:t>.</a:t>
          </a:r>
        </a:p>
      </dsp:txBody>
      <dsp:txXfrm>
        <a:off x="44602" y="108973"/>
        <a:ext cx="10017894" cy="824474"/>
      </dsp:txXfrm>
    </dsp:sp>
    <dsp:sp modelId="{5BDD0675-375D-4C61-A63F-815A5EA52C8D}">
      <dsp:nvSpPr>
        <dsp:cNvPr id="0" name=""/>
        <dsp:cNvSpPr/>
      </dsp:nvSpPr>
      <dsp:spPr>
        <a:xfrm>
          <a:off x="0" y="1044290"/>
          <a:ext cx="10107098" cy="913678"/>
        </a:xfrm>
        <a:prstGeom prst="roundRect">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Strategic Health Authorities   -   Interactive media (example, 								telephone, and social media).</a:t>
          </a:r>
        </a:p>
      </dsp:txBody>
      <dsp:txXfrm>
        <a:off x="44602" y="1088892"/>
        <a:ext cx="10017894" cy="824474"/>
      </dsp:txXfrm>
    </dsp:sp>
    <dsp:sp modelId="{B019CDC4-B8B7-4F2E-B77B-45F1AF564BBA}">
      <dsp:nvSpPr>
        <dsp:cNvPr id="0" name=""/>
        <dsp:cNvSpPr/>
      </dsp:nvSpPr>
      <dsp:spPr>
        <a:xfrm>
          <a:off x="0" y="2024208"/>
          <a:ext cx="10107098" cy="913678"/>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dirty="0"/>
            <a:t>Primary Care Trust                   -    Visual and vocal communication 							(Face-to-face)</a:t>
          </a:r>
          <a:r>
            <a:rPr lang="en-GB" sz="2300" kern="1200" dirty="0"/>
            <a:t>.</a:t>
          </a:r>
          <a:endParaRPr lang="en-US" sz="2300" kern="1200" dirty="0"/>
        </a:p>
      </dsp:txBody>
      <dsp:txXfrm>
        <a:off x="44602" y="2068810"/>
        <a:ext cx="10017894" cy="824474"/>
      </dsp:txXfrm>
    </dsp:sp>
    <dsp:sp modelId="{0EE52695-05C5-4493-9B44-6D362F86BAA0}">
      <dsp:nvSpPr>
        <dsp:cNvPr id="0" name=""/>
        <dsp:cNvSpPr/>
      </dsp:nvSpPr>
      <dsp:spPr>
        <a:xfrm>
          <a:off x="0" y="3004127"/>
          <a:ext cx="10107098" cy="913678"/>
        </a:xfrm>
        <a:prstGeom prst="roundRect">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t>Members of Parliament          -     Interactive media (example, 								telephone, and social media).</a:t>
          </a:r>
          <a:endParaRPr lang="en-US" sz="2300" kern="1200" dirty="0"/>
        </a:p>
      </dsp:txBody>
      <dsp:txXfrm>
        <a:off x="44602" y="3048729"/>
        <a:ext cx="10017894" cy="824474"/>
      </dsp:txXfrm>
    </dsp:sp>
    <dsp:sp modelId="{F5EBE58A-DC26-40F4-9B5F-B2F1C4101206}">
      <dsp:nvSpPr>
        <dsp:cNvPr id="0" name=""/>
        <dsp:cNvSpPr/>
      </dsp:nvSpPr>
      <dsp:spPr>
        <a:xfrm>
          <a:off x="0" y="3984045"/>
          <a:ext cx="10107098" cy="913678"/>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dirty="0"/>
            <a:t>Health Policy (2012).                      Boddy (2017).             </a:t>
          </a:r>
        </a:p>
      </dsp:txBody>
      <dsp:txXfrm>
        <a:off x="44602" y="4028647"/>
        <a:ext cx="10017894" cy="82447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B9FFD2-F9D0-4D8E-B375-A1A3DFAE7300}">
      <dsp:nvSpPr>
        <dsp:cNvPr id="0" name=""/>
        <dsp:cNvSpPr/>
      </dsp:nvSpPr>
      <dsp:spPr>
        <a:xfrm>
          <a:off x="0" y="3953880"/>
          <a:ext cx="6489509" cy="129775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kern="1200"/>
            <a:t>Rayudu (2009).  									</a:t>
          </a:r>
          <a:endParaRPr lang="en-US" sz="1400" kern="1200"/>
        </a:p>
      </dsp:txBody>
      <dsp:txXfrm>
        <a:off x="0" y="3953880"/>
        <a:ext cx="6489509" cy="1297751"/>
      </dsp:txXfrm>
    </dsp:sp>
    <dsp:sp modelId="{F397B5B4-4930-4F03-9172-5A8A8D327696}">
      <dsp:nvSpPr>
        <dsp:cNvPr id="0" name=""/>
        <dsp:cNvSpPr/>
      </dsp:nvSpPr>
      <dsp:spPr>
        <a:xfrm rot="10800000">
          <a:off x="0" y="1977404"/>
          <a:ext cx="6489509" cy="1995942"/>
        </a:xfrm>
        <a:prstGeom prst="upArrowCallou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kern="1200"/>
            <a:t>face – to – face                         -    Posture (stand, avoiding slumpy position), 					-Be Audible and clear, Choice of words, 					Listen (understand the actual meaning of 								message). Keeping correct eye 											contact.</a:t>
          </a:r>
          <a:endParaRPr lang="en-US" sz="1400" kern="1200"/>
        </a:p>
      </dsp:txBody>
      <dsp:txXfrm rot="10800000">
        <a:off x="0" y="1977404"/>
        <a:ext cx="6489509" cy="1296903"/>
      </dsp:txXfrm>
    </dsp:sp>
    <dsp:sp modelId="{55CCB4C5-D57B-465E-9E67-28BA0FBDDB41}">
      <dsp:nvSpPr>
        <dsp:cNvPr id="0" name=""/>
        <dsp:cNvSpPr/>
      </dsp:nvSpPr>
      <dsp:spPr>
        <a:xfrm rot="10800000">
          <a:off x="0" y="928"/>
          <a:ext cx="6489509" cy="1995942"/>
        </a:xfrm>
        <a:prstGeom prst="upArrowCallou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US" sz="1400" u="sng" kern="1200"/>
            <a:t>Channel of communication   </a:t>
          </a:r>
          <a:r>
            <a:rPr lang="en-US" sz="1400" kern="1200"/>
            <a:t>-    </a:t>
          </a:r>
          <a:r>
            <a:rPr lang="en-US" sz="1400" u="sng" kern="1200"/>
            <a:t>Channels that can be used to improve</a:t>
          </a:r>
          <a:endParaRPr lang="en-US" sz="1400" kern="1200"/>
        </a:p>
      </dsp:txBody>
      <dsp:txXfrm rot="10800000">
        <a:off x="0" y="928"/>
        <a:ext cx="6489509" cy="1296903"/>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59E4130-0841-4E05-A78C-2164E32ECB1C}" type="datetimeFigureOut">
              <a:rPr lang="en-GB" smtClean="0"/>
              <a:t>25/11/2021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83F400B-03E7-4E4D-B335-7034A620DC0F}" type="slidenum">
              <a:rPr lang="en-GB" smtClean="0"/>
              <a:t>‹#›</a:t>
            </a:fld>
            <a:endParaRPr lang="en-GB"/>
          </a:p>
        </p:txBody>
      </p:sp>
    </p:spTree>
    <p:extLst>
      <p:ext uri="{BB962C8B-B14F-4D97-AF65-F5344CB8AC3E}">
        <p14:creationId xmlns:p14="http://schemas.microsoft.com/office/powerpoint/2010/main" val="32919410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iidmglobal.com/expert_talk/expert-talk-categories/managing-people/staff_communication/id3264-nine-barriers-to-effective-workplace-communication.html" TargetMode="External"/><Relationship Id="rId2" Type="http://schemas.openxmlformats.org/officeDocument/2006/relationships/slide" Target="../slides/slide13.xml"/><Relationship Id="rId1" Type="http://schemas.openxmlformats.org/officeDocument/2006/relationships/notesMaster" Target="../notesMasters/notesMaster1.xml"/><Relationship Id="rId4" Type="http://schemas.openxmlformats.org/officeDocument/2006/relationships/hyperlink" Target="http://imetacomm.com/wp-content/themes/Structure%20Premium%20White/organic_structure_white/downloads/Metacomm_UsefulConstruct.pdf"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333333"/>
                </a:solidFill>
                <a:effectLst/>
                <a:latin typeface="Arial" panose="020B0604020202020204" pitchFamily="34" charset="0"/>
              </a:rPr>
              <a:t>Baker, T. (no date) ‘Nine barriers to effective workplace communication’, IIDM [Online]. Available at </a:t>
            </a:r>
            <a:r>
              <a:rPr lang="en-GB" b="0" i="0" u="none" strike="noStrike" dirty="0">
                <a:solidFill>
                  <a:srgbClr val="2A4D7F"/>
                </a:solidFill>
                <a:effectLst/>
                <a:latin typeface="Arial" panose="020B0604020202020204" pitchFamily="34" charset="0"/>
                <a:hlinkClick r:id="rId3" tooltip="The Open University is not responsible for external site content"/>
              </a:rPr>
              <a:t>https://www.iidmglobal.com/ </a:t>
            </a:r>
            <a:r>
              <a:rPr lang="en-GB" b="0" i="0" u="none" strike="noStrike" dirty="0" err="1">
                <a:solidFill>
                  <a:srgbClr val="2A4D7F"/>
                </a:solidFill>
                <a:effectLst/>
                <a:latin typeface="Arial" panose="020B0604020202020204" pitchFamily="34" charset="0"/>
                <a:hlinkClick r:id="rId3" tooltip="The Open University is not responsible for external site content"/>
              </a:rPr>
              <a:t>expert_talk</a:t>
            </a:r>
            <a:r>
              <a:rPr lang="en-GB" b="0" i="0" u="none" strike="noStrike" dirty="0">
                <a:solidFill>
                  <a:srgbClr val="2A4D7F"/>
                </a:solidFill>
                <a:effectLst/>
                <a:latin typeface="Arial" panose="020B0604020202020204" pitchFamily="34" charset="0"/>
                <a:hlinkClick r:id="rId3" tooltip="The Open University is not responsible for external site content"/>
              </a:rPr>
              <a:t>/ expert-talk-categories/ managing-people/ </a:t>
            </a:r>
            <a:r>
              <a:rPr lang="en-GB" b="0" i="0" u="none" strike="noStrike" dirty="0" err="1">
                <a:solidFill>
                  <a:srgbClr val="2A4D7F"/>
                </a:solidFill>
                <a:effectLst/>
                <a:latin typeface="Arial" panose="020B0604020202020204" pitchFamily="34" charset="0"/>
                <a:hlinkClick r:id="rId3" tooltip="The Open University is not responsible for external site content"/>
              </a:rPr>
              <a:t>staff_communication</a:t>
            </a:r>
            <a:r>
              <a:rPr lang="en-GB" b="0" i="0" u="none" strike="noStrike" dirty="0">
                <a:solidFill>
                  <a:srgbClr val="2A4D7F"/>
                </a:solidFill>
                <a:effectLst/>
                <a:latin typeface="Arial" panose="020B0604020202020204" pitchFamily="34" charset="0"/>
                <a:hlinkClick r:id="rId3" tooltip="The Open University is not responsible for external site content"/>
              </a:rPr>
              <a:t>/ id3264-nine-barriers-to-effective-workplace-communication.html </a:t>
            </a:r>
            <a:r>
              <a:rPr lang="en-GB" b="0" i="0" dirty="0">
                <a:solidFill>
                  <a:srgbClr val="333333"/>
                </a:solidFill>
                <a:effectLst/>
                <a:latin typeface="Arial" panose="020B0604020202020204" pitchFamily="34" charset="0"/>
              </a:rPr>
              <a:t> (Accessed 10 July 2019).</a:t>
            </a:r>
          </a:p>
          <a:p>
            <a:pPr algn="l"/>
            <a:r>
              <a:rPr lang="en-GB" b="0" i="0" dirty="0" err="1">
                <a:solidFill>
                  <a:srgbClr val="333333"/>
                </a:solidFill>
                <a:effectLst/>
                <a:latin typeface="Arial" panose="020B0604020202020204" pitchFamily="34" charset="0"/>
              </a:rPr>
              <a:t>Clampitt</a:t>
            </a:r>
            <a:r>
              <a:rPr lang="en-GB" b="0" i="0" dirty="0">
                <a:solidFill>
                  <a:srgbClr val="333333"/>
                </a:solidFill>
                <a:effectLst/>
                <a:latin typeface="Arial" panose="020B0604020202020204" pitchFamily="34" charset="0"/>
              </a:rPr>
              <a:t>, P.G. and Girard, D. (1993) ‘Communication satisfaction: A useful construct?’, </a:t>
            </a:r>
            <a:r>
              <a:rPr lang="en-GB" b="0" i="1" dirty="0">
                <a:solidFill>
                  <a:srgbClr val="333333"/>
                </a:solidFill>
                <a:effectLst/>
                <a:latin typeface="Arial" panose="020B0604020202020204" pitchFamily="34" charset="0"/>
              </a:rPr>
              <a:t>New Jersey Journal of Communication</a:t>
            </a:r>
            <a:r>
              <a:rPr lang="en-GB" b="0" i="0" dirty="0">
                <a:solidFill>
                  <a:srgbClr val="333333"/>
                </a:solidFill>
                <a:effectLst/>
                <a:latin typeface="Arial" panose="020B0604020202020204" pitchFamily="34" charset="0"/>
              </a:rPr>
              <a:t>, vol 1, no. 2, pp. 84–102 [Online]. Available at </a:t>
            </a:r>
            <a:r>
              <a:rPr lang="en-GB" b="0" i="0" u="sng" dirty="0">
                <a:solidFill>
                  <a:srgbClr val="2A4D7F"/>
                </a:solidFill>
                <a:effectLst/>
                <a:latin typeface="Arial" panose="020B0604020202020204" pitchFamily="34" charset="0"/>
                <a:hlinkClick r:id="rId4" tooltip="The Open University is not responsible for external site content"/>
              </a:rPr>
              <a:t>http://imetacomm.com/ </a:t>
            </a:r>
            <a:r>
              <a:rPr lang="en-GB" b="0" i="0" u="sng" dirty="0" err="1">
                <a:solidFill>
                  <a:srgbClr val="2A4D7F"/>
                </a:solidFill>
                <a:effectLst/>
                <a:latin typeface="Arial" panose="020B0604020202020204" pitchFamily="34" charset="0"/>
                <a:hlinkClick r:id="rId4" tooltip="The Open University is not responsible for external site content"/>
              </a:rPr>
              <a:t>wp</a:t>
            </a:r>
            <a:r>
              <a:rPr lang="en-GB" b="0" i="0" u="sng" dirty="0">
                <a:solidFill>
                  <a:srgbClr val="2A4D7F"/>
                </a:solidFill>
                <a:effectLst/>
                <a:latin typeface="Arial" panose="020B0604020202020204" pitchFamily="34" charset="0"/>
                <a:hlinkClick r:id="rId4" tooltip="The Open University is not responsible for external site content"/>
              </a:rPr>
              <a:t>-content/ themes/ Structure%20Premium%20White/ </a:t>
            </a:r>
            <a:r>
              <a:rPr lang="en-GB" b="0" i="0" u="sng" dirty="0" err="1">
                <a:solidFill>
                  <a:srgbClr val="2A4D7F"/>
                </a:solidFill>
                <a:effectLst/>
                <a:latin typeface="Arial" panose="020B0604020202020204" pitchFamily="34" charset="0"/>
                <a:hlinkClick r:id="rId4" tooltip="The Open University is not responsible for external site content"/>
              </a:rPr>
              <a:t>organic_structure_white</a:t>
            </a:r>
            <a:r>
              <a:rPr lang="en-GB" b="0" i="0" u="sng">
                <a:solidFill>
                  <a:srgbClr val="2A4D7F"/>
                </a:solidFill>
                <a:effectLst/>
                <a:latin typeface="Arial" panose="020B0604020202020204" pitchFamily="34" charset="0"/>
                <a:hlinkClick r:id="rId4" tooltip="The Open University is not responsible for external site content"/>
              </a:rPr>
              <a:t>/ downloads/ Metacomm_UsefulConstruct.pdf </a:t>
            </a:r>
            <a:r>
              <a:rPr lang="en-GB" b="0" i="0">
                <a:solidFill>
                  <a:srgbClr val="333333"/>
                </a:solidFill>
                <a:effectLst/>
                <a:latin typeface="Arial" panose="020B0604020202020204" pitchFamily="34" charset="0"/>
              </a:rPr>
              <a:t> (Accessed 10 July 2019).</a:t>
            </a:r>
          </a:p>
          <a:p>
            <a:endParaRPr lang="en-GB"/>
          </a:p>
        </p:txBody>
      </p:sp>
      <p:sp>
        <p:nvSpPr>
          <p:cNvPr id="4" name="Slide Number Placeholder 3"/>
          <p:cNvSpPr>
            <a:spLocks noGrp="1"/>
          </p:cNvSpPr>
          <p:nvPr>
            <p:ph type="sldNum" sz="quarter" idx="5"/>
          </p:nvPr>
        </p:nvSpPr>
        <p:spPr/>
        <p:txBody>
          <a:bodyPr/>
          <a:lstStyle/>
          <a:p>
            <a:fld id="{3C4CF00C-127A-4450-B607-D0DEFE4A1690}" type="slidenum">
              <a:rPr lang="en-GB" smtClean="0"/>
              <a:t>13</a:t>
            </a:fld>
            <a:endParaRPr lang="en-GB"/>
          </a:p>
        </p:txBody>
      </p:sp>
    </p:spTree>
    <p:extLst>
      <p:ext uri="{BB962C8B-B14F-4D97-AF65-F5344CB8AC3E}">
        <p14:creationId xmlns:p14="http://schemas.microsoft.com/office/powerpoint/2010/main" val="10822673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91A388-9E3B-48FB-BCF9-ADE7057255A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5BBF64B-2E9E-4FF3-9C0D-B386A4863A4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4A848AD-1F2C-4496-B721-121A3C0CEB72}"/>
              </a:ext>
            </a:extLst>
          </p:cNvPr>
          <p:cNvSpPr>
            <a:spLocks noGrp="1"/>
          </p:cNvSpPr>
          <p:nvPr>
            <p:ph type="dt" sz="half" idx="10"/>
          </p:nvPr>
        </p:nvSpPr>
        <p:spPr/>
        <p:txBody>
          <a:bodyPr/>
          <a:lstStyle/>
          <a:p>
            <a:fld id="{6BE7A9CF-0266-4287-8EAF-E0BAC48CFB5F}" type="datetimeFigureOut">
              <a:rPr lang="en-GB" smtClean="0"/>
              <a:t>24/11/2021</a:t>
            </a:fld>
            <a:endParaRPr lang="en-GB"/>
          </a:p>
        </p:txBody>
      </p:sp>
      <p:sp>
        <p:nvSpPr>
          <p:cNvPr id="5" name="Footer Placeholder 4">
            <a:extLst>
              <a:ext uri="{FF2B5EF4-FFF2-40B4-BE49-F238E27FC236}">
                <a16:creationId xmlns:a16="http://schemas.microsoft.com/office/drawing/2014/main" id="{3BD157D4-FF85-45BB-BB1D-9BBA0196917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482EE63-B781-4A22-B409-F6554B389E65}"/>
              </a:ext>
            </a:extLst>
          </p:cNvPr>
          <p:cNvSpPr>
            <a:spLocks noGrp="1"/>
          </p:cNvSpPr>
          <p:nvPr>
            <p:ph type="sldNum" sz="quarter" idx="12"/>
          </p:nvPr>
        </p:nvSpPr>
        <p:spPr/>
        <p:txBody>
          <a:bodyPr/>
          <a:lstStyle/>
          <a:p>
            <a:fld id="{E7D9F513-B2FB-41B2-81EF-8855572D87F1}" type="slidenum">
              <a:rPr lang="en-GB" smtClean="0"/>
              <a:t>‹#›</a:t>
            </a:fld>
            <a:endParaRPr lang="en-GB"/>
          </a:p>
        </p:txBody>
      </p:sp>
    </p:spTree>
    <p:extLst>
      <p:ext uri="{BB962C8B-B14F-4D97-AF65-F5344CB8AC3E}">
        <p14:creationId xmlns:p14="http://schemas.microsoft.com/office/powerpoint/2010/main" val="16700556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CA6C6F-0E03-449F-83C3-3AE491A9BD0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13DC509-1F94-4292-8642-006CA54CA0A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A04832E-5A9C-4B44-94B3-02F6702F48B4}"/>
              </a:ext>
            </a:extLst>
          </p:cNvPr>
          <p:cNvSpPr>
            <a:spLocks noGrp="1"/>
          </p:cNvSpPr>
          <p:nvPr>
            <p:ph type="dt" sz="half" idx="10"/>
          </p:nvPr>
        </p:nvSpPr>
        <p:spPr/>
        <p:txBody>
          <a:bodyPr/>
          <a:lstStyle/>
          <a:p>
            <a:fld id="{6BE7A9CF-0266-4287-8EAF-E0BAC48CFB5F}" type="datetimeFigureOut">
              <a:rPr lang="en-GB" smtClean="0"/>
              <a:t>24/11/2021</a:t>
            </a:fld>
            <a:endParaRPr lang="en-GB"/>
          </a:p>
        </p:txBody>
      </p:sp>
      <p:sp>
        <p:nvSpPr>
          <p:cNvPr id="5" name="Footer Placeholder 4">
            <a:extLst>
              <a:ext uri="{FF2B5EF4-FFF2-40B4-BE49-F238E27FC236}">
                <a16:creationId xmlns:a16="http://schemas.microsoft.com/office/drawing/2014/main" id="{0873BBC3-E6A8-4D30-9D47-D51D613CBD8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4FC9AE3-A7D4-462A-8F8F-D424C53D06BD}"/>
              </a:ext>
            </a:extLst>
          </p:cNvPr>
          <p:cNvSpPr>
            <a:spLocks noGrp="1"/>
          </p:cNvSpPr>
          <p:nvPr>
            <p:ph type="sldNum" sz="quarter" idx="12"/>
          </p:nvPr>
        </p:nvSpPr>
        <p:spPr/>
        <p:txBody>
          <a:bodyPr/>
          <a:lstStyle/>
          <a:p>
            <a:fld id="{E7D9F513-B2FB-41B2-81EF-8855572D87F1}" type="slidenum">
              <a:rPr lang="en-GB" smtClean="0"/>
              <a:t>‹#›</a:t>
            </a:fld>
            <a:endParaRPr lang="en-GB"/>
          </a:p>
        </p:txBody>
      </p:sp>
    </p:spTree>
    <p:extLst>
      <p:ext uri="{BB962C8B-B14F-4D97-AF65-F5344CB8AC3E}">
        <p14:creationId xmlns:p14="http://schemas.microsoft.com/office/powerpoint/2010/main" val="15910747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EB599D-418C-41CC-AE0D-00708B97A0F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7609E57-3CB3-4BE9-83AF-E7FF6E3FE71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3C2447A-0957-42C8-9C18-B78FCD75559F}"/>
              </a:ext>
            </a:extLst>
          </p:cNvPr>
          <p:cNvSpPr>
            <a:spLocks noGrp="1"/>
          </p:cNvSpPr>
          <p:nvPr>
            <p:ph type="dt" sz="half" idx="10"/>
          </p:nvPr>
        </p:nvSpPr>
        <p:spPr/>
        <p:txBody>
          <a:bodyPr/>
          <a:lstStyle/>
          <a:p>
            <a:fld id="{6BE7A9CF-0266-4287-8EAF-E0BAC48CFB5F}" type="datetimeFigureOut">
              <a:rPr lang="en-GB" smtClean="0"/>
              <a:t>24/11/2021</a:t>
            </a:fld>
            <a:endParaRPr lang="en-GB"/>
          </a:p>
        </p:txBody>
      </p:sp>
      <p:sp>
        <p:nvSpPr>
          <p:cNvPr id="5" name="Footer Placeholder 4">
            <a:extLst>
              <a:ext uri="{FF2B5EF4-FFF2-40B4-BE49-F238E27FC236}">
                <a16:creationId xmlns:a16="http://schemas.microsoft.com/office/drawing/2014/main" id="{36106EB0-64C0-469D-8EFA-9854631FA2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48DF164-C132-411A-A2A7-C309AB2A5DAD}"/>
              </a:ext>
            </a:extLst>
          </p:cNvPr>
          <p:cNvSpPr>
            <a:spLocks noGrp="1"/>
          </p:cNvSpPr>
          <p:nvPr>
            <p:ph type="sldNum" sz="quarter" idx="12"/>
          </p:nvPr>
        </p:nvSpPr>
        <p:spPr/>
        <p:txBody>
          <a:bodyPr/>
          <a:lstStyle/>
          <a:p>
            <a:fld id="{E7D9F513-B2FB-41B2-81EF-8855572D87F1}" type="slidenum">
              <a:rPr lang="en-GB" smtClean="0"/>
              <a:t>‹#›</a:t>
            </a:fld>
            <a:endParaRPr lang="en-GB"/>
          </a:p>
        </p:txBody>
      </p:sp>
    </p:spTree>
    <p:extLst>
      <p:ext uri="{BB962C8B-B14F-4D97-AF65-F5344CB8AC3E}">
        <p14:creationId xmlns:p14="http://schemas.microsoft.com/office/powerpoint/2010/main" val="2356547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27C21A-27C1-41BD-BAE3-57B5D384C40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896DA37-CD5A-484C-926D-D634AD5F8D6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1B88D36-8186-490D-87A2-6E27B2972D1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02E4969-5F3A-425C-B916-5B3AC53358A5}"/>
              </a:ext>
            </a:extLst>
          </p:cNvPr>
          <p:cNvSpPr>
            <a:spLocks noGrp="1"/>
          </p:cNvSpPr>
          <p:nvPr>
            <p:ph type="dt" sz="half" idx="10"/>
          </p:nvPr>
        </p:nvSpPr>
        <p:spPr/>
        <p:txBody>
          <a:bodyPr/>
          <a:lstStyle/>
          <a:p>
            <a:fld id="{6BE7A9CF-0266-4287-8EAF-E0BAC48CFB5F}" type="datetimeFigureOut">
              <a:rPr lang="en-GB" smtClean="0"/>
              <a:t>24/11/2021</a:t>
            </a:fld>
            <a:endParaRPr lang="en-GB"/>
          </a:p>
        </p:txBody>
      </p:sp>
      <p:sp>
        <p:nvSpPr>
          <p:cNvPr id="6" name="Footer Placeholder 5">
            <a:extLst>
              <a:ext uri="{FF2B5EF4-FFF2-40B4-BE49-F238E27FC236}">
                <a16:creationId xmlns:a16="http://schemas.microsoft.com/office/drawing/2014/main" id="{2F8ED91D-6DD4-413A-B46E-B6CA909FA0D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DFD2448-7525-4A45-9294-E7FA06615C1E}"/>
              </a:ext>
            </a:extLst>
          </p:cNvPr>
          <p:cNvSpPr>
            <a:spLocks noGrp="1"/>
          </p:cNvSpPr>
          <p:nvPr>
            <p:ph type="sldNum" sz="quarter" idx="12"/>
          </p:nvPr>
        </p:nvSpPr>
        <p:spPr/>
        <p:txBody>
          <a:bodyPr/>
          <a:lstStyle/>
          <a:p>
            <a:fld id="{E7D9F513-B2FB-41B2-81EF-8855572D87F1}" type="slidenum">
              <a:rPr lang="en-GB" smtClean="0"/>
              <a:t>‹#›</a:t>
            </a:fld>
            <a:endParaRPr lang="en-GB"/>
          </a:p>
        </p:txBody>
      </p:sp>
    </p:spTree>
    <p:extLst>
      <p:ext uri="{BB962C8B-B14F-4D97-AF65-F5344CB8AC3E}">
        <p14:creationId xmlns:p14="http://schemas.microsoft.com/office/powerpoint/2010/main" val="92923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4B8262-75FE-4D39-897E-7929CD7ACC7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5B6259E-7394-40F6-B4C4-341F5D52849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C2731C0-0D12-4541-AE34-DC122F4B8A1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B66B3B0-CB09-4D39-BAE0-499BBE21B26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C7C0A63-9149-4D3C-B527-840BBF9C11C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D0CD465-A51B-43E0-8F43-A9C2D9BC63CB}"/>
              </a:ext>
            </a:extLst>
          </p:cNvPr>
          <p:cNvSpPr>
            <a:spLocks noGrp="1"/>
          </p:cNvSpPr>
          <p:nvPr>
            <p:ph type="dt" sz="half" idx="10"/>
          </p:nvPr>
        </p:nvSpPr>
        <p:spPr/>
        <p:txBody>
          <a:bodyPr/>
          <a:lstStyle/>
          <a:p>
            <a:fld id="{6BE7A9CF-0266-4287-8EAF-E0BAC48CFB5F}" type="datetimeFigureOut">
              <a:rPr lang="en-GB" smtClean="0"/>
              <a:t>24/11/2021</a:t>
            </a:fld>
            <a:endParaRPr lang="en-GB"/>
          </a:p>
        </p:txBody>
      </p:sp>
      <p:sp>
        <p:nvSpPr>
          <p:cNvPr id="8" name="Footer Placeholder 7">
            <a:extLst>
              <a:ext uri="{FF2B5EF4-FFF2-40B4-BE49-F238E27FC236}">
                <a16:creationId xmlns:a16="http://schemas.microsoft.com/office/drawing/2014/main" id="{27EC1EFF-4741-47F4-9328-E1AE2DDE28E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A956242-907C-4960-9398-021C49F7A744}"/>
              </a:ext>
            </a:extLst>
          </p:cNvPr>
          <p:cNvSpPr>
            <a:spLocks noGrp="1"/>
          </p:cNvSpPr>
          <p:nvPr>
            <p:ph type="sldNum" sz="quarter" idx="12"/>
          </p:nvPr>
        </p:nvSpPr>
        <p:spPr/>
        <p:txBody>
          <a:bodyPr/>
          <a:lstStyle/>
          <a:p>
            <a:fld id="{E7D9F513-B2FB-41B2-81EF-8855572D87F1}" type="slidenum">
              <a:rPr lang="en-GB" smtClean="0"/>
              <a:t>‹#›</a:t>
            </a:fld>
            <a:endParaRPr lang="en-GB"/>
          </a:p>
        </p:txBody>
      </p:sp>
    </p:spTree>
    <p:extLst>
      <p:ext uri="{BB962C8B-B14F-4D97-AF65-F5344CB8AC3E}">
        <p14:creationId xmlns:p14="http://schemas.microsoft.com/office/powerpoint/2010/main" val="28970038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28256-2836-4DCA-90B3-9619FB2EF46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F33AC83-B3C0-4FDE-A6EF-6F0D3A9C253B}"/>
              </a:ext>
            </a:extLst>
          </p:cNvPr>
          <p:cNvSpPr>
            <a:spLocks noGrp="1"/>
          </p:cNvSpPr>
          <p:nvPr>
            <p:ph type="dt" sz="half" idx="10"/>
          </p:nvPr>
        </p:nvSpPr>
        <p:spPr/>
        <p:txBody>
          <a:bodyPr/>
          <a:lstStyle/>
          <a:p>
            <a:fld id="{6BE7A9CF-0266-4287-8EAF-E0BAC48CFB5F}" type="datetimeFigureOut">
              <a:rPr lang="en-GB" smtClean="0"/>
              <a:t>24/11/2021</a:t>
            </a:fld>
            <a:endParaRPr lang="en-GB"/>
          </a:p>
        </p:txBody>
      </p:sp>
      <p:sp>
        <p:nvSpPr>
          <p:cNvPr id="4" name="Footer Placeholder 3">
            <a:extLst>
              <a:ext uri="{FF2B5EF4-FFF2-40B4-BE49-F238E27FC236}">
                <a16:creationId xmlns:a16="http://schemas.microsoft.com/office/drawing/2014/main" id="{C482DFF6-C8AE-44A3-9FF9-CC7E10A1CF0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0B9CA48-B3AA-44F3-91F0-C2C8685A399E}"/>
              </a:ext>
            </a:extLst>
          </p:cNvPr>
          <p:cNvSpPr>
            <a:spLocks noGrp="1"/>
          </p:cNvSpPr>
          <p:nvPr>
            <p:ph type="sldNum" sz="quarter" idx="12"/>
          </p:nvPr>
        </p:nvSpPr>
        <p:spPr/>
        <p:txBody>
          <a:bodyPr/>
          <a:lstStyle/>
          <a:p>
            <a:fld id="{E7D9F513-B2FB-41B2-81EF-8855572D87F1}" type="slidenum">
              <a:rPr lang="en-GB" smtClean="0"/>
              <a:t>‹#›</a:t>
            </a:fld>
            <a:endParaRPr lang="en-GB"/>
          </a:p>
        </p:txBody>
      </p:sp>
    </p:spTree>
    <p:extLst>
      <p:ext uri="{BB962C8B-B14F-4D97-AF65-F5344CB8AC3E}">
        <p14:creationId xmlns:p14="http://schemas.microsoft.com/office/powerpoint/2010/main" val="17013644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FC56AB1-8FB7-48AB-8E52-C290F2433AA1}"/>
              </a:ext>
            </a:extLst>
          </p:cNvPr>
          <p:cNvSpPr>
            <a:spLocks noGrp="1"/>
          </p:cNvSpPr>
          <p:nvPr>
            <p:ph type="dt" sz="half" idx="10"/>
          </p:nvPr>
        </p:nvSpPr>
        <p:spPr/>
        <p:txBody>
          <a:bodyPr/>
          <a:lstStyle/>
          <a:p>
            <a:fld id="{6BE7A9CF-0266-4287-8EAF-E0BAC48CFB5F}" type="datetimeFigureOut">
              <a:rPr lang="en-GB" smtClean="0"/>
              <a:t>24/11/2021</a:t>
            </a:fld>
            <a:endParaRPr lang="en-GB"/>
          </a:p>
        </p:txBody>
      </p:sp>
      <p:sp>
        <p:nvSpPr>
          <p:cNvPr id="3" name="Footer Placeholder 2">
            <a:extLst>
              <a:ext uri="{FF2B5EF4-FFF2-40B4-BE49-F238E27FC236}">
                <a16:creationId xmlns:a16="http://schemas.microsoft.com/office/drawing/2014/main" id="{2619ACA7-F029-4727-9E91-28ED651C4FC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BB4DFB9-04A3-49EC-8A2E-0BCF894EEED5}"/>
              </a:ext>
            </a:extLst>
          </p:cNvPr>
          <p:cNvSpPr>
            <a:spLocks noGrp="1"/>
          </p:cNvSpPr>
          <p:nvPr>
            <p:ph type="sldNum" sz="quarter" idx="12"/>
          </p:nvPr>
        </p:nvSpPr>
        <p:spPr/>
        <p:txBody>
          <a:bodyPr/>
          <a:lstStyle/>
          <a:p>
            <a:fld id="{E7D9F513-B2FB-41B2-81EF-8855572D87F1}" type="slidenum">
              <a:rPr lang="en-GB" smtClean="0"/>
              <a:t>‹#›</a:t>
            </a:fld>
            <a:endParaRPr lang="en-GB"/>
          </a:p>
        </p:txBody>
      </p:sp>
    </p:spTree>
    <p:extLst>
      <p:ext uri="{BB962C8B-B14F-4D97-AF65-F5344CB8AC3E}">
        <p14:creationId xmlns:p14="http://schemas.microsoft.com/office/powerpoint/2010/main" val="14201899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A6E5F8-9CFA-4208-B6B2-BA3E350B156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2E97F63-BE16-4415-BF7C-AEEF3E2A049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54F3EDE-5BBB-423F-B6F1-5C7D23D7EB3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4E5CFA7-50D3-459C-97E9-D3D3BC11F305}"/>
              </a:ext>
            </a:extLst>
          </p:cNvPr>
          <p:cNvSpPr>
            <a:spLocks noGrp="1"/>
          </p:cNvSpPr>
          <p:nvPr>
            <p:ph type="dt" sz="half" idx="10"/>
          </p:nvPr>
        </p:nvSpPr>
        <p:spPr/>
        <p:txBody>
          <a:bodyPr/>
          <a:lstStyle/>
          <a:p>
            <a:fld id="{6BE7A9CF-0266-4287-8EAF-E0BAC48CFB5F}" type="datetimeFigureOut">
              <a:rPr lang="en-GB" smtClean="0"/>
              <a:t>24/11/2021</a:t>
            </a:fld>
            <a:endParaRPr lang="en-GB"/>
          </a:p>
        </p:txBody>
      </p:sp>
      <p:sp>
        <p:nvSpPr>
          <p:cNvPr id="6" name="Footer Placeholder 5">
            <a:extLst>
              <a:ext uri="{FF2B5EF4-FFF2-40B4-BE49-F238E27FC236}">
                <a16:creationId xmlns:a16="http://schemas.microsoft.com/office/drawing/2014/main" id="{BE4A929B-22A3-4991-9008-ED5008B69D1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874D83B-FE24-4F62-926D-28F5719DCF09}"/>
              </a:ext>
            </a:extLst>
          </p:cNvPr>
          <p:cNvSpPr>
            <a:spLocks noGrp="1"/>
          </p:cNvSpPr>
          <p:nvPr>
            <p:ph type="sldNum" sz="quarter" idx="12"/>
          </p:nvPr>
        </p:nvSpPr>
        <p:spPr/>
        <p:txBody>
          <a:bodyPr/>
          <a:lstStyle/>
          <a:p>
            <a:fld id="{E7D9F513-B2FB-41B2-81EF-8855572D87F1}" type="slidenum">
              <a:rPr lang="en-GB" smtClean="0"/>
              <a:t>‹#›</a:t>
            </a:fld>
            <a:endParaRPr lang="en-GB"/>
          </a:p>
        </p:txBody>
      </p:sp>
    </p:spTree>
    <p:extLst>
      <p:ext uri="{BB962C8B-B14F-4D97-AF65-F5344CB8AC3E}">
        <p14:creationId xmlns:p14="http://schemas.microsoft.com/office/powerpoint/2010/main" val="27376058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8E2B4-3963-4442-9A07-A68440D5706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48B01A1-DB0F-49F8-A9AA-D898A776DF3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F6A0570-5FBF-4CC9-9CF2-C17B03837F5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03A6C8A-8263-4A3C-B674-7741CB5FF216}"/>
              </a:ext>
            </a:extLst>
          </p:cNvPr>
          <p:cNvSpPr>
            <a:spLocks noGrp="1"/>
          </p:cNvSpPr>
          <p:nvPr>
            <p:ph type="dt" sz="half" idx="10"/>
          </p:nvPr>
        </p:nvSpPr>
        <p:spPr/>
        <p:txBody>
          <a:bodyPr/>
          <a:lstStyle/>
          <a:p>
            <a:fld id="{6BE7A9CF-0266-4287-8EAF-E0BAC48CFB5F}" type="datetimeFigureOut">
              <a:rPr lang="en-GB" smtClean="0"/>
              <a:t>24/11/2021</a:t>
            </a:fld>
            <a:endParaRPr lang="en-GB"/>
          </a:p>
        </p:txBody>
      </p:sp>
      <p:sp>
        <p:nvSpPr>
          <p:cNvPr id="6" name="Footer Placeholder 5">
            <a:extLst>
              <a:ext uri="{FF2B5EF4-FFF2-40B4-BE49-F238E27FC236}">
                <a16:creationId xmlns:a16="http://schemas.microsoft.com/office/drawing/2014/main" id="{E47E9E8D-2998-4528-8A80-4FB23564AB1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0DB894A-851F-44D3-8A7B-3767EB012574}"/>
              </a:ext>
            </a:extLst>
          </p:cNvPr>
          <p:cNvSpPr>
            <a:spLocks noGrp="1"/>
          </p:cNvSpPr>
          <p:nvPr>
            <p:ph type="sldNum" sz="quarter" idx="12"/>
          </p:nvPr>
        </p:nvSpPr>
        <p:spPr/>
        <p:txBody>
          <a:bodyPr/>
          <a:lstStyle/>
          <a:p>
            <a:fld id="{E7D9F513-B2FB-41B2-81EF-8855572D87F1}" type="slidenum">
              <a:rPr lang="en-GB" smtClean="0"/>
              <a:t>‹#›</a:t>
            </a:fld>
            <a:endParaRPr lang="en-GB"/>
          </a:p>
        </p:txBody>
      </p:sp>
    </p:spTree>
    <p:extLst>
      <p:ext uri="{BB962C8B-B14F-4D97-AF65-F5344CB8AC3E}">
        <p14:creationId xmlns:p14="http://schemas.microsoft.com/office/powerpoint/2010/main" val="28306392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2A4C7D-F448-4863-A30A-593F1085428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2EFCD72-3DA1-4811-B4F0-0A0A64B9F75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A8FB811-20A0-429B-8825-C8DBF9078EA9}"/>
              </a:ext>
            </a:extLst>
          </p:cNvPr>
          <p:cNvSpPr>
            <a:spLocks noGrp="1"/>
          </p:cNvSpPr>
          <p:nvPr>
            <p:ph type="dt" sz="half" idx="10"/>
          </p:nvPr>
        </p:nvSpPr>
        <p:spPr/>
        <p:txBody>
          <a:bodyPr/>
          <a:lstStyle/>
          <a:p>
            <a:fld id="{6BE7A9CF-0266-4287-8EAF-E0BAC48CFB5F}" type="datetimeFigureOut">
              <a:rPr lang="en-GB" smtClean="0"/>
              <a:t>24/11/2021</a:t>
            </a:fld>
            <a:endParaRPr lang="en-GB"/>
          </a:p>
        </p:txBody>
      </p:sp>
      <p:sp>
        <p:nvSpPr>
          <p:cNvPr id="5" name="Footer Placeholder 4">
            <a:extLst>
              <a:ext uri="{FF2B5EF4-FFF2-40B4-BE49-F238E27FC236}">
                <a16:creationId xmlns:a16="http://schemas.microsoft.com/office/drawing/2014/main" id="{BE1B7ECB-2AB0-48C6-8223-5800A093F9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A88BF8E-A3EA-42EC-BACB-FBC26853C872}"/>
              </a:ext>
            </a:extLst>
          </p:cNvPr>
          <p:cNvSpPr>
            <a:spLocks noGrp="1"/>
          </p:cNvSpPr>
          <p:nvPr>
            <p:ph type="sldNum" sz="quarter" idx="12"/>
          </p:nvPr>
        </p:nvSpPr>
        <p:spPr/>
        <p:txBody>
          <a:bodyPr/>
          <a:lstStyle/>
          <a:p>
            <a:fld id="{E7D9F513-B2FB-41B2-81EF-8855572D87F1}" type="slidenum">
              <a:rPr lang="en-GB" smtClean="0"/>
              <a:t>‹#›</a:t>
            </a:fld>
            <a:endParaRPr lang="en-GB"/>
          </a:p>
        </p:txBody>
      </p:sp>
    </p:spTree>
    <p:extLst>
      <p:ext uri="{BB962C8B-B14F-4D97-AF65-F5344CB8AC3E}">
        <p14:creationId xmlns:p14="http://schemas.microsoft.com/office/powerpoint/2010/main" val="1325599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D33E158-7438-4243-A4AB-375BBF19A67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6CE1970-37EF-49EE-B4F2-E7BA450661A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BAA834A-1A33-47F0-9781-C7F948012955}"/>
              </a:ext>
            </a:extLst>
          </p:cNvPr>
          <p:cNvSpPr>
            <a:spLocks noGrp="1"/>
          </p:cNvSpPr>
          <p:nvPr>
            <p:ph type="dt" sz="half" idx="10"/>
          </p:nvPr>
        </p:nvSpPr>
        <p:spPr/>
        <p:txBody>
          <a:bodyPr/>
          <a:lstStyle/>
          <a:p>
            <a:fld id="{6BE7A9CF-0266-4287-8EAF-E0BAC48CFB5F}" type="datetimeFigureOut">
              <a:rPr lang="en-GB" smtClean="0"/>
              <a:t>24/11/2021</a:t>
            </a:fld>
            <a:endParaRPr lang="en-GB"/>
          </a:p>
        </p:txBody>
      </p:sp>
      <p:sp>
        <p:nvSpPr>
          <p:cNvPr id="5" name="Footer Placeholder 4">
            <a:extLst>
              <a:ext uri="{FF2B5EF4-FFF2-40B4-BE49-F238E27FC236}">
                <a16:creationId xmlns:a16="http://schemas.microsoft.com/office/drawing/2014/main" id="{7E37E3F1-31DC-46CE-BE14-E23695EC6FD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3193E32-1E34-45D7-A79E-E2313D26A141}"/>
              </a:ext>
            </a:extLst>
          </p:cNvPr>
          <p:cNvSpPr>
            <a:spLocks noGrp="1"/>
          </p:cNvSpPr>
          <p:nvPr>
            <p:ph type="sldNum" sz="quarter" idx="12"/>
          </p:nvPr>
        </p:nvSpPr>
        <p:spPr/>
        <p:txBody>
          <a:bodyPr/>
          <a:lstStyle/>
          <a:p>
            <a:fld id="{E7D9F513-B2FB-41B2-81EF-8855572D87F1}" type="slidenum">
              <a:rPr lang="en-GB" smtClean="0"/>
              <a:t>‹#›</a:t>
            </a:fld>
            <a:endParaRPr lang="en-GB"/>
          </a:p>
        </p:txBody>
      </p:sp>
    </p:spTree>
    <p:extLst>
      <p:ext uri="{BB962C8B-B14F-4D97-AF65-F5344CB8AC3E}">
        <p14:creationId xmlns:p14="http://schemas.microsoft.com/office/powerpoint/2010/main" val="394368438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ro-RO"/>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ro-RO"/>
          </a:p>
        </p:txBody>
      </p:sp>
      <p:sp>
        <p:nvSpPr>
          <p:cNvPr id="4" name="Date Placeholder 3"/>
          <p:cNvSpPr>
            <a:spLocks noGrp="1"/>
          </p:cNvSpPr>
          <p:nvPr>
            <p:ph type="dt" sz="half" idx="10"/>
          </p:nvPr>
        </p:nvSpPr>
        <p:spPr/>
        <p:txBody>
          <a:bodyPr/>
          <a:lstStyle/>
          <a:p>
            <a:fld id="{B1EE672C-9684-4330-ADEA-A7D711CB1EFD}" type="datetimeFigureOut">
              <a:rPr lang="ro-RO" smtClean="0"/>
              <a:t>25.11.2021</a:t>
            </a:fld>
            <a:endParaRPr lang="ro-RO"/>
          </a:p>
        </p:txBody>
      </p:sp>
      <p:sp>
        <p:nvSpPr>
          <p:cNvPr id="5" name="Footer Placeholder 4"/>
          <p:cNvSpPr>
            <a:spLocks noGrp="1"/>
          </p:cNvSpPr>
          <p:nvPr>
            <p:ph type="ftr" sz="quarter" idx="11"/>
          </p:nvPr>
        </p:nvSpPr>
        <p:spPr/>
        <p:txBody>
          <a:bodyPr/>
          <a:lstStyle/>
          <a:p>
            <a:endParaRPr lang="ro-RO"/>
          </a:p>
        </p:txBody>
      </p:sp>
      <p:sp>
        <p:nvSpPr>
          <p:cNvPr id="6" name="Slide Number Placeholder 5"/>
          <p:cNvSpPr>
            <a:spLocks noGrp="1"/>
          </p:cNvSpPr>
          <p:nvPr>
            <p:ph type="sldNum" sz="quarter" idx="12"/>
          </p:nvPr>
        </p:nvSpPr>
        <p:spPr/>
        <p:txBody>
          <a:bodyPr/>
          <a:lstStyle/>
          <a:p>
            <a:fld id="{2EDC4DF2-469B-4962-BDB2-9E01B444FC30}" type="slidenum">
              <a:rPr lang="ro-RO" smtClean="0"/>
              <a:t>‹#›</a:t>
            </a:fld>
            <a:endParaRPr lang="ro-RO"/>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endParaRPr lang="ro-RO"/>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ro-RO"/>
          </a:p>
        </p:txBody>
      </p:sp>
      <p:sp>
        <p:nvSpPr>
          <p:cNvPr id="4" name="Date Placeholder 3"/>
          <p:cNvSpPr>
            <a:spLocks noGrp="1"/>
          </p:cNvSpPr>
          <p:nvPr>
            <p:ph type="dt" sz="half" idx="10"/>
          </p:nvPr>
        </p:nvSpPr>
        <p:spPr/>
        <p:txBody>
          <a:bodyPr/>
          <a:lstStyle/>
          <a:p>
            <a:fld id="{B1EE672C-9684-4330-ADEA-A7D711CB1EFD}" type="datetimeFigureOut">
              <a:rPr lang="ro-RO" smtClean="0"/>
              <a:t>25.11.2021</a:t>
            </a:fld>
            <a:endParaRPr lang="ro-RO"/>
          </a:p>
        </p:txBody>
      </p:sp>
      <p:sp>
        <p:nvSpPr>
          <p:cNvPr id="5" name="Footer Placeholder 4"/>
          <p:cNvSpPr>
            <a:spLocks noGrp="1"/>
          </p:cNvSpPr>
          <p:nvPr>
            <p:ph type="ftr" sz="quarter" idx="11"/>
          </p:nvPr>
        </p:nvSpPr>
        <p:spPr/>
        <p:txBody>
          <a:bodyPr/>
          <a:lstStyle/>
          <a:p>
            <a:endParaRPr lang="ro-RO"/>
          </a:p>
        </p:txBody>
      </p:sp>
      <p:sp>
        <p:nvSpPr>
          <p:cNvPr id="6" name="Slide Number Placeholder 5"/>
          <p:cNvSpPr>
            <a:spLocks noGrp="1"/>
          </p:cNvSpPr>
          <p:nvPr>
            <p:ph type="sldNum" sz="quarter" idx="12"/>
          </p:nvPr>
        </p:nvSpPr>
        <p:spPr/>
        <p:txBody>
          <a:bodyPr/>
          <a:lstStyle/>
          <a:p>
            <a:fld id="{2EDC4DF2-469B-4962-BDB2-9E01B444FC30}" type="slidenum">
              <a:rPr lang="ro-RO" smtClean="0"/>
              <a:t>‹#›</a:t>
            </a:fld>
            <a:endParaRPr lang="ro-RO"/>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5EE36B61-46B2-447A-A29E-56FC5508351C}" type="datetimeFigureOut">
              <a:rPr lang="en-GB" smtClean="0"/>
              <a:t>25/11/2021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55848F1-41B5-4CD3-B0C3-84A7B261E50D}" type="slidenum">
              <a:rPr lang="en-GB" smtClean="0"/>
              <a:t>‹#›</a:t>
            </a:fld>
            <a:endParaRPr lang="en-GB"/>
          </a:p>
        </p:txBody>
      </p:sp>
    </p:spTree>
    <p:extLst>
      <p:ext uri="{BB962C8B-B14F-4D97-AF65-F5344CB8AC3E}">
        <p14:creationId xmlns:p14="http://schemas.microsoft.com/office/powerpoint/2010/main" val="320093401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EE36B61-46B2-447A-A29E-56FC5508351C}" type="datetimeFigureOut">
              <a:rPr lang="en-GB" smtClean="0"/>
              <a:t>25/11/2021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55848F1-41B5-4CD3-B0C3-84A7B261E50D}" type="slidenum">
              <a:rPr lang="en-GB" smtClean="0"/>
              <a:t>‹#›</a:t>
            </a:fld>
            <a:endParaRPr lang="en-GB"/>
          </a:p>
        </p:txBody>
      </p:sp>
    </p:spTree>
    <p:extLst>
      <p:ext uri="{BB962C8B-B14F-4D97-AF65-F5344CB8AC3E}">
        <p14:creationId xmlns:p14="http://schemas.microsoft.com/office/powerpoint/2010/main" val="301071595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958D0F-06C2-42ED-B76A-32556DCC40E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B3A532B-5A33-4EFF-B932-14CE44BA46B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AC577ED-633A-47EF-9379-3A58E2105216}"/>
              </a:ext>
            </a:extLst>
          </p:cNvPr>
          <p:cNvSpPr>
            <a:spLocks noGrp="1"/>
          </p:cNvSpPr>
          <p:nvPr>
            <p:ph type="dt" sz="half" idx="10"/>
          </p:nvPr>
        </p:nvSpPr>
        <p:spPr/>
        <p:txBody>
          <a:bodyPr/>
          <a:lstStyle/>
          <a:p>
            <a:fld id="{DBCC1729-8208-4FFE-94C9-868871018AAC}" type="datetimeFigureOut">
              <a:rPr lang="en-GB" smtClean="0"/>
              <a:t>25/11/2021</a:t>
            </a:fld>
            <a:endParaRPr lang="en-GB"/>
          </a:p>
        </p:txBody>
      </p:sp>
      <p:sp>
        <p:nvSpPr>
          <p:cNvPr id="5" name="Footer Placeholder 4">
            <a:extLst>
              <a:ext uri="{FF2B5EF4-FFF2-40B4-BE49-F238E27FC236}">
                <a16:creationId xmlns:a16="http://schemas.microsoft.com/office/drawing/2014/main" id="{33FB7B6F-793D-4053-919E-EBFD32B304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260AC39-D64F-46F3-9F1A-CD5013DA16BE}"/>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33895960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7" Type="http://schemas.openxmlformats.org/officeDocument/2006/relationships/image" Target="../media/image5.png"/><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Masters/_rels/slideMaster4.xml.rels><?xml version="1.0" encoding="UTF-8" standalone="yes"?>
<Relationships xmlns="http://schemas.openxmlformats.org/package/2006/relationships"><Relationship Id="rId2" Type="http://schemas.openxmlformats.org/officeDocument/2006/relationships/theme" Target="../theme/theme4.xml"/><Relationship Id="rId1" Type="http://schemas.openxmlformats.org/officeDocument/2006/relationships/slideLayout" Target="../slideLayouts/slideLayout1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2214274-0CAF-48F9-BF3A-60903734BC3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7560E55-BD35-4074-A1EC-1655EA21643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289E53D-EE71-4F8D-8A2E-F8D975AC958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BE7A9CF-0266-4287-8EAF-E0BAC48CFB5F}" type="datetimeFigureOut">
              <a:rPr lang="en-GB" smtClean="0"/>
              <a:t>24/11/2021</a:t>
            </a:fld>
            <a:endParaRPr lang="en-GB"/>
          </a:p>
        </p:txBody>
      </p:sp>
      <p:sp>
        <p:nvSpPr>
          <p:cNvPr id="5" name="Footer Placeholder 4">
            <a:extLst>
              <a:ext uri="{FF2B5EF4-FFF2-40B4-BE49-F238E27FC236}">
                <a16:creationId xmlns:a16="http://schemas.microsoft.com/office/drawing/2014/main" id="{D7F068B5-6EA7-4169-A054-A52C7782F82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7AA2822-7AEE-46C2-8C25-E80637276FA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7D9F513-B2FB-41B2-81EF-8855572D87F1}" type="slidenum">
              <a:rPr lang="en-GB" smtClean="0"/>
              <a:t>‹#›</a:t>
            </a:fld>
            <a:endParaRPr lang="en-GB"/>
          </a:p>
        </p:txBody>
      </p:sp>
    </p:spTree>
    <p:extLst>
      <p:ext uri="{BB962C8B-B14F-4D97-AF65-F5344CB8AC3E}">
        <p14:creationId xmlns:p14="http://schemas.microsoft.com/office/powerpoint/2010/main" val="383424488"/>
      </p:ext>
    </p:extLst>
  </p:cSld>
  <p:clrMap bg1="lt1" tx1="dk1" bg2="lt2" tx2="dk2" accent1="accent1" accent2="accent2" accent3="accent3" accent4="accent4" accent5="accent5" accent6="accent6" hlink="hlink" folHlink="folHlink"/>
  <p:sldLayoutIdLst>
    <p:sldLayoutId id="2147483664" r:id="rId1"/>
    <p:sldLayoutId id="2147483665"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ro-RO"/>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ro-RO"/>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1EE672C-9684-4330-ADEA-A7D711CB1EFD}" type="datetimeFigureOut">
              <a:rPr lang="ro-RO" smtClean="0"/>
              <a:t>25.11.2021</a:t>
            </a:fld>
            <a:endParaRPr lang="ro-RO"/>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ro-RO"/>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EDC4DF2-469B-4962-BDB2-9E01B444FC30}" type="slidenum">
              <a:rPr lang="ro-RO" smtClean="0"/>
              <a:t>‹#›</a:t>
            </a:fld>
            <a:endParaRPr lang="ro-RO"/>
          </a:p>
        </p:txBody>
      </p:sp>
    </p:spTree>
  </p:cSld>
  <p:clrMap bg1="lt1" tx1="dk1" bg2="lt2" tx2="dk2" accent1="accent1" accent2="accent2" accent3="accent3" accent4="accent4" accent5="accent5" accent6="accent6" hlink="hlink" folHlink="folHlink"/>
  <p:sldLayoutIdLst>
    <p:sldLayoutId id="2147483650" r:id="rId1"/>
    <p:sldLayoutId id="2147483667" r:id="rId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ro-RO"/>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4">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5">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6">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7">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5EE36B61-46B2-447A-A29E-56FC5508351C}" type="datetimeFigureOut">
              <a:rPr lang="en-GB" smtClean="0"/>
              <a:t>25/11/2021</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655848F1-41B5-4CD3-B0C3-84A7B261E50D}" type="slidenum">
              <a:rPr lang="en-GB" smtClean="0"/>
              <a:t>‹#›</a:t>
            </a:fld>
            <a:endParaRPr lang="en-GB"/>
          </a:p>
        </p:txBody>
      </p:sp>
    </p:spTree>
    <p:extLst>
      <p:ext uri="{BB962C8B-B14F-4D97-AF65-F5344CB8AC3E}">
        <p14:creationId xmlns:p14="http://schemas.microsoft.com/office/powerpoint/2010/main" val="1036482469"/>
      </p:ext>
    </p:extLst>
  </p:cSld>
  <p:clrMap bg1="dk1" tx1="lt1" bg2="dk2" tx2="lt2" accent1="accent1" accent2="accent2" accent3="accent3" accent4="accent4" accent5="accent5" accent6="accent6" hlink="hlink" folHlink="folHlink"/>
  <p:sldLayoutIdLst>
    <p:sldLayoutId id="2147483662" r:id="rId1"/>
    <p:sldLayoutId id="2147483661" r:id="rId2"/>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6FFF2F0-624B-4F86-9282-0D676C1D273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AFEA550-B192-4864-854F-A13D49126A8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D4BF382-8599-478D-9D88-BFEF042C30C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BCC1729-8208-4FFE-94C9-868871018AAC}" type="datetimeFigureOut">
              <a:rPr lang="en-GB" smtClean="0"/>
              <a:t>25/11/2021</a:t>
            </a:fld>
            <a:endParaRPr lang="en-GB"/>
          </a:p>
        </p:txBody>
      </p:sp>
      <p:sp>
        <p:nvSpPr>
          <p:cNvPr id="5" name="Footer Placeholder 4">
            <a:extLst>
              <a:ext uri="{FF2B5EF4-FFF2-40B4-BE49-F238E27FC236}">
                <a16:creationId xmlns:a16="http://schemas.microsoft.com/office/drawing/2014/main" id="{E5ADE118-7433-4812-AD2D-15C5D170041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38CDD53-CD69-4A8E-A1E2-FB50C51263C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2D5017-739E-42C0-B375-FE72A1EB751B}" type="slidenum">
              <a:rPr lang="en-GB" smtClean="0"/>
              <a:t>‹#›</a:t>
            </a:fld>
            <a:endParaRPr lang="en-GB"/>
          </a:p>
        </p:txBody>
      </p:sp>
    </p:spTree>
    <p:extLst>
      <p:ext uri="{BB962C8B-B14F-4D97-AF65-F5344CB8AC3E}">
        <p14:creationId xmlns:p14="http://schemas.microsoft.com/office/powerpoint/2010/main" val="3181916383"/>
      </p:ext>
    </p:extLst>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2" Type="http://schemas.openxmlformats.org/officeDocument/2006/relationships/hyperlink" Target="https://nursinganswers.net/essays/theories-of-communication-in-healthcare.php?vref=1"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jpeg"/><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8">
            <a:extLst>
              <a:ext uri="{FF2B5EF4-FFF2-40B4-BE49-F238E27FC236}">
                <a16:creationId xmlns:a16="http://schemas.microsoft.com/office/drawing/2014/main" id="{1BE4F293-0A40-4AA3-8747-1C7D9F3EE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5D1CC8B8-2CD1-45F6-9CED-CA31040022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12" name="Freeform 44">
              <a:extLst>
                <a:ext uri="{FF2B5EF4-FFF2-40B4-BE49-F238E27FC236}">
                  <a16:creationId xmlns:a16="http://schemas.microsoft.com/office/drawing/2014/main" id="{D0486316-3F2D-434E-AF23-A8EDD6E78DD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Freeform 45">
              <a:extLst>
                <a:ext uri="{FF2B5EF4-FFF2-40B4-BE49-F238E27FC236}">
                  <a16:creationId xmlns:a16="http://schemas.microsoft.com/office/drawing/2014/main" id="{2AF5945E-96EF-472A-8B30-5AC427AA40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6">
              <a:extLst>
                <a:ext uri="{FF2B5EF4-FFF2-40B4-BE49-F238E27FC236}">
                  <a16:creationId xmlns:a16="http://schemas.microsoft.com/office/drawing/2014/main" id="{F43F39F5-753C-4BA6-AF2B-6F0EEE25AD4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47">
              <a:extLst>
                <a:ext uri="{FF2B5EF4-FFF2-40B4-BE49-F238E27FC236}">
                  <a16:creationId xmlns:a16="http://schemas.microsoft.com/office/drawing/2014/main" id="{2CC5073C-8188-4DE4-B2AB-9C87DDA4F0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Rectangle 15">
              <a:extLst>
                <a:ext uri="{FF2B5EF4-FFF2-40B4-BE49-F238E27FC236}">
                  <a16:creationId xmlns:a16="http://schemas.microsoft.com/office/drawing/2014/main" id="{AEF2074A-D7D4-4AF6-866A-31DDF66B1F7B}"/>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00DA4FC7-BFC0-48CC-A82A-2970A65548AC}"/>
              </a:ext>
            </a:extLst>
          </p:cNvPr>
          <p:cNvSpPr>
            <a:spLocks noGrp="1"/>
          </p:cNvSpPr>
          <p:nvPr>
            <p:ph type="title"/>
          </p:nvPr>
        </p:nvSpPr>
        <p:spPr>
          <a:xfrm>
            <a:off x="1353666" y="759805"/>
            <a:ext cx="10000133" cy="1325563"/>
          </a:xfrm>
        </p:spPr>
        <p:txBody>
          <a:bodyPr>
            <a:normAutofit/>
          </a:bodyPr>
          <a:lstStyle/>
          <a:p>
            <a:r>
              <a:rPr lang="en-US" sz="2800">
                <a:solidFill>
                  <a:srgbClr val="FFFFFF"/>
                </a:solidFill>
              </a:rPr>
              <a:t>Effective Team Working and Communication.</a:t>
            </a:r>
            <a:br>
              <a:rPr lang="en-US" sz="2800">
                <a:solidFill>
                  <a:srgbClr val="FFFFFF"/>
                </a:solidFill>
              </a:rPr>
            </a:br>
            <a:r>
              <a:rPr lang="en-US" sz="2800">
                <a:solidFill>
                  <a:srgbClr val="FFFFFF"/>
                </a:solidFill>
              </a:rPr>
              <a:t>(BMSW4002) Group 4. Presentation-Strategies for Effective Communication in Business Setting.</a:t>
            </a:r>
            <a:endParaRPr lang="en-GB" sz="2800">
              <a:solidFill>
                <a:srgbClr val="FFFFFF"/>
              </a:solidFill>
            </a:endParaRPr>
          </a:p>
        </p:txBody>
      </p:sp>
      <p:graphicFrame>
        <p:nvGraphicFramePr>
          <p:cNvPr id="18" name="Content Placeholder 2">
            <a:extLst>
              <a:ext uri="{FF2B5EF4-FFF2-40B4-BE49-F238E27FC236}">
                <a16:creationId xmlns:a16="http://schemas.microsoft.com/office/drawing/2014/main" id="{AFB662ED-B84B-4205-B906-2B13022D1C63}"/>
              </a:ext>
            </a:extLst>
          </p:cNvPr>
          <p:cNvGraphicFramePr>
            <a:graphicFrameLocks noGrp="1"/>
          </p:cNvGraphicFramePr>
          <p:nvPr>
            <p:ph idx="1"/>
            <p:extLst>
              <p:ext uri="{D42A27DB-BD31-4B8C-83A1-F6EECF244321}">
                <p14:modId xmlns:p14="http://schemas.microsoft.com/office/powerpoint/2010/main" val="4001577388"/>
              </p:ext>
            </p:extLst>
          </p:nvPr>
        </p:nvGraphicFramePr>
        <p:xfrm>
          <a:off x="1422492" y="2499837"/>
          <a:ext cx="9507778" cy="37146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478843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Illustration of people on a blockchain">
            <a:extLst>
              <a:ext uri="{FF2B5EF4-FFF2-40B4-BE49-F238E27FC236}">
                <a16:creationId xmlns:a16="http://schemas.microsoft.com/office/drawing/2014/main" id="{0C276B6D-1655-41E3-B549-57D5236808DD}"/>
              </a:ext>
            </a:extLst>
          </p:cNvPr>
          <p:cNvPicPr>
            <a:picLocks noChangeAspect="1"/>
          </p:cNvPicPr>
          <p:nvPr/>
        </p:nvPicPr>
        <p:blipFill rotWithShape="1">
          <a:blip r:embed="rId2"/>
          <a:srcRect l="3278" r="7189"/>
          <a:stretch/>
        </p:blipFill>
        <p:spPr>
          <a:xfrm>
            <a:off x="1"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A710A9A-445C-4931-B8B9-4A0971DDEAF1}"/>
              </a:ext>
            </a:extLst>
          </p:cNvPr>
          <p:cNvSpPr>
            <a:spLocks noGrp="1"/>
          </p:cNvSpPr>
          <p:nvPr>
            <p:ph type="title"/>
          </p:nvPr>
        </p:nvSpPr>
        <p:spPr>
          <a:xfrm>
            <a:off x="7531610" y="365125"/>
            <a:ext cx="3822189" cy="1899912"/>
          </a:xfrm>
        </p:spPr>
        <p:txBody>
          <a:bodyPr>
            <a:normAutofit/>
          </a:bodyPr>
          <a:lstStyle/>
          <a:p>
            <a:r>
              <a:rPr lang="en-US" sz="4000"/>
              <a:t>Introduction.</a:t>
            </a:r>
            <a:endParaRPr lang="en-GB" sz="4000"/>
          </a:p>
        </p:txBody>
      </p:sp>
      <p:sp>
        <p:nvSpPr>
          <p:cNvPr id="3" name="Content Placeholder 2">
            <a:extLst>
              <a:ext uri="{FF2B5EF4-FFF2-40B4-BE49-F238E27FC236}">
                <a16:creationId xmlns:a16="http://schemas.microsoft.com/office/drawing/2014/main" id="{3ACBE7B8-A7EA-455C-BA51-1C069CCEA46C}"/>
              </a:ext>
            </a:extLst>
          </p:cNvPr>
          <p:cNvSpPr>
            <a:spLocks noGrp="1"/>
          </p:cNvSpPr>
          <p:nvPr>
            <p:ph idx="1"/>
          </p:nvPr>
        </p:nvSpPr>
        <p:spPr>
          <a:xfrm>
            <a:off x="7531610" y="2434201"/>
            <a:ext cx="3822189" cy="3742762"/>
          </a:xfrm>
        </p:spPr>
        <p:txBody>
          <a:bodyPr>
            <a:normAutofit/>
          </a:bodyPr>
          <a:lstStyle/>
          <a:p>
            <a:r>
              <a:rPr lang="en-US" sz="2000" dirty="0"/>
              <a:t>The aim of this presentation is to critically evaluate the communication barriers between the NHS organization and their external stakeholders (Customer or client).</a:t>
            </a:r>
          </a:p>
          <a:p>
            <a:endParaRPr lang="en-GB" sz="2000" dirty="0"/>
          </a:p>
        </p:txBody>
      </p:sp>
    </p:spTree>
    <p:extLst>
      <p:ext uri="{BB962C8B-B14F-4D97-AF65-F5344CB8AC3E}">
        <p14:creationId xmlns:p14="http://schemas.microsoft.com/office/powerpoint/2010/main" val="14193707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odel of atoms">
            <a:extLst>
              <a:ext uri="{FF2B5EF4-FFF2-40B4-BE49-F238E27FC236}">
                <a16:creationId xmlns:a16="http://schemas.microsoft.com/office/drawing/2014/main" id="{18D82A6C-0D52-4611-B994-56F5860B7A13}"/>
              </a:ext>
            </a:extLst>
          </p:cNvPr>
          <p:cNvPicPr>
            <a:picLocks noChangeAspect="1"/>
          </p:cNvPicPr>
          <p:nvPr/>
        </p:nvPicPr>
        <p:blipFill rotWithShape="1">
          <a:blip r:embed="rId2"/>
          <a:srcRect l="6236"/>
          <a:stretch/>
        </p:blipFill>
        <p:spPr>
          <a:xfrm>
            <a:off x="1"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5663908-28E7-4E0E-9221-23B9FEA6BF5F}"/>
              </a:ext>
            </a:extLst>
          </p:cNvPr>
          <p:cNvSpPr>
            <a:spLocks noGrp="1"/>
          </p:cNvSpPr>
          <p:nvPr>
            <p:ph type="title"/>
          </p:nvPr>
        </p:nvSpPr>
        <p:spPr>
          <a:xfrm>
            <a:off x="7531610" y="365125"/>
            <a:ext cx="3822189" cy="1899912"/>
          </a:xfrm>
        </p:spPr>
        <p:txBody>
          <a:bodyPr>
            <a:normAutofit/>
          </a:bodyPr>
          <a:lstStyle/>
          <a:p>
            <a:r>
              <a:rPr lang="en-US" sz="4000"/>
              <a:t>Define Communication.</a:t>
            </a:r>
            <a:endParaRPr lang="en-GB" sz="4000"/>
          </a:p>
        </p:txBody>
      </p:sp>
      <p:sp>
        <p:nvSpPr>
          <p:cNvPr id="3" name="Content Placeholder 2">
            <a:extLst>
              <a:ext uri="{FF2B5EF4-FFF2-40B4-BE49-F238E27FC236}">
                <a16:creationId xmlns:a16="http://schemas.microsoft.com/office/drawing/2014/main" id="{697519E7-1156-4FBC-96FC-E028B8D34597}"/>
              </a:ext>
            </a:extLst>
          </p:cNvPr>
          <p:cNvSpPr>
            <a:spLocks noGrp="1"/>
          </p:cNvSpPr>
          <p:nvPr>
            <p:ph idx="1"/>
          </p:nvPr>
        </p:nvSpPr>
        <p:spPr>
          <a:xfrm>
            <a:off x="7531610" y="2434201"/>
            <a:ext cx="3822189" cy="3742762"/>
          </a:xfrm>
        </p:spPr>
        <p:txBody>
          <a:bodyPr>
            <a:normAutofit/>
          </a:bodyPr>
          <a:lstStyle/>
          <a:p>
            <a:r>
              <a:rPr lang="en-US" sz="2000" dirty="0"/>
              <a:t>Communication is the process of exchanging information to a person or a machine, Nursing Essay (2020).</a:t>
            </a:r>
            <a:endParaRPr lang="en-GB" sz="2000" dirty="0"/>
          </a:p>
        </p:txBody>
      </p:sp>
    </p:spTree>
    <p:extLst>
      <p:ext uri="{BB962C8B-B14F-4D97-AF65-F5344CB8AC3E}">
        <p14:creationId xmlns:p14="http://schemas.microsoft.com/office/powerpoint/2010/main" val="6826143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528805EF-2A8D-4B61-9C3E-12EEA61DB0C6}"/>
              </a:ext>
            </a:extLst>
          </p:cNvPr>
          <p:cNvSpPr>
            <a:spLocks noGrp="1"/>
          </p:cNvSpPr>
          <p:nvPr>
            <p:ph type="title"/>
          </p:nvPr>
        </p:nvSpPr>
        <p:spPr>
          <a:xfrm>
            <a:off x="958506" y="800392"/>
            <a:ext cx="10264697" cy="1212102"/>
          </a:xfrm>
        </p:spPr>
        <p:txBody>
          <a:bodyPr>
            <a:normAutofit/>
          </a:bodyPr>
          <a:lstStyle/>
          <a:p>
            <a:r>
              <a:rPr lang="en-US" sz="4000">
                <a:solidFill>
                  <a:srgbClr val="FFFFFF"/>
                </a:solidFill>
              </a:rPr>
              <a:t>Organization Brief Overview.</a:t>
            </a:r>
            <a:endParaRPr lang="en-GB" sz="4000">
              <a:solidFill>
                <a:srgbClr val="FFFFFF"/>
              </a:solidFill>
            </a:endParaRPr>
          </a:p>
        </p:txBody>
      </p:sp>
      <p:sp>
        <p:nvSpPr>
          <p:cNvPr id="3" name="Content Placeholder 2">
            <a:extLst>
              <a:ext uri="{FF2B5EF4-FFF2-40B4-BE49-F238E27FC236}">
                <a16:creationId xmlns:a16="http://schemas.microsoft.com/office/drawing/2014/main" id="{1FF010A4-77F1-417D-80E4-E2F6ED104719}"/>
              </a:ext>
            </a:extLst>
          </p:cNvPr>
          <p:cNvSpPr>
            <a:spLocks noGrp="1"/>
          </p:cNvSpPr>
          <p:nvPr>
            <p:ph idx="1"/>
          </p:nvPr>
        </p:nvSpPr>
        <p:spPr>
          <a:xfrm>
            <a:off x="1367624" y="2490436"/>
            <a:ext cx="9708995" cy="3567173"/>
          </a:xfrm>
        </p:spPr>
        <p:txBody>
          <a:bodyPr anchor="ctr">
            <a:normAutofit/>
          </a:bodyPr>
          <a:lstStyle/>
          <a:p>
            <a:r>
              <a:rPr lang="en-US" sz="2400" dirty="0"/>
              <a:t>Identifying National Health Service (NHS) external stakeholders, and the channels where they communicate. How NHS use theories regarding to models of communication, and channels of communication, which is used by the NHS as well as channels that can be used to improve communication.</a:t>
            </a:r>
            <a:endParaRPr lang="en-GB" sz="2400" dirty="0"/>
          </a:p>
        </p:txBody>
      </p:sp>
    </p:spTree>
    <p:extLst>
      <p:ext uri="{BB962C8B-B14F-4D97-AF65-F5344CB8AC3E}">
        <p14:creationId xmlns:p14="http://schemas.microsoft.com/office/powerpoint/2010/main" val="11398981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3" name="Rectangle 8">
            <a:extLst>
              <a:ext uri="{FF2B5EF4-FFF2-40B4-BE49-F238E27FC236}">
                <a16:creationId xmlns:a16="http://schemas.microsoft.com/office/drawing/2014/main" id="{1BE4F293-0A40-4AA3-8747-1C7D9F3EE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4" name="Group 10">
            <a:extLst>
              <a:ext uri="{FF2B5EF4-FFF2-40B4-BE49-F238E27FC236}">
                <a16:creationId xmlns:a16="http://schemas.microsoft.com/office/drawing/2014/main" id="{5D1CC8B8-2CD1-45F6-9CED-CA31040022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12" name="Freeform 44">
              <a:extLst>
                <a:ext uri="{FF2B5EF4-FFF2-40B4-BE49-F238E27FC236}">
                  <a16:creationId xmlns:a16="http://schemas.microsoft.com/office/drawing/2014/main" id="{D0486316-3F2D-434E-AF23-A8EDD6E78DD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5" name="Freeform 45">
              <a:extLst>
                <a:ext uri="{FF2B5EF4-FFF2-40B4-BE49-F238E27FC236}">
                  <a16:creationId xmlns:a16="http://schemas.microsoft.com/office/drawing/2014/main" id="{2AF5945E-96EF-472A-8B30-5AC427AA40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6">
              <a:extLst>
                <a:ext uri="{FF2B5EF4-FFF2-40B4-BE49-F238E27FC236}">
                  <a16:creationId xmlns:a16="http://schemas.microsoft.com/office/drawing/2014/main" id="{F43F39F5-753C-4BA6-AF2B-6F0EEE25AD4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6" name="Freeform 47">
              <a:extLst>
                <a:ext uri="{FF2B5EF4-FFF2-40B4-BE49-F238E27FC236}">
                  <a16:creationId xmlns:a16="http://schemas.microsoft.com/office/drawing/2014/main" id="{2CC5073C-8188-4DE4-B2AB-9C87DDA4F0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Rectangle 15">
              <a:extLst>
                <a:ext uri="{FF2B5EF4-FFF2-40B4-BE49-F238E27FC236}">
                  <a16:creationId xmlns:a16="http://schemas.microsoft.com/office/drawing/2014/main" id="{AEF2074A-D7D4-4AF6-866A-31DDF66B1F7B}"/>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9DDBF824-0457-4226-8FE0-807AC21E8DD1}"/>
              </a:ext>
            </a:extLst>
          </p:cNvPr>
          <p:cNvSpPr>
            <a:spLocks noGrp="1"/>
          </p:cNvSpPr>
          <p:nvPr>
            <p:ph type="title"/>
          </p:nvPr>
        </p:nvSpPr>
        <p:spPr>
          <a:xfrm>
            <a:off x="1353666" y="759805"/>
            <a:ext cx="10000133" cy="1325563"/>
          </a:xfrm>
        </p:spPr>
        <p:txBody>
          <a:bodyPr>
            <a:normAutofit/>
          </a:bodyPr>
          <a:lstStyle/>
          <a:p>
            <a:r>
              <a:rPr lang="en-US" sz="4000" dirty="0">
                <a:solidFill>
                  <a:srgbClr val="FFFFFF"/>
                </a:solidFill>
              </a:rPr>
              <a:t>External Stakeholders and Channels in which they communicate.</a:t>
            </a:r>
            <a:endParaRPr lang="en-GB" sz="4000" dirty="0">
              <a:solidFill>
                <a:srgbClr val="FFFFFF"/>
              </a:solidFill>
            </a:endParaRPr>
          </a:p>
        </p:txBody>
      </p:sp>
      <p:graphicFrame>
        <p:nvGraphicFramePr>
          <p:cNvPr id="57" name="Content Placeholder 2">
            <a:extLst>
              <a:ext uri="{FF2B5EF4-FFF2-40B4-BE49-F238E27FC236}">
                <a16:creationId xmlns:a16="http://schemas.microsoft.com/office/drawing/2014/main" id="{3AFBC35C-6D82-42CE-A63F-3FD2344582D9}"/>
              </a:ext>
            </a:extLst>
          </p:cNvPr>
          <p:cNvGraphicFramePr>
            <a:graphicFrameLocks noGrp="1"/>
          </p:cNvGraphicFramePr>
          <p:nvPr>
            <p:ph idx="1"/>
            <p:extLst>
              <p:ext uri="{D42A27DB-BD31-4B8C-83A1-F6EECF244321}">
                <p14:modId xmlns:p14="http://schemas.microsoft.com/office/powerpoint/2010/main" val="3744991131"/>
              </p:ext>
            </p:extLst>
          </p:nvPr>
        </p:nvGraphicFramePr>
        <p:xfrm>
          <a:off x="1422492" y="2019994"/>
          <a:ext cx="10107098" cy="49620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697298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25"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6"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B6317062-E186-4409-BE9C-5E1DB47B47B7}"/>
              </a:ext>
            </a:extLst>
          </p:cNvPr>
          <p:cNvSpPr>
            <a:spLocks noGrp="1"/>
          </p:cNvSpPr>
          <p:nvPr>
            <p:ph type="title"/>
          </p:nvPr>
        </p:nvSpPr>
        <p:spPr>
          <a:xfrm>
            <a:off x="1098468" y="885651"/>
            <a:ext cx="3229803" cy="4624603"/>
          </a:xfrm>
        </p:spPr>
        <p:txBody>
          <a:bodyPr>
            <a:normAutofit/>
          </a:bodyPr>
          <a:lstStyle/>
          <a:p>
            <a:r>
              <a:rPr lang="en-US" sz="3400">
                <a:solidFill>
                  <a:srgbClr val="FFFFFF"/>
                </a:solidFill>
              </a:rPr>
              <a:t>How the NHS Organization use the Theories Relating to Models of Communication.</a:t>
            </a:r>
            <a:endParaRPr lang="en-GB" sz="3400">
              <a:solidFill>
                <a:srgbClr val="FFFFFF"/>
              </a:solidFill>
            </a:endParaRPr>
          </a:p>
        </p:txBody>
      </p:sp>
      <p:sp>
        <p:nvSpPr>
          <p:cNvPr id="27" name="Content Placeholder 2">
            <a:extLst>
              <a:ext uri="{FF2B5EF4-FFF2-40B4-BE49-F238E27FC236}">
                <a16:creationId xmlns:a16="http://schemas.microsoft.com/office/drawing/2014/main" id="{1DC1DE65-930D-4B8D-B9DC-5FB191C43966}"/>
              </a:ext>
            </a:extLst>
          </p:cNvPr>
          <p:cNvSpPr>
            <a:spLocks noGrp="1"/>
          </p:cNvSpPr>
          <p:nvPr>
            <p:ph idx="1"/>
          </p:nvPr>
        </p:nvSpPr>
        <p:spPr>
          <a:xfrm>
            <a:off x="4978708" y="885651"/>
            <a:ext cx="6525220" cy="4616849"/>
          </a:xfrm>
        </p:spPr>
        <p:txBody>
          <a:bodyPr anchor="ctr">
            <a:normAutofit/>
          </a:bodyPr>
          <a:lstStyle/>
          <a:p>
            <a:r>
              <a:rPr lang="en-US" sz="2200"/>
              <a:t>The NHS Organization uses the theories in communication, such as Tuckman’s concept of FORMING, STORMING, NORMING AND PERFORMING.</a:t>
            </a:r>
          </a:p>
          <a:p>
            <a:r>
              <a:rPr lang="en-US" sz="2200"/>
              <a:t>Forming – Determining what they want to achieve,</a:t>
            </a:r>
          </a:p>
          <a:p>
            <a:r>
              <a:rPr lang="en-US" sz="2200"/>
              <a:t>Storming – Who they prefer or dislike,</a:t>
            </a:r>
          </a:p>
          <a:p>
            <a:r>
              <a:rPr lang="en-US" sz="2200"/>
              <a:t>Norming -  Becoming normal for the group, and </a:t>
            </a:r>
          </a:p>
          <a:p>
            <a:r>
              <a:rPr lang="en-US" sz="2200"/>
              <a:t>Performing – being at your best and able to communicate properly.</a:t>
            </a:r>
          </a:p>
          <a:p>
            <a:endParaRPr lang="en-US" sz="2200"/>
          </a:p>
          <a:p>
            <a:r>
              <a:rPr lang="en-US" sz="2200"/>
              <a:t>Nursing Essay (Feb. 2020).</a:t>
            </a:r>
            <a:endParaRPr lang="en-GB" sz="2200"/>
          </a:p>
        </p:txBody>
      </p:sp>
    </p:spTree>
    <p:extLst>
      <p:ext uri="{BB962C8B-B14F-4D97-AF65-F5344CB8AC3E}">
        <p14:creationId xmlns:p14="http://schemas.microsoft.com/office/powerpoint/2010/main" val="13831153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8">
            <a:extLst>
              <a:ext uri="{FF2B5EF4-FFF2-40B4-BE49-F238E27FC236}">
                <a16:creationId xmlns:a16="http://schemas.microsoft.com/office/drawing/2014/main" id="{3E57A3F2-3497-430E-BCD2-151E9B5748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6">
            <a:extLst>
              <a:ext uri="{FF2B5EF4-FFF2-40B4-BE49-F238E27FC236}">
                <a16:creationId xmlns:a16="http://schemas.microsoft.com/office/drawing/2014/main" id="{88B1F424-0E60-4F04-AFC7-00E1F21101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521144" y="911116"/>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 name="Freeform 7">
            <a:extLst>
              <a:ext uri="{FF2B5EF4-FFF2-40B4-BE49-F238E27FC236}">
                <a16:creationId xmlns:a16="http://schemas.microsoft.com/office/drawing/2014/main" id="{6B509DD1-7F4E-4C4D-9B18-626473A5F7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800164" y="643467"/>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8" name="Rectangle 8">
            <a:extLst>
              <a:ext uri="{FF2B5EF4-FFF2-40B4-BE49-F238E27FC236}">
                <a16:creationId xmlns:a16="http://schemas.microsoft.com/office/drawing/2014/main" id="{BB89D3BB-9A77-48E3-8C98-9A0A1DD4F7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95529" y="644382"/>
            <a:ext cx="3856024"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C2820C53-2ED6-45D9-A600-A714E44A33C5}"/>
              </a:ext>
            </a:extLst>
          </p:cNvPr>
          <p:cNvSpPr>
            <a:spLocks noGrp="1"/>
          </p:cNvSpPr>
          <p:nvPr>
            <p:ph type="title"/>
          </p:nvPr>
        </p:nvSpPr>
        <p:spPr>
          <a:xfrm>
            <a:off x="1322754" y="1522820"/>
            <a:ext cx="2748041" cy="3601914"/>
          </a:xfrm>
        </p:spPr>
        <p:txBody>
          <a:bodyPr anchor="ctr">
            <a:normAutofit/>
          </a:bodyPr>
          <a:lstStyle/>
          <a:p>
            <a:r>
              <a:rPr lang="en-US" sz="2800">
                <a:solidFill>
                  <a:srgbClr val="FFFFFF"/>
                </a:solidFill>
              </a:rPr>
              <a:t>The channels of communication used by the N.H.S. Organization and Channels that can be used to improve communication.</a:t>
            </a:r>
            <a:endParaRPr lang="en-GB" sz="2800">
              <a:solidFill>
                <a:srgbClr val="FFFFFF"/>
              </a:solidFill>
            </a:endParaRPr>
          </a:p>
        </p:txBody>
      </p:sp>
      <p:graphicFrame>
        <p:nvGraphicFramePr>
          <p:cNvPr id="39" name="Content Placeholder 2">
            <a:extLst>
              <a:ext uri="{FF2B5EF4-FFF2-40B4-BE49-F238E27FC236}">
                <a16:creationId xmlns:a16="http://schemas.microsoft.com/office/drawing/2014/main" id="{47C7240C-9C26-449A-86B8-CE6CF30B7D9D}"/>
              </a:ext>
            </a:extLst>
          </p:cNvPr>
          <p:cNvGraphicFramePr>
            <a:graphicFrameLocks noGrp="1"/>
          </p:cNvGraphicFramePr>
          <p:nvPr>
            <p:ph idx="1"/>
            <p:extLst>
              <p:ext uri="{D42A27DB-BD31-4B8C-83A1-F6EECF244321}">
                <p14:modId xmlns:p14="http://schemas.microsoft.com/office/powerpoint/2010/main" val="4121164348"/>
              </p:ext>
            </p:extLst>
          </p:nvPr>
        </p:nvGraphicFramePr>
        <p:xfrm>
          <a:off x="5042848" y="643467"/>
          <a:ext cx="6489510" cy="525256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489065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3"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5"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6"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78863C81-9EA0-4A84-8176-95EB22C70F15}"/>
              </a:ext>
            </a:extLst>
          </p:cNvPr>
          <p:cNvSpPr>
            <a:spLocks noGrp="1"/>
          </p:cNvSpPr>
          <p:nvPr>
            <p:ph type="title"/>
          </p:nvPr>
        </p:nvSpPr>
        <p:spPr>
          <a:xfrm>
            <a:off x="958506" y="800392"/>
            <a:ext cx="10264697" cy="1212102"/>
          </a:xfrm>
        </p:spPr>
        <p:txBody>
          <a:bodyPr>
            <a:normAutofit/>
          </a:bodyPr>
          <a:lstStyle/>
          <a:p>
            <a:r>
              <a:rPr lang="en-US" sz="4000">
                <a:solidFill>
                  <a:srgbClr val="FFFFFF"/>
                </a:solidFill>
              </a:rPr>
              <a:t>Reference.</a:t>
            </a:r>
            <a:endParaRPr lang="en-GB" sz="4000">
              <a:solidFill>
                <a:srgbClr val="FFFFFF"/>
              </a:solidFill>
            </a:endParaRPr>
          </a:p>
        </p:txBody>
      </p:sp>
      <p:sp>
        <p:nvSpPr>
          <p:cNvPr id="47" name="Content Placeholder 2">
            <a:extLst>
              <a:ext uri="{FF2B5EF4-FFF2-40B4-BE49-F238E27FC236}">
                <a16:creationId xmlns:a16="http://schemas.microsoft.com/office/drawing/2014/main" id="{0DB2A0DC-0172-4946-A0B1-5F0F11973DF2}"/>
              </a:ext>
            </a:extLst>
          </p:cNvPr>
          <p:cNvSpPr>
            <a:spLocks noGrp="1"/>
          </p:cNvSpPr>
          <p:nvPr>
            <p:ph idx="1"/>
          </p:nvPr>
        </p:nvSpPr>
        <p:spPr>
          <a:xfrm>
            <a:off x="1367624" y="2490436"/>
            <a:ext cx="9708995" cy="3567173"/>
          </a:xfrm>
        </p:spPr>
        <p:txBody>
          <a:bodyPr anchor="ctr">
            <a:normAutofit/>
          </a:bodyPr>
          <a:lstStyle/>
          <a:p>
            <a:r>
              <a:rPr lang="en-US" sz="2400"/>
              <a:t>All Answers. November 2018. Theories of Communication in healthcare.[online]. Available from: </a:t>
            </a:r>
            <a:r>
              <a:rPr lang="en-US" sz="2400">
                <a:hlinkClick r:id="rId2"/>
              </a:rPr>
              <a:t>https://nursinganswers.net/essays/theories-of-communication-in-healthcare.php?vref=1</a:t>
            </a:r>
            <a:r>
              <a:rPr lang="en-US" sz="2400"/>
              <a:t> [Accessed 23 November 2021].</a:t>
            </a:r>
          </a:p>
          <a:p>
            <a:r>
              <a:rPr lang="en-US" sz="2400"/>
              <a:t>Boddy, D. (2016), Management: An introduction, Pearson Education Limited, Harlow, United Kingdom.</a:t>
            </a:r>
          </a:p>
          <a:p>
            <a:r>
              <a:rPr lang="en-US" sz="2400"/>
              <a:t>Health Policy (Feb. 2012) Vol. 104, Issue 2, (Pages, 128-135).</a:t>
            </a:r>
          </a:p>
          <a:p>
            <a:r>
              <a:rPr lang="en-US" sz="2400"/>
              <a:t>Rayudu, C (2009), communication, Global Media, Mumbai.</a:t>
            </a:r>
            <a:endParaRPr lang="en-GB" sz="2400"/>
          </a:p>
        </p:txBody>
      </p:sp>
    </p:spTree>
    <p:extLst>
      <p:ext uri="{BB962C8B-B14F-4D97-AF65-F5344CB8AC3E}">
        <p14:creationId xmlns:p14="http://schemas.microsoft.com/office/powerpoint/2010/main" val="1197842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ro-RO" b="1" i="1" dirty="0"/>
              <a:t>The impact of effective comunication on the organisation’s business process</a:t>
            </a:r>
          </a:p>
        </p:txBody>
      </p:sp>
      <p:sp>
        <p:nvSpPr>
          <p:cNvPr id="3" name="Subtitle 2"/>
          <p:cNvSpPr>
            <a:spLocks noGrp="1"/>
          </p:cNvSpPr>
          <p:nvPr>
            <p:ph type="subTitle" idx="1"/>
          </p:nvPr>
        </p:nvSpPr>
        <p:spPr>
          <a:xfrm>
            <a:off x="1961804" y="490451"/>
            <a:ext cx="8661862" cy="4774276"/>
          </a:xfrm>
        </p:spPr>
        <p:txBody>
          <a:bodyPr/>
          <a:lstStyle/>
          <a:p>
            <a:r>
              <a:rPr lang="en-US" dirty="0"/>
              <a:t>Dragos Lulius Frumuselu.</a:t>
            </a:r>
            <a:endParaRPr lang="ro-RO" dirty="0"/>
          </a:p>
        </p:txBody>
      </p:sp>
    </p:spTree>
    <p:extLst>
      <p:ext uri="{BB962C8B-B14F-4D97-AF65-F5344CB8AC3E}">
        <p14:creationId xmlns:p14="http://schemas.microsoft.com/office/powerpoint/2010/main" val="37889665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Dragos Frumuselu</a:t>
            </a:r>
            <a:endParaRPr lang="ro-RO" dirty="0"/>
          </a:p>
        </p:txBody>
      </p:sp>
      <p:sp>
        <p:nvSpPr>
          <p:cNvPr id="3" name="Content Placeholder 2"/>
          <p:cNvSpPr>
            <a:spLocks noGrp="1"/>
          </p:cNvSpPr>
          <p:nvPr>
            <p:ph idx="1"/>
          </p:nvPr>
        </p:nvSpPr>
        <p:spPr/>
        <p:txBody>
          <a:bodyPr>
            <a:normAutofit lnSpcReduction="10000"/>
          </a:bodyPr>
          <a:lstStyle/>
          <a:p>
            <a:r>
              <a:rPr lang="ro-RO" dirty="0"/>
              <a:t>NHS England thinks that making information more easily accessible will enhance access to services, promote social inclusion, and allow individuals to make better decisions about their health care. Staff will benefit from having easy access to information because it will help them communicate with service users, enable effective engagement activities, and support choice, personalization, and empowerment.</a:t>
            </a:r>
          </a:p>
          <a:p>
            <a:r>
              <a:rPr lang="ro-RO" dirty="0"/>
              <a:t>NHS England is fullifing its legal obligations to decrease disparities in patient access to health services and results.</a:t>
            </a:r>
          </a:p>
        </p:txBody>
      </p:sp>
    </p:spTree>
    <p:extLst>
      <p:ext uri="{BB962C8B-B14F-4D97-AF65-F5344CB8AC3E}">
        <p14:creationId xmlns:p14="http://schemas.microsoft.com/office/powerpoint/2010/main" val="31318624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ro-RO" dirty="0"/>
              <a:t>References</a:t>
            </a:r>
          </a:p>
        </p:txBody>
      </p:sp>
      <p:sp>
        <p:nvSpPr>
          <p:cNvPr id="3" name="Content Placeholder 2"/>
          <p:cNvSpPr>
            <a:spLocks noGrp="1"/>
          </p:cNvSpPr>
          <p:nvPr>
            <p:ph idx="1"/>
          </p:nvPr>
        </p:nvSpPr>
        <p:spPr/>
        <p:txBody>
          <a:bodyPr/>
          <a:lstStyle/>
          <a:p>
            <a:r>
              <a:rPr lang="ro-RO" dirty="0"/>
              <a:t>Marsay, S., Public Engagement Manager, NHS England, (2016) NHS </a:t>
            </a:r>
            <a:r>
              <a:rPr lang="ro-RO" i="1" dirty="0"/>
              <a:t>England Accessible Information and Communication Policy</a:t>
            </a:r>
          </a:p>
        </p:txBody>
      </p:sp>
    </p:spTree>
    <p:extLst>
      <p:ext uri="{BB962C8B-B14F-4D97-AF65-F5344CB8AC3E}">
        <p14:creationId xmlns:p14="http://schemas.microsoft.com/office/powerpoint/2010/main" val="12063996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241E47-F11E-4BF3-BF82-19EFC5F583C8}"/>
              </a:ext>
            </a:extLst>
          </p:cNvPr>
          <p:cNvSpPr>
            <a:spLocks noGrp="1"/>
          </p:cNvSpPr>
          <p:nvPr>
            <p:ph type="ctrTitle"/>
          </p:nvPr>
        </p:nvSpPr>
        <p:spPr>
          <a:xfrm>
            <a:off x="5282382" y="1454964"/>
            <a:ext cx="6261917" cy="3308840"/>
          </a:xfrm>
        </p:spPr>
        <p:txBody>
          <a:bodyPr>
            <a:normAutofit/>
          </a:bodyPr>
          <a:lstStyle/>
          <a:p>
            <a:pPr>
              <a:lnSpc>
                <a:spcPct val="90000"/>
              </a:lnSpc>
            </a:pPr>
            <a:r>
              <a:rPr lang="en-US" sz="3400"/>
              <a:t>The types of barriers that can prevent effective communication between the </a:t>
            </a:r>
            <a:r>
              <a:rPr lang="en-US" sz="3400" err="1"/>
              <a:t>organisation</a:t>
            </a:r>
            <a:r>
              <a:rPr lang="en-US" sz="3400"/>
              <a:t> and their external stakeholders </a:t>
            </a:r>
            <a:endParaRPr lang="en-GB" sz="3400"/>
          </a:p>
        </p:txBody>
      </p:sp>
      <p:sp>
        <p:nvSpPr>
          <p:cNvPr id="3" name="Subtitle 2">
            <a:extLst>
              <a:ext uri="{FF2B5EF4-FFF2-40B4-BE49-F238E27FC236}">
                <a16:creationId xmlns:a16="http://schemas.microsoft.com/office/drawing/2014/main" id="{74723574-A21C-4307-9AD9-728679AA2EBD}"/>
              </a:ext>
            </a:extLst>
          </p:cNvPr>
          <p:cNvSpPr>
            <a:spLocks noGrp="1"/>
          </p:cNvSpPr>
          <p:nvPr>
            <p:ph type="subTitle" idx="1"/>
          </p:nvPr>
        </p:nvSpPr>
        <p:spPr>
          <a:xfrm>
            <a:off x="5282382" y="398834"/>
            <a:ext cx="6261917" cy="5829347"/>
          </a:xfrm>
        </p:spPr>
        <p:txBody>
          <a:bodyPr>
            <a:normAutofit/>
          </a:bodyPr>
          <a:lstStyle/>
          <a:p>
            <a:r>
              <a:rPr lang="en-US" dirty="0"/>
              <a:t>Steven manners.</a:t>
            </a:r>
            <a:endParaRPr lang="en-GB" dirty="0"/>
          </a:p>
        </p:txBody>
      </p:sp>
      <p:pic>
        <p:nvPicPr>
          <p:cNvPr id="5" name="Picture 4" descr="Top shot of a representation of networks with stick figures.">
            <a:extLst>
              <a:ext uri="{FF2B5EF4-FFF2-40B4-BE49-F238E27FC236}">
                <a16:creationId xmlns:a16="http://schemas.microsoft.com/office/drawing/2014/main" id="{1F001C86-37C5-418F-BF60-2C1B7045F9A1}"/>
              </a:ext>
            </a:extLst>
          </p:cNvPr>
          <p:cNvPicPr>
            <a:picLocks noChangeAspect="1"/>
          </p:cNvPicPr>
          <p:nvPr/>
        </p:nvPicPr>
        <p:blipFill rotWithShape="1">
          <a:blip r:embed="rId3"/>
          <a:srcRect l="39446" r="15613"/>
          <a:stretch/>
        </p:blipFill>
        <p:spPr>
          <a:xfrm>
            <a:off x="-1" y="10"/>
            <a:ext cx="4634681" cy="6857990"/>
          </a:xfrm>
          <a:prstGeom prst="rect">
            <a:avLst/>
          </a:prstGeom>
        </p:spPr>
      </p:pic>
    </p:spTree>
    <p:extLst>
      <p:ext uri="{BB962C8B-B14F-4D97-AF65-F5344CB8AC3E}">
        <p14:creationId xmlns:p14="http://schemas.microsoft.com/office/powerpoint/2010/main" val="17871008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EDA8F3-3FE7-405B-932D-E6426792C459}"/>
              </a:ext>
            </a:extLst>
          </p:cNvPr>
          <p:cNvSpPr>
            <a:spLocks noGrp="1"/>
          </p:cNvSpPr>
          <p:nvPr>
            <p:ph type="title"/>
          </p:nvPr>
        </p:nvSpPr>
        <p:spPr/>
        <p:txBody>
          <a:bodyPr/>
          <a:lstStyle/>
          <a:p>
            <a:r>
              <a:rPr lang="en-US" dirty="0"/>
              <a:t>Ref </a:t>
            </a:r>
            <a:endParaRPr lang="en-GB" dirty="0"/>
          </a:p>
        </p:txBody>
      </p:sp>
      <p:sp>
        <p:nvSpPr>
          <p:cNvPr id="3" name="Content Placeholder 2">
            <a:extLst>
              <a:ext uri="{FF2B5EF4-FFF2-40B4-BE49-F238E27FC236}">
                <a16:creationId xmlns:a16="http://schemas.microsoft.com/office/drawing/2014/main" id="{02FDCC40-8797-4C54-B175-E22D0B263F1C}"/>
              </a:ext>
            </a:extLst>
          </p:cNvPr>
          <p:cNvSpPr>
            <a:spLocks noGrp="1"/>
          </p:cNvSpPr>
          <p:nvPr>
            <p:ph idx="1"/>
          </p:nvPr>
        </p:nvSpPr>
        <p:spPr/>
        <p:txBody>
          <a:bodyPr/>
          <a:lstStyle/>
          <a:p>
            <a:r>
              <a:rPr lang="en-US" dirty="0"/>
              <a:t>Dissatisfaction with ones job</a:t>
            </a:r>
          </a:p>
          <a:p>
            <a:r>
              <a:rPr lang="en-US" dirty="0"/>
              <a:t>Inability to listen</a:t>
            </a:r>
          </a:p>
          <a:p>
            <a:r>
              <a:rPr lang="en-US" dirty="0"/>
              <a:t>Lack of Transparency</a:t>
            </a:r>
          </a:p>
          <a:p>
            <a:r>
              <a:rPr lang="en-US" dirty="0"/>
              <a:t>Communication styles</a:t>
            </a:r>
          </a:p>
          <a:p>
            <a:r>
              <a:rPr lang="en-US" dirty="0"/>
              <a:t>Conflict in the work place </a:t>
            </a:r>
          </a:p>
          <a:p>
            <a:r>
              <a:rPr lang="en-US" dirty="0"/>
              <a:t>Cultural differences </a:t>
            </a:r>
          </a:p>
          <a:p>
            <a:r>
              <a:rPr lang="en-US" dirty="0"/>
              <a:t>Emotional barriers</a:t>
            </a:r>
          </a:p>
          <a:p>
            <a:r>
              <a:rPr lang="en-US" dirty="0" err="1"/>
              <a:t>Cultral</a:t>
            </a:r>
            <a:r>
              <a:rPr lang="en-US" dirty="0"/>
              <a:t> barriers</a:t>
            </a:r>
          </a:p>
          <a:p>
            <a:r>
              <a:rPr lang="en-US" dirty="0"/>
              <a:t>Language </a:t>
            </a:r>
            <a:r>
              <a:rPr lang="en-US" dirty="0" err="1"/>
              <a:t>barries</a:t>
            </a:r>
            <a:endParaRPr lang="en-GB" dirty="0"/>
          </a:p>
        </p:txBody>
      </p:sp>
    </p:spTree>
    <p:extLst>
      <p:ext uri="{BB962C8B-B14F-4D97-AF65-F5344CB8AC3E}">
        <p14:creationId xmlns:p14="http://schemas.microsoft.com/office/powerpoint/2010/main" val="169222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45286591-9DEE-40D6-861B-569E5A9D47E2}"/>
              </a:ext>
            </a:extLst>
          </p:cNvPr>
          <p:cNvGraphicFramePr>
            <a:graphicFrameLocks noGrp="1"/>
          </p:cNvGraphicFramePr>
          <p:nvPr/>
        </p:nvGraphicFramePr>
        <p:xfrm>
          <a:off x="1000124" y="719666"/>
          <a:ext cx="10101264" cy="5390886"/>
        </p:xfrm>
        <a:graphic>
          <a:graphicData uri="http://schemas.openxmlformats.org/drawingml/2006/table">
            <a:tbl>
              <a:tblPr firstRow="1" bandRow="1">
                <a:tableStyleId>{5C22544A-7EE6-4342-B048-85BDC9FD1C3A}</a:tableStyleId>
              </a:tblPr>
              <a:tblGrid>
                <a:gridCol w="3643314">
                  <a:extLst>
                    <a:ext uri="{9D8B030D-6E8A-4147-A177-3AD203B41FA5}">
                      <a16:colId xmlns:a16="http://schemas.microsoft.com/office/drawing/2014/main" val="1381715570"/>
                    </a:ext>
                  </a:extLst>
                </a:gridCol>
                <a:gridCol w="6457950">
                  <a:extLst>
                    <a:ext uri="{9D8B030D-6E8A-4147-A177-3AD203B41FA5}">
                      <a16:colId xmlns:a16="http://schemas.microsoft.com/office/drawing/2014/main" val="3579679796"/>
                    </a:ext>
                  </a:extLst>
                </a:gridCol>
              </a:tblGrid>
              <a:tr h="882562">
                <a:tc>
                  <a:txBody>
                    <a:bodyPr/>
                    <a:lstStyle/>
                    <a:p>
                      <a:pPr algn="ctr"/>
                      <a:r>
                        <a:rPr lang="en-GB" sz="2400" dirty="0"/>
                        <a:t>Teamwork Evaluation </a:t>
                      </a:r>
                    </a:p>
                  </a:txBody>
                  <a:tcPr/>
                </a:tc>
                <a:tc>
                  <a:txBody>
                    <a:bodyPr/>
                    <a:lstStyle/>
                    <a:p>
                      <a:pPr algn="ctr"/>
                      <a:r>
                        <a:rPr lang="en-GB" sz="2400" dirty="0"/>
                        <a:t>Team responses. </a:t>
                      </a:r>
                    </a:p>
                  </a:txBody>
                  <a:tcPr/>
                </a:tc>
                <a:extLst>
                  <a:ext uri="{0D108BD9-81ED-4DB2-BD59-A6C34878D82A}">
                    <a16:rowId xmlns:a16="http://schemas.microsoft.com/office/drawing/2014/main" val="3160018179"/>
                  </a:ext>
                </a:extLst>
              </a:tr>
              <a:tr h="882562">
                <a:tc>
                  <a:txBody>
                    <a:bodyPr/>
                    <a:lstStyle/>
                    <a:p>
                      <a:r>
                        <a:rPr lang="en-GB" dirty="0"/>
                        <a:t>Who was in your team? </a:t>
                      </a:r>
                    </a:p>
                  </a:txBody>
                  <a:tcPr/>
                </a:tc>
                <a:tc>
                  <a:txBody>
                    <a:bodyPr/>
                    <a:lstStyle/>
                    <a:p>
                      <a:r>
                        <a:rPr lang="en-US" dirty="0"/>
                        <a:t>Emmanuel Le-maire, Dragos Frumuselu, and Steven Manners. </a:t>
                      </a:r>
                      <a:endParaRPr lang="en-GB" dirty="0"/>
                    </a:p>
                  </a:txBody>
                  <a:tcPr/>
                </a:tc>
                <a:extLst>
                  <a:ext uri="{0D108BD9-81ED-4DB2-BD59-A6C34878D82A}">
                    <a16:rowId xmlns:a16="http://schemas.microsoft.com/office/drawing/2014/main" val="2318373457"/>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key strengths of your team? </a:t>
                      </a:r>
                    </a:p>
                    <a:p>
                      <a:endParaRPr lang="en-GB" dirty="0"/>
                    </a:p>
                  </a:txBody>
                  <a:tcPr/>
                </a:tc>
                <a:tc>
                  <a:txBody>
                    <a:bodyPr/>
                    <a:lstStyle/>
                    <a:p>
                      <a:r>
                        <a:rPr lang="en-US" dirty="0"/>
                        <a:t>Communication</a:t>
                      </a:r>
                      <a:endParaRPr lang="en-GB" dirty="0"/>
                    </a:p>
                  </a:txBody>
                  <a:tcPr/>
                </a:tc>
                <a:extLst>
                  <a:ext uri="{0D108BD9-81ED-4DB2-BD59-A6C34878D82A}">
                    <a16:rowId xmlns:a16="http://schemas.microsoft.com/office/drawing/2014/main" val="2507276796"/>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challenges that you overcame as a team?</a:t>
                      </a:r>
                    </a:p>
                    <a:p>
                      <a:endParaRPr lang="en-GB" dirty="0"/>
                    </a:p>
                  </a:txBody>
                  <a:tcPr/>
                </a:tc>
                <a:tc>
                  <a:txBody>
                    <a:bodyPr/>
                    <a:lstStyle/>
                    <a:p>
                      <a:r>
                        <a:rPr lang="en-US" dirty="0"/>
                        <a:t>Not able to receive the two team members work on time</a:t>
                      </a:r>
                      <a:endParaRPr lang="en-GB" dirty="0"/>
                    </a:p>
                  </a:txBody>
                  <a:tcPr/>
                </a:tc>
                <a:extLst>
                  <a:ext uri="{0D108BD9-81ED-4DB2-BD59-A6C34878D82A}">
                    <a16:rowId xmlns:a16="http://schemas.microsoft.com/office/drawing/2014/main" val="1913256840"/>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would you do differently if you worked as a team again?</a:t>
                      </a:r>
                    </a:p>
                    <a:p>
                      <a:endParaRPr lang="en-GB" dirty="0"/>
                    </a:p>
                  </a:txBody>
                  <a:tcPr/>
                </a:tc>
                <a:tc>
                  <a:txBody>
                    <a:bodyPr/>
                    <a:lstStyle/>
                    <a:p>
                      <a:r>
                        <a:rPr lang="en-US" dirty="0"/>
                        <a:t>Applying more of the 4 Ds of time management.</a:t>
                      </a:r>
                      <a:endParaRPr lang="en-GB" dirty="0"/>
                    </a:p>
                  </a:txBody>
                  <a:tcPr/>
                </a:tc>
                <a:extLst>
                  <a:ext uri="{0D108BD9-81ED-4DB2-BD59-A6C34878D82A}">
                    <a16:rowId xmlns:a16="http://schemas.microsoft.com/office/drawing/2014/main" val="771358641"/>
                  </a:ext>
                </a:extLst>
              </a:tr>
              <a:tr h="882562">
                <a:tc>
                  <a:txBody>
                    <a:bodyPr/>
                    <a:lstStyle/>
                    <a:p>
                      <a:r>
                        <a:rPr lang="en-GB" dirty="0"/>
                        <a:t>How would you rate your team working? Out of 10? </a:t>
                      </a:r>
                    </a:p>
                  </a:txBody>
                  <a:tcPr/>
                </a:tc>
                <a:tc>
                  <a:txBody>
                    <a:bodyPr/>
                    <a:lstStyle/>
                    <a:p>
                      <a:r>
                        <a:rPr lang="en-GB"/>
                        <a:t> 3</a:t>
                      </a:r>
                      <a:endParaRPr lang="en-GB" dirty="0"/>
                    </a:p>
                  </a:txBody>
                  <a:tcPr/>
                </a:tc>
                <a:extLst>
                  <a:ext uri="{0D108BD9-81ED-4DB2-BD59-A6C34878D82A}">
                    <a16:rowId xmlns:a16="http://schemas.microsoft.com/office/drawing/2014/main" val="3794105351"/>
                  </a:ext>
                </a:extLst>
              </a:tr>
            </a:tbl>
          </a:graphicData>
        </a:graphic>
      </p:graphicFrame>
    </p:spTree>
    <p:extLst>
      <p:ext uri="{BB962C8B-B14F-4D97-AF65-F5344CB8AC3E}">
        <p14:creationId xmlns:p14="http://schemas.microsoft.com/office/powerpoint/2010/main" val="3691353093"/>
      </p:ext>
    </p:extLst>
  </p:cSld>
  <p:clrMapOvr>
    <a:masterClrMapping/>
  </p:clrMapOvr>
</p:sld>
</file>

<file path=ppt/theme/_rels/theme3.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975</TotalTime>
  <Words>923</Words>
  <Application>Microsoft Office PowerPoint</Application>
  <PresentationFormat>Widescreen</PresentationFormat>
  <Paragraphs>68</Paragraphs>
  <Slides>14</Slides>
  <Notes>1</Notes>
  <HiddenSlides>0</HiddenSlides>
  <MMClips>0</MMClips>
  <ScaleCrop>false</ScaleCrop>
  <HeadingPairs>
    <vt:vector size="6" baseType="variant">
      <vt:variant>
        <vt:lpstr>Fonts Used</vt:lpstr>
      </vt:variant>
      <vt:variant>
        <vt:i4>5</vt:i4>
      </vt:variant>
      <vt:variant>
        <vt:lpstr>Theme</vt:lpstr>
      </vt:variant>
      <vt:variant>
        <vt:i4>4</vt:i4>
      </vt:variant>
      <vt:variant>
        <vt:lpstr>Slide Titles</vt:lpstr>
      </vt:variant>
      <vt:variant>
        <vt:i4>14</vt:i4>
      </vt:variant>
    </vt:vector>
  </HeadingPairs>
  <TitlesOfParts>
    <vt:vector size="23" baseType="lpstr">
      <vt:lpstr>Arial</vt:lpstr>
      <vt:lpstr>Calibri</vt:lpstr>
      <vt:lpstr>Calibri Light</vt:lpstr>
      <vt:lpstr>Century Gothic</vt:lpstr>
      <vt:lpstr>Wingdings 3</vt:lpstr>
      <vt:lpstr>Office Theme</vt:lpstr>
      <vt:lpstr>Office Theme</vt:lpstr>
      <vt:lpstr>Ion</vt:lpstr>
      <vt:lpstr>Office Theme</vt:lpstr>
      <vt:lpstr>Effective Team Working and Communication. (BMSW4002) Group 4. Presentation-Strategies for Effective Communication in Business Setting.</vt:lpstr>
      <vt:lpstr>Introduction.</vt:lpstr>
      <vt:lpstr>Define Communication.</vt:lpstr>
      <vt:lpstr>Organization Brief Overview.</vt:lpstr>
      <vt:lpstr>External Stakeholders and Channels in which they communicate.</vt:lpstr>
      <vt:lpstr>How the NHS Organization use the Theories Relating to Models of Communication.</vt:lpstr>
      <vt:lpstr>The channels of communication used by the N.H.S. Organization and Channels that can be used to improve communication.</vt:lpstr>
      <vt:lpstr>Reference.</vt:lpstr>
      <vt:lpstr>The impact of effective comunication on the organisation’s business process</vt:lpstr>
      <vt:lpstr>Dragos Frumuselu</vt:lpstr>
      <vt:lpstr>References</vt:lpstr>
      <vt:lpstr>The types of barriers that can prevent effective communication between the organisation and their external stakeholders </vt:lpstr>
      <vt:lpstr>Ref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Emmanuel Akwasi Le-Maire (2027297)</dc:creator>
  <cp:lastModifiedBy>Emmanuel Akwasi Le-Maire (2027297)</cp:lastModifiedBy>
  <cp:revision>1</cp:revision>
  <dcterms:created xsi:type="dcterms:W3CDTF">2021-11-23T09:49:06Z</dcterms:created>
  <dcterms:modified xsi:type="dcterms:W3CDTF">2021-11-25T06:30:56Z</dcterms:modified>
</cp:coreProperties>
</file>