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12.xml" ContentType="application/vnd.openxmlformats-officedocument.theme+xml"/>
  <Override PartName="/ppt/slideLayouts/slideLayout36.xml" ContentType="application/vnd.openxmlformats-officedocument.presentationml.slideLayout+xml"/>
  <Override PartName="/ppt/theme/theme1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14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15.xml" ContentType="application/vnd.openxmlformats-officedocument.theme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16.xml" ContentType="application/vnd.openxmlformats-officedocument.theme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theme/theme17.xml" ContentType="application/vnd.openxmlformats-officedocument.theme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theme/theme18.xml" ContentType="application/vnd.openxmlformats-officedocument.theme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theme/theme19.xml" ContentType="application/vnd.openxmlformats-officedocument.theme+xml"/>
  <Override PartName="/ppt/slideLayouts/slideLayout76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4"/>
  </p:notesMasterIdLst>
  <p:sldIdLst>
    <p:sldId id="719" r:id="rId24"/>
    <p:sldId id="832" r:id="rId25"/>
    <p:sldId id="834" r:id="rId26"/>
    <p:sldId id="833" r:id="rId27"/>
    <p:sldId id="839" r:id="rId28"/>
    <p:sldId id="835" r:id="rId29"/>
    <p:sldId id="836" r:id="rId30"/>
    <p:sldId id="837" r:id="rId31"/>
    <p:sldId id="838" r:id="rId32"/>
    <p:sldId id="720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E40E28-FB4D-48F6-AD71-C25E8E5E36FF}" v="2" dt="2023-03-21T00:58:46.99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11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microsoft.com/office/2016/11/relationships/changesInfo" Target="changesInfos/changesInfo1.xml"/><Relationship Id="rId21" Type="http://schemas.openxmlformats.org/officeDocument/2006/relationships/slideMaster" Target="slideMasters/slideMaster18.xml"/><Relationship Id="rId34" Type="http://schemas.openxmlformats.org/officeDocument/2006/relationships/notesMaster" Target="notesMasters/notesMaster1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viewProps" Target="viewProp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presProps" Target="pres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13E40E28-FB4D-48F6-AD71-C25E8E5E36FF}"/>
    <pc:docChg chg="undo custSel addSld delSld modSld sldOrd">
      <pc:chgData name="Jenifer Prince Devaraj" userId="c3fb109c-09d1-42a6-93f4-69472d709861" providerId="ADAL" clId="{13E40E28-FB4D-48F6-AD71-C25E8E5E36FF}" dt="2023-03-22T13:26:51.191" v="231" actId="20577"/>
      <pc:docMkLst>
        <pc:docMk/>
      </pc:docMkLst>
      <pc:sldChg chg="modSp mod">
        <pc:chgData name="Jenifer Prince Devaraj" userId="c3fb109c-09d1-42a6-93f4-69472d709861" providerId="ADAL" clId="{13E40E28-FB4D-48F6-AD71-C25E8E5E36FF}" dt="2023-03-20T22:44:39.621" v="24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13E40E28-FB4D-48F6-AD71-C25E8E5E36FF}" dt="2023-03-20T22:44:39.621" v="24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del">
        <pc:chgData name="Jenifer Prince Devaraj" userId="c3fb109c-09d1-42a6-93f4-69472d709861" providerId="ADAL" clId="{13E40E28-FB4D-48F6-AD71-C25E8E5E36FF}" dt="2023-03-20T22:44:17.023" v="1" actId="47"/>
        <pc:sldMkLst>
          <pc:docMk/>
          <pc:sldMk cId="2000754880" sldId="795"/>
        </pc:sldMkLst>
      </pc:sldChg>
      <pc:sldChg chg="modSp add del mod">
        <pc:chgData name="Jenifer Prince Devaraj" userId="c3fb109c-09d1-42a6-93f4-69472d709861" providerId="ADAL" clId="{13E40E28-FB4D-48F6-AD71-C25E8E5E36FF}" dt="2023-03-22T13:26:24.519" v="219" actId="113"/>
        <pc:sldMkLst>
          <pc:docMk/>
          <pc:sldMk cId="376082111" sldId="832"/>
        </pc:sldMkLst>
        <pc:spChg chg="mod">
          <ac:chgData name="Jenifer Prince Devaraj" userId="c3fb109c-09d1-42a6-93f4-69472d709861" providerId="ADAL" clId="{13E40E28-FB4D-48F6-AD71-C25E8E5E36FF}" dt="2023-03-22T13:26:24.519" v="219" actId="113"/>
          <ac:spMkLst>
            <pc:docMk/>
            <pc:sldMk cId="376082111" sldId="832"/>
            <ac:spMk id="3" creationId="{D935E4D6-5E7E-307A-70F2-53DB2BF41A71}"/>
          </ac:spMkLst>
        </pc:spChg>
      </pc:sldChg>
      <pc:sldChg chg="ord">
        <pc:chgData name="Jenifer Prince Devaraj" userId="c3fb109c-09d1-42a6-93f4-69472d709861" providerId="ADAL" clId="{13E40E28-FB4D-48F6-AD71-C25E8E5E36FF}" dt="2023-03-22T13:26:43.112" v="221"/>
        <pc:sldMkLst>
          <pc:docMk/>
          <pc:sldMk cId="223132696" sldId="833"/>
        </pc:sldMkLst>
      </pc:sldChg>
      <pc:sldChg chg="modSp mod">
        <pc:chgData name="Jenifer Prince Devaraj" userId="c3fb109c-09d1-42a6-93f4-69472d709861" providerId="ADAL" clId="{13E40E28-FB4D-48F6-AD71-C25E8E5E36FF}" dt="2023-03-22T13:26:51.191" v="231" actId="20577"/>
        <pc:sldMkLst>
          <pc:docMk/>
          <pc:sldMk cId="2346154006" sldId="834"/>
        </pc:sldMkLst>
        <pc:spChg chg="mod">
          <ac:chgData name="Jenifer Prince Devaraj" userId="c3fb109c-09d1-42a6-93f4-69472d709861" providerId="ADAL" clId="{13E40E28-FB4D-48F6-AD71-C25E8E5E36FF}" dt="2023-03-22T13:26:51.191" v="231" actId="20577"/>
          <ac:spMkLst>
            <pc:docMk/>
            <pc:sldMk cId="2346154006" sldId="834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13E40E28-FB4D-48F6-AD71-C25E8E5E36FF}" dt="2023-03-22T12:30:59.024" v="162" actId="113"/>
          <ac:spMkLst>
            <pc:docMk/>
            <pc:sldMk cId="2346154006" sldId="834"/>
            <ac:spMk id="3" creationId="{8FA95866-F8B2-1C22-EBDA-A2B9E5B1A396}"/>
          </ac:spMkLst>
        </pc:spChg>
      </pc:sldChg>
      <pc:sldChg chg="modSp mod">
        <pc:chgData name="Jenifer Prince Devaraj" userId="c3fb109c-09d1-42a6-93f4-69472d709861" providerId="ADAL" clId="{13E40E28-FB4D-48F6-AD71-C25E8E5E36FF}" dt="2023-03-22T12:40:31.148" v="216" actId="20577"/>
        <pc:sldMkLst>
          <pc:docMk/>
          <pc:sldMk cId="2236039205" sldId="835"/>
        </pc:sldMkLst>
        <pc:spChg chg="mod">
          <ac:chgData name="Jenifer Prince Devaraj" userId="c3fb109c-09d1-42a6-93f4-69472d709861" providerId="ADAL" clId="{13E40E28-FB4D-48F6-AD71-C25E8E5E36FF}" dt="2023-03-22T12:36:28.880" v="173" actId="1076"/>
          <ac:spMkLst>
            <pc:docMk/>
            <pc:sldMk cId="2236039205" sldId="835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13E40E28-FB4D-48F6-AD71-C25E8E5E36FF}" dt="2023-03-22T12:40:31.148" v="216" actId="20577"/>
          <ac:spMkLst>
            <pc:docMk/>
            <pc:sldMk cId="2236039205" sldId="835"/>
            <ac:spMk id="3" creationId="{8FA95866-F8B2-1C22-EBDA-A2B9E5B1A396}"/>
          </ac:spMkLst>
        </pc:spChg>
      </pc:sldChg>
      <pc:sldChg chg="modSp mod">
        <pc:chgData name="Jenifer Prince Devaraj" userId="c3fb109c-09d1-42a6-93f4-69472d709861" providerId="ADAL" clId="{13E40E28-FB4D-48F6-AD71-C25E8E5E36FF}" dt="2023-03-21T00:59:41.620" v="70" actId="1076"/>
        <pc:sldMkLst>
          <pc:docMk/>
          <pc:sldMk cId="319381609" sldId="836"/>
        </pc:sldMkLst>
        <pc:spChg chg="mod">
          <ac:chgData name="Jenifer Prince Devaraj" userId="c3fb109c-09d1-42a6-93f4-69472d709861" providerId="ADAL" clId="{13E40E28-FB4D-48F6-AD71-C25E8E5E36FF}" dt="2023-03-21T00:59:41.620" v="70" actId="1076"/>
          <ac:spMkLst>
            <pc:docMk/>
            <pc:sldMk cId="319381609" sldId="836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13E40E28-FB4D-48F6-AD71-C25E8E5E36FF}" dt="2023-03-21T00:59:38.831" v="69" actId="1076"/>
          <ac:spMkLst>
            <pc:docMk/>
            <pc:sldMk cId="319381609" sldId="836"/>
            <ac:spMk id="3" creationId="{8FA95866-F8B2-1C22-EBDA-A2B9E5B1A396}"/>
          </ac:spMkLst>
        </pc:spChg>
      </pc:sldChg>
      <pc:sldChg chg="addSp delSp modSp add mod">
        <pc:chgData name="Jenifer Prince Devaraj" userId="c3fb109c-09d1-42a6-93f4-69472d709861" providerId="ADAL" clId="{13E40E28-FB4D-48F6-AD71-C25E8E5E36FF}" dt="2023-03-21T00:59:06.567" v="65" actId="14100"/>
        <pc:sldMkLst>
          <pc:docMk/>
          <pc:sldMk cId="599464276" sldId="838"/>
        </pc:sldMkLst>
        <pc:spChg chg="mod">
          <ac:chgData name="Jenifer Prince Devaraj" userId="c3fb109c-09d1-42a6-93f4-69472d709861" providerId="ADAL" clId="{13E40E28-FB4D-48F6-AD71-C25E8E5E36FF}" dt="2023-03-21T00:56:16.273" v="27" actId="1076"/>
          <ac:spMkLst>
            <pc:docMk/>
            <pc:sldMk cId="599464276" sldId="838"/>
            <ac:spMk id="2" creationId="{BBD1089C-42CE-462F-F9D5-CBB6DE9A4419}"/>
          </ac:spMkLst>
        </pc:spChg>
        <pc:spChg chg="del">
          <ac:chgData name="Jenifer Prince Devaraj" userId="c3fb109c-09d1-42a6-93f4-69472d709861" providerId="ADAL" clId="{13E40E28-FB4D-48F6-AD71-C25E8E5E36FF}" dt="2023-03-21T00:56:11.865" v="26" actId="478"/>
          <ac:spMkLst>
            <pc:docMk/>
            <pc:sldMk cId="599464276" sldId="838"/>
            <ac:spMk id="3" creationId="{8FA95866-F8B2-1C22-EBDA-A2B9E5B1A396}"/>
          </ac:spMkLst>
        </pc:spChg>
        <pc:spChg chg="add mod">
          <ac:chgData name="Jenifer Prince Devaraj" userId="c3fb109c-09d1-42a6-93f4-69472d709861" providerId="ADAL" clId="{13E40E28-FB4D-48F6-AD71-C25E8E5E36FF}" dt="2023-03-21T00:58:41.628" v="56" actId="113"/>
          <ac:spMkLst>
            <pc:docMk/>
            <pc:sldMk cId="599464276" sldId="838"/>
            <ac:spMk id="8" creationId="{F0ACA8C4-66CF-B0FA-DE12-C28113BD0C4E}"/>
          </ac:spMkLst>
        </pc:spChg>
        <pc:spChg chg="add mod">
          <ac:chgData name="Jenifer Prince Devaraj" userId="c3fb109c-09d1-42a6-93f4-69472d709861" providerId="ADAL" clId="{13E40E28-FB4D-48F6-AD71-C25E8E5E36FF}" dt="2023-03-21T00:58:53.235" v="61" actId="20577"/>
          <ac:spMkLst>
            <pc:docMk/>
            <pc:sldMk cId="599464276" sldId="838"/>
            <ac:spMk id="10" creationId="{5208537C-7AC9-3FA5-7201-5CAE2B09D944}"/>
          </ac:spMkLst>
        </pc:spChg>
        <pc:picChg chg="add mod">
          <ac:chgData name="Jenifer Prince Devaraj" userId="c3fb109c-09d1-42a6-93f4-69472d709861" providerId="ADAL" clId="{13E40E28-FB4D-48F6-AD71-C25E8E5E36FF}" dt="2023-03-21T00:59:01.033" v="63" actId="1076"/>
          <ac:picMkLst>
            <pc:docMk/>
            <pc:sldMk cId="599464276" sldId="838"/>
            <ac:picMk id="5" creationId="{52150B78-ACA5-B40E-068E-EC5240E931D2}"/>
          </ac:picMkLst>
        </pc:picChg>
        <pc:picChg chg="add mod">
          <ac:chgData name="Jenifer Prince Devaraj" userId="c3fb109c-09d1-42a6-93f4-69472d709861" providerId="ADAL" clId="{13E40E28-FB4D-48F6-AD71-C25E8E5E36FF}" dt="2023-03-21T00:59:06.567" v="65" actId="14100"/>
          <ac:picMkLst>
            <pc:docMk/>
            <pc:sldMk cId="599464276" sldId="838"/>
            <ac:picMk id="7" creationId="{DDFFA57D-B5A2-71A3-FC10-6388FB323D39}"/>
          </ac:picMkLst>
        </pc:picChg>
      </pc:sldChg>
      <pc:sldChg chg="del">
        <pc:chgData name="Jenifer Prince Devaraj" userId="c3fb109c-09d1-42a6-93f4-69472d709861" providerId="ADAL" clId="{13E40E28-FB4D-48F6-AD71-C25E8E5E36FF}" dt="2023-03-20T22:44:17.576" v="2" actId="47"/>
        <pc:sldMkLst>
          <pc:docMk/>
          <pc:sldMk cId="1709270534" sldId="838"/>
        </pc:sldMkLst>
      </pc:sldChg>
      <pc:sldChg chg="add">
        <pc:chgData name="Jenifer Prince Devaraj" userId="c3fb109c-09d1-42a6-93f4-69472d709861" providerId="ADAL" clId="{13E40E28-FB4D-48F6-AD71-C25E8E5E36FF}" dt="2023-03-22T12:23:56.237" v="128" actId="2890"/>
        <pc:sldMkLst>
          <pc:docMk/>
          <pc:sldMk cId="639086681" sldId="839"/>
        </pc:sldMkLst>
      </pc:sldChg>
      <pc:sldChg chg="del">
        <pc:chgData name="Jenifer Prince Devaraj" userId="c3fb109c-09d1-42a6-93f4-69472d709861" providerId="ADAL" clId="{13E40E28-FB4D-48F6-AD71-C25E8E5E36FF}" dt="2023-03-20T22:44:18.250" v="3" actId="47"/>
        <pc:sldMkLst>
          <pc:docMk/>
          <pc:sldMk cId="1415971904" sldId="839"/>
        </pc:sldMkLst>
      </pc:sldChg>
      <pc:sldChg chg="del">
        <pc:chgData name="Jenifer Prince Devaraj" userId="c3fb109c-09d1-42a6-93f4-69472d709861" providerId="ADAL" clId="{13E40E28-FB4D-48F6-AD71-C25E8E5E36FF}" dt="2023-03-20T22:44:20.475" v="6" actId="47"/>
        <pc:sldMkLst>
          <pc:docMk/>
          <pc:sldMk cId="3445711775" sldId="840"/>
        </pc:sldMkLst>
      </pc:sldChg>
      <pc:sldChg chg="del">
        <pc:chgData name="Jenifer Prince Devaraj" userId="c3fb109c-09d1-42a6-93f4-69472d709861" providerId="ADAL" clId="{13E40E28-FB4D-48F6-AD71-C25E8E5E36FF}" dt="2023-03-20T22:44:18.946" v="4" actId="47"/>
        <pc:sldMkLst>
          <pc:docMk/>
          <pc:sldMk cId="4180810940" sldId="841"/>
        </pc:sldMkLst>
      </pc:sldChg>
      <pc:sldChg chg="del">
        <pc:chgData name="Jenifer Prince Devaraj" userId="c3fb109c-09d1-42a6-93f4-69472d709861" providerId="ADAL" clId="{13E40E28-FB4D-48F6-AD71-C25E8E5E36FF}" dt="2023-03-20T22:44:19.449" v="5" actId="47"/>
        <pc:sldMkLst>
          <pc:docMk/>
          <pc:sldMk cId="3584474229" sldId="842"/>
        </pc:sldMkLst>
      </pc:sldChg>
      <pc:sldChg chg="del">
        <pc:chgData name="Jenifer Prince Devaraj" userId="c3fb109c-09d1-42a6-93f4-69472d709861" providerId="ADAL" clId="{13E40E28-FB4D-48F6-AD71-C25E8E5E36FF}" dt="2023-03-20T22:44:11.453" v="0" actId="47"/>
        <pc:sldMkLst>
          <pc:docMk/>
          <pc:sldMk cId="2858809897" sldId="843"/>
        </pc:sldMkLst>
      </pc:sldChg>
      <pc:sldChg chg="del">
        <pc:chgData name="Jenifer Prince Devaraj" userId="c3fb109c-09d1-42a6-93f4-69472d709861" providerId="ADAL" clId="{13E40E28-FB4D-48F6-AD71-C25E8E5E36FF}" dt="2023-03-20T22:44:21.312" v="7" actId="47"/>
        <pc:sldMkLst>
          <pc:docMk/>
          <pc:sldMk cId="1352720702" sldId="844"/>
        </pc:sldMkLst>
      </pc:sldChg>
      <pc:sldChg chg="del">
        <pc:chgData name="Jenifer Prince Devaraj" userId="c3fb109c-09d1-42a6-93f4-69472d709861" providerId="ADAL" clId="{13E40E28-FB4D-48F6-AD71-C25E8E5E36FF}" dt="2023-03-20T22:44:21.796" v="8" actId="47"/>
        <pc:sldMkLst>
          <pc:docMk/>
          <pc:sldMk cId="3247648892" sldId="845"/>
        </pc:sldMkLst>
      </pc:sldChg>
      <pc:sldChg chg="del">
        <pc:chgData name="Jenifer Prince Devaraj" userId="c3fb109c-09d1-42a6-93f4-69472d709861" providerId="ADAL" clId="{13E40E28-FB4D-48F6-AD71-C25E8E5E36FF}" dt="2023-03-20T22:44:22.742" v="9" actId="47"/>
        <pc:sldMkLst>
          <pc:docMk/>
          <pc:sldMk cId="2684763250" sldId="84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80152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92537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39957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94965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83117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24533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90544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60950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14– Op- Amps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14– Op- Amps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14– Op- Amps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14– Op- Amps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14– Op- Amps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14– Op- Amps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14– Op- Amps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theme" Target="../theme/theme12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4" Type="http://schemas.openxmlformats.org/officeDocument/2006/relationships/image" Target="../media/image13.png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6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9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1.xml"/><Relationship Id="rId4" Type="http://schemas.openxmlformats.org/officeDocument/2006/relationships/slideLayout" Target="../slideLayouts/slideLayout40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4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3.xml"/><Relationship Id="rId1" Type="http://schemas.openxmlformats.org/officeDocument/2006/relationships/slideLayout" Target="../slideLayouts/slideLayout42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9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8.xml"/><Relationship Id="rId1" Type="http://schemas.openxmlformats.org/officeDocument/2006/relationships/slideLayout" Target="../slideLayouts/slideLayout47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1.xml"/><Relationship Id="rId4" Type="http://schemas.openxmlformats.org/officeDocument/2006/relationships/slideLayout" Target="../slideLayouts/slideLayout50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9.xml"/><Relationship Id="rId13" Type="http://schemas.openxmlformats.org/officeDocument/2006/relationships/slideLayout" Target="../slideLayouts/slideLayout64.xml"/><Relationship Id="rId3" Type="http://schemas.openxmlformats.org/officeDocument/2006/relationships/slideLayout" Target="../slideLayouts/slideLayout54.xml"/><Relationship Id="rId7" Type="http://schemas.openxmlformats.org/officeDocument/2006/relationships/slideLayout" Target="../slideLayouts/slideLayout58.xml"/><Relationship Id="rId12" Type="http://schemas.openxmlformats.org/officeDocument/2006/relationships/slideLayout" Target="../slideLayouts/slideLayout63.xml"/><Relationship Id="rId2" Type="http://schemas.openxmlformats.org/officeDocument/2006/relationships/slideLayout" Target="../slideLayouts/slideLayout53.xml"/><Relationship Id="rId1" Type="http://schemas.openxmlformats.org/officeDocument/2006/relationships/slideLayout" Target="../slideLayouts/slideLayout52.xml"/><Relationship Id="rId6" Type="http://schemas.openxmlformats.org/officeDocument/2006/relationships/slideLayout" Target="../slideLayouts/slideLayout57.xml"/><Relationship Id="rId11" Type="http://schemas.openxmlformats.org/officeDocument/2006/relationships/slideLayout" Target="../slideLayouts/slideLayout62.xml"/><Relationship Id="rId5" Type="http://schemas.openxmlformats.org/officeDocument/2006/relationships/slideLayout" Target="../slideLayouts/slideLayout56.xml"/><Relationship Id="rId10" Type="http://schemas.openxmlformats.org/officeDocument/2006/relationships/slideLayout" Target="../slideLayouts/slideLayout61.xml"/><Relationship Id="rId4" Type="http://schemas.openxmlformats.org/officeDocument/2006/relationships/slideLayout" Target="../slideLayouts/slideLayout55.xml"/><Relationship Id="rId9" Type="http://schemas.openxmlformats.org/officeDocument/2006/relationships/slideLayout" Target="../slideLayouts/slideLayout60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7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6.xml"/><Relationship Id="rId1" Type="http://schemas.openxmlformats.org/officeDocument/2006/relationships/slideLayout" Target="../slideLayouts/slideLayout65.xml"/><Relationship Id="rId6" Type="http://schemas.openxmlformats.org/officeDocument/2006/relationships/slideLayout" Target="../slideLayouts/slideLayout70.xml"/><Relationship Id="rId5" Type="http://schemas.openxmlformats.org/officeDocument/2006/relationships/slideLayout" Target="../slideLayouts/slideLayout69.xml"/><Relationship Id="rId4" Type="http://schemas.openxmlformats.org/officeDocument/2006/relationships/slideLayout" Target="../slideLayouts/slideLayout6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3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2.xml"/><Relationship Id="rId1" Type="http://schemas.openxmlformats.org/officeDocument/2006/relationships/slideLayout" Target="../slideLayouts/slideLayout71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5.xml"/><Relationship Id="rId4" Type="http://schemas.openxmlformats.org/officeDocument/2006/relationships/slideLayout" Target="../slideLayouts/slideLayout74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28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3210634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Sensors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11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Sensor Circuits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457" y="1245479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Humidity Sensor</a:t>
            </a: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310313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 dirty="0"/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35E4D6-5E7E-307A-70F2-53DB2BF41A71}"/>
              </a:ext>
            </a:extLst>
          </p:cNvPr>
          <p:cNvSpPr txBox="1"/>
          <p:nvPr/>
        </p:nvSpPr>
        <p:spPr>
          <a:xfrm>
            <a:off x="1193800" y="2452824"/>
            <a:ext cx="9804400" cy="28050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Humidity Sensor is used to measures changes in </a:t>
            </a:r>
            <a:r>
              <a:rPr lang="en-GB" sz="2400" b="1" dirty="0"/>
              <a:t>electrical currents or air temperature </a:t>
            </a:r>
            <a:r>
              <a:rPr lang="en-GB" sz="2400" dirty="0"/>
              <a:t>to determine humidity levels.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/>
              <a:t>Capacitive, resistive, and thermal humidity sensors </a:t>
            </a:r>
            <a:r>
              <a:rPr lang="en-GB" sz="2400" dirty="0"/>
              <a:t>are the most common types. To measure the humidity in the air, all three types will </a:t>
            </a:r>
            <a:r>
              <a:rPr lang="en-GB" sz="2400" b="1" dirty="0"/>
              <a:t>oversee minute changes in the environment.	</a:t>
            </a:r>
          </a:p>
        </p:txBody>
      </p:sp>
    </p:spTree>
    <p:extLst>
      <p:ext uri="{BB962C8B-B14F-4D97-AF65-F5344CB8AC3E}">
        <p14:creationId xmlns:p14="http://schemas.microsoft.com/office/powerpoint/2010/main" val="3760821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4304356" y="28167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Sensor Circuits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911" y="1067418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>
                <a:latin typeface="Cambria" panose="02040503050406030204" pitchFamily="18" charset="0"/>
                <a:ea typeface="Cambria" panose="02040503050406030204" pitchFamily="18" charset="0"/>
              </a:rPr>
              <a:t>Resistive Humidity </a:t>
            </a:r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Sensor</a:t>
            </a: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310313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 dirty="0"/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FA95866-F8B2-1C22-EBDA-A2B9E5B1A396}"/>
              </a:ext>
            </a:extLst>
          </p:cNvPr>
          <p:cNvSpPr txBox="1"/>
          <p:nvPr/>
        </p:nvSpPr>
        <p:spPr>
          <a:xfrm>
            <a:off x="665481" y="2177482"/>
            <a:ext cx="11330808" cy="35843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"/>
              <a:tabLst>
                <a:tab pos="540385" algn="l"/>
                <a:tab pos="810260" algn="l"/>
              </a:tabLst>
            </a:pPr>
            <a:r>
              <a:rPr lang="en-GB" sz="22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resistive humidity sensor, also called </a:t>
            </a:r>
            <a:r>
              <a:rPr lang="en-GB" sz="2200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as </a:t>
            </a:r>
            <a:r>
              <a:rPr lang="en-GB" sz="2200" b="1" dirty="0" err="1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hygristor</a:t>
            </a:r>
            <a:r>
              <a:rPr lang="en-GB" sz="22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is one that makes use of </a:t>
            </a:r>
            <a:r>
              <a:rPr lang="en-GB" sz="22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change in the resistivity</a:t>
            </a:r>
            <a:r>
              <a:rPr lang="en-GB" sz="22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measured between two electrodes to establish a value of relative humidity.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"/>
              <a:tabLst>
                <a:tab pos="540385" algn="l"/>
                <a:tab pos="810260" algn="l"/>
              </a:tabLst>
            </a:pPr>
            <a:r>
              <a:rPr lang="en-GB" sz="22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The device contains a hygroscopic conductive layer in the form of a polymer humidity sensing film that is mounted on a substrate. 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"/>
              <a:tabLst>
                <a:tab pos="540385" algn="l"/>
                <a:tab pos="810260" algn="l"/>
              </a:tabLst>
            </a:pPr>
            <a:r>
              <a:rPr lang="en-GB" sz="22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conductive film contains a set of comb-like electrodes, usually deposited from a noble metal like gold, silver, or platinum.</a:t>
            </a:r>
          </a:p>
        </p:txBody>
      </p:sp>
    </p:spTree>
    <p:extLst>
      <p:ext uri="{BB962C8B-B14F-4D97-AF65-F5344CB8AC3E}">
        <p14:creationId xmlns:p14="http://schemas.microsoft.com/office/powerpoint/2010/main" val="23461540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748368" y="22683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Sensor Circuits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457" y="1245479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Humidity Sensor</a:t>
            </a: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310313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 dirty="0"/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9E4E52F-AEDC-6B51-4A0E-FD68D8F9B8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7364" y="2122169"/>
            <a:ext cx="6914515" cy="396886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31326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4304356" y="28167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Sensor Circuits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911" y="1067418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Humidity Sensor</a:t>
            </a: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310313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 dirty="0"/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FA95866-F8B2-1C22-EBDA-A2B9E5B1A396}"/>
              </a:ext>
            </a:extLst>
          </p:cNvPr>
          <p:cNvSpPr txBox="1"/>
          <p:nvPr/>
        </p:nvSpPr>
        <p:spPr>
          <a:xfrm>
            <a:off x="190369" y="2345241"/>
            <a:ext cx="11856720" cy="3594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"/>
              <a:tabLst>
                <a:tab pos="540385" algn="l"/>
                <a:tab pos="810260" algn="l"/>
              </a:tabLst>
            </a:pPr>
            <a:r>
              <a:rPr lang="en-GB" sz="22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humidity sensor probe has two exposed conductive plates that will act as a variable resistor whose resistance will vary depending on the water content in the soil. </a:t>
            </a:r>
            <a:endParaRPr lang="en-GB" sz="2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"/>
              <a:tabLst>
                <a:tab pos="540385" algn="l"/>
                <a:tab pos="810260" algn="l"/>
              </a:tabLst>
            </a:pPr>
            <a:r>
              <a:rPr lang="en-GB" sz="22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This resistance of the probe is inversely proportional to the soil moisture of the device. </a:t>
            </a:r>
            <a:endParaRPr lang="en-GB" sz="2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"/>
              <a:tabLst>
                <a:tab pos="540385" algn="l"/>
                <a:tab pos="810260" algn="l"/>
              </a:tabLst>
            </a:pPr>
            <a:r>
              <a:rPr lang="en-GB" sz="22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GB" sz="22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more water </a:t>
            </a:r>
            <a:r>
              <a:rPr lang="en-GB" sz="22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 the soil the </a:t>
            </a:r>
            <a:r>
              <a:rPr lang="en-GB" sz="22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better</a:t>
            </a:r>
            <a:r>
              <a:rPr lang="en-GB" sz="22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the </a:t>
            </a:r>
            <a:r>
              <a:rPr lang="en-GB" sz="22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conductivity</a:t>
            </a:r>
            <a:r>
              <a:rPr lang="en-GB" sz="22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which will result in </a:t>
            </a:r>
            <a:r>
              <a:rPr lang="en-GB" sz="22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lower resistance. 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"/>
              <a:tabLst>
                <a:tab pos="540385" algn="l"/>
                <a:tab pos="810260" algn="l"/>
              </a:tabLst>
            </a:pPr>
            <a:r>
              <a:rPr lang="en-GB" sz="22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less the water in the soil the poor the conductivity which means higher resistance. 						</a:t>
            </a:r>
            <a:endParaRPr lang="en-GB" sz="2200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6390866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4210979" y="14422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Sensor Circuits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377" y="87839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Humidity Sensor</a:t>
            </a: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310313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 dirty="0"/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FA95866-F8B2-1C22-EBDA-A2B9E5B1A396}"/>
              </a:ext>
            </a:extLst>
          </p:cNvPr>
          <p:cNvSpPr txBox="1"/>
          <p:nvPr/>
        </p:nvSpPr>
        <p:spPr>
          <a:xfrm>
            <a:off x="571772" y="1965960"/>
            <a:ext cx="10726148" cy="35843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 algn="just">
              <a:lnSpc>
                <a:spcPct val="150000"/>
              </a:lnSpc>
              <a:buFont typeface="Cambria" panose="02040503050406030204" pitchFamily="18" charset="0"/>
              <a:buChar char="⁻"/>
              <a:tabLst>
                <a:tab pos="540385" algn="l"/>
                <a:tab pos="810260" algn="l"/>
              </a:tabLst>
            </a:pPr>
            <a:r>
              <a:rPr lang="en-GB" sz="22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This sensor produces an output voltage according to the resistance by measuring, we can determine the moisture level.</a:t>
            </a:r>
            <a:endParaRPr lang="en-GB" sz="2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"/>
              <a:tabLst>
                <a:tab pos="540385" algn="l"/>
                <a:tab pos="810260" algn="l"/>
              </a:tabLst>
            </a:pPr>
            <a:r>
              <a:rPr lang="en-GB" sz="22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voltage drops from </a:t>
            </a:r>
            <a:r>
              <a:rPr lang="en-GB" sz="22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high to low voltage</a:t>
            </a:r>
            <a:r>
              <a:rPr lang="en-GB" sz="22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when water is added to the soil. It can be seen that the signal LED on the board turns on when water is added to the soil.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"/>
              <a:tabLst>
                <a:tab pos="540385" algn="l"/>
                <a:tab pos="810260" algn="l"/>
              </a:tabLst>
            </a:pPr>
            <a:r>
              <a:rPr lang="en-GB" sz="22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When water is  not added to soil the digital pin moves from low  to high voltage with the help of on board comparator op-amp, it can also be controlled using the sensitivity of this digital pin using the potentiometer on the module.</a:t>
            </a:r>
            <a:endParaRPr lang="en-GB" sz="2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60392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4210979" y="18619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Sensor Circuits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376" y="965516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Humidity Sensor</a:t>
            </a: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310313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 dirty="0"/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FA95866-F8B2-1C22-EBDA-A2B9E5B1A396}"/>
              </a:ext>
            </a:extLst>
          </p:cNvPr>
          <p:cNvSpPr txBox="1"/>
          <p:nvPr/>
        </p:nvSpPr>
        <p:spPr>
          <a:xfrm>
            <a:off x="1015467" y="2291079"/>
            <a:ext cx="9750788" cy="3076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Cambria" panose="02040503050406030204" pitchFamily="18" charset="0"/>
              <a:buChar char="⁻"/>
              <a:tabLst>
                <a:tab pos="540385" algn="l"/>
                <a:tab pos="810260" algn="l"/>
              </a:tabLst>
            </a:pPr>
            <a:r>
              <a:rPr lang="en-GB" sz="2200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 </a:t>
            </a:r>
            <a:r>
              <a:rPr lang="en-GB" sz="2200" dirty="0" err="1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analog</a:t>
            </a:r>
            <a:r>
              <a:rPr lang="en-GB" sz="2200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output voltage of the device will depend on the input voltage. The main job for this op-amp is to convert the incoming </a:t>
            </a:r>
            <a:r>
              <a:rPr lang="en-GB" sz="2200" dirty="0" err="1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analog</a:t>
            </a:r>
            <a:r>
              <a:rPr lang="en-GB" sz="2200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signal from the sensor probe to digital signal. </a:t>
            </a:r>
          </a:p>
          <a:p>
            <a:pPr marL="342900" lvl="0" indent="-342900" algn="just">
              <a:lnSpc>
                <a:spcPct val="150000"/>
              </a:lnSpc>
              <a:buFont typeface="Cambria" panose="02040503050406030204" pitchFamily="18" charset="0"/>
              <a:buChar char="⁻"/>
              <a:tabLst>
                <a:tab pos="540385" algn="l"/>
                <a:tab pos="810260" algn="l"/>
              </a:tabLst>
            </a:pPr>
            <a:r>
              <a:rPr lang="en-GB" sz="22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10K potentiometer that is used to set a reference voltage for the op-amp, the input voltage of the sensor goes below the threshold voltage set by the potentiometer, the output of the op-map goes low. </a:t>
            </a:r>
          </a:p>
        </p:txBody>
      </p:sp>
    </p:spTree>
    <p:extLst>
      <p:ext uri="{BB962C8B-B14F-4D97-AF65-F5344CB8AC3E}">
        <p14:creationId xmlns:p14="http://schemas.microsoft.com/office/powerpoint/2010/main" val="3193816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4225888" y="2065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Sensor Circuits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097" y="167595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Humidity Sensor</a:t>
            </a: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310313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 dirty="0"/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FA95866-F8B2-1C22-EBDA-A2B9E5B1A396}"/>
              </a:ext>
            </a:extLst>
          </p:cNvPr>
          <p:cNvSpPr txBox="1"/>
          <p:nvPr/>
        </p:nvSpPr>
        <p:spPr>
          <a:xfrm>
            <a:off x="876572" y="2875280"/>
            <a:ext cx="10726148" cy="2060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 algn="just">
              <a:lnSpc>
                <a:spcPct val="150000"/>
              </a:lnSpc>
              <a:buFont typeface="Cambria" panose="02040503050406030204" pitchFamily="18" charset="0"/>
              <a:buChar char="⁻"/>
              <a:tabLst>
                <a:tab pos="540385" algn="l"/>
                <a:tab pos="810260" algn="l"/>
              </a:tabLst>
            </a:pPr>
            <a:r>
              <a:rPr lang="en-GB" sz="22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Humidity Sensor uses two LEDs</a:t>
            </a:r>
          </a:p>
          <a:p>
            <a:pPr marL="342900" lvl="0" indent="-342900" algn="just">
              <a:lnSpc>
                <a:spcPct val="150000"/>
              </a:lnSpc>
              <a:buFont typeface="Cambria" panose="02040503050406030204" pitchFamily="18" charset="0"/>
              <a:buChar char="⁻"/>
              <a:tabLst>
                <a:tab pos="540385" algn="l"/>
                <a:tab pos="810260" algn="l"/>
              </a:tabLst>
            </a:pPr>
            <a:r>
              <a:rPr lang="en-GB" sz="22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first one is a Trigger LED and the other one is the Power LED. </a:t>
            </a:r>
          </a:p>
          <a:p>
            <a:pPr marL="342900" lvl="0" indent="-342900" algn="just">
              <a:lnSpc>
                <a:spcPct val="150000"/>
              </a:lnSpc>
              <a:buFont typeface="Cambria" panose="02040503050406030204" pitchFamily="18" charset="0"/>
              <a:buChar char="⁻"/>
              <a:tabLst>
                <a:tab pos="540385" algn="l"/>
                <a:tab pos="810260" algn="l"/>
              </a:tabLst>
            </a:pPr>
            <a:r>
              <a:rPr lang="en-GB" sz="22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power LED turns on when power is applied to the board and the trigger LED turns on when a certain set threshold is reached. This is how this basic circuit works.</a:t>
            </a:r>
          </a:p>
        </p:txBody>
      </p:sp>
    </p:spTree>
    <p:extLst>
      <p:ext uri="{BB962C8B-B14F-4D97-AF65-F5344CB8AC3E}">
        <p14:creationId xmlns:p14="http://schemas.microsoft.com/office/powerpoint/2010/main" val="36940240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4225888" y="2065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Sensor Circuits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617" y="119843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Humidity Sensor</a:t>
            </a: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310313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 dirty="0"/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2150B78-ACA5-B40E-068E-EC5240E931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9279" y="2883535"/>
            <a:ext cx="5416845" cy="299910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DFFA57D-B5A2-71A3-FC10-6388FB323D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16834" y="2903777"/>
            <a:ext cx="5409836" cy="297886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0ACA8C4-66CF-B0FA-DE12-C28113BD0C4E}"/>
              </a:ext>
            </a:extLst>
          </p:cNvPr>
          <p:cNvSpPr txBox="1"/>
          <p:nvPr/>
        </p:nvSpPr>
        <p:spPr>
          <a:xfrm>
            <a:off x="833120" y="2331720"/>
            <a:ext cx="1965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Trigger LED is 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208537C-7AC9-3FA5-7201-5CAE2B09D944}"/>
              </a:ext>
            </a:extLst>
          </p:cNvPr>
          <p:cNvSpPr txBox="1"/>
          <p:nvPr/>
        </p:nvSpPr>
        <p:spPr>
          <a:xfrm>
            <a:off x="6712903" y="2339332"/>
            <a:ext cx="1965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Trigger LED is OFF</a:t>
            </a:r>
          </a:p>
        </p:txBody>
      </p:sp>
    </p:spTree>
    <p:extLst>
      <p:ext uri="{BB962C8B-B14F-4D97-AF65-F5344CB8AC3E}">
        <p14:creationId xmlns:p14="http://schemas.microsoft.com/office/powerpoint/2010/main" val="5994642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611</Words>
  <Application>Microsoft Office PowerPoint</Application>
  <PresentationFormat>Widescreen</PresentationFormat>
  <Paragraphs>78</Paragraphs>
  <Slides>10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10</vt:i4>
      </vt:variant>
    </vt:vector>
  </HeadingPairs>
  <TitlesOfParts>
    <vt:vector size="35" baseType="lpstr">
      <vt:lpstr>Arial</vt:lpstr>
      <vt:lpstr>Calibri</vt:lpstr>
      <vt:lpstr>Calibri Light</vt:lpstr>
      <vt:lpstr>Cambria</vt:lpstr>
      <vt:lpstr>Symbol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Humidity Sensor</vt:lpstr>
      <vt:lpstr>Resistive Humidity Sensor</vt:lpstr>
      <vt:lpstr>Humidity Sensor</vt:lpstr>
      <vt:lpstr>Humidity Sensor</vt:lpstr>
      <vt:lpstr>Humidity Sensor</vt:lpstr>
      <vt:lpstr>Humidity Sensor</vt:lpstr>
      <vt:lpstr>Humidity Sensor</vt:lpstr>
      <vt:lpstr>Humidity Sensor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11</cp:revision>
  <dcterms:created xsi:type="dcterms:W3CDTF">2021-03-09T15:35:42Z</dcterms:created>
  <dcterms:modified xsi:type="dcterms:W3CDTF">2023-03-22T13:26:52Z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