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8" r:id="rId3"/>
    <p:sldId id="281" r:id="rId4"/>
    <p:sldId id="282" r:id="rId5"/>
    <p:sldId id="283" r:id="rId6"/>
    <p:sldId id="287" r:id="rId7"/>
    <p:sldId id="288" r:id="rId8"/>
    <p:sldId id="289" r:id="rId9"/>
    <p:sldId id="290" r:id="rId10"/>
    <p:sldId id="292" r:id="rId11"/>
    <p:sldId id="286" r:id="rId12"/>
    <p:sldId id="293" r:id="rId13"/>
    <p:sldId id="294" r:id="rId14"/>
    <p:sldId id="295" r:id="rId15"/>
    <p:sldId id="296" r:id="rId16"/>
    <p:sldId id="305" r:id="rId17"/>
    <p:sldId id="28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uten, Tracy" initials="TT" lastIdx="23" clrIdx="0">
    <p:extLst>
      <p:ext uri="{19B8F6BF-5375-455C-9EA6-DF929625EA0E}">
        <p15:presenceInfo xmlns:p15="http://schemas.microsoft.com/office/powerpoint/2012/main" userId="S-1-5-21-2725054978-549531088-3698461606-100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73632" autoAdjust="0"/>
  </p:normalViewPr>
  <p:slideViewPr>
    <p:cSldViewPr snapToGrid="0">
      <p:cViewPr varScale="1">
        <p:scale>
          <a:sx n="85" d="100"/>
          <a:sy n="85" d="100"/>
        </p:scale>
        <p:origin x="174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26500D-F3EF-44DB-8666-7D34FB05232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A7FFAE61-3A11-44BF-A0D7-65907EC87E13}">
      <dgm:prSet custT="1"/>
      <dgm:spPr/>
      <dgm:t>
        <a:bodyPr/>
        <a:lstStyle/>
        <a:p>
          <a:pPr algn="ctr"/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Social presence</a:t>
          </a:r>
        </a:p>
      </dgm:t>
    </dgm:pt>
    <dgm:pt modelId="{ACA174DB-68B1-4341-8610-736BDACC0F61}" type="parTrans" cxnId="{A5E589E2-B974-412B-8525-6500ED645CEB}">
      <dgm:prSet/>
      <dgm:spPr/>
      <dgm:t>
        <a:bodyPr/>
        <a:lstStyle/>
        <a:p>
          <a:endParaRPr lang="en-US"/>
        </a:p>
      </dgm:t>
    </dgm:pt>
    <dgm:pt modelId="{1C4495F1-6F66-4329-9216-323C75427822}" type="sibTrans" cxnId="{A5E589E2-B974-412B-8525-6500ED645CEB}">
      <dgm:prSet phldrT="1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gm:t>
    </dgm:pt>
    <dgm:pt modelId="{E27628A8-9478-4BBB-8C5B-EB830F846A3F}">
      <dgm:prSet custT="1"/>
      <dgm:spPr/>
      <dgm:t>
        <a:bodyPr/>
        <a:lstStyle/>
        <a:p>
          <a:pPr algn="ctr"/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Earned media</a:t>
          </a:r>
        </a:p>
      </dgm:t>
    </dgm:pt>
    <dgm:pt modelId="{A4773836-4EB5-4A37-A4B7-E093B3B53BCB}" type="parTrans" cxnId="{1D9AA631-750E-472F-A073-41B9BD48A04E}">
      <dgm:prSet/>
      <dgm:spPr/>
      <dgm:t>
        <a:bodyPr/>
        <a:lstStyle/>
        <a:p>
          <a:endParaRPr lang="en-US"/>
        </a:p>
      </dgm:t>
    </dgm:pt>
    <dgm:pt modelId="{DEB8F3EC-FBB9-4916-8C39-7494699F433A}" type="sibTrans" cxnId="{1D9AA631-750E-472F-A073-41B9BD48A04E}">
      <dgm:prSet phldrT="2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gm:t>
    </dgm:pt>
    <dgm:pt modelId="{6640A8BD-A4AF-408D-9896-2A0780255E67}">
      <dgm:prSet custT="1"/>
      <dgm:spPr/>
      <dgm:t>
        <a:bodyPr/>
        <a:lstStyle/>
        <a:p>
          <a:pPr algn="ctr"/>
          <a:r>
            <a:rPr lang="en-US" sz="2200">
              <a:latin typeface="Arial" panose="020B0604020202020204" pitchFamily="34" charset="0"/>
              <a:cs typeface="Arial" panose="020B0604020202020204" pitchFamily="34" charset="0"/>
            </a:rPr>
            <a:t>Paid media</a:t>
          </a:r>
        </a:p>
      </dgm:t>
    </dgm:pt>
    <dgm:pt modelId="{60BBA8B1-DB03-4D94-B4E7-27F5A8FA63B8}" type="parTrans" cxnId="{26CCE9C3-B3D4-41A0-9E80-9262FB09DEFA}">
      <dgm:prSet/>
      <dgm:spPr/>
      <dgm:t>
        <a:bodyPr/>
        <a:lstStyle/>
        <a:p>
          <a:endParaRPr lang="en-US"/>
        </a:p>
      </dgm:t>
    </dgm:pt>
    <dgm:pt modelId="{A95734E0-6121-4C84-9218-9E7FA271CBB4}" type="sibTrans" cxnId="{26CCE9C3-B3D4-41A0-9E80-9262FB09DEFA}">
      <dgm:prSet phldrT="3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gm:t>
    </dgm:pt>
    <dgm:pt modelId="{E637A318-C989-487D-90BF-8CF9EF653217}" type="pres">
      <dgm:prSet presAssocID="{1426500D-F3EF-44DB-8666-7D34FB052323}" presName="Name0" presStyleCnt="0">
        <dgm:presLayoutVars>
          <dgm:animLvl val="lvl"/>
          <dgm:resizeHandles val="exact"/>
        </dgm:presLayoutVars>
      </dgm:prSet>
      <dgm:spPr/>
    </dgm:pt>
    <dgm:pt modelId="{F6364667-3149-4B9A-A37A-94A677F68177}" type="pres">
      <dgm:prSet presAssocID="{A7FFAE61-3A11-44BF-A0D7-65907EC87E13}" presName="compositeNode" presStyleCnt="0">
        <dgm:presLayoutVars>
          <dgm:bulletEnabled val="1"/>
        </dgm:presLayoutVars>
      </dgm:prSet>
      <dgm:spPr/>
    </dgm:pt>
    <dgm:pt modelId="{A2623A46-E19F-42E1-ADA0-B36A538ED2EA}" type="pres">
      <dgm:prSet presAssocID="{A7FFAE61-3A11-44BF-A0D7-65907EC87E13}" presName="bgRect" presStyleLbl="bgAccFollowNode1" presStyleIdx="0" presStyleCnt="3"/>
      <dgm:spPr/>
    </dgm:pt>
    <dgm:pt modelId="{4E22B1BB-CE2D-4095-ADDF-84DEC0F9411A}" type="pres">
      <dgm:prSet presAssocID="{1C4495F1-6F66-4329-9216-323C75427822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00B807F-6674-4B0D-B0FC-9A8D0FBD89E8}" type="pres">
      <dgm:prSet presAssocID="{A7FFAE61-3A11-44BF-A0D7-65907EC87E13}" presName="bottomLine" presStyleLbl="alignNode1" presStyleIdx="1" presStyleCnt="6">
        <dgm:presLayoutVars/>
      </dgm:prSet>
      <dgm:spPr/>
    </dgm:pt>
    <dgm:pt modelId="{E639F3B2-3856-4C61-9F6B-9CB5A472553F}" type="pres">
      <dgm:prSet presAssocID="{A7FFAE61-3A11-44BF-A0D7-65907EC87E13}" presName="nodeText" presStyleLbl="bgAccFollowNode1" presStyleIdx="0" presStyleCnt="3">
        <dgm:presLayoutVars>
          <dgm:bulletEnabled val="1"/>
        </dgm:presLayoutVars>
      </dgm:prSet>
      <dgm:spPr/>
    </dgm:pt>
    <dgm:pt modelId="{FE359019-FBEC-425E-AB7A-CFA0AA3CD9CB}" type="pres">
      <dgm:prSet presAssocID="{1C4495F1-6F66-4329-9216-323C75427822}" presName="sibTrans" presStyleCnt="0"/>
      <dgm:spPr/>
    </dgm:pt>
    <dgm:pt modelId="{D5FC546D-6C67-4700-B238-EE201C32A165}" type="pres">
      <dgm:prSet presAssocID="{E27628A8-9478-4BBB-8C5B-EB830F846A3F}" presName="compositeNode" presStyleCnt="0">
        <dgm:presLayoutVars>
          <dgm:bulletEnabled val="1"/>
        </dgm:presLayoutVars>
      </dgm:prSet>
      <dgm:spPr/>
    </dgm:pt>
    <dgm:pt modelId="{679CDBFB-776C-4E6A-BBF1-3E83B627EF76}" type="pres">
      <dgm:prSet presAssocID="{E27628A8-9478-4BBB-8C5B-EB830F846A3F}" presName="bgRect" presStyleLbl="bgAccFollowNode1" presStyleIdx="1" presStyleCnt="3"/>
      <dgm:spPr/>
    </dgm:pt>
    <dgm:pt modelId="{8DE6B862-7BC6-4672-8554-9166EAEAE81B}" type="pres">
      <dgm:prSet presAssocID="{DEB8F3EC-FBB9-4916-8C39-7494699F433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F1C8A53-4957-4429-8846-997415004D9E}" type="pres">
      <dgm:prSet presAssocID="{E27628A8-9478-4BBB-8C5B-EB830F846A3F}" presName="bottomLine" presStyleLbl="alignNode1" presStyleIdx="3" presStyleCnt="6">
        <dgm:presLayoutVars/>
      </dgm:prSet>
      <dgm:spPr/>
    </dgm:pt>
    <dgm:pt modelId="{0010B49C-53BA-4D1A-914A-C05125C5B9F6}" type="pres">
      <dgm:prSet presAssocID="{E27628A8-9478-4BBB-8C5B-EB830F846A3F}" presName="nodeText" presStyleLbl="bgAccFollowNode1" presStyleIdx="1" presStyleCnt="3">
        <dgm:presLayoutVars>
          <dgm:bulletEnabled val="1"/>
        </dgm:presLayoutVars>
      </dgm:prSet>
      <dgm:spPr/>
    </dgm:pt>
    <dgm:pt modelId="{FD0C3FEF-87D8-4A3C-A73F-98BDE72B35AD}" type="pres">
      <dgm:prSet presAssocID="{DEB8F3EC-FBB9-4916-8C39-7494699F433A}" presName="sibTrans" presStyleCnt="0"/>
      <dgm:spPr/>
    </dgm:pt>
    <dgm:pt modelId="{5FDB9C00-9C4E-40C8-BF0A-CA427FAA9A84}" type="pres">
      <dgm:prSet presAssocID="{6640A8BD-A4AF-408D-9896-2A0780255E67}" presName="compositeNode" presStyleCnt="0">
        <dgm:presLayoutVars>
          <dgm:bulletEnabled val="1"/>
        </dgm:presLayoutVars>
      </dgm:prSet>
      <dgm:spPr/>
    </dgm:pt>
    <dgm:pt modelId="{E8E3688D-8A63-4694-84DD-A744932C44CC}" type="pres">
      <dgm:prSet presAssocID="{6640A8BD-A4AF-408D-9896-2A0780255E67}" presName="bgRect" presStyleLbl="bgAccFollowNode1" presStyleIdx="2" presStyleCnt="3"/>
      <dgm:spPr/>
    </dgm:pt>
    <dgm:pt modelId="{29C33BB6-2AD5-4796-B5BF-604DC7A20F82}" type="pres">
      <dgm:prSet presAssocID="{A95734E0-6121-4C84-9218-9E7FA271CBB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46ED8693-9F7F-44BB-A11A-A9A2138C7CB3}" type="pres">
      <dgm:prSet presAssocID="{6640A8BD-A4AF-408D-9896-2A0780255E67}" presName="bottomLine" presStyleLbl="alignNode1" presStyleIdx="5" presStyleCnt="6">
        <dgm:presLayoutVars/>
      </dgm:prSet>
      <dgm:spPr/>
    </dgm:pt>
    <dgm:pt modelId="{ED6E878F-D893-4341-8187-1E45703E4279}" type="pres">
      <dgm:prSet presAssocID="{6640A8BD-A4AF-408D-9896-2A0780255E67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7004E22A-83A0-4FD7-A9C0-D7D382D54439}" type="presOf" srcId="{E27628A8-9478-4BBB-8C5B-EB830F846A3F}" destId="{679CDBFB-776C-4E6A-BBF1-3E83B627EF76}" srcOrd="0" destOrd="0" presId="urn:microsoft.com/office/officeart/2016/7/layout/BasicLinearProcessNumbered"/>
    <dgm:cxn modelId="{1D9AA631-750E-472F-A073-41B9BD48A04E}" srcId="{1426500D-F3EF-44DB-8666-7D34FB052323}" destId="{E27628A8-9478-4BBB-8C5B-EB830F846A3F}" srcOrd="1" destOrd="0" parTransId="{A4773836-4EB5-4A37-A4B7-E093B3B53BCB}" sibTransId="{DEB8F3EC-FBB9-4916-8C39-7494699F433A}"/>
    <dgm:cxn modelId="{A4DA8164-2D9C-4F2C-B221-B9F462DE37FB}" type="presOf" srcId="{A95734E0-6121-4C84-9218-9E7FA271CBB4}" destId="{29C33BB6-2AD5-4796-B5BF-604DC7A20F82}" srcOrd="0" destOrd="0" presId="urn:microsoft.com/office/officeart/2016/7/layout/BasicLinearProcessNumbered"/>
    <dgm:cxn modelId="{5BC31D59-050D-49C5-A3F7-1627FA52A040}" type="presOf" srcId="{E27628A8-9478-4BBB-8C5B-EB830F846A3F}" destId="{0010B49C-53BA-4D1A-914A-C05125C5B9F6}" srcOrd="1" destOrd="0" presId="urn:microsoft.com/office/officeart/2016/7/layout/BasicLinearProcessNumbered"/>
    <dgm:cxn modelId="{7459267C-98D7-4C4E-8ADB-84C6DEBEE567}" type="presOf" srcId="{1C4495F1-6F66-4329-9216-323C75427822}" destId="{4E22B1BB-CE2D-4095-ADDF-84DEC0F9411A}" srcOrd="0" destOrd="0" presId="urn:microsoft.com/office/officeart/2016/7/layout/BasicLinearProcessNumbered"/>
    <dgm:cxn modelId="{73AF8E8F-F563-449B-AC2B-40B95477E716}" type="presOf" srcId="{6640A8BD-A4AF-408D-9896-2A0780255E67}" destId="{ED6E878F-D893-4341-8187-1E45703E4279}" srcOrd="1" destOrd="0" presId="urn:microsoft.com/office/officeart/2016/7/layout/BasicLinearProcessNumbered"/>
    <dgm:cxn modelId="{FC5E0796-56DB-49C6-933E-39CE7C909785}" type="presOf" srcId="{1426500D-F3EF-44DB-8666-7D34FB052323}" destId="{E637A318-C989-487D-90BF-8CF9EF653217}" srcOrd="0" destOrd="0" presId="urn:microsoft.com/office/officeart/2016/7/layout/BasicLinearProcessNumbered"/>
    <dgm:cxn modelId="{26CCE9C3-B3D4-41A0-9E80-9262FB09DEFA}" srcId="{1426500D-F3EF-44DB-8666-7D34FB052323}" destId="{6640A8BD-A4AF-408D-9896-2A0780255E67}" srcOrd="2" destOrd="0" parTransId="{60BBA8B1-DB03-4D94-B4E7-27F5A8FA63B8}" sibTransId="{A95734E0-6121-4C84-9218-9E7FA271CBB4}"/>
    <dgm:cxn modelId="{085F4DC4-9950-42BC-AA77-0B9349D5DF2A}" type="presOf" srcId="{A7FFAE61-3A11-44BF-A0D7-65907EC87E13}" destId="{A2623A46-E19F-42E1-ADA0-B36A538ED2EA}" srcOrd="0" destOrd="0" presId="urn:microsoft.com/office/officeart/2016/7/layout/BasicLinearProcessNumbered"/>
    <dgm:cxn modelId="{46C05FD3-9B23-4B41-B51C-D64E7527E6C3}" type="presOf" srcId="{6640A8BD-A4AF-408D-9896-2A0780255E67}" destId="{E8E3688D-8A63-4694-84DD-A744932C44CC}" srcOrd="0" destOrd="0" presId="urn:microsoft.com/office/officeart/2016/7/layout/BasicLinearProcessNumbered"/>
    <dgm:cxn modelId="{A5E589E2-B974-412B-8525-6500ED645CEB}" srcId="{1426500D-F3EF-44DB-8666-7D34FB052323}" destId="{A7FFAE61-3A11-44BF-A0D7-65907EC87E13}" srcOrd="0" destOrd="0" parTransId="{ACA174DB-68B1-4341-8610-736BDACC0F61}" sibTransId="{1C4495F1-6F66-4329-9216-323C75427822}"/>
    <dgm:cxn modelId="{A4DA3BEE-CDE3-4107-851B-84819CAB2B84}" type="presOf" srcId="{DEB8F3EC-FBB9-4916-8C39-7494699F433A}" destId="{8DE6B862-7BC6-4672-8554-9166EAEAE81B}" srcOrd="0" destOrd="0" presId="urn:microsoft.com/office/officeart/2016/7/layout/BasicLinearProcessNumbered"/>
    <dgm:cxn modelId="{1CA5A3F3-6F3E-49BC-9B58-B4E15FCF40BE}" type="presOf" srcId="{A7FFAE61-3A11-44BF-A0D7-65907EC87E13}" destId="{E639F3B2-3856-4C61-9F6B-9CB5A472553F}" srcOrd="1" destOrd="0" presId="urn:microsoft.com/office/officeart/2016/7/layout/BasicLinearProcessNumbered"/>
    <dgm:cxn modelId="{4B0370F6-A578-4AA5-9F37-42CD86E39FCB}" type="presParOf" srcId="{E637A318-C989-487D-90BF-8CF9EF653217}" destId="{F6364667-3149-4B9A-A37A-94A677F68177}" srcOrd="0" destOrd="0" presId="urn:microsoft.com/office/officeart/2016/7/layout/BasicLinearProcessNumbered"/>
    <dgm:cxn modelId="{3660D204-9DC4-490C-B2DC-D88A3F00D3E3}" type="presParOf" srcId="{F6364667-3149-4B9A-A37A-94A677F68177}" destId="{A2623A46-E19F-42E1-ADA0-B36A538ED2EA}" srcOrd="0" destOrd="0" presId="urn:microsoft.com/office/officeart/2016/7/layout/BasicLinearProcessNumbered"/>
    <dgm:cxn modelId="{3A282F8A-8B19-4D73-9A72-30EE5E0D7840}" type="presParOf" srcId="{F6364667-3149-4B9A-A37A-94A677F68177}" destId="{4E22B1BB-CE2D-4095-ADDF-84DEC0F9411A}" srcOrd="1" destOrd="0" presId="urn:microsoft.com/office/officeart/2016/7/layout/BasicLinearProcessNumbered"/>
    <dgm:cxn modelId="{9D9BBBCD-4CCE-4C6C-816B-7E639BC96688}" type="presParOf" srcId="{F6364667-3149-4B9A-A37A-94A677F68177}" destId="{200B807F-6674-4B0D-B0FC-9A8D0FBD89E8}" srcOrd="2" destOrd="0" presId="urn:microsoft.com/office/officeart/2016/7/layout/BasicLinearProcessNumbered"/>
    <dgm:cxn modelId="{B5BD5B2D-1DE9-4459-9D32-2884CA9A1CBB}" type="presParOf" srcId="{F6364667-3149-4B9A-A37A-94A677F68177}" destId="{E639F3B2-3856-4C61-9F6B-9CB5A472553F}" srcOrd="3" destOrd="0" presId="urn:microsoft.com/office/officeart/2016/7/layout/BasicLinearProcessNumbered"/>
    <dgm:cxn modelId="{BBB5DF94-13E0-42EC-98CF-E57F671F859E}" type="presParOf" srcId="{E637A318-C989-487D-90BF-8CF9EF653217}" destId="{FE359019-FBEC-425E-AB7A-CFA0AA3CD9CB}" srcOrd="1" destOrd="0" presId="urn:microsoft.com/office/officeart/2016/7/layout/BasicLinearProcessNumbered"/>
    <dgm:cxn modelId="{849D0AB3-2F5E-4BC7-9077-58784B67AEC0}" type="presParOf" srcId="{E637A318-C989-487D-90BF-8CF9EF653217}" destId="{D5FC546D-6C67-4700-B238-EE201C32A165}" srcOrd="2" destOrd="0" presId="urn:microsoft.com/office/officeart/2016/7/layout/BasicLinearProcessNumbered"/>
    <dgm:cxn modelId="{D3A6559C-C178-48B3-9C47-97FDA41238B4}" type="presParOf" srcId="{D5FC546D-6C67-4700-B238-EE201C32A165}" destId="{679CDBFB-776C-4E6A-BBF1-3E83B627EF76}" srcOrd="0" destOrd="0" presId="urn:microsoft.com/office/officeart/2016/7/layout/BasicLinearProcessNumbered"/>
    <dgm:cxn modelId="{D1D1ED7A-05F0-4C8E-BBE3-3C8BB90734C9}" type="presParOf" srcId="{D5FC546D-6C67-4700-B238-EE201C32A165}" destId="{8DE6B862-7BC6-4672-8554-9166EAEAE81B}" srcOrd="1" destOrd="0" presId="urn:microsoft.com/office/officeart/2016/7/layout/BasicLinearProcessNumbered"/>
    <dgm:cxn modelId="{AB9D654C-4FFC-4B3C-A06C-74EEA7297FC7}" type="presParOf" srcId="{D5FC546D-6C67-4700-B238-EE201C32A165}" destId="{2F1C8A53-4957-4429-8846-997415004D9E}" srcOrd="2" destOrd="0" presId="urn:microsoft.com/office/officeart/2016/7/layout/BasicLinearProcessNumbered"/>
    <dgm:cxn modelId="{C82DBDA8-0F31-4F39-B680-37D79AC993DF}" type="presParOf" srcId="{D5FC546D-6C67-4700-B238-EE201C32A165}" destId="{0010B49C-53BA-4D1A-914A-C05125C5B9F6}" srcOrd="3" destOrd="0" presId="urn:microsoft.com/office/officeart/2016/7/layout/BasicLinearProcessNumbered"/>
    <dgm:cxn modelId="{81245B85-9907-4620-B079-791ABED1F74F}" type="presParOf" srcId="{E637A318-C989-487D-90BF-8CF9EF653217}" destId="{FD0C3FEF-87D8-4A3C-A73F-98BDE72B35AD}" srcOrd="3" destOrd="0" presId="urn:microsoft.com/office/officeart/2016/7/layout/BasicLinearProcessNumbered"/>
    <dgm:cxn modelId="{8C547380-D175-4707-ADB1-4BDA56CE9132}" type="presParOf" srcId="{E637A318-C989-487D-90BF-8CF9EF653217}" destId="{5FDB9C00-9C4E-40C8-BF0A-CA427FAA9A84}" srcOrd="4" destOrd="0" presId="urn:microsoft.com/office/officeart/2016/7/layout/BasicLinearProcessNumbered"/>
    <dgm:cxn modelId="{0F2BA7FF-5365-4B36-8002-2251F2CA64D3}" type="presParOf" srcId="{5FDB9C00-9C4E-40C8-BF0A-CA427FAA9A84}" destId="{E8E3688D-8A63-4694-84DD-A744932C44CC}" srcOrd="0" destOrd="0" presId="urn:microsoft.com/office/officeart/2016/7/layout/BasicLinearProcessNumbered"/>
    <dgm:cxn modelId="{A7452A8E-E32A-471F-B8A6-FB29CA01F997}" type="presParOf" srcId="{5FDB9C00-9C4E-40C8-BF0A-CA427FAA9A84}" destId="{29C33BB6-2AD5-4796-B5BF-604DC7A20F82}" srcOrd="1" destOrd="0" presId="urn:microsoft.com/office/officeart/2016/7/layout/BasicLinearProcessNumbered"/>
    <dgm:cxn modelId="{B9FF7AF4-0D80-4A70-9510-B1C8AE75F311}" type="presParOf" srcId="{5FDB9C00-9C4E-40C8-BF0A-CA427FAA9A84}" destId="{46ED8693-9F7F-44BB-A11A-A9A2138C7CB3}" srcOrd="2" destOrd="0" presId="urn:microsoft.com/office/officeart/2016/7/layout/BasicLinearProcessNumbered"/>
    <dgm:cxn modelId="{E257A17E-4D17-4503-ACE7-C9E5729C5551}" type="presParOf" srcId="{5FDB9C00-9C4E-40C8-BF0A-CA427FAA9A84}" destId="{ED6E878F-D893-4341-8187-1E45703E427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7CDAE3-AAA2-425E-82CC-B0D881225CB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SchemeForSuggestions" csCatId="other"/>
      <dgm:spPr/>
      <dgm:t>
        <a:bodyPr/>
        <a:lstStyle/>
        <a:p>
          <a:endParaRPr lang="en-US"/>
        </a:p>
      </dgm:t>
    </dgm:pt>
    <dgm:pt modelId="{B5B36150-43C2-45A5-87C8-43CE0E6EFD8A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Emotional engagement</a:t>
          </a:r>
        </a:p>
      </dgm:t>
    </dgm:pt>
    <dgm:pt modelId="{BA5B6BAF-ACE6-4A70-84BB-1BA3B6913516}" type="parTrans" cxnId="{9FEDDAC9-B232-40A2-AD45-F045B0828916}">
      <dgm:prSet/>
      <dgm:spPr/>
      <dgm:t>
        <a:bodyPr/>
        <a:lstStyle/>
        <a:p>
          <a:endParaRPr lang="en-US"/>
        </a:p>
      </dgm:t>
    </dgm:pt>
    <dgm:pt modelId="{D4ACA192-DDC0-42C6-8A9B-76AB2505518E}" type="sibTrans" cxnId="{9FEDDAC9-B232-40A2-AD45-F045B0828916}">
      <dgm:prSet phldrT="1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gm:t>
    </dgm:pt>
    <dgm:pt modelId="{9C24184B-311D-41FD-9092-DFDF24FCF716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Self-identification</a:t>
          </a:r>
        </a:p>
      </dgm:t>
    </dgm:pt>
    <dgm:pt modelId="{4A0F7728-8641-4CD0-B0D8-DBC8160080B2}" type="parTrans" cxnId="{4A5F49E4-B446-4390-9EDD-EB46B947A101}">
      <dgm:prSet/>
      <dgm:spPr/>
      <dgm:t>
        <a:bodyPr/>
        <a:lstStyle/>
        <a:p>
          <a:endParaRPr lang="en-US"/>
        </a:p>
      </dgm:t>
    </dgm:pt>
    <dgm:pt modelId="{72E55AB7-7F85-44F4-84C1-FE03CE26999F}" type="sibTrans" cxnId="{4A5F49E4-B446-4390-9EDD-EB46B947A101}">
      <dgm:prSet phldrT="2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gm:t>
    </dgm:pt>
    <dgm:pt modelId="{19C41A1E-7A62-4D2E-9307-1FEEBE8DB285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Cultural competence</a:t>
          </a:r>
        </a:p>
      </dgm:t>
    </dgm:pt>
    <dgm:pt modelId="{508F502B-C2F6-4CCD-B52A-6064A735BF7E}" type="parTrans" cxnId="{07807885-35B7-4563-8FD5-4A50BA4B8CE2}">
      <dgm:prSet/>
      <dgm:spPr/>
      <dgm:t>
        <a:bodyPr/>
        <a:lstStyle/>
        <a:p>
          <a:endParaRPr lang="en-US"/>
        </a:p>
      </dgm:t>
    </dgm:pt>
    <dgm:pt modelId="{0138D6A4-9FDC-460F-A993-A2570CC0D5B2}" type="sibTrans" cxnId="{07807885-35B7-4563-8FD5-4A50BA4B8CE2}">
      <dgm:prSet phldrT="3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gm:t>
    </dgm:pt>
    <dgm:pt modelId="{6B5BBD59-47C8-4BCA-8805-3A0DF5B5DEBC}">
      <dgm:prSet custT="1"/>
      <dgm:spPr/>
      <dgm:t>
        <a:bodyPr/>
        <a:lstStyle/>
        <a:p>
          <a:pPr algn="ctr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Auxiliary consumption</a:t>
          </a:r>
        </a:p>
      </dgm:t>
    </dgm:pt>
    <dgm:pt modelId="{A985CC3D-6F68-4A6B-8D97-D210E130E43D}" type="parTrans" cxnId="{B013FD21-F6EC-4059-9E36-A57D0D1E0DAE}">
      <dgm:prSet/>
      <dgm:spPr/>
      <dgm:t>
        <a:bodyPr/>
        <a:lstStyle/>
        <a:p>
          <a:endParaRPr lang="en-US"/>
        </a:p>
      </dgm:t>
    </dgm:pt>
    <dgm:pt modelId="{3FF92773-B0A9-4ADD-AB3A-02B638E94507}" type="sibTrans" cxnId="{B013FD21-F6EC-4059-9E36-A57D0D1E0DAE}">
      <dgm:prSet phldrT="4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</dgm:t>
    </dgm:pt>
    <dgm:pt modelId="{D44B4900-6988-4279-83F3-0946DD0F0B47}">
      <dgm:prSet custT="1"/>
      <dgm:spPr/>
      <dgm:t>
        <a:bodyPr/>
        <a:lstStyle/>
        <a:p>
          <a:pPr algn="ctr"/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Production</a:t>
          </a:r>
        </a:p>
      </dgm:t>
    </dgm:pt>
    <dgm:pt modelId="{1E2A7DFC-E5F5-47CA-9EFA-89E55D255993}" type="parTrans" cxnId="{253C526A-B92F-4ED2-91EE-41C09B79C3FE}">
      <dgm:prSet/>
      <dgm:spPr/>
      <dgm:t>
        <a:bodyPr/>
        <a:lstStyle/>
        <a:p>
          <a:endParaRPr lang="en-US"/>
        </a:p>
      </dgm:t>
    </dgm:pt>
    <dgm:pt modelId="{2EC7C667-6CB2-4549-BE74-E37BACCE4B26}" type="sibTrans" cxnId="{253C526A-B92F-4ED2-91EE-41C09B79C3FE}">
      <dgm:prSet phldrT="5" phldr="0"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5</a:t>
          </a:r>
        </a:p>
      </dgm:t>
    </dgm:pt>
    <dgm:pt modelId="{937CBB80-717B-4F1D-958F-F54676A3C053}" type="pres">
      <dgm:prSet presAssocID="{E77CDAE3-AAA2-425E-82CC-B0D881225CBC}" presName="Name0" presStyleCnt="0">
        <dgm:presLayoutVars>
          <dgm:animLvl val="lvl"/>
          <dgm:resizeHandles val="exact"/>
        </dgm:presLayoutVars>
      </dgm:prSet>
      <dgm:spPr/>
    </dgm:pt>
    <dgm:pt modelId="{543B54CF-F0DC-41E5-9533-59A29B55BC53}" type="pres">
      <dgm:prSet presAssocID="{B5B36150-43C2-45A5-87C8-43CE0E6EFD8A}" presName="compositeNode" presStyleCnt="0">
        <dgm:presLayoutVars>
          <dgm:bulletEnabled val="1"/>
        </dgm:presLayoutVars>
      </dgm:prSet>
      <dgm:spPr/>
    </dgm:pt>
    <dgm:pt modelId="{C035948F-E9DB-4996-ACDF-CBAAD5CFB7DB}" type="pres">
      <dgm:prSet presAssocID="{B5B36150-43C2-45A5-87C8-43CE0E6EFD8A}" presName="bgRect" presStyleLbl="bgAccFollowNode1" presStyleIdx="0" presStyleCnt="5"/>
      <dgm:spPr/>
    </dgm:pt>
    <dgm:pt modelId="{E679DF8B-CB03-45E7-A718-31B54B5ED651}" type="pres">
      <dgm:prSet presAssocID="{D4ACA192-DDC0-42C6-8A9B-76AB2505518E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B85EDA72-0B91-4ED0-A444-334B97D9A363}" type="pres">
      <dgm:prSet presAssocID="{B5B36150-43C2-45A5-87C8-43CE0E6EFD8A}" presName="bottomLine" presStyleLbl="alignNode1" presStyleIdx="1" presStyleCnt="10">
        <dgm:presLayoutVars/>
      </dgm:prSet>
      <dgm:spPr/>
    </dgm:pt>
    <dgm:pt modelId="{CB9A4FB1-D60B-4CBE-A654-8AAE8FAD10AC}" type="pres">
      <dgm:prSet presAssocID="{B5B36150-43C2-45A5-87C8-43CE0E6EFD8A}" presName="nodeText" presStyleLbl="bgAccFollowNode1" presStyleIdx="0" presStyleCnt="5">
        <dgm:presLayoutVars>
          <dgm:bulletEnabled val="1"/>
        </dgm:presLayoutVars>
      </dgm:prSet>
      <dgm:spPr/>
    </dgm:pt>
    <dgm:pt modelId="{FEDDECE3-FC3E-4347-A491-FF8283D1CA1C}" type="pres">
      <dgm:prSet presAssocID="{D4ACA192-DDC0-42C6-8A9B-76AB2505518E}" presName="sibTrans" presStyleCnt="0"/>
      <dgm:spPr/>
    </dgm:pt>
    <dgm:pt modelId="{5780E02B-12F9-407D-B1F3-6FEBD9849D58}" type="pres">
      <dgm:prSet presAssocID="{9C24184B-311D-41FD-9092-DFDF24FCF716}" presName="compositeNode" presStyleCnt="0">
        <dgm:presLayoutVars>
          <dgm:bulletEnabled val="1"/>
        </dgm:presLayoutVars>
      </dgm:prSet>
      <dgm:spPr/>
    </dgm:pt>
    <dgm:pt modelId="{891642D2-72CE-4ECE-AB88-DA73FA6422A0}" type="pres">
      <dgm:prSet presAssocID="{9C24184B-311D-41FD-9092-DFDF24FCF716}" presName="bgRect" presStyleLbl="bgAccFollowNode1" presStyleIdx="1" presStyleCnt="5" custLinFactNeighborX="2393" custLinFactNeighborY="-427"/>
      <dgm:spPr/>
    </dgm:pt>
    <dgm:pt modelId="{5BC62923-0D3C-40A4-9D7E-CC0003071333}" type="pres">
      <dgm:prSet presAssocID="{72E55AB7-7F85-44F4-84C1-FE03CE26999F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BA446ED1-3653-46F1-AFA3-621E26C975F3}" type="pres">
      <dgm:prSet presAssocID="{9C24184B-311D-41FD-9092-DFDF24FCF716}" presName="bottomLine" presStyleLbl="alignNode1" presStyleIdx="3" presStyleCnt="10">
        <dgm:presLayoutVars/>
      </dgm:prSet>
      <dgm:spPr/>
    </dgm:pt>
    <dgm:pt modelId="{EB0DA5F0-20F1-4601-ADC2-B22C8B3AF0AA}" type="pres">
      <dgm:prSet presAssocID="{9C24184B-311D-41FD-9092-DFDF24FCF716}" presName="nodeText" presStyleLbl="bgAccFollowNode1" presStyleIdx="1" presStyleCnt="5">
        <dgm:presLayoutVars>
          <dgm:bulletEnabled val="1"/>
        </dgm:presLayoutVars>
      </dgm:prSet>
      <dgm:spPr/>
    </dgm:pt>
    <dgm:pt modelId="{B23D4296-2E8A-4CE3-9D58-FC93DCA48A8F}" type="pres">
      <dgm:prSet presAssocID="{72E55AB7-7F85-44F4-84C1-FE03CE26999F}" presName="sibTrans" presStyleCnt="0"/>
      <dgm:spPr/>
    </dgm:pt>
    <dgm:pt modelId="{77A0DA5F-8FB9-42FD-8B17-66146821FD35}" type="pres">
      <dgm:prSet presAssocID="{19C41A1E-7A62-4D2E-9307-1FEEBE8DB285}" presName="compositeNode" presStyleCnt="0">
        <dgm:presLayoutVars>
          <dgm:bulletEnabled val="1"/>
        </dgm:presLayoutVars>
      </dgm:prSet>
      <dgm:spPr/>
    </dgm:pt>
    <dgm:pt modelId="{97E46396-3F05-4D6F-8A87-09A88E77E63E}" type="pres">
      <dgm:prSet presAssocID="{19C41A1E-7A62-4D2E-9307-1FEEBE8DB285}" presName="bgRect" presStyleLbl="bgAccFollowNode1" presStyleIdx="2" presStyleCnt="5"/>
      <dgm:spPr/>
    </dgm:pt>
    <dgm:pt modelId="{11A088EA-F520-4C7E-A4EA-B565426D6200}" type="pres">
      <dgm:prSet presAssocID="{0138D6A4-9FDC-460F-A993-A2570CC0D5B2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307D9379-50EB-4032-BB54-005D91D0A267}" type="pres">
      <dgm:prSet presAssocID="{19C41A1E-7A62-4D2E-9307-1FEEBE8DB285}" presName="bottomLine" presStyleLbl="alignNode1" presStyleIdx="5" presStyleCnt="10">
        <dgm:presLayoutVars/>
      </dgm:prSet>
      <dgm:spPr/>
    </dgm:pt>
    <dgm:pt modelId="{5C260F79-F319-4FC3-86F0-B8A8B9B770F3}" type="pres">
      <dgm:prSet presAssocID="{19C41A1E-7A62-4D2E-9307-1FEEBE8DB285}" presName="nodeText" presStyleLbl="bgAccFollowNode1" presStyleIdx="2" presStyleCnt="5">
        <dgm:presLayoutVars>
          <dgm:bulletEnabled val="1"/>
        </dgm:presLayoutVars>
      </dgm:prSet>
      <dgm:spPr/>
    </dgm:pt>
    <dgm:pt modelId="{2BA04084-DBEE-4FEB-8AF5-4696AEEA6C5B}" type="pres">
      <dgm:prSet presAssocID="{0138D6A4-9FDC-460F-A993-A2570CC0D5B2}" presName="sibTrans" presStyleCnt="0"/>
      <dgm:spPr/>
    </dgm:pt>
    <dgm:pt modelId="{E473D563-5955-4667-9C6C-C352419740EC}" type="pres">
      <dgm:prSet presAssocID="{6B5BBD59-47C8-4BCA-8805-3A0DF5B5DEBC}" presName="compositeNode" presStyleCnt="0">
        <dgm:presLayoutVars>
          <dgm:bulletEnabled val="1"/>
        </dgm:presLayoutVars>
      </dgm:prSet>
      <dgm:spPr/>
    </dgm:pt>
    <dgm:pt modelId="{189C2DB5-B535-4445-84EB-CB3A0E9C9793}" type="pres">
      <dgm:prSet presAssocID="{6B5BBD59-47C8-4BCA-8805-3A0DF5B5DEBC}" presName="bgRect" presStyleLbl="bgAccFollowNode1" presStyleIdx="3" presStyleCnt="5"/>
      <dgm:spPr/>
    </dgm:pt>
    <dgm:pt modelId="{8090E5D3-6F25-490B-94E4-A61551C6C515}" type="pres">
      <dgm:prSet presAssocID="{3FF92773-B0A9-4ADD-AB3A-02B638E94507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50639AC0-8B20-4E4C-A8CD-591C39A42F62}" type="pres">
      <dgm:prSet presAssocID="{6B5BBD59-47C8-4BCA-8805-3A0DF5B5DEBC}" presName="bottomLine" presStyleLbl="alignNode1" presStyleIdx="7" presStyleCnt="10">
        <dgm:presLayoutVars/>
      </dgm:prSet>
      <dgm:spPr/>
    </dgm:pt>
    <dgm:pt modelId="{3D68D9BB-C200-4C9E-970C-EEBCBDE8E4CD}" type="pres">
      <dgm:prSet presAssocID="{6B5BBD59-47C8-4BCA-8805-3A0DF5B5DEBC}" presName="nodeText" presStyleLbl="bgAccFollowNode1" presStyleIdx="3" presStyleCnt="5">
        <dgm:presLayoutVars>
          <dgm:bulletEnabled val="1"/>
        </dgm:presLayoutVars>
      </dgm:prSet>
      <dgm:spPr/>
    </dgm:pt>
    <dgm:pt modelId="{5B46829D-98F3-4774-9CED-9718810E413E}" type="pres">
      <dgm:prSet presAssocID="{3FF92773-B0A9-4ADD-AB3A-02B638E94507}" presName="sibTrans" presStyleCnt="0"/>
      <dgm:spPr/>
    </dgm:pt>
    <dgm:pt modelId="{C3B28FCE-993F-4D0F-A7BD-05747F6D924D}" type="pres">
      <dgm:prSet presAssocID="{D44B4900-6988-4279-83F3-0946DD0F0B47}" presName="compositeNode" presStyleCnt="0">
        <dgm:presLayoutVars>
          <dgm:bulletEnabled val="1"/>
        </dgm:presLayoutVars>
      </dgm:prSet>
      <dgm:spPr/>
    </dgm:pt>
    <dgm:pt modelId="{CC679A70-EFB7-4BEB-818C-188A43A67B1B}" type="pres">
      <dgm:prSet presAssocID="{D44B4900-6988-4279-83F3-0946DD0F0B47}" presName="bgRect" presStyleLbl="bgAccFollowNode1" presStyleIdx="4" presStyleCnt="5"/>
      <dgm:spPr/>
    </dgm:pt>
    <dgm:pt modelId="{0B51E2BA-EE62-4F0F-A514-A7DE2F5D9DDD}" type="pres">
      <dgm:prSet presAssocID="{2EC7C667-6CB2-4549-BE74-E37BACCE4B26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FB2E1E1B-20D0-443D-A196-C63E52CDD3A9}" type="pres">
      <dgm:prSet presAssocID="{D44B4900-6988-4279-83F3-0946DD0F0B47}" presName="bottomLine" presStyleLbl="alignNode1" presStyleIdx="9" presStyleCnt="10">
        <dgm:presLayoutVars/>
      </dgm:prSet>
      <dgm:spPr/>
    </dgm:pt>
    <dgm:pt modelId="{303F5498-F75A-4EA9-8CC8-71C47D1EF5FD}" type="pres">
      <dgm:prSet presAssocID="{D44B4900-6988-4279-83F3-0946DD0F0B47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FB50BF07-957D-4F7E-A12E-F3F6BE257C52}" type="presOf" srcId="{E77CDAE3-AAA2-425E-82CC-B0D881225CBC}" destId="{937CBB80-717B-4F1D-958F-F54676A3C053}" srcOrd="0" destOrd="0" presId="urn:microsoft.com/office/officeart/2016/7/layout/BasicLinearProcessNumbered"/>
    <dgm:cxn modelId="{B013FD21-F6EC-4059-9E36-A57D0D1E0DAE}" srcId="{E77CDAE3-AAA2-425E-82CC-B0D881225CBC}" destId="{6B5BBD59-47C8-4BCA-8805-3A0DF5B5DEBC}" srcOrd="3" destOrd="0" parTransId="{A985CC3D-6F68-4A6B-8D97-D210E130E43D}" sibTransId="{3FF92773-B0A9-4ADD-AB3A-02B638E94507}"/>
    <dgm:cxn modelId="{4172A237-6733-44CD-9168-8F4922903D62}" type="presOf" srcId="{19C41A1E-7A62-4D2E-9307-1FEEBE8DB285}" destId="{5C260F79-F319-4FC3-86F0-B8A8B9B770F3}" srcOrd="1" destOrd="0" presId="urn:microsoft.com/office/officeart/2016/7/layout/BasicLinearProcessNumbered"/>
    <dgm:cxn modelId="{3E38213B-1C4B-49D1-912D-65A1E189F4EB}" type="presOf" srcId="{6B5BBD59-47C8-4BCA-8805-3A0DF5B5DEBC}" destId="{189C2DB5-B535-4445-84EB-CB3A0E9C9793}" srcOrd="0" destOrd="0" presId="urn:microsoft.com/office/officeart/2016/7/layout/BasicLinearProcessNumbered"/>
    <dgm:cxn modelId="{7C19064A-19B6-4C57-90D7-2896285A76A9}" type="presOf" srcId="{9C24184B-311D-41FD-9092-DFDF24FCF716}" destId="{EB0DA5F0-20F1-4601-ADC2-B22C8B3AF0AA}" srcOrd="1" destOrd="0" presId="urn:microsoft.com/office/officeart/2016/7/layout/BasicLinearProcessNumbered"/>
    <dgm:cxn modelId="{253C526A-B92F-4ED2-91EE-41C09B79C3FE}" srcId="{E77CDAE3-AAA2-425E-82CC-B0D881225CBC}" destId="{D44B4900-6988-4279-83F3-0946DD0F0B47}" srcOrd="4" destOrd="0" parTransId="{1E2A7DFC-E5F5-47CA-9EFA-89E55D255993}" sibTransId="{2EC7C667-6CB2-4549-BE74-E37BACCE4B26}"/>
    <dgm:cxn modelId="{99B5DB6B-B5FE-4387-8BA3-AE9DB70A492D}" type="presOf" srcId="{72E55AB7-7F85-44F4-84C1-FE03CE26999F}" destId="{5BC62923-0D3C-40A4-9D7E-CC0003071333}" srcOrd="0" destOrd="0" presId="urn:microsoft.com/office/officeart/2016/7/layout/BasicLinearProcessNumbered"/>
    <dgm:cxn modelId="{FC476B4F-C709-4B4A-BFBA-9F6CFAE5503C}" type="presOf" srcId="{3FF92773-B0A9-4ADD-AB3A-02B638E94507}" destId="{8090E5D3-6F25-490B-94E4-A61551C6C515}" srcOrd="0" destOrd="0" presId="urn:microsoft.com/office/officeart/2016/7/layout/BasicLinearProcessNumbered"/>
    <dgm:cxn modelId="{6C588453-B353-4C0D-97AD-3085DF25AB38}" type="presOf" srcId="{9C24184B-311D-41FD-9092-DFDF24FCF716}" destId="{891642D2-72CE-4ECE-AB88-DA73FA6422A0}" srcOrd="0" destOrd="0" presId="urn:microsoft.com/office/officeart/2016/7/layout/BasicLinearProcessNumbered"/>
    <dgm:cxn modelId="{07807885-35B7-4563-8FD5-4A50BA4B8CE2}" srcId="{E77CDAE3-AAA2-425E-82CC-B0D881225CBC}" destId="{19C41A1E-7A62-4D2E-9307-1FEEBE8DB285}" srcOrd="2" destOrd="0" parTransId="{508F502B-C2F6-4CCD-B52A-6064A735BF7E}" sibTransId="{0138D6A4-9FDC-460F-A993-A2570CC0D5B2}"/>
    <dgm:cxn modelId="{9971B18A-2D18-4F48-80E6-731418B98779}" type="presOf" srcId="{2EC7C667-6CB2-4549-BE74-E37BACCE4B26}" destId="{0B51E2BA-EE62-4F0F-A514-A7DE2F5D9DDD}" srcOrd="0" destOrd="0" presId="urn:microsoft.com/office/officeart/2016/7/layout/BasicLinearProcessNumbered"/>
    <dgm:cxn modelId="{BA1A21AE-4617-4ED8-AD86-C1BBB313C683}" type="presOf" srcId="{D44B4900-6988-4279-83F3-0946DD0F0B47}" destId="{303F5498-F75A-4EA9-8CC8-71C47D1EF5FD}" srcOrd="1" destOrd="0" presId="urn:microsoft.com/office/officeart/2016/7/layout/BasicLinearProcessNumbered"/>
    <dgm:cxn modelId="{CECEC2BB-75AE-4775-89D1-BFBC3BD411BB}" type="presOf" srcId="{D44B4900-6988-4279-83F3-0946DD0F0B47}" destId="{CC679A70-EFB7-4BEB-818C-188A43A67B1B}" srcOrd="0" destOrd="0" presId="urn:microsoft.com/office/officeart/2016/7/layout/BasicLinearProcessNumbered"/>
    <dgm:cxn modelId="{9FEDDAC9-B232-40A2-AD45-F045B0828916}" srcId="{E77CDAE3-AAA2-425E-82CC-B0D881225CBC}" destId="{B5B36150-43C2-45A5-87C8-43CE0E6EFD8A}" srcOrd="0" destOrd="0" parTransId="{BA5B6BAF-ACE6-4A70-84BB-1BA3B6913516}" sibTransId="{D4ACA192-DDC0-42C6-8A9B-76AB2505518E}"/>
    <dgm:cxn modelId="{4B897FCB-6285-448D-9C33-C79964B5AF6F}" type="presOf" srcId="{6B5BBD59-47C8-4BCA-8805-3A0DF5B5DEBC}" destId="{3D68D9BB-C200-4C9E-970C-EEBCBDE8E4CD}" srcOrd="1" destOrd="0" presId="urn:microsoft.com/office/officeart/2016/7/layout/BasicLinearProcessNumbered"/>
    <dgm:cxn modelId="{F321E5D2-4CED-4E22-A762-5A95D43DA7C3}" type="presOf" srcId="{B5B36150-43C2-45A5-87C8-43CE0E6EFD8A}" destId="{CB9A4FB1-D60B-4CBE-A654-8AAE8FAD10AC}" srcOrd="1" destOrd="0" presId="urn:microsoft.com/office/officeart/2016/7/layout/BasicLinearProcessNumbered"/>
    <dgm:cxn modelId="{E49461DA-CA1C-4855-9F75-45DAF8EC9290}" type="presOf" srcId="{19C41A1E-7A62-4D2E-9307-1FEEBE8DB285}" destId="{97E46396-3F05-4D6F-8A87-09A88E77E63E}" srcOrd="0" destOrd="0" presId="urn:microsoft.com/office/officeart/2016/7/layout/BasicLinearProcessNumbered"/>
    <dgm:cxn modelId="{4A5F49E4-B446-4390-9EDD-EB46B947A101}" srcId="{E77CDAE3-AAA2-425E-82CC-B0D881225CBC}" destId="{9C24184B-311D-41FD-9092-DFDF24FCF716}" srcOrd="1" destOrd="0" parTransId="{4A0F7728-8641-4CD0-B0D8-DBC8160080B2}" sibTransId="{72E55AB7-7F85-44F4-84C1-FE03CE26999F}"/>
    <dgm:cxn modelId="{229FBAF4-3F4F-4199-8539-EC544A201DE0}" type="presOf" srcId="{0138D6A4-9FDC-460F-A993-A2570CC0D5B2}" destId="{11A088EA-F520-4C7E-A4EA-B565426D6200}" srcOrd="0" destOrd="0" presId="urn:microsoft.com/office/officeart/2016/7/layout/BasicLinearProcessNumbered"/>
    <dgm:cxn modelId="{A751F7F4-145B-423C-8961-2F5CFC51B546}" type="presOf" srcId="{B5B36150-43C2-45A5-87C8-43CE0E6EFD8A}" destId="{C035948F-E9DB-4996-ACDF-CBAAD5CFB7DB}" srcOrd="0" destOrd="0" presId="urn:microsoft.com/office/officeart/2016/7/layout/BasicLinearProcessNumbered"/>
    <dgm:cxn modelId="{F47F23F9-0E01-4889-8FDD-4F7D772CEE22}" type="presOf" srcId="{D4ACA192-DDC0-42C6-8A9B-76AB2505518E}" destId="{E679DF8B-CB03-45E7-A718-31B54B5ED651}" srcOrd="0" destOrd="0" presId="urn:microsoft.com/office/officeart/2016/7/layout/BasicLinearProcessNumbered"/>
    <dgm:cxn modelId="{E70D4F8E-5A39-417F-B146-749578F5D2BC}" type="presParOf" srcId="{937CBB80-717B-4F1D-958F-F54676A3C053}" destId="{543B54CF-F0DC-41E5-9533-59A29B55BC53}" srcOrd="0" destOrd="0" presId="urn:microsoft.com/office/officeart/2016/7/layout/BasicLinearProcessNumbered"/>
    <dgm:cxn modelId="{A85BBE3A-8CB8-430F-A8E1-AFE3D429FCE8}" type="presParOf" srcId="{543B54CF-F0DC-41E5-9533-59A29B55BC53}" destId="{C035948F-E9DB-4996-ACDF-CBAAD5CFB7DB}" srcOrd="0" destOrd="0" presId="urn:microsoft.com/office/officeart/2016/7/layout/BasicLinearProcessNumbered"/>
    <dgm:cxn modelId="{AD451080-F7BE-488A-B3CD-DB0C5210F428}" type="presParOf" srcId="{543B54CF-F0DC-41E5-9533-59A29B55BC53}" destId="{E679DF8B-CB03-45E7-A718-31B54B5ED651}" srcOrd="1" destOrd="0" presId="urn:microsoft.com/office/officeart/2016/7/layout/BasicLinearProcessNumbered"/>
    <dgm:cxn modelId="{70DDE097-C4CD-414C-9947-1666022DF016}" type="presParOf" srcId="{543B54CF-F0DC-41E5-9533-59A29B55BC53}" destId="{B85EDA72-0B91-4ED0-A444-334B97D9A363}" srcOrd="2" destOrd="0" presId="urn:microsoft.com/office/officeart/2016/7/layout/BasicLinearProcessNumbered"/>
    <dgm:cxn modelId="{DFB67298-67DF-4D75-94C6-BB8A117BD2FC}" type="presParOf" srcId="{543B54CF-F0DC-41E5-9533-59A29B55BC53}" destId="{CB9A4FB1-D60B-4CBE-A654-8AAE8FAD10AC}" srcOrd="3" destOrd="0" presId="urn:microsoft.com/office/officeart/2016/7/layout/BasicLinearProcessNumbered"/>
    <dgm:cxn modelId="{AD8F516E-29E4-4969-8616-7A396D8BD4E9}" type="presParOf" srcId="{937CBB80-717B-4F1D-958F-F54676A3C053}" destId="{FEDDECE3-FC3E-4347-A491-FF8283D1CA1C}" srcOrd="1" destOrd="0" presId="urn:microsoft.com/office/officeart/2016/7/layout/BasicLinearProcessNumbered"/>
    <dgm:cxn modelId="{942BAF17-9453-4D06-9667-EB42D66B94F9}" type="presParOf" srcId="{937CBB80-717B-4F1D-958F-F54676A3C053}" destId="{5780E02B-12F9-407D-B1F3-6FEBD9849D58}" srcOrd="2" destOrd="0" presId="urn:microsoft.com/office/officeart/2016/7/layout/BasicLinearProcessNumbered"/>
    <dgm:cxn modelId="{2A59316C-5872-48D3-A1EA-3DD5C33D9AEB}" type="presParOf" srcId="{5780E02B-12F9-407D-B1F3-6FEBD9849D58}" destId="{891642D2-72CE-4ECE-AB88-DA73FA6422A0}" srcOrd="0" destOrd="0" presId="urn:microsoft.com/office/officeart/2016/7/layout/BasicLinearProcessNumbered"/>
    <dgm:cxn modelId="{FE970E62-2C3B-4558-BB14-658B5730ED25}" type="presParOf" srcId="{5780E02B-12F9-407D-B1F3-6FEBD9849D58}" destId="{5BC62923-0D3C-40A4-9D7E-CC0003071333}" srcOrd="1" destOrd="0" presId="urn:microsoft.com/office/officeart/2016/7/layout/BasicLinearProcessNumbered"/>
    <dgm:cxn modelId="{15382CC9-11F9-4642-87D2-6FBF3046CA24}" type="presParOf" srcId="{5780E02B-12F9-407D-B1F3-6FEBD9849D58}" destId="{BA446ED1-3653-46F1-AFA3-621E26C975F3}" srcOrd="2" destOrd="0" presId="urn:microsoft.com/office/officeart/2016/7/layout/BasicLinearProcessNumbered"/>
    <dgm:cxn modelId="{27047573-9C21-4C5A-973F-40704D24B438}" type="presParOf" srcId="{5780E02B-12F9-407D-B1F3-6FEBD9849D58}" destId="{EB0DA5F0-20F1-4601-ADC2-B22C8B3AF0AA}" srcOrd="3" destOrd="0" presId="urn:microsoft.com/office/officeart/2016/7/layout/BasicLinearProcessNumbered"/>
    <dgm:cxn modelId="{6D113C3D-6FF3-4A93-AB05-4A250B7CB6B3}" type="presParOf" srcId="{937CBB80-717B-4F1D-958F-F54676A3C053}" destId="{B23D4296-2E8A-4CE3-9D58-FC93DCA48A8F}" srcOrd="3" destOrd="0" presId="urn:microsoft.com/office/officeart/2016/7/layout/BasicLinearProcessNumbered"/>
    <dgm:cxn modelId="{05AB22C3-61E0-437C-A416-0EE8067B1997}" type="presParOf" srcId="{937CBB80-717B-4F1D-958F-F54676A3C053}" destId="{77A0DA5F-8FB9-42FD-8B17-66146821FD35}" srcOrd="4" destOrd="0" presId="urn:microsoft.com/office/officeart/2016/7/layout/BasicLinearProcessNumbered"/>
    <dgm:cxn modelId="{2F3D7CF7-26E7-4F23-B622-2ECDD3BB000A}" type="presParOf" srcId="{77A0DA5F-8FB9-42FD-8B17-66146821FD35}" destId="{97E46396-3F05-4D6F-8A87-09A88E77E63E}" srcOrd="0" destOrd="0" presId="urn:microsoft.com/office/officeart/2016/7/layout/BasicLinearProcessNumbered"/>
    <dgm:cxn modelId="{AFCD3F0C-B908-4BF1-B41D-A83A0C1EB5C3}" type="presParOf" srcId="{77A0DA5F-8FB9-42FD-8B17-66146821FD35}" destId="{11A088EA-F520-4C7E-A4EA-B565426D6200}" srcOrd="1" destOrd="0" presId="urn:microsoft.com/office/officeart/2016/7/layout/BasicLinearProcessNumbered"/>
    <dgm:cxn modelId="{EA5435C6-3EBA-4BFD-8075-E41164E445F0}" type="presParOf" srcId="{77A0DA5F-8FB9-42FD-8B17-66146821FD35}" destId="{307D9379-50EB-4032-BB54-005D91D0A267}" srcOrd="2" destOrd="0" presId="urn:microsoft.com/office/officeart/2016/7/layout/BasicLinearProcessNumbered"/>
    <dgm:cxn modelId="{4C91C86C-3758-4443-B1B4-A158DEC49791}" type="presParOf" srcId="{77A0DA5F-8FB9-42FD-8B17-66146821FD35}" destId="{5C260F79-F319-4FC3-86F0-B8A8B9B770F3}" srcOrd="3" destOrd="0" presId="urn:microsoft.com/office/officeart/2016/7/layout/BasicLinearProcessNumbered"/>
    <dgm:cxn modelId="{D723DA33-7E1A-42A9-B457-1CD53D4288C4}" type="presParOf" srcId="{937CBB80-717B-4F1D-958F-F54676A3C053}" destId="{2BA04084-DBEE-4FEB-8AF5-4696AEEA6C5B}" srcOrd="5" destOrd="0" presId="urn:microsoft.com/office/officeart/2016/7/layout/BasicLinearProcessNumbered"/>
    <dgm:cxn modelId="{B0120E8A-7198-4D43-8B82-F39D8F20312C}" type="presParOf" srcId="{937CBB80-717B-4F1D-958F-F54676A3C053}" destId="{E473D563-5955-4667-9C6C-C352419740EC}" srcOrd="6" destOrd="0" presId="urn:microsoft.com/office/officeart/2016/7/layout/BasicLinearProcessNumbered"/>
    <dgm:cxn modelId="{72DA9990-1493-44D4-BB10-5221BE41A742}" type="presParOf" srcId="{E473D563-5955-4667-9C6C-C352419740EC}" destId="{189C2DB5-B535-4445-84EB-CB3A0E9C9793}" srcOrd="0" destOrd="0" presId="urn:microsoft.com/office/officeart/2016/7/layout/BasicLinearProcessNumbered"/>
    <dgm:cxn modelId="{9DCD0F8C-701A-4D24-908A-BFD3DB945EBE}" type="presParOf" srcId="{E473D563-5955-4667-9C6C-C352419740EC}" destId="{8090E5D3-6F25-490B-94E4-A61551C6C515}" srcOrd="1" destOrd="0" presId="urn:microsoft.com/office/officeart/2016/7/layout/BasicLinearProcessNumbered"/>
    <dgm:cxn modelId="{5886DACD-CEAF-40BF-AB94-08ED1A0B8E05}" type="presParOf" srcId="{E473D563-5955-4667-9C6C-C352419740EC}" destId="{50639AC0-8B20-4E4C-A8CD-591C39A42F62}" srcOrd="2" destOrd="0" presId="urn:microsoft.com/office/officeart/2016/7/layout/BasicLinearProcessNumbered"/>
    <dgm:cxn modelId="{A693A432-CC2F-4AF1-AE51-99718FABCAD5}" type="presParOf" srcId="{E473D563-5955-4667-9C6C-C352419740EC}" destId="{3D68D9BB-C200-4C9E-970C-EEBCBDE8E4CD}" srcOrd="3" destOrd="0" presId="urn:microsoft.com/office/officeart/2016/7/layout/BasicLinearProcessNumbered"/>
    <dgm:cxn modelId="{BA326D95-23BA-4C02-90A5-75F5A2BEAFD4}" type="presParOf" srcId="{937CBB80-717B-4F1D-958F-F54676A3C053}" destId="{5B46829D-98F3-4774-9CED-9718810E413E}" srcOrd="7" destOrd="0" presId="urn:microsoft.com/office/officeart/2016/7/layout/BasicLinearProcessNumbered"/>
    <dgm:cxn modelId="{7CD2025B-008B-4666-AB78-2B21EE3FA7F2}" type="presParOf" srcId="{937CBB80-717B-4F1D-958F-F54676A3C053}" destId="{C3B28FCE-993F-4D0F-A7BD-05747F6D924D}" srcOrd="8" destOrd="0" presId="urn:microsoft.com/office/officeart/2016/7/layout/BasicLinearProcessNumbered"/>
    <dgm:cxn modelId="{527359AA-BA50-4697-8E89-9459E5D4E886}" type="presParOf" srcId="{C3B28FCE-993F-4D0F-A7BD-05747F6D924D}" destId="{CC679A70-EFB7-4BEB-818C-188A43A67B1B}" srcOrd="0" destOrd="0" presId="urn:microsoft.com/office/officeart/2016/7/layout/BasicLinearProcessNumbered"/>
    <dgm:cxn modelId="{59ABD9CA-3AFC-478E-9C77-9DEF6DE75855}" type="presParOf" srcId="{C3B28FCE-993F-4D0F-A7BD-05747F6D924D}" destId="{0B51E2BA-EE62-4F0F-A514-A7DE2F5D9DDD}" srcOrd="1" destOrd="0" presId="urn:microsoft.com/office/officeart/2016/7/layout/BasicLinearProcessNumbered"/>
    <dgm:cxn modelId="{99B1E1CC-17EC-41DB-B3B3-4399A25CCA53}" type="presParOf" srcId="{C3B28FCE-993F-4D0F-A7BD-05747F6D924D}" destId="{FB2E1E1B-20D0-443D-A196-C63E52CDD3A9}" srcOrd="2" destOrd="0" presId="urn:microsoft.com/office/officeart/2016/7/layout/BasicLinearProcessNumbered"/>
    <dgm:cxn modelId="{4F153F9B-5848-46D8-BD04-E4887EEDA585}" type="presParOf" srcId="{C3B28FCE-993F-4D0F-A7BD-05747F6D924D}" destId="{303F5498-F75A-4EA9-8CC8-71C47D1EF5F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623A46-E19F-42E1-ADA0-B36A538ED2EA}">
      <dsp:nvSpPr>
        <dsp:cNvPr id="0" name=""/>
        <dsp:cNvSpPr/>
      </dsp:nvSpPr>
      <dsp:spPr>
        <a:xfrm>
          <a:off x="0" y="0"/>
          <a:ext cx="2214279" cy="2862034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34" tIns="330200" rIns="172634" bIns="33020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Social presence</a:t>
          </a:r>
        </a:p>
      </dsp:txBody>
      <dsp:txXfrm>
        <a:off x="0" y="1087573"/>
        <a:ext cx="2214279" cy="1717221"/>
      </dsp:txXfrm>
    </dsp:sp>
    <dsp:sp modelId="{4E22B1BB-CE2D-4095-ADDF-84DEC0F9411A}">
      <dsp:nvSpPr>
        <dsp:cNvPr id="0" name=""/>
        <dsp:cNvSpPr/>
      </dsp:nvSpPr>
      <dsp:spPr>
        <a:xfrm>
          <a:off x="677834" y="286203"/>
          <a:ext cx="858610" cy="8586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941" tIns="12700" rIns="6694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sp:txBody>
      <dsp:txXfrm>
        <a:off x="803575" y="411944"/>
        <a:ext cx="607128" cy="607128"/>
      </dsp:txXfrm>
    </dsp:sp>
    <dsp:sp modelId="{200B807F-6674-4B0D-B0FC-9A8D0FBD89E8}">
      <dsp:nvSpPr>
        <dsp:cNvPr id="0" name=""/>
        <dsp:cNvSpPr/>
      </dsp:nvSpPr>
      <dsp:spPr>
        <a:xfrm>
          <a:off x="0" y="2861963"/>
          <a:ext cx="221427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DBFB-776C-4E6A-BBF1-3E83B627EF76}">
      <dsp:nvSpPr>
        <dsp:cNvPr id="0" name=""/>
        <dsp:cNvSpPr/>
      </dsp:nvSpPr>
      <dsp:spPr>
        <a:xfrm>
          <a:off x="2435706" y="0"/>
          <a:ext cx="2214279" cy="2862034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34" tIns="330200" rIns="172634" bIns="33020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Earned media</a:t>
          </a:r>
        </a:p>
      </dsp:txBody>
      <dsp:txXfrm>
        <a:off x="2435706" y="1087573"/>
        <a:ext cx="2214279" cy="1717221"/>
      </dsp:txXfrm>
    </dsp:sp>
    <dsp:sp modelId="{8DE6B862-7BC6-4672-8554-9166EAEAE81B}">
      <dsp:nvSpPr>
        <dsp:cNvPr id="0" name=""/>
        <dsp:cNvSpPr/>
      </dsp:nvSpPr>
      <dsp:spPr>
        <a:xfrm>
          <a:off x="3113541" y="286203"/>
          <a:ext cx="858610" cy="8586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941" tIns="12700" rIns="6694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sp:txBody>
      <dsp:txXfrm>
        <a:off x="3239282" y="411944"/>
        <a:ext cx="607128" cy="607128"/>
      </dsp:txXfrm>
    </dsp:sp>
    <dsp:sp modelId="{2F1C8A53-4957-4429-8846-997415004D9E}">
      <dsp:nvSpPr>
        <dsp:cNvPr id="0" name=""/>
        <dsp:cNvSpPr/>
      </dsp:nvSpPr>
      <dsp:spPr>
        <a:xfrm>
          <a:off x="2435706" y="2861963"/>
          <a:ext cx="221427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3688D-8A63-4694-84DD-A744932C44CC}">
      <dsp:nvSpPr>
        <dsp:cNvPr id="0" name=""/>
        <dsp:cNvSpPr/>
      </dsp:nvSpPr>
      <dsp:spPr>
        <a:xfrm>
          <a:off x="4871413" y="0"/>
          <a:ext cx="2214279" cy="2862034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34" tIns="330200" rIns="172634" bIns="33020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rial" panose="020B0604020202020204" pitchFamily="34" charset="0"/>
              <a:cs typeface="Arial" panose="020B0604020202020204" pitchFamily="34" charset="0"/>
            </a:rPr>
            <a:t>Paid media</a:t>
          </a:r>
        </a:p>
      </dsp:txBody>
      <dsp:txXfrm>
        <a:off x="4871413" y="1087573"/>
        <a:ext cx="2214279" cy="1717221"/>
      </dsp:txXfrm>
    </dsp:sp>
    <dsp:sp modelId="{29C33BB6-2AD5-4796-B5BF-604DC7A20F82}">
      <dsp:nvSpPr>
        <dsp:cNvPr id="0" name=""/>
        <dsp:cNvSpPr/>
      </dsp:nvSpPr>
      <dsp:spPr>
        <a:xfrm>
          <a:off x="5549248" y="286203"/>
          <a:ext cx="858610" cy="8586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941" tIns="12700" rIns="66941" bIns="1270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sp:txBody>
      <dsp:txXfrm>
        <a:off x="5674989" y="411944"/>
        <a:ext cx="607128" cy="607128"/>
      </dsp:txXfrm>
    </dsp:sp>
    <dsp:sp modelId="{46ED8693-9F7F-44BB-A11A-A9A2138C7CB3}">
      <dsp:nvSpPr>
        <dsp:cNvPr id="0" name=""/>
        <dsp:cNvSpPr/>
      </dsp:nvSpPr>
      <dsp:spPr>
        <a:xfrm>
          <a:off x="4871413" y="2861963"/>
          <a:ext cx="221427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5948F-E9DB-4996-ACDF-CBAAD5CFB7DB}">
      <dsp:nvSpPr>
        <dsp:cNvPr id="0" name=""/>
        <dsp:cNvSpPr/>
      </dsp:nvSpPr>
      <dsp:spPr>
        <a:xfrm>
          <a:off x="2240" y="374928"/>
          <a:ext cx="1213229" cy="1698521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88" tIns="330200" rIns="9458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Emotional engagement</a:t>
          </a:r>
        </a:p>
      </dsp:txBody>
      <dsp:txXfrm>
        <a:off x="2240" y="1020366"/>
        <a:ext cx="1213229" cy="1019112"/>
      </dsp:txXfrm>
    </dsp:sp>
    <dsp:sp modelId="{E679DF8B-CB03-45E7-A718-31B54B5ED651}">
      <dsp:nvSpPr>
        <dsp:cNvPr id="0" name=""/>
        <dsp:cNvSpPr/>
      </dsp:nvSpPr>
      <dsp:spPr>
        <a:xfrm>
          <a:off x="354077" y="544780"/>
          <a:ext cx="509556" cy="5095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7" tIns="12700" rIns="39727" bIns="127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1</a:t>
          </a:r>
        </a:p>
      </dsp:txBody>
      <dsp:txXfrm>
        <a:off x="428700" y="619403"/>
        <a:ext cx="360310" cy="360310"/>
      </dsp:txXfrm>
    </dsp:sp>
    <dsp:sp modelId="{B85EDA72-0B91-4ED0-A444-334B97D9A363}">
      <dsp:nvSpPr>
        <dsp:cNvPr id="0" name=""/>
        <dsp:cNvSpPr/>
      </dsp:nvSpPr>
      <dsp:spPr>
        <a:xfrm>
          <a:off x="2240" y="2073377"/>
          <a:ext cx="121322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642D2-72CE-4ECE-AB88-DA73FA6422A0}">
      <dsp:nvSpPr>
        <dsp:cNvPr id="0" name=""/>
        <dsp:cNvSpPr/>
      </dsp:nvSpPr>
      <dsp:spPr>
        <a:xfrm>
          <a:off x="1365826" y="367675"/>
          <a:ext cx="1213229" cy="1698521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88" tIns="330200" rIns="9458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Self-identification</a:t>
          </a:r>
        </a:p>
      </dsp:txBody>
      <dsp:txXfrm>
        <a:off x="1365826" y="1013113"/>
        <a:ext cx="1213229" cy="1019112"/>
      </dsp:txXfrm>
    </dsp:sp>
    <dsp:sp modelId="{5BC62923-0D3C-40A4-9D7E-CC0003071333}">
      <dsp:nvSpPr>
        <dsp:cNvPr id="0" name=""/>
        <dsp:cNvSpPr/>
      </dsp:nvSpPr>
      <dsp:spPr>
        <a:xfrm>
          <a:off x="1688630" y="544780"/>
          <a:ext cx="509556" cy="5095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7" tIns="12700" rIns="39727" bIns="127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Arial" panose="020B0604020202020204" pitchFamily="34" charset="0"/>
              <a:cs typeface="Arial" panose="020B0604020202020204" pitchFamily="34" charset="0"/>
            </a:rPr>
            <a:t>2</a:t>
          </a:r>
        </a:p>
      </dsp:txBody>
      <dsp:txXfrm>
        <a:off x="1763253" y="619403"/>
        <a:ext cx="360310" cy="360310"/>
      </dsp:txXfrm>
    </dsp:sp>
    <dsp:sp modelId="{BA446ED1-3653-46F1-AFA3-621E26C975F3}">
      <dsp:nvSpPr>
        <dsp:cNvPr id="0" name=""/>
        <dsp:cNvSpPr/>
      </dsp:nvSpPr>
      <dsp:spPr>
        <a:xfrm>
          <a:off x="1336793" y="2073377"/>
          <a:ext cx="121322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46396-3F05-4D6F-8A87-09A88E77E63E}">
      <dsp:nvSpPr>
        <dsp:cNvPr id="0" name=""/>
        <dsp:cNvSpPr/>
      </dsp:nvSpPr>
      <dsp:spPr>
        <a:xfrm>
          <a:off x="2671346" y="374928"/>
          <a:ext cx="1213229" cy="1698521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88" tIns="330200" rIns="9458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Cultural competence</a:t>
          </a:r>
        </a:p>
      </dsp:txBody>
      <dsp:txXfrm>
        <a:off x="2671346" y="1020366"/>
        <a:ext cx="1213229" cy="1019112"/>
      </dsp:txXfrm>
    </dsp:sp>
    <dsp:sp modelId="{11A088EA-F520-4C7E-A4EA-B565426D6200}">
      <dsp:nvSpPr>
        <dsp:cNvPr id="0" name=""/>
        <dsp:cNvSpPr/>
      </dsp:nvSpPr>
      <dsp:spPr>
        <a:xfrm>
          <a:off x="3023182" y="544780"/>
          <a:ext cx="509556" cy="5095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7" tIns="12700" rIns="39727" bIns="127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 panose="020B0604020202020204" pitchFamily="34" charset="0"/>
              <a:cs typeface="Arial" panose="020B0604020202020204" pitchFamily="34" charset="0"/>
            </a:rPr>
            <a:t>3</a:t>
          </a:r>
        </a:p>
      </dsp:txBody>
      <dsp:txXfrm>
        <a:off x="3097805" y="619403"/>
        <a:ext cx="360310" cy="360310"/>
      </dsp:txXfrm>
    </dsp:sp>
    <dsp:sp modelId="{307D9379-50EB-4032-BB54-005D91D0A267}">
      <dsp:nvSpPr>
        <dsp:cNvPr id="0" name=""/>
        <dsp:cNvSpPr/>
      </dsp:nvSpPr>
      <dsp:spPr>
        <a:xfrm>
          <a:off x="2671346" y="2073377"/>
          <a:ext cx="121322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C2DB5-B535-4445-84EB-CB3A0E9C9793}">
      <dsp:nvSpPr>
        <dsp:cNvPr id="0" name=""/>
        <dsp:cNvSpPr/>
      </dsp:nvSpPr>
      <dsp:spPr>
        <a:xfrm>
          <a:off x="4005898" y="374928"/>
          <a:ext cx="1213229" cy="1698521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88" tIns="330200" rIns="94588" bIns="33020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Auxiliary consumption</a:t>
          </a:r>
        </a:p>
      </dsp:txBody>
      <dsp:txXfrm>
        <a:off x="4005898" y="1020366"/>
        <a:ext cx="1213229" cy="1019112"/>
      </dsp:txXfrm>
    </dsp:sp>
    <dsp:sp modelId="{8090E5D3-6F25-490B-94E4-A61551C6C515}">
      <dsp:nvSpPr>
        <dsp:cNvPr id="0" name=""/>
        <dsp:cNvSpPr/>
      </dsp:nvSpPr>
      <dsp:spPr>
        <a:xfrm>
          <a:off x="4357735" y="544780"/>
          <a:ext cx="509556" cy="5095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7" tIns="12700" rIns="39727" bIns="127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</dsp:txBody>
      <dsp:txXfrm>
        <a:off x="4432358" y="619403"/>
        <a:ext cx="360310" cy="360310"/>
      </dsp:txXfrm>
    </dsp:sp>
    <dsp:sp modelId="{50639AC0-8B20-4E4C-A8CD-591C39A42F62}">
      <dsp:nvSpPr>
        <dsp:cNvPr id="0" name=""/>
        <dsp:cNvSpPr/>
      </dsp:nvSpPr>
      <dsp:spPr>
        <a:xfrm>
          <a:off x="4005898" y="2073377"/>
          <a:ext cx="121322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79A70-EFB7-4BEB-818C-188A43A67B1B}">
      <dsp:nvSpPr>
        <dsp:cNvPr id="0" name=""/>
        <dsp:cNvSpPr/>
      </dsp:nvSpPr>
      <dsp:spPr>
        <a:xfrm>
          <a:off x="5340451" y="374928"/>
          <a:ext cx="1213229" cy="1698521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bg1">
              <a:lumMod val="9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88" tIns="330200" rIns="94588" bIns="3302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Production</a:t>
          </a:r>
        </a:p>
      </dsp:txBody>
      <dsp:txXfrm>
        <a:off x="5340451" y="1020366"/>
        <a:ext cx="1213229" cy="1019112"/>
      </dsp:txXfrm>
    </dsp:sp>
    <dsp:sp modelId="{0B51E2BA-EE62-4F0F-A514-A7DE2F5D9DDD}">
      <dsp:nvSpPr>
        <dsp:cNvPr id="0" name=""/>
        <dsp:cNvSpPr/>
      </dsp:nvSpPr>
      <dsp:spPr>
        <a:xfrm>
          <a:off x="5692288" y="544780"/>
          <a:ext cx="509556" cy="5095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727" tIns="12700" rIns="39727" bIns="127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 panose="020B0604020202020204" pitchFamily="34" charset="0"/>
              <a:cs typeface="Arial" panose="020B0604020202020204" pitchFamily="34" charset="0"/>
            </a:rPr>
            <a:t>5</a:t>
          </a:r>
        </a:p>
      </dsp:txBody>
      <dsp:txXfrm>
        <a:off x="5766911" y="619403"/>
        <a:ext cx="360310" cy="360310"/>
      </dsp:txXfrm>
    </dsp:sp>
    <dsp:sp modelId="{FB2E1E1B-20D0-443D-A196-C63E52CDD3A9}">
      <dsp:nvSpPr>
        <dsp:cNvPr id="0" name=""/>
        <dsp:cNvSpPr/>
      </dsp:nvSpPr>
      <dsp:spPr>
        <a:xfrm>
          <a:off x="5340451" y="2073377"/>
          <a:ext cx="121322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60161-5589-44FC-AEDF-61819F1A3642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E1428-3662-4EB3-BF92-BCC833EF3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34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604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867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887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9649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/>
          </a:p>
        </p:txBody>
      </p:sp>
      <p:sp>
        <p:nvSpPr>
          <p:cNvPr id="532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E2E6D9-8AF5-42A4-8CC8-DEA2120A0C0B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593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8898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0578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3169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2022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1569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026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0498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7821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103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63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6-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99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833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6-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111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884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6-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055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6-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098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2-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219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686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38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065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01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69D0-9D73-42B4-A637-C39CFDD89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17801" y="3365613"/>
            <a:ext cx="3976816" cy="659671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Social Community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66705-4ABD-4F0C-8700-C53549536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5684" y="2318336"/>
            <a:ext cx="2423984" cy="565660"/>
          </a:xfrm>
        </p:spPr>
        <p:txBody>
          <a:bodyPr>
            <a:normAutofit lnSpcReduction="10000"/>
          </a:bodyPr>
          <a:lstStyle/>
          <a:p>
            <a:r>
              <a:rPr lang="en-US" sz="3600" b="1" dirty="0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280548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933006"/>
            <a:ext cx="4305815" cy="711717"/>
          </a:xfrm>
        </p:spPr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168475"/>
            <a:ext cx="7886700" cy="3513868"/>
          </a:xfrm>
        </p:spPr>
        <p:txBody>
          <a:bodyPr>
            <a:normAutofit/>
          </a:bodyPr>
          <a:lstStyle/>
          <a:p>
            <a:r>
              <a:rPr lang="en-US" dirty="0"/>
              <a:t>How do social networking communities enable user participation and sharing?</a:t>
            </a:r>
          </a:p>
          <a:p>
            <a:r>
              <a:rPr lang="en-US" dirty="0"/>
              <a:t>In what ways can brands utilize social networking communities for branding and promotion?</a:t>
            </a:r>
          </a:p>
          <a:p>
            <a:r>
              <a:rPr lang="en-US" dirty="0"/>
              <a:t>How can brands reach consumers organically using social network sites? What characteristics do brand fans exhibit?</a:t>
            </a:r>
          </a:p>
          <a:p>
            <a:r>
              <a:rPr lang="en-US" dirty="0"/>
              <a:t>What forms of paid media can be used in social communities? Why is paid media important to social media marketers?</a:t>
            </a:r>
          </a:p>
        </p:txBody>
      </p:sp>
    </p:spTree>
    <p:extLst>
      <p:ext uri="{BB962C8B-B14F-4D97-AF65-F5344CB8AC3E}">
        <p14:creationId xmlns:p14="http://schemas.microsoft.com/office/powerpoint/2010/main" val="3013056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E934E-CA81-415B-B063-61516D719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24650"/>
            <a:ext cx="7304388" cy="1101209"/>
          </a:xfrm>
        </p:spPr>
        <p:txBody>
          <a:bodyPr/>
          <a:lstStyle/>
          <a:p>
            <a:r>
              <a:rPr lang="en-US" dirty="0"/>
              <a:t>Figure 6.1 The social community zone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723" y="2347468"/>
            <a:ext cx="5367528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045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645" y="1287887"/>
            <a:ext cx="7140771" cy="4879869"/>
          </a:xfrm>
        </p:spPr>
      </p:pic>
    </p:spTree>
    <p:extLst>
      <p:ext uri="{BB962C8B-B14F-4D97-AF65-F5344CB8AC3E}">
        <p14:creationId xmlns:p14="http://schemas.microsoft.com/office/powerpoint/2010/main" val="842769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5534" y="759555"/>
            <a:ext cx="7938702" cy="986867"/>
          </a:xfrm>
        </p:spPr>
        <p:txBody>
          <a:bodyPr>
            <a:noAutofit/>
          </a:bodyPr>
          <a:lstStyle/>
          <a:p>
            <a:r>
              <a:rPr lang="en-US" dirty="0"/>
              <a:t>Characteristics of social networking sites</a:t>
            </a:r>
          </a:p>
        </p:txBody>
      </p:sp>
      <p:sp>
        <p:nvSpPr>
          <p:cNvPr id="31746" name="Content Placeholder 2"/>
          <p:cNvSpPr>
            <a:spLocks noGrp="1"/>
          </p:cNvSpPr>
          <p:nvPr>
            <p:ph idx="1"/>
          </p:nvPr>
        </p:nvSpPr>
        <p:spPr>
          <a:xfrm>
            <a:off x="731535" y="2142832"/>
            <a:ext cx="7886700" cy="264209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Social networking sites typically vary in terms of three important dimensions:</a:t>
            </a:r>
          </a:p>
          <a:p>
            <a:r>
              <a:rPr lang="en-US" dirty="0"/>
              <a:t>Audience and degree of specialization</a:t>
            </a:r>
          </a:p>
          <a:p>
            <a:r>
              <a:rPr lang="en-US" dirty="0"/>
              <a:t>The social objects that mediate the relationships among members</a:t>
            </a:r>
          </a:p>
          <a:p>
            <a:r>
              <a:rPr lang="en-US" dirty="0"/>
              <a:t>Degree of decentralization or openness</a:t>
            </a:r>
          </a:p>
        </p:txBody>
      </p:sp>
    </p:spTree>
    <p:extLst>
      <p:ext uri="{BB962C8B-B14F-4D97-AF65-F5344CB8AC3E}">
        <p14:creationId xmlns:p14="http://schemas.microsoft.com/office/powerpoint/2010/main" val="2709909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421" y="707224"/>
            <a:ext cx="7903119" cy="1019974"/>
          </a:xfrm>
        </p:spPr>
        <p:txBody>
          <a:bodyPr>
            <a:noAutofit/>
          </a:bodyPr>
          <a:lstStyle/>
          <a:p>
            <a:r>
              <a:rPr lang="en-US" dirty="0"/>
              <a:t>Marketing applications in the social community zone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446851"/>
              </p:ext>
            </p:extLst>
          </p:nvPr>
        </p:nvGraphicFramePr>
        <p:xfrm>
          <a:off x="1122135" y="2544537"/>
          <a:ext cx="7085693" cy="2862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3736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695607"/>
            <a:ext cx="7812405" cy="1221132"/>
          </a:xfrm>
        </p:spPr>
        <p:txBody>
          <a:bodyPr/>
          <a:lstStyle/>
          <a:p>
            <a:r>
              <a:rPr lang="en-US" dirty="0"/>
              <a:t>Social presence: Brands as relationship nodes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344527"/>
            <a:ext cx="4764405" cy="3226538"/>
          </a:xfrm>
        </p:spPr>
        <p:txBody>
          <a:bodyPr>
            <a:normAutofit/>
          </a:bodyPr>
          <a:lstStyle/>
          <a:p>
            <a:r>
              <a:rPr lang="en-US" dirty="0"/>
              <a:t>Brands create a brand profile within selected social networking communities. In this way, the brand acts as a node in the network’s social graph.</a:t>
            </a:r>
          </a:p>
          <a:p>
            <a:r>
              <a:rPr lang="en-US" dirty="0"/>
              <a:t>The fan base (friends/followers) is an indicator of the brand’s success in establishing a known presence within a community.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558" y="2213410"/>
            <a:ext cx="2595842" cy="3399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553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698954"/>
            <a:ext cx="7886700" cy="1325563"/>
          </a:xfrm>
        </p:spPr>
        <p:txBody>
          <a:bodyPr/>
          <a:lstStyle/>
          <a:p>
            <a:r>
              <a:rPr lang="en-US" dirty="0"/>
              <a:t>Determining the brand’s social media character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315582"/>
            <a:ext cx="5656820" cy="3092364"/>
          </a:xfrm>
        </p:spPr>
        <p:txBody>
          <a:bodyPr/>
          <a:lstStyle/>
          <a:p>
            <a:r>
              <a:rPr lang="en-US" dirty="0"/>
              <a:t>What are the brand’s core values?</a:t>
            </a:r>
          </a:p>
          <a:p>
            <a:r>
              <a:rPr lang="en-US" dirty="0"/>
              <a:t>What social objects illustrate the values?</a:t>
            </a:r>
          </a:p>
          <a:p>
            <a:r>
              <a:rPr lang="en-US" dirty="0"/>
              <a:t>What has the brand promised?</a:t>
            </a:r>
          </a:p>
          <a:p>
            <a:r>
              <a:rPr lang="en-US" dirty="0"/>
              <a:t>What are the aspirational attributes?</a:t>
            </a:r>
          </a:p>
          <a:p>
            <a:r>
              <a:rPr lang="en-US" dirty="0"/>
              <a:t>What traits are associated with the brand?</a:t>
            </a:r>
          </a:p>
          <a:p>
            <a:r>
              <a:rPr lang="en-US" dirty="0"/>
              <a:t>What opportunities exist?</a:t>
            </a:r>
          </a:p>
          <a:p>
            <a:r>
              <a:rPr lang="en-US" dirty="0"/>
              <a:t>What stories bring the brand to life?</a:t>
            </a:r>
          </a:p>
        </p:txBody>
      </p:sp>
    </p:spTree>
    <p:extLst>
      <p:ext uri="{BB962C8B-B14F-4D97-AF65-F5344CB8AC3E}">
        <p14:creationId xmlns:p14="http://schemas.microsoft.com/office/powerpoint/2010/main" val="1135775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DF155-E87F-4EDD-A063-17B5DD8C1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47169"/>
            <a:ext cx="7886700" cy="1046719"/>
          </a:xfrm>
        </p:spPr>
        <p:txBody>
          <a:bodyPr>
            <a:noAutofit/>
          </a:bodyPr>
          <a:lstStyle/>
          <a:p>
            <a:r>
              <a:rPr lang="en-US" dirty="0"/>
              <a:t>Figure 6.2 Why people friend brands on social media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8770" y="2367932"/>
            <a:ext cx="6101515" cy="3478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866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28965-4AAA-4872-97DB-F2106C318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589162"/>
            <a:ext cx="8134138" cy="1053365"/>
          </a:xfrm>
        </p:spPr>
        <p:txBody>
          <a:bodyPr>
            <a:normAutofit/>
          </a:bodyPr>
          <a:lstStyle/>
          <a:p>
            <a:r>
              <a:rPr lang="en-US" dirty="0"/>
              <a:t>Figure 6.3 Why people unfriend brands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880" y="2078092"/>
            <a:ext cx="6396918" cy="369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851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261" y="687009"/>
            <a:ext cx="7964805" cy="989391"/>
          </a:xfrm>
        </p:spPr>
        <p:txBody>
          <a:bodyPr>
            <a:noAutofit/>
          </a:bodyPr>
          <a:lstStyle/>
          <a:p>
            <a:r>
              <a:rPr lang="en-US" dirty="0"/>
              <a:t>Characteristics of social fans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641783"/>
              </p:ext>
            </p:extLst>
          </p:nvPr>
        </p:nvGraphicFramePr>
        <p:xfrm>
          <a:off x="1296305" y="2798534"/>
          <a:ext cx="6555922" cy="2448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4391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694267"/>
            <a:ext cx="7676938" cy="1059186"/>
          </a:xfrm>
        </p:spPr>
        <p:txBody>
          <a:bodyPr/>
          <a:lstStyle/>
          <a:p>
            <a:r>
              <a:rPr lang="en-US" dirty="0"/>
              <a:t>Brands talk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000154"/>
            <a:ext cx="7839847" cy="2063845"/>
          </a:xfrm>
        </p:spPr>
        <p:txBody>
          <a:bodyPr/>
          <a:lstStyle/>
          <a:p>
            <a:r>
              <a:rPr lang="en-US" dirty="0"/>
              <a:t>@</a:t>
            </a:r>
            <a:r>
              <a:rPr lang="en-US" dirty="0" err="1"/>
              <a:t>menshumor</a:t>
            </a:r>
            <a:r>
              <a:rPr lang="en-US" dirty="0"/>
              <a:t>: This morning I gave birth to a food baby and I think @</a:t>
            </a:r>
            <a:r>
              <a:rPr lang="en-US" dirty="0" err="1"/>
              <a:t>tacobell</a:t>
            </a:r>
            <a:r>
              <a:rPr lang="en-US" dirty="0"/>
              <a:t> is the father. </a:t>
            </a:r>
          </a:p>
          <a:p>
            <a:r>
              <a:rPr lang="en-US" dirty="0"/>
              <a:t>@</a:t>
            </a:r>
            <a:r>
              <a:rPr lang="en-US" dirty="0" err="1"/>
              <a:t>tacobell</a:t>
            </a:r>
            <a:r>
              <a:rPr lang="en-US" dirty="0"/>
              <a:t>: I want a DNA test.</a:t>
            </a:r>
          </a:p>
        </p:txBody>
      </p:sp>
    </p:spTree>
    <p:extLst>
      <p:ext uri="{BB962C8B-B14F-4D97-AF65-F5344CB8AC3E}">
        <p14:creationId xmlns:p14="http://schemas.microsoft.com/office/powerpoint/2010/main" val="76068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77242" y="2168038"/>
            <a:ext cx="4514624" cy="38794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689429"/>
            <a:ext cx="6343614" cy="823238"/>
          </a:xfrm>
          <a:noFill/>
        </p:spPr>
        <p:txBody>
          <a:bodyPr vert="horz" lIns="68580" tIns="34290" rIns="68580" bIns="34290" rtlCol="0" anchor="ctr">
            <a:noAutofit/>
          </a:bodyPr>
          <a:lstStyle/>
          <a:p>
            <a:r>
              <a:rPr lang="en-US" dirty="0"/>
              <a:t>Real-time marketing</a:t>
            </a:r>
          </a:p>
        </p:txBody>
      </p:sp>
    </p:spTree>
    <p:extLst>
      <p:ext uri="{BB962C8B-B14F-4D97-AF65-F5344CB8AC3E}">
        <p14:creationId xmlns:p14="http://schemas.microsoft.com/office/powerpoint/2010/main" val="2995968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36506-6F76-4F44-B5B8-75C35FFF7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852" y="886071"/>
            <a:ext cx="6793642" cy="738744"/>
          </a:xfrm>
        </p:spPr>
        <p:txBody>
          <a:bodyPr/>
          <a:lstStyle/>
          <a:p>
            <a:r>
              <a:rPr lang="en-US" dirty="0"/>
              <a:t>Contests and requests for UGC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8CCD-7F81-4627-BCFB-162E82749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966" y="2289504"/>
            <a:ext cx="3657777" cy="2257096"/>
          </a:xfrm>
        </p:spPr>
        <p:txBody>
          <a:bodyPr>
            <a:normAutofit/>
          </a:bodyPr>
          <a:lstStyle/>
          <a:p>
            <a:r>
              <a:rPr lang="en-US" dirty="0"/>
              <a:t>Visit Philly maintains a gallery of photographs submitted by fans and tourists of Philadelphia.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887" y="2289504"/>
            <a:ext cx="3594976" cy="35949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84222" y="5681280"/>
            <a:ext cx="263883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f11photo / Shutterstock.com </a:t>
            </a:r>
          </a:p>
        </p:txBody>
      </p:sp>
    </p:spTree>
    <p:extLst>
      <p:ext uri="{BB962C8B-B14F-4D97-AF65-F5344CB8AC3E}">
        <p14:creationId xmlns:p14="http://schemas.microsoft.com/office/powerpoint/2010/main" val="3492019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77882-C589-4ED4-9855-B03913184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33083"/>
            <a:ext cx="7584474" cy="1109447"/>
          </a:xfrm>
        </p:spPr>
        <p:txBody>
          <a:bodyPr/>
          <a:lstStyle/>
          <a:p>
            <a:r>
              <a:rPr lang="en-US" dirty="0"/>
              <a:t>Characteristics of brand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B2AF9-5C16-4108-A62E-3C3518CCF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595" y="2430518"/>
            <a:ext cx="6694788" cy="2565143"/>
          </a:xfrm>
        </p:spPr>
        <p:txBody>
          <a:bodyPr/>
          <a:lstStyle/>
          <a:p>
            <a:r>
              <a:rPr lang="en-US" dirty="0"/>
              <a:t>Cohesive social channel strategy</a:t>
            </a:r>
          </a:p>
          <a:p>
            <a:r>
              <a:rPr lang="en-US" dirty="0"/>
              <a:t>Active community management</a:t>
            </a:r>
          </a:p>
          <a:p>
            <a:r>
              <a:rPr lang="en-US" dirty="0"/>
              <a:t>Content mission, quality, and storytelling</a:t>
            </a:r>
          </a:p>
          <a:p>
            <a:r>
              <a:rPr lang="en-US" dirty="0"/>
              <a:t>Engagement and community relationship building</a:t>
            </a:r>
          </a:p>
          <a:p>
            <a:r>
              <a:rPr lang="en-US" dirty="0"/>
              <a:t>Collaboration with influencers</a:t>
            </a:r>
          </a:p>
          <a:p>
            <a:r>
              <a:rPr lang="en-US" dirty="0"/>
              <a:t>Amplification efforts</a:t>
            </a:r>
          </a:p>
        </p:txBody>
      </p:sp>
    </p:spTree>
    <p:extLst>
      <p:ext uri="{BB962C8B-B14F-4D97-AF65-F5344CB8AC3E}">
        <p14:creationId xmlns:p14="http://schemas.microsoft.com/office/powerpoint/2010/main" val="1913493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A1641-66E3-4C16-87B0-8DC253D85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601134"/>
            <a:ext cx="7702338" cy="872824"/>
          </a:xfrm>
        </p:spPr>
        <p:txBody>
          <a:bodyPr>
            <a:noAutofit/>
          </a:bodyPr>
          <a:lstStyle/>
          <a:p>
            <a:r>
              <a:rPr lang="en-US" sz="3600" dirty="0"/>
              <a:t>Mini-case study: Tito’s Vodka</a:t>
            </a:r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1" r="7931"/>
          <a:stretch>
            <a:fillRect/>
          </a:stretch>
        </p:blipFill>
        <p:spPr>
          <a:xfrm>
            <a:off x="5184313" y="1636707"/>
            <a:ext cx="3571496" cy="3784379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706208-CE8E-467C-873E-04A7373A5B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6595" y="1636707"/>
            <a:ext cx="4115577" cy="441928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Embedded brand communities</a:t>
            </a:r>
          </a:p>
          <a:p>
            <a:pPr marL="685800" lvl="1" indent="-342900">
              <a:buFont typeface="Arial" panose="020B0604020202020204" pitchFamily="34" charset="0"/>
              <a:buChar char="–"/>
            </a:pPr>
            <a:r>
              <a:rPr lang="en-US" sz="2200" dirty="0"/>
              <a:t>Facebook</a:t>
            </a:r>
          </a:p>
          <a:p>
            <a:pPr marL="685800" lvl="1" indent="-342900">
              <a:buFont typeface="Arial" panose="020B0604020202020204" pitchFamily="34" charset="0"/>
              <a:buChar char="–"/>
            </a:pPr>
            <a:r>
              <a:rPr lang="en-US" sz="2200" dirty="0"/>
              <a:t>Instagram</a:t>
            </a:r>
          </a:p>
          <a:p>
            <a:pPr marL="685800" lvl="1" indent="-342900">
              <a:buFont typeface="Arial" panose="020B0604020202020204" pitchFamily="34" charset="0"/>
              <a:buChar char="–"/>
            </a:pPr>
            <a:r>
              <a:rPr lang="en-US" sz="2200" dirty="0"/>
              <a:t>Twitter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The brand presence stays true to its hand-crafted image and love of dogs (e.g., #</a:t>
            </a:r>
            <a:r>
              <a:rPr lang="en-US" sz="2200" dirty="0" err="1"/>
              <a:t>vodkafordogpeople</a:t>
            </a:r>
            <a:r>
              <a:rPr lang="en-US" sz="2200" dirty="0"/>
              <a:t>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UGC invited with campaigns like “Fresh Start.”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02234" y="5583835"/>
            <a:ext cx="25493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Credit: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ohrim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/ Shutterstock.com </a:t>
            </a:r>
          </a:p>
        </p:txBody>
      </p:sp>
    </p:spTree>
    <p:extLst>
      <p:ext uri="{BB962C8B-B14F-4D97-AF65-F5344CB8AC3E}">
        <p14:creationId xmlns:p14="http://schemas.microsoft.com/office/powerpoint/2010/main" val="1837949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338" y="930437"/>
            <a:ext cx="4865988" cy="776289"/>
          </a:xfrm>
        </p:spPr>
        <p:txBody>
          <a:bodyPr/>
          <a:lstStyle/>
          <a:p>
            <a:r>
              <a:rPr lang="en-US" dirty="0"/>
              <a:t>Recap and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9338" y="2159257"/>
            <a:ext cx="7886700" cy="3240645"/>
          </a:xfrm>
        </p:spPr>
        <p:txBody>
          <a:bodyPr>
            <a:normAutofit/>
          </a:bodyPr>
          <a:lstStyle/>
          <a:p>
            <a:r>
              <a:rPr lang="en-US" dirty="0"/>
              <a:t>How do social networking communities enable user participation and sharing?</a:t>
            </a:r>
          </a:p>
          <a:p>
            <a:r>
              <a:rPr lang="en-US" dirty="0"/>
              <a:t>In what ways can brands utilize social networking communities for branding and promotion?</a:t>
            </a:r>
          </a:p>
          <a:p>
            <a:r>
              <a:rPr lang="en-US" dirty="0"/>
              <a:t>How can brands reach consumers organically using social network sites? What characteristics do brand fans exhibit?</a:t>
            </a:r>
          </a:p>
          <a:p>
            <a:r>
              <a:rPr lang="en-US" dirty="0"/>
              <a:t>What forms of paid media can be used in social communities? Why is paid media important to social media marketers?</a:t>
            </a:r>
          </a:p>
        </p:txBody>
      </p:sp>
    </p:spTree>
    <p:extLst>
      <p:ext uri="{BB962C8B-B14F-4D97-AF65-F5344CB8AC3E}">
        <p14:creationId xmlns:p14="http://schemas.microsoft.com/office/powerpoint/2010/main" val="1769045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436</TotalTime>
  <Words>490</Words>
  <Application>Microsoft Office PowerPoint</Application>
  <PresentationFormat>On-screen Show (4:3)</PresentationFormat>
  <Paragraphs>86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Social Community</vt:lpstr>
      <vt:lpstr>Learning objectives</vt:lpstr>
      <vt:lpstr>Figure 6.1 The social community zone</vt:lpstr>
      <vt:lpstr>PowerPoint Presentation</vt:lpstr>
      <vt:lpstr>Characteristics of social networking sites</vt:lpstr>
      <vt:lpstr>Marketing applications in the social community zone</vt:lpstr>
      <vt:lpstr>Social presence: Brands as relationship nodes</vt:lpstr>
      <vt:lpstr>Determining the brand’s social media character</vt:lpstr>
      <vt:lpstr>Figure 6.2 Why people friend brands on social media</vt:lpstr>
      <vt:lpstr>Figure 6.3 Why people unfriend brands </vt:lpstr>
      <vt:lpstr>Characteristics of social fans</vt:lpstr>
      <vt:lpstr>Brands talk</vt:lpstr>
      <vt:lpstr>Real-time marketing</vt:lpstr>
      <vt:lpstr>Contests and requests for UGC</vt:lpstr>
      <vt:lpstr>Characteristics of brand community engagement</vt:lpstr>
      <vt:lpstr>Mini-case study: Tito’s Vodka</vt:lpstr>
      <vt:lpstr>Recap and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Tuten, Tracy</dc:creator>
  <cp:lastModifiedBy>Anthony Burns</cp:lastModifiedBy>
  <cp:revision>121</cp:revision>
  <dcterms:created xsi:type="dcterms:W3CDTF">2017-07-28T19:18:43Z</dcterms:created>
  <dcterms:modified xsi:type="dcterms:W3CDTF">2020-10-04T17:34:51Z</dcterms:modified>
</cp:coreProperties>
</file>