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96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631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698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868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4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69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663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077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03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650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824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2816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286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732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6800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6554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49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315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3AFBAA8-F210-4DA2-9858-E889BC14E2BE}" type="datetimeFigureOut">
              <a:rPr lang="en-GB" smtClean="0"/>
              <a:t>27/11/2020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20F747F-5CDB-4B9A-85B8-7CA5520DF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9992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1525" y="2173705"/>
            <a:ext cx="6987645" cy="4109454"/>
          </a:xfrm>
        </p:spPr>
        <p:txBody>
          <a:bodyPr>
            <a:normAutofit/>
          </a:bodyPr>
          <a:lstStyle/>
          <a:p>
            <a:r>
              <a:rPr lang="en-GB" sz="2800" b="1" u="sng" dirty="0" smtClean="0"/>
              <a:t>Elon Musk</a:t>
            </a:r>
          </a:p>
          <a:p>
            <a:r>
              <a:rPr lang="en-GB" sz="2000" dirty="0" smtClean="0"/>
              <a:t>Born; 28 June 1971</a:t>
            </a:r>
          </a:p>
          <a:p>
            <a:r>
              <a:rPr lang="en-GB" sz="1800" dirty="0" smtClean="0"/>
              <a:t>Founder; Tesla, Space X, </a:t>
            </a:r>
            <a:r>
              <a:rPr lang="en-GB" sz="1800" dirty="0" err="1" smtClean="0"/>
              <a:t>Paypal</a:t>
            </a:r>
            <a:endParaRPr lang="en-GB" sz="1800" dirty="0" smtClean="0"/>
          </a:p>
          <a:p>
            <a:r>
              <a:rPr lang="en-GB" sz="1800" dirty="0" smtClean="0"/>
              <a:t>WORTH; 126 Billion</a:t>
            </a:r>
          </a:p>
          <a:p>
            <a:r>
              <a:rPr lang="en-GB" sz="2800" b="1" u="sng" dirty="0" smtClean="0"/>
              <a:t>SUCCESS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 smtClean="0"/>
              <a:t>Engineered the first re-useable rocket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 smtClean="0"/>
              <a:t>Success with tesla electric cars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dirty="0" smtClean="0"/>
              <a:t>Multiple companies all aimed at improving and aiding man kinds </a:t>
            </a:r>
            <a:r>
              <a:rPr lang="en-GB" sz="1800" dirty="0" err="1" smtClean="0"/>
              <a:t>existance</a:t>
            </a:r>
            <a:endParaRPr lang="en-GB" sz="1800" dirty="0"/>
          </a:p>
        </p:txBody>
      </p:sp>
      <p:pic>
        <p:nvPicPr>
          <p:cNvPr id="1028" name="Picture 4" descr="Tesla busts $US500 billion barrier, as Musk flags smaller European c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306" y="515353"/>
            <a:ext cx="5505616" cy="3096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7680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4</TotalTime>
  <Words>41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Corbel</vt:lpstr>
      <vt:lpstr>Parallax</vt:lpstr>
      <vt:lpstr>PowerPoint Presentation</vt:lpstr>
    </vt:vector>
  </TitlesOfParts>
  <Company>Zodiac Aerospace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BOWDITCH Aaron (SAFRAN SEATS)</dc:creator>
  <cp:lastModifiedBy>BOWDITCH Aaron (SAFRAN SEATS)</cp:lastModifiedBy>
  <cp:revision>1</cp:revision>
  <dcterms:created xsi:type="dcterms:W3CDTF">2020-11-27T09:58:11Z</dcterms:created>
  <dcterms:modified xsi:type="dcterms:W3CDTF">2020-11-27T10:02:19Z</dcterms:modified>
</cp:coreProperties>
</file>