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59" r:id="rId8"/>
    <p:sldId id="268" r:id="rId9"/>
    <p:sldId id="267" r:id="rId10"/>
    <p:sldId id="269" r:id="rId11"/>
    <p:sldId id="262" r:id="rId12"/>
    <p:sldId id="264" r:id="rId13"/>
    <p:sldId id="263" r:id="rId14"/>
    <p:sldId id="271" r:id="rId15"/>
    <p:sldId id="270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6C75555C-0D97-4017-BC67-459348688EBF}">
          <p14:sldIdLst>
            <p14:sldId id="256"/>
            <p14:sldId id="257"/>
            <p14:sldId id="258"/>
            <p14:sldId id="260"/>
            <p14:sldId id="261"/>
            <p14:sldId id="266"/>
            <p14:sldId id="259"/>
            <p14:sldId id="268"/>
            <p14:sldId id="267"/>
            <p14:sldId id="269"/>
            <p14:sldId id="262"/>
            <p14:sldId id="264"/>
            <p14:sldId id="263"/>
            <p14:sldId id="271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69F268-6544-4CC5-ADAA-7A4D4DA39570}" v="251" dt="2025-10-12T14:41:18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kman Khan" userId="400c07729b263f65" providerId="LiveId" clId="{7754E82A-A2F0-438F-BFFE-4F336016150F}"/>
    <pc:docChg chg="undo custSel modSld">
      <pc:chgData name="Lokman Khan" userId="400c07729b263f65" providerId="LiveId" clId="{7754E82A-A2F0-438F-BFFE-4F336016150F}" dt="2025-10-12T14:41:18.954" v="251"/>
      <pc:docMkLst>
        <pc:docMk/>
      </pc:docMkLst>
      <pc:sldChg chg="addSp delSp modSp mod">
        <pc:chgData name="Lokman Khan" userId="400c07729b263f65" providerId="LiveId" clId="{7754E82A-A2F0-438F-BFFE-4F336016150F}" dt="2025-10-12T14:10:13.366" v="39" actId="26606"/>
        <pc:sldMkLst>
          <pc:docMk/>
          <pc:sldMk cId="3140307668" sldId="258"/>
        </pc:sldMkLst>
        <pc:spChg chg="add del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14" creationId="{A7B99495-F43F-4D80-A44F-2CB4764EB90B}"/>
          </ac:spMkLst>
        </pc:spChg>
        <pc:spChg chg="add del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15" creationId="{D3E17859-C5F0-476F-A082-A4CB8841DB24}"/>
          </ac:spMkLst>
        </pc:spChg>
        <pc:spChg chg="add del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16" creationId="{70BEB1E7-2F88-40BC-B73D-42E5B6F80BFC}"/>
          </ac:spMkLst>
        </pc:spChg>
        <pc:spChg chg="add del">
          <ac:chgData name="Lokman Khan" userId="400c07729b263f65" providerId="LiveId" clId="{7754E82A-A2F0-438F-BFFE-4F336016150F}" dt="2025-10-12T14:10:13.152" v="38" actId="26606"/>
          <ac:spMkLst>
            <pc:docMk/>
            <pc:sldMk cId="3140307668" sldId="258"/>
            <ac:spMk id="21" creationId="{2EB492CD-616E-47F8-933B-5E2D952A0593}"/>
          </ac:spMkLst>
        </pc:spChg>
        <pc:spChg chg="add del">
          <ac:chgData name="Lokman Khan" userId="400c07729b263f65" providerId="LiveId" clId="{7754E82A-A2F0-438F-BFFE-4F336016150F}" dt="2025-10-12T14:10:13.152" v="38" actId="26606"/>
          <ac:spMkLst>
            <pc:docMk/>
            <pc:sldMk cId="3140307668" sldId="258"/>
            <ac:spMk id="23" creationId="{59383CF9-23B5-4335-9B21-1791C4CF1C75}"/>
          </ac:spMkLst>
        </pc:spChg>
        <pc:spChg chg="add del">
          <ac:chgData name="Lokman Khan" userId="400c07729b263f65" providerId="LiveId" clId="{7754E82A-A2F0-438F-BFFE-4F336016150F}" dt="2025-10-12T14:10:13.152" v="38" actId="26606"/>
          <ac:spMkLst>
            <pc:docMk/>
            <pc:sldMk cId="3140307668" sldId="258"/>
            <ac:spMk id="25" creationId="{0007FE00-9498-4706-B255-6437B0252C02}"/>
          </ac:spMkLst>
        </pc:spChg>
        <pc:spChg chg="add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27" creationId="{2EB492CD-616E-47F8-933B-5E2D952A0593}"/>
          </ac:spMkLst>
        </pc:spChg>
        <pc:spChg chg="add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28" creationId="{59383CF9-23B5-4335-9B21-1791C4CF1C75}"/>
          </ac:spMkLst>
        </pc:spChg>
        <pc:spChg chg="add">
          <ac:chgData name="Lokman Khan" userId="400c07729b263f65" providerId="LiveId" clId="{7754E82A-A2F0-438F-BFFE-4F336016150F}" dt="2025-10-12T14:10:13.366" v="39" actId="26606"/>
          <ac:spMkLst>
            <pc:docMk/>
            <pc:sldMk cId="3140307668" sldId="258"/>
            <ac:spMk id="29" creationId="{0007FE00-9498-4706-B255-6437B0252C02}"/>
          </ac:spMkLst>
        </pc:spChg>
        <pc:graphicFrameChg chg="mod modGraphic">
          <ac:chgData name="Lokman Khan" userId="400c07729b263f65" providerId="LiveId" clId="{7754E82A-A2F0-438F-BFFE-4F336016150F}" dt="2025-10-12T14:10:13.366" v="39" actId="26606"/>
          <ac:graphicFrameMkLst>
            <pc:docMk/>
            <pc:sldMk cId="3140307668" sldId="258"/>
            <ac:graphicFrameMk id="5" creationId="{453248D9-CC5C-5295-CC04-A9EA2B432E6B}"/>
          </ac:graphicFrameMkLst>
        </pc:graphicFrameChg>
        <pc:picChg chg="mod">
          <ac:chgData name="Lokman Khan" userId="400c07729b263f65" providerId="LiveId" clId="{7754E82A-A2F0-438F-BFFE-4F336016150F}" dt="2025-10-12T14:10:13.366" v="39" actId="26606"/>
          <ac:picMkLst>
            <pc:docMk/>
            <pc:sldMk cId="3140307668" sldId="258"/>
            <ac:picMk id="6" creationId="{CAA4FF55-AB8D-B947-8CA3-8AA0CAEE6E73}"/>
          </ac:picMkLst>
        </pc:picChg>
      </pc:sldChg>
      <pc:sldChg chg="modSp mod">
        <pc:chgData name="Lokman Khan" userId="400c07729b263f65" providerId="LiveId" clId="{7754E82A-A2F0-438F-BFFE-4F336016150F}" dt="2025-10-12T14:21:19.525" v="117" actId="27636"/>
        <pc:sldMkLst>
          <pc:docMk/>
          <pc:sldMk cId="2231939782" sldId="259"/>
        </pc:sldMkLst>
        <pc:spChg chg="mod">
          <ac:chgData name="Lokman Khan" userId="400c07729b263f65" providerId="LiveId" clId="{7754E82A-A2F0-438F-BFFE-4F336016150F}" dt="2025-10-12T14:21:19.525" v="117" actId="27636"/>
          <ac:spMkLst>
            <pc:docMk/>
            <pc:sldMk cId="2231939782" sldId="259"/>
            <ac:spMk id="3" creationId="{A42FAFAF-47F4-219D-FBAC-0F94E53BA760}"/>
          </ac:spMkLst>
        </pc:spChg>
      </pc:sldChg>
      <pc:sldChg chg="modSp mod">
        <pc:chgData name="Lokman Khan" userId="400c07729b263f65" providerId="LiveId" clId="{7754E82A-A2F0-438F-BFFE-4F336016150F}" dt="2025-10-12T14:13:56.905" v="62" actId="20577"/>
        <pc:sldMkLst>
          <pc:docMk/>
          <pc:sldMk cId="16437192" sldId="260"/>
        </pc:sldMkLst>
        <pc:graphicFrameChg chg="mod modGraphic">
          <ac:chgData name="Lokman Khan" userId="400c07729b263f65" providerId="LiveId" clId="{7754E82A-A2F0-438F-BFFE-4F336016150F}" dt="2025-10-12T14:13:56.905" v="62" actId="20577"/>
          <ac:graphicFrameMkLst>
            <pc:docMk/>
            <pc:sldMk cId="16437192" sldId="260"/>
            <ac:graphicFrameMk id="5" creationId="{46FFDA92-B9D6-6963-2006-A4B4D244E925}"/>
          </ac:graphicFrameMkLst>
        </pc:graphicFrameChg>
      </pc:sldChg>
      <pc:sldChg chg="modSp mod">
        <pc:chgData name="Lokman Khan" userId="400c07729b263f65" providerId="LiveId" clId="{7754E82A-A2F0-438F-BFFE-4F336016150F}" dt="2025-10-12T14:17:40.430" v="110" actId="20577"/>
        <pc:sldMkLst>
          <pc:docMk/>
          <pc:sldMk cId="481051744" sldId="261"/>
        </pc:sldMkLst>
        <pc:graphicFrameChg chg="modGraphic">
          <ac:chgData name="Lokman Khan" userId="400c07729b263f65" providerId="LiveId" clId="{7754E82A-A2F0-438F-BFFE-4F336016150F}" dt="2025-10-12T14:17:40.430" v="110" actId="20577"/>
          <ac:graphicFrameMkLst>
            <pc:docMk/>
            <pc:sldMk cId="481051744" sldId="261"/>
            <ac:graphicFrameMk id="5" creationId="{FEB3C038-D7D9-750E-A0F7-596B29EAC670}"/>
          </ac:graphicFrameMkLst>
        </pc:graphicFrameChg>
      </pc:sldChg>
      <pc:sldChg chg="delSp modSp mod setBg setClrOvrMap">
        <pc:chgData name="Lokman Khan" userId="400c07729b263f65" providerId="LiveId" clId="{7754E82A-A2F0-438F-BFFE-4F336016150F}" dt="2025-10-12T14:32:19.389" v="191" actId="26606"/>
        <pc:sldMkLst>
          <pc:docMk/>
          <pc:sldMk cId="4231372770" sldId="262"/>
        </pc:sldMkLst>
        <pc:spChg chg="del">
          <ac:chgData name="Lokman Khan" userId="400c07729b263f65" providerId="LiveId" clId="{7754E82A-A2F0-438F-BFFE-4F336016150F}" dt="2025-10-12T14:32:19.389" v="191" actId="26606"/>
          <ac:spMkLst>
            <pc:docMk/>
            <pc:sldMk cId="4231372770" sldId="262"/>
            <ac:spMk id="10" creationId="{4F7EBAE4-9945-4473-9E34-B2C66EA0F03D}"/>
          </ac:spMkLst>
        </pc:spChg>
        <pc:spChg chg="del">
          <ac:chgData name="Lokman Khan" userId="400c07729b263f65" providerId="LiveId" clId="{7754E82A-A2F0-438F-BFFE-4F336016150F}" dt="2025-10-12T14:32:19.389" v="191" actId="26606"/>
          <ac:spMkLst>
            <pc:docMk/>
            <pc:sldMk cId="4231372770" sldId="262"/>
            <ac:spMk id="12" creationId="{70BEB1E7-2F88-40BC-B73D-42E5B6F80BFC}"/>
          </ac:spMkLst>
        </pc:spChg>
        <pc:spChg chg="del">
          <ac:chgData name="Lokman Khan" userId="400c07729b263f65" providerId="LiveId" clId="{7754E82A-A2F0-438F-BFFE-4F336016150F}" dt="2025-10-12T14:32:19.389" v="191" actId="26606"/>
          <ac:spMkLst>
            <pc:docMk/>
            <pc:sldMk cId="4231372770" sldId="262"/>
            <ac:spMk id="14" creationId="{A7B99495-F43F-4D80-A44F-2CB4764EB90B}"/>
          </ac:spMkLst>
        </pc:spChg>
        <pc:graphicFrameChg chg="mod modGraphic">
          <ac:chgData name="Lokman Khan" userId="400c07729b263f65" providerId="LiveId" clId="{7754E82A-A2F0-438F-BFFE-4F336016150F}" dt="2025-10-12T14:32:19.389" v="191" actId="26606"/>
          <ac:graphicFrameMkLst>
            <pc:docMk/>
            <pc:sldMk cId="4231372770" sldId="262"/>
            <ac:graphicFrameMk id="5" creationId="{6504C86B-89D8-F43A-2480-35913A60E842}"/>
          </ac:graphicFrameMkLst>
        </pc:graphicFrameChg>
        <pc:picChg chg="mod">
          <ac:chgData name="Lokman Khan" userId="400c07729b263f65" providerId="LiveId" clId="{7754E82A-A2F0-438F-BFFE-4F336016150F}" dt="2025-10-12T14:32:19.389" v="191" actId="26606"/>
          <ac:picMkLst>
            <pc:docMk/>
            <pc:sldMk cId="4231372770" sldId="262"/>
            <ac:picMk id="6" creationId="{12A25AAE-E325-C641-4621-D4DC8047961A}"/>
          </ac:picMkLst>
        </pc:picChg>
      </pc:sldChg>
      <pc:sldChg chg="addSp delSp modSp mod">
        <pc:chgData name="Lokman Khan" userId="400c07729b263f65" providerId="LiveId" clId="{7754E82A-A2F0-438F-BFFE-4F336016150F}" dt="2025-10-12T14:40:05.701" v="250" actId="26606"/>
        <pc:sldMkLst>
          <pc:docMk/>
          <pc:sldMk cId="1373110144" sldId="263"/>
        </pc:sldMkLst>
        <pc:spChg chg="del">
          <ac:chgData name="Lokman Khan" userId="400c07729b263f65" providerId="LiveId" clId="{7754E82A-A2F0-438F-BFFE-4F336016150F}" dt="2025-10-12T14:40:05.701" v="250" actId="26606"/>
          <ac:spMkLst>
            <pc:docMk/>
            <pc:sldMk cId="1373110144" sldId="263"/>
            <ac:spMk id="10" creationId="{4F7EBAE4-9945-4473-9E34-B2C66EA0F03D}"/>
          </ac:spMkLst>
        </pc:spChg>
        <pc:spChg chg="del">
          <ac:chgData name="Lokman Khan" userId="400c07729b263f65" providerId="LiveId" clId="{7754E82A-A2F0-438F-BFFE-4F336016150F}" dt="2025-10-12T14:40:05.701" v="250" actId="26606"/>
          <ac:spMkLst>
            <pc:docMk/>
            <pc:sldMk cId="1373110144" sldId="263"/>
            <ac:spMk id="12" creationId="{70BEB1E7-2F88-40BC-B73D-42E5B6F80BFC}"/>
          </ac:spMkLst>
        </pc:spChg>
        <pc:spChg chg="del">
          <ac:chgData name="Lokman Khan" userId="400c07729b263f65" providerId="LiveId" clId="{7754E82A-A2F0-438F-BFFE-4F336016150F}" dt="2025-10-12T14:40:05.701" v="250" actId="26606"/>
          <ac:spMkLst>
            <pc:docMk/>
            <pc:sldMk cId="1373110144" sldId="263"/>
            <ac:spMk id="14" creationId="{A7B99495-F43F-4D80-A44F-2CB4764EB90B}"/>
          </ac:spMkLst>
        </pc:spChg>
        <pc:spChg chg="add">
          <ac:chgData name="Lokman Khan" userId="400c07729b263f65" providerId="LiveId" clId="{7754E82A-A2F0-438F-BFFE-4F336016150F}" dt="2025-10-12T14:40:05.701" v="250" actId="26606"/>
          <ac:spMkLst>
            <pc:docMk/>
            <pc:sldMk cId="1373110144" sldId="263"/>
            <ac:spMk id="19" creationId="{9F7D5CDA-D291-4307-BF55-1381FED29634}"/>
          </ac:spMkLst>
        </pc:spChg>
        <pc:graphicFrameChg chg="mod modGraphic">
          <ac:chgData name="Lokman Khan" userId="400c07729b263f65" providerId="LiveId" clId="{7754E82A-A2F0-438F-BFFE-4F336016150F}" dt="2025-10-12T14:40:05.701" v="250" actId="26606"/>
          <ac:graphicFrameMkLst>
            <pc:docMk/>
            <pc:sldMk cId="1373110144" sldId="263"/>
            <ac:graphicFrameMk id="13" creationId="{6CEE9581-7854-8A2A-ADDF-B586EBC9F06B}"/>
          </ac:graphicFrameMkLst>
        </pc:graphicFrameChg>
        <pc:picChg chg="mod">
          <ac:chgData name="Lokman Khan" userId="400c07729b263f65" providerId="LiveId" clId="{7754E82A-A2F0-438F-BFFE-4F336016150F}" dt="2025-10-12T14:40:05.701" v="250" actId="26606"/>
          <ac:picMkLst>
            <pc:docMk/>
            <pc:sldMk cId="1373110144" sldId="263"/>
            <ac:picMk id="6" creationId="{C2B29732-104F-1ADC-9F90-E0DF926CCB41}"/>
          </ac:picMkLst>
        </pc:picChg>
      </pc:sldChg>
      <pc:sldChg chg="addSp delSp modSp mod setBg setClrOvrMap">
        <pc:chgData name="Lokman Khan" userId="400c07729b263f65" providerId="LiveId" clId="{7754E82A-A2F0-438F-BFFE-4F336016150F}" dt="2025-10-12T14:36:47.189" v="227" actId="26606"/>
        <pc:sldMkLst>
          <pc:docMk/>
          <pc:sldMk cId="2872798095" sldId="264"/>
        </pc:sldMkLst>
        <pc:spChg chg="add">
          <ac:chgData name="Lokman Khan" userId="400c07729b263f65" providerId="LiveId" clId="{7754E82A-A2F0-438F-BFFE-4F336016150F}" dt="2025-10-12T14:36:47.189" v="227" actId="26606"/>
          <ac:spMkLst>
            <pc:docMk/>
            <pc:sldMk cId="2872798095" sldId="264"/>
            <ac:spMk id="12" creationId="{BACC6370-2D7E-4714-9D71-7542949D7D5D}"/>
          </ac:spMkLst>
        </pc:spChg>
        <pc:spChg chg="add">
          <ac:chgData name="Lokman Khan" userId="400c07729b263f65" providerId="LiveId" clId="{7754E82A-A2F0-438F-BFFE-4F336016150F}" dt="2025-10-12T14:36:47.189" v="227" actId="26606"/>
          <ac:spMkLst>
            <pc:docMk/>
            <pc:sldMk cId="2872798095" sldId="264"/>
            <ac:spMk id="14" creationId="{F68B3F68-107C-434F-AA38-110D5EA91B85}"/>
          </ac:spMkLst>
        </pc:spChg>
        <pc:spChg chg="add">
          <ac:chgData name="Lokman Khan" userId="400c07729b263f65" providerId="LiveId" clId="{7754E82A-A2F0-438F-BFFE-4F336016150F}" dt="2025-10-12T14:36:47.189" v="227" actId="26606"/>
          <ac:spMkLst>
            <pc:docMk/>
            <pc:sldMk cId="2872798095" sldId="264"/>
            <ac:spMk id="16" creationId="{AAD0DBB9-1A4B-4391-81D4-CB19F9AB918A}"/>
          </ac:spMkLst>
        </pc:spChg>
        <pc:spChg chg="add">
          <ac:chgData name="Lokman Khan" userId="400c07729b263f65" providerId="LiveId" clId="{7754E82A-A2F0-438F-BFFE-4F336016150F}" dt="2025-10-12T14:36:47.189" v="227" actId="26606"/>
          <ac:spMkLst>
            <pc:docMk/>
            <pc:sldMk cId="2872798095" sldId="264"/>
            <ac:spMk id="18" creationId="{063BBA22-50EA-4C4D-BE05-F1CE4E63AA56}"/>
          </ac:spMkLst>
        </pc:spChg>
        <pc:graphicFrameChg chg="mod modGraphic">
          <ac:chgData name="Lokman Khan" userId="400c07729b263f65" providerId="LiveId" clId="{7754E82A-A2F0-438F-BFFE-4F336016150F}" dt="2025-10-12T14:36:47.189" v="227" actId="26606"/>
          <ac:graphicFrameMkLst>
            <pc:docMk/>
            <pc:sldMk cId="2872798095" sldId="264"/>
            <ac:graphicFrameMk id="7" creationId="{726542EA-9DE4-3D34-4D1C-8F6D2FDD7DDF}"/>
          </ac:graphicFrameMkLst>
        </pc:graphicFrameChg>
        <pc:picChg chg="add del">
          <ac:chgData name="Lokman Khan" userId="400c07729b263f65" providerId="LiveId" clId="{7754E82A-A2F0-438F-BFFE-4F336016150F}" dt="2025-10-12T14:36:37.624" v="224" actId="26606"/>
          <ac:picMkLst>
            <pc:docMk/>
            <pc:sldMk cId="2872798095" sldId="264"/>
            <ac:picMk id="9" creationId="{7392E46E-49DF-B66C-17CA-832909C9AC10}"/>
          </ac:picMkLst>
        </pc:picChg>
        <pc:picChg chg="add del">
          <ac:chgData name="Lokman Khan" userId="400c07729b263f65" providerId="LiveId" clId="{7754E82A-A2F0-438F-BFFE-4F336016150F}" dt="2025-10-12T14:36:47.012" v="226" actId="26606"/>
          <ac:picMkLst>
            <pc:docMk/>
            <pc:sldMk cId="2872798095" sldId="264"/>
            <ac:picMk id="11" creationId="{B0AF4A91-12DB-249C-6F99-26D42D605200}"/>
          </ac:picMkLst>
        </pc:picChg>
      </pc:sldChg>
      <pc:sldChg chg="modSp">
        <pc:chgData name="Lokman Khan" userId="400c07729b263f65" providerId="LiveId" clId="{7754E82A-A2F0-438F-BFFE-4F336016150F}" dt="2025-10-12T14:19:54.068" v="111"/>
        <pc:sldMkLst>
          <pc:docMk/>
          <pc:sldMk cId="485065517" sldId="266"/>
        </pc:sldMkLst>
        <pc:spChg chg="mod">
          <ac:chgData name="Lokman Khan" userId="400c07729b263f65" providerId="LiveId" clId="{7754E82A-A2F0-438F-BFFE-4F336016150F}" dt="2025-10-12T14:19:54.068" v="111"/>
          <ac:spMkLst>
            <pc:docMk/>
            <pc:sldMk cId="485065517" sldId="266"/>
            <ac:spMk id="3" creationId="{4767BCEA-8709-B142-BABF-B010029256BB}"/>
          </ac:spMkLst>
        </pc:spChg>
      </pc:sldChg>
      <pc:sldChg chg="modSp">
        <pc:chgData name="Lokman Khan" userId="400c07729b263f65" providerId="LiveId" clId="{7754E82A-A2F0-438F-BFFE-4F336016150F}" dt="2025-10-12T14:24:59.176" v="120"/>
        <pc:sldMkLst>
          <pc:docMk/>
          <pc:sldMk cId="4021695302" sldId="267"/>
        </pc:sldMkLst>
        <pc:spChg chg="mod">
          <ac:chgData name="Lokman Khan" userId="400c07729b263f65" providerId="LiveId" clId="{7754E82A-A2F0-438F-BFFE-4F336016150F}" dt="2025-10-12T14:24:59.176" v="120"/>
          <ac:spMkLst>
            <pc:docMk/>
            <pc:sldMk cId="4021695302" sldId="267"/>
            <ac:spMk id="5" creationId="{3ED094C2-36B4-C6B0-CE4E-C3F30BDC63FD}"/>
          </ac:spMkLst>
        </pc:spChg>
      </pc:sldChg>
      <pc:sldChg chg="modSp mod">
        <pc:chgData name="Lokman Khan" userId="400c07729b263f65" providerId="LiveId" clId="{7754E82A-A2F0-438F-BFFE-4F336016150F}" dt="2025-10-12T14:22:50.464" v="119" actId="27636"/>
        <pc:sldMkLst>
          <pc:docMk/>
          <pc:sldMk cId="3439022020" sldId="268"/>
        </pc:sldMkLst>
        <pc:spChg chg="mod">
          <ac:chgData name="Lokman Khan" userId="400c07729b263f65" providerId="LiveId" clId="{7754E82A-A2F0-438F-BFFE-4F336016150F}" dt="2025-10-12T14:22:50.464" v="119" actId="27636"/>
          <ac:spMkLst>
            <pc:docMk/>
            <pc:sldMk cId="3439022020" sldId="268"/>
            <ac:spMk id="3" creationId="{07DE3D2C-7E47-9D32-E100-0AD3A2B1A80F}"/>
          </ac:spMkLst>
        </pc:spChg>
      </pc:sldChg>
      <pc:sldChg chg="modSp mod">
        <pc:chgData name="Lokman Khan" userId="400c07729b263f65" providerId="LiveId" clId="{7754E82A-A2F0-438F-BFFE-4F336016150F}" dt="2025-10-12T14:28:23.905" v="155" actId="20577"/>
        <pc:sldMkLst>
          <pc:docMk/>
          <pc:sldMk cId="3396599231" sldId="269"/>
        </pc:sldMkLst>
        <pc:graphicFrameChg chg="mod modGraphic">
          <ac:chgData name="Lokman Khan" userId="400c07729b263f65" providerId="LiveId" clId="{7754E82A-A2F0-438F-BFFE-4F336016150F}" dt="2025-10-12T14:28:23.905" v="155" actId="20577"/>
          <ac:graphicFrameMkLst>
            <pc:docMk/>
            <pc:sldMk cId="3396599231" sldId="269"/>
            <ac:graphicFrameMk id="5" creationId="{9BCD7607-F4B4-862A-0CE4-579378A0AB8E}"/>
          </ac:graphicFrameMkLst>
        </pc:graphicFrameChg>
      </pc:sldChg>
      <pc:sldChg chg="modSp">
        <pc:chgData name="Lokman Khan" userId="400c07729b263f65" providerId="LiveId" clId="{7754E82A-A2F0-438F-BFFE-4F336016150F}" dt="2025-10-12T14:41:18.954" v="251"/>
        <pc:sldMkLst>
          <pc:docMk/>
          <pc:sldMk cId="1255341115" sldId="271"/>
        </pc:sldMkLst>
        <pc:spChg chg="mod">
          <ac:chgData name="Lokman Khan" userId="400c07729b263f65" providerId="LiveId" clId="{7754E82A-A2F0-438F-BFFE-4F336016150F}" dt="2025-10-12T14:41:18.954" v="251"/>
          <ac:spMkLst>
            <pc:docMk/>
            <pc:sldMk cId="1255341115" sldId="271"/>
            <ac:spMk id="5" creationId="{1DCCEA08-1E5A-BD63-8ABA-36A7FC064B26}"/>
          </ac:spMkLst>
        </pc:spChg>
      </pc:sldChg>
    </pc:docChg>
  </pc:docChgLst>
  <pc:docChgLst>
    <pc:chgData name="Guest User" providerId="Windows Live" clId="Web-{964FA28F-432F-29F1-608E-A7E03963A1F5}"/>
    <pc:docChg chg="modSld">
      <pc:chgData name="Guest User" userId="" providerId="Windows Live" clId="Web-{964FA28F-432F-29F1-608E-A7E03963A1F5}" dt="2025-10-10T22:03:23.420" v="2" actId="20577"/>
      <pc:docMkLst>
        <pc:docMk/>
      </pc:docMkLst>
      <pc:sldChg chg="modSp">
        <pc:chgData name="Guest User" userId="" providerId="Windows Live" clId="Web-{964FA28F-432F-29F1-608E-A7E03963A1F5}" dt="2025-10-10T22:03:23.420" v="2" actId="20577"/>
        <pc:sldMkLst>
          <pc:docMk/>
          <pc:sldMk cId="14709459" sldId="256"/>
        </pc:sldMkLst>
        <pc:spChg chg="mod">
          <ac:chgData name="Guest User" userId="" providerId="Windows Live" clId="Web-{964FA28F-432F-29F1-608E-A7E03963A1F5}" dt="2025-10-10T22:03:23.420" v="2" actId="20577"/>
          <ac:spMkLst>
            <pc:docMk/>
            <pc:sldMk cId="14709459" sldId="256"/>
            <ac:spMk id="3" creationId="{4DCBADC9-9561-9823-CEC4-F27F6021453F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51AB8-AD2C-4E61-A4F9-EE5E4EF7CBDA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F8CFA95-5E8B-4F59-9C2A-EC29D5CD5B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 What Are Information Systems?</a:t>
          </a:r>
          <a:endParaRPr lang="en-US"/>
        </a:p>
      </dgm:t>
    </dgm:pt>
    <dgm:pt modelId="{69980586-C176-4670-8568-AB5952F18EA7}" type="parTrans" cxnId="{A6B5A3F1-C09D-4BC1-BB23-1299B6F12BF4}">
      <dgm:prSet/>
      <dgm:spPr/>
      <dgm:t>
        <a:bodyPr/>
        <a:lstStyle/>
        <a:p>
          <a:endParaRPr lang="en-US"/>
        </a:p>
      </dgm:t>
    </dgm:pt>
    <dgm:pt modelId="{827B8427-A1E9-47B6-BF5C-7FEA298B473C}" type="sibTrans" cxnId="{A6B5A3F1-C09D-4BC1-BB23-1299B6F12BF4}">
      <dgm:prSet/>
      <dgm:spPr/>
      <dgm:t>
        <a:bodyPr/>
        <a:lstStyle/>
        <a:p>
          <a:endParaRPr lang="en-US"/>
        </a:p>
      </dgm:t>
    </dgm:pt>
    <dgm:pt modelId="{CC49E3D4-584B-4EF8-A6AD-3D340EB4CC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Tools that collect, store, and process data.</a:t>
          </a:r>
          <a:endParaRPr lang="en-US"/>
        </a:p>
      </dgm:t>
    </dgm:pt>
    <dgm:pt modelId="{9F0AB237-C1B2-4753-8614-D3CA9E889E4F}" type="parTrans" cxnId="{2C7330C1-8459-4A5F-B09F-4496BF86942B}">
      <dgm:prSet/>
      <dgm:spPr/>
      <dgm:t>
        <a:bodyPr/>
        <a:lstStyle/>
        <a:p>
          <a:endParaRPr lang="en-US"/>
        </a:p>
      </dgm:t>
    </dgm:pt>
    <dgm:pt modelId="{587B18A6-0E6E-44FB-B78D-D55FB0136201}" type="sibTrans" cxnId="{2C7330C1-8459-4A5F-B09F-4496BF86942B}">
      <dgm:prSet/>
      <dgm:spPr/>
      <dgm:t>
        <a:bodyPr/>
        <a:lstStyle/>
        <a:p>
          <a:endParaRPr lang="en-US"/>
        </a:p>
      </dgm:t>
    </dgm:pt>
    <dgm:pt modelId="{645F9DDD-50D7-4687-A79C-C9FAFE70AF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 businesses run daily operations and make decisions.</a:t>
          </a:r>
          <a:endParaRPr lang="en-US"/>
        </a:p>
      </dgm:t>
    </dgm:pt>
    <dgm:pt modelId="{195A7DB0-956C-4CEC-BAC2-272BD1B48097}" type="parTrans" cxnId="{D101091D-6F51-4199-9A97-C96D99CB0D7B}">
      <dgm:prSet/>
      <dgm:spPr/>
      <dgm:t>
        <a:bodyPr/>
        <a:lstStyle/>
        <a:p>
          <a:endParaRPr lang="en-US"/>
        </a:p>
      </dgm:t>
    </dgm:pt>
    <dgm:pt modelId="{7FBA904D-5221-4414-83DF-F2C80BC46516}" type="sibTrans" cxnId="{D101091D-6F51-4199-9A97-C96D99CB0D7B}">
      <dgm:prSet/>
      <dgm:spPr/>
      <dgm:t>
        <a:bodyPr/>
        <a:lstStyle/>
        <a:p>
          <a:endParaRPr lang="en-US"/>
        </a:p>
      </dgm:t>
    </dgm:pt>
    <dgm:pt modelId="{5339E615-AB5D-4233-879E-6B8F06587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 communication and coordination.</a:t>
          </a:r>
          <a:endParaRPr lang="en-US"/>
        </a:p>
      </dgm:t>
    </dgm:pt>
    <dgm:pt modelId="{D8156D0B-432E-4027-845E-71EC0E670287}" type="parTrans" cxnId="{3EC8D714-7E81-4656-ADB1-333C04D03C07}">
      <dgm:prSet/>
      <dgm:spPr/>
      <dgm:t>
        <a:bodyPr/>
        <a:lstStyle/>
        <a:p>
          <a:endParaRPr lang="en-US"/>
        </a:p>
      </dgm:t>
    </dgm:pt>
    <dgm:pt modelId="{466270E7-1653-4ED2-9DFD-088D79F1D1F2}" type="sibTrans" cxnId="{3EC8D714-7E81-4656-ADB1-333C04D03C07}">
      <dgm:prSet/>
      <dgm:spPr/>
      <dgm:t>
        <a:bodyPr/>
        <a:lstStyle/>
        <a:p>
          <a:endParaRPr lang="en-US"/>
        </a:p>
      </dgm:t>
    </dgm:pt>
    <dgm:pt modelId="{B9A559C2-823B-47A2-BA0F-E6078F4814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8B78801B-5E5E-42DF-BF2B-6CB2912053A1}" type="parTrans" cxnId="{075F90B3-1B6D-465C-84AF-7FB6BE0FA509}">
      <dgm:prSet/>
      <dgm:spPr/>
      <dgm:t>
        <a:bodyPr/>
        <a:lstStyle/>
        <a:p>
          <a:endParaRPr lang="en-US"/>
        </a:p>
      </dgm:t>
    </dgm:pt>
    <dgm:pt modelId="{90A5CE73-A28C-4911-B684-419CD86F00B4}" type="sibTrans" cxnId="{075F90B3-1B6D-465C-84AF-7FB6BE0FA509}">
      <dgm:prSet/>
      <dgm:spPr/>
      <dgm:t>
        <a:bodyPr/>
        <a:lstStyle/>
        <a:p>
          <a:endParaRPr lang="en-US"/>
        </a:p>
      </dgm:t>
    </dgm:pt>
    <dgm:pt modelId="{5F02F276-5FC7-438A-9C8F-8432FD7AC3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systems are the tools businesses use to manage data. They help organise deliveries, track performance, and support smart decision-making. For </a:t>
          </a:r>
          <a:r>
            <a:rPr lang="en-GB" err="1"/>
            <a:t>Ayankhan</a:t>
          </a:r>
          <a:r>
            <a:rPr lang="en-GB"/>
            <a:t> Ltd, these systems can reduce errors, save time, and improve how we serve customers. (Laudon and Laudon ,2022)</a:t>
          </a:r>
          <a:endParaRPr lang="en-US"/>
        </a:p>
      </dgm:t>
    </dgm:pt>
    <dgm:pt modelId="{8614F002-605B-45E8-A673-3EB300ECE1DB}" type="parTrans" cxnId="{D2E86CA0-2092-4D47-9BE6-B1FF460ED052}">
      <dgm:prSet/>
      <dgm:spPr/>
      <dgm:t>
        <a:bodyPr/>
        <a:lstStyle/>
        <a:p>
          <a:endParaRPr lang="en-US"/>
        </a:p>
      </dgm:t>
    </dgm:pt>
    <dgm:pt modelId="{6CD02F73-28AF-4943-99E7-64D827D33A72}" type="sibTrans" cxnId="{D2E86CA0-2092-4D47-9BE6-B1FF460ED052}">
      <dgm:prSet/>
      <dgm:spPr/>
      <dgm:t>
        <a:bodyPr/>
        <a:lstStyle/>
        <a:p>
          <a:endParaRPr lang="en-US"/>
        </a:p>
      </dgm:t>
    </dgm:pt>
    <dgm:pt modelId="{958C08F4-DCAA-420D-B408-D7B0BB4735C0}" type="pres">
      <dgm:prSet presAssocID="{1E751AB8-AD2C-4E61-A4F9-EE5E4EF7CBDA}" presName="diagram" presStyleCnt="0">
        <dgm:presLayoutVars>
          <dgm:dir/>
          <dgm:resizeHandles val="exact"/>
        </dgm:presLayoutVars>
      </dgm:prSet>
      <dgm:spPr/>
    </dgm:pt>
    <dgm:pt modelId="{E78603A4-2CC4-416D-B578-057D8CCBCD2E}" type="pres">
      <dgm:prSet presAssocID="{7F8CFA95-5E8B-4F59-9C2A-EC29D5CD5B9A}" presName="node" presStyleLbl="node1" presStyleIdx="0" presStyleCnt="6">
        <dgm:presLayoutVars>
          <dgm:bulletEnabled val="1"/>
        </dgm:presLayoutVars>
      </dgm:prSet>
      <dgm:spPr/>
    </dgm:pt>
    <dgm:pt modelId="{24617F9A-17E9-459B-882D-D84C0F94A04D}" type="pres">
      <dgm:prSet presAssocID="{827B8427-A1E9-47B6-BF5C-7FEA298B473C}" presName="sibTrans" presStyleCnt="0"/>
      <dgm:spPr/>
    </dgm:pt>
    <dgm:pt modelId="{A96732E6-DBFD-40CC-B1A3-1E20B3A44E87}" type="pres">
      <dgm:prSet presAssocID="{CC49E3D4-584B-4EF8-A6AD-3D340EB4CCA8}" presName="node" presStyleLbl="node1" presStyleIdx="1" presStyleCnt="6">
        <dgm:presLayoutVars>
          <dgm:bulletEnabled val="1"/>
        </dgm:presLayoutVars>
      </dgm:prSet>
      <dgm:spPr/>
    </dgm:pt>
    <dgm:pt modelId="{B72E6A85-772D-42F2-B2A8-F652F7B48B9C}" type="pres">
      <dgm:prSet presAssocID="{587B18A6-0E6E-44FB-B78D-D55FB0136201}" presName="sibTrans" presStyleCnt="0"/>
      <dgm:spPr/>
    </dgm:pt>
    <dgm:pt modelId="{BD0A54D4-461B-4F9A-A0DD-531B20E0A50D}" type="pres">
      <dgm:prSet presAssocID="{645F9DDD-50D7-4687-A79C-C9FAFE70AF8C}" presName="node" presStyleLbl="node1" presStyleIdx="2" presStyleCnt="6">
        <dgm:presLayoutVars>
          <dgm:bulletEnabled val="1"/>
        </dgm:presLayoutVars>
      </dgm:prSet>
      <dgm:spPr/>
    </dgm:pt>
    <dgm:pt modelId="{50DA74E8-BAF6-4525-901D-0EF2D16A0DC1}" type="pres">
      <dgm:prSet presAssocID="{7FBA904D-5221-4414-83DF-F2C80BC46516}" presName="sibTrans" presStyleCnt="0"/>
      <dgm:spPr/>
    </dgm:pt>
    <dgm:pt modelId="{6ED9661A-9244-4DD5-90CF-25FFEA85EF93}" type="pres">
      <dgm:prSet presAssocID="{5339E615-AB5D-4233-879E-6B8F06587813}" presName="node" presStyleLbl="node1" presStyleIdx="3" presStyleCnt="6">
        <dgm:presLayoutVars>
          <dgm:bulletEnabled val="1"/>
        </dgm:presLayoutVars>
      </dgm:prSet>
      <dgm:spPr/>
    </dgm:pt>
    <dgm:pt modelId="{E1CF371D-874F-49CD-A546-ED4020FF3631}" type="pres">
      <dgm:prSet presAssocID="{466270E7-1653-4ED2-9DFD-088D79F1D1F2}" presName="sibTrans" presStyleCnt="0"/>
      <dgm:spPr/>
    </dgm:pt>
    <dgm:pt modelId="{2E952A3F-F939-44F6-A2A2-A723456D4EFD}" type="pres">
      <dgm:prSet presAssocID="{B9A559C2-823B-47A2-BA0F-E6078F4814D5}" presName="node" presStyleLbl="node1" presStyleIdx="4" presStyleCnt="6">
        <dgm:presLayoutVars>
          <dgm:bulletEnabled val="1"/>
        </dgm:presLayoutVars>
      </dgm:prSet>
      <dgm:spPr/>
    </dgm:pt>
    <dgm:pt modelId="{B3D5D6B3-2CEC-47F9-91CC-CC1328567A17}" type="pres">
      <dgm:prSet presAssocID="{90A5CE73-A28C-4911-B684-419CD86F00B4}" presName="sibTrans" presStyleCnt="0"/>
      <dgm:spPr/>
    </dgm:pt>
    <dgm:pt modelId="{36FD78A4-6B00-498D-B256-634527977B4C}" type="pres">
      <dgm:prSet presAssocID="{5F02F276-5FC7-438A-9C8F-8432FD7AC3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C8D714-7E81-4656-ADB1-333C04D03C07}" srcId="{1E751AB8-AD2C-4E61-A4F9-EE5E4EF7CBDA}" destId="{5339E615-AB5D-4233-879E-6B8F06587813}" srcOrd="3" destOrd="0" parTransId="{D8156D0B-432E-4027-845E-71EC0E670287}" sibTransId="{466270E7-1653-4ED2-9DFD-088D79F1D1F2}"/>
    <dgm:cxn modelId="{D101091D-6F51-4199-9A97-C96D99CB0D7B}" srcId="{1E751AB8-AD2C-4E61-A4F9-EE5E4EF7CBDA}" destId="{645F9DDD-50D7-4687-A79C-C9FAFE70AF8C}" srcOrd="2" destOrd="0" parTransId="{195A7DB0-956C-4CEC-BAC2-272BD1B48097}" sibTransId="{7FBA904D-5221-4414-83DF-F2C80BC46516}"/>
    <dgm:cxn modelId="{1D44AC37-F8BF-4B85-9661-AD675E3F38F3}" type="presOf" srcId="{1E751AB8-AD2C-4E61-A4F9-EE5E4EF7CBDA}" destId="{958C08F4-DCAA-420D-B408-D7B0BB4735C0}" srcOrd="0" destOrd="0" presId="urn:microsoft.com/office/officeart/2005/8/layout/default"/>
    <dgm:cxn modelId="{2173026C-1ED6-45AD-9BB5-38924C51D497}" type="presOf" srcId="{5F02F276-5FC7-438A-9C8F-8432FD7AC366}" destId="{36FD78A4-6B00-498D-B256-634527977B4C}" srcOrd="0" destOrd="0" presId="urn:microsoft.com/office/officeart/2005/8/layout/default"/>
    <dgm:cxn modelId="{98D5BA83-6DFD-4E34-A68D-43F7011C01A3}" type="presOf" srcId="{645F9DDD-50D7-4687-A79C-C9FAFE70AF8C}" destId="{BD0A54D4-461B-4F9A-A0DD-531B20E0A50D}" srcOrd="0" destOrd="0" presId="urn:microsoft.com/office/officeart/2005/8/layout/default"/>
    <dgm:cxn modelId="{8D7DA893-5CB4-4F99-80A1-091C47DBD000}" type="presOf" srcId="{B9A559C2-823B-47A2-BA0F-E6078F4814D5}" destId="{2E952A3F-F939-44F6-A2A2-A723456D4EFD}" srcOrd="0" destOrd="0" presId="urn:microsoft.com/office/officeart/2005/8/layout/default"/>
    <dgm:cxn modelId="{D2E86CA0-2092-4D47-9BE6-B1FF460ED052}" srcId="{1E751AB8-AD2C-4E61-A4F9-EE5E4EF7CBDA}" destId="{5F02F276-5FC7-438A-9C8F-8432FD7AC366}" srcOrd="5" destOrd="0" parTransId="{8614F002-605B-45E8-A673-3EB300ECE1DB}" sibTransId="{6CD02F73-28AF-4943-99E7-64D827D33A72}"/>
    <dgm:cxn modelId="{075F90B3-1B6D-465C-84AF-7FB6BE0FA509}" srcId="{1E751AB8-AD2C-4E61-A4F9-EE5E4EF7CBDA}" destId="{B9A559C2-823B-47A2-BA0F-E6078F4814D5}" srcOrd="4" destOrd="0" parTransId="{8B78801B-5E5E-42DF-BF2B-6CB2912053A1}" sibTransId="{90A5CE73-A28C-4911-B684-419CD86F00B4}"/>
    <dgm:cxn modelId="{2C7330C1-8459-4A5F-B09F-4496BF86942B}" srcId="{1E751AB8-AD2C-4E61-A4F9-EE5E4EF7CBDA}" destId="{CC49E3D4-584B-4EF8-A6AD-3D340EB4CCA8}" srcOrd="1" destOrd="0" parTransId="{9F0AB237-C1B2-4753-8614-D3CA9E889E4F}" sibTransId="{587B18A6-0E6E-44FB-B78D-D55FB0136201}"/>
    <dgm:cxn modelId="{950AB7DA-975C-4E15-ACBA-D0266A89732F}" type="presOf" srcId="{5339E615-AB5D-4233-879E-6B8F06587813}" destId="{6ED9661A-9244-4DD5-90CF-25FFEA85EF93}" srcOrd="0" destOrd="0" presId="urn:microsoft.com/office/officeart/2005/8/layout/default"/>
    <dgm:cxn modelId="{208014DC-259B-4504-8C9A-6355E6EEEB40}" type="presOf" srcId="{7F8CFA95-5E8B-4F59-9C2A-EC29D5CD5B9A}" destId="{E78603A4-2CC4-416D-B578-057D8CCBCD2E}" srcOrd="0" destOrd="0" presId="urn:microsoft.com/office/officeart/2005/8/layout/default"/>
    <dgm:cxn modelId="{DA5624E2-AE73-4652-997C-14C7C6B23003}" type="presOf" srcId="{CC49E3D4-584B-4EF8-A6AD-3D340EB4CCA8}" destId="{A96732E6-DBFD-40CC-B1A3-1E20B3A44E87}" srcOrd="0" destOrd="0" presId="urn:microsoft.com/office/officeart/2005/8/layout/default"/>
    <dgm:cxn modelId="{A6B5A3F1-C09D-4BC1-BB23-1299B6F12BF4}" srcId="{1E751AB8-AD2C-4E61-A4F9-EE5E4EF7CBDA}" destId="{7F8CFA95-5E8B-4F59-9C2A-EC29D5CD5B9A}" srcOrd="0" destOrd="0" parTransId="{69980586-C176-4670-8568-AB5952F18EA7}" sibTransId="{827B8427-A1E9-47B6-BF5C-7FEA298B473C}"/>
    <dgm:cxn modelId="{8862A548-73F3-44E8-83AC-6F37C4C013FC}" type="presParOf" srcId="{958C08F4-DCAA-420D-B408-D7B0BB4735C0}" destId="{E78603A4-2CC4-416D-B578-057D8CCBCD2E}" srcOrd="0" destOrd="0" presId="urn:microsoft.com/office/officeart/2005/8/layout/default"/>
    <dgm:cxn modelId="{8B6D367B-0CC1-4D92-A0BF-6143E473CDA3}" type="presParOf" srcId="{958C08F4-DCAA-420D-B408-D7B0BB4735C0}" destId="{24617F9A-17E9-459B-882D-D84C0F94A04D}" srcOrd="1" destOrd="0" presId="urn:microsoft.com/office/officeart/2005/8/layout/default"/>
    <dgm:cxn modelId="{25B78CDE-CA45-462F-8468-80B9AEACC5EE}" type="presParOf" srcId="{958C08F4-DCAA-420D-B408-D7B0BB4735C0}" destId="{A96732E6-DBFD-40CC-B1A3-1E20B3A44E87}" srcOrd="2" destOrd="0" presId="urn:microsoft.com/office/officeart/2005/8/layout/default"/>
    <dgm:cxn modelId="{C96C1F76-9E8F-4158-978A-2E613CD2B085}" type="presParOf" srcId="{958C08F4-DCAA-420D-B408-D7B0BB4735C0}" destId="{B72E6A85-772D-42F2-B2A8-F652F7B48B9C}" srcOrd="3" destOrd="0" presId="urn:microsoft.com/office/officeart/2005/8/layout/default"/>
    <dgm:cxn modelId="{5AEB7F8A-C12A-4711-B7ED-5738CB5E0CBA}" type="presParOf" srcId="{958C08F4-DCAA-420D-B408-D7B0BB4735C0}" destId="{BD0A54D4-461B-4F9A-A0DD-531B20E0A50D}" srcOrd="4" destOrd="0" presId="urn:microsoft.com/office/officeart/2005/8/layout/default"/>
    <dgm:cxn modelId="{6D2006CA-E03F-45B0-B9A4-D62481B083B1}" type="presParOf" srcId="{958C08F4-DCAA-420D-B408-D7B0BB4735C0}" destId="{50DA74E8-BAF6-4525-901D-0EF2D16A0DC1}" srcOrd="5" destOrd="0" presId="urn:microsoft.com/office/officeart/2005/8/layout/default"/>
    <dgm:cxn modelId="{73539E60-1B1B-44FA-8868-2C0210725292}" type="presParOf" srcId="{958C08F4-DCAA-420D-B408-D7B0BB4735C0}" destId="{6ED9661A-9244-4DD5-90CF-25FFEA85EF93}" srcOrd="6" destOrd="0" presId="urn:microsoft.com/office/officeart/2005/8/layout/default"/>
    <dgm:cxn modelId="{A937BDF5-2BEB-4BCA-AC98-A72180473401}" type="presParOf" srcId="{958C08F4-DCAA-420D-B408-D7B0BB4735C0}" destId="{E1CF371D-874F-49CD-A546-ED4020FF3631}" srcOrd="7" destOrd="0" presId="urn:microsoft.com/office/officeart/2005/8/layout/default"/>
    <dgm:cxn modelId="{AF037235-D3D4-4EF1-94F2-6B98B21C57B7}" type="presParOf" srcId="{958C08F4-DCAA-420D-B408-D7B0BB4735C0}" destId="{2E952A3F-F939-44F6-A2A2-A723456D4EFD}" srcOrd="8" destOrd="0" presId="urn:microsoft.com/office/officeart/2005/8/layout/default"/>
    <dgm:cxn modelId="{AA14E1B2-4532-4BD5-A19D-A25ACC4CCFC8}" type="presParOf" srcId="{958C08F4-DCAA-420D-B408-D7B0BB4735C0}" destId="{B3D5D6B3-2CEC-47F9-91CC-CC1328567A17}" srcOrd="9" destOrd="0" presId="urn:microsoft.com/office/officeart/2005/8/layout/default"/>
    <dgm:cxn modelId="{8026EB8A-68B1-42C5-ABD1-97B3D8AAA486}" type="presParOf" srcId="{958C08F4-DCAA-420D-B408-D7B0BB4735C0}" destId="{36FD78A4-6B00-498D-B256-634527977B4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79851-FF38-464D-B4D7-87DB1104E66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C1B8B26-3FB6-4302-90B5-226F17090A40}">
      <dgm:prSet/>
      <dgm:spPr/>
      <dgm:t>
        <a:bodyPr/>
        <a:lstStyle/>
        <a:p>
          <a:r>
            <a:rPr lang="en-GB" b="1"/>
            <a:t>      Why Are They Important?</a:t>
          </a:r>
          <a:endParaRPr lang="en-US"/>
        </a:p>
      </dgm:t>
    </dgm:pt>
    <dgm:pt modelId="{CDB98819-0920-4AEA-B5D3-009378C0E0B0}" type="parTrans" cxnId="{925AEB91-377C-4AD2-924F-B26881E2864F}">
      <dgm:prSet/>
      <dgm:spPr/>
      <dgm:t>
        <a:bodyPr/>
        <a:lstStyle/>
        <a:p>
          <a:endParaRPr lang="en-US"/>
        </a:p>
      </dgm:t>
    </dgm:pt>
    <dgm:pt modelId="{E8697773-0C62-43B9-9381-07A8174D474C}" type="sibTrans" cxnId="{925AEB91-377C-4AD2-924F-B26881E2864F}">
      <dgm:prSet/>
      <dgm:spPr/>
      <dgm:t>
        <a:bodyPr/>
        <a:lstStyle/>
        <a:p>
          <a:endParaRPr lang="en-US"/>
        </a:p>
      </dgm:t>
    </dgm:pt>
    <dgm:pt modelId="{6237AD4D-C309-440F-B174-303979FB731F}">
      <dgm:prSet/>
      <dgm:spPr/>
      <dgm:t>
        <a:bodyPr/>
        <a:lstStyle/>
        <a:p>
          <a:r>
            <a:rPr lang="en-GB"/>
            <a:t>Improve </a:t>
          </a:r>
          <a:r>
            <a:rPr lang="en-GB" b="1"/>
            <a:t>efficiency</a:t>
          </a:r>
          <a:r>
            <a:rPr lang="en-GB"/>
            <a:t> (faster operations)</a:t>
          </a:r>
          <a:endParaRPr lang="en-US"/>
        </a:p>
      </dgm:t>
    </dgm:pt>
    <dgm:pt modelId="{AB984785-D9EB-4A94-A12F-C9B5962182E9}" type="parTrans" cxnId="{45C75677-ACAD-43C5-B8D7-D5C7CDB3EA7C}">
      <dgm:prSet/>
      <dgm:spPr/>
      <dgm:t>
        <a:bodyPr/>
        <a:lstStyle/>
        <a:p>
          <a:endParaRPr lang="en-US"/>
        </a:p>
      </dgm:t>
    </dgm:pt>
    <dgm:pt modelId="{D3B1E267-1EEA-4648-9438-F509180D4219}" type="sibTrans" cxnId="{45C75677-ACAD-43C5-B8D7-D5C7CDB3EA7C}">
      <dgm:prSet/>
      <dgm:spPr/>
      <dgm:t>
        <a:bodyPr/>
        <a:lstStyle/>
        <a:p>
          <a:endParaRPr lang="en-US"/>
        </a:p>
      </dgm:t>
    </dgm:pt>
    <dgm:pt modelId="{FE14CC02-A601-4532-84FA-40EE6196E212}">
      <dgm:prSet/>
      <dgm:spPr/>
      <dgm:t>
        <a:bodyPr/>
        <a:lstStyle/>
        <a:p>
          <a:r>
            <a:rPr lang="en-GB"/>
            <a:t>Support </a:t>
          </a:r>
          <a:r>
            <a:rPr lang="en-GB" b="1"/>
            <a:t>decision-making</a:t>
          </a:r>
          <a:r>
            <a:rPr lang="en-GB"/>
            <a:t> (data-based insights)</a:t>
          </a:r>
          <a:endParaRPr lang="en-US"/>
        </a:p>
      </dgm:t>
    </dgm:pt>
    <dgm:pt modelId="{95AD751A-9AFD-4FDD-A2F2-18C483278C64}" type="parTrans" cxnId="{286B1223-A930-4705-8686-5E875B93E208}">
      <dgm:prSet/>
      <dgm:spPr/>
      <dgm:t>
        <a:bodyPr/>
        <a:lstStyle/>
        <a:p>
          <a:endParaRPr lang="en-US"/>
        </a:p>
      </dgm:t>
    </dgm:pt>
    <dgm:pt modelId="{CDA8E3C0-AE23-457F-A322-BB9A31785758}" type="sibTrans" cxnId="{286B1223-A930-4705-8686-5E875B93E208}">
      <dgm:prSet/>
      <dgm:spPr/>
      <dgm:t>
        <a:bodyPr/>
        <a:lstStyle/>
        <a:p>
          <a:endParaRPr lang="en-US"/>
        </a:p>
      </dgm:t>
    </dgm:pt>
    <dgm:pt modelId="{8FAA802E-8E3B-4CA6-86F3-15771C320FF4}">
      <dgm:prSet/>
      <dgm:spPr/>
      <dgm:t>
        <a:bodyPr/>
        <a:lstStyle/>
        <a:p>
          <a:r>
            <a:rPr lang="en-GB"/>
            <a:t>Create </a:t>
          </a:r>
          <a:r>
            <a:rPr lang="en-GB" b="1"/>
            <a:t>competitive advantage</a:t>
          </a:r>
          <a:endParaRPr lang="en-US"/>
        </a:p>
      </dgm:t>
    </dgm:pt>
    <dgm:pt modelId="{532B57F8-D1D0-4BB5-A352-94CEF5771F0F}" type="parTrans" cxnId="{3844BC9E-5B7C-4E4D-BB3B-35BC654EE807}">
      <dgm:prSet/>
      <dgm:spPr/>
      <dgm:t>
        <a:bodyPr/>
        <a:lstStyle/>
        <a:p>
          <a:endParaRPr lang="en-US"/>
        </a:p>
      </dgm:t>
    </dgm:pt>
    <dgm:pt modelId="{6F64C7C7-01C3-49FC-AF56-9614FFBF3699}" type="sibTrans" cxnId="{3844BC9E-5B7C-4E4D-BB3B-35BC654EE807}">
      <dgm:prSet/>
      <dgm:spPr/>
      <dgm:t>
        <a:bodyPr/>
        <a:lstStyle/>
        <a:p>
          <a:endParaRPr lang="en-US"/>
        </a:p>
      </dgm:t>
    </dgm:pt>
    <dgm:pt modelId="{A7973258-3238-4C21-B61D-7F69D96A86E1}">
      <dgm:prSet/>
      <dgm:spPr/>
      <dgm:t>
        <a:bodyPr/>
        <a:lstStyle/>
        <a:p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6F528543-FF30-475C-AEDB-E313748F3C26}" type="parTrans" cxnId="{2142D046-7902-44DE-8299-19CD545D4454}">
      <dgm:prSet/>
      <dgm:spPr/>
      <dgm:t>
        <a:bodyPr/>
        <a:lstStyle/>
        <a:p>
          <a:endParaRPr lang="en-US"/>
        </a:p>
      </dgm:t>
    </dgm:pt>
    <dgm:pt modelId="{E7B7D637-ECEF-4174-AD32-30474A934471}" type="sibTrans" cxnId="{2142D046-7902-44DE-8299-19CD545D4454}">
      <dgm:prSet/>
      <dgm:spPr/>
      <dgm:t>
        <a:bodyPr/>
        <a:lstStyle/>
        <a:p>
          <a:endParaRPr lang="en-US"/>
        </a:p>
      </dgm:t>
    </dgm:pt>
    <dgm:pt modelId="{248CA80C-3075-4560-8AE8-BCC9234CB35B}">
      <dgm:prSet/>
      <dgm:spPr/>
      <dgm:t>
        <a:bodyPr/>
        <a:lstStyle/>
        <a:p>
          <a:r>
            <a:rPr lang="en-GB"/>
            <a:t>With the right systems, we can automate manual work, make faster choices, and compete with bigger delivery companies(Turban et al.,2018).</a:t>
          </a:r>
          <a:endParaRPr lang="en-US"/>
        </a:p>
      </dgm:t>
    </dgm:pt>
    <dgm:pt modelId="{C10FCEA1-B98E-46BC-A97D-98E15A1A455E}" type="parTrans" cxnId="{25408EFD-2CE4-47DF-87CF-87126BE20AE7}">
      <dgm:prSet/>
      <dgm:spPr/>
      <dgm:t>
        <a:bodyPr/>
        <a:lstStyle/>
        <a:p>
          <a:endParaRPr lang="en-US"/>
        </a:p>
      </dgm:t>
    </dgm:pt>
    <dgm:pt modelId="{3203ED59-1E28-41AB-9E2A-1F12700579A4}" type="sibTrans" cxnId="{25408EFD-2CE4-47DF-87CF-87126BE20AE7}">
      <dgm:prSet/>
      <dgm:spPr/>
      <dgm:t>
        <a:bodyPr/>
        <a:lstStyle/>
        <a:p>
          <a:endParaRPr lang="en-US"/>
        </a:p>
      </dgm:t>
    </dgm:pt>
    <dgm:pt modelId="{CE1F69A8-69D5-4E21-AD7B-88E99EA5A9B7}" type="pres">
      <dgm:prSet presAssocID="{14C79851-FF38-464D-B4D7-87DB1104E666}" presName="vert0" presStyleCnt="0">
        <dgm:presLayoutVars>
          <dgm:dir/>
          <dgm:animOne val="branch"/>
          <dgm:animLvl val="lvl"/>
        </dgm:presLayoutVars>
      </dgm:prSet>
      <dgm:spPr/>
    </dgm:pt>
    <dgm:pt modelId="{1A638909-4347-42A3-8C8E-69385AA8708F}" type="pres">
      <dgm:prSet presAssocID="{2C1B8B26-3FB6-4302-90B5-226F17090A40}" presName="thickLine" presStyleLbl="alignNode1" presStyleIdx="0" presStyleCnt="6"/>
      <dgm:spPr/>
    </dgm:pt>
    <dgm:pt modelId="{5C8C13F0-EACB-4D97-8D58-EEE5CCBE45E9}" type="pres">
      <dgm:prSet presAssocID="{2C1B8B26-3FB6-4302-90B5-226F17090A40}" presName="horz1" presStyleCnt="0"/>
      <dgm:spPr/>
    </dgm:pt>
    <dgm:pt modelId="{DFB63DCF-1DC3-4FF9-941D-D0F088E89804}" type="pres">
      <dgm:prSet presAssocID="{2C1B8B26-3FB6-4302-90B5-226F17090A40}" presName="tx1" presStyleLbl="revTx" presStyleIdx="0" presStyleCnt="6"/>
      <dgm:spPr/>
    </dgm:pt>
    <dgm:pt modelId="{41022676-24EC-4A9E-847D-76430973D7BF}" type="pres">
      <dgm:prSet presAssocID="{2C1B8B26-3FB6-4302-90B5-226F17090A40}" presName="vert1" presStyleCnt="0"/>
      <dgm:spPr/>
    </dgm:pt>
    <dgm:pt modelId="{0B424FA4-44C5-4A0E-9667-C50FAE1A5F3B}" type="pres">
      <dgm:prSet presAssocID="{6237AD4D-C309-440F-B174-303979FB731F}" presName="thickLine" presStyleLbl="alignNode1" presStyleIdx="1" presStyleCnt="6"/>
      <dgm:spPr/>
    </dgm:pt>
    <dgm:pt modelId="{D4A60F8A-063F-442C-AD5D-4475C22FB3AC}" type="pres">
      <dgm:prSet presAssocID="{6237AD4D-C309-440F-B174-303979FB731F}" presName="horz1" presStyleCnt="0"/>
      <dgm:spPr/>
    </dgm:pt>
    <dgm:pt modelId="{CC0C924D-7083-4B7D-9184-6517CC1A7074}" type="pres">
      <dgm:prSet presAssocID="{6237AD4D-C309-440F-B174-303979FB731F}" presName="tx1" presStyleLbl="revTx" presStyleIdx="1" presStyleCnt="6"/>
      <dgm:spPr/>
    </dgm:pt>
    <dgm:pt modelId="{791FD85B-7D67-4877-9C71-C2C980C99B52}" type="pres">
      <dgm:prSet presAssocID="{6237AD4D-C309-440F-B174-303979FB731F}" presName="vert1" presStyleCnt="0"/>
      <dgm:spPr/>
    </dgm:pt>
    <dgm:pt modelId="{EB1395B1-6425-4D7F-ABBE-73266E9194D3}" type="pres">
      <dgm:prSet presAssocID="{FE14CC02-A601-4532-84FA-40EE6196E212}" presName="thickLine" presStyleLbl="alignNode1" presStyleIdx="2" presStyleCnt="6"/>
      <dgm:spPr/>
    </dgm:pt>
    <dgm:pt modelId="{95BB9FB8-DAFD-4AE2-B0F1-441E5173BD23}" type="pres">
      <dgm:prSet presAssocID="{FE14CC02-A601-4532-84FA-40EE6196E212}" presName="horz1" presStyleCnt="0"/>
      <dgm:spPr/>
    </dgm:pt>
    <dgm:pt modelId="{CDEA4D21-58E9-4A05-A4DE-04102A56F208}" type="pres">
      <dgm:prSet presAssocID="{FE14CC02-A601-4532-84FA-40EE6196E212}" presName="tx1" presStyleLbl="revTx" presStyleIdx="2" presStyleCnt="6"/>
      <dgm:spPr/>
    </dgm:pt>
    <dgm:pt modelId="{734156F4-C383-402F-96E7-3861EC6D89CC}" type="pres">
      <dgm:prSet presAssocID="{FE14CC02-A601-4532-84FA-40EE6196E212}" presName="vert1" presStyleCnt="0"/>
      <dgm:spPr/>
    </dgm:pt>
    <dgm:pt modelId="{8FB01DEE-2EA7-4A75-BA2E-74DB67F059FE}" type="pres">
      <dgm:prSet presAssocID="{8FAA802E-8E3B-4CA6-86F3-15771C320FF4}" presName="thickLine" presStyleLbl="alignNode1" presStyleIdx="3" presStyleCnt="6"/>
      <dgm:spPr/>
    </dgm:pt>
    <dgm:pt modelId="{9956EB26-CC4E-4BA7-B75F-6B6AB6C80ED6}" type="pres">
      <dgm:prSet presAssocID="{8FAA802E-8E3B-4CA6-86F3-15771C320FF4}" presName="horz1" presStyleCnt="0"/>
      <dgm:spPr/>
    </dgm:pt>
    <dgm:pt modelId="{563194ED-BA10-4AF7-B2B3-249B246BD65A}" type="pres">
      <dgm:prSet presAssocID="{8FAA802E-8E3B-4CA6-86F3-15771C320FF4}" presName="tx1" presStyleLbl="revTx" presStyleIdx="3" presStyleCnt="6"/>
      <dgm:spPr/>
    </dgm:pt>
    <dgm:pt modelId="{62956466-24D7-42C5-9821-909C587107ED}" type="pres">
      <dgm:prSet presAssocID="{8FAA802E-8E3B-4CA6-86F3-15771C320FF4}" presName="vert1" presStyleCnt="0"/>
      <dgm:spPr/>
    </dgm:pt>
    <dgm:pt modelId="{273EF12E-16FB-4DF3-A645-0F628550223B}" type="pres">
      <dgm:prSet presAssocID="{A7973258-3238-4C21-B61D-7F69D96A86E1}" presName="thickLine" presStyleLbl="alignNode1" presStyleIdx="4" presStyleCnt="6"/>
      <dgm:spPr/>
    </dgm:pt>
    <dgm:pt modelId="{285D095A-0C85-46FC-9BA6-872786CB858F}" type="pres">
      <dgm:prSet presAssocID="{A7973258-3238-4C21-B61D-7F69D96A86E1}" presName="horz1" presStyleCnt="0"/>
      <dgm:spPr/>
    </dgm:pt>
    <dgm:pt modelId="{62131496-98EE-410B-9B22-ECC672C2A17B}" type="pres">
      <dgm:prSet presAssocID="{A7973258-3238-4C21-B61D-7F69D96A86E1}" presName="tx1" presStyleLbl="revTx" presStyleIdx="4" presStyleCnt="6"/>
      <dgm:spPr/>
    </dgm:pt>
    <dgm:pt modelId="{49EB0D82-2038-459B-BD96-28BB86D8DD94}" type="pres">
      <dgm:prSet presAssocID="{A7973258-3238-4C21-B61D-7F69D96A86E1}" presName="vert1" presStyleCnt="0"/>
      <dgm:spPr/>
    </dgm:pt>
    <dgm:pt modelId="{918966A9-4E09-46CC-830F-5552BCA8E65C}" type="pres">
      <dgm:prSet presAssocID="{248CA80C-3075-4560-8AE8-BCC9234CB35B}" presName="thickLine" presStyleLbl="alignNode1" presStyleIdx="5" presStyleCnt="6"/>
      <dgm:spPr/>
    </dgm:pt>
    <dgm:pt modelId="{D8FC44B2-FA8A-41E6-B79B-E5F948202231}" type="pres">
      <dgm:prSet presAssocID="{248CA80C-3075-4560-8AE8-BCC9234CB35B}" presName="horz1" presStyleCnt="0"/>
      <dgm:spPr/>
    </dgm:pt>
    <dgm:pt modelId="{D69307FE-64B8-47C8-B822-29057269AC92}" type="pres">
      <dgm:prSet presAssocID="{248CA80C-3075-4560-8AE8-BCC9234CB35B}" presName="tx1" presStyleLbl="revTx" presStyleIdx="5" presStyleCnt="6"/>
      <dgm:spPr/>
    </dgm:pt>
    <dgm:pt modelId="{F3EC328E-F7B2-4D1A-96E4-3D4BEA509252}" type="pres">
      <dgm:prSet presAssocID="{248CA80C-3075-4560-8AE8-BCC9234CB35B}" presName="vert1" presStyleCnt="0"/>
      <dgm:spPr/>
    </dgm:pt>
  </dgm:ptLst>
  <dgm:cxnLst>
    <dgm:cxn modelId="{286B1223-A930-4705-8686-5E875B93E208}" srcId="{14C79851-FF38-464D-B4D7-87DB1104E666}" destId="{FE14CC02-A601-4532-84FA-40EE6196E212}" srcOrd="2" destOrd="0" parTransId="{95AD751A-9AFD-4FDD-A2F2-18C483278C64}" sibTransId="{CDA8E3C0-AE23-457F-A322-BB9A31785758}"/>
    <dgm:cxn modelId="{D00ADD23-9F55-46D3-9622-23E67E9CFEFE}" type="presOf" srcId="{248CA80C-3075-4560-8AE8-BCC9234CB35B}" destId="{D69307FE-64B8-47C8-B822-29057269AC92}" srcOrd="0" destOrd="0" presId="urn:microsoft.com/office/officeart/2008/layout/LinedList"/>
    <dgm:cxn modelId="{A4CC9366-6E22-4730-90F5-2AF7F1DA212F}" type="presOf" srcId="{A7973258-3238-4C21-B61D-7F69D96A86E1}" destId="{62131496-98EE-410B-9B22-ECC672C2A17B}" srcOrd="0" destOrd="0" presId="urn:microsoft.com/office/officeart/2008/layout/LinedList"/>
    <dgm:cxn modelId="{2142D046-7902-44DE-8299-19CD545D4454}" srcId="{14C79851-FF38-464D-B4D7-87DB1104E666}" destId="{A7973258-3238-4C21-B61D-7F69D96A86E1}" srcOrd="4" destOrd="0" parTransId="{6F528543-FF30-475C-AEDB-E313748F3C26}" sibTransId="{E7B7D637-ECEF-4174-AD32-30474A934471}"/>
    <dgm:cxn modelId="{45C75677-ACAD-43C5-B8D7-D5C7CDB3EA7C}" srcId="{14C79851-FF38-464D-B4D7-87DB1104E666}" destId="{6237AD4D-C309-440F-B174-303979FB731F}" srcOrd="1" destOrd="0" parTransId="{AB984785-D9EB-4A94-A12F-C9B5962182E9}" sibTransId="{D3B1E267-1EEA-4648-9438-F509180D4219}"/>
    <dgm:cxn modelId="{40A3807E-6F74-4087-9495-AFD883A7A920}" type="presOf" srcId="{FE14CC02-A601-4532-84FA-40EE6196E212}" destId="{CDEA4D21-58E9-4A05-A4DE-04102A56F208}" srcOrd="0" destOrd="0" presId="urn:microsoft.com/office/officeart/2008/layout/LinedList"/>
    <dgm:cxn modelId="{25B07D8B-8060-4F18-8362-BF2D37E53E0A}" type="presOf" srcId="{2C1B8B26-3FB6-4302-90B5-226F17090A40}" destId="{DFB63DCF-1DC3-4FF9-941D-D0F088E89804}" srcOrd="0" destOrd="0" presId="urn:microsoft.com/office/officeart/2008/layout/LinedList"/>
    <dgm:cxn modelId="{925AEB91-377C-4AD2-924F-B26881E2864F}" srcId="{14C79851-FF38-464D-B4D7-87DB1104E666}" destId="{2C1B8B26-3FB6-4302-90B5-226F17090A40}" srcOrd="0" destOrd="0" parTransId="{CDB98819-0920-4AEA-B5D3-009378C0E0B0}" sibTransId="{E8697773-0C62-43B9-9381-07A8174D474C}"/>
    <dgm:cxn modelId="{3844BC9E-5B7C-4E4D-BB3B-35BC654EE807}" srcId="{14C79851-FF38-464D-B4D7-87DB1104E666}" destId="{8FAA802E-8E3B-4CA6-86F3-15771C320FF4}" srcOrd="3" destOrd="0" parTransId="{532B57F8-D1D0-4BB5-A352-94CEF5771F0F}" sibTransId="{6F64C7C7-01C3-49FC-AF56-9614FFBF3699}"/>
    <dgm:cxn modelId="{A71AF8D7-3E5F-4604-A959-393658391CDC}" type="presOf" srcId="{8FAA802E-8E3B-4CA6-86F3-15771C320FF4}" destId="{563194ED-BA10-4AF7-B2B3-249B246BD65A}" srcOrd="0" destOrd="0" presId="urn:microsoft.com/office/officeart/2008/layout/LinedList"/>
    <dgm:cxn modelId="{8D1619F1-EABD-4CCB-9249-55614634FF74}" type="presOf" srcId="{14C79851-FF38-464D-B4D7-87DB1104E666}" destId="{CE1F69A8-69D5-4E21-AD7B-88E99EA5A9B7}" srcOrd="0" destOrd="0" presId="urn:microsoft.com/office/officeart/2008/layout/LinedList"/>
    <dgm:cxn modelId="{CDA18AF8-B52B-4299-9660-5E07CC413BF8}" type="presOf" srcId="{6237AD4D-C309-440F-B174-303979FB731F}" destId="{CC0C924D-7083-4B7D-9184-6517CC1A7074}" srcOrd="0" destOrd="0" presId="urn:microsoft.com/office/officeart/2008/layout/LinedList"/>
    <dgm:cxn modelId="{25408EFD-2CE4-47DF-87CF-87126BE20AE7}" srcId="{14C79851-FF38-464D-B4D7-87DB1104E666}" destId="{248CA80C-3075-4560-8AE8-BCC9234CB35B}" srcOrd="5" destOrd="0" parTransId="{C10FCEA1-B98E-46BC-A97D-98E15A1A455E}" sibTransId="{3203ED59-1E28-41AB-9E2A-1F12700579A4}"/>
    <dgm:cxn modelId="{0B167A0D-981C-4C2F-9615-474BF474816D}" type="presParOf" srcId="{CE1F69A8-69D5-4E21-AD7B-88E99EA5A9B7}" destId="{1A638909-4347-42A3-8C8E-69385AA8708F}" srcOrd="0" destOrd="0" presId="urn:microsoft.com/office/officeart/2008/layout/LinedList"/>
    <dgm:cxn modelId="{78AD9379-05FF-4A50-BD15-5ADCFE6BD019}" type="presParOf" srcId="{CE1F69A8-69D5-4E21-AD7B-88E99EA5A9B7}" destId="{5C8C13F0-EACB-4D97-8D58-EEE5CCBE45E9}" srcOrd="1" destOrd="0" presId="urn:microsoft.com/office/officeart/2008/layout/LinedList"/>
    <dgm:cxn modelId="{C21FC0EA-BCD6-4185-A040-2FE7978B48FD}" type="presParOf" srcId="{5C8C13F0-EACB-4D97-8D58-EEE5CCBE45E9}" destId="{DFB63DCF-1DC3-4FF9-941D-D0F088E89804}" srcOrd="0" destOrd="0" presId="urn:microsoft.com/office/officeart/2008/layout/LinedList"/>
    <dgm:cxn modelId="{144FE995-46B1-4822-B65C-F0A7206E1AEA}" type="presParOf" srcId="{5C8C13F0-EACB-4D97-8D58-EEE5CCBE45E9}" destId="{41022676-24EC-4A9E-847D-76430973D7BF}" srcOrd="1" destOrd="0" presId="urn:microsoft.com/office/officeart/2008/layout/LinedList"/>
    <dgm:cxn modelId="{68EBBDC7-5C08-4042-95D6-5F28CB9E41E1}" type="presParOf" srcId="{CE1F69A8-69D5-4E21-AD7B-88E99EA5A9B7}" destId="{0B424FA4-44C5-4A0E-9667-C50FAE1A5F3B}" srcOrd="2" destOrd="0" presId="urn:microsoft.com/office/officeart/2008/layout/LinedList"/>
    <dgm:cxn modelId="{185337B7-93D9-4917-81AB-8CB4E33CDAA3}" type="presParOf" srcId="{CE1F69A8-69D5-4E21-AD7B-88E99EA5A9B7}" destId="{D4A60F8A-063F-442C-AD5D-4475C22FB3AC}" srcOrd="3" destOrd="0" presId="urn:microsoft.com/office/officeart/2008/layout/LinedList"/>
    <dgm:cxn modelId="{54A9639D-A3B4-40FE-85A4-A6401E534250}" type="presParOf" srcId="{D4A60F8A-063F-442C-AD5D-4475C22FB3AC}" destId="{CC0C924D-7083-4B7D-9184-6517CC1A7074}" srcOrd="0" destOrd="0" presId="urn:microsoft.com/office/officeart/2008/layout/LinedList"/>
    <dgm:cxn modelId="{5B641259-4183-4EB1-8C9A-94F389B6FDBD}" type="presParOf" srcId="{D4A60F8A-063F-442C-AD5D-4475C22FB3AC}" destId="{791FD85B-7D67-4877-9C71-C2C980C99B52}" srcOrd="1" destOrd="0" presId="urn:microsoft.com/office/officeart/2008/layout/LinedList"/>
    <dgm:cxn modelId="{257E57C8-1676-43FE-8D5B-E90F55F011D7}" type="presParOf" srcId="{CE1F69A8-69D5-4E21-AD7B-88E99EA5A9B7}" destId="{EB1395B1-6425-4D7F-ABBE-73266E9194D3}" srcOrd="4" destOrd="0" presId="urn:microsoft.com/office/officeart/2008/layout/LinedList"/>
    <dgm:cxn modelId="{AA574923-5A34-4A5D-B7F3-75FE75893805}" type="presParOf" srcId="{CE1F69A8-69D5-4E21-AD7B-88E99EA5A9B7}" destId="{95BB9FB8-DAFD-4AE2-B0F1-441E5173BD23}" srcOrd="5" destOrd="0" presId="urn:microsoft.com/office/officeart/2008/layout/LinedList"/>
    <dgm:cxn modelId="{703B3836-9095-4BFF-B24B-98135C7742E8}" type="presParOf" srcId="{95BB9FB8-DAFD-4AE2-B0F1-441E5173BD23}" destId="{CDEA4D21-58E9-4A05-A4DE-04102A56F208}" srcOrd="0" destOrd="0" presId="urn:microsoft.com/office/officeart/2008/layout/LinedList"/>
    <dgm:cxn modelId="{BD0548D6-E0A7-4244-B9B7-AB821CD11310}" type="presParOf" srcId="{95BB9FB8-DAFD-4AE2-B0F1-441E5173BD23}" destId="{734156F4-C383-402F-96E7-3861EC6D89CC}" srcOrd="1" destOrd="0" presId="urn:microsoft.com/office/officeart/2008/layout/LinedList"/>
    <dgm:cxn modelId="{26FC26D2-E64F-4FFA-A5D0-C6D5EA636BF5}" type="presParOf" srcId="{CE1F69A8-69D5-4E21-AD7B-88E99EA5A9B7}" destId="{8FB01DEE-2EA7-4A75-BA2E-74DB67F059FE}" srcOrd="6" destOrd="0" presId="urn:microsoft.com/office/officeart/2008/layout/LinedList"/>
    <dgm:cxn modelId="{0F76D1AF-39F8-4F49-B638-A2B8F4664E43}" type="presParOf" srcId="{CE1F69A8-69D5-4E21-AD7B-88E99EA5A9B7}" destId="{9956EB26-CC4E-4BA7-B75F-6B6AB6C80ED6}" srcOrd="7" destOrd="0" presId="urn:microsoft.com/office/officeart/2008/layout/LinedList"/>
    <dgm:cxn modelId="{7F494183-AF71-42DF-961E-DB6E09CCDB0E}" type="presParOf" srcId="{9956EB26-CC4E-4BA7-B75F-6B6AB6C80ED6}" destId="{563194ED-BA10-4AF7-B2B3-249B246BD65A}" srcOrd="0" destOrd="0" presId="urn:microsoft.com/office/officeart/2008/layout/LinedList"/>
    <dgm:cxn modelId="{B17B21F0-6AA5-425E-A2A1-1EDB947C9C73}" type="presParOf" srcId="{9956EB26-CC4E-4BA7-B75F-6B6AB6C80ED6}" destId="{62956466-24D7-42C5-9821-909C587107ED}" srcOrd="1" destOrd="0" presId="urn:microsoft.com/office/officeart/2008/layout/LinedList"/>
    <dgm:cxn modelId="{8F6089C3-2C0C-4507-A5BB-0AEA1CC8C9C0}" type="presParOf" srcId="{CE1F69A8-69D5-4E21-AD7B-88E99EA5A9B7}" destId="{273EF12E-16FB-4DF3-A645-0F628550223B}" srcOrd="8" destOrd="0" presId="urn:microsoft.com/office/officeart/2008/layout/LinedList"/>
    <dgm:cxn modelId="{C7636262-7A85-4779-9658-401472066D53}" type="presParOf" srcId="{CE1F69A8-69D5-4E21-AD7B-88E99EA5A9B7}" destId="{285D095A-0C85-46FC-9BA6-872786CB858F}" srcOrd="9" destOrd="0" presId="urn:microsoft.com/office/officeart/2008/layout/LinedList"/>
    <dgm:cxn modelId="{1547AB54-C762-49BC-9CE7-F80024580D33}" type="presParOf" srcId="{285D095A-0C85-46FC-9BA6-872786CB858F}" destId="{62131496-98EE-410B-9B22-ECC672C2A17B}" srcOrd="0" destOrd="0" presId="urn:microsoft.com/office/officeart/2008/layout/LinedList"/>
    <dgm:cxn modelId="{E7C3A2BF-B1AB-4EAC-A35F-13CA359905B3}" type="presParOf" srcId="{285D095A-0C85-46FC-9BA6-872786CB858F}" destId="{49EB0D82-2038-459B-BD96-28BB86D8DD94}" srcOrd="1" destOrd="0" presId="urn:microsoft.com/office/officeart/2008/layout/LinedList"/>
    <dgm:cxn modelId="{C13FD470-EC88-41F8-9C5C-019C8CFCD02A}" type="presParOf" srcId="{CE1F69A8-69D5-4E21-AD7B-88E99EA5A9B7}" destId="{918966A9-4E09-46CC-830F-5552BCA8E65C}" srcOrd="10" destOrd="0" presId="urn:microsoft.com/office/officeart/2008/layout/LinedList"/>
    <dgm:cxn modelId="{E5A6763F-84B7-4315-8736-00C134EFA880}" type="presParOf" srcId="{CE1F69A8-69D5-4E21-AD7B-88E99EA5A9B7}" destId="{D8FC44B2-FA8A-41E6-B79B-E5F948202231}" srcOrd="11" destOrd="0" presId="urn:microsoft.com/office/officeart/2008/layout/LinedList"/>
    <dgm:cxn modelId="{615DFED5-0277-4E29-84B5-F0759B43E808}" type="presParOf" srcId="{D8FC44B2-FA8A-41E6-B79B-E5F948202231}" destId="{D69307FE-64B8-47C8-B822-29057269AC92}" srcOrd="0" destOrd="0" presId="urn:microsoft.com/office/officeart/2008/layout/LinedList"/>
    <dgm:cxn modelId="{8B5D5B46-F688-4549-A60F-42FE41ADD84F}" type="presParOf" srcId="{D8FC44B2-FA8A-41E6-B79B-E5F948202231}" destId="{F3EC328E-F7B2-4D1A-96E4-3D4BEA5092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F9323E-2CF8-44AB-A5E1-5C61F8B39FC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918403-DB68-42A9-80DF-ADD2415FAF2C}">
      <dgm:prSet/>
      <dgm:spPr/>
      <dgm:t>
        <a:bodyPr/>
        <a:lstStyle/>
        <a:p>
          <a:r>
            <a:rPr lang="en-GB" b="1"/>
            <a:t> Types of Business Information Systems:</a:t>
          </a:r>
          <a:endParaRPr lang="en-US"/>
        </a:p>
      </dgm:t>
    </dgm:pt>
    <dgm:pt modelId="{4181A518-7424-43DA-A2D4-614C3710443D}" type="parTrans" cxnId="{CDCE088A-05C2-48C5-90EA-7133FC286E15}">
      <dgm:prSet/>
      <dgm:spPr/>
      <dgm:t>
        <a:bodyPr/>
        <a:lstStyle/>
        <a:p>
          <a:endParaRPr lang="en-US"/>
        </a:p>
      </dgm:t>
    </dgm:pt>
    <dgm:pt modelId="{FF611AE1-0722-4868-9A6C-94788F3F83BE}" type="sibTrans" cxnId="{CDCE088A-05C2-48C5-90EA-7133FC286E15}">
      <dgm:prSet/>
      <dgm:spPr/>
      <dgm:t>
        <a:bodyPr/>
        <a:lstStyle/>
        <a:p>
          <a:endParaRPr lang="en-US"/>
        </a:p>
      </dgm:t>
    </dgm:pt>
    <dgm:pt modelId="{8D1714B7-BF15-4C0F-99E4-5689F1693468}">
      <dgm:prSet/>
      <dgm:spPr/>
      <dgm:t>
        <a:bodyPr/>
        <a:lstStyle/>
        <a:p>
          <a:r>
            <a:rPr lang="en-GB" b="1"/>
            <a:t>ERP – Enterprise Resource Planning</a:t>
          </a:r>
          <a:endParaRPr lang="en-US"/>
        </a:p>
      </dgm:t>
    </dgm:pt>
    <dgm:pt modelId="{2195D260-7900-41E2-9BE5-4ED764916193}" type="parTrans" cxnId="{1E66F516-B720-468B-86B3-D25E5B06BF64}">
      <dgm:prSet/>
      <dgm:spPr/>
      <dgm:t>
        <a:bodyPr/>
        <a:lstStyle/>
        <a:p>
          <a:endParaRPr lang="en-US"/>
        </a:p>
      </dgm:t>
    </dgm:pt>
    <dgm:pt modelId="{6379F5E7-C8B9-436C-99CC-90D340D7D752}" type="sibTrans" cxnId="{1E66F516-B720-468B-86B3-D25E5B06BF64}">
      <dgm:prSet/>
      <dgm:spPr/>
      <dgm:t>
        <a:bodyPr/>
        <a:lstStyle/>
        <a:p>
          <a:endParaRPr lang="en-US"/>
        </a:p>
      </dgm:t>
    </dgm:pt>
    <dgm:pt modelId="{6CA89DD4-7100-4B4C-8024-174409F3482F}">
      <dgm:prSet/>
      <dgm:spPr/>
      <dgm:t>
        <a:bodyPr/>
        <a:lstStyle/>
        <a:p>
          <a:r>
            <a:rPr lang="en-GB" b="1"/>
            <a:t>CRM – Customer Relationship Management</a:t>
          </a:r>
          <a:endParaRPr lang="en-US"/>
        </a:p>
      </dgm:t>
    </dgm:pt>
    <dgm:pt modelId="{E30E04AE-5D8A-4B3E-9F39-7AB32062C146}" type="parTrans" cxnId="{922FD8B0-143B-4538-90C5-984017EA83C7}">
      <dgm:prSet/>
      <dgm:spPr/>
      <dgm:t>
        <a:bodyPr/>
        <a:lstStyle/>
        <a:p>
          <a:endParaRPr lang="en-US"/>
        </a:p>
      </dgm:t>
    </dgm:pt>
    <dgm:pt modelId="{6129EFA8-7F58-4418-9558-A35AC2AD9B39}" type="sibTrans" cxnId="{922FD8B0-143B-4538-90C5-984017EA83C7}">
      <dgm:prSet/>
      <dgm:spPr/>
      <dgm:t>
        <a:bodyPr/>
        <a:lstStyle/>
        <a:p>
          <a:endParaRPr lang="en-US"/>
        </a:p>
      </dgm:t>
    </dgm:pt>
    <dgm:pt modelId="{14ABBC09-5BE1-4606-B272-44216537B0A6}">
      <dgm:prSet/>
      <dgm:spPr/>
      <dgm:t>
        <a:bodyPr/>
        <a:lstStyle/>
        <a:p>
          <a:r>
            <a:rPr lang="en-GB" b="1"/>
            <a:t>SCM – Supply Chain Management</a:t>
          </a:r>
          <a:endParaRPr lang="en-US"/>
        </a:p>
      </dgm:t>
    </dgm:pt>
    <dgm:pt modelId="{13733BD9-6F84-44CB-91DD-0392DD4778E1}" type="parTrans" cxnId="{BEC0A863-FBB0-4F4B-815A-444FB3F6DE3A}">
      <dgm:prSet/>
      <dgm:spPr/>
      <dgm:t>
        <a:bodyPr/>
        <a:lstStyle/>
        <a:p>
          <a:endParaRPr lang="en-US"/>
        </a:p>
      </dgm:t>
    </dgm:pt>
    <dgm:pt modelId="{BF6843EF-7EFF-4EC3-BFCA-B5D9531F64EC}" type="sibTrans" cxnId="{BEC0A863-FBB0-4F4B-815A-444FB3F6DE3A}">
      <dgm:prSet/>
      <dgm:spPr/>
      <dgm:t>
        <a:bodyPr/>
        <a:lstStyle/>
        <a:p>
          <a:endParaRPr lang="en-US"/>
        </a:p>
      </dgm:t>
    </dgm:pt>
    <dgm:pt modelId="{9D223510-FEA0-4E80-B6AF-938C8FB49023}">
      <dgm:prSet/>
      <dgm:spPr/>
      <dgm:t>
        <a:bodyPr/>
        <a:lstStyle/>
        <a:p>
          <a:r>
            <a:rPr lang="en-GB" b="1"/>
            <a:t>BI – Business Intelligence</a:t>
          </a:r>
          <a:endParaRPr lang="en-US"/>
        </a:p>
      </dgm:t>
    </dgm:pt>
    <dgm:pt modelId="{A61C4E60-B065-41CD-A520-60D71D5E0CFD}" type="parTrans" cxnId="{159E37A3-6199-450B-9545-4DCFEF6FB1AD}">
      <dgm:prSet/>
      <dgm:spPr/>
      <dgm:t>
        <a:bodyPr/>
        <a:lstStyle/>
        <a:p>
          <a:endParaRPr lang="en-US"/>
        </a:p>
      </dgm:t>
    </dgm:pt>
    <dgm:pt modelId="{451DAB41-9235-4229-B728-056BC65EC04C}" type="sibTrans" cxnId="{159E37A3-6199-450B-9545-4DCFEF6FB1AD}">
      <dgm:prSet/>
      <dgm:spPr/>
      <dgm:t>
        <a:bodyPr/>
        <a:lstStyle/>
        <a:p>
          <a:endParaRPr lang="en-US"/>
        </a:p>
      </dgm:t>
    </dgm:pt>
    <dgm:pt modelId="{150B853E-453D-41A7-995D-8DEC078F6EC3}">
      <dgm:prSet/>
      <dgm:spPr/>
      <dgm:t>
        <a:bodyPr/>
        <a:lstStyle/>
        <a:p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8EE2C8EA-C666-46ED-B51C-9EAFFFFB7354}" type="parTrans" cxnId="{46B883C0-20CE-458C-AD90-1950F88A3D8E}">
      <dgm:prSet/>
      <dgm:spPr/>
      <dgm:t>
        <a:bodyPr/>
        <a:lstStyle/>
        <a:p>
          <a:endParaRPr lang="en-US"/>
        </a:p>
      </dgm:t>
    </dgm:pt>
    <dgm:pt modelId="{6F803FFB-9B14-41FD-BF16-61308DE3430B}" type="sibTrans" cxnId="{46B883C0-20CE-458C-AD90-1950F88A3D8E}">
      <dgm:prSet/>
      <dgm:spPr/>
      <dgm:t>
        <a:bodyPr/>
        <a:lstStyle/>
        <a:p>
          <a:endParaRPr lang="en-US"/>
        </a:p>
      </dgm:t>
    </dgm:pt>
    <dgm:pt modelId="{D7652485-C937-4D2D-8E8D-1BE9BF7A5BDA}">
      <dgm:prSet/>
      <dgm:spPr/>
      <dgm:t>
        <a:bodyPr/>
        <a:lstStyle/>
        <a:p>
          <a:r>
            <a:rPr lang="en-GB"/>
            <a:t>There are many types of systems. I’ll focus on three that can help Ayan khan Ltd: ERP, CRM, and SCM, with a note on Business Intelligence for decision-making.( </a:t>
          </a:r>
          <a:r>
            <a:rPr lang="en-GB" err="1"/>
            <a:t>Bocij</a:t>
          </a:r>
          <a:r>
            <a:rPr lang="en-GB"/>
            <a:t> , Greasley and Hickie,2019).</a:t>
          </a:r>
          <a:endParaRPr lang="en-US"/>
        </a:p>
      </dgm:t>
    </dgm:pt>
    <dgm:pt modelId="{61E1A03E-2C06-4187-B8C1-27EBE8E81658}" type="parTrans" cxnId="{2A33281B-BA6C-43B4-832A-8127242D3534}">
      <dgm:prSet/>
      <dgm:spPr/>
      <dgm:t>
        <a:bodyPr/>
        <a:lstStyle/>
        <a:p>
          <a:endParaRPr lang="en-US"/>
        </a:p>
      </dgm:t>
    </dgm:pt>
    <dgm:pt modelId="{B04BB51C-FA22-4117-9998-DFD3F91881E8}" type="sibTrans" cxnId="{2A33281B-BA6C-43B4-832A-8127242D3534}">
      <dgm:prSet/>
      <dgm:spPr/>
      <dgm:t>
        <a:bodyPr/>
        <a:lstStyle/>
        <a:p>
          <a:endParaRPr lang="en-US"/>
        </a:p>
      </dgm:t>
    </dgm:pt>
    <dgm:pt modelId="{C1778345-384A-4331-89A9-0062039CCD8D}" type="pres">
      <dgm:prSet presAssocID="{A7F9323E-2CF8-44AB-A5E1-5C61F8B39FCE}" presName="linear" presStyleCnt="0">
        <dgm:presLayoutVars>
          <dgm:animLvl val="lvl"/>
          <dgm:resizeHandles val="exact"/>
        </dgm:presLayoutVars>
      </dgm:prSet>
      <dgm:spPr/>
    </dgm:pt>
    <dgm:pt modelId="{1A107DF0-9AFA-4810-8141-5068974E313F}" type="pres">
      <dgm:prSet presAssocID="{4F918403-DB68-42A9-80DF-ADD2415FAF2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6F039D8-BA51-4B36-B97A-3A1EBCC839EE}" type="pres">
      <dgm:prSet presAssocID="{FF611AE1-0722-4868-9A6C-94788F3F83BE}" presName="spacer" presStyleCnt="0"/>
      <dgm:spPr/>
    </dgm:pt>
    <dgm:pt modelId="{D1E9DF5E-EFFC-41C6-9756-9560976E2424}" type="pres">
      <dgm:prSet presAssocID="{8D1714B7-BF15-4C0F-99E4-5689F16934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62A74B-5C82-4DBA-8FFF-3FF97CDCC27C}" type="pres">
      <dgm:prSet presAssocID="{6379F5E7-C8B9-436C-99CC-90D340D7D752}" presName="spacer" presStyleCnt="0"/>
      <dgm:spPr/>
    </dgm:pt>
    <dgm:pt modelId="{3DE7D57A-770C-41D6-99A6-F8762B9B2D77}" type="pres">
      <dgm:prSet presAssocID="{6CA89DD4-7100-4B4C-8024-174409F3482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C78364-EF84-4124-9D51-02AFEFEB3CD0}" type="pres">
      <dgm:prSet presAssocID="{6129EFA8-7F58-4418-9558-A35AC2AD9B39}" presName="spacer" presStyleCnt="0"/>
      <dgm:spPr/>
    </dgm:pt>
    <dgm:pt modelId="{69FA3E93-6D44-4730-8A39-CCEE73D1BDC4}" type="pres">
      <dgm:prSet presAssocID="{14ABBC09-5BE1-4606-B272-44216537B0A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3B43067-D6D4-41B0-8619-F2C57A023D7B}" type="pres">
      <dgm:prSet presAssocID="{BF6843EF-7EFF-4EC3-BFCA-B5D9531F64EC}" presName="spacer" presStyleCnt="0"/>
      <dgm:spPr/>
    </dgm:pt>
    <dgm:pt modelId="{F2D37AD6-5D23-4313-A39B-8741758D8A50}" type="pres">
      <dgm:prSet presAssocID="{9D223510-FEA0-4E80-B6AF-938C8FB4902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846E133-8FAF-4403-B277-2E96FE37C2B9}" type="pres">
      <dgm:prSet presAssocID="{451DAB41-9235-4229-B728-056BC65EC04C}" presName="spacer" presStyleCnt="0"/>
      <dgm:spPr/>
    </dgm:pt>
    <dgm:pt modelId="{FE133734-2FAC-46D9-9035-D6B697F334CB}" type="pres">
      <dgm:prSet presAssocID="{150B853E-453D-41A7-995D-8DEC078F6EC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0F846F-587A-4454-9632-5873FC83258F}" type="pres">
      <dgm:prSet presAssocID="{6F803FFB-9B14-41FD-BF16-61308DE3430B}" presName="spacer" presStyleCnt="0"/>
      <dgm:spPr/>
    </dgm:pt>
    <dgm:pt modelId="{D588EA8C-59D7-4AB6-AE57-79D62D8112A5}" type="pres">
      <dgm:prSet presAssocID="{D7652485-C937-4D2D-8E8D-1BE9BF7A5B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1F87209-185B-41E3-A904-E22A9285D091}" type="presOf" srcId="{9D223510-FEA0-4E80-B6AF-938C8FB49023}" destId="{F2D37AD6-5D23-4313-A39B-8741758D8A50}" srcOrd="0" destOrd="0" presId="urn:microsoft.com/office/officeart/2005/8/layout/vList2"/>
    <dgm:cxn modelId="{1E66F516-B720-468B-86B3-D25E5B06BF64}" srcId="{A7F9323E-2CF8-44AB-A5E1-5C61F8B39FCE}" destId="{8D1714B7-BF15-4C0F-99E4-5689F1693468}" srcOrd="1" destOrd="0" parTransId="{2195D260-7900-41E2-9BE5-4ED764916193}" sibTransId="{6379F5E7-C8B9-436C-99CC-90D340D7D752}"/>
    <dgm:cxn modelId="{2A33281B-BA6C-43B4-832A-8127242D3534}" srcId="{A7F9323E-2CF8-44AB-A5E1-5C61F8B39FCE}" destId="{D7652485-C937-4D2D-8E8D-1BE9BF7A5BDA}" srcOrd="6" destOrd="0" parTransId="{61E1A03E-2C06-4187-B8C1-27EBE8E81658}" sibTransId="{B04BB51C-FA22-4117-9998-DFD3F91881E8}"/>
    <dgm:cxn modelId="{C4C66623-D3FE-4886-8131-4D1265792215}" type="presOf" srcId="{150B853E-453D-41A7-995D-8DEC078F6EC3}" destId="{FE133734-2FAC-46D9-9035-D6B697F334CB}" srcOrd="0" destOrd="0" presId="urn:microsoft.com/office/officeart/2005/8/layout/vList2"/>
    <dgm:cxn modelId="{8D720E41-4F94-483A-8CE2-C6317B783D92}" type="presOf" srcId="{D7652485-C937-4D2D-8E8D-1BE9BF7A5BDA}" destId="{D588EA8C-59D7-4AB6-AE57-79D62D8112A5}" srcOrd="0" destOrd="0" presId="urn:microsoft.com/office/officeart/2005/8/layout/vList2"/>
    <dgm:cxn modelId="{BEC0A863-FBB0-4F4B-815A-444FB3F6DE3A}" srcId="{A7F9323E-2CF8-44AB-A5E1-5C61F8B39FCE}" destId="{14ABBC09-5BE1-4606-B272-44216537B0A6}" srcOrd="3" destOrd="0" parTransId="{13733BD9-6F84-44CB-91DD-0392DD4778E1}" sibTransId="{BF6843EF-7EFF-4EC3-BFCA-B5D9531F64EC}"/>
    <dgm:cxn modelId="{6AD78046-CBD8-4DC7-BBAE-7853840A74F2}" type="presOf" srcId="{4F918403-DB68-42A9-80DF-ADD2415FAF2C}" destId="{1A107DF0-9AFA-4810-8141-5068974E313F}" srcOrd="0" destOrd="0" presId="urn:microsoft.com/office/officeart/2005/8/layout/vList2"/>
    <dgm:cxn modelId="{4A05E983-CCBA-4AFA-86B0-DAC3B3E5E54E}" type="presOf" srcId="{14ABBC09-5BE1-4606-B272-44216537B0A6}" destId="{69FA3E93-6D44-4730-8A39-CCEE73D1BDC4}" srcOrd="0" destOrd="0" presId="urn:microsoft.com/office/officeart/2005/8/layout/vList2"/>
    <dgm:cxn modelId="{CDCE088A-05C2-48C5-90EA-7133FC286E15}" srcId="{A7F9323E-2CF8-44AB-A5E1-5C61F8B39FCE}" destId="{4F918403-DB68-42A9-80DF-ADD2415FAF2C}" srcOrd="0" destOrd="0" parTransId="{4181A518-7424-43DA-A2D4-614C3710443D}" sibTransId="{FF611AE1-0722-4868-9A6C-94788F3F83BE}"/>
    <dgm:cxn modelId="{159E37A3-6199-450B-9545-4DCFEF6FB1AD}" srcId="{A7F9323E-2CF8-44AB-A5E1-5C61F8B39FCE}" destId="{9D223510-FEA0-4E80-B6AF-938C8FB49023}" srcOrd="4" destOrd="0" parTransId="{A61C4E60-B065-41CD-A520-60D71D5E0CFD}" sibTransId="{451DAB41-9235-4229-B728-056BC65EC04C}"/>
    <dgm:cxn modelId="{922FD8B0-143B-4538-90C5-984017EA83C7}" srcId="{A7F9323E-2CF8-44AB-A5E1-5C61F8B39FCE}" destId="{6CA89DD4-7100-4B4C-8024-174409F3482F}" srcOrd="2" destOrd="0" parTransId="{E30E04AE-5D8A-4B3E-9F39-7AB32062C146}" sibTransId="{6129EFA8-7F58-4418-9558-A35AC2AD9B39}"/>
    <dgm:cxn modelId="{46B883C0-20CE-458C-AD90-1950F88A3D8E}" srcId="{A7F9323E-2CF8-44AB-A5E1-5C61F8B39FCE}" destId="{150B853E-453D-41A7-995D-8DEC078F6EC3}" srcOrd="5" destOrd="0" parTransId="{8EE2C8EA-C666-46ED-B51C-9EAFFFFB7354}" sibTransId="{6F803FFB-9B14-41FD-BF16-61308DE3430B}"/>
    <dgm:cxn modelId="{D169FAC8-E3FC-472B-AA18-DFF4286C3D71}" type="presOf" srcId="{8D1714B7-BF15-4C0F-99E4-5689F1693468}" destId="{D1E9DF5E-EFFC-41C6-9756-9560976E2424}" srcOrd="0" destOrd="0" presId="urn:microsoft.com/office/officeart/2005/8/layout/vList2"/>
    <dgm:cxn modelId="{734435CE-BA82-47FF-8663-3F494F9F552E}" type="presOf" srcId="{6CA89DD4-7100-4B4C-8024-174409F3482F}" destId="{3DE7D57A-770C-41D6-99A6-F8762B9B2D77}" srcOrd="0" destOrd="0" presId="urn:microsoft.com/office/officeart/2005/8/layout/vList2"/>
    <dgm:cxn modelId="{41995AED-1FDE-4CA1-9CDA-5081E743E22C}" type="presOf" srcId="{A7F9323E-2CF8-44AB-A5E1-5C61F8B39FCE}" destId="{C1778345-384A-4331-89A9-0062039CCD8D}" srcOrd="0" destOrd="0" presId="urn:microsoft.com/office/officeart/2005/8/layout/vList2"/>
    <dgm:cxn modelId="{93812CDF-E31E-4B9A-875B-7C6E1210E674}" type="presParOf" srcId="{C1778345-384A-4331-89A9-0062039CCD8D}" destId="{1A107DF0-9AFA-4810-8141-5068974E313F}" srcOrd="0" destOrd="0" presId="urn:microsoft.com/office/officeart/2005/8/layout/vList2"/>
    <dgm:cxn modelId="{EE497F16-D581-4B1F-8633-8F786D0DB361}" type="presParOf" srcId="{C1778345-384A-4331-89A9-0062039CCD8D}" destId="{86F039D8-BA51-4B36-B97A-3A1EBCC839EE}" srcOrd="1" destOrd="0" presId="urn:microsoft.com/office/officeart/2005/8/layout/vList2"/>
    <dgm:cxn modelId="{5D77B752-FA67-47F7-9D7C-C70DDD9359F0}" type="presParOf" srcId="{C1778345-384A-4331-89A9-0062039CCD8D}" destId="{D1E9DF5E-EFFC-41C6-9756-9560976E2424}" srcOrd="2" destOrd="0" presId="urn:microsoft.com/office/officeart/2005/8/layout/vList2"/>
    <dgm:cxn modelId="{A95106AC-4A75-4603-9102-93363EAD3CBD}" type="presParOf" srcId="{C1778345-384A-4331-89A9-0062039CCD8D}" destId="{6662A74B-5C82-4DBA-8FFF-3FF97CDCC27C}" srcOrd="3" destOrd="0" presId="urn:microsoft.com/office/officeart/2005/8/layout/vList2"/>
    <dgm:cxn modelId="{2B2307A5-B7B1-4D9B-A21A-31FC3C300493}" type="presParOf" srcId="{C1778345-384A-4331-89A9-0062039CCD8D}" destId="{3DE7D57A-770C-41D6-99A6-F8762B9B2D77}" srcOrd="4" destOrd="0" presId="urn:microsoft.com/office/officeart/2005/8/layout/vList2"/>
    <dgm:cxn modelId="{6D3F2090-A6B0-4E1A-A634-EF90CCE0C269}" type="presParOf" srcId="{C1778345-384A-4331-89A9-0062039CCD8D}" destId="{75C78364-EF84-4124-9D51-02AFEFEB3CD0}" srcOrd="5" destOrd="0" presId="urn:microsoft.com/office/officeart/2005/8/layout/vList2"/>
    <dgm:cxn modelId="{C2BF70E8-DC83-4522-BDFC-81C1795EBBD3}" type="presParOf" srcId="{C1778345-384A-4331-89A9-0062039CCD8D}" destId="{69FA3E93-6D44-4730-8A39-CCEE73D1BDC4}" srcOrd="6" destOrd="0" presId="urn:microsoft.com/office/officeart/2005/8/layout/vList2"/>
    <dgm:cxn modelId="{4A66016A-C1BE-4172-BAE1-E13625548175}" type="presParOf" srcId="{C1778345-384A-4331-89A9-0062039CCD8D}" destId="{33B43067-D6D4-41B0-8619-F2C57A023D7B}" srcOrd="7" destOrd="0" presId="urn:microsoft.com/office/officeart/2005/8/layout/vList2"/>
    <dgm:cxn modelId="{727457A6-AB72-4700-9E50-EC3F2A59B927}" type="presParOf" srcId="{C1778345-384A-4331-89A9-0062039CCD8D}" destId="{F2D37AD6-5D23-4313-A39B-8741758D8A50}" srcOrd="8" destOrd="0" presId="urn:microsoft.com/office/officeart/2005/8/layout/vList2"/>
    <dgm:cxn modelId="{E7AEF323-F083-4D0A-AF32-11F92AE338C7}" type="presParOf" srcId="{C1778345-384A-4331-89A9-0062039CCD8D}" destId="{6846E133-8FAF-4403-B277-2E96FE37C2B9}" srcOrd="9" destOrd="0" presId="urn:microsoft.com/office/officeart/2005/8/layout/vList2"/>
    <dgm:cxn modelId="{30D50CD2-D21E-494A-B2D6-44E9FC3DA329}" type="presParOf" srcId="{C1778345-384A-4331-89A9-0062039CCD8D}" destId="{FE133734-2FAC-46D9-9035-D6B697F334CB}" srcOrd="10" destOrd="0" presId="urn:microsoft.com/office/officeart/2005/8/layout/vList2"/>
    <dgm:cxn modelId="{DD4720AD-9B63-4DD5-A0DF-E6C60800ED04}" type="presParOf" srcId="{C1778345-384A-4331-89A9-0062039CCD8D}" destId="{9F0F846F-587A-4454-9632-5873FC83258F}" srcOrd="11" destOrd="0" presId="urn:microsoft.com/office/officeart/2005/8/layout/vList2"/>
    <dgm:cxn modelId="{FFB9C54C-2DC3-4207-BF66-5DB93014644A}" type="presParOf" srcId="{C1778345-384A-4331-89A9-0062039CCD8D}" destId="{D588EA8C-59D7-4AB6-AE57-79D62D8112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A40396-2652-4D39-935E-02E08A1050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64CCA-5199-4FEC-B306-71C4B0EBED85}">
      <dgm:prSet/>
      <dgm:spPr/>
      <dgm:t>
        <a:bodyPr/>
        <a:lstStyle/>
        <a:p>
          <a:r>
            <a:rPr lang="en-GB" b="1"/>
            <a:t>Ethical and Security Considerations</a:t>
          </a:r>
          <a:endParaRPr lang="en-US"/>
        </a:p>
      </dgm:t>
    </dgm:pt>
    <dgm:pt modelId="{4BDD0CE9-9102-42C2-A4D4-75A01CAC38D0}" type="parTrans" cxnId="{D3383400-4106-4BA7-8EE4-C4AC9508A1B4}">
      <dgm:prSet/>
      <dgm:spPr/>
      <dgm:t>
        <a:bodyPr/>
        <a:lstStyle/>
        <a:p>
          <a:endParaRPr lang="en-US"/>
        </a:p>
      </dgm:t>
    </dgm:pt>
    <dgm:pt modelId="{AF99CC83-844A-4D24-A2C0-7C2BB6C5CFFF}" type="sibTrans" cxnId="{D3383400-4106-4BA7-8EE4-C4AC9508A1B4}">
      <dgm:prSet/>
      <dgm:spPr/>
      <dgm:t>
        <a:bodyPr/>
        <a:lstStyle/>
        <a:p>
          <a:endParaRPr lang="en-US"/>
        </a:p>
      </dgm:t>
    </dgm:pt>
    <dgm:pt modelId="{7076DC7B-88AD-41A6-9CD1-515AB7F72C6D}">
      <dgm:prSet/>
      <dgm:spPr/>
      <dgm:t>
        <a:bodyPr/>
        <a:lstStyle/>
        <a:p>
          <a:r>
            <a:rPr lang="en-GB"/>
            <a:t>Data privacy (follow </a:t>
          </a:r>
          <a:r>
            <a:rPr lang="en-GB" b="1"/>
            <a:t>UK GDPR</a:t>
          </a:r>
          <a:r>
            <a:rPr lang="en-GB"/>
            <a:t>)</a:t>
          </a:r>
          <a:endParaRPr lang="en-US"/>
        </a:p>
      </dgm:t>
    </dgm:pt>
    <dgm:pt modelId="{1F58BE07-014C-4E50-BBB4-5A250BAA5C41}" type="parTrans" cxnId="{0EFDAA65-B24F-4E16-B4B5-34583307A9FF}">
      <dgm:prSet/>
      <dgm:spPr/>
      <dgm:t>
        <a:bodyPr/>
        <a:lstStyle/>
        <a:p>
          <a:endParaRPr lang="en-US"/>
        </a:p>
      </dgm:t>
    </dgm:pt>
    <dgm:pt modelId="{DB3A6C55-7378-4AC9-BDE7-E3FAEAA1840D}" type="sibTrans" cxnId="{0EFDAA65-B24F-4E16-B4B5-34583307A9FF}">
      <dgm:prSet/>
      <dgm:spPr/>
      <dgm:t>
        <a:bodyPr/>
        <a:lstStyle/>
        <a:p>
          <a:endParaRPr lang="en-US"/>
        </a:p>
      </dgm:t>
    </dgm:pt>
    <dgm:pt modelId="{C89DD158-A3BF-442D-90DD-8C4C36244801}">
      <dgm:prSet/>
      <dgm:spPr/>
      <dgm:t>
        <a:bodyPr/>
        <a:lstStyle/>
        <a:p>
          <a:r>
            <a:rPr lang="en-GB"/>
            <a:t>Cybersecurity (use </a:t>
          </a:r>
          <a:r>
            <a:rPr lang="en-GB" b="1"/>
            <a:t>NIST standards</a:t>
          </a:r>
          <a:r>
            <a:rPr lang="en-GB"/>
            <a:t>)</a:t>
          </a:r>
          <a:endParaRPr lang="en-US"/>
        </a:p>
      </dgm:t>
    </dgm:pt>
    <dgm:pt modelId="{5EEFC25D-9C57-4836-B7DE-5EE3189A6261}" type="parTrans" cxnId="{67ED273A-DA46-40E3-93B1-5032F519AD76}">
      <dgm:prSet/>
      <dgm:spPr/>
      <dgm:t>
        <a:bodyPr/>
        <a:lstStyle/>
        <a:p>
          <a:endParaRPr lang="en-US"/>
        </a:p>
      </dgm:t>
    </dgm:pt>
    <dgm:pt modelId="{541C03D9-ED93-4FDC-8DBE-BE6A3CBB887A}" type="sibTrans" cxnId="{67ED273A-DA46-40E3-93B1-5032F519AD76}">
      <dgm:prSet/>
      <dgm:spPr/>
      <dgm:t>
        <a:bodyPr/>
        <a:lstStyle/>
        <a:p>
          <a:endParaRPr lang="en-US"/>
        </a:p>
      </dgm:t>
    </dgm:pt>
    <dgm:pt modelId="{09B50254-6DA8-4433-9A68-DA96053098C7}">
      <dgm:prSet/>
      <dgm:spPr/>
      <dgm:t>
        <a:bodyPr/>
        <a:lstStyle/>
        <a:p>
          <a:r>
            <a:rPr lang="en-GB"/>
            <a:t>Avoid bias in AI tools</a:t>
          </a:r>
          <a:endParaRPr lang="en-US"/>
        </a:p>
      </dgm:t>
    </dgm:pt>
    <dgm:pt modelId="{9A7CD26A-E5D1-43A6-8652-0C3647E7A397}" type="parTrans" cxnId="{310B77D7-2E29-4267-BBF7-AF738B0B8BA2}">
      <dgm:prSet/>
      <dgm:spPr/>
      <dgm:t>
        <a:bodyPr/>
        <a:lstStyle/>
        <a:p>
          <a:endParaRPr lang="en-US"/>
        </a:p>
      </dgm:t>
    </dgm:pt>
    <dgm:pt modelId="{72EFEDE9-8CF2-41AB-9E06-1C9052016F8D}" type="sibTrans" cxnId="{310B77D7-2E29-4267-BBF7-AF738B0B8BA2}">
      <dgm:prSet/>
      <dgm:spPr/>
      <dgm:t>
        <a:bodyPr/>
        <a:lstStyle/>
        <a:p>
          <a:endParaRPr lang="en-US"/>
        </a:p>
      </dgm:t>
    </dgm:pt>
    <dgm:pt modelId="{B4197E70-DFE6-4548-950A-ECC7455CDC90}">
      <dgm:prSet/>
      <dgm:spPr/>
      <dgm:t>
        <a:bodyPr/>
        <a:lstStyle/>
        <a:p>
          <a:r>
            <a:rPr lang="en-GB"/>
            <a:t>Be transparent with employees and customers</a:t>
          </a:r>
          <a:endParaRPr lang="en-US"/>
        </a:p>
      </dgm:t>
    </dgm:pt>
    <dgm:pt modelId="{28578FDB-D0EF-42C8-8E10-043FA233CFC4}" type="parTrans" cxnId="{93D407F3-0920-4EA7-829F-4391DA8CA1AC}">
      <dgm:prSet/>
      <dgm:spPr/>
      <dgm:t>
        <a:bodyPr/>
        <a:lstStyle/>
        <a:p>
          <a:endParaRPr lang="en-US"/>
        </a:p>
      </dgm:t>
    </dgm:pt>
    <dgm:pt modelId="{A7A62949-D6AB-43A8-AA79-06276AF39FFD}" type="sibTrans" cxnId="{93D407F3-0920-4EA7-829F-4391DA8CA1AC}">
      <dgm:prSet/>
      <dgm:spPr/>
      <dgm:t>
        <a:bodyPr/>
        <a:lstStyle/>
        <a:p>
          <a:endParaRPr lang="en-US"/>
        </a:p>
      </dgm:t>
    </dgm:pt>
    <dgm:pt modelId="{4AB90125-4877-4F34-A580-B26CEC46CAB4}">
      <dgm:prSet/>
      <dgm:spPr/>
      <dgm:t>
        <a:bodyPr/>
        <a:lstStyle/>
        <a:p>
          <a:r>
            <a:rPr lang="en-GB"/>
            <a:t> </a:t>
          </a:r>
          <a:r>
            <a:rPr lang="en-GB" b="1"/>
            <a:t>What to say:</a:t>
          </a:r>
          <a:endParaRPr lang="en-US"/>
        </a:p>
      </dgm:t>
    </dgm:pt>
    <dgm:pt modelId="{12451902-AAED-490F-B331-B039687C2F1A}" type="parTrans" cxnId="{B2CCF7DC-3FD3-425A-8CCA-93A49EDC0272}">
      <dgm:prSet/>
      <dgm:spPr/>
      <dgm:t>
        <a:bodyPr/>
        <a:lstStyle/>
        <a:p>
          <a:endParaRPr lang="en-US"/>
        </a:p>
      </dgm:t>
    </dgm:pt>
    <dgm:pt modelId="{A710D960-044D-46D9-B035-FAEFC97F68B6}" type="sibTrans" cxnId="{B2CCF7DC-3FD3-425A-8CCA-93A49EDC0272}">
      <dgm:prSet/>
      <dgm:spPr/>
      <dgm:t>
        <a:bodyPr/>
        <a:lstStyle/>
        <a:p>
          <a:endParaRPr lang="en-US"/>
        </a:p>
      </dgm:t>
    </dgm:pt>
    <dgm:pt modelId="{934368B4-89EB-4424-8DC8-C5A8F682C522}">
      <dgm:prSet/>
      <dgm:spPr/>
      <dgm:t>
        <a:bodyPr/>
        <a:lstStyle/>
        <a:p>
          <a:r>
            <a:rPr lang="en-GB"/>
            <a:t>When using technology, we must protect customer data and follow privacy laws. We also need to make sure AI systems are fair and transparent.(Chaffey and White, 2019).</a:t>
          </a:r>
          <a:endParaRPr lang="en-US"/>
        </a:p>
      </dgm:t>
    </dgm:pt>
    <dgm:pt modelId="{1B3D2F0B-8E35-43FA-9C07-EE1A6766F108}" type="parTrans" cxnId="{8CC45F92-EFCF-4B18-BDF1-073C759DFE8D}">
      <dgm:prSet/>
      <dgm:spPr/>
      <dgm:t>
        <a:bodyPr/>
        <a:lstStyle/>
        <a:p>
          <a:endParaRPr lang="en-US"/>
        </a:p>
      </dgm:t>
    </dgm:pt>
    <dgm:pt modelId="{FBC5B0FB-9403-4A31-89AD-8DB759E2A746}" type="sibTrans" cxnId="{8CC45F92-EFCF-4B18-BDF1-073C759DFE8D}">
      <dgm:prSet/>
      <dgm:spPr/>
      <dgm:t>
        <a:bodyPr/>
        <a:lstStyle/>
        <a:p>
          <a:endParaRPr lang="en-US"/>
        </a:p>
      </dgm:t>
    </dgm:pt>
    <dgm:pt modelId="{09FE6193-93C0-4A38-8FB4-9A1D8C4972A8}" type="pres">
      <dgm:prSet presAssocID="{F5A40396-2652-4D39-935E-02E08A1050CA}" presName="root" presStyleCnt="0">
        <dgm:presLayoutVars>
          <dgm:dir/>
          <dgm:resizeHandles val="exact"/>
        </dgm:presLayoutVars>
      </dgm:prSet>
      <dgm:spPr/>
    </dgm:pt>
    <dgm:pt modelId="{54FA5D14-47A9-446F-B724-8BEAFDF83443}" type="pres">
      <dgm:prSet presAssocID="{2FA64CCA-5199-4FEC-B306-71C4B0EBED85}" presName="compNode" presStyleCnt="0"/>
      <dgm:spPr/>
    </dgm:pt>
    <dgm:pt modelId="{DE14543D-8D5B-42E7-8A97-F76EE0468A46}" type="pres">
      <dgm:prSet presAssocID="{2FA64CCA-5199-4FEC-B306-71C4B0EBED85}" presName="bgRect" presStyleLbl="bgShp" presStyleIdx="0" presStyleCnt="7" custLinFactNeighborX="-2513" custLinFactNeighborY="-9520"/>
      <dgm:spPr/>
    </dgm:pt>
    <dgm:pt modelId="{6E95BF10-3738-4567-8006-937729347451}" type="pres">
      <dgm:prSet presAssocID="{2FA64CCA-5199-4FEC-B306-71C4B0EBED8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36CCB5B-1471-466D-A086-25BDB0A5B1A8}" type="pres">
      <dgm:prSet presAssocID="{2FA64CCA-5199-4FEC-B306-71C4B0EBED85}" presName="spaceRect" presStyleCnt="0"/>
      <dgm:spPr/>
    </dgm:pt>
    <dgm:pt modelId="{FC12EE4B-414E-48E9-9332-315CA85A99D1}" type="pres">
      <dgm:prSet presAssocID="{2FA64CCA-5199-4FEC-B306-71C4B0EBED85}" presName="parTx" presStyleLbl="revTx" presStyleIdx="0" presStyleCnt="7">
        <dgm:presLayoutVars>
          <dgm:chMax val="0"/>
          <dgm:chPref val="0"/>
        </dgm:presLayoutVars>
      </dgm:prSet>
      <dgm:spPr/>
    </dgm:pt>
    <dgm:pt modelId="{361EB465-1BCF-4E42-B3AE-3CA3F71999CA}" type="pres">
      <dgm:prSet presAssocID="{AF99CC83-844A-4D24-A2C0-7C2BB6C5CFFF}" presName="sibTrans" presStyleCnt="0"/>
      <dgm:spPr/>
    </dgm:pt>
    <dgm:pt modelId="{47FFAE92-FE80-46B4-BB8B-587CD6FEF359}" type="pres">
      <dgm:prSet presAssocID="{7076DC7B-88AD-41A6-9CD1-515AB7F72C6D}" presName="compNode" presStyleCnt="0"/>
      <dgm:spPr/>
    </dgm:pt>
    <dgm:pt modelId="{4D5187A6-C7DC-4DD9-98BC-28534C1A4A82}" type="pres">
      <dgm:prSet presAssocID="{7076DC7B-88AD-41A6-9CD1-515AB7F72C6D}" presName="bgRect" presStyleLbl="bgShp" presStyleIdx="1" presStyleCnt="7" custLinFactNeighborX="858" custLinFactNeighborY="10966"/>
      <dgm:spPr/>
    </dgm:pt>
    <dgm:pt modelId="{8300D8E4-0214-4F3C-A222-E789F5E7C48E}" type="pres">
      <dgm:prSet presAssocID="{7076DC7B-88AD-41A6-9CD1-515AB7F72C6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9E0925DA-4B4B-4B36-88CD-946DBE739A9D}" type="pres">
      <dgm:prSet presAssocID="{7076DC7B-88AD-41A6-9CD1-515AB7F72C6D}" presName="spaceRect" presStyleCnt="0"/>
      <dgm:spPr/>
    </dgm:pt>
    <dgm:pt modelId="{5937233E-95D3-413F-8910-8D68AA852E38}" type="pres">
      <dgm:prSet presAssocID="{7076DC7B-88AD-41A6-9CD1-515AB7F72C6D}" presName="parTx" presStyleLbl="revTx" presStyleIdx="1" presStyleCnt="7">
        <dgm:presLayoutVars>
          <dgm:chMax val="0"/>
          <dgm:chPref val="0"/>
        </dgm:presLayoutVars>
      </dgm:prSet>
      <dgm:spPr/>
    </dgm:pt>
    <dgm:pt modelId="{67A542BE-4215-441D-9336-D2E6970545B5}" type="pres">
      <dgm:prSet presAssocID="{DB3A6C55-7378-4AC9-BDE7-E3FAEAA1840D}" presName="sibTrans" presStyleCnt="0"/>
      <dgm:spPr/>
    </dgm:pt>
    <dgm:pt modelId="{10182322-4F08-4FC7-8895-ED8284FD8D76}" type="pres">
      <dgm:prSet presAssocID="{C89DD158-A3BF-442D-90DD-8C4C36244801}" presName="compNode" presStyleCnt="0"/>
      <dgm:spPr/>
    </dgm:pt>
    <dgm:pt modelId="{4783AF1A-D99E-4CFC-802C-F1AFD359208A}" type="pres">
      <dgm:prSet presAssocID="{C89DD158-A3BF-442D-90DD-8C4C36244801}" presName="bgRect" presStyleLbl="bgShp" presStyleIdx="2" presStyleCnt="7"/>
      <dgm:spPr/>
    </dgm:pt>
    <dgm:pt modelId="{513B3AA6-14C0-489A-8245-B49EC51AD83F}" type="pres">
      <dgm:prSet presAssocID="{C89DD158-A3BF-442D-90DD-8C4C3624480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371033F3-3CA1-4015-BAC8-47CF0B8B4DA2}" type="pres">
      <dgm:prSet presAssocID="{C89DD158-A3BF-442D-90DD-8C4C36244801}" presName="spaceRect" presStyleCnt="0"/>
      <dgm:spPr/>
    </dgm:pt>
    <dgm:pt modelId="{E8BB0369-8959-4509-9FDA-191CD9E1A54F}" type="pres">
      <dgm:prSet presAssocID="{C89DD158-A3BF-442D-90DD-8C4C36244801}" presName="parTx" presStyleLbl="revTx" presStyleIdx="2" presStyleCnt="7">
        <dgm:presLayoutVars>
          <dgm:chMax val="0"/>
          <dgm:chPref val="0"/>
        </dgm:presLayoutVars>
      </dgm:prSet>
      <dgm:spPr/>
    </dgm:pt>
    <dgm:pt modelId="{C8B04ADC-05FA-4833-ABF9-1FA35320B523}" type="pres">
      <dgm:prSet presAssocID="{541C03D9-ED93-4FDC-8DBE-BE6A3CBB887A}" presName="sibTrans" presStyleCnt="0"/>
      <dgm:spPr/>
    </dgm:pt>
    <dgm:pt modelId="{2193690F-49F9-4018-BC3D-228C07C8DD38}" type="pres">
      <dgm:prSet presAssocID="{09B50254-6DA8-4433-9A68-DA96053098C7}" presName="compNode" presStyleCnt="0"/>
      <dgm:spPr/>
    </dgm:pt>
    <dgm:pt modelId="{73BF37F6-BC73-42A5-95C6-F1B52A8C206C}" type="pres">
      <dgm:prSet presAssocID="{09B50254-6DA8-4433-9A68-DA96053098C7}" presName="bgRect" presStyleLbl="bgShp" presStyleIdx="3" presStyleCnt="7" custLinFactNeighborX="1929" custLinFactNeighborY="-14453"/>
      <dgm:spPr/>
    </dgm:pt>
    <dgm:pt modelId="{E892F077-8483-4E7B-AB00-E70C39201CCE}" type="pres">
      <dgm:prSet presAssocID="{09B50254-6DA8-4433-9A68-DA96053098C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5E06D4-2B98-491F-9C6B-C10DD3BB0100}" type="pres">
      <dgm:prSet presAssocID="{09B50254-6DA8-4433-9A68-DA96053098C7}" presName="spaceRect" presStyleCnt="0"/>
      <dgm:spPr/>
    </dgm:pt>
    <dgm:pt modelId="{48E1F9A3-2892-4FFC-A3DC-0784EEBCE36C}" type="pres">
      <dgm:prSet presAssocID="{09B50254-6DA8-4433-9A68-DA96053098C7}" presName="parTx" presStyleLbl="revTx" presStyleIdx="3" presStyleCnt="7">
        <dgm:presLayoutVars>
          <dgm:chMax val="0"/>
          <dgm:chPref val="0"/>
        </dgm:presLayoutVars>
      </dgm:prSet>
      <dgm:spPr/>
    </dgm:pt>
    <dgm:pt modelId="{E23FDF4C-1CD7-4C96-AB22-496370F0E069}" type="pres">
      <dgm:prSet presAssocID="{72EFEDE9-8CF2-41AB-9E06-1C9052016F8D}" presName="sibTrans" presStyleCnt="0"/>
      <dgm:spPr/>
    </dgm:pt>
    <dgm:pt modelId="{20227D0F-F902-41F4-A356-5FC7F4C686D2}" type="pres">
      <dgm:prSet presAssocID="{B4197E70-DFE6-4548-950A-ECC7455CDC90}" presName="compNode" presStyleCnt="0"/>
      <dgm:spPr/>
    </dgm:pt>
    <dgm:pt modelId="{6B864E14-E618-49C4-AAAB-E3C18C17AC2E}" type="pres">
      <dgm:prSet presAssocID="{B4197E70-DFE6-4548-950A-ECC7455CDC90}" presName="bgRect" presStyleLbl="bgShp" presStyleIdx="4" presStyleCnt="7"/>
      <dgm:spPr/>
    </dgm:pt>
    <dgm:pt modelId="{42516458-61E3-4B03-B74F-F4BFE764687F}" type="pres">
      <dgm:prSet presAssocID="{B4197E70-DFE6-4548-950A-ECC7455CDC9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26BB2F2-E3EC-4849-BDB2-1E20B0525161}" type="pres">
      <dgm:prSet presAssocID="{B4197E70-DFE6-4548-950A-ECC7455CDC90}" presName="spaceRect" presStyleCnt="0"/>
      <dgm:spPr/>
    </dgm:pt>
    <dgm:pt modelId="{5C3D5293-8DFD-4F66-9CEB-FF8E459A47A5}" type="pres">
      <dgm:prSet presAssocID="{B4197E70-DFE6-4548-950A-ECC7455CDC90}" presName="parTx" presStyleLbl="revTx" presStyleIdx="4" presStyleCnt="7">
        <dgm:presLayoutVars>
          <dgm:chMax val="0"/>
          <dgm:chPref val="0"/>
        </dgm:presLayoutVars>
      </dgm:prSet>
      <dgm:spPr/>
    </dgm:pt>
    <dgm:pt modelId="{81917B11-0B43-4CAB-BF7D-2EADE245150C}" type="pres">
      <dgm:prSet presAssocID="{A7A62949-D6AB-43A8-AA79-06276AF39FFD}" presName="sibTrans" presStyleCnt="0"/>
      <dgm:spPr/>
    </dgm:pt>
    <dgm:pt modelId="{D9AEE50E-44DB-4A95-ACA9-DE07D878EBCB}" type="pres">
      <dgm:prSet presAssocID="{4AB90125-4877-4F34-A580-B26CEC46CAB4}" presName="compNode" presStyleCnt="0"/>
      <dgm:spPr/>
    </dgm:pt>
    <dgm:pt modelId="{27CC320D-0073-4B05-9684-F6B1887D1E14}" type="pres">
      <dgm:prSet presAssocID="{4AB90125-4877-4F34-A580-B26CEC46CAB4}" presName="bgRect" presStyleLbl="bgShp" presStyleIdx="5" presStyleCnt="7"/>
      <dgm:spPr/>
    </dgm:pt>
    <dgm:pt modelId="{9139EAAF-32A2-4860-B0BB-2321693C122C}" type="pres">
      <dgm:prSet presAssocID="{4AB90125-4877-4F34-A580-B26CEC46CAB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283AD56-6E94-4CDA-8A9F-A15B5A2660FD}" type="pres">
      <dgm:prSet presAssocID="{4AB90125-4877-4F34-A580-B26CEC46CAB4}" presName="spaceRect" presStyleCnt="0"/>
      <dgm:spPr/>
    </dgm:pt>
    <dgm:pt modelId="{ED6BFA55-49D9-4177-A9AC-E5A3F0942E12}" type="pres">
      <dgm:prSet presAssocID="{4AB90125-4877-4F34-A580-B26CEC46CAB4}" presName="parTx" presStyleLbl="revTx" presStyleIdx="5" presStyleCnt="7">
        <dgm:presLayoutVars>
          <dgm:chMax val="0"/>
          <dgm:chPref val="0"/>
        </dgm:presLayoutVars>
      </dgm:prSet>
      <dgm:spPr/>
    </dgm:pt>
    <dgm:pt modelId="{307C7716-0A5E-410C-81D3-D27E19FDAA4D}" type="pres">
      <dgm:prSet presAssocID="{A710D960-044D-46D9-B035-FAEFC97F68B6}" presName="sibTrans" presStyleCnt="0"/>
      <dgm:spPr/>
    </dgm:pt>
    <dgm:pt modelId="{2EEA7941-466F-486B-AE6A-7078EEFB75A4}" type="pres">
      <dgm:prSet presAssocID="{934368B4-89EB-4424-8DC8-C5A8F682C522}" presName="compNode" presStyleCnt="0"/>
      <dgm:spPr/>
    </dgm:pt>
    <dgm:pt modelId="{F1A4FF88-A227-48C3-B755-B7176AF53B89}" type="pres">
      <dgm:prSet presAssocID="{934368B4-89EB-4424-8DC8-C5A8F682C522}" presName="bgRect" presStyleLbl="bgShp" presStyleIdx="6" presStyleCnt="7"/>
      <dgm:spPr/>
    </dgm:pt>
    <dgm:pt modelId="{9CC77258-2DB4-4FC9-96E1-76D3DEB28681}" type="pres">
      <dgm:prSet presAssocID="{934368B4-89EB-4424-8DC8-C5A8F682C52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93A2EE6-83B1-4D35-96A3-85CF29885EC5}" type="pres">
      <dgm:prSet presAssocID="{934368B4-89EB-4424-8DC8-C5A8F682C522}" presName="spaceRect" presStyleCnt="0"/>
      <dgm:spPr/>
    </dgm:pt>
    <dgm:pt modelId="{77665943-2EAE-4824-930A-D04010B5C9B8}" type="pres">
      <dgm:prSet presAssocID="{934368B4-89EB-4424-8DC8-C5A8F682C52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3383400-4106-4BA7-8EE4-C4AC9508A1B4}" srcId="{F5A40396-2652-4D39-935E-02E08A1050CA}" destId="{2FA64CCA-5199-4FEC-B306-71C4B0EBED85}" srcOrd="0" destOrd="0" parTransId="{4BDD0CE9-9102-42C2-A4D4-75A01CAC38D0}" sibTransId="{AF99CC83-844A-4D24-A2C0-7C2BB6C5CFFF}"/>
    <dgm:cxn modelId="{67ED273A-DA46-40E3-93B1-5032F519AD76}" srcId="{F5A40396-2652-4D39-935E-02E08A1050CA}" destId="{C89DD158-A3BF-442D-90DD-8C4C36244801}" srcOrd="2" destOrd="0" parTransId="{5EEFC25D-9C57-4836-B7DE-5EE3189A6261}" sibTransId="{541C03D9-ED93-4FDC-8DBE-BE6A3CBB887A}"/>
    <dgm:cxn modelId="{0EFDAA65-B24F-4E16-B4B5-34583307A9FF}" srcId="{F5A40396-2652-4D39-935E-02E08A1050CA}" destId="{7076DC7B-88AD-41A6-9CD1-515AB7F72C6D}" srcOrd="1" destOrd="0" parTransId="{1F58BE07-014C-4E50-BBB4-5A250BAA5C41}" sibTransId="{DB3A6C55-7378-4AC9-BDE7-E3FAEAA1840D}"/>
    <dgm:cxn modelId="{99D9314D-7A19-4C20-A474-FEEB68325938}" type="presOf" srcId="{09B50254-6DA8-4433-9A68-DA96053098C7}" destId="{48E1F9A3-2892-4FFC-A3DC-0784EEBCE36C}" srcOrd="0" destOrd="0" presId="urn:microsoft.com/office/officeart/2018/2/layout/IconVerticalSolidList"/>
    <dgm:cxn modelId="{2E903C72-04C5-4FC0-A60E-5812926CD8B1}" type="presOf" srcId="{4AB90125-4877-4F34-A580-B26CEC46CAB4}" destId="{ED6BFA55-49D9-4177-A9AC-E5A3F0942E12}" srcOrd="0" destOrd="0" presId="urn:microsoft.com/office/officeart/2018/2/layout/IconVerticalSolidList"/>
    <dgm:cxn modelId="{8830C791-915A-436F-B3FA-FD792CA68854}" type="presOf" srcId="{C89DD158-A3BF-442D-90DD-8C4C36244801}" destId="{E8BB0369-8959-4509-9FDA-191CD9E1A54F}" srcOrd="0" destOrd="0" presId="urn:microsoft.com/office/officeart/2018/2/layout/IconVerticalSolidList"/>
    <dgm:cxn modelId="{8CC45F92-EFCF-4B18-BDF1-073C759DFE8D}" srcId="{F5A40396-2652-4D39-935E-02E08A1050CA}" destId="{934368B4-89EB-4424-8DC8-C5A8F682C522}" srcOrd="6" destOrd="0" parTransId="{1B3D2F0B-8E35-43FA-9C07-EE1A6766F108}" sibTransId="{FBC5B0FB-9403-4A31-89AD-8DB759E2A746}"/>
    <dgm:cxn modelId="{6539EB98-C409-497C-9477-31C73E84EEB7}" type="presOf" srcId="{B4197E70-DFE6-4548-950A-ECC7455CDC90}" destId="{5C3D5293-8DFD-4F66-9CEB-FF8E459A47A5}" srcOrd="0" destOrd="0" presId="urn:microsoft.com/office/officeart/2018/2/layout/IconVerticalSolidList"/>
    <dgm:cxn modelId="{72319EA7-CB4C-4B8D-BA12-25F36B145022}" type="presOf" srcId="{F5A40396-2652-4D39-935E-02E08A1050CA}" destId="{09FE6193-93C0-4A38-8FB4-9A1D8C4972A8}" srcOrd="0" destOrd="0" presId="urn:microsoft.com/office/officeart/2018/2/layout/IconVerticalSolidList"/>
    <dgm:cxn modelId="{4C5FC1BF-749E-42F0-A470-67671EBB6E5E}" type="presOf" srcId="{7076DC7B-88AD-41A6-9CD1-515AB7F72C6D}" destId="{5937233E-95D3-413F-8910-8D68AA852E38}" srcOrd="0" destOrd="0" presId="urn:microsoft.com/office/officeart/2018/2/layout/IconVerticalSolidList"/>
    <dgm:cxn modelId="{80D389D3-1697-4099-8F2B-2EFD66331E32}" type="presOf" srcId="{2FA64CCA-5199-4FEC-B306-71C4B0EBED85}" destId="{FC12EE4B-414E-48E9-9332-315CA85A99D1}" srcOrd="0" destOrd="0" presId="urn:microsoft.com/office/officeart/2018/2/layout/IconVerticalSolidList"/>
    <dgm:cxn modelId="{310B77D7-2E29-4267-BBF7-AF738B0B8BA2}" srcId="{F5A40396-2652-4D39-935E-02E08A1050CA}" destId="{09B50254-6DA8-4433-9A68-DA96053098C7}" srcOrd="3" destOrd="0" parTransId="{9A7CD26A-E5D1-43A6-8652-0C3647E7A397}" sibTransId="{72EFEDE9-8CF2-41AB-9E06-1C9052016F8D}"/>
    <dgm:cxn modelId="{B2CCF7DC-3FD3-425A-8CCA-93A49EDC0272}" srcId="{F5A40396-2652-4D39-935E-02E08A1050CA}" destId="{4AB90125-4877-4F34-A580-B26CEC46CAB4}" srcOrd="5" destOrd="0" parTransId="{12451902-AAED-490F-B331-B039687C2F1A}" sibTransId="{A710D960-044D-46D9-B035-FAEFC97F68B6}"/>
    <dgm:cxn modelId="{492E38DD-3F08-493C-A25C-8C05BFCF6AE0}" type="presOf" srcId="{934368B4-89EB-4424-8DC8-C5A8F682C522}" destId="{77665943-2EAE-4824-930A-D04010B5C9B8}" srcOrd="0" destOrd="0" presId="urn:microsoft.com/office/officeart/2018/2/layout/IconVerticalSolidList"/>
    <dgm:cxn modelId="{93D407F3-0920-4EA7-829F-4391DA8CA1AC}" srcId="{F5A40396-2652-4D39-935E-02E08A1050CA}" destId="{B4197E70-DFE6-4548-950A-ECC7455CDC90}" srcOrd="4" destOrd="0" parTransId="{28578FDB-D0EF-42C8-8E10-043FA233CFC4}" sibTransId="{A7A62949-D6AB-43A8-AA79-06276AF39FFD}"/>
    <dgm:cxn modelId="{3E959AF0-DF1D-42C9-9A75-08EB1D7453CC}" type="presParOf" srcId="{09FE6193-93C0-4A38-8FB4-9A1D8C4972A8}" destId="{54FA5D14-47A9-446F-B724-8BEAFDF83443}" srcOrd="0" destOrd="0" presId="urn:microsoft.com/office/officeart/2018/2/layout/IconVerticalSolidList"/>
    <dgm:cxn modelId="{35F335C4-FCB4-453D-A745-DE1E30333424}" type="presParOf" srcId="{54FA5D14-47A9-446F-B724-8BEAFDF83443}" destId="{DE14543D-8D5B-42E7-8A97-F76EE0468A46}" srcOrd="0" destOrd="0" presId="urn:microsoft.com/office/officeart/2018/2/layout/IconVerticalSolidList"/>
    <dgm:cxn modelId="{9B7DD95C-DB4A-4D18-901B-8AD28C4E9858}" type="presParOf" srcId="{54FA5D14-47A9-446F-B724-8BEAFDF83443}" destId="{6E95BF10-3738-4567-8006-937729347451}" srcOrd="1" destOrd="0" presId="urn:microsoft.com/office/officeart/2018/2/layout/IconVerticalSolidList"/>
    <dgm:cxn modelId="{D8F15297-FED8-495A-AB5E-4922526AFEDD}" type="presParOf" srcId="{54FA5D14-47A9-446F-B724-8BEAFDF83443}" destId="{F36CCB5B-1471-466D-A086-25BDB0A5B1A8}" srcOrd="2" destOrd="0" presId="urn:microsoft.com/office/officeart/2018/2/layout/IconVerticalSolidList"/>
    <dgm:cxn modelId="{09B78D45-7DB0-4B37-8388-6A6DB8AACB8F}" type="presParOf" srcId="{54FA5D14-47A9-446F-B724-8BEAFDF83443}" destId="{FC12EE4B-414E-48E9-9332-315CA85A99D1}" srcOrd="3" destOrd="0" presId="urn:microsoft.com/office/officeart/2018/2/layout/IconVerticalSolidList"/>
    <dgm:cxn modelId="{92BC40FA-3961-46BD-AC7A-1930DFB03D6C}" type="presParOf" srcId="{09FE6193-93C0-4A38-8FB4-9A1D8C4972A8}" destId="{361EB465-1BCF-4E42-B3AE-3CA3F71999CA}" srcOrd="1" destOrd="0" presId="urn:microsoft.com/office/officeart/2018/2/layout/IconVerticalSolidList"/>
    <dgm:cxn modelId="{8FBE5725-52E0-4812-B182-ECAFB36703B1}" type="presParOf" srcId="{09FE6193-93C0-4A38-8FB4-9A1D8C4972A8}" destId="{47FFAE92-FE80-46B4-BB8B-587CD6FEF359}" srcOrd="2" destOrd="0" presId="urn:microsoft.com/office/officeart/2018/2/layout/IconVerticalSolidList"/>
    <dgm:cxn modelId="{672C8B56-5DAD-4C4D-A341-63B1C8C7AE72}" type="presParOf" srcId="{47FFAE92-FE80-46B4-BB8B-587CD6FEF359}" destId="{4D5187A6-C7DC-4DD9-98BC-28534C1A4A82}" srcOrd="0" destOrd="0" presId="urn:microsoft.com/office/officeart/2018/2/layout/IconVerticalSolidList"/>
    <dgm:cxn modelId="{8CDDE0AC-57CE-4D62-BF38-9E068002AAC4}" type="presParOf" srcId="{47FFAE92-FE80-46B4-BB8B-587CD6FEF359}" destId="{8300D8E4-0214-4F3C-A222-E789F5E7C48E}" srcOrd="1" destOrd="0" presId="urn:microsoft.com/office/officeart/2018/2/layout/IconVerticalSolidList"/>
    <dgm:cxn modelId="{2A093E60-BF63-42FA-A61D-447906111471}" type="presParOf" srcId="{47FFAE92-FE80-46B4-BB8B-587CD6FEF359}" destId="{9E0925DA-4B4B-4B36-88CD-946DBE739A9D}" srcOrd="2" destOrd="0" presId="urn:microsoft.com/office/officeart/2018/2/layout/IconVerticalSolidList"/>
    <dgm:cxn modelId="{228B3469-A2F2-495C-9864-6CD057FB666A}" type="presParOf" srcId="{47FFAE92-FE80-46B4-BB8B-587CD6FEF359}" destId="{5937233E-95D3-413F-8910-8D68AA852E38}" srcOrd="3" destOrd="0" presId="urn:microsoft.com/office/officeart/2018/2/layout/IconVerticalSolidList"/>
    <dgm:cxn modelId="{07C37898-BF44-4C91-A4AB-34CAD7A84746}" type="presParOf" srcId="{09FE6193-93C0-4A38-8FB4-9A1D8C4972A8}" destId="{67A542BE-4215-441D-9336-D2E6970545B5}" srcOrd="3" destOrd="0" presId="urn:microsoft.com/office/officeart/2018/2/layout/IconVerticalSolidList"/>
    <dgm:cxn modelId="{40BEA131-0075-4389-9F8C-C00597D35372}" type="presParOf" srcId="{09FE6193-93C0-4A38-8FB4-9A1D8C4972A8}" destId="{10182322-4F08-4FC7-8895-ED8284FD8D76}" srcOrd="4" destOrd="0" presId="urn:microsoft.com/office/officeart/2018/2/layout/IconVerticalSolidList"/>
    <dgm:cxn modelId="{1DF48C25-7B55-40C1-8C0A-CA21BCC9F065}" type="presParOf" srcId="{10182322-4F08-4FC7-8895-ED8284FD8D76}" destId="{4783AF1A-D99E-4CFC-802C-F1AFD359208A}" srcOrd="0" destOrd="0" presId="urn:microsoft.com/office/officeart/2018/2/layout/IconVerticalSolidList"/>
    <dgm:cxn modelId="{3E49379D-AC1A-4A21-9433-EE5E30C26C51}" type="presParOf" srcId="{10182322-4F08-4FC7-8895-ED8284FD8D76}" destId="{513B3AA6-14C0-489A-8245-B49EC51AD83F}" srcOrd="1" destOrd="0" presId="urn:microsoft.com/office/officeart/2018/2/layout/IconVerticalSolidList"/>
    <dgm:cxn modelId="{ADAF105C-009C-4460-8641-077F0E7937D3}" type="presParOf" srcId="{10182322-4F08-4FC7-8895-ED8284FD8D76}" destId="{371033F3-3CA1-4015-BAC8-47CF0B8B4DA2}" srcOrd="2" destOrd="0" presId="urn:microsoft.com/office/officeart/2018/2/layout/IconVerticalSolidList"/>
    <dgm:cxn modelId="{4C4B4747-1F75-43C0-A239-7DBF9C1E95BC}" type="presParOf" srcId="{10182322-4F08-4FC7-8895-ED8284FD8D76}" destId="{E8BB0369-8959-4509-9FDA-191CD9E1A54F}" srcOrd="3" destOrd="0" presId="urn:microsoft.com/office/officeart/2018/2/layout/IconVerticalSolidList"/>
    <dgm:cxn modelId="{A46A8B88-F2F5-49FD-B949-C0C0CB3E8B8B}" type="presParOf" srcId="{09FE6193-93C0-4A38-8FB4-9A1D8C4972A8}" destId="{C8B04ADC-05FA-4833-ABF9-1FA35320B523}" srcOrd="5" destOrd="0" presId="urn:microsoft.com/office/officeart/2018/2/layout/IconVerticalSolidList"/>
    <dgm:cxn modelId="{2B61C8F8-01AD-4312-806D-031566A46ADE}" type="presParOf" srcId="{09FE6193-93C0-4A38-8FB4-9A1D8C4972A8}" destId="{2193690F-49F9-4018-BC3D-228C07C8DD38}" srcOrd="6" destOrd="0" presId="urn:microsoft.com/office/officeart/2018/2/layout/IconVerticalSolidList"/>
    <dgm:cxn modelId="{C78F2E24-F28A-41AD-9DD9-0CA76AD8AF3F}" type="presParOf" srcId="{2193690F-49F9-4018-BC3D-228C07C8DD38}" destId="{73BF37F6-BC73-42A5-95C6-F1B52A8C206C}" srcOrd="0" destOrd="0" presId="urn:microsoft.com/office/officeart/2018/2/layout/IconVerticalSolidList"/>
    <dgm:cxn modelId="{0C9E8F75-1BF4-481C-9870-02616277E0E2}" type="presParOf" srcId="{2193690F-49F9-4018-BC3D-228C07C8DD38}" destId="{E892F077-8483-4E7B-AB00-E70C39201CCE}" srcOrd="1" destOrd="0" presId="urn:microsoft.com/office/officeart/2018/2/layout/IconVerticalSolidList"/>
    <dgm:cxn modelId="{5FCBFE76-CD0B-416C-8E3E-B17D0BA62A2C}" type="presParOf" srcId="{2193690F-49F9-4018-BC3D-228C07C8DD38}" destId="{FD5E06D4-2B98-491F-9C6B-C10DD3BB0100}" srcOrd="2" destOrd="0" presId="urn:microsoft.com/office/officeart/2018/2/layout/IconVerticalSolidList"/>
    <dgm:cxn modelId="{41C36751-02B5-43D1-99FB-2DC6AE446D3A}" type="presParOf" srcId="{2193690F-49F9-4018-BC3D-228C07C8DD38}" destId="{48E1F9A3-2892-4FFC-A3DC-0784EEBCE36C}" srcOrd="3" destOrd="0" presId="urn:microsoft.com/office/officeart/2018/2/layout/IconVerticalSolidList"/>
    <dgm:cxn modelId="{67CA1DD0-AE92-4615-A0F4-D41E39FF3B03}" type="presParOf" srcId="{09FE6193-93C0-4A38-8FB4-9A1D8C4972A8}" destId="{E23FDF4C-1CD7-4C96-AB22-496370F0E069}" srcOrd="7" destOrd="0" presId="urn:microsoft.com/office/officeart/2018/2/layout/IconVerticalSolidList"/>
    <dgm:cxn modelId="{C3D9900C-1545-475E-9C0B-6E497A71744E}" type="presParOf" srcId="{09FE6193-93C0-4A38-8FB4-9A1D8C4972A8}" destId="{20227D0F-F902-41F4-A356-5FC7F4C686D2}" srcOrd="8" destOrd="0" presId="urn:microsoft.com/office/officeart/2018/2/layout/IconVerticalSolidList"/>
    <dgm:cxn modelId="{9EB2B96F-F007-413D-88A1-5FBABE2A9B09}" type="presParOf" srcId="{20227D0F-F902-41F4-A356-5FC7F4C686D2}" destId="{6B864E14-E618-49C4-AAAB-E3C18C17AC2E}" srcOrd="0" destOrd="0" presId="urn:microsoft.com/office/officeart/2018/2/layout/IconVerticalSolidList"/>
    <dgm:cxn modelId="{5FB23923-5820-4BDF-A3E8-29E7006BAD40}" type="presParOf" srcId="{20227D0F-F902-41F4-A356-5FC7F4C686D2}" destId="{42516458-61E3-4B03-B74F-F4BFE764687F}" srcOrd="1" destOrd="0" presId="urn:microsoft.com/office/officeart/2018/2/layout/IconVerticalSolidList"/>
    <dgm:cxn modelId="{54B809D2-208B-4463-A42E-B2FC9730C5C9}" type="presParOf" srcId="{20227D0F-F902-41F4-A356-5FC7F4C686D2}" destId="{B26BB2F2-E3EC-4849-BDB2-1E20B0525161}" srcOrd="2" destOrd="0" presId="urn:microsoft.com/office/officeart/2018/2/layout/IconVerticalSolidList"/>
    <dgm:cxn modelId="{0B6C08BA-910D-4435-8E84-07474F882666}" type="presParOf" srcId="{20227D0F-F902-41F4-A356-5FC7F4C686D2}" destId="{5C3D5293-8DFD-4F66-9CEB-FF8E459A47A5}" srcOrd="3" destOrd="0" presId="urn:microsoft.com/office/officeart/2018/2/layout/IconVerticalSolidList"/>
    <dgm:cxn modelId="{576D2EE0-A219-4B2F-8F4A-C71FDEC49FB1}" type="presParOf" srcId="{09FE6193-93C0-4A38-8FB4-9A1D8C4972A8}" destId="{81917B11-0B43-4CAB-BF7D-2EADE245150C}" srcOrd="9" destOrd="0" presId="urn:microsoft.com/office/officeart/2018/2/layout/IconVerticalSolidList"/>
    <dgm:cxn modelId="{6FAC6134-5756-49BB-9EB9-857B6E2013C5}" type="presParOf" srcId="{09FE6193-93C0-4A38-8FB4-9A1D8C4972A8}" destId="{D9AEE50E-44DB-4A95-ACA9-DE07D878EBCB}" srcOrd="10" destOrd="0" presId="urn:microsoft.com/office/officeart/2018/2/layout/IconVerticalSolidList"/>
    <dgm:cxn modelId="{2246E334-3EC8-4EE3-AE46-FA86D3E45E32}" type="presParOf" srcId="{D9AEE50E-44DB-4A95-ACA9-DE07D878EBCB}" destId="{27CC320D-0073-4B05-9684-F6B1887D1E14}" srcOrd="0" destOrd="0" presId="urn:microsoft.com/office/officeart/2018/2/layout/IconVerticalSolidList"/>
    <dgm:cxn modelId="{BC171770-63EA-497E-A3AB-709DB20331E7}" type="presParOf" srcId="{D9AEE50E-44DB-4A95-ACA9-DE07D878EBCB}" destId="{9139EAAF-32A2-4860-B0BB-2321693C122C}" srcOrd="1" destOrd="0" presId="urn:microsoft.com/office/officeart/2018/2/layout/IconVerticalSolidList"/>
    <dgm:cxn modelId="{FB34E38C-25BA-49F5-8193-5F648073A47F}" type="presParOf" srcId="{D9AEE50E-44DB-4A95-ACA9-DE07D878EBCB}" destId="{F283AD56-6E94-4CDA-8A9F-A15B5A2660FD}" srcOrd="2" destOrd="0" presId="urn:microsoft.com/office/officeart/2018/2/layout/IconVerticalSolidList"/>
    <dgm:cxn modelId="{E0503850-C216-4DD5-A209-5376C44475B7}" type="presParOf" srcId="{D9AEE50E-44DB-4A95-ACA9-DE07D878EBCB}" destId="{ED6BFA55-49D9-4177-A9AC-E5A3F0942E12}" srcOrd="3" destOrd="0" presId="urn:microsoft.com/office/officeart/2018/2/layout/IconVerticalSolidList"/>
    <dgm:cxn modelId="{780208D2-FFD4-4C4F-B457-6D3BC114E449}" type="presParOf" srcId="{09FE6193-93C0-4A38-8FB4-9A1D8C4972A8}" destId="{307C7716-0A5E-410C-81D3-D27E19FDAA4D}" srcOrd="11" destOrd="0" presId="urn:microsoft.com/office/officeart/2018/2/layout/IconVerticalSolidList"/>
    <dgm:cxn modelId="{BC1A66BD-E38B-4475-9334-A1AD7706A019}" type="presParOf" srcId="{09FE6193-93C0-4A38-8FB4-9A1D8C4972A8}" destId="{2EEA7941-466F-486B-AE6A-7078EEFB75A4}" srcOrd="12" destOrd="0" presId="urn:microsoft.com/office/officeart/2018/2/layout/IconVerticalSolidList"/>
    <dgm:cxn modelId="{2CAF896F-1DC4-4769-91C9-56695B0DB915}" type="presParOf" srcId="{2EEA7941-466F-486B-AE6A-7078EEFB75A4}" destId="{F1A4FF88-A227-48C3-B755-B7176AF53B89}" srcOrd="0" destOrd="0" presId="urn:microsoft.com/office/officeart/2018/2/layout/IconVerticalSolidList"/>
    <dgm:cxn modelId="{A84E4F19-F431-424C-87D2-3CA6CA2B61D1}" type="presParOf" srcId="{2EEA7941-466F-486B-AE6A-7078EEFB75A4}" destId="{9CC77258-2DB4-4FC9-96E1-76D3DEB28681}" srcOrd="1" destOrd="0" presId="urn:microsoft.com/office/officeart/2018/2/layout/IconVerticalSolidList"/>
    <dgm:cxn modelId="{53DBAEF5-A4D7-44C3-9D56-85FA4D2F225A}" type="presParOf" srcId="{2EEA7941-466F-486B-AE6A-7078EEFB75A4}" destId="{193A2EE6-83B1-4D35-96A3-85CF29885EC5}" srcOrd="2" destOrd="0" presId="urn:microsoft.com/office/officeart/2018/2/layout/IconVerticalSolidList"/>
    <dgm:cxn modelId="{94B785B9-5D55-49D1-89F5-154E55EC52F8}" type="presParOf" srcId="{2EEA7941-466F-486B-AE6A-7078EEFB75A4}" destId="{77665943-2EAE-4824-930A-D04010B5C9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5CCA48-D67D-470B-BD72-1F33FA84CC18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A262C24-E0D5-4E93-B5B3-3B8348A52A3F}">
      <dgm:prSet/>
      <dgm:spPr/>
      <dgm:t>
        <a:bodyPr/>
        <a:lstStyle/>
        <a:p>
          <a:pPr>
            <a:defRPr cap="all"/>
          </a:pPr>
          <a:r>
            <a:rPr lang="en-GB" b="1"/>
            <a:t>Case Studies</a:t>
          </a:r>
          <a:endParaRPr lang="en-US"/>
        </a:p>
      </dgm:t>
    </dgm:pt>
    <dgm:pt modelId="{8FCB88C6-09F7-48FD-8399-808F76BC835F}" type="parTrans" cxnId="{BC5D1EB3-A37A-4BAC-ABCD-ABBA59C78FB6}">
      <dgm:prSet/>
      <dgm:spPr/>
      <dgm:t>
        <a:bodyPr/>
        <a:lstStyle/>
        <a:p>
          <a:endParaRPr lang="en-US"/>
        </a:p>
      </dgm:t>
    </dgm:pt>
    <dgm:pt modelId="{841DFEDA-7571-49A4-9570-2D9FBA2EC134}" type="sibTrans" cxnId="{BC5D1EB3-A37A-4BAC-ABCD-ABBA59C78FB6}">
      <dgm:prSet/>
      <dgm:spPr/>
      <dgm:t>
        <a:bodyPr/>
        <a:lstStyle/>
        <a:p>
          <a:endParaRPr lang="en-US"/>
        </a:p>
      </dgm:t>
    </dgm:pt>
    <dgm:pt modelId="{65473A95-679A-44EA-9F0D-B430250987A5}">
      <dgm:prSet/>
      <dgm:spPr/>
      <dgm:t>
        <a:bodyPr/>
        <a:lstStyle/>
        <a:p>
          <a:pPr>
            <a:defRPr cap="all"/>
          </a:pPr>
          <a:r>
            <a:rPr lang="en-GB" b="1"/>
            <a:t>FedEx:</a:t>
          </a:r>
          <a:r>
            <a:rPr lang="en-GB"/>
            <a:t> Uses Salesforce CRM and AI to improve delivery accuracy.</a:t>
          </a:r>
          <a:endParaRPr lang="en-US"/>
        </a:p>
      </dgm:t>
    </dgm:pt>
    <dgm:pt modelId="{BF2A3A8F-18CA-468F-BFF5-B5FB48AF9E19}" type="parTrans" cxnId="{1AE63E26-6F5B-4A0B-8B80-14C7DB955BF6}">
      <dgm:prSet/>
      <dgm:spPr/>
      <dgm:t>
        <a:bodyPr/>
        <a:lstStyle/>
        <a:p>
          <a:endParaRPr lang="en-US"/>
        </a:p>
      </dgm:t>
    </dgm:pt>
    <dgm:pt modelId="{45991929-1835-4C54-ADDF-E11EF219764D}" type="sibTrans" cxnId="{1AE63E26-6F5B-4A0B-8B80-14C7DB955BF6}">
      <dgm:prSet/>
      <dgm:spPr/>
      <dgm:t>
        <a:bodyPr/>
        <a:lstStyle/>
        <a:p>
          <a:endParaRPr lang="en-US"/>
        </a:p>
      </dgm:t>
    </dgm:pt>
    <dgm:pt modelId="{61CE09F5-520A-411F-A35C-0931F0BD816F}">
      <dgm:prSet/>
      <dgm:spPr/>
      <dgm:t>
        <a:bodyPr/>
        <a:lstStyle/>
        <a:p>
          <a:pPr>
            <a:defRPr cap="all"/>
          </a:pPr>
          <a:r>
            <a:rPr lang="en-GB" b="1"/>
            <a:t>Netflix:</a:t>
          </a:r>
          <a:r>
            <a:rPr lang="en-GB"/>
            <a:t> Uses Business Intelligence for personalised content.</a:t>
          </a:r>
          <a:endParaRPr lang="en-US"/>
        </a:p>
      </dgm:t>
    </dgm:pt>
    <dgm:pt modelId="{324C028E-83BC-4A69-89F6-7BB16CC6AEE5}" type="parTrans" cxnId="{1B03529C-48BC-4B44-B6FB-D1A7AEBD3C37}">
      <dgm:prSet/>
      <dgm:spPr/>
      <dgm:t>
        <a:bodyPr/>
        <a:lstStyle/>
        <a:p>
          <a:endParaRPr lang="en-US"/>
        </a:p>
      </dgm:t>
    </dgm:pt>
    <dgm:pt modelId="{0493E407-D1A8-46C4-BB69-F8E4E0D89B30}" type="sibTrans" cxnId="{1B03529C-48BC-4B44-B6FB-D1A7AEBD3C37}">
      <dgm:prSet/>
      <dgm:spPr/>
      <dgm:t>
        <a:bodyPr/>
        <a:lstStyle/>
        <a:p>
          <a:endParaRPr lang="en-US"/>
        </a:p>
      </dgm:t>
    </dgm:pt>
    <dgm:pt modelId="{80B23CD2-CE2D-467F-A8D9-5CA13544BFB8}">
      <dgm:prSet/>
      <dgm:spPr/>
      <dgm:t>
        <a:bodyPr/>
        <a:lstStyle/>
        <a:p>
          <a:pPr>
            <a:defRPr cap="all"/>
          </a:pPr>
          <a:r>
            <a:rPr lang="en-GB" b="1"/>
            <a:t>Walmart:</a:t>
          </a:r>
          <a:r>
            <a:rPr lang="en-GB"/>
            <a:t> Uses SCM tech for real-time stock tracking.</a:t>
          </a:r>
          <a:endParaRPr lang="en-US"/>
        </a:p>
      </dgm:t>
    </dgm:pt>
    <dgm:pt modelId="{FCE3D2E4-131B-4DE7-B4F1-B8695B2112E5}" type="parTrans" cxnId="{6AF7E476-3AA4-4F76-A30C-98DC85328C98}">
      <dgm:prSet/>
      <dgm:spPr/>
      <dgm:t>
        <a:bodyPr/>
        <a:lstStyle/>
        <a:p>
          <a:endParaRPr lang="en-US"/>
        </a:p>
      </dgm:t>
    </dgm:pt>
    <dgm:pt modelId="{BBA4EA1D-8EAC-4E8D-A66C-4B9D905D288D}" type="sibTrans" cxnId="{6AF7E476-3AA4-4F76-A30C-98DC85328C98}">
      <dgm:prSet/>
      <dgm:spPr/>
      <dgm:t>
        <a:bodyPr/>
        <a:lstStyle/>
        <a:p>
          <a:endParaRPr lang="en-US"/>
        </a:p>
      </dgm:t>
    </dgm:pt>
    <dgm:pt modelId="{A3654221-DF38-4540-8F7B-9D712675E855}">
      <dgm:prSet/>
      <dgm:spPr/>
      <dgm:t>
        <a:bodyPr/>
        <a:lstStyle/>
        <a:p>
          <a:pPr>
            <a:defRPr cap="all"/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CDA3ECDE-625B-4977-A6A8-DC26D4FCFCBF}" type="parTrans" cxnId="{949C4EE7-D970-49FD-A63C-0700447D5948}">
      <dgm:prSet/>
      <dgm:spPr/>
      <dgm:t>
        <a:bodyPr/>
        <a:lstStyle/>
        <a:p>
          <a:endParaRPr lang="en-US"/>
        </a:p>
      </dgm:t>
    </dgm:pt>
    <dgm:pt modelId="{C6BD5A21-4C72-4610-9686-24042F70ED4D}" type="sibTrans" cxnId="{949C4EE7-D970-49FD-A63C-0700447D5948}">
      <dgm:prSet/>
      <dgm:spPr/>
      <dgm:t>
        <a:bodyPr/>
        <a:lstStyle/>
        <a:p>
          <a:endParaRPr lang="en-US"/>
        </a:p>
      </dgm:t>
    </dgm:pt>
    <dgm:pt modelId="{B8F15703-D751-4830-883C-5F10D5479779}">
      <dgm:prSet/>
      <dgm:spPr/>
      <dgm:t>
        <a:bodyPr/>
        <a:lstStyle/>
        <a:p>
          <a:pPr>
            <a:defRPr cap="all"/>
          </a:pPr>
          <a:r>
            <a:rPr lang="en-GB"/>
            <a:t>FedEx, Netflix, and Walmart show how information systems improve performance and customer satisfaction. These examples inspire how </a:t>
          </a:r>
          <a:r>
            <a:rPr lang="en-GB" err="1"/>
            <a:t>Ayankhan</a:t>
          </a:r>
          <a:r>
            <a:rPr lang="en-GB"/>
            <a:t> Ltd can move forward.(</a:t>
          </a:r>
          <a:r>
            <a:rPr lang="en-GB" err="1"/>
            <a:t>Bocij,Greasley</a:t>
          </a:r>
          <a:r>
            <a:rPr lang="en-GB"/>
            <a:t> and Hickie,2019).</a:t>
          </a:r>
          <a:endParaRPr lang="en-US"/>
        </a:p>
      </dgm:t>
    </dgm:pt>
    <dgm:pt modelId="{6D18BE32-1F28-4A0D-9820-EE7C0012404C}" type="parTrans" cxnId="{0FEAF400-A5B3-4994-9762-493981B2BD8E}">
      <dgm:prSet/>
      <dgm:spPr/>
      <dgm:t>
        <a:bodyPr/>
        <a:lstStyle/>
        <a:p>
          <a:endParaRPr lang="en-US"/>
        </a:p>
      </dgm:t>
    </dgm:pt>
    <dgm:pt modelId="{0449142A-37CA-4587-8621-ACB16DF088DD}" type="sibTrans" cxnId="{0FEAF400-A5B3-4994-9762-493981B2BD8E}">
      <dgm:prSet/>
      <dgm:spPr/>
      <dgm:t>
        <a:bodyPr/>
        <a:lstStyle/>
        <a:p>
          <a:endParaRPr lang="en-US"/>
        </a:p>
      </dgm:t>
    </dgm:pt>
    <dgm:pt modelId="{2804D52E-D691-491C-B502-09872487C812}" type="pres">
      <dgm:prSet presAssocID="{2D5CCA48-D67D-470B-BD72-1F33FA84CC18}" presName="vert0" presStyleCnt="0">
        <dgm:presLayoutVars>
          <dgm:dir/>
          <dgm:animOne val="branch"/>
          <dgm:animLvl val="lvl"/>
        </dgm:presLayoutVars>
      </dgm:prSet>
      <dgm:spPr/>
    </dgm:pt>
    <dgm:pt modelId="{3FD9E8A6-E2D4-40B3-B395-8E02D144092E}" type="pres">
      <dgm:prSet presAssocID="{5A262C24-E0D5-4E93-B5B3-3B8348A52A3F}" presName="thickLine" presStyleLbl="alignNode1" presStyleIdx="0" presStyleCnt="6"/>
      <dgm:spPr/>
    </dgm:pt>
    <dgm:pt modelId="{0D585A14-E691-40DD-98FD-73FB72066A29}" type="pres">
      <dgm:prSet presAssocID="{5A262C24-E0D5-4E93-B5B3-3B8348A52A3F}" presName="horz1" presStyleCnt="0"/>
      <dgm:spPr/>
    </dgm:pt>
    <dgm:pt modelId="{F7C862BF-C3D6-4B08-841B-35C392D19198}" type="pres">
      <dgm:prSet presAssocID="{5A262C24-E0D5-4E93-B5B3-3B8348A52A3F}" presName="tx1" presStyleLbl="revTx" presStyleIdx="0" presStyleCnt="6"/>
      <dgm:spPr/>
    </dgm:pt>
    <dgm:pt modelId="{5EC6E0C3-3B54-4E16-BEC3-7ECAB3531832}" type="pres">
      <dgm:prSet presAssocID="{5A262C24-E0D5-4E93-B5B3-3B8348A52A3F}" presName="vert1" presStyleCnt="0"/>
      <dgm:spPr/>
    </dgm:pt>
    <dgm:pt modelId="{F36EAC80-C160-46F5-B1CD-0614D66CC032}" type="pres">
      <dgm:prSet presAssocID="{65473A95-679A-44EA-9F0D-B430250987A5}" presName="thickLine" presStyleLbl="alignNode1" presStyleIdx="1" presStyleCnt="6"/>
      <dgm:spPr/>
    </dgm:pt>
    <dgm:pt modelId="{C131CEAE-3538-48BB-B691-149ECF6ADAF1}" type="pres">
      <dgm:prSet presAssocID="{65473A95-679A-44EA-9F0D-B430250987A5}" presName="horz1" presStyleCnt="0"/>
      <dgm:spPr/>
    </dgm:pt>
    <dgm:pt modelId="{699484E5-5216-4C75-8CFE-36347AED6043}" type="pres">
      <dgm:prSet presAssocID="{65473A95-679A-44EA-9F0D-B430250987A5}" presName="tx1" presStyleLbl="revTx" presStyleIdx="1" presStyleCnt="6"/>
      <dgm:spPr/>
    </dgm:pt>
    <dgm:pt modelId="{E7C66A7B-06C4-4B8D-9B0C-355EC9FE5C7F}" type="pres">
      <dgm:prSet presAssocID="{65473A95-679A-44EA-9F0D-B430250987A5}" presName="vert1" presStyleCnt="0"/>
      <dgm:spPr/>
    </dgm:pt>
    <dgm:pt modelId="{6CD1967F-65AE-45B8-AD52-457FE08A1AE3}" type="pres">
      <dgm:prSet presAssocID="{61CE09F5-520A-411F-A35C-0931F0BD816F}" presName="thickLine" presStyleLbl="alignNode1" presStyleIdx="2" presStyleCnt="6"/>
      <dgm:spPr/>
    </dgm:pt>
    <dgm:pt modelId="{CE78756C-AF69-4CBD-9127-8B22A1AC3FA9}" type="pres">
      <dgm:prSet presAssocID="{61CE09F5-520A-411F-A35C-0931F0BD816F}" presName="horz1" presStyleCnt="0"/>
      <dgm:spPr/>
    </dgm:pt>
    <dgm:pt modelId="{7B0831EC-4BED-419A-B11E-CDA3962DBABC}" type="pres">
      <dgm:prSet presAssocID="{61CE09F5-520A-411F-A35C-0931F0BD816F}" presName="tx1" presStyleLbl="revTx" presStyleIdx="2" presStyleCnt="6"/>
      <dgm:spPr/>
    </dgm:pt>
    <dgm:pt modelId="{152BA001-90F8-408A-BABC-E8143A7F2FCD}" type="pres">
      <dgm:prSet presAssocID="{61CE09F5-520A-411F-A35C-0931F0BD816F}" presName="vert1" presStyleCnt="0"/>
      <dgm:spPr/>
    </dgm:pt>
    <dgm:pt modelId="{7BC80F7C-FAF6-464C-B574-F5EB8E73CC48}" type="pres">
      <dgm:prSet presAssocID="{80B23CD2-CE2D-467F-A8D9-5CA13544BFB8}" presName="thickLine" presStyleLbl="alignNode1" presStyleIdx="3" presStyleCnt="6"/>
      <dgm:spPr/>
    </dgm:pt>
    <dgm:pt modelId="{A5D20073-F561-4EA7-A850-BC022DF3008E}" type="pres">
      <dgm:prSet presAssocID="{80B23CD2-CE2D-467F-A8D9-5CA13544BFB8}" presName="horz1" presStyleCnt="0"/>
      <dgm:spPr/>
    </dgm:pt>
    <dgm:pt modelId="{B58BEBB6-FF81-4626-8251-F4917D99CA22}" type="pres">
      <dgm:prSet presAssocID="{80B23CD2-CE2D-467F-A8D9-5CA13544BFB8}" presName="tx1" presStyleLbl="revTx" presStyleIdx="3" presStyleCnt="6"/>
      <dgm:spPr/>
    </dgm:pt>
    <dgm:pt modelId="{66CC60D9-E31A-4266-BDFF-CEBFADBF45A2}" type="pres">
      <dgm:prSet presAssocID="{80B23CD2-CE2D-467F-A8D9-5CA13544BFB8}" presName="vert1" presStyleCnt="0"/>
      <dgm:spPr/>
    </dgm:pt>
    <dgm:pt modelId="{4D55F251-98C4-4E3C-ACD0-50C3CD5093EA}" type="pres">
      <dgm:prSet presAssocID="{A3654221-DF38-4540-8F7B-9D712675E855}" presName="thickLine" presStyleLbl="alignNode1" presStyleIdx="4" presStyleCnt="6"/>
      <dgm:spPr/>
    </dgm:pt>
    <dgm:pt modelId="{F8509DF2-2DC7-4E33-9280-73CC4CF3637B}" type="pres">
      <dgm:prSet presAssocID="{A3654221-DF38-4540-8F7B-9D712675E855}" presName="horz1" presStyleCnt="0"/>
      <dgm:spPr/>
    </dgm:pt>
    <dgm:pt modelId="{2A38E048-FADD-4A04-B8DC-326A3912FFD2}" type="pres">
      <dgm:prSet presAssocID="{A3654221-DF38-4540-8F7B-9D712675E855}" presName="tx1" presStyleLbl="revTx" presStyleIdx="4" presStyleCnt="6"/>
      <dgm:spPr/>
    </dgm:pt>
    <dgm:pt modelId="{B70CF341-F532-48C8-9D96-50333F838C12}" type="pres">
      <dgm:prSet presAssocID="{A3654221-DF38-4540-8F7B-9D712675E855}" presName="vert1" presStyleCnt="0"/>
      <dgm:spPr/>
    </dgm:pt>
    <dgm:pt modelId="{DFF2D1F3-349E-4862-AA8D-F9C9FBBA64B9}" type="pres">
      <dgm:prSet presAssocID="{B8F15703-D751-4830-883C-5F10D5479779}" presName="thickLine" presStyleLbl="alignNode1" presStyleIdx="5" presStyleCnt="6"/>
      <dgm:spPr/>
    </dgm:pt>
    <dgm:pt modelId="{B73242B8-4FD6-4F3D-ACFF-81BFCE3F20AF}" type="pres">
      <dgm:prSet presAssocID="{B8F15703-D751-4830-883C-5F10D5479779}" presName="horz1" presStyleCnt="0"/>
      <dgm:spPr/>
    </dgm:pt>
    <dgm:pt modelId="{D8CDBD34-D7FD-4681-9FEA-D3B5394561C5}" type="pres">
      <dgm:prSet presAssocID="{B8F15703-D751-4830-883C-5F10D5479779}" presName="tx1" presStyleLbl="revTx" presStyleIdx="5" presStyleCnt="6"/>
      <dgm:spPr/>
    </dgm:pt>
    <dgm:pt modelId="{FCF60936-549B-4837-B045-3DEB327A97F7}" type="pres">
      <dgm:prSet presAssocID="{B8F15703-D751-4830-883C-5F10D5479779}" presName="vert1" presStyleCnt="0"/>
      <dgm:spPr/>
    </dgm:pt>
  </dgm:ptLst>
  <dgm:cxnLst>
    <dgm:cxn modelId="{0FEAF400-A5B3-4994-9762-493981B2BD8E}" srcId="{2D5CCA48-D67D-470B-BD72-1F33FA84CC18}" destId="{B8F15703-D751-4830-883C-5F10D5479779}" srcOrd="5" destOrd="0" parTransId="{6D18BE32-1F28-4A0D-9820-EE7C0012404C}" sibTransId="{0449142A-37CA-4587-8621-ACB16DF088DD}"/>
    <dgm:cxn modelId="{1AE63E26-6F5B-4A0B-8B80-14C7DB955BF6}" srcId="{2D5CCA48-D67D-470B-BD72-1F33FA84CC18}" destId="{65473A95-679A-44EA-9F0D-B430250987A5}" srcOrd="1" destOrd="0" parTransId="{BF2A3A8F-18CA-468F-BFF5-B5FB48AF9E19}" sibTransId="{45991929-1835-4C54-ADDF-E11EF219764D}"/>
    <dgm:cxn modelId="{BA3FAB31-A08F-4E80-AC32-B7469B92CE3E}" type="presOf" srcId="{61CE09F5-520A-411F-A35C-0931F0BD816F}" destId="{7B0831EC-4BED-419A-B11E-CDA3962DBABC}" srcOrd="0" destOrd="0" presId="urn:microsoft.com/office/officeart/2008/layout/LinedList"/>
    <dgm:cxn modelId="{25CDC13C-3639-4426-8F1B-7A1A1CF982DA}" type="presOf" srcId="{A3654221-DF38-4540-8F7B-9D712675E855}" destId="{2A38E048-FADD-4A04-B8DC-326A3912FFD2}" srcOrd="0" destOrd="0" presId="urn:microsoft.com/office/officeart/2008/layout/LinedList"/>
    <dgm:cxn modelId="{2FEA313E-612E-4807-9013-481289BD67AF}" type="presOf" srcId="{65473A95-679A-44EA-9F0D-B430250987A5}" destId="{699484E5-5216-4C75-8CFE-36347AED6043}" srcOrd="0" destOrd="0" presId="urn:microsoft.com/office/officeart/2008/layout/LinedList"/>
    <dgm:cxn modelId="{6AF7E476-3AA4-4F76-A30C-98DC85328C98}" srcId="{2D5CCA48-D67D-470B-BD72-1F33FA84CC18}" destId="{80B23CD2-CE2D-467F-A8D9-5CA13544BFB8}" srcOrd="3" destOrd="0" parTransId="{FCE3D2E4-131B-4DE7-B4F1-B8695B2112E5}" sibTransId="{BBA4EA1D-8EAC-4E8D-A66C-4B9D905D288D}"/>
    <dgm:cxn modelId="{5DDCF479-4717-494C-A00D-2558CEBD05B4}" type="presOf" srcId="{80B23CD2-CE2D-467F-A8D9-5CA13544BFB8}" destId="{B58BEBB6-FF81-4626-8251-F4917D99CA22}" srcOrd="0" destOrd="0" presId="urn:microsoft.com/office/officeart/2008/layout/LinedList"/>
    <dgm:cxn modelId="{1B03529C-48BC-4B44-B6FB-D1A7AEBD3C37}" srcId="{2D5CCA48-D67D-470B-BD72-1F33FA84CC18}" destId="{61CE09F5-520A-411F-A35C-0931F0BD816F}" srcOrd="2" destOrd="0" parTransId="{324C028E-83BC-4A69-89F6-7BB16CC6AEE5}" sibTransId="{0493E407-D1A8-46C4-BB69-F8E4E0D89B30}"/>
    <dgm:cxn modelId="{8F3C94A1-6084-403D-A26C-4EC71B7B120D}" type="presOf" srcId="{2D5CCA48-D67D-470B-BD72-1F33FA84CC18}" destId="{2804D52E-D691-491C-B502-09872487C812}" srcOrd="0" destOrd="0" presId="urn:microsoft.com/office/officeart/2008/layout/LinedList"/>
    <dgm:cxn modelId="{4C8691AF-9DCF-4D47-A50A-B540BA55CDAA}" type="presOf" srcId="{5A262C24-E0D5-4E93-B5B3-3B8348A52A3F}" destId="{F7C862BF-C3D6-4B08-841B-35C392D19198}" srcOrd="0" destOrd="0" presId="urn:microsoft.com/office/officeart/2008/layout/LinedList"/>
    <dgm:cxn modelId="{BC5D1EB3-A37A-4BAC-ABCD-ABBA59C78FB6}" srcId="{2D5CCA48-D67D-470B-BD72-1F33FA84CC18}" destId="{5A262C24-E0D5-4E93-B5B3-3B8348A52A3F}" srcOrd="0" destOrd="0" parTransId="{8FCB88C6-09F7-48FD-8399-808F76BC835F}" sibTransId="{841DFEDA-7571-49A4-9570-2D9FBA2EC134}"/>
    <dgm:cxn modelId="{5203BADE-C66C-464E-B52B-7CB71BFE17D4}" type="presOf" srcId="{B8F15703-D751-4830-883C-5F10D5479779}" destId="{D8CDBD34-D7FD-4681-9FEA-D3B5394561C5}" srcOrd="0" destOrd="0" presId="urn:microsoft.com/office/officeart/2008/layout/LinedList"/>
    <dgm:cxn modelId="{949C4EE7-D970-49FD-A63C-0700447D5948}" srcId="{2D5CCA48-D67D-470B-BD72-1F33FA84CC18}" destId="{A3654221-DF38-4540-8F7B-9D712675E855}" srcOrd="4" destOrd="0" parTransId="{CDA3ECDE-625B-4977-A6A8-DC26D4FCFCBF}" sibTransId="{C6BD5A21-4C72-4610-9686-24042F70ED4D}"/>
    <dgm:cxn modelId="{B757A923-BDA3-4D0A-AB25-95B4ABA2A9C2}" type="presParOf" srcId="{2804D52E-D691-491C-B502-09872487C812}" destId="{3FD9E8A6-E2D4-40B3-B395-8E02D144092E}" srcOrd="0" destOrd="0" presId="urn:microsoft.com/office/officeart/2008/layout/LinedList"/>
    <dgm:cxn modelId="{B1E3AFB4-E9D1-49B8-8166-1BDD22276A1A}" type="presParOf" srcId="{2804D52E-D691-491C-B502-09872487C812}" destId="{0D585A14-E691-40DD-98FD-73FB72066A29}" srcOrd="1" destOrd="0" presId="urn:microsoft.com/office/officeart/2008/layout/LinedList"/>
    <dgm:cxn modelId="{9E6E4039-73B4-4FD3-9DC6-41743BB00D1A}" type="presParOf" srcId="{0D585A14-E691-40DD-98FD-73FB72066A29}" destId="{F7C862BF-C3D6-4B08-841B-35C392D19198}" srcOrd="0" destOrd="0" presId="urn:microsoft.com/office/officeart/2008/layout/LinedList"/>
    <dgm:cxn modelId="{D273B4BD-ACAC-4E4A-A71B-83F729429ABB}" type="presParOf" srcId="{0D585A14-E691-40DD-98FD-73FB72066A29}" destId="{5EC6E0C3-3B54-4E16-BEC3-7ECAB3531832}" srcOrd="1" destOrd="0" presId="urn:microsoft.com/office/officeart/2008/layout/LinedList"/>
    <dgm:cxn modelId="{78CDDC4C-4BB4-468D-8BDA-3AC28DF09053}" type="presParOf" srcId="{2804D52E-D691-491C-B502-09872487C812}" destId="{F36EAC80-C160-46F5-B1CD-0614D66CC032}" srcOrd="2" destOrd="0" presId="urn:microsoft.com/office/officeart/2008/layout/LinedList"/>
    <dgm:cxn modelId="{D4D29230-17F0-45BA-A04A-627619301E8F}" type="presParOf" srcId="{2804D52E-D691-491C-B502-09872487C812}" destId="{C131CEAE-3538-48BB-B691-149ECF6ADAF1}" srcOrd="3" destOrd="0" presId="urn:microsoft.com/office/officeart/2008/layout/LinedList"/>
    <dgm:cxn modelId="{57C05AF5-8888-40B5-AE1E-152390D2D88A}" type="presParOf" srcId="{C131CEAE-3538-48BB-B691-149ECF6ADAF1}" destId="{699484E5-5216-4C75-8CFE-36347AED6043}" srcOrd="0" destOrd="0" presId="urn:microsoft.com/office/officeart/2008/layout/LinedList"/>
    <dgm:cxn modelId="{EDBCD1AB-0F26-4174-BECB-DE6743602439}" type="presParOf" srcId="{C131CEAE-3538-48BB-B691-149ECF6ADAF1}" destId="{E7C66A7B-06C4-4B8D-9B0C-355EC9FE5C7F}" srcOrd="1" destOrd="0" presId="urn:microsoft.com/office/officeart/2008/layout/LinedList"/>
    <dgm:cxn modelId="{8C2417A9-E828-4BE8-B127-6865C050D634}" type="presParOf" srcId="{2804D52E-D691-491C-B502-09872487C812}" destId="{6CD1967F-65AE-45B8-AD52-457FE08A1AE3}" srcOrd="4" destOrd="0" presId="urn:microsoft.com/office/officeart/2008/layout/LinedList"/>
    <dgm:cxn modelId="{255E2517-224F-43AE-A9AD-517AE241BC1B}" type="presParOf" srcId="{2804D52E-D691-491C-B502-09872487C812}" destId="{CE78756C-AF69-4CBD-9127-8B22A1AC3FA9}" srcOrd="5" destOrd="0" presId="urn:microsoft.com/office/officeart/2008/layout/LinedList"/>
    <dgm:cxn modelId="{BFA9A69A-1C8B-470A-9CB5-96DB5DE34F22}" type="presParOf" srcId="{CE78756C-AF69-4CBD-9127-8B22A1AC3FA9}" destId="{7B0831EC-4BED-419A-B11E-CDA3962DBABC}" srcOrd="0" destOrd="0" presId="urn:microsoft.com/office/officeart/2008/layout/LinedList"/>
    <dgm:cxn modelId="{B35947A4-E101-41E7-8F91-DF445FE8CCB8}" type="presParOf" srcId="{CE78756C-AF69-4CBD-9127-8B22A1AC3FA9}" destId="{152BA001-90F8-408A-BABC-E8143A7F2FCD}" srcOrd="1" destOrd="0" presId="urn:microsoft.com/office/officeart/2008/layout/LinedList"/>
    <dgm:cxn modelId="{115D2097-8330-41BC-89A1-F3EF56A90BC1}" type="presParOf" srcId="{2804D52E-D691-491C-B502-09872487C812}" destId="{7BC80F7C-FAF6-464C-B574-F5EB8E73CC48}" srcOrd="6" destOrd="0" presId="urn:microsoft.com/office/officeart/2008/layout/LinedList"/>
    <dgm:cxn modelId="{80F6DB02-A4E0-4533-9888-03F24C0A4874}" type="presParOf" srcId="{2804D52E-D691-491C-B502-09872487C812}" destId="{A5D20073-F561-4EA7-A850-BC022DF3008E}" srcOrd="7" destOrd="0" presId="urn:microsoft.com/office/officeart/2008/layout/LinedList"/>
    <dgm:cxn modelId="{BF189D52-C6BB-4041-A347-99D1BD17C7E9}" type="presParOf" srcId="{A5D20073-F561-4EA7-A850-BC022DF3008E}" destId="{B58BEBB6-FF81-4626-8251-F4917D99CA22}" srcOrd="0" destOrd="0" presId="urn:microsoft.com/office/officeart/2008/layout/LinedList"/>
    <dgm:cxn modelId="{C2A7B537-EB93-4881-AF06-DF6ECEEB0C25}" type="presParOf" srcId="{A5D20073-F561-4EA7-A850-BC022DF3008E}" destId="{66CC60D9-E31A-4266-BDFF-CEBFADBF45A2}" srcOrd="1" destOrd="0" presId="urn:microsoft.com/office/officeart/2008/layout/LinedList"/>
    <dgm:cxn modelId="{7D5C7143-B1E9-4364-8978-4A430A4E8302}" type="presParOf" srcId="{2804D52E-D691-491C-B502-09872487C812}" destId="{4D55F251-98C4-4E3C-ACD0-50C3CD5093EA}" srcOrd="8" destOrd="0" presId="urn:microsoft.com/office/officeart/2008/layout/LinedList"/>
    <dgm:cxn modelId="{5B2702FC-4BA2-497B-AD79-AB67D0B09D15}" type="presParOf" srcId="{2804D52E-D691-491C-B502-09872487C812}" destId="{F8509DF2-2DC7-4E33-9280-73CC4CF3637B}" srcOrd="9" destOrd="0" presId="urn:microsoft.com/office/officeart/2008/layout/LinedList"/>
    <dgm:cxn modelId="{D9EFA5A0-3CE3-45DE-9771-49131CA982BC}" type="presParOf" srcId="{F8509DF2-2DC7-4E33-9280-73CC4CF3637B}" destId="{2A38E048-FADD-4A04-B8DC-326A3912FFD2}" srcOrd="0" destOrd="0" presId="urn:microsoft.com/office/officeart/2008/layout/LinedList"/>
    <dgm:cxn modelId="{9893A7AE-A310-485C-9925-78340836F054}" type="presParOf" srcId="{F8509DF2-2DC7-4E33-9280-73CC4CF3637B}" destId="{B70CF341-F532-48C8-9D96-50333F838C12}" srcOrd="1" destOrd="0" presId="urn:microsoft.com/office/officeart/2008/layout/LinedList"/>
    <dgm:cxn modelId="{94AF67AB-285E-455F-AF7E-360A0C187F13}" type="presParOf" srcId="{2804D52E-D691-491C-B502-09872487C812}" destId="{DFF2D1F3-349E-4862-AA8D-F9C9FBBA64B9}" srcOrd="10" destOrd="0" presId="urn:microsoft.com/office/officeart/2008/layout/LinedList"/>
    <dgm:cxn modelId="{4987C278-F912-4124-808D-65753CB26E77}" type="presParOf" srcId="{2804D52E-D691-491C-B502-09872487C812}" destId="{B73242B8-4FD6-4F3D-ACFF-81BFCE3F20AF}" srcOrd="11" destOrd="0" presId="urn:microsoft.com/office/officeart/2008/layout/LinedList"/>
    <dgm:cxn modelId="{92A12C77-AAE2-484A-9E0F-699F3EA3DEFA}" type="presParOf" srcId="{B73242B8-4FD6-4F3D-ACFF-81BFCE3F20AF}" destId="{D8CDBD34-D7FD-4681-9FEA-D3B5394561C5}" srcOrd="0" destOrd="0" presId="urn:microsoft.com/office/officeart/2008/layout/LinedList"/>
    <dgm:cxn modelId="{CCE7FAF2-D71A-41E3-B983-71662DBE64A9}" type="presParOf" srcId="{B73242B8-4FD6-4F3D-ACFF-81BFCE3F20AF}" destId="{FCF60936-549B-4837-B045-3DEB327A97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F17DA5-FF94-4B96-BC5C-0DF39053055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FEAE32-C9C3-4B44-A252-5FC6FD58D29D}">
      <dgm:prSet/>
      <dgm:spPr/>
      <dgm:t>
        <a:bodyPr/>
        <a:lstStyle/>
        <a:p>
          <a:r>
            <a:rPr lang="en-GB" b="1"/>
            <a:t>Recommendations for Ayankhan Ltd</a:t>
          </a:r>
          <a:endParaRPr lang="en-US"/>
        </a:p>
      </dgm:t>
    </dgm:pt>
    <dgm:pt modelId="{0AF76B0F-08B4-45A5-88DE-4860ABD42A63}" type="parTrans" cxnId="{C56B061D-2155-46D3-AFDF-F7DEBFC1E7E3}">
      <dgm:prSet/>
      <dgm:spPr/>
      <dgm:t>
        <a:bodyPr/>
        <a:lstStyle/>
        <a:p>
          <a:endParaRPr lang="en-US"/>
        </a:p>
      </dgm:t>
    </dgm:pt>
    <dgm:pt modelId="{D229D4A3-7373-4A90-8D83-109ADD76D6B5}" type="sibTrans" cxnId="{C56B061D-2155-46D3-AFDF-F7DEBFC1E7E3}">
      <dgm:prSet/>
      <dgm:spPr/>
      <dgm:t>
        <a:bodyPr/>
        <a:lstStyle/>
        <a:p>
          <a:endParaRPr lang="en-US"/>
        </a:p>
      </dgm:t>
    </dgm:pt>
    <dgm:pt modelId="{490D0558-C829-4234-9981-06E96CFEDFF1}">
      <dgm:prSet/>
      <dgm:spPr/>
      <dgm:t>
        <a:bodyPr/>
        <a:lstStyle/>
        <a:p>
          <a:r>
            <a:rPr lang="en-GB"/>
            <a:t>Start with </a:t>
          </a:r>
          <a:r>
            <a:rPr lang="en-GB" b="1"/>
            <a:t>CRM</a:t>
          </a:r>
          <a:r>
            <a:rPr lang="en-GB"/>
            <a:t> for customer management.</a:t>
          </a:r>
          <a:endParaRPr lang="en-US"/>
        </a:p>
      </dgm:t>
    </dgm:pt>
    <dgm:pt modelId="{5345FAB6-F215-4C93-A295-5EBD7357B14B}" type="parTrans" cxnId="{B43F85BA-6245-4FE8-B760-A193654D1B07}">
      <dgm:prSet/>
      <dgm:spPr/>
      <dgm:t>
        <a:bodyPr/>
        <a:lstStyle/>
        <a:p>
          <a:endParaRPr lang="en-US"/>
        </a:p>
      </dgm:t>
    </dgm:pt>
    <dgm:pt modelId="{D5EC9DA2-0A72-4D89-9540-40CB061CE71A}" type="sibTrans" cxnId="{B43F85BA-6245-4FE8-B760-A193654D1B07}">
      <dgm:prSet/>
      <dgm:spPr/>
      <dgm:t>
        <a:bodyPr/>
        <a:lstStyle/>
        <a:p>
          <a:endParaRPr lang="en-US"/>
        </a:p>
      </dgm:t>
    </dgm:pt>
    <dgm:pt modelId="{2DE88EE5-8C80-4446-B675-DDBC2D8D64FF}">
      <dgm:prSet/>
      <dgm:spPr/>
      <dgm:t>
        <a:bodyPr/>
        <a:lstStyle/>
        <a:p>
          <a:r>
            <a:rPr lang="en-GB"/>
            <a:t>Add </a:t>
          </a:r>
          <a:r>
            <a:rPr lang="en-GB" b="1"/>
            <a:t>SCM</a:t>
          </a:r>
          <a:r>
            <a:rPr lang="en-GB"/>
            <a:t> for delivery efficiency.</a:t>
          </a:r>
          <a:endParaRPr lang="en-US"/>
        </a:p>
      </dgm:t>
    </dgm:pt>
    <dgm:pt modelId="{FC2E13EF-D9C1-43E7-B90B-16D168705ADB}" type="parTrans" cxnId="{EAF4E831-16BC-44C5-9D4A-B923BAB901E0}">
      <dgm:prSet/>
      <dgm:spPr/>
      <dgm:t>
        <a:bodyPr/>
        <a:lstStyle/>
        <a:p>
          <a:endParaRPr lang="en-US"/>
        </a:p>
      </dgm:t>
    </dgm:pt>
    <dgm:pt modelId="{509E2FC4-FC36-4B05-A594-05C2022CF30C}" type="sibTrans" cxnId="{EAF4E831-16BC-44C5-9D4A-B923BAB901E0}">
      <dgm:prSet/>
      <dgm:spPr/>
      <dgm:t>
        <a:bodyPr/>
        <a:lstStyle/>
        <a:p>
          <a:endParaRPr lang="en-US"/>
        </a:p>
      </dgm:t>
    </dgm:pt>
    <dgm:pt modelId="{417F1280-989B-4832-89FB-A6AB339E3A93}">
      <dgm:prSet/>
      <dgm:spPr/>
      <dgm:t>
        <a:bodyPr/>
        <a:lstStyle/>
        <a:p>
          <a:r>
            <a:rPr lang="en-GB"/>
            <a:t>Later, integrate both into a small </a:t>
          </a:r>
          <a:r>
            <a:rPr lang="en-GB" b="1"/>
            <a:t>ERP</a:t>
          </a:r>
          <a:r>
            <a:rPr lang="en-GB"/>
            <a:t> platform.</a:t>
          </a:r>
          <a:endParaRPr lang="en-US"/>
        </a:p>
      </dgm:t>
    </dgm:pt>
    <dgm:pt modelId="{C35DED77-6B76-4443-A9C6-67F7D8EEB9AB}" type="parTrans" cxnId="{C519FEA6-91A9-4D39-9617-00762B9F9E96}">
      <dgm:prSet/>
      <dgm:spPr/>
      <dgm:t>
        <a:bodyPr/>
        <a:lstStyle/>
        <a:p>
          <a:endParaRPr lang="en-US"/>
        </a:p>
      </dgm:t>
    </dgm:pt>
    <dgm:pt modelId="{634C346D-66E8-47C5-BFBC-EA83F33EAF5E}" type="sibTrans" cxnId="{C519FEA6-91A9-4D39-9617-00762B9F9E96}">
      <dgm:prSet/>
      <dgm:spPr/>
      <dgm:t>
        <a:bodyPr/>
        <a:lstStyle/>
        <a:p>
          <a:endParaRPr lang="en-US"/>
        </a:p>
      </dgm:t>
    </dgm:pt>
    <dgm:pt modelId="{206E3094-B5F2-42F5-84FD-26A1B9FBDAE0}">
      <dgm:prSet/>
      <dgm:spPr/>
      <dgm:t>
        <a:bodyPr/>
        <a:lstStyle/>
        <a:p>
          <a:r>
            <a:rPr lang="en-GB"/>
            <a:t>Train staff and protect data.</a:t>
          </a:r>
          <a:endParaRPr lang="en-US"/>
        </a:p>
      </dgm:t>
    </dgm:pt>
    <dgm:pt modelId="{82083A19-8B7A-4883-BE61-12B22BCA929F}" type="parTrans" cxnId="{DDC826D1-B00C-48E6-926D-058DCF8F0F7E}">
      <dgm:prSet/>
      <dgm:spPr/>
      <dgm:t>
        <a:bodyPr/>
        <a:lstStyle/>
        <a:p>
          <a:endParaRPr lang="en-US"/>
        </a:p>
      </dgm:t>
    </dgm:pt>
    <dgm:pt modelId="{A5CFB8FB-570A-4505-B3C5-70F64F12B724}" type="sibTrans" cxnId="{DDC826D1-B00C-48E6-926D-058DCF8F0F7E}">
      <dgm:prSet/>
      <dgm:spPr/>
      <dgm:t>
        <a:bodyPr/>
        <a:lstStyle/>
        <a:p>
          <a:endParaRPr lang="en-US"/>
        </a:p>
      </dgm:t>
    </dgm:pt>
    <dgm:pt modelId="{D1806864-9420-4DDE-A61E-A7F50A84599F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A859C0B9-8932-4A81-8B0F-78355BCA7901}" type="parTrans" cxnId="{8FE44DD8-00D0-45D1-A226-D984E8C28E08}">
      <dgm:prSet/>
      <dgm:spPr/>
      <dgm:t>
        <a:bodyPr/>
        <a:lstStyle/>
        <a:p>
          <a:endParaRPr lang="en-US"/>
        </a:p>
      </dgm:t>
    </dgm:pt>
    <dgm:pt modelId="{40F33B37-80A5-4736-BAB0-D1F5340D1F1C}" type="sibTrans" cxnId="{8FE44DD8-00D0-45D1-A226-D984E8C28E08}">
      <dgm:prSet/>
      <dgm:spPr/>
      <dgm:t>
        <a:bodyPr/>
        <a:lstStyle/>
        <a:p>
          <a:endParaRPr lang="en-US"/>
        </a:p>
      </dgm:t>
    </dgm:pt>
    <dgm:pt modelId="{A049D39F-B73C-424F-953D-298151C2A37E}">
      <dgm:prSet/>
      <dgm:spPr/>
      <dgm:t>
        <a:bodyPr/>
        <a:lstStyle/>
        <a:p>
          <a:r>
            <a:rPr lang="en-GB"/>
            <a:t>My recommendation is to start small — use a CRM first, then add supply chain management. Over time, we can combine both into an ERP system.(Laudon and Laudon, 2022)</a:t>
          </a:r>
          <a:endParaRPr lang="en-US"/>
        </a:p>
      </dgm:t>
    </dgm:pt>
    <dgm:pt modelId="{7E7F001F-35FC-48E6-8B26-AF59AB3D0D7C}" type="parTrans" cxnId="{3D84A14C-15E2-422B-A6C1-577433BA8594}">
      <dgm:prSet/>
      <dgm:spPr/>
      <dgm:t>
        <a:bodyPr/>
        <a:lstStyle/>
        <a:p>
          <a:endParaRPr lang="en-US"/>
        </a:p>
      </dgm:t>
    </dgm:pt>
    <dgm:pt modelId="{01D9524E-D2CB-46BC-9AE6-09D05BFD3EF0}" type="sibTrans" cxnId="{3D84A14C-15E2-422B-A6C1-577433BA8594}">
      <dgm:prSet/>
      <dgm:spPr/>
      <dgm:t>
        <a:bodyPr/>
        <a:lstStyle/>
        <a:p>
          <a:endParaRPr lang="en-US"/>
        </a:p>
      </dgm:t>
    </dgm:pt>
    <dgm:pt modelId="{1D0CD12F-14C9-4746-BFEE-F91C5DE3B400}" type="pres">
      <dgm:prSet presAssocID="{62F17DA5-FF94-4B96-BC5C-0DF390530558}" presName="diagram" presStyleCnt="0">
        <dgm:presLayoutVars>
          <dgm:dir/>
          <dgm:resizeHandles val="exact"/>
        </dgm:presLayoutVars>
      </dgm:prSet>
      <dgm:spPr/>
    </dgm:pt>
    <dgm:pt modelId="{ECFB3821-91B6-4233-8D4A-75839AC08DCE}" type="pres">
      <dgm:prSet presAssocID="{03FEAE32-C9C3-4B44-A252-5FC6FD58D29D}" presName="node" presStyleLbl="node1" presStyleIdx="0" presStyleCnt="7">
        <dgm:presLayoutVars>
          <dgm:bulletEnabled val="1"/>
        </dgm:presLayoutVars>
      </dgm:prSet>
      <dgm:spPr/>
    </dgm:pt>
    <dgm:pt modelId="{A944834A-740A-4839-940D-094F2EE38CBE}" type="pres">
      <dgm:prSet presAssocID="{D229D4A3-7373-4A90-8D83-109ADD76D6B5}" presName="sibTrans" presStyleCnt="0"/>
      <dgm:spPr/>
    </dgm:pt>
    <dgm:pt modelId="{DCC2A072-DD3F-429D-A8F8-A0F5D9BD6950}" type="pres">
      <dgm:prSet presAssocID="{490D0558-C829-4234-9981-06E96CFEDFF1}" presName="node" presStyleLbl="node1" presStyleIdx="1" presStyleCnt="7">
        <dgm:presLayoutVars>
          <dgm:bulletEnabled val="1"/>
        </dgm:presLayoutVars>
      </dgm:prSet>
      <dgm:spPr/>
    </dgm:pt>
    <dgm:pt modelId="{95854DC7-D5A3-4C34-8C13-FF6C75CBE1F5}" type="pres">
      <dgm:prSet presAssocID="{D5EC9DA2-0A72-4D89-9540-40CB061CE71A}" presName="sibTrans" presStyleCnt="0"/>
      <dgm:spPr/>
    </dgm:pt>
    <dgm:pt modelId="{8F4AC2AB-9AB5-467A-A9ED-C6118B232D2F}" type="pres">
      <dgm:prSet presAssocID="{2DE88EE5-8C80-4446-B675-DDBC2D8D64FF}" presName="node" presStyleLbl="node1" presStyleIdx="2" presStyleCnt="7">
        <dgm:presLayoutVars>
          <dgm:bulletEnabled val="1"/>
        </dgm:presLayoutVars>
      </dgm:prSet>
      <dgm:spPr/>
    </dgm:pt>
    <dgm:pt modelId="{4EC33B70-E977-418B-B77E-5CEAC2ABDADE}" type="pres">
      <dgm:prSet presAssocID="{509E2FC4-FC36-4B05-A594-05C2022CF30C}" presName="sibTrans" presStyleCnt="0"/>
      <dgm:spPr/>
    </dgm:pt>
    <dgm:pt modelId="{BC4FE713-0BB2-4A4B-9278-5EAD002EE93A}" type="pres">
      <dgm:prSet presAssocID="{417F1280-989B-4832-89FB-A6AB339E3A93}" presName="node" presStyleLbl="node1" presStyleIdx="3" presStyleCnt="7">
        <dgm:presLayoutVars>
          <dgm:bulletEnabled val="1"/>
        </dgm:presLayoutVars>
      </dgm:prSet>
      <dgm:spPr/>
    </dgm:pt>
    <dgm:pt modelId="{758A88A9-2232-4F81-9E1C-04C814EB06B2}" type="pres">
      <dgm:prSet presAssocID="{634C346D-66E8-47C5-BFBC-EA83F33EAF5E}" presName="sibTrans" presStyleCnt="0"/>
      <dgm:spPr/>
    </dgm:pt>
    <dgm:pt modelId="{8BAB98C9-25EE-4F72-80C8-C7947F43B243}" type="pres">
      <dgm:prSet presAssocID="{206E3094-B5F2-42F5-84FD-26A1B9FBDAE0}" presName="node" presStyleLbl="node1" presStyleIdx="4" presStyleCnt="7">
        <dgm:presLayoutVars>
          <dgm:bulletEnabled val="1"/>
        </dgm:presLayoutVars>
      </dgm:prSet>
      <dgm:spPr/>
    </dgm:pt>
    <dgm:pt modelId="{32BD0E59-FDF9-4DB3-BEC5-7B585EE6174E}" type="pres">
      <dgm:prSet presAssocID="{A5CFB8FB-570A-4505-B3C5-70F64F12B724}" presName="sibTrans" presStyleCnt="0"/>
      <dgm:spPr/>
    </dgm:pt>
    <dgm:pt modelId="{5B126CF0-5FDA-40D1-8B3C-1B607F4B9947}" type="pres">
      <dgm:prSet presAssocID="{D1806864-9420-4DDE-A61E-A7F50A84599F}" presName="node" presStyleLbl="node1" presStyleIdx="5" presStyleCnt="7">
        <dgm:presLayoutVars>
          <dgm:bulletEnabled val="1"/>
        </dgm:presLayoutVars>
      </dgm:prSet>
      <dgm:spPr/>
    </dgm:pt>
    <dgm:pt modelId="{0E61F5C7-44F7-4DF5-8FA1-CCDE1B14951F}" type="pres">
      <dgm:prSet presAssocID="{40F33B37-80A5-4736-BAB0-D1F5340D1F1C}" presName="sibTrans" presStyleCnt="0"/>
      <dgm:spPr/>
    </dgm:pt>
    <dgm:pt modelId="{1FDDD9A3-D845-4C03-A3C6-B318AB51BE16}" type="pres">
      <dgm:prSet presAssocID="{A049D39F-B73C-424F-953D-298151C2A37E}" presName="node" presStyleLbl="node1" presStyleIdx="6" presStyleCnt="7">
        <dgm:presLayoutVars>
          <dgm:bulletEnabled val="1"/>
        </dgm:presLayoutVars>
      </dgm:prSet>
      <dgm:spPr/>
    </dgm:pt>
  </dgm:ptLst>
  <dgm:cxnLst>
    <dgm:cxn modelId="{C56B061D-2155-46D3-AFDF-F7DEBFC1E7E3}" srcId="{62F17DA5-FF94-4B96-BC5C-0DF390530558}" destId="{03FEAE32-C9C3-4B44-A252-5FC6FD58D29D}" srcOrd="0" destOrd="0" parTransId="{0AF76B0F-08B4-45A5-88DE-4860ABD42A63}" sibTransId="{D229D4A3-7373-4A90-8D83-109ADD76D6B5}"/>
    <dgm:cxn modelId="{EAF4E831-16BC-44C5-9D4A-B923BAB901E0}" srcId="{62F17DA5-FF94-4B96-BC5C-0DF390530558}" destId="{2DE88EE5-8C80-4446-B675-DDBC2D8D64FF}" srcOrd="2" destOrd="0" parTransId="{FC2E13EF-D9C1-43E7-B90B-16D168705ADB}" sibTransId="{509E2FC4-FC36-4B05-A594-05C2022CF30C}"/>
    <dgm:cxn modelId="{47D0D45B-1609-4FAA-95F5-E198D7EE845B}" type="presOf" srcId="{A049D39F-B73C-424F-953D-298151C2A37E}" destId="{1FDDD9A3-D845-4C03-A3C6-B318AB51BE16}" srcOrd="0" destOrd="0" presId="urn:microsoft.com/office/officeart/2005/8/layout/default"/>
    <dgm:cxn modelId="{3D84A14C-15E2-422B-A6C1-577433BA8594}" srcId="{62F17DA5-FF94-4B96-BC5C-0DF390530558}" destId="{A049D39F-B73C-424F-953D-298151C2A37E}" srcOrd="6" destOrd="0" parTransId="{7E7F001F-35FC-48E6-8B26-AF59AB3D0D7C}" sibTransId="{01D9524E-D2CB-46BC-9AE6-09D05BFD3EF0}"/>
    <dgm:cxn modelId="{16374D6D-176B-40CC-B9B6-3D476ACD3201}" type="presOf" srcId="{62F17DA5-FF94-4B96-BC5C-0DF390530558}" destId="{1D0CD12F-14C9-4746-BFEE-F91C5DE3B400}" srcOrd="0" destOrd="0" presId="urn:microsoft.com/office/officeart/2005/8/layout/default"/>
    <dgm:cxn modelId="{955D8651-F2FD-4827-8679-95714F9CB10A}" type="presOf" srcId="{D1806864-9420-4DDE-A61E-A7F50A84599F}" destId="{5B126CF0-5FDA-40D1-8B3C-1B607F4B9947}" srcOrd="0" destOrd="0" presId="urn:microsoft.com/office/officeart/2005/8/layout/default"/>
    <dgm:cxn modelId="{6A3A9858-83D5-44FF-93CE-C51879B2CC19}" type="presOf" srcId="{206E3094-B5F2-42F5-84FD-26A1B9FBDAE0}" destId="{8BAB98C9-25EE-4F72-80C8-C7947F43B243}" srcOrd="0" destOrd="0" presId="urn:microsoft.com/office/officeart/2005/8/layout/default"/>
    <dgm:cxn modelId="{34367A7E-C24B-4133-9A21-B05375000D7A}" type="presOf" srcId="{2DE88EE5-8C80-4446-B675-DDBC2D8D64FF}" destId="{8F4AC2AB-9AB5-467A-A9ED-C6118B232D2F}" srcOrd="0" destOrd="0" presId="urn:microsoft.com/office/officeart/2005/8/layout/default"/>
    <dgm:cxn modelId="{C519FEA6-91A9-4D39-9617-00762B9F9E96}" srcId="{62F17DA5-FF94-4B96-BC5C-0DF390530558}" destId="{417F1280-989B-4832-89FB-A6AB339E3A93}" srcOrd="3" destOrd="0" parTransId="{C35DED77-6B76-4443-A9C6-67F7D8EEB9AB}" sibTransId="{634C346D-66E8-47C5-BFBC-EA83F33EAF5E}"/>
    <dgm:cxn modelId="{B43F85BA-6245-4FE8-B760-A193654D1B07}" srcId="{62F17DA5-FF94-4B96-BC5C-0DF390530558}" destId="{490D0558-C829-4234-9981-06E96CFEDFF1}" srcOrd="1" destOrd="0" parTransId="{5345FAB6-F215-4C93-A295-5EBD7357B14B}" sibTransId="{D5EC9DA2-0A72-4D89-9540-40CB061CE71A}"/>
    <dgm:cxn modelId="{C69C96C8-E5C4-4E03-8A19-AD5A12916C10}" type="presOf" srcId="{417F1280-989B-4832-89FB-A6AB339E3A93}" destId="{BC4FE713-0BB2-4A4B-9278-5EAD002EE93A}" srcOrd="0" destOrd="0" presId="urn:microsoft.com/office/officeart/2005/8/layout/default"/>
    <dgm:cxn modelId="{DDC826D1-B00C-48E6-926D-058DCF8F0F7E}" srcId="{62F17DA5-FF94-4B96-BC5C-0DF390530558}" destId="{206E3094-B5F2-42F5-84FD-26A1B9FBDAE0}" srcOrd="4" destOrd="0" parTransId="{82083A19-8B7A-4883-BE61-12B22BCA929F}" sibTransId="{A5CFB8FB-570A-4505-B3C5-70F64F12B724}"/>
    <dgm:cxn modelId="{8FE44DD8-00D0-45D1-A226-D984E8C28E08}" srcId="{62F17DA5-FF94-4B96-BC5C-0DF390530558}" destId="{D1806864-9420-4DDE-A61E-A7F50A84599F}" srcOrd="5" destOrd="0" parTransId="{A859C0B9-8932-4A81-8B0F-78355BCA7901}" sibTransId="{40F33B37-80A5-4736-BAB0-D1F5340D1F1C}"/>
    <dgm:cxn modelId="{E220E1E2-74C1-450D-924F-F7F005BC91D4}" type="presOf" srcId="{490D0558-C829-4234-9981-06E96CFEDFF1}" destId="{DCC2A072-DD3F-429D-A8F8-A0F5D9BD6950}" srcOrd="0" destOrd="0" presId="urn:microsoft.com/office/officeart/2005/8/layout/default"/>
    <dgm:cxn modelId="{89344BF9-C748-4A94-8521-1CCA279F00EE}" type="presOf" srcId="{03FEAE32-C9C3-4B44-A252-5FC6FD58D29D}" destId="{ECFB3821-91B6-4233-8D4A-75839AC08DCE}" srcOrd="0" destOrd="0" presId="urn:microsoft.com/office/officeart/2005/8/layout/default"/>
    <dgm:cxn modelId="{FD8EE6ED-8B70-44DA-A3AA-BA53D2A709BA}" type="presParOf" srcId="{1D0CD12F-14C9-4746-BFEE-F91C5DE3B400}" destId="{ECFB3821-91B6-4233-8D4A-75839AC08DCE}" srcOrd="0" destOrd="0" presId="urn:microsoft.com/office/officeart/2005/8/layout/default"/>
    <dgm:cxn modelId="{2456B106-2A92-4BDC-96E5-CA95B4984BFE}" type="presParOf" srcId="{1D0CD12F-14C9-4746-BFEE-F91C5DE3B400}" destId="{A944834A-740A-4839-940D-094F2EE38CBE}" srcOrd="1" destOrd="0" presId="urn:microsoft.com/office/officeart/2005/8/layout/default"/>
    <dgm:cxn modelId="{C0FD63A2-8C86-486D-8AF8-C1EB45DD69DB}" type="presParOf" srcId="{1D0CD12F-14C9-4746-BFEE-F91C5DE3B400}" destId="{DCC2A072-DD3F-429D-A8F8-A0F5D9BD6950}" srcOrd="2" destOrd="0" presId="urn:microsoft.com/office/officeart/2005/8/layout/default"/>
    <dgm:cxn modelId="{5D782329-4A6F-4FFE-AA9F-38255314E477}" type="presParOf" srcId="{1D0CD12F-14C9-4746-BFEE-F91C5DE3B400}" destId="{95854DC7-D5A3-4C34-8C13-FF6C75CBE1F5}" srcOrd="3" destOrd="0" presId="urn:microsoft.com/office/officeart/2005/8/layout/default"/>
    <dgm:cxn modelId="{F741B007-B549-4C53-B580-F87DFAC7A1D8}" type="presParOf" srcId="{1D0CD12F-14C9-4746-BFEE-F91C5DE3B400}" destId="{8F4AC2AB-9AB5-467A-A9ED-C6118B232D2F}" srcOrd="4" destOrd="0" presId="urn:microsoft.com/office/officeart/2005/8/layout/default"/>
    <dgm:cxn modelId="{70251AB0-B2EF-46F6-AA4E-B634EFB4D027}" type="presParOf" srcId="{1D0CD12F-14C9-4746-BFEE-F91C5DE3B400}" destId="{4EC33B70-E977-418B-B77E-5CEAC2ABDADE}" srcOrd="5" destOrd="0" presId="urn:microsoft.com/office/officeart/2005/8/layout/default"/>
    <dgm:cxn modelId="{1FF6935F-146E-42A2-B5C3-C14C0CF18C98}" type="presParOf" srcId="{1D0CD12F-14C9-4746-BFEE-F91C5DE3B400}" destId="{BC4FE713-0BB2-4A4B-9278-5EAD002EE93A}" srcOrd="6" destOrd="0" presId="urn:microsoft.com/office/officeart/2005/8/layout/default"/>
    <dgm:cxn modelId="{955B513F-007C-4CBB-99F0-DDC7DF865AD4}" type="presParOf" srcId="{1D0CD12F-14C9-4746-BFEE-F91C5DE3B400}" destId="{758A88A9-2232-4F81-9E1C-04C814EB06B2}" srcOrd="7" destOrd="0" presId="urn:microsoft.com/office/officeart/2005/8/layout/default"/>
    <dgm:cxn modelId="{2AFA91EA-8ABB-4319-ADA2-7A17FE51C7EB}" type="presParOf" srcId="{1D0CD12F-14C9-4746-BFEE-F91C5DE3B400}" destId="{8BAB98C9-25EE-4F72-80C8-C7947F43B243}" srcOrd="8" destOrd="0" presId="urn:microsoft.com/office/officeart/2005/8/layout/default"/>
    <dgm:cxn modelId="{B6727BF0-FEE2-4CA7-8E40-3B10467B5BC0}" type="presParOf" srcId="{1D0CD12F-14C9-4746-BFEE-F91C5DE3B400}" destId="{32BD0E59-FDF9-4DB3-BEC5-7B585EE6174E}" srcOrd="9" destOrd="0" presId="urn:microsoft.com/office/officeart/2005/8/layout/default"/>
    <dgm:cxn modelId="{46067114-2441-43BC-9B23-9E14CA7F8A50}" type="presParOf" srcId="{1D0CD12F-14C9-4746-BFEE-F91C5DE3B400}" destId="{5B126CF0-5FDA-40D1-8B3C-1B607F4B9947}" srcOrd="10" destOrd="0" presId="urn:microsoft.com/office/officeart/2005/8/layout/default"/>
    <dgm:cxn modelId="{7352C17C-28A6-49B8-8722-49E3870FD281}" type="presParOf" srcId="{1D0CD12F-14C9-4746-BFEE-F91C5DE3B400}" destId="{0E61F5C7-44F7-4DF5-8FA1-CCDE1B14951F}" srcOrd="11" destOrd="0" presId="urn:microsoft.com/office/officeart/2005/8/layout/default"/>
    <dgm:cxn modelId="{7055CAF8-ECFC-4DDA-B22E-EBB11A8A8829}" type="presParOf" srcId="{1D0CD12F-14C9-4746-BFEE-F91C5DE3B400}" destId="{1FDDD9A3-D845-4C03-A3C6-B318AB51BE16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672754-4EC9-48D6-BB3E-D45143357C07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2F06AC-4356-41E8-88FA-7E51AE3D387E}">
      <dgm:prSet/>
      <dgm:spPr/>
      <dgm:t>
        <a:bodyPr/>
        <a:lstStyle/>
        <a:p>
          <a:r>
            <a:rPr lang="en-GB" b="1"/>
            <a:t>Benefits for Ayankhan Ltd</a:t>
          </a:r>
          <a:endParaRPr lang="en-US"/>
        </a:p>
      </dgm:t>
    </dgm:pt>
    <dgm:pt modelId="{E87E67E0-BD77-498D-A502-C68198C5FD67}" type="parTrans" cxnId="{D25ADA78-0E97-4A6D-9466-DEAA7ECCCB02}">
      <dgm:prSet/>
      <dgm:spPr/>
      <dgm:t>
        <a:bodyPr/>
        <a:lstStyle/>
        <a:p>
          <a:endParaRPr lang="en-US"/>
        </a:p>
      </dgm:t>
    </dgm:pt>
    <dgm:pt modelId="{F68A0216-502B-4D76-970B-5A0F70963200}" type="sibTrans" cxnId="{D25ADA78-0E97-4A6D-9466-DEAA7ECCCB02}">
      <dgm:prSet/>
      <dgm:spPr/>
      <dgm:t>
        <a:bodyPr/>
        <a:lstStyle/>
        <a:p>
          <a:endParaRPr lang="en-US"/>
        </a:p>
      </dgm:t>
    </dgm:pt>
    <dgm:pt modelId="{BBB141E0-E519-40FD-BD47-FA7D17729879}">
      <dgm:prSet/>
      <dgm:spPr/>
      <dgm:t>
        <a:bodyPr/>
        <a:lstStyle/>
        <a:p>
          <a:r>
            <a:rPr lang="en-GB"/>
            <a:t>Faster and more accurate deliveries</a:t>
          </a:r>
          <a:endParaRPr lang="en-US"/>
        </a:p>
      </dgm:t>
    </dgm:pt>
    <dgm:pt modelId="{355BD8B8-3D3E-48B4-887C-9A75EB67EFAB}" type="parTrans" cxnId="{CF8FC78A-650C-4FE8-B8BE-B0935F0B8148}">
      <dgm:prSet/>
      <dgm:spPr/>
      <dgm:t>
        <a:bodyPr/>
        <a:lstStyle/>
        <a:p>
          <a:endParaRPr lang="en-US"/>
        </a:p>
      </dgm:t>
    </dgm:pt>
    <dgm:pt modelId="{C70654EE-CF20-4369-9F57-A128DC9D5D9C}" type="sibTrans" cxnId="{CF8FC78A-650C-4FE8-B8BE-B0935F0B8148}">
      <dgm:prSet/>
      <dgm:spPr/>
      <dgm:t>
        <a:bodyPr/>
        <a:lstStyle/>
        <a:p>
          <a:endParaRPr lang="en-US"/>
        </a:p>
      </dgm:t>
    </dgm:pt>
    <dgm:pt modelId="{EF015953-4954-42C9-BEB9-67C8BEA205AB}">
      <dgm:prSet/>
      <dgm:spPr/>
      <dgm:t>
        <a:bodyPr/>
        <a:lstStyle/>
        <a:p>
          <a:r>
            <a:rPr lang="en-GB"/>
            <a:t>Better customer communication</a:t>
          </a:r>
          <a:endParaRPr lang="en-US"/>
        </a:p>
      </dgm:t>
    </dgm:pt>
    <dgm:pt modelId="{37AEA155-F407-4B46-A5E1-1F0B3F6F04C7}" type="parTrans" cxnId="{B8BDC16F-6B2C-4CD1-8A2B-0B75D446D208}">
      <dgm:prSet/>
      <dgm:spPr/>
      <dgm:t>
        <a:bodyPr/>
        <a:lstStyle/>
        <a:p>
          <a:endParaRPr lang="en-US"/>
        </a:p>
      </dgm:t>
    </dgm:pt>
    <dgm:pt modelId="{DC194F28-49B4-4D50-808A-E1F44B61BACE}" type="sibTrans" cxnId="{B8BDC16F-6B2C-4CD1-8A2B-0B75D446D208}">
      <dgm:prSet/>
      <dgm:spPr/>
      <dgm:t>
        <a:bodyPr/>
        <a:lstStyle/>
        <a:p>
          <a:endParaRPr lang="en-US"/>
        </a:p>
      </dgm:t>
    </dgm:pt>
    <dgm:pt modelId="{DAF68A5B-C84C-4F26-B70E-87DDBFA9D757}">
      <dgm:prSet/>
      <dgm:spPr/>
      <dgm:t>
        <a:bodyPr/>
        <a:lstStyle/>
        <a:p>
          <a:r>
            <a:rPr lang="en-GB"/>
            <a:t>Data-based decisions</a:t>
          </a:r>
          <a:endParaRPr lang="en-US"/>
        </a:p>
      </dgm:t>
    </dgm:pt>
    <dgm:pt modelId="{3998FC1A-74B4-422C-A87D-87C8CC03E422}" type="parTrans" cxnId="{5587B71A-3740-4454-BF4C-308A030EB0B1}">
      <dgm:prSet/>
      <dgm:spPr/>
      <dgm:t>
        <a:bodyPr/>
        <a:lstStyle/>
        <a:p>
          <a:endParaRPr lang="en-US"/>
        </a:p>
      </dgm:t>
    </dgm:pt>
    <dgm:pt modelId="{F78E1CEF-A166-4275-B353-FDE8583BAD56}" type="sibTrans" cxnId="{5587B71A-3740-4454-BF4C-308A030EB0B1}">
      <dgm:prSet/>
      <dgm:spPr/>
      <dgm:t>
        <a:bodyPr/>
        <a:lstStyle/>
        <a:p>
          <a:endParaRPr lang="en-US"/>
        </a:p>
      </dgm:t>
    </dgm:pt>
    <dgm:pt modelId="{56CA6403-CAD7-4F7A-B354-BCB9DC939725}">
      <dgm:prSet/>
      <dgm:spPr/>
      <dgm:t>
        <a:bodyPr/>
        <a:lstStyle/>
        <a:p>
          <a:r>
            <a:rPr lang="en-GB"/>
            <a:t>Higher profits and customer trust</a:t>
          </a:r>
          <a:endParaRPr lang="en-US"/>
        </a:p>
      </dgm:t>
    </dgm:pt>
    <dgm:pt modelId="{A5853C78-594B-4961-BCAC-C3FD210CB419}" type="parTrans" cxnId="{5234B220-2656-448D-8CD3-FE2B76138E4D}">
      <dgm:prSet/>
      <dgm:spPr/>
      <dgm:t>
        <a:bodyPr/>
        <a:lstStyle/>
        <a:p>
          <a:endParaRPr lang="en-US"/>
        </a:p>
      </dgm:t>
    </dgm:pt>
    <dgm:pt modelId="{DEA560E5-7A67-45D2-BA1D-F7A966EB3DAF}" type="sibTrans" cxnId="{5234B220-2656-448D-8CD3-FE2B76138E4D}">
      <dgm:prSet/>
      <dgm:spPr/>
      <dgm:t>
        <a:bodyPr/>
        <a:lstStyle/>
        <a:p>
          <a:endParaRPr lang="en-US"/>
        </a:p>
      </dgm:t>
    </dgm:pt>
    <dgm:pt modelId="{BFFEEC47-7CAF-495B-89ED-C8D2C437604D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451CE299-9F44-4992-B189-E245C82E4B99}" type="parTrans" cxnId="{D60EF899-9344-4CDF-A80F-F184EFCCB6A7}">
      <dgm:prSet/>
      <dgm:spPr/>
      <dgm:t>
        <a:bodyPr/>
        <a:lstStyle/>
        <a:p>
          <a:endParaRPr lang="en-US"/>
        </a:p>
      </dgm:t>
    </dgm:pt>
    <dgm:pt modelId="{761872C9-9156-4A59-AC88-DA9AC67156B0}" type="sibTrans" cxnId="{D60EF899-9344-4CDF-A80F-F184EFCCB6A7}">
      <dgm:prSet/>
      <dgm:spPr/>
      <dgm:t>
        <a:bodyPr/>
        <a:lstStyle/>
        <a:p>
          <a:endParaRPr lang="en-US"/>
        </a:p>
      </dgm:t>
    </dgm:pt>
    <dgm:pt modelId="{603B5519-1572-4673-8608-52F84E0CF024}">
      <dgm:prSet/>
      <dgm:spPr/>
      <dgm:t>
        <a:bodyPr/>
        <a:lstStyle/>
        <a:p>
          <a:r>
            <a:rPr lang="en-GB"/>
            <a:t>By upgrading our systems, we can deliver faster, make better decisions, and build stronger relationships with customers .Cristopher,2016).</a:t>
          </a:r>
          <a:endParaRPr lang="en-US"/>
        </a:p>
      </dgm:t>
    </dgm:pt>
    <dgm:pt modelId="{F14EE050-6604-4F7C-87B5-ABEDC9F2CFFC}" type="parTrans" cxnId="{8B8B7B8B-D685-4043-B75F-3F0E8113A11A}">
      <dgm:prSet/>
      <dgm:spPr/>
      <dgm:t>
        <a:bodyPr/>
        <a:lstStyle/>
        <a:p>
          <a:endParaRPr lang="en-US"/>
        </a:p>
      </dgm:t>
    </dgm:pt>
    <dgm:pt modelId="{F675767C-354A-4AC9-A0FB-3DAA06DE8BF3}" type="sibTrans" cxnId="{8B8B7B8B-D685-4043-B75F-3F0E8113A11A}">
      <dgm:prSet/>
      <dgm:spPr/>
      <dgm:t>
        <a:bodyPr/>
        <a:lstStyle/>
        <a:p>
          <a:endParaRPr lang="en-US"/>
        </a:p>
      </dgm:t>
    </dgm:pt>
    <dgm:pt modelId="{2B6FB3DC-3EB0-4D99-B046-C7FE28BC87C4}" type="pres">
      <dgm:prSet presAssocID="{43672754-4EC9-48D6-BB3E-D45143357C07}" presName="vert0" presStyleCnt="0">
        <dgm:presLayoutVars>
          <dgm:dir/>
          <dgm:animOne val="branch"/>
          <dgm:animLvl val="lvl"/>
        </dgm:presLayoutVars>
      </dgm:prSet>
      <dgm:spPr/>
    </dgm:pt>
    <dgm:pt modelId="{5E8CDD8A-9D85-474D-B0AD-19DED6671157}" type="pres">
      <dgm:prSet presAssocID="{F52F06AC-4356-41E8-88FA-7E51AE3D387E}" presName="thickLine" presStyleLbl="alignNode1" presStyleIdx="0" presStyleCnt="7"/>
      <dgm:spPr/>
    </dgm:pt>
    <dgm:pt modelId="{89D32F79-5328-439B-ADDD-B8D37EB6D3AA}" type="pres">
      <dgm:prSet presAssocID="{F52F06AC-4356-41E8-88FA-7E51AE3D387E}" presName="horz1" presStyleCnt="0"/>
      <dgm:spPr/>
    </dgm:pt>
    <dgm:pt modelId="{8E9D0F79-C8A7-4C26-8F8C-6E34DF88D609}" type="pres">
      <dgm:prSet presAssocID="{F52F06AC-4356-41E8-88FA-7E51AE3D387E}" presName="tx1" presStyleLbl="revTx" presStyleIdx="0" presStyleCnt="7"/>
      <dgm:spPr/>
    </dgm:pt>
    <dgm:pt modelId="{CCD7490B-8437-4384-980C-CA446CB400E1}" type="pres">
      <dgm:prSet presAssocID="{F52F06AC-4356-41E8-88FA-7E51AE3D387E}" presName="vert1" presStyleCnt="0"/>
      <dgm:spPr/>
    </dgm:pt>
    <dgm:pt modelId="{264A5F9F-337D-42BA-9251-EDD30CBBEEC7}" type="pres">
      <dgm:prSet presAssocID="{BBB141E0-E519-40FD-BD47-FA7D17729879}" presName="thickLine" presStyleLbl="alignNode1" presStyleIdx="1" presStyleCnt="7"/>
      <dgm:spPr/>
    </dgm:pt>
    <dgm:pt modelId="{1E3CB403-AF96-4761-AB64-5A76CA7482CE}" type="pres">
      <dgm:prSet presAssocID="{BBB141E0-E519-40FD-BD47-FA7D17729879}" presName="horz1" presStyleCnt="0"/>
      <dgm:spPr/>
    </dgm:pt>
    <dgm:pt modelId="{CA90EEA0-A2A6-49D2-9628-841581019C4B}" type="pres">
      <dgm:prSet presAssocID="{BBB141E0-E519-40FD-BD47-FA7D17729879}" presName="tx1" presStyleLbl="revTx" presStyleIdx="1" presStyleCnt="7"/>
      <dgm:spPr/>
    </dgm:pt>
    <dgm:pt modelId="{F7E1A0BD-A04F-441E-9E8C-634CD50238F8}" type="pres">
      <dgm:prSet presAssocID="{BBB141E0-E519-40FD-BD47-FA7D17729879}" presName="vert1" presStyleCnt="0"/>
      <dgm:spPr/>
    </dgm:pt>
    <dgm:pt modelId="{65134D5B-7CBB-4480-B648-04F08E28BE23}" type="pres">
      <dgm:prSet presAssocID="{EF015953-4954-42C9-BEB9-67C8BEA205AB}" presName="thickLine" presStyleLbl="alignNode1" presStyleIdx="2" presStyleCnt="7"/>
      <dgm:spPr/>
    </dgm:pt>
    <dgm:pt modelId="{40EEDB01-9359-44AF-AF7C-4022AFEBCBF3}" type="pres">
      <dgm:prSet presAssocID="{EF015953-4954-42C9-BEB9-67C8BEA205AB}" presName="horz1" presStyleCnt="0"/>
      <dgm:spPr/>
    </dgm:pt>
    <dgm:pt modelId="{DDF874CA-859C-4FBB-B002-B0B9DF05CEB6}" type="pres">
      <dgm:prSet presAssocID="{EF015953-4954-42C9-BEB9-67C8BEA205AB}" presName="tx1" presStyleLbl="revTx" presStyleIdx="2" presStyleCnt="7"/>
      <dgm:spPr/>
    </dgm:pt>
    <dgm:pt modelId="{70367A33-D11C-43BE-AEC2-88E52A395DB5}" type="pres">
      <dgm:prSet presAssocID="{EF015953-4954-42C9-BEB9-67C8BEA205AB}" presName="vert1" presStyleCnt="0"/>
      <dgm:spPr/>
    </dgm:pt>
    <dgm:pt modelId="{60E47DF3-2497-4289-B7C3-450E23F07F80}" type="pres">
      <dgm:prSet presAssocID="{DAF68A5B-C84C-4F26-B70E-87DDBFA9D757}" presName="thickLine" presStyleLbl="alignNode1" presStyleIdx="3" presStyleCnt="7"/>
      <dgm:spPr/>
    </dgm:pt>
    <dgm:pt modelId="{3B74280A-2F56-4B55-800E-E1FB60981D0C}" type="pres">
      <dgm:prSet presAssocID="{DAF68A5B-C84C-4F26-B70E-87DDBFA9D757}" presName="horz1" presStyleCnt="0"/>
      <dgm:spPr/>
    </dgm:pt>
    <dgm:pt modelId="{353C3BCE-BE93-43AE-B9F2-710F3EC026DC}" type="pres">
      <dgm:prSet presAssocID="{DAF68A5B-C84C-4F26-B70E-87DDBFA9D757}" presName="tx1" presStyleLbl="revTx" presStyleIdx="3" presStyleCnt="7"/>
      <dgm:spPr/>
    </dgm:pt>
    <dgm:pt modelId="{E9293F2E-9DAC-4075-9956-E1682923FB61}" type="pres">
      <dgm:prSet presAssocID="{DAF68A5B-C84C-4F26-B70E-87DDBFA9D757}" presName="vert1" presStyleCnt="0"/>
      <dgm:spPr/>
    </dgm:pt>
    <dgm:pt modelId="{43B32CE4-ED40-4805-8734-556AA44EDFE0}" type="pres">
      <dgm:prSet presAssocID="{56CA6403-CAD7-4F7A-B354-BCB9DC939725}" presName="thickLine" presStyleLbl="alignNode1" presStyleIdx="4" presStyleCnt="7"/>
      <dgm:spPr/>
    </dgm:pt>
    <dgm:pt modelId="{40CD6604-554C-4400-A078-06904151B5BF}" type="pres">
      <dgm:prSet presAssocID="{56CA6403-CAD7-4F7A-B354-BCB9DC939725}" presName="horz1" presStyleCnt="0"/>
      <dgm:spPr/>
    </dgm:pt>
    <dgm:pt modelId="{A15438FC-773D-476E-A18F-46F9B61F5144}" type="pres">
      <dgm:prSet presAssocID="{56CA6403-CAD7-4F7A-B354-BCB9DC939725}" presName="tx1" presStyleLbl="revTx" presStyleIdx="4" presStyleCnt="7"/>
      <dgm:spPr/>
    </dgm:pt>
    <dgm:pt modelId="{F7591D4F-13AF-48CA-B475-A81BB2AAD43D}" type="pres">
      <dgm:prSet presAssocID="{56CA6403-CAD7-4F7A-B354-BCB9DC939725}" presName="vert1" presStyleCnt="0"/>
      <dgm:spPr/>
    </dgm:pt>
    <dgm:pt modelId="{5CA59730-6FD6-431B-8532-3264E62EAEBF}" type="pres">
      <dgm:prSet presAssocID="{BFFEEC47-7CAF-495B-89ED-C8D2C437604D}" presName="thickLine" presStyleLbl="alignNode1" presStyleIdx="5" presStyleCnt="7"/>
      <dgm:spPr/>
    </dgm:pt>
    <dgm:pt modelId="{71328E58-64BF-457B-A298-9359927F8DC3}" type="pres">
      <dgm:prSet presAssocID="{BFFEEC47-7CAF-495B-89ED-C8D2C437604D}" presName="horz1" presStyleCnt="0"/>
      <dgm:spPr/>
    </dgm:pt>
    <dgm:pt modelId="{BEB6CA6A-05B2-47AD-9D82-E936AB8AC18D}" type="pres">
      <dgm:prSet presAssocID="{BFFEEC47-7CAF-495B-89ED-C8D2C437604D}" presName="tx1" presStyleLbl="revTx" presStyleIdx="5" presStyleCnt="7"/>
      <dgm:spPr/>
    </dgm:pt>
    <dgm:pt modelId="{0328493F-FB3B-4245-98F3-AF53C7FEA882}" type="pres">
      <dgm:prSet presAssocID="{BFFEEC47-7CAF-495B-89ED-C8D2C437604D}" presName="vert1" presStyleCnt="0"/>
      <dgm:spPr/>
    </dgm:pt>
    <dgm:pt modelId="{CE7E2F65-D023-44E9-9431-54D049274649}" type="pres">
      <dgm:prSet presAssocID="{603B5519-1572-4673-8608-52F84E0CF024}" presName="thickLine" presStyleLbl="alignNode1" presStyleIdx="6" presStyleCnt="7"/>
      <dgm:spPr/>
    </dgm:pt>
    <dgm:pt modelId="{F2F07294-2488-426B-A1B4-AE2596AABF1A}" type="pres">
      <dgm:prSet presAssocID="{603B5519-1572-4673-8608-52F84E0CF024}" presName="horz1" presStyleCnt="0"/>
      <dgm:spPr/>
    </dgm:pt>
    <dgm:pt modelId="{9FC92A65-6663-447F-AE3D-C7F8A40C1238}" type="pres">
      <dgm:prSet presAssocID="{603B5519-1572-4673-8608-52F84E0CF024}" presName="tx1" presStyleLbl="revTx" presStyleIdx="6" presStyleCnt="7"/>
      <dgm:spPr/>
    </dgm:pt>
    <dgm:pt modelId="{2C5CDE87-7FA1-4328-B607-860E382F1BAA}" type="pres">
      <dgm:prSet presAssocID="{603B5519-1572-4673-8608-52F84E0CF024}" presName="vert1" presStyleCnt="0"/>
      <dgm:spPr/>
    </dgm:pt>
  </dgm:ptLst>
  <dgm:cxnLst>
    <dgm:cxn modelId="{5587B71A-3740-4454-BF4C-308A030EB0B1}" srcId="{43672754-4EC9-48D6-BB3E-D45143357C07}" destId="{DAF68A5B-C84C-4F26-B70E-87DDBFA9D757}" srcOrd="3" destOrd="0" parTransId="{3998FC1A-74B4-422C-A87D-87C8CC03E422}" sibTransId="{F78E1CEF-A166-4275-B353-FDE8583BAD56}"/>
    <dgm:cxn modelId="{5234B220-2656-448D-8CD3-FE2B76138E4D}" srcId="{43672754-4EC9-48D6-BB3E-D45143357C07}" destId="{56CA6403-CAD7-4F7A-B354-BCB9DC939725}" srcOrd="4" destOrd="0" parTransId="{A5853C78-594B-4961-BCAC-C3FD210CB419}" sibTransId="{DEA560E5-7A67-45D2-BA1D-F7A966EB3DAF}"/>
    <dgm:cxn modelId="{94060B24-FA73-46E7-A215-69391E1379AA}" type="presOf" srcId="{43672754-4EC9-48D6-BB3E-D45143357C07}" destId="{2B6FB3DC-3EB0-4D99-B046-C7FE28BC87C4}" srcOrd="0" destOrd="0" presId="urn:microsoft.com/office/officeart/2008/layout/LinedList"/>
    <dgm:cxn modelId="{E226E92F-5896-40B6-864F-798124F0056D}" type="presOf" srcId="{603B5519-1572-4673-8608-52F84E0CF024}" destId="{9FC92A65-6663-447F-AE3D-C7F8A40C1238}" srcOrd="0" destOrd="0" presId="urn:microsoft.com/office/officeart/2008/layout/LinedList"/>
    <dgm:cxn modelId="{6686A149-8405-485A-9C3F-40C7DA18A8C7}" type="presOf" srcId="{56CA6403-CAD7-4F7A-B354-BCB9DC939725}" destId="{A15438FC-773D-476E-A18F-46F9B61F5144}" srcOrd="0" destOrd="0" presId="urn:microsoft.com/office/officeart/2008/layout/LinedList"/>
    <dgm:cxn modelId="{2944724D-DEE8-48F2-8781-467F13BB84FE}" type="presOf" srcId="{BBB141E0-E519-40FD-BD47-FA7D17729879}" destId="{CA90EEA0-A2A6-49D2-9628-841581019C4B}" srcOrd="0" destOrd="0" presId="urn:microsoft.com/office/officeart/2008/layout/LinedList"/>
    <dgm:cxn modelId="{B8BDC16F-6B2C-4CD1-8A2B-0B75D446D208}" srcId="{43672754-4EC9-48D6-BB3E-D45143357C07}" destId="{EF015953-4954-42C9-BEB9-67C8BEA205AB}" srcOrd="2" destOrd="0" parTransId="{37AEA155-F407-4B46-A5E1-1F0B3F6F04C7}" sibTransId="{DC194F28-49B4-4D50-808A-E1F44B61BACE}"/>
    <dgm:cxn modelId="{D25ADA78-0E97-4A6D-9466-DEAA7ECCCB02}" srcId="{43672754-4EC9-48D6-BB3E-D45143357C07}" destId="{F52F06AC-4356-41E8-88FA-7E51AE3D387E}" srcOrd="0" destOrd="0" parTransId="{E87E67E0-BD77-498D-A502-C68198C5FD67}" sibTransId="{F68A0216-502B-4D76-970B-5A0F70963200}"/>
    <dgm:cxn modelId="{CF8FC78A-650C-4FE8-B8BE-B0935F0B8148}" srcId="{43672754-4EC9-48D6-BB3E-D45143357C07}" destId="{BBB141E0-E519-40FD-BD47-FA7D17729879}" srcOrd="1" destOrd="0" parTransId="{355BD8B8-3D3E-48B4-887C-9A75EB67EFAB}" sibTransId="{C70654EE-CF20-4369-9F57-A128DC9D5D9C}"/>
    <dgm:cxn modelId="{8B8B7B8B-D685-4043-B75F-3F0E8113A11A}" srcId="{43672754-4EC9-48D6-BB3E-D45143357C07}" destId="{603B5519-1572-4673-8608-52F84E0CF024}" srcOrd="6" destOrd="0" parTransId="{F14EE050-6604-4F7C-87B5-ABEDC9F2CFFC}" sibTransId="{F675767C-354A-4AC9-A0FB-3DAA06DE8BF3}"/>
    <dgm:cxn modelId="{B2B15190-8C42-42F8-9A8A-FF65DA9EF085}" type="presOf" srcId="{EF015953-4954-42C9-BEB9-67C8BEA205AB}" destId="{DDF874CA-859C-4FBB-B002-B0B9DF05CEB6}" srcOrd="0" destOrd="0" presId="urn:microsoft.com/office/officeart/2008/layout/LinedList"/>
    <dgm:cxn modelId="{D60EF899-9344-4CDF-A80F-F184EFCCB6A7}" srcId="{43672754-4EC9-48D6-BB3E-D45143357C07}" destId="{BFFEEC47-7CAF-495B-89ED-C8D2C437604D}" srcOrd="5" destOrd="0" parTransId="{451CE299-9F44-4992-B189-E245C82E4B99}" sibTransId="{761872C9-9156-4A59-AC88-DA9AC67156B0}"/>
    <dgm:cxn modelId="{3C245FBF-FAC7-42F7-9E29-D8667C559699}" type="presOf" srcId="{F52F06AC-4356-41E8-88FA-7E51AE3D387E}" destId="{8E9D0F79-C8A7-4C26-8F8C-6E34DF88D609}" srcOrd="0" destOrd="0" presId="urn:microsoft.com/office/officeart/2008/layout/LinedList"/>
    <dgm:cxn modelId="{965DFADD-047B-494F-B290-6733DE5E8E9D}" type="presOf" srcId="{DAF68A5B-C84C-4F26-B70E-87DDBFA9D757}" destId="{353C3BCE-BE93-43AE-B9F2-710F3EC026DC}" srcOrd="0" destOrd="0" presId="urn:microsoft.com/office/officeart/2008/layout/LinedList"/>
    <dgm:cxn modelId="{0FAD40E2-6BAA-4FAC-A559-92CDCA15E1D0}" type="presOf" srcId="{BFFEEC47-7CAF-495B-89ED-C8D2C437604D}" destId="{BEB6CA6A-05B2-47AD-9D82-E936AB8AC18D}" srcOrd="0" destOrd="0" presId="urn:microsoft.com/office/officeart/2008/layout/LinedList"/>
    <dgm:cxn modelId="{91A50ED0-BDF3-471D-B838-210014583942}" type="presParOf" srcId="{2B6FB3DC-3EB0-4D99-B046-C7FE28BC87C4}" destId="{5E8CDD8A-9D85-474D-B0AD-19DED6671157}" srcOrd="0" destOrd="0" presId="urn:microsoft.com/office/officeart/2008/layout/LinedList"/>
    <dgm:cxn modelId="{3CF334FA-0B21-41D0-8E9E-E03725B3C49D}" type="presParOf" srcId="{2B6FB3DC-3EB0-4D99-B046-C7FE28BC87C4}" destId="{89D32F79-5328-439B-ADDD-B8D37EB6D3AA}" srcOrd="1" destOrd="0" presId="urn:microsoft.com/office/officeart/2008/layout/LinedList"/>
    <dgm:cxn modelId="{855E928F-8361-4D33-A728-7B0F1524611B}" type="presParOf" srcId="{89D32F79-5328-439B-ADDD-B8D37EB6D3AA}" destId="{8E9D0F79-C8A7-4C26-8F8C-6E34DF88D609}" srcOrd="0" destOrd="0" presId="urn:microsoft.com/office/officeart/2008/layout/LinedList"/>
    <dgm:cxn modelId="{215E93FF-A517-4107-833A-253338934EFE}" type="presParOf" srcId="{89D32F79-5328-439B-ADDD-B8D37EB6D3AA}" destId="{CCD7490B-8437-4384-980C-CA446CB400E1}" srcOrd="1" destOrd="0" presId="urn:microsoft.com/office/officeart/2008/layout/LinedList"/>
    <dgm:cxn modelId="{368A4BDE-154E-4219-B9D8-5B0CB2A99234}" type="presParOf" srcId="{2B6FB3DC-3EB0-4D99-B046-C7FE28BC87C4}" destId="{264A5F9F-337D-42BA-9251-EDD30CBBEEC7}" srcOrd="2" destOrd="0" presId="urn:microsoft.com/office/officeart/2008/layout/LinedList"/>
    <dgm:cxn modelId="{0582ABE0-6AB1-49F7-A7AE-365F0EBA5850}" type="presParOf" srcId="{2B6FB3DC-3EB0-4D99-B046-C7FE28BC87C4}" destId="{1E3CB403-AF96-4761-AB64-5A76CA7482CE}" srcOrd="3" destOrd="0" presId="urn:microsoft.com/office/officeart/2008/layout/LinedList"/>
    <dgm:cxn modelId="{45699E24-8D5B-4509-88C8-19279F47327C}" type="presParOf" srcId="{1E3CB403-AF96-4761-AB64-5A76CA7482CE}" destId="{CA90EEA0-A2A6-49D2-9628-841581019C4B}" srcOrd="0" destOrd="0" presId="urn:microsoft.com/office/officeart/2008/layout/LinedList"/>
    <dgm:cxn modelId="{FA1E3A08-F7F1-4279-AE82-8B84FDAC0EE1}" type="presParOf" srcId="{1E3CB403-AF96-4761-AB64-5A76CA7482CE}" destId="{F7E1A0BD-A04F-441E-9E8C-634CD50238F8}" srcOrd="1" destOrd="0" presId="urn:microsoft.com/office/officeart/2008/layout/LinedList"/>
    <dgm:cxn modelId="{3BD140E4-E8CC-4AC0-812D-5B977798AA47}" type="presParOf" srcId="{2B6FB3DC-3EB0-4D99-B046-C7FE28BC87C4}" destId="{65134D5B-7CBB-4480-B648-04F08E28BE23}" srcOrd="4" destOrd="0" presId="urn:microsoft.com/office/officeart/2008/layout/LinedList"/>
    <dgm:cxn modelId="{41006205-7988-4DF3-9F0A-6828B3F7FA49}" type="presParOf" srcId="{2B6FB3DC-3EB0-4D99-B046-C7FE28BC87C4}" destId="{40EEDB01-9359-44AF-AF7C-4022AFEBCBF3}" srcOrd="5" destOrd="0" presId="urn:microsoft.com/office/officeart/2008/layout/LinedList"/>
    <dgm:cxn modelId="{4600448C-01A9-4C6A-AFF9-2A064A5F0BC0}" type="presParOf" srcId="{40EEDB01-9359-44AF-AF7C-4022AFEBCBF3}" destId="{DDF874CA-859C-4FBB-B002-B0B9DF05CEB6}" srcOrd="0" destOrd="0" presId="urn:microsoft.com/office/officeart/2008/layout/LinedList"/>
    <dgm:cxn modelId="{60A37DA4-C68B-493E-B2D5-F034A92D6EC7}" type="presParOf" srcId="{40EEDB01-9359-44AF-AF7C-4022AFEBCBF3}" destId="{70367A33-D11C-43BE-AEC2-88E52A395DB5}" srcOrd="1" destOrd="0" presId="urn:microsoft.com/office/officeart/2008/layout/LinedList"/>
    <dgm:cxn modelId="{E49E1EC4-A843-4107-9ADD-4475C09A8038}" type="presParOf" srcId="{2B6FB3DC-3EB0-4D99-B046-C7FE28BC87C4}" destId="{60E47DF3-2497-4289-B7C3-450E23F07F80}" srcOrd="6" destOrd="0" presId="urn:microsoft.com/office/officeart/2008/layout/LinedList"/>
    <dgm:cxn modelId="{9817AF9F-F58A-4C91-BFAF-01FE0581EE3F}" type="presParOf" srcId="{2B6FB3DC-3EB0-4D99-B046-C7FE28BC87C4}" destId="{3B74280A-2F56-4B55-800E-E1FB60981D0C}" srcOrd="7" destOrd="0" presId="urn:microsoft.com/office/officeart/2008/layout/LinedList"/>
    <dgm:cxn modelId="{027686C9-C97A-4EA6-B340-304EB2ED50E9}" type="presParOf" srcId="{3B74280A-2F56-4B55-800E-E1FB60981D0C}" destId="{353C3BCE-BE93-43AE-B9F2-710F3EC026DC}" srcOrd="0" destOrd="0" presId="urn:microsoft.com/office/officeart/2008/layout/LinedList"/>
    <dgm:cxn modelId="{E0E02F9E-DB83-4917-AF61-AFB40784F05A}" type="presParOf" srcId="{3B74280A-2F56-4B55-800E-E1FB60981D0C}" destId="{E9293F2E-9DAC-4075-9956-E1682923FB61}" srcOrd="1" destOrd="0" presId="urn:microsoft.com/office/officeart/2008/layout/LinedList"/>
    <dgm:cxn modelId="{89E956C0-D365-4384-AB74-0329E48D3639}" type="presParOf" srcId="{2B6FB3DC-3EB0-4D99-B046-C7FE28BC87C4}" destId="{43B32CE4-ED40-4805-8734-556AA44EDFE0}" srcOrd="8" destOrd="0" presId="urn:microsoft.com/office/officeart/2008/layout/LinedList"/>
    <dgm:cxn modelId="{08BF7848-A42A-4362-8394-6414DB7E3A2C}" type="presParOf" srcId="{2B6FB3DC-3EB0-4D99-B046-C7FE28BC87C4}" destId="{40CD6604-554C-4400-A078-06904151B5BF}" srcOrd="9" destOrd="0" presId="urn:microsoft.com/office/officeart/2008/layout/LinedList"/>
    <dgm:cxn modelId="{F9753433-7346-4893-BDEC-E3F07249204E}" type="presParOf" srcId="{40CD6604-554C-4400-A078-06904151B5BF}" destId="{A15438FC-773D-476E-A18F-46F9B61F5144}" srcOrd="0" destOrd="0" presId="urn:microsoft.com/office/officeart/2008/layout/LinedList"/>
    <dgm:cxn modelId="{80242571-0483-46FB-865C-66D4122B094C}" type="presParOf" srcId="{40CD6604-554C-4400-A078-06904151B5BF}" destId="{F7591D4F-13AF-48CA-B475-A81BB2AAD43D}" srcOrd="1" destOrd="0" presId="urn:microsoft.com/office/officeart/2008/layout/LinedList"/>
    <dgm:cxn modelId="{CCD4680E-5DFC-4FB6-99BE-688869B3DCB8}" type="presParOf" srcId="{2B6FB3DC-3EB0-4D99-B046-C7FE28BC87C4}" destId="{5CA59730-6FD6-431B-8532-3264E62EAEBF}" srcOrd="10" destOrd="0" presId="urn:microsoft.com/office/officeart/2008/layout/LinedList"/>
    <dgm:cxn modelId="{65E21937-FFA0-40C0-8E39-2F7E56B4902F}" type="presParOf" srcId="{2B6FB3DC-3EB0-4D99-B046-C7FE28BC87C4}" destId="{71328E58-64BF-457B-A298-9359927F8DC3}" srcOrd="11" destOrd="0" presId="urn:microsoft.com/office/officeart/2008/layout/LinedList"/>
    <dgm:cxn modelId="{540B84D0-F3AC-4558-B1BB-2B347F69E924}" type="presParOf" srcId="{71328E58-64BF-457B-A298-9359927F8DC3}" destId="{BEB6CA6A-05B2-47AD-9D82-E936AB8AC18D}" srcOrd="0" destOrd="0" presId="urn:microsoft.com/office/officeart/2008/layout/LinedList"/>
    <dgm:cxn modelId="{36762B8A-5D32-43F3-9482-5FB3503F599F}" type="presParOf" srcId="{71328E58-64BF-457B-A298-9359927F8DC3}" destId="{0328493F-FB3B-4245-98F3-AF53C7FEA882}" srcOrd="1" destOrd="0" presId="urn:microsoft.com/office/officeart/2008/layout/LinedList"/>
    <dgm:cxn modelId="{D2200EFC-AEE2-41B3-8705-0E3ED099ECF2}" type="presParOf" srcId="{2B6FB3DC-3EB0-4D99-B046-C7FE28BC87C4}" destId="{CE7E2F65-D023-44E9-9431-54D049274649}" srcOrd="12" destOrd="0" presId="urn:microsoft.com/office/officeart/2008/layout/LinedList"/>
    <dgm:cxn modelId="{935F38B3-3B5E-40B7-9957-82CA9A661684}" type="presParOf" srcId="{2B6FB3DC-3EB0-4D99-B046-C7FE28BC87C4}" destId="{F2F07294-2488-426B-A1B4-AE2596AABF1A}" srcOrd="13" destOrd="0" presId="urn:microsoft.com/office/officeart/2008/layout/LinedList"/>
    <dgm:cxn modelId="{B8C3D320-F57F-4157-8818-B9F74FC6543B}" type="presParOf" srcId="{F2F07294-2488-426B-A1B4-AE2596AABF1A}" destId="{9FC92A65-6663-447F-AE3D-C7F8A40C1238}" srcOrd="0" destOrd="0" presId="urn:microsoft.com/office/officeart/2008/layout/LinedList"/>
    <dgm:cxn modelId="{8B581935-95DF-43AD-8F08-428E7EEAC503}" type="presParOf" srcId="{F2F07294-2488-426B-A1B4-AE2596AABF1A}" destId="{2C5CDE87-7FA1-4328-B607-860E382F1BA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8603A4-2CC4-416D-B578-057D8CCBCD2E}">
      <dsp:nvSpPr>
        <dsp:cNvPr id="0" name=""/>
        <dsp:cNvSpPr/>
      </dsp:nvSpPr>
      <dsp:spPr>
        <a:xfrm>
          <a:off x="529624" y="1217"/>
          <a:ext cx="2095042" cy="12570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 What Are Information Systems?</a:t>
          </a:r>
          <a:endParaRPr lang="en-US" sz="900" kern="1200"/>
        </a:p>
      </dsp:txBody>
      <dsp:txXfrm>
        <a:off x="529624" y="1217"/>
        <a:ext cx="2095042" cy="1257025"/>
      </dsp:txXfrm>
    </dsp:sp>
    <dsp:sp modelId="{A96732E6-DBFD-40CC-B1A3-1E20B3A44E87}">
      <dsp:nvSpPr>
        <dsp:cNvPr id="0" name=""/>
        <dsp:cNvSpPr/>
      </dsp:nvSpPr>
      <dsp:spPr>
        <a:xfrm>
          <a:off x="2834171" y="1217"/>
          <a:ext cx="2095042" cy="1257025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Tools that collect, store, and process data.</a:t>
          </a:r>
          <a:endParaRPr lang="en-US" sz="900" kern="1200"/>
        </a:p>
      </dsp:txBody>
      <dsp:txXfrm>
        <a:off x="2834171" y="1217"/>
        <a:ext cx="2095042" cy="1257025"/>
      </dsp:txXfrm>
    </dsp:sp>
    <dsp:sp modelId="{BD0A54D4-461B-4F9A-A0DD-531B20E0A50D}">
      <dsp:nvSpPr>
        <dsp:cNvPr id="0" name=""/>
        <dsp:cNvSpPr/>
      </dsp:nvSpPr>
      <dsp:spPr>
        <a:xfrm>
          <a:off x="529624" y="1467747"/>
          <a:ext cx="2095042" cy="1257025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Help businesses run daily operations and make decisions.</a:t>
          </a:r>
          <a:endParaRPr lang="en-US" sz="900" kern="1200"/>
        </a:p>
      </dsp:txBody>
      <dsp:txXfrm>
        <a:off x="529624" y="1467747"/>
        <a:ext cx="2095042" cy="1257025"/>
      </dsp:txXfrm>
    </dsp:sp>
    <dsp:sp modelId="{6ED9661A-9244-4DD5-90CF-25FFEA85EF93}">
      <dsp:nvSpPr>
        <dsp:cNvPr id="0" name=""/>
        <dsp:cNvSpPr/>
      </dsp:nvSpPr>
      <dsp:spPr>
        <a:xfrm>
          <a:off x="2834171" y="1467747"/>
          <a:ext cx="2095042" cy="1257025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Support communication and coordination.</a:t>
          </a:r>
          <a:endParaRPr lang="en-US" sz="900" kern="1200"/>
        </a:p>
      </dsp:txBody>
      <dsp:txXfrm>
        <a:off x="2834171" y="1467747"/>
        <a:ext cx="2095042" cy="1257025"/>
      </dsp:txXfrm>
    </dsp:sp>
    <dsp:sp modelId="{2E952A3F-F939-44F6-A2A2-A723456D4EFD}">
      <dsp:nvSpPr>
        <dsp:cNvPr id="0" name=""/>
        <dsp:cNvSpPr/>
      </dsp:nvSpPr>
      <dsp:spPr>
        <a:xfrm>
          <a:off x="529624" y="2934276"/>
          <a:ext cx="2095042" cy="1257025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 </a:t>
          </a:r>
          <a:r>
            <a:rPr lang="en-GB" sz="900" b="1" kern="1200"/>
            <a:t>What to say:</a:t>
          </a:r>
          <a:endParaRPr lang="en-US" sz="900" kern="1200"/>
        </a:p>
      </dsp:txBody>
      <dsp:txXfrm>
        <a:off x="529624" y="2934276"/>
        <a:ext cx="2095042" cy="1257025"/>
      </dsp:txXfrm>
    </dsp:sp>
    <dsp:sp modelId="{36FD78A4-6B00-498D-B256-634527977B4C}">
      <dsp:nvSpPr>
        <dsp:cNvPr id="0" name=""/>
        <dsp:cNvSpPr/>
      </dsp:nvSpPr>
      <dsp:spPr>
        <a:xfrm>
          <a:off x="2834171" y="2934276"/>
          <a:ext cx="2095042" cy="125702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Information systems are the tools businesses use to manage data. They help organise deliveries, track performance, and support smart decision-making. For </a:t>
          </a:r>
          <a:r>
            <a:rPr lang="en-GB" sz="900" kern="1200" err="1"/>
            <a:t>Ayankhan</a:t>
          </a:r>
          <a:r>
            <a:rPr lang="en-GB" sz="900" kern="1200"/>
            <a:t> Ltd, these systems can reduce errors, save time, and improve how we serve customers. (Laudon and Laudon ,2022)</a:t>
          </a:r>
          <a:endParaRPr lang="en-US" sz="900" kern="1200"/>
        </a:p>
      </dsp:txBody>
      <dsp:txXfrm>
        <a:off x="2834171" y="2934276"/>
        <a:ext cx="2095042" cy="12570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38909-4347-42A3-8C8E-69385AA8708F}">
      <dsp:nvSpPr>
        <dsp:cNvPr id="0" name=""/>
        <dsp:cNvSpPr/>
      </dsp:nvSpPr>
      <dsp:spPr>
        <a:xfrm>
          <a:off x="0" y="2289"/>
          <a:ext cx="562458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63DCF-1DC3-4FF9-941D-D0F088E89804}">
      <dsp:nvSpPr>
        <dsp:cNvPr id="0" name=""/>
        <dsp:cNvSpPr/>
      </dsp:nvSpPr>
      <dsp:spPr>
        <a:xfrm>
          <a:off x="0" y="228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      Why Are They Important?</a:t>
          </a:r>
          <a:endParaRPr lang="en-US" sz="1500" kern="1200"/>
        </a:p>
      </dsp:txBody>
      <dsp:txXfrm>
        <a:off x="0" y="2289"/>
        <a:ext cx="5624582" cy="780555"/>
      </dsp:txXfrm>
    </dsp:sp>
    <dsp:sp modelId="{0B424FA4-44C5-4A0E-9667-C50FAE1A5F3B}">
      <dsp:nvSpPr>
        <dsp:cNvPr id="0" name=""/>
        <dsp:cNvSpPr/>
      </dsp:nvSpPr>
      <dsp:spPr>
        <a:xfrm>
          <a:off x="0" y="782844"/>
          <a:ext cx="5624582" cy="0"/>
        </a:xfrm>
        <a:prstGeom prst="line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C924D-7083-4B7D-9184-6517CC1A7074}">
      <dsp:nvSpPr>
        <dsp:cNvPr id="0" name=""/>
        <dsp:cNvSpPr/>
      </dsp:nvSpPr>
      <dsp:spPr>
        <a:xfrm>
          <a:off x="0" y="78284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</a:t>
          </a:r>
          <a:r>
            <a:rPr lang="en-GB" sz="1500" b="1" kern="1200"/>
            <a:t>efficiency</a:t>
          </a:r>
          <a:r>
            <a:rPr lang="en-GB" sz="1500" kern="1200"/>
            <a:t> (faster operations)</a:t>
          </a:r>
          <a:endParaRPr lang="en-US" sz="1500" kern="1200"/>
        </a:p>
      </dsp:txBody>
      <dsp:txXfrm>
        <a:off x="0" y="782844"/>
        <a:ext cx="5624582" cy="780555"/>
      </dsp:txXfrm>
    </dsp:sp>
    <dsp:sp modelId="{EB1395B1-6425-4D7F-ABBE-73266E9194D3}">
      <dsp:nvSpPr>
        <dsp:cNvPr id="0" name=""/>
        <dsp:cNvSpPr/>
      </dsp:nvSpPr>
      <dsp:spPr>
        <a:xfrm>
          <a:off x="0" y="1563399"/>
          <a:ext cx="5624582" cy="0"/>
        </a:xfrm>
        <a:prstGeom prst="line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A4D21-58E9-4A05-A4DE-04102A56F208}">
      <dsp:nvSpPr>
        <dsp:cNvPr id="0" name=""/>
        <dsp:cNvSpPr/>
      </dsp:nvSpPr>
      <dsp:spPr>
        <a:xfrm>
          <a:off x="0" y="156339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 </a:t>
          </a:r>
          <a:r>
            <a:rPr lang="en-GB" sz="1500" b="1" kern="1200"/>
            <a:t>decision-making</a:t>
          </a:r>
          <a:r>
            <a:rPr lang="en-GB" sz="1500" kern="1200"/>
            <a:t> (data-based insights)</a:t>
          </a:r>
          <a:endParaRPr lang="en-US" sz="1500" kern="1200"/>
        </a:p>
      </dsp:txBody>
      <dsp:txXfrm>
        <a:off x="0" y="1563399"/>
        <a:ext cx="5624582" cy="780555"/>
      </dsp:txXfrm>
    </dsp:sp>
    <dsp:sp modelId="{8FB01DEE-2EA7-4A75-BA2E-74DB67F059FE}">
      <dsp:nvSpPr>
        <dsp:cNvPr id="0" name=""/>
        <dsp:cNvSpPr/>
      </dsp:nvSpPr>
      <dsp:spPr>
        <a:xfrm>
          <a:off x="0" y="2343954"/>
          <a:ext cx="5624582" cy="0"/>
        </a:xfrm>
        <a:prstGeom prst="line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94ED-BA10-4AF7-B2B3-249B246BD65A}">
      <dsp:nvSpPr>
        <dsp:cNvPr id="0" name=""/>
        <dsp:cNvSpPr/>
      </dsp:nvSpPr>
      <dsp:spPr>
        <a:xfrm>
          <a:off x="0" y="234395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Create </a:t>
          </a:r>
          <a:r>
            <a:rPr lang="en-GB" sz="1500" b="1" kern="1200"/>
            <a:t>competitive advantage</a:t>
          </a:r>
          <a:endParaRPr lang="en-US" sz="1500" kern="1200"/>
        </a:p>
      </dsp:txBody>
      <dsp:txXfrm>
        <a:off x="0" y="2343954"/>
        <a:ext cx="5624582" cy="780555"/>
      </dsp:txXfrm>
    </dsp:sp>
    <dsp:sp modelId="{273EF12E-16FB-4DF3-A645-0F628550223B}">
      <dsp:nvSpPr>
        <dsp:cNvPr id="0" name=""/>
        <dsp:cNvSpPr/>
      </dsp:nvSpPr>
      <dsp:spPr>
        <a:xfrm>
          <a:off x="0" y="3124509"/>
          <a:ext cx="5624582" cy="0"/>
        </a:xfrm>
        <a:prstGeom prst="line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31496-98EE-410B-9B22-ECC672C2A17B}">
      <dsp:nvSpPr>
        <dsp:cNvPr id="0" name=""/>
        <dsp:cNvSpPr/>
      </dsp:nvSpPr>
      <dsp:spPr>
        <a:xfrm>
          <a:off x="0" y="3124509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 </a:t>
          </a:r>
          <a:r>
            <a:rPr lang="en-GB" sz="1500" b="1" kern="1200"/>
            <a:t>What to say:</a:t>
          </a:r>
          <a:endParaRPr lang="en-US" sz="1500" kern="1200"/>
        </a:p>
      </dsp:txBody>
      <dsp:txXfrm>
        <a:off x="0" y="3124509"/>
        <a:ext cx="5624582" cy="780555"/>
      </dsp:txXfrm>
    </dsp:sp>
    <dsp:sp modelId="{918966A9-4E09-46CC-830F-5552BCA8E65C}">
      <dsp:nvSpPr>
        <dsp:cNvPr id="0" name=""/>
        <dsp:cNvSpPr/>
      </dsp:nvSpPr>
      <dsp:spPr>
        <a:xfrm>
          <a:off x="0" y="3905064"/>
          <a:ext cx="5624582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307FE-64B8-47C8-B822-29057269AC92}">
      <dsp:nvSpPr>
        <dsp:cNvPr id="0" name=""/>
        <dsp:cNvSpPr/>
      </dsp:nvSpPr>
      <dsp:spPr>
        <a:xfrm>
          <a:off x="0" y="3905064"/>
          <a:ext cx="5624582" cy="780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 the right systems, we can automate manual work, make faster choices, and compete with bigger delivery companies(Turban et al.,2018).</a:t>
          </a:r>
          <a:endParaRPr lang="en-US" sz="1500" kern="1200"/>
        </a:p>
      </dsp:txBody>
      <dsp:txXfrm>
        <a:off x="0" y="3905064"/>
        <a:ext cx="5624582" cy="7805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07DF0-9AFA-4810-8141-5068974E313F}">
      <dsp:nvSpPr>
        <dsp:cNvPr id="0" name=""/>
        <dsp:cNvSpPr/>
      </dsp:nvSpPr>
      <dsp:spPr>
        <a:xfrm>
          <a:off x="0" y="154381"/>
          <a:ext cx="5393361" cy="5528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 Types of Business Information Systems:</a:t>
          </a:r>
          <a:endParaRPr lang="en-US" sz="1000" kern="1200"/>
        </a:p>
      </dsp:txBody>
      <dsp:txXfrm>
        <a:off x="26987" y="181368"/>
        <a:ext cx="5339387" cy="498851"/>
      </dsp:txXfrm>
    </dsp:sp>
    <dsp:sp modelId="{D1E9DF5E-EFFC-41C6-9756-9560976E2424}">
      <dsp:nvSpPr>
        <dsp:cNvPr id="0" name=""/>
        <dsp:cNvSpPr/>
      </dsp:nvSpPr>
      <dsp:spPr>
        <a:xfrm>
          <a:off x="0" y="736006"/>
          <a:ext cx="5393361" cy="552825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ERP – Enterprise Resource Planning</a:t>
          </a:r>
          <a:endParaRPr lang="en-US" sz="1000" kern="1200"/>
        </a:p>
      </dsp:txBody>
      <dsp:txXfrm>
        <a:off x="26987" y="762993"/>
        <a:ext cx="5339387" cy="498851"/>
      </dsp:txXfrm>
    </dsp:sp>
    <dsp:sp modelId="{3DE7D57A-770C-41D6-99A6-F8762B9B2D77}">
      <dsp:nvSpPr>
        <dsp:cNvPr id="0" name=""/>
        <dsp:cNvSpPr/>
      </dsp:nvSpPr>
      <dsp:spPr>
        <a:xfrm>
          <a:off x="0" y="1317631"/>
          <a:ext cx="5393361" cy="552825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CRM – Customer Relationship Management</a:t>
          </a:r>
          <a:endParaRPr lang="en-US" sz="1000" kern="1200"/>
        </a:p>
      </dsp:txBody>
      <dsp:txXfrm>
        <a:off x="26987" y="1344618"/>
        <a:ext cx="5339387" cy="498851"/>
      </dsp:txXfrm>
    </dsp:sp>
    <dsp:sp modelId="{69FA3E93-6D44-4730-8A39-CCEE73D1BDC4}">
      <dsp:nvSpPr>
        <dsp:cNvPr id="0" name=""/>
        <dsp:cNvSpPr/>
      </dsp:nvSpPr>
      <dsp:spPr>
        <a:xfrm>
          <a:off x="0" y="1899256"/>
          <a:ext cx="5393361" cy="552825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SCM – Supply Chain Management</a:t>
          </a:r>
          <a:endParaRPr lang="en-US" sz="1000" kern="1200"/>
        </a:p>
      </dsp:txBody>
      <dsp:txXfrm>
        <a:off x="26987" y="1926243"/>
        <a:ext cx="5339387" cy="498851"/>
      </dsp:txXfrm>
    </dsp:sp>
    <dsp:sp modelId="{F2D37AD6-5D23-4313-A39B-8741758D8A50}">
      <dsp:nvSpPr>
        <dsp:cNvPr id="0" name=""/>
        <dsp:cNvSpPr/>
      </dsp:nvSpPr>
      <dsp:spPr>
        <a:xfrm>
          <a:off x="0" y="2480881"/>
          <a:ext cx="5393361" cy="552825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BI – Business Intelligence</a:t>
          </a:r>
          <a:endParaRPr lang="en-US" sz="1000" kern="1200"/>
        </a:p>
      </dsp:txBody>
      <dsp:txXfrm>
        <a:off x="26987" y="2507868"/>
        <a:ext cx="5339387" cy="498851"/>
      </dsp:txXfrm>
    </dsp:sp>
    <dsp:sp modelId="{FE133734-2FAC-46D9-9035-D6B697F334CB}">
      <dsp:nvSpPr>
        <dsp:cNvPr id="0" name=""/>
        <dsp:cNvSpPr/>
      </dsp:nvSpPr>
      <dsp:spPr>
        <a:xfrm>
          <a:off x="0" y="3062506"/>
          <a:ext cx="5393361" cy="552825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 </a:t>
          </a:r>
          <a:r>
            <a:rPr lang="en-GB" sz="1000" b="1" kern="1200"/>
            <a:t>What to say:</a:t>
          </a:r>
          <a:endParaRPr lang="en-US" sz="1000" kern="1200"/>
        </a:p>
      </dsp:txBody>
      <dsp:txXfrm>
        <a:off x="26987" y="3089493"/>
        <a:ext cx="5339387" cy="498851"/>
      </dsp:txXfrm>
    </dsp:sp>
    <dsp:sp modelId="{D588EA8C-59D7-4AB6-AE57-79D62D8112A5}">
      <dsp:nvSpPr>
        <dsp:cNvPr id="0" name=""/>
        <dsp:cNvSpPr/>
      </dsp:nvSpPr>
      <dsp:spPr>
        <a:xfrm>
          <a:off x="0" y="3644131"/>
          <a:ext cx="5393361" cy="55282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There are many types of systems. I’ll focus on three that can help Ayan khan Ltd: ERP, CRM, and SCM, with a note on Business Intelligence for decision-making.( </a:t>
          </a:r>
          <a:r>
            <a:rPr lang="en-GB" sz="1000" kern="1200" err="1"/>
            <a:t>Bocij</a:t>
          </a:r>
          <a:r>
            <a:rPr lang="en-GB" sz="1000" kern="1200"/>
            <a:t> , Greasley and Hickie,2019).</a:t>
          </a:r>
          <a:endParaRPr lang="en-US" sz="1000" kern="1200"/>
        </a:p>
      </dsp:txBody>
      <dsp:txXfrm>
        <a:off x="26987" y="3671118"/>
        <a:ext cx="5339387" cy="4988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4543D-8D5B-42E7-8A97-F76EE0468A46}">
      <dsp:nvSpPr>
        <dsp:cNvPr id="0" name=""/>
        <dsp:cNvSpPr/>
      </dsp:nvSpPr>
      <dsp:spPr>
        <a:xfrm>
          <a:off x="0" y="0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BF10-3738-4567-8006-937729347451}">
      <dsp:nvSpPr>
        <dsp:cNvPr id="0" name=""/>
        <dsp:cNvSpPr/>
      </dsp:nvSpPr>
      <dsp:spPr>
        <a:xfrm>
          <a:off x="139498" y="106643"/>
          <a:ext cx="253881" cy="2536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2EE4B-414E-48E9-9332-315CA85A99D1}">
      <dsp:nvSpPr>
        <dsp:cNvPr id="0" name=""/>
        <dsp:cNvSpPr/>
      </dsp:nvSpPr>
      <dsp:spPr>
        <a:xfrm>
          <a:off x="532878" y="2884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and Security Considerations</a:t>
          </a:r>
          <a:endParaRPr lang="en-US" sz="1400" kern="1200"/>
        </a:p>
      </dsp:txBody>
      <dsp:txXfrm>
        <a:off x="532878" y="2884"/>
        <a:ext cx="5170986" cy="590850"/>
      </dsp:txXfrm>
    </dsp:sp>
    <dsp:sp modelId="{4D5187A6-C7DC-4DD9-98BC-28534C1A4A82}">
      <dsp:nvSpPr>
        <dsp:cNvPr id="0" name=""/>
        <dsp:cNvSpPr/>
      </dsp:nvSpPr>
      <dsp:spPr>
        <a:xfrm>
          <a:off x="0" y="792017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0D8E4-0214-4F3C-A222-E789F5E7C48E}">
      <dsp:nvSpPr>
        <dsp:cNvPr id="0" name=""/>
        <dsp:cNvSpPr/>
      </dsp:nvSpPr>
      <dsp:spPr>
        <a:xfrm>
          <a:off x="139498" y="845206"/>
          <a:ext cx="253881" cy="2536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7233E-95D3-413F-8910-8D68AA852E38}">
      <dsp:nvSpPr>
        <dsp:cNvPr id="0" name=""/>
        <dsp:cNvSpPr/>
      </dsp:nvSpPr>
      <dsp:spPr>
        <a:xfrm>
          <a:off x="532878" y="741447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privacy (follow </a:t>
          </a:r>
          <a:r>
            <a:rPr lang="en-GB" sz="1400" b="1" kern="1200"/>
            <a:t>UK GDPR</a:t>
          </a:r>
          <a:r>
            <a:rPr lang="en-GB" sz="1400" kern="1200"/>
            <a:t>)</a:t>
          </a:r>
          <a:endParaRPr lang="en-US" sz="1400" kern="1200"/>
        </a:p>
      </dsp:txBody>
      <dsp:txXfrm>
        <a:off x="532878" y="741447"/>
        <a:ext cx="5170986" cy="590850"/>
      </dsp:txXfrm>
    </dsp:sp>
    <dsp:sp modelId="{4783AF1A-D99E-4CFC-802C-F1AFD359208A}">
      <dsp:nvSpPr>
        <dsp:cNvPr id="0" name=""/>
        <dsp:cNvSpPr/>
      </dsp:nvSpPr>
      <dsp:spPr>
        <a:xfrm>
          <a:off x="0" y="1480011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B3AA6-14C0-489A-8245-B49EC51AD83F}">
      <dsp:nvSpPr>
        <dsp:cNvPr id="0" name=""/>
        <dsp:cNvSpPr/>
      </dsp:nvSpPr>
      <dsp:spPr>
        <a:xfrm>
          <a:off x="139498" y="1583770"/>
          <a:ext cx="253881" cy="2536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B0369-8959-4509-9FDA-191CD9E1A54F}">
      <dsp:nvSpPr>
        <dsp:cNvPr id="0" name=""/>
        <dsp:cNvSpPr/>
      </dsp:nvSpPr>
      <dsp:spPr>
        <a:xfrm>
          <a:off x="532878" y="1480011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Cybersecurity (use </a:t>
          </a:r>
          <a:r>
            <a:rPr lang="en-GB" sz="1400" b="1" kern="1200"/>
            <a:t>NIST standards</a:t>
          </a:r>
          <a:r>
            <a:rPr lang="en-GB" sz="1400" kern="1200"/>
            <a:t>)</a:t>
          </a:r>
          <a:endParaRPr lang="en-US" sz="1400" kern="1200"/>
        </a:p>
      </dsp:txBody>
      <dsp:txXfrm>
        <a:off x="532878" y="1480011"/>
        <a:ext cx="5170986" cy="590850"/>
      </dsp:txXfrm>
    </dsp:sp>
    <dsp:sp modelId="{73BF37F6-BC73-42A5-95C6-F1B52A8C206C}">
      <dsp:nvSpPr>
        <dsp:cNvPr id="0" name=""/>
        <dsp:cNvSpPr/>
      </dsp:nvSpPr>
      <dsp:spPr>
        <a:xfrm>
          <a:off x="0" y="2151924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2F077-8483-4E7B-AB00-E70C39201CCE}">
      <dsp:nvSpPr>
        <dsp:cNvPr id="0" name=""/>
        <dsp:cNvSpPr/>
      </dsp:nvSpPr>
      <dsp:spPr>
        <a:xfrm>
          <a:off x="139498" y="2322333"/>
          <a:ext cx="253881" cy="2536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F9A3-2892-4FFC-A3DC-0784EEBCE36C}">
      <dsp:nvSpPr>
        <dsp:cNvPr id="0" name=""/>
        <dsp:cNvSpPr/>
      </dsp:nvSpPr>
      <dsp:spPr>
        <a:xfrm>
          <a:off x="532878" y="2218574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Avoid bias in AI tools</a:t>
          </a:r>
          <a:endParaRPr lang="en-US" sz="1400" kern="1200"/>
        </a:p>
      </dsp:txBody>
      <dsp:txXfrm>
        <a:off x="532878" y="2218574"/>
        <a:ext cx="5170986" cy="590850"/>
      </dsp:txXfrm>
    </dsp:sp>
    <dsp:sp modelId="{6B864E14-E618-49C4-AAAB-E3C18C17AC2E}">
      <dsp:nvSpPr>
        <dsp:cNvPr id="0" name=""/>
        <dsp:cNvSpPr/>
      </dsp:nvSpPr>
      <dsp:spPr>
        <a:xfrm>
          <a:off x="0" y="2957138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16458-61E3-4B03-B74F-F4BFE764687F}">
      <dsp:nvSpPr>
        <dsp:cNvPr id="0" name=""/>
        <dsp:cNvSpPr/>
      </dsp:nvSpPr>
      <dsp:spPr>
        <a:xfrm>
          <a:off x="139498" y="3060897"/>
          <a:ext cx="253881" cy="2536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5293-8DFD-4F66-9CEB-FF8E459A47A5}">
      <dsp:nvSpPr>
        <dsp:cNvPr id="0" name=""/>
        <dsp:cNvSpPr/>
      </dsp:nvSpPr>
      <dsp:spPr>
        <a:xfrm>
          <a:off x="532878" y="2957138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transparent with employees and customers</a:t>
          </a:r>
          <a:endParaRPr lang="en-US" sz="1400" kern="1200"/>
        </a:p>
      </dsp:txBody>
      <dsp:txXfrm>
        <a:off x="532878" y="2957138"/>
        <a:ext cx="5170986" cy="590850"/>
      </dsp:txXfrm>
    </dsp:sp>
    <dsp:sp modelId="{27CC320D-0073-4B05-9684-F6B1887D1E14}">
      <dsp:nvSpPr>
        <dsp:cNvPr id="0" name=""/>
        <dsp:cNvSpPr/>
      </dsp:nvSpPr>
      <dsp:spPr>
        <a:xfrm>
          <a:off x="0" y="3695701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9EAAF-32A2-4860-B0BB-2321693C122C}">
      <dsp:nvSpPr>
        <dsp:cNvPr id="0" name=""/>
        <dsp:cNvSpPr/>
      </dsp:nvSpPr>
      <dsp:spPr>
        <a:xfrm>
          <a:off x="139498" y="3799460"/>
          <a:ext cx="253881" cy="25363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FA55-49D9-4177-A9AC-E5A3F0942E12}">
      <dsp:nvSpPr>
        <dsp:cNvPr id="0" name=""/>
        <dsp:cNvSpPr/>
      </dsp:nvSpPr>
      <dsp:spPr>
        <a:xfrm>
          <a:off x="532878" y="3695701"/>
          <a:ext cx="5170986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 </a:t>
          </a:r>
          <a:r>
            <a:rPr lang="en-GB" sz="1400" b="1" kern="1200"/>
            <a:t>What to say:</a:t>
          </a:r>
          <a:endParaRPr lang="en-US" sz="1400" kern="1200"/>
        </a:p>
      </dsp:txBody>
      <dsp:txXfrm>
        <a:off x="532878" y="3695701"/>
        <a:ext cx="5170986" cy="590850"/>
      </dsp:txXfrm>
    </dsp:sp>
    <dsp:sp modelId="{F1A4FF88-A227-48C3-B755-B7176AF53B89}">
      <dsp:nvSpPr>
        <dsp:cNvPr id="0" name=""/>
        <dsp:cNvSpPr/>
      </dsp:nvSpPr>
      <dsp:spPr>
        <a:xfrm>
          <a:off x="0" y="4434264"/>
          <a:ext cx="5775542" cy="4611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77258-2DB4-4FC9-96E1-76D3DEB28681}">
      <dsp:nvSpPr>
        <dsp:cNvPr id="0" name=""/>
        <dsp:cNvSpPr/>
      </dsp:nvSpPr>
      <dsp:spPr>
        <a:xfrm>
          <a:off x="139634" y="4538024"/>
          <a:ext cx="253881" cy="25363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65943-2EAE-4824-930A-D04010B5C9B8}">
      <dsp:nvSpPr>
        <dsp:cNvPr id="0" name=""/>
        <dsp:cNvSpPr/>
      </dsp:nvSpPr>
      <dsp:spPr>
        <a:xfrm>
          <a:off x="533150" y="4434264"/>
          <a:ext cx="5092442" cy="590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32" tIns="62532" rIns="62532" bIns="625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When using technology, we must protect customer data and follow privacy laws. We also need to make sure AI systems are fair and transparent.(Chaffey and White, 2019).</a:t>
          </a:r>
          <a:endParaRPr lang="en-US" sz="1400" kern="1200"/>
        </a:p>
      </dsp:txBody>
      <dsp:txXfrm>
        <a:off x="533150" y="4434264"/>
        <a:ext cx="5092442" cy="5908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9E8A6-E2D4-40B3-B395-8E02D144092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7C862BF-C3D6-4B08-841B-35C392D19198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Case Studies</a:t>
          </a:r>
          <a:endParaRPr lang="en-US" sz="1500" kern="1200"/>
        </a:p>
      </dsp:txBody>
      <dsp:txXfrm>
        <a:off x="0" y="2124"/>
        <a:ext cx="10515600" cy="724514"/>
      </dsp:txXfrm>
    </dsp:sp>
    <dsp:sp modelId="{F36EAC80-C160-46F5-B1CD-0614D66CC032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9484E5-5216-4C75-8CFE-36347AED6043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FedEx:</a:t>
          </a:r>
          <a:r>
            <a:rPr lang="en-GB" sz="1500" kern="1200"/>
            <a:t> Uses Salesforce CRM and AI to improve delivery accuracy.</a:t>
          </a:r>
          <a:endParaRPr lang="en-US" sz="1500" kern="1200"/>
        </a:p>
      </dsp:txBody>
      <dsp:txXfrm>
        <a:off x="0" y="726639"/>
        <a:ext cx="10515600" cy="724514"/>
      </dsp:txXfrm>
    </dsp:sp>
    <dsp:sp modelId="{6CD1967F-65AE-45B8-AD52-457FE08A1AE3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0831EC-4BED-419A-B11E-CDA3962DBABC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Netflix:</a:t>
          </a:r>
          <a:r>
            <a:rPr lang="en-GB" sz="1500" kern="1200"/>
            <a:t> Uses Business Intelligence for personalised content.</a:t>
          </a:r>
          <a:endParaRPr lang="en-US" sz="1500" kern="1200"/>
        </a:p>
      </dsp:txBody>
      <dsp:txXfrm>
        <a:off x="0" y="1451154"/>
        <a:ext cx="10515600" cy="724514"/>
      </dsp:txXfrm>
    </dsp:sp>
    <dsp:sp modelId="{7BC80F7C-FAF6-464C-B574-F5EB8E73CC4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8BEBB6-FF81-4626-8251-F4917D99CA22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Walmart:</a:t>
          </a:r>
          <a:r>
            <a:rPr lang="en-GB" sz="1500" kern="1200"/>
            <a:t> Uses SCM tech for real-time stock tracking.</a:t>
          </a:r>
          <a:endParaRPr lang="en-US" sz="1500" kern="1200"/>
        </a:p>
      </dsp:txBody>
      <dsp:txXfrm>
        <a:off x="0" y="2175669"/>
        <a:ext cx="10515600" cy="724514"/>
      </dsp:txXfrm>
    </dsp:sp>
    <dsp:sp modelId="{4D55F251-98C4-4E3C-ACD0-50C3CD5093EA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A38E048-FADD-4A04-B8DC-326A3912FFD2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🗣️ </a:t>
          </a:r>
          <a:r>
            <a:rPr lang="en-GB" sz="1500" b="1" kern="1200"/>
            <a:t>What to say:</a:t>
          </a:r>
          <a:endParaRPr lang="en-US" sz="1500" kern="1200"/>
        </a:p>
      </dsp:txBody>
      <dsp:txXfrm>
        <a:off x="0" y="2900183"/>
        <a:ext cx="10515600" cy="724514"/>
      </dsp:txXfrm>
    </dsp:sp>
    <dsp:sp modelId="{DFF2D1F3-349E-4862-AA8D-F9C9FBBA64B9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8CDBD34-D7FD-4681-9FEA-D3B5394561C5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FedEx, Netflix, and Walmart show how information systems improve performance and customer satisfaction. These examples inspire how </a:t>
          </a:r>
          <a:r>
            <a:rPr lang="en-GB" sz="1500" kern="1200" err="1"/>
            <a:t>Ayankhan</a:t>
          </a:r>
          <a:r>
            <a:rPr lang="en-GB" sz="1500" kern="1200"/>
            <a:t> Ltd can move forward.(</a:t>
          </a:r>
          <a:r>
            <a:rPr lang="en-GB" sz="1500" kern="1200" err="1"/>
            <a:t>Bocij,Greasley</a:t>
          </a:r>
          <a:r>
            <a:rPr lang="en-GB" sz="1500" kern="1200"/>
            <a:t> and Hickie,2019).</a:t>
          </a:r>
          <a:endParaRPr lang="en-US" sz="1500" kern="1200"/>
        </a:p>
      </dsp:txBody>
      <dsp:txXfrm>
        <a:off x="0" y="3624698"/>
        <a:ext cx="10515600" cy="724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B3821-91B6-4233-8D4A-75839AC08DCE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Recommendations for Ayankhan Ltd</a:t>
          </a:r>
          <a:endParaRPr lang="en-US" sz="1400" kern="1200"/>
        </a:p>
      </dsp:txBody>
      <dsp:txXfrm>
        <a:off x="3201" y="445489"/>
        <a:ext cx="2539866" cy="1523919"/>
      </dsp:txXfrm>
    </dsp:sp>
    <dsp:sp modelId="{DCC2A072-DD3F-429D-A8F8-A0F5D9BD6950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Start with </a:t>
          </a:r>
          <a:r>
            <a:rPr lang="en-GB" sz="1400" b="1" kern="1200"/>
            <a:t>CRM</a:t>
          </a:r>
          <a:r>
            <a:rPr lang="en-GB" sz="1400" kern="1200"/>
            <a:t> for customer management.</a:t>
          </a:r>
          <a:endParaRPr lang="en-US" sz="1400" kern="1200"/>
        </a:p>
      </dsp:txBody>
      <dsp:txXfrm>
        <a:off x="2797054" y="445489"/>
        <a:ext cx="2539866" cy="1523919"/>
      </dsp:txXfrm>
    </dsp:sp>
    <dsp:sp modelId="{8F4AC2AB-9AB5-467A-A9ED-C6118B232D2F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Add </a:t>
          </a:r>
          <a:r>
            <a:rPr lang="en-GB" sz="1400" b="1" kern="1200"/>
            <a:t>SCM</a:t>
          </a:r>
          <a:r>
            <a:rPr lang="en-GB" sz="1400" kern="1200"/>
            <a:t> for delivery efficiency.</a:t>
          </a:r>
          <a:endParaRPr lang="en-US" sz="1400" kern="1200"/>
        </a:p>
      </dsp:txBody>
      <dsp:txXfrm>
        <a:off x="5590907" y="445489"/>
        <a:ext cx="2539866" cy="1523919"/>
      </dsp:txXfrm>
    </dsp:sp>
    <dsp:sp modelId="{BC4FE713-0BB2-4A4B-9278-5EAD002EE93A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Later, integrate both into a small </a:t>
          </a:r>
          <a:r>
            <a:rPr lang="en-GB" sz="1400" b="1" kern="1200"/>
            <a:t>ERP</a:t>
          </a:r>
          <a:r>
            <a:rPr lang="en-GB" sz="1400" kern="1200"/>
            <a:t> platform.</a:t>
          </a:r>
          <a:endParaRPr lang="en-US" sz="1400" kern="1200"/>
        </a:p>
      </dsp:txBody>
      <dsp:txXfrm>
        <a:off x="8384760" y="445489"/>
        <a:ext cx="2539866" cy="1523919"/>
      </dsp:txXfrm>
    </dsp:sp>
    <dsp:sp modelId="{8BAB98C9-25EE-4F72-80C8-C7947F43B243}">
      <dsp:nvSpPr>
        <dsp:cNvPr id="0" name=""/>
        <dsp:cNvSpPr/>
      </dsp:nvSpPr>
      <dsp:spPr>
        <a:xfrm>
          <a:off x="1400128" y="2223395"/>
          <a:ext cx="2539866" cy="1523919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Train staff and protect data.</a:t>
          </a:r>
          <a:endParaRPr lang="en-US" sz="1400" kern="1200"/>
        </a:p>
      </dsp:txBody>
      <dsp:txXfrm>
        <a:off x="1400128" y="2223395"/>
        <a:ext cx="2539866" cy="1523919"/>
      </dsp:txXfrm>
    </dsp:sp>
    <dsp:sp modelId="{5B126CF0-5FDA-40D1-8B3C-1B607F4B9947}">
      <dsp:nvSpPr>
        <dsp:cNvPr id="0" name=""/>
        <dsp:cNvSpPr/>
      </dsp:nvSpPr>
      <dsp:spPr>
        <a:xfrm>
          <a:off x="4193981" y="2223395"/>
          <a:ext cx="2539866" cy="1523919"/>
        </a:xfrm>
        <a:prstGeom prst="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🗣️ </a:t>
          </a:r>
          <a:r>
            <a:rPr lang="en-GB" sz="1400" b="1" kern="1200"/>
            <a:t>What to say:</a:t>
          </a:r>
          <a:endParaRPr lang="en-US" sz="1400" kern="1200"/>
        </a:p>
      </dsp:txBody>
      <dsp:txXfrm>
        <a:off x="4193981" y="2223395"/>
        <a:ext cx="2539866" cy="1523919"/>
      </dsp:txXfrm>
    </dsp:sp>
    <dsp:sp modelId="{1FDDD9A3-D845-4C03-A3C6-B318AB51BE16}">
      <dsp:nvSpPr>
        <dsp:cNvPr id="0" name=""/>
        <dsp:cNvSpPr/>
      </dsp:nvSpPr>
      <dsp:spPr>
        <a:xfrm>
          <a:off x="6987834" y="2223395"/>
          <a:ext cx="2539866" cy="152391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My recommendation is to start small — use a CRM first, then add supply chain management. Over time, we can combine both into an ERP system.(Laudon and Laudon, 2022)</a:t>
          </a:r>
          <a:endParaRPr lang="en-US" sz="1400" kern="1200"/>
        </a:p>
      </dsp:txBody>
      <dsp:txXfrm>
        <a:off x="6987834" y="2223395"/>
        <a:ext cx="2539866" cy="15239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8CDD8A-9D85-474D-B0AD-19DED6671157}">
      <dsp:nvSpPr>
        <dsp:cNvPr id="0" name=""/>
        <dsp:cNvSpPr/>
      </dsp:nvSpPr>
      <dsp:spPr>
        <a:xfrm>
          <a:off x="0" y="460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9D0F79-C8A7-4C26-8F8C-6E34DF88D609}">
      <dsp:nvSpPr>
        <dsp:cNvPr id="0" name=""/>
        <dsp:cNvSpPr/>
      </dsp:nvSpPr>
      <dsp:spPr>
        <a:xfrm>
          <a:off x="0" y="460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Benefits for Ayankhan Ltd</a:t>
          </a:r>
          <a:endParaRPr lang="en-US" sz="1300" kern="1200"/>
        </a:p>
      </dsp:txBody>
      <dsp:txXfrm>
        <a:off x="0" y="460"/>
        <a:ext cx="5334197" cy="538416"/>
      </dsp:txXfrm>
    </dsp:sp>
    <dsp:sp modelId="{264A5F9F-337D-42BA-9251-EDD30CBBEEC7}">
      <dsp:nvSpPr>
        <dsp:cNvPr id="0" name=""/>
        <dsp:cNvSpPr/>
      </dsp:nvSpPr>
      <dsp:spPr>
        <a:xfrm>
          <a:off x="0" y="538876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90EEA0-A2A6-49D2-9628-841581019C4B}">
      <dsp:nvSpPr>
        <dsp:cNvPr id="0" name=""/>
        <dsp:cNvSpPr/>
      </dsp:nvSpPr>
      <dsp:spPr>
        <a:xfrm>
          <a:off x="0" y="538876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Faster and more accurate deliveries</a:t>
          </a:r>
          <a:endParaRPr lang="en-US" sz="1300" kern="1200"/>
        </a:p>
      </dsp:txBody>
      <dsp:txXfrm>
        <a:off x="0" y="538876"/>
        <a:ext cx="5334197" cy="538416"/>
      </dsp:txXfrm>
    </dsp:sp>
    <dsp:sp modelId="{65134D5B-7CBB-4480-B648-04F08E28BE23}">
      <dsp:nvSpPr>
        <dsp:cNvPr id="0" name=""/>
        <dsp:cNvSpPr/>
      </dsp:nvSpPr>
      <dsp:spPr>
        <a:xfrm>
          <a:off x="0" y="1077292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DF874CA-859C-4FBB-B002-B0B9DF05CEB6}">
      <dsp:nvSpPr>
        <dsp:cNvPr id="0" name=""/>
        <dsp:cNvSpPr/>
      </dsp:nvSpPr>
      <dsp:spPr>
        <a:xfrm>
          <a:off x="0" y="1077292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Better customer communication</a:t>
          </a:r>
          <a:endParaRPr lang="en-US" sz="1300" kern="1200"/>
        </a:p>
      </dsp:txBody>
      <dsp:txXfrm>
        <a:off x="0" y="1077292"/>
        <a:ext cx="5334197" cy="538416"/>
      </dsp:txXfrm>
    </dsp:sp>
    <dsp:sp modelId="{60E47DF3-2497-4289-B7C3-450E23F07F80}">
      <dsp:nvSpPr>
        <dsp:cNvPr id="0" name=""/>
        <dsp:cNvSpPr/>
      </dsp:nvSpPr>
      <dsp:spPr>
        <a:xfrm>
          <a:off x="0" y="1615709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3C3BCE-BE93-43AE-B9F2-710F3EC026DC}">
      <dsp:nvSpPr>
        <dsp:cNvPr id="0" name=""/>
        <dsp:cNvSpPr/>
      </dsp:nvSpPr>
      <dsp:spPr>
        <a:xfrm>
          <a:off x="0" y="1615709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Data-based decisions</a:t>
          </a:r>
          <a:endParaRPr lang="en-US" sz="1300" kern="1200"/>
        </a:p>
      </dsp:txBody>
      <dsp:txXfrm>
        <a:off x="0" y="1615709"/>
        <a:ext cx="5334197" cy="538416"/>
      </dsp:txXfrm>
    </dsp:sp>
    <dsp:sp modelId="{43B32CE4-ED40-4805-8734-556AA44EDFE0}">
      <dsp:nvSpPr>
        <dsp:cNvPr id="0" name=""/>
        <dsp:cNvSpPr/>
      </dsp:nvSpPr>
      <dsp:spPr>
        <a:xfrm>
          <a:off x="0" y="2154125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5438FC-773D-476E-A18F-46F9B61F5144}">
      <dsp:nvSpPr>
        <dsp:cNvPr id="0" name=""/>
        <dsp:cNvSpPr/>
      </dsp:nvSpPr>
      <dsp:spPr>
        <a:xfrm>
          <a:off x="0" y="2154125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Higher profits and customer trust</a:t>
          </a:r>
          <a:endParaRPr lang="en-US" sz="1300" kern="1200"/>
        </a:p>
      </dsp:txBody>
      <dsp:txXfrm>
        <a:off x="0" y="2154125"/>
        <a:ext cx="5334197" cy="538416"/>
      </dsp:txXfrm>
    </dsp:sp>
    <dsp:sp modelId="{5CA59730-6FD6-431B-8532-3264E62EAEBF}">
      <dsp:nvSpPr>
        <dsp:cNvPr id="0" name=""/>
        <dsp:cNvSpPr/>
      </dsp:nvSpPr>
      <dsp:spPr>
        <a:xfrm>
          <a:off x="0" y="2692542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EB6CA6A-05B2-47AD-9D82-E936AB8AC18D}">
      <dsp:nvSpPr>
        <dsp:cNvPr id="0" name=""/>
        <dsp:cNvSpPr/>
      </dsp:nvSpPr>
      <dsp:spPr>
        <a:xfrm>
          <a:off x="0" y="2692542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🗣️ </a:t>
          </a:r>
          <a:r>
            <a:rPr lang="en-GB" sz="1300" b="1" kern="1200"/>
            <a:t>What to say:</a:t>
          </a:r>
          <a:endParaRPr lang="en-US" sz="1300" kern="1200"/>
        </a:p>
      </dsp:txBody>
      <dsp:txXfrm>
        <a:off x="0" y="2692542"/>
        <a:ext cx="5334197" cy="538416"/>
      </dsp:txXfrm>
    </dsp:sp>
    <dsp:sp modelId="{CE7E2F65-D023-44E9-9431-54D049274649}">
      <dsp:nvSpPr>
        <dsp:cNvPr id="0" name=""/>
        <dsp:cNvSpPr/>
      </dsp:nvSpPr>
      <dsp:spPr>
        <a:xfrm>
          <a:off x="0" y="3230958"/>
          <a:ext cx="53341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FC92A65-6663-447F-AE3D-C7F8A40C1238}">
      <dsp:nvSpPr>
        <dsp:cNvPr id="0" name=""/>
        <dsp:cNvSpPr/>
      </dsp:nvSpPr>
      <dsp:spPr>
        <a:xfrm>
          <a:off x="0" y="3230958"/>
          <a:ext cx="5334197" cy="538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By upgrading our systems, we can deliver faster, make better decisions, and build stronger relationships with customers .Cristopher,2016).</a:t>
          </a:r>
          <a:endParaRPr lang="en-US" sz="1300" kern="1200"/>
        </a:p>
      </dsp:txBody>
      <dsp:txXfrm>
        <a:off x="0" y="3230958"/>
        <a:ext cx="5334197" cy="538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73E95-758B-37F1-C4BF-E98B76FB2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D9E87-F5EB-4541-F7FC-37CE63318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27AD1-3590-7C03-EAAC-A178FB12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CEA8E-2E0B-E3FE-4961-C9C16CD6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EB4E8-B26C-9A08-811C-5E244F34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44649-72E4-8770-3364-7C7A571F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DE128-2047-473A-E24E-874D75498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0006-6A55-A34A-CF38-5E0B91C6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E2157-82A4-C504-E741-0E03BE12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76E07-4354-A7CF-AC7B-D52BD6BAC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7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ECE2-A8E2-5371-D702-A22F30A15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95DFC-CFA5-FF42-ACC5-B12DB14E0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3F87A-0F2B-D777-58BB-A6112A36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CA39B-FD78-1D0D-B16B-7081786F1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8D905-AAA9-E491-BD1A-F82556602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3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4217E-C2B2-DBA0-B937-0893E09B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9AB0-8988-59F7-212A-FEA4A9B9C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B05A1-3117-AF19-D485-DCE4824773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8DAE8-7457-ABE5-0CF7-7DB96DCA7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3F0B1-6ED4-24E1-9900-52702AD42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21C10E-F245-7D11-5B0E-3E3ACB420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23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5878-98F2-CD49-7194-EFAF68B1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A4B26-9ABE-170E-E51F-034CCB892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041DE-38BE-ACF5-DE4A-3BB2B2F10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183D0-5E56-CEDA-53A9-403D10953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49A96-729D-1BBB-CEC3-05C562F7E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F41395-A0E0-971D-14E2-92CC959F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E03B9B-81F9-3927-F7D8-6598527CB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3C7FA-577E-1460-6DC7-87663FE2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2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F7D3B-4024-6FCD-EF68-806479572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BB225-EA89-731C-8ABF-383C9EEA4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36C60-94D0-452D-1823-45F89EC35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18475-14BD-CC31-23ED-B54F53142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44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7EF84-89F8-4198-C499-93DB4AF75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C7E927-CB66-2B29-7F96-B5F83570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7197C-29A9-CD50-BCFB-E19788DA7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67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E23F4-818F-4C25-7F8F-DBACEBB3D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3BB6C-B28F-A5BF-8750-EB806ACF0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92BD9-E348-EDDF-FEE2-F9BB5F723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A4021-0B10-C9CD-76D8-601F35E44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6AE1-7921-4163-B12F-A188479D3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250ED-6E5F-4BE9-CD0A-5E381C84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72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4402A-0ECE-72E8-CF67-3624D0197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E0DB19-F695-49A3-8F72-0F0D4CCEB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6E131A-E60F-7A5C-0ACB-222D9974D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B88ED-D5F0-6AD0-34E3-B79D7681A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D2C69-D6C4-DF5F-83C5-DA2C8AC3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BB09E-1959-19F7-9103-F30B35BD3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0EDEA-94D9-8CF7-41E7-03080A9F8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75047-EF56-6479-20F1-27B652D6FC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7FB3C-9301-8E3F-F64C-3AB9271F9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68E5C-7595-1F01-F2F5-54D1B605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CDEAA-2809-CE66-145B-DAFEB9855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1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CCB6D-4D56-FECD-213D-3E23820B7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91BE6-034C-8433-C47D-07FCFA64B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69014-7917-131B-FE73-7F4B70B1A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30161-3B17-1A19-B167-29819418B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21302-0B3B-2BDF-9379-71AB9CFCF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665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1A0DBA-E10E-E205-9037-5C359DF3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07E0-1019-24A4-4281-EB51BFA0C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19798-D702-F9C4-F1D7-F17293918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BF9282-B2DA-4CE8-BE6E-E2B83E59C8F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C2050-C919-1DC4-6841-F9141C4CE4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52761-0EBB-4FF6-1049-C8B22F9907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3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BADC9-9561-9823-CEC4-F27F6021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6396"/>
            <a:ext cx="12192000" cy="68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Student name: Lokman khan</a:t>
            </a:r>
          </a:p>
          <a:p>
            <a:pPr algn="l"/>
            <a:r>
              <a:rPr lang="en-GB"/>
              <a:t>Student ID:        2009441</a:t>
            </a:r>
          </a:p>
          <a:p>
            <a:pPr algn="l"/>
            <a:r>
              <a:rPr lang="en-GB"/>
              <a:t>Student name: Mihai Hariton </a:t>
            </a:r>
          </a:p>
          <a:p>
            <a:pPr algn="l"/>
            <a:r>
              <a:rPr lang="en-GB"/>
              <a:t>Student ID:        2238783</a:t>
            </a:r>
          </a:p>
          <a:p>
            <a:pPr algn="l"/>
            <a:r>
              <a:rPr lang="en-GB"/>
              <a:t>Student name: </a:t>
            </a:r>
            <a:r>
              <a:rPr lang="en-GB" err="1"/>
              <a:t>Mahagoub</a:t>
            </a:r>
            <a:r>
              <a:rPr lang="en-GB"/>
              <a:t> abandoned </a:t>
            </a:r>
          </a:p>
          <a:p>
            <a:pPr algn="l"/>
            <a:r>
              <a:rPr lang="en-GB"/>
              <a:t>Student ID:        2325355</a:t>
            </a:r>
          </a:p>
          <a:p>
            <a:pPr algn="l"/>
            <a:r>
              <a:rPr lang="en-GB"/>
              <a:t>Module: Managing Business Information</a:t>
            </a:r>
          </a:p>
          <a:p>
            <a:pPr algn="l"/>
            <a:r>
              <a:rPr lang="en-GB"/>
              <a:t>Module code: LCLM5004</a:t>
            </a:r>
          </a:p>
          <a:p>
            <a:pPr algn="l"/>
            <a:r>
              <a:rPr lang="en-GB"/>
              <a:t>Lecturer name: Chinomso </a:t>
            </a:r>
            <a:r>
              <a:rPr lang="en-GB" err="1"/>
              <a:t>Nwagboso</a:t>
            </a:r>
            <a:endParaRPr lang="en-GB"/>
          </a:p>
          <a:p>
            <a:pPr algn="l"/>
            <a:r>
              <a:rPr lang="en-GB"/>
              <a:t>Assignment Title: component 1 group presentation on different information system.</a:t>
            </a: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225AA-CCDE-1570-F0CC-AB6513A33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                                                      Title Slide</a:t>
            </a:r>
          </a:p>
          <a:p>
            <a:r>
              <a:rPr lang="en-GB" sz="2400" b="1"/>
              <a:t>Title:</a:t>
            </a:r>
            <a:r>
              <a:rPr lang="en-GB" sz="2400"/>
              <a:t> Modernising Information Systems at Ayan khan Ltd</a:t>
            </a:r>
            <a:br>
              <a:rPr lang="en-GB" sz="2400"/>
            </a:br>
            <a:r>
              <a:rPr lang="en-GB" sz="2400" b="1"/>
              <a:t>Subtitle:</a:t>
            </a:r>
            <a:r>
              <a:rPr lang="en-GB" sz="2400"/>
              <a:t> Improving Efficiency, Decision-Making, and Customer Experience</a:t>
            </a:r>
            <a:br>
              <a:rPr lang="en-GB" sz="2400"/>
            </a:br>
            <a:r>
              <a:rPr lang="en-GB" sz="2400" b="1"/>
              <a:t>Presented by : Lokman khan /Mihai Hariton/ </a:t>
            </a:r>
            <a:r>
              <a:rPr lang="en-GB" sz="2400" b="1" err="1"/>
              <a:t>Mahagoub</a:t>
            </a:r>
            <a:r>
              <a:rPr lang="en-GB" sz="2400" b="1"/>
              <a:t> </a:t>
            </a:r>
          </a:p>
          <a:p>
            <a:r>
              <a:rPr lang="en-GB" sz="2400" b="1"/>
              <a:t> abandoned</a:t>
            </a:r>
            <a:endParaRPr lang="en-GB" sz="2400"/>
          </a:p>
          <a:p>
            <a:r>
              <a:rPr lang="en-GB" sz="2400"/>
              <a:t>Hello everyone. Today, I’ll be presenting how our company, Ayan khan Ltd — a delivery service — can modernise its information systems to become more efficient, make better business decisions, and improve customer satisfaction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86178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A4FF55-AB8D-B947-8CA3-8AA0CAEE6E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07" r="15742" b="-1"/>
          <a:stretch>
            <a:fillRect/>
          </a:stretch>
        </p:blipFill>
        <p:spPr>
          <a:xfrm>
            <a:off x="703182" y="955450"/>
            <a:ext cx="4777381" cy="477735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248D9-CC5C-5295-CC04-A9EA2B432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943087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0307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C85CC-DAF7-D083-1ADF-25AA1B43C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23" r="792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FFDA92-B9D6-6963-2006-A4B4D244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490496"/>
              </p:ext>
            </p:extLst>
          </p:nvPr>
        </p:nvGraphicFramePr>
        <p:xfrm>
          <a:off x="838200" y="1825624"/>
          <a:ext cx="5624582" cy="4687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48DB87-B391-F9BD-A24B-22CDD203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33" r="2721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B3C038-D7D9-750E-A0F7-596B29EAC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050298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05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BCEA-8709-B142-BABF-B0100292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/>
              <a:t>                                           ERP Systems:</a:t>
            </a:r>
            <a:endParaRPr lang="en-GB" sz="1900"/>
          </a:p>
          <a:p>
            <a:r>
              <a:rPr lang="en-GB" sz="1900"/>
              <a:t>Combines finance, HR, inventory, and logistics.</a:t>
            </a:r>
          </a:p>
          <a:p>
            <a:r>
              <a:rPr lang="en-GB" sz="1900"/>
              <a:t>Example: </a:t>
            </a:r>
            <a:r>
              <a:rPr lang="en-GB" sz="1900" b="1"/>
              <a:t>SAP or Oracle ERP</a:t>
            </a:r>
            <a:endParaRPr lang="en-GB" sz="1900"/>
          </a:p>
          <a:p>
            <a:r>
              <a:rPr lang="en-GB" sz="1900"/>
              <a:t>Benefit: one system for everything.</a:t>
            </a:r>
          </a:p>
          <a:p>
            <a:r>
              <a:rPr lang="en-GB" sz="1900"/>
              <a:t>Limitation: can be expensive.</a:t>
            </a:r>
          </a:p>
          <a:p>
            <a:r>
              <a:rPr lang="en-GB" sz="1900" b="1"/>
              <a:t>What to say:</a:t>
            </a:r>
            <a:endParaRPr lang="en-GB" sz="1900"/>
          </a:p>
          <a:p>
            <a:r>
              <a:rPr lang="en-GB" sz="1900"/>
              <a:t>ERP systems bring all parts of the business together. For a delivery service like ours, it means the finance team, warehouse, and delivery drivers all use one shared system.</a:t>
            </a:r>
            <a:r>
              <a:rPr lang="en-GB" sz="2000"/>
              <a:t> (Heizer, Render and Munson, 2020).</a:t>
            </a:r>
            <a:endParaRPr lang="en-GB" sz="1900"/>
          </a:p>
          <a:p>
            <a:endParaRPr lang="en-GB" sz="1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CDE775-D486-7CA9-CDC4-B1FA7E060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57" r="2696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5065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286AF7F2-3680-818C-62A6-71E3A15C5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09" r="2157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FAFAF-47F4-219D-FBAC-0F94E53B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600" b="1"/>
              <a:t>                                                CRM Systems</a:t>
            </a:r>
            <a:endParaRPr lang="en-GB" sz="1600"/>
          </a:p>
          <a:p>
            <a:r>
              <a:rPr lang="en-GB" sz="1600"/>
              <a:t>Manages customer relationships and communication.</a:t>
            </a:r>
          </a:p>
          <a:p>
            <a:r>
              <a:rPr lang="en-GB" sz="1600"/>
              <a:t>Example: </a:t>
            </a:r>
            <a:r>
              <a:rPr lang="en-GB" sz="1600" b="1"/>
              <a:t>Salesforce CRM</a:t>
            </a:r>
            <a:r>
              <a:rPr lang="en-GB" sz="1600"/>
              <a:t> used by Domino’s &amp; FedEx.</a:t>
            </a:r>
          </a:p>
          <a:p>
            <a:r>
              <a:rPr lang="en-GB" sz="1600"/>
              <a:t>Benefit: personal service and loyalty.</a:t>
            </a:r>
          </a:p>
          <a:p>
            <a:r>
              <a:rPr lang="en-GB" sz="1600"/>
              <a:t>Limitation: needs training and data accuracy.</a:t>
            </a:r>
          </a:p>
          <a:p>
            <a:r>
              <a:rPr lang="en-GB" sz="1600"/>
              <a:t> </a:t>
            </a:r>
            <a:r>
              <a:rPr lang="en-GB" sz="1600" b="1"/>
              <a:t>What to say:</a:t>
            </a:r>
            <a:endParaRPr lang="en-GB" sz="1600"/>
          </a:p>
          <a:p>
            <a:r>
              <a:rPr lang="en-GB" sz="1600"/>
              <a:t>A CRM helps us track customer preferences and improve service. For example, Domino’s uses Salesforce to handle orders and keep customers happy(Chaffey and White, 2019)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231939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3D2C-7E47-9D32-E100-0AD3A2B1A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900" b="1"/>
              <a:t>                            Supply Chain Management (SCM)</a:t>
            </a:r>
            <a:endParaRPr lang="en-GB" sz="1900"/>
          </a:p>
          <a:p>
            <a:r>
              <a:rPr lang="en-GB" sz="1900"/>
              <a:t>Manages product movement from supplier to customer.</a:t>
            </a:r>
          </a:p>
          <a:p>
            <a:r>
              <a:rPr lang="en-GB" sz="1900"/>
              <a:t>Example: </a:t>
            </a:r>
            <a:r>
              <a:rPr lang="en-GB" sz="1900" b="1"/>
              <a:t>Walmart SCM system</a:t>
            </a:r>
            <a:endParaRPr lang="en-GB" sz="1900"/>
          </a:p>
          <a:p>
            <a:r>
              <a:rPr lang="en-GB" sz="1900"/>
              <a:t>Benefit: real-time tracking and lower costs.</a:t>
            </a:r>
          </a:p>
          <a:p>
            <a:r>
              <a:rPr lang="en-GB" sz="1900"/>
              <a:t>Limitation: depends on data sharing with partners.</a:t>
            </a:r>
          </a:p>
          <a:p>
            <a:r>
              <a:rPr lang="en-GB" sz="1900" b="1"/>
              <a:t>What to say:</a:t>
            </a:r>
            <a:endParaRPr lang="en-GB" sz="1900"/>
          </a:p>
          <a:p>
            <a:r>
              <a:rPr lang="en-GB" sz="1900"/>
              <a:t>For Ayan khan Ltd, an SCM system could help us track deliveries in real time, plan routes, and make sure goods reach customers faster.</a:t>
            </a:r>
            <a:r>
              <a:rPr lang="en-GB" sz="2000"/>
              <a:t> (Heizer, Render and Munson, 2020).</a:t>
            </a:r>
            <a:endParaRPr lang="en-GB" sz="1900"/>
          </a:p>
          <a:p>
            <a:endParaRPr lang="en-GB" sz="1900"/>
          </a:p>
        </p:txBody>
      </p:sp>
      <p:pic>
        <p:nvPicPr>
          <p:cNvPr id="14" name="Picture 13" descr="Boxes On Rack In Warehouse">
            <a:extLst>
              <a:ext uri="{FF2B5EF4-FFF2-40B4-BE49-F238E27FC236}">
                <a16:creationId xmlns:a16="http://schemas.microsoft.com/office/drawing/2014/main" id="{CA6229C3-0469-8F36-5E76-C370DA5FA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78" r="1938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9022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ED094C2-36B4-C6B0-CE4E-C3F30BDC63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          Comparing the Systems 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Each system has its role. For Ayan khan Ltd, combining a CRM with SCM would give the biggest benefits — better customer service and efficient delivery.</a:t>
            </a:r>
            <a:r>
              <a:rPr lang="en-GB"/>
              <a:t> (Laudon and Laudon, 2022).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077915-0522-486A-96D4-9AD7C18F1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640218"/>
              </p:ext>
            </p:extLst>
          </p:nvPr>
        </p:nvGraphicFramePr>
        <p:xfrm>
          <a:off x="5987738" y="1928541"/>
          <a:ext cx="5628019" cy="276805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225619">
                  <a:extLst>
                    <a:ext uri="{9D8B030D-6E8A-4147-A177-3AD203B41FA5}">
                      <a16:colId xmlns:a16="http://schemas.microsoft.com/office/drawing/2014/main" val="2546117591"/>
                    </a:ext>
                  </a:extLst>
                </a:gridCol>
                <a:gridCol w="2569753">
                  <a:extLst>
                    <a:ext uri="{9D8B030D-6E8A-4147-A177-3AD203B41FA5}">
                      <a16:colId xmlns:a16="http://schemas.microsoft.com/office/drawing/2014/main" val="4201874227"/>
                    </a:ext>
                  </a:extLst>
                </a:gridCol>
                <a:gridCol w="1832647">
                  <a:extLst>
                    <a:ext uri="{9D8B030D-6E8A-4147-A177-3AD203B41FA5}">
                      <a16:colId xmlns:a16="http://schemas.microsoft.com/office/drawing/2014/main" val="1297932076"/>
                    </a:ext>
                  </a:extLst>
                </a:gridCol>
              </a:tblGrid>
              <a:tr h="4578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System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Strength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966372995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ERP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Integrates all business areas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High cost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4291267661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CRM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customer loyalty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good data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1532769817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SCM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delivery speed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collaboration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25061635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695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FD39B3-90EF-2C06-47AC-C0E7BDA73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99" r="3" b="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D7607-F4B4-862A-0CE4-579378A0A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506602"/>
              </p:ext>
            </p:extLst>
          </p:nvPr>
        </p:nvGraphicFramePr>
        <p:xfrm>
          <a:off x="838200" y="1825625"/>
          <a:ext cx="5775542" cy="50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59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2A25AAE-E325-C641-4621-D4DC8047961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04C86B-89D8-F43A-2480-35913A60E8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07275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1372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6542EA-9DE4-3D34-4D1C-8F6D2FDD7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9219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798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29732-104F-1ADC-9F90-E0DF926CC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93" r="33765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CEE9581-7854-8A2A-ADDF-B586EBC9F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679817"/>
              </p:ext>
            </p:extLst>
          </p:nvPr>
        </p:nvGraphicFramePr>
        <p:xfrm>
          <a:off x="761800" y="2470244"/>
          <a:ext cx="5334197" cy="376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3110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DCCEA08-1E5A-BD63-8ABA-36A7FC06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</a:rPr>
              <a:t>Challenges &amp; Solutions</a:t>
            </a:r>
            <a:endParaRPr kumimoji="0" lang="en-US" altLang="en-US" sz="2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</a:rPr>
              <a:t>What to say:</a:t>
            </a:r>
            <a:endParaRPr kumimoji="0" lang="en-US" altLang="en-US" sz="2000" b="0" i="0" u="none" strike="noStrike" cap="none" normalizeH="0" baseline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The biggest challenge is cost and staff training, but cloud tools like Salesforce or Zoho make it affordable, and we can manage security with clear policies.</a:t>
            </a:r>
            <a:r>
              <a:rPr lang="en-GB" sz="2000"/>
              <a:t> (Rushton et al., 2017).</a:t>
            </a:r>
            <a:endParaRPr kumimoji="0" lang="en-US" altLang="en-US" sz="2000" b="0" i="0" u="none" strike="noStrike" cap="none" normalizeH="0" baseline="0">
              <a:ln>
                <a:noFill/>
              </a:ln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8CF3E0-47DA-5788-1723-9A90EAA9B0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052503"/>
              </p:ext>
            </p:extLst>
          </p:nvPr>
        </p:nvGraphicFramePr>
        <p:xfrm>
          <a:off x="5445457" y="1773428"/>
          <a:ext cx="6155142" cy="333488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890949">
                  <a:extLst>
                    <a:ext uri="{9D8B030D-6E8A-4147-A177-3AD203B41FA5}">
                      <a16:colId xmlns:a16="http://schemas.microsoft.com/office/drawing/2014/main" val="483593608"/>
                    </a:ext>
                  </a:extLst>
                </a:gridCol>
                <a:gridCol w="4264193">
                  <a:extLst>
                    <a:ext uri="{9D8B030D-6E8A-4147-A177-3AD203B41FA5}">
                      <a16:colId xmlns:a16="http://schemas.microsoft.com/office/drawing/2014/main" val="506823850"/>
                    </a:ext>
                  </a:extLst>
                </a:gridCol>
              </a:tblGrid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Challenge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35665"/>
                  </a:ext>
                </a:extLst>
              </a:tr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High cost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Start with cloud-based tools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4203379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Staff training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Offer workshops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504398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Data security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Use encryption and GDPR compliance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4267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34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C54A4-E6DB-AD6B-1867-25899B7C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                                        Conclusion</a:t>
            </a:r>
            <a:endParaRPr lang="en-GB"/>
          </a:p>
          <a:p>
            <a:r>
              <a:rPr lang="en-GB"/>
              <a:t>Modern systems are essential for business growth.</a:t>
            </a:r>
          </a:p>
          <a:p>
            <a:r>
              <a:rPr lang="en-GB"/>
              <a:t>CRM + SCM = best fit for </a:t>
            </a:r>
            <a:r>
              <a:rPr lang="en-GB" err="1"/>
              <a:t>Ayankhan</a:t>
            </a:r>
            <a:r>
              <a:rPr lang="en-GB"/>
              <a:t> Ltd.</a:t>
            </a:r>
          </a:p>
          <a:p>
            <a:r>
              <a:rPr lang="en-GB"/>
              <a:t>Ethics and security must be priorities.</a:t>
            </a:r>
          </a:p>
          <a:p>
            <a:r>
              <a:rPr lang="en-GB"/>
              <a:t> </a:t>
            </a:r>
            <a:r>
              <a:rPr lang="en-GB" b="1"/>
              <a:t>What to say:</a:t>
            </a:r>
            <a:endParaRPr lang="en-GB"/>
          </a:p>
          <a:p>
            <a:r>
              <a:rPr lang="en-GB"/>
              <a:t>In summary, modernising information systems will help </a:t>
            </a:r>
            <a:r>
              <a:rPr lang="en-GB" err="1"/>
              <a:t>Ayankhan</a:t>
            </a:r>
            <a:r>
              <a:rPr lang="en-GB"/>
              <a:t> Ltd grow and serve customers better, while staying secure and ethical.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04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FD6FB-BE7E-5E54-8E72-AC3BBD045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/>
              <a:t>                                                 References</a:t>
            </a:r>
            <a:endParaRPr lang="en-GB" sz="2000"/>
          </a:p>
          <a:p>
            <a:r>
              <a:rPr lang="en-GB" sz="2000"/>
              <a:t>Gartner (2024). </a:t>
            </a:r>
            <a:r>
              <a:rPr lang="en-GB" sz="2000" i="1"/>
              <a:t>ERP Insights.</a:t>
            </a:r>
            <a:endParaRPr lang="en-GB" sz="2000"/>
          </a:p>
          <a:p>
            <a:r>
              <a:rPr lang="en-GB" sz="2000"/>
              <a:t>Salesforce (2024). </a:t>
            </a:r>
            <a:r>
              <a:rPr lang="en-GB" sz="2000" i="1"/>
              <a:t>Domino’s Innovation with Technology.</a:t>
            </a:r>
            <a:endParaRPr lang="en-GB" sz="2000"/>
          </a:p>
          <a:p>
            <a:r>
              <a:rPr lang="en-GB" sz="2000"/>
              <a:t>Netflix Tech Blog (2024). </a:t>
            </a:r>
            <a:r>
              <a:rPr lang="en-GB" sz="2000" i="1"/>
              <a:t>Decision-Making at Netflix.</a:t>
            </a:r>
            <a:endParaRPr lang="en-GB" sz="2000"/>
          </a:p>
          <a:p>
            <a:r>
              <a:rPr lang="en-GB" sz="2000"/>
              <a:t>ICO (2024). </a:t>
            </a:r>
            <a:r>
              <a:rPr lang="en-GB" sz="2000" i="1"/>
              <a:t>UK GDPR Guidance.</a:t>
            </a:r>
            <a:endParaRPr lang="en-GB" sz="2000"/>
          </a:p>
          <a:p>
            <a:r>
              <a:rPr lang="en-GB" sz="2000"/>
              <a:t>PwC (2024). </a:t>
            </a:r>
            <a:r>
              <a:rPr lang="en-GB" sz="2000" i="1"/>
              <a:t>Responsible AI.</a:t>
            </a:r>
            <a:endParaRPr lang="en-GB" sz="2000"/>
          </a:p>
          <a:p>
            <a:r>
              <a:rPr lang="en-GB" sz="2000"/>
              <a:t>MBA Knol (2023). </a:t>
            </a:r>
            <a:r>
              <a:rPr lang="en-GB" sz="2000" i="1"/>
              <a:t>Walmart SCM Case Study.</a:t>
            </a:r>
            <a:endParaRPr lang="en-GB" sz="2000"/>
          </a:p>
          <a:p>
            <a:r>
              <a:rPr lang="en-GB" sz="2000"/>
              <a:t>FedEx (2024). </a:t>
            </a:r>
            <a:r>
              <a:rPr lang="en-GB" sz="2000" i="1"/>
              <a:t>Salesforce Customer Story.</a:t>
            </a:r>
            <a:endParaRPr lang="en-GB" sz="2000"/>
          </a:p>
          <a:p>
            <a:r>
              <a:rPr lang="en-GB" sz="2000"/>
              <a:t>NIST (2024). </a:t>
            </a:r>
            <a:r>
              <a:rPr lang="en-GB" sz="2000" i="1"/>
              <a:t>Cybersecurity Framework.</a:t>
            </a:r>
            <a:endParaRPr lang="en-GB" sz="2000"/>
          </a:p>
          <a:p>
            <a:endParaRPr lang="en-GB" sz="200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34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Lokman Khan</dc:creator>
  <cp:revision>1</cp:revision>
  <dcterms:created xsi:type="dcterms:W3CDTF">2025-10-09T12:29:03Z</dcterms:created>
  <dcterms:modified xsi:type="dcterms:W3CDTF">2025-10-12T14:39:39Z</dcterms:modified>
</cp:coreProperties>
</file>